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81" r:id="rId2"/>
    <p:sldId id="335" r:id="rId3"/>
    <p:sldId id="334" r:id="rId4"/>
    <p:sldId id="282" r:id="rId5"/>
    <p:sldId id="302" r:id="rId6"/>
    <p:sldId id="307" r:id="rId7"/>
    <p:sldId id="309" r:id="rId8"/>
    <p:sldId id="314" r:id="rId9"/>
    <p:sldId id="316" r:id="rId10"/>
    <p:sldId id="332" r:id="rId11"/>
    <p:sldId id="328" r:id="rId12"/>
    <p:sldId id="333" r:id="rId13"/>
  </p:sldIdLst>
  <p:sldSz cx="9144000" cy="6858000" type="screen4x3"/>
  <p:notesSz cx="6858000" cy="9144000"/>
  <p:defaultTextStyle>
    <a:defPPr>
      <a:defRPr lang="zh-CN"/>
    </a:defPPr>
    <a:lvl1pPr algn="l" rtl="0" fontAlgn="base">
      <a:spcBef>
        <a:spcPct val="50000"/>
      </a:spcBef>
      <a:spcAft>
        <a:spcPct val="0"/>
      </a:spcAft>
      <a:defRPr sz="5400" kern="1200">
        <a:solidFill>
          <a:schemeClr val="bg1"/>
        </a:solidFill>
        <a:latin typeface="Arial" panose="020B0604020202020204" pitchFamily="34" charset="0"/>
        <a:ea typeface="华文中宋" panose="02010600040101010101" pitchFamily="2" charset="-122"/>
        <a:cs typeface="+mn-cs"/>
      </a:defRPr>
    </a:lvl1pPr>
    <a:lvl2pPr marL="457200" algn="l" rtl="0" fontAlgn="base">
      <a:spcBef>
        <a:spcPct val="50000"/>
      </a:spcBef>
      <a:spcAft>
        <a:spcPct val="0"/>
      </a:spcAft>
      <a:defRPr sz="5400" kern="1200">
        <a:solidFill>
          <a:schemeClr val="bg1"/>
        </a:solidFill>
        <a:latin typeface="Arial" panose="020B0604020202020204" pitchFamily="34" charset="0"/>
        <a:ea typeface="华文中宋" panose="02010600040101010101" pitchFamily="2" charset="-122"/>
        <a:cs typeface="+mn-cs"/>
      </a:defRPr>
    </a:lvl2pPr>
    <a:lvl3pPr marL="914400" algn="l" rtl="0" fontAlgn="base">
      <a:spcBef>
        <a:spcPct val="50000"/>
      </a:spcBef>
      <a:spcAft>
        <a:spcPct val="0"/>
      </a:spcAft>
      <a:defRPr sz="5400" kern="1200">
        <a:solidFill>
          <a:schemeClr val="bg1"/>
        </a:solidFill>
        <a:latin typeface="Arial" panose="020B0604020202020204" pitchFamily="34" charset="0"/>
        <a:ea typeface="华文中宋" panose="02010600040101010101" pitchFamily="2" charset="-122"/>
        <a:cs typeface="+mn-cs"/>
      </a:defRPr>
    </a:lvl3pPr>
    <a:lvl4pPr marL="1371600" algn="l" rtl="0" fontAlgn="base">
      <a:spcBef>
        <a:spcPct val="50000"/>
      </a:spcBef>
      <a:spcAft>
        <a:spcPct val="0"/>
      </a:spcAft>
      <a:defRPr sz="5400" kern="1200">
        <a:solidFill>
          <a:schemeClr val="bg1"/>
        </a:solidFill>
        <a:latin typeface="Arial" panose="020B0604020202020204" pitchFamily="34" charset="0"/>
        <a:ea typeface="华文中宋" panose="02010600040101010101" pitchFamily="2" charset="-122"/>
        <a:cs typeface="+mn-cs"/>
      </a:defRPr>
    </a:lvl4pPr>
    <a:lvl5pPr marL="1828800" algn="l" rtl="0" fontAlgn="base">
      <a:spcBef>
        <a:spcPct val="50000"/>
      </a:spcBef>
      <a:spcAft>
        <a:spcPct val="0"/>
      </a:spcAft>
      <a:defRPr sz="5400" kern="1200">
        <a:solidFill>
          <a:schemeClr val="bg1"/>
        </a:solidFill>
        <a:latin typeface="Arial" panose="020B0604020202020204" pitchFamily="34" charset="0"/>
        <a:ea typeface="华文中宋" panose="02010600040101010101" pitchFamily="2" charset="-122"/>
        <a:cs typeface="+mn-cs"/>
      </a:defRPr>
    </a:lvl5pPr>
    <a:lvl6pPr marL="2286000" algn="l" defTabSz="914400" rtl="0" eaLnBrk="1" latinLnBrk="0" hangingPunct="1">
      <a:defRPr sz="5400" kern="1200">
        <a:solidFill>
          <a:schemeClr val="bg1"/>
        </a:solidFill>
        <a:latin typeface="Arial" panose="020B0604020202020204" pitchFamily="34" charset="0"/>
        <a:ea typeface="华文中宋" panose="02010600040101010101" pitchFamily="2" charset="-122"/>
        <a:cs typeface="+mn-cs"/>
      </a:defRPr>
    </a:lvl6pPr>
    <a:lvl7pPr marL="2743200" algn="l" defTabSz="914400" rtl="0" eaLnBrk="1" latinLnBrk="0" hangingPunct="1">
      <a:defRPr sz="5400" kern="1200">
        <a:solidFill>
          <a:schemeClr val="bg1"/>
        </a:solidFill>
        <a:latin typeface="Arial" panose="020B0604020202020204" pitchFamily="34" charset="0"/>
        <a:ea typeface="华文中宋" panose="02010600040101010101" pitchFamily="2" charset="-122"/>
        <a:cs typeface="+mn-cs"/>
      </a:defRPr>
    </a:lvl7pPr>
    <a:lvl8pPr marL="3200400" algn="l" defTabSz="914400" rtl="0" eaLnBrk="1" latinLnBrk="0" hangingPunct="1">
      <a:defRPr sz="5400" kern="1200">
        <a:solidFill>
          <a:schemeClr val="bg1"/>
        </a:solidFill>
        <a:latin typeface="Arial" panose="020B0604020202020204" pitchFamily="34" charset="0"/>
        <a:ea typeface="华文中宋" panose="02010600040101010101" pitchFamily="2" charset="-122"/>
        <a:cs typeface="+mn-cs"/>
      </a:defRPr>
    </a:lvl8pPr>
    <a:lvl9pPr marL="3657600" algn="l" defTabSz="914400" rtl="0" eaLnBrk="1" latinLnBrk="0" hangingPunct="1">
      <a:defRPr sz="5400" kern="1200">
        <a:solidFill>
          <a:schemeClr val="bg1"/>
        </a:solidFill>
        <a:latin typeface="Arial" panose="020B0604020202020204" pitchFamily="34" charset="0"/>
        <a:ea typeface="华文中宋" panose="0201060004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CC66"/>
    <a:srgbClr val="FFFAFA"/>
    <a:srgbClr val="00CCFF"/>
    <a:srgbClr val="0066CC"/>
    <a:srgbClr val="3399FF"/>
    <a:srgbClr val="FFFFCC"/>
    <a:srgbClr val="002600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779" autoAdjust="0"/>
    <p:restoredTop sz="94279" autoAdjust="0"/>
  </p:normalViewPr>
  <p:slideViewPr>
    <p:cSldViewPr>
      <p:cViewPr varScale="1">
        <p:scale>
          <a:sx n="77" d="100"/>
          <a:sy n="77" d="100"/>
        </p:scale>
        <p:origin x="1601" y="53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80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4C6E483-BE43-445B-B20F-C4598CF7EB4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824D5AFB-BC80-4D9A-9857-22CB5D80765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5139812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720274F-B924-41CD-BF1A-FCAEE7C175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44BFA7F2-BD11-445E-B939-5F9F27D98AA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16255336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E310B446-C6D1-4D7D-906C-4018ACC0713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5466EE1-6644-476C-87FB-1A11C88214D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383292448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>
            <a:extLst>
              <a:ext uri="{FF2B5EF4-FFF2-40B4-BE49-F238E27FC236}">
                <a16:creationId xmlns:a16="http://schemas.microsoft.com/office/drawing/2014/main" id="{C8FF11F2-5EC4-4FC1-97F5-8F9648595595}"/>
              </a:ext>
            </a:extLst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20925612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1730530-F3D8-46E4-BBBF-9BC3F51972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3B9FD178-E07D-4508-A513-95E607CF99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31081086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C278102-A890-441A-841C-BEBCE6F864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774DEF7-ABBA-4918-A9F4-295E2968A80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8113188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B5E2714-B751-49FF-ABC9-0D8C8FB789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9328E3D-0D5D-4EE8-9126-0D32F8870D4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5033F98-903B-4B23-9A83-9DB8651CB8E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25254532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0CF27DE-B961-4F04-9090-D800C7CE16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B42ECB9-69BA-430F-9ED6-AEAAC680E24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78454A2-F511-4F37-886B-A9D0B955911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BB97EBEE-2D0C-4B8A-BF1B-64769BE9E60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B9EDE025-19EE-41D1-B55A-6F8D3B67123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233049251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4CB5B6D-4514-4EBC-B745-E3BD1ED8F6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8385384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83568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616A9BD-A834-4FCA-9911-386776D54D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0AE82A0-8BA6-4EE1-810D-F2BA7201BF1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A225F008-B9F3-4F39-9774-2F6F5A2988A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8012470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93D3FBB-AB30-44C7-A917-8CC15438AE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45148AB6-6EBF-4367-9621-9D876DFBE5C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5F2BDFC4-8DC0-42C5-9471-C81D5AD1DD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225582999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2.xml"/><Relationship Id="rId1" Type="http://schemas.openxmlformats.org/officeDocument/2006/relationships/audio" Target="file:///C:\Documents%20and%20Settings\Administrator\&#26700;&#38754;\&#22825;&#22909;&#20316;&#21697;&#20043;&#19971;\th_123.mp3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856D6387-2C9B-49AC-88CB-1ECBA442FE6F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ransition advClick="0" advTm="0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00" name="Oval 400">
            <a:extLst>
              <a:ext uri="{FF2B5EF4-FFF2-40B4-BE49-F238E27FC236}">
                <a16:creationId xmlns:a16="http://schemas.microsoft.com/office/drawing/2014/main" id="{B9DEC699-4AED-48A4-B63E-702C6F6D5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400" y="3860800"/>
            <a:ext cx="1930400" cy="442913"/>
          </a:xfrm>
          <a:prstGeom prst="ellips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2801" name="Oval 401">
            <a:extLst>
              <a:ext uri="{FF2B5EF4-FFF2-40B4-BE49-F238E27FC236}">
                <a16:creationId xmlns:a16="http://schemas.microsoft.com/office/drawing/2014/main" id="{9FCC53F1-65B2-405D-B840-05E6A712B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789363"/>
            <a:ext cx="2614613" cy="560387"/>
          </a:xfrm>
          <a:prstGeom prst="ellips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2802" name="Oval 402">
            <a:extLst>
              <a:ext uri="{FF2B5EF4-FFF2-40B4-BE49-F238E27FC236}">
                <a16:creationId xmlns:a16="http://schemas.microsoft.com/office/drawing/2014/main" id="{4FB4A09A-51CF-447C-B97A-5C5AAE6C4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3716338"/>
            <a:ext cx="3529012" cy="744537"/>
          </a:xfrm>
          <a:prstGeom prst="ellips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pic>
        <p:nvPicPr>
          <p:cNvPr id="102414" name="Picture 14" descr="football_veeqi_vector">
            <a:extLst>
              <a:ext uri="{FF2B5EF4-FFF2-40B4-BE49-F238E27FC236}">
                <a16:creationId xmlns:a16="http://schemas.microsoft.com/office/drawing/2014/main" id="{42F10819-2725-4687-A213-BBD25CFD7F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5738" y="2636838"/>
            <a:ext cx="1582737" cy="1582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BD2ECE0B-87B4-42A5-9A40-8144417714B5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102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102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2.5E-6 1.48148E-6 L 0.06319 -0.49977 " pathEditMode="relative" rAng="0" ptsTypes="AA">
                                      <p:cBhvr>
                                        <p:cTn id="10" dur="300" fill="hold"/>
                                        <p:tgtEl>
                                          <p:spTgt spid="102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0" y="-2500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xit" presetSubtype="32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300"/>
                                        <p:tgtEl>
                                          <p:spTgt spid="102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/>
                                        <p:tgtEl>
                                          <p:spTgt spid="102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0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6" presetClass="emph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8" dur="1000" fill="hold"/>
                                        <p:tgtEl>
                                          <p:spTgt spid="102800"/>
                                        </p:tgtEl>
                                      </p:cBhvr>
                                      <p:by x="180000" y="18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1028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2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6" presetClass="emph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5" dur="1000" fill="hold"/>
                                        <p:tgtEl>
                                          <p:spTgt spid="102801"/>
                                        </p:tgtEl>
                                      </p:cBhvr>
                                      <p:by x="250000" y="25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1028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2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6" presetClass="emph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32" dur="1000" fill="hold"/>
                                        <p:tgtEl>
                                          <p:spTgt spid="102802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000"/>
                                        <p:tgtEl>
                                          <p:spTgt spid="1028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2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0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L -0.07083 0.525 " pathEditMode="relative" ptsTypes="AA">
                                      <p:cBhvr>
                                        <p:cTn id="37" dur="1300" fill="hold"/>
                                        <p:tgtEl>
                                          <p:spTgt spid="1028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8" presetID="0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L -0.07083 0.525 " pathEditMode="relative" ptsTypes="AA">
                                      <p:cBhvr>
                                        <p:cTn id="39" dur="1300" fill="hold"/>
                                        <p:tgtEl>
                                          <p:spTgt spid="102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0" presetID="0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L -0.07083 0.525 " pathEditMode="relative" ptsTypes="AA">
                                      <p:cBhvr>
                                        <p:cTn id="41" dur="1300" fill="hold"/>
                                        <p:tgtEl>
                                          <p:spTgt spid="1028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91" name="Group 11">
            <a:extLst>
              <a:ext uri="{FF2B5EF4-FFF2-40B4-BE49-F238E27FC236}">
                <a16:creationId xmlns:a16="http://schemas.microsoft.com/office/drawing/2014/main" id="{0A3A1160-2461-43FA-A506-DFA6E1D26D06}"/>
              </a:ext>
            </a:extLst>
          </p:cNvPr>
          <p:cNvGrpSpPr>
            <a:grpSpLocks/>
          </p:cNvGrpSpPr>
          <p:nvPr/>
        </p:nvGrpSpPr>
        <p:grpSpPr bwMode="auto">
          <a:xfrm>
            <a:off x="-4284663" y="1773238"/>
            <a:ext cx="10872788" cy="4465637"/>
            <a:chOff x="-2790" y="1053"/>
            <a:chExt cx="6849" cy="2813"/>
          </a:xfrm>
        </p:grpSpPr>
        <p:sp>
          <p:nvSpPr>
            <p:cNvPr id="97287" name="Line 7">
              <a:extLst>
                <a:ext uri="{FF2B5EF4-FFF2-40B4-BE49-F238E27FC236}">
                  <a16:creationId xmlns:a16="http://schemas.microsoft.com/office/drawing/2014/main" id="{E8A18836-503A-4EC2-9331-B4BDA5EB0F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790" y="1071"/>
              <a:ext cx="6849" cy="0"/>
            </a:xfrm>
            <a:prstGeom prst="line">
              <a:avLst/>
            </a:prstGeom>
            <a:noFill/>
            <a:ln w="63500">
              <a:solidFill>
                <a:srgbClr val="B2B2B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97288" name="Line 8">
              <a:extLst>
                <a:ext uri="{FF2B5EF4-FFF2-40B4-BE49-F238E27FC236}">
                  <a16:creationId xmlns:a16="http://schemas.microsoft.com/office/drawing/2014/main" id="{82327B9B-7A1E-4984-894A-BF35FA19F5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1" y="1053"/>
              <a:ext cx="0" cy="2813"/>
            </a:xfrm>
            <a:prstGeom prst="line">
              <a:avLst/>
            </a:prstGeom>
            <a:noFill/>
            <a:ln w="63500">
              <a:solidFill>
                <a:srgbClr val="B2B2B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</p:grpSp>
      <p:sp>
        <p:nvSpPr>
          <p:cNvPr id="97282" name="Freeform 2">
            <a:extLst>
              <a:ext uri="{FF2B5EF4-FFF2-40B4-BE49-F238E27FC236}">
                <a16:creationId xmlns:a16="http://schemas.microsoft.com/office/drawing/2014/main" id="{5507E360-6DC1-48A3-972D-3E152A373E1F}"/>
              </a:ext>
            </a:extLst>
          </p:cNvPr>
          <p:cNvSpPr>
            <a:spLocks/>
          </p:cNvSpPr>
          <p:nvPr/>
        </p:nvSpPr>
        <p:spPr bwMode="auto">
          <a:xfrm>
            <a:off x="1692275" y="2349500"/>
            <a:ext cx="3671888" cy="2293938"/>
          </a:xfrm>
          <a:custGeom>
            <a:avLst/>
            <a:gdLst>
              <a:gd name="T0" fmla="*/ 552 w 2620"/>
              <a:gd name="T1" fmla="*/ 1632 h 1637"/>
              <a:gd name="T2" fmla="*/ 818 w 2620"/>
              <a:gd name="T3" fmla="*/ 1534 h 1637"/>
              <a:gd name="T4" fmla="*/ 1033 w 2620"/>
              <a:gd name="T5" fmla="*/ 1473 h 1637"/>
              <a:gd name="T6" fmla="*/ 1252 w 2620"/>
              <a:gd name="T7" fmla="*/ 1425 h 1637"/>
              <a:gd name="T8" fmla="*/ 1678 w 2620"/>
              <a:gd name="T9" fmla="*/ 1227 h 1637"/>
              <a:gd name="T10" fmla="*/ 1978 w 2620"/>
              <a:gd name="T11" fmla="*/ 1131 h 1637"/>
              <a:gd name="T12" fmla="*/ 2088 w 2620"/>
              <a:gd name="T13" fmla="*/ 990 h 1637"/>
              <a:gd name="T14" fmla="*/ 2206 w 2620"/>
              <a:gd name="T15" fmla="*/ 858 h 1637"/>
              <a:gd name="T16" fmla="*/ 2281 w 2620"/>
              <a:gd name="T17" fmla="*/ 675 h 1637"/>
              <a:gd name="T18" fmla="*/ 2350 w 2620"/>
              <a:gd name="T19" fmla="*/ 588 h 1637"/>
              <a:gd name="T20" fmla="*/ 2503 w 2620"/>
              <a:gd name="T21" fmla="*/ 447 h 1637"/>
              <a:gd name="T22" fmla="*/ 2587 w 2620"/>
              <a:gd name="T23" fmla="*/ 128 h 1637"/>
              <a:gd name="T24" fmla="*/ 2380 w 2620"/>
              <a:gd name="T25" fmla="*/ 225 h 1637"/>
              <a:gd name="T26" fmla="*/ 2332 w 2620"/>
              <a:gd name="T27" fmla="*/ 213 h 1637"/>
              <a:gd name="T28" fmla="*/ 2290 w 2620"/>
              <a:gd name="T29" fmla="*/ 378 h 1637"/>
              <a:gd name="T30" fmla="*/ 2230 w 2620"/>
              <a:gd name="T31" fmla="*/ 507 h 1637"/>
              <a:gd name="T32" fmla="*/ 2089 w 2620"/>
              <a:gd name="T33" fmla="*/ 429 h 1637"/>
              <a:gd name="T34" fmla="*/ 1952 w 2620"/>
              <a:gd name="T35" fmla="*/ 445 h 1637"/>
              <a:gd name="T36" fmla="*/ 1840 w 2620"/>
              <a:gd name="T37" fmla="*/ 555 h 1637"/>
              <a:gd name="T38" fmla="*/ 1750 w 2620"/>
              <a:gd name="T39" fmla="*/ 648 h 1637"/>
              <a:gd name="T40" fmla="*/ 1687 w 2620"/>
              <a:gd name="T41" fmla="*/ 495 h 1637"/>
              <a:gd name="T42" fmla="*/ 1678 w 2620"/>
              <a:gd name="T43" fmla="*/ 297 h 1637"/>
              <a:gd name="T44" fmla="*/ 1840 w 2620"/>
              <a:gd name="T45" fmla="*/ 243 h 1637"/>
              <a:gd name="T46" fmla="*/ 2026 w 2620"/>
              <a:gd name="T47" fmla="*/ 222 h 1637"/>
              <a:gd name="T48" fmla="*/ 2224 w 2620"/>
              <a:gd name="T49" fmla="*/ 82 h 1637"/>
              <a:gd name="T50" fmla="*/ 2095 w 2620"/>
              <a:gd name="T51" fmla="*/ 12 h 1637"/>
              <a:gd name="T52" fmla="*/ 1907 w 2620"/>
              <a:gd name="T53" fmla="*/ 37 h 1637"/>
              <a:gd name="T54" fmla="*/ 1729 w 2620"/>
              <a:gd name="T55" fmla="*/ 51 h 1637"/>
              <a:gd name="T56" fmla="*/ 1417 w 2620"/>
              <a:gd name="T57" fmla="*/ 246 h 1637"/>
              <a:gd name="T58" fmla="*/ 1417 w 2620"/>
              <a:gd name="T59" fmla="*/ 498 h 1637"/>
              <a:gd name="T60" fmla="*/ 1276 w 2620"/>
              <a:gd name="T61" fmla="*/ 714 h 1637"/>
              <a:gd name="T62" fmla="*/ 1105 w 2620"/>
              <a:gd name="T63" fmla="*/ 813 h 1637"/>
              <a:gd name="T64" fmla="*/ 937 w 2620"/>
              <a:gd name="T65" fmla="*/ 873 h 1637"/>
              <a:gd name="T66" fmla="*/ 799 w 2620"/>
              <a:gd name="T67" fmla="*/ 873 h 1637"/>
              <a:gd name="T68" fmla="*/ 546 w 2620"/>
              <a:gd name="T69" fmla="*/ 808 h 1637"/>
              <a:gd name="T70" fmla="*/ 220 w 2620"/>
              <a:gd name="T71" fmla="*/ 796 h 1637"/>
              <a:gd name="T72" fmla="*/ 96 w 2620"/>
              <a:gd name="T73" fmla="*/ 856 h 1637"/>
              <a:gd name="T74" fmla="*/ 8 w 2620"/>
              <a:gd name="T75" fmla="*/ 920 h 1637"/>
              <a:gd name="T76" fmla="*/ 229 w 2620"/>
              <a:gd name="T77" fmla="*/ 1080 h 1637"/>
              <a:gd name="T78" fmla="*/ 364 w 2620"/>
              <a:gd name="T79" fmla="*/ 1044 h 1637"/>
              <a:gd name="T80" fmla="*/ 501 w 2620"/>
              <a:gd name="T81" fmla="*/ 1171 h 1637"/>
              <a:gd name="T82" fmla="*/ 500 w 2620"/>
              <a:gd name="T83" fmla="*/ 1304 h 1637"/>
              <a:gd name="T84" fmla="*/ 176 w 2620"/>
              <a:gd name="T85" fmla="*/ 1440 h 1637"/>
              <a:gd name="T86" fmla="*/ 216 w 2620"/>
              <a:gd name="T87" fmla="*/ 1584 h 1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620" h="1637">
                <a:moveTo>
                  <a:pt x="488" y="1592"/>
                </a:moveTo>
                <a:cubicBezTo>
                  <a:pt x="514" y="1595"/>
                  <a:pt x="501" y="1613"/>
                  <a:pt x="512" y="1620"/>
                </a:cubicBezTo>
                <a:cubicBezTo>
                  <a:pt x="523" y="1627"/>
                  <a:pt x="531" y="1637"/>
                  <a:pt x="552" y="1632"/>
                </a:cubicBezTo>
                <a:lnTo>
                  <a:pt x="636" y="1588"/>
                </a:lnTo>
                <a:cubicBezTo>
                  <a:pt x="667" y="1579"/>
                  <a:pt x="706" y="1585"/>
                  <a:pt x="736" y="1576"/>
                </a:cubicBezTo>
                <a:cubicBezTo>
                  <a:pt x="766" y="1567"/>
                  <a:pt x="787" y="1543"/>
                  <a:pt x="818" y="1534"/>
                </a:cubicBezTo>
                <a:cubicBezTo>
                  <a:pt x="849" y="1525"/>
                  <a:pt x="885" y="1527"/>
                  <a:pt x="920" y="1520"/>
                </a:cubicBezTo>
                <a:cubicBezTo>
                  <a:pt x="955" y="1513"/>
                  <a:pt x="1009" y="1500"/>
                  <a:pt x="1028" y="1492"/>
                </a:cubicBezTo>
                <a:lnTo>
                  <a:pt x="1033" y="1473"/>
                </a:lnTo>
                <a:lnTo>
                  <a:pt x="1069" y="1497"/>
                </a:lnTo>
                <a:lnTo>
                  <a:pt x="1111" y="1488"/>
                </a:lnTo>
                <a:cubicBezTo>
                  <a:pt x="1141" y="1476"/>
                  <a:pt x="1204" y="1451"/>
                  <a:pt x="1252" y="1425"/>
                </a:cubicBezTo>
                <a:cubicBezTo>
                  <a:pt x="1300" y="1399"/>
                  <a:pt x="1349" y="1358"/>
                  <a:pt x="1402" y="1332"/>
                </a:cubicBezTo>
                <a:cubicBezTo>
                  <a:pt x="1455" y="1306"/>
                  <a:pt x="1524" y="1283"/>
                  <a:pt x="1570" y="1266"/>
                </a:cubicBezTo>
                <a:cubicBezTo>
                  <a:pt x="1616" y="1249"/>
                  <a:pt x="1639" y="1236"/>
                  <a:pt x="1678" y="1227"/>
                </a:cubicBezTo>
                <a:cubicBezTo>
                  <a:pt x="1717" y="1218"/>
                  <a:pt x="1766" y="1218"/>
                  <a:pt x="1804" y="1209"/>
                </a:cubicBezTo>
                <a:cubicBezTo>
                  <a:pt x="1842" y="1200"/>
                  <a:pt x="1878" y="1184"/>
                  <a:pt x="1907" y="1171"/>
                </a:cubicBezTo>
                <a:lnTo>
                  <a:pt x="1978" y="1131"/>
                </a:lnTo>
                <a:lnTo>
                  <a:pt x="2011" y="1086"/>
                </a:lnTo>
                <a:lnTo>
                  <a:pt x="2043" y="1080"/>
                </a:lnTo>
                <a:cubicBezTo>
                  <a:pt x="2056" y="1064"/>
                  <a:pt x="2071" y="1014"/>
                  <a:pt x="2088" y="990"/>
                </a:cubicBezTo>
                <a:lnTo>
                  <a:pt x="2146" y="939"/>
                </a:lnTo>
                <a:lnTo>
                  <a:pt x="2167" y="885"/>
                </a:lnTo>
                <a:cubicBezTo>
                  <a:pt x="2177" y="872"/>
                  <a:pt x="2194" y="872"/>
                  <a:pt x="2206" y="858"/>
                </a:cubicBezTo>
                <a:lnTo>
                  <a:pt x="2236" y="804"/>
                </a:lnTo>
                <a:lnTo>
                  <a:pt x="2224" y="783"/>
                </a:lnTo>
                <a:cubicBezTo>
                  <a:pt x="2231" y="762"/>
                  <a:pt x="2266" y="693"/>
                  <a:pt x="2281" y="675"/>
                </a:cubicBezTo>
                <a:cubicBezTo>
                  <a:pt x="2296" y="657"/>
                  <a:pt x="2304" y="677"/>
                  <a:pt x="2315" y="672"/>
                </a:cubicBezTo>
                <a:lnTo>
                  <a:pt x="2347" y="645"/>
                </a:lnTo>
                <a:lnTo>
                  <a:pt x="2350" y="588"/>
                </a:lnTo>
                <a:lnTo>
                  <a:pt x="2377" y="573"/>
                </a:lnTo>
                <a:lnTo>
                  <a:pt x="2407" y="570"/>
                </a:lnTo>
                <a:cubicBezTo>
                  <a:pt x="2428" y="549"/>
                  <a:pt x="2474" y="494"/>
                  <a:pt x="2503" y="447"/>
                </a:cubicBezTo>
                <a:cubicBezTo>
                  <a:pt x="2532" y="400"/>
                  <a:pt x="2565" y="336"/>
                  <a:pt x="2584" y="291"/>
                </a:cubicBezTo>
                <a:lnTo>
                  <a:pt x="2620" y="177"/>
                </a:lnTo>
                <a:cubicBezTo>
                  <a:pt x="2620" y="150"/>
                  <a:pt x="2608" y="136"/>
                  <a:pt x="2587" y="128"/>
                </a:cubicBezTo>
                <a:cubicBezTo>
                  <a:pt x="2566" y="120"/>
                  <a:pt x="2525" y="115"/>
                  <a:pt x="2497" y="128"/>
                </a:cubicBezTo>
                <a:cubicBezTo>
                  <a:pt x="2469" y="141"/>
                  <a:pt x="2438" y="188"/>
                  <a:pt x="2419" y="204"/>
                </a:cubicBezTo>
                <a:lnTo>
                  <a:pt x="2380" y="225"/>
                </a:lnTo>
                <a:lnTo>
                  <a:pt x="2380" y="177"/>
                </a:lnTo>
                <a:lnTo>
                  <a:pt x="2361" y="173"/>
                </a:lnTo>
                <a:cubicBezTo>
                  <a:pt x="2353" y="179"/>
                  <a:pt x="2340" y="198"/>
                  <a:pt x="2332" y="213"/>
                </a:cubicBezTo>
                <a:cubicBezTo>
                  <a:pt x="2324" y="228"/>
                  <a:pt x="2318" y="248"/>
                  <a:pt x="2315" y="264"/>
                </a:cubicBezTo>
                <a:cubicBezTo>
                  <a:pt x="2312" y="280"/>
                  <a:pt x="2319" y="290"/>
                  <a:pt x="2315" y="309"/>
                </a:cubicBezTo>
                <a:cubicBezTo>
                  <a:pt x="2311" y="328"/>
                  <a:pt x="2295" y="361"/>
                  <a:pt x="2290" y="378"/>
                </a:cubicBezTo>
                <a:lnTo>
                  <a:pt x="2287" y="414"/>
                </a:lnTo>
                <a:lnTo>
                  <a:pt x="2245" y="456"/>
                </a:lnTo>
                <a:lnTo>
                  <a:pt x="2230" y="507"/>
                </a:lnTo>
                <a:lnTo>
                  <a:pt x="2188" y="483"/>
                </a:lnTo>
                <a:cubicBezTo>
                  <a:pt x="2174" y="473"/>
                  <a:pt x="2162" y="453"/>
                  <a:pt x="2146" y="444"/>
                </a:cubicBezTo>
                <a:lnTo>
                  <a:pt x="2089" y="429"/>
                </a:lnTo>
                <a:lnTo>
                  <a:pt x="2041" y="429"/>
                </a:lnTo>
                <a:cubicBezTo>
                  <a:pt x="2026" y="431"/>
                  <a:pt x="2011" y="438"/>
                  <a:pt x="1996" y="441"/>
                </a:cubicBezTo>
                <a:cubicBezTo>
                  <a:pt x="1981" y="444"/>
                  <a:pt x="1970" y="433"/>
                  <a:pt x="1952" y="445"/>
                </a:cubicBezTo>
                <a:cubicBezTo>
                  <a:pt x="1934" y="457"/>
                  <a:pt x="1902" y="500"/>
                  <a:pt x="1888" y="516"/>
                </a:cubicBezTo>
                <a:lnTo>
                  <a:pt x="1867" y="540"/>
                </a:lnTo>
                <a:lnTo>
                  <a:pt x="1840" y="555"/>
                </a:lnTo>
                <a:lnTo>
                  <a:pt x="1816" y="581"/>
                </a:lnTo>
                <a:lnTo>
                  <a:pt x="1780" y="627"/>
                </a:lnTo>
                <a:lnTo>
                  <a:pt x="1750" y="648"/>
                </a:lnTo>
                <a:cubicBezTo>
                  <a:pt x="1736" y="633"/>
                  <a:pt x="1706" y="560"/>
                  <a:pt x="1696" y="540"/>
                </a:cubicBezTo>
                <a:cubicBezTo>
                  <a:pt x="1686" y="520"/>
                  <a:pt x="1688" y="532"/>
                  <a:pt x="1687" y="525"/>
                </a:cubicBezTo>
                <a:cubicBezTo>
                  <a:pt x="1686" y="518"/>
                  <a:pt x="1690" y="508"/>
                  <a:pt x="1687" y="495"/>
                </a:cubicBezTo>
                <a:cubicBezTo>
                  <a:pt x="1684" y="482"/>
                  <a:pt x="1674" y="466"/>
                  <a:pt x="1669" y="447"/>
                </a:cubicBezTo>
                <a:cubicBezTo>
                  <a:pt x="1664" y="428"/>
                  <a:pt x="1652" y="406"/>
                  <a:pt x="1654" y="381"/>
                </a:cubicBezTo>
                <a:cubicBezTo>
                  <a:pt x="1656" y="356"/>
                  <a:pt x="1666" y="315"/>
                  <a:pt x="1678" y="297"/>
                </a:cubicBezTo>
                <a:cubicBezTo>
                  <a:pt x="1690" y="279"/>
                  <a:pt x="1711" y="281"/>
                  <a:pt x="1726" y="273"/>
                </a:cubicBezTo>
                <a:lnTo>
                  <a:pt x="1768" y="249"/>
                </a:lnTo>
                <a:cubicBezTo>
                  <a:pt x="1787" y="244"/>
                  <a:pt x="1821" y="249"/>
                  <a:pt x="1840" y="243"/>
                </a:cubicBezTo>
                <a:lnTo>
                  <a:pt x="1882" y="213"/>
                </a:lnTo>
                <a:cubicBezTo>
                  <a:pt x="1898" y="206"/>
                  <a:pt x="1912" y="202"/>
                  <a:pt x="1936" y="204"/>
                </a:cubicBezTo>
                <a:lnTo>
                  <a:pt x="2026" y="222"/>
                </a:lnTo>
                <a:lnTo>
                  <a:pt x="2088" y="218"/>
                </a:lnTo>
                <a:cubicBezTo>
                  <a:pt x="2113" y="210"/>
                  <a:pt x="2156" y="196"/>
                  <a:pt x="2179" y="173"/>
                </a:cubicBezTo>
                <a:cubicBezTo>
                  <a:pt x="2202" y="150"/>
                  <a:pt x="2224" y="105"/>
                  <a:pt x="2224" y="82"/>
                </a:cubicBezTo>
                <a:cubicBezTo>
                  <a:pt x="2224" y="59"/>
                  <a:pt x="2202" y="44"/>
                  <a:pt x="2179" y="37"/>
                </a:cubicBezTo>
                <a:lnTo>
                  <a:pt x="2088" y="37"/>
                </a:lnTo>
                <a:lnTo>
                  <a:pt x="2095" y="12"/>
                </a:lnTo>
                <a:lnTo>
                  <a:pt x="2074" y="0"/>
                </a:lnTo>
                <a:cubicBezTo>
                  <a:pt x="2052" y="1"/>
                  <a:pt x="1988" y="12"/>
                  <a:pt x="1960" y="18"/>
                </a:cubicBezTo>
                <a:lnTo>
                  <a:pt x="1907" y="37"/>
                </a:lnTo>
                <a:lnTo>
                  <a:pt x="1862" y="82"/>
                </a:lnTo>
                <a:lnTo>
                  <a:pt x="1807" y="45"/>
                </a:lnTo>
                <a:lnTo>
                  <a:pt x="1729" y="51"/>
                </a:lnTo>
                <a:cubicBezTo>
                  <a:pt x="1701" y="54"/>
                  <a:pt x="1677" y="50"/>
                  <a:pt x="1639" y="63"/>
                </a:cubicBezTo>
                <a:cubicBezTo>
                  <a:pt x="1601" y="76"/>
                  <a:pt x="1536" y="98"/>
                  <a:pt x="1499" y="128"/>
                </a:cubicBezTo>
                <a:cubicBezTo>
                  <a:pt x="1462" y="158"/>
                  <a:pt x="1431" y="208"/>
                  <a:pt x="1417" y="246"/>
                </a:cubicBezTo>
                <a:lnTo>
                  <a:pt x="1414" y="354"/>
                </a:lnTo>
                <a:cubicBezTo>
                  <a:pt x="1412" y="385"/>
                  <a:pt x="1408" y="408"/>
                  <a:pt x="1408" y="432"/>
                </a:cubicBezTo>
                <a:lnTo>
                  <a:pt x="1417" y="498"/>
                </a:lnTo>
                <a:lnTo>
                  <a:pt x="1441" y="591"/>
                </a:lnTo>
                <a:lnTo>
                  <a:pt x="1363" y="627"/>
                </a:lnTo>
                <a:cubicBezTo>
                  <a:pt x="1335" y="648"/>
                  <a:pt x="1301" y="696"/>
                  <a:pt x="1276" y="714"/>
                </a:cubicBezTo>
                <a:lnTo>
                  <a:pt x="1213" y="738"/>
                </a:lnTo>
                <a:lnTo>
                  <a:pt x="1150" y="783"/>
                </a:lnTo>
                <a:cubicBezTo>
                  <a:pt x="1132" y="795"/>
                  <a:pt x="1122" y="801"/>
                  <a:pt x="1105" y="813"/>
                </a:cubicBezTo>
                <a:cubicBezTo>
                  <a:pt x="1088" y="825"/>
                  <a:pt x="1063" y="845"/>
                  <a:pt x="1045" y="853"/>
                </a:cubicBezTo>
                <a:cubicBezTo>
                  <a:pt x="1027" y="861"/>
                  <a:pt x="1018" y="855"/>
                  <a:pt x="1000" y="858"/>
                </a:cubicBezTo>
                <a:cubicBezTo>
                  <a:pt x="982" y="861"/>
                  <a:pt x="959" y="872"/>
                  <a:pt x="937" y="873"/>
                </a:cubicBezTo>
                <a:lnTo>
                  <a:pt x="868" y="867"/>
                </a:lnTo>
                <a:lnTo>
                  <a:pt x="835" y="888"/>
                </a:lnTo>
                <a:lnTo>
                  <a:pt x="799" y="873"/>
                </a:lnTo>
                <a:lnTo>
                  <a:pt x="712" y="852"/>
                </a:lnTo>
                <a:cubicBezTo>
                  <a:pt x="677" y="842"/>
                  <a:pt x="617" y="820"/>
                  <a:pt x="589" y="813"/>
                </a:cubicBezTo>
                <a:lnTo>
                  <a:pt x="546" y="808"/>
                </a:lnTo>
                <a:lnTo>
                  <a:pt x="508" y="816"/>
                </a:lnTo>
                <a:cubicBezTo>
                  <a:pt x="472" y="813"/>
                  <a:pt x="379" y="792"/>
                  <a:pt x="331" y="789"/>
                </a:cubicBezTo>
                <a:cubicBezTo>
                  <a:pt x="283" y="786"/>
                  <a:pt x="246" y="786"/>
                  <a:pt x="220" y="796"/>
                </a:cubicBezTo>
                <a:cubicBezTo>
                  <a:pt x="194" y="806"/>
                  <a:pt x="182" y="831"/>
                  <a:pt x="176" y="848"/>
                </a:cubicBezTo>
                <a:cubicBezTo>
                  <a:pt x="170" y="865"/>
                  <a:pt x="196" y="898"/>
                  <a:pt x="183" y="899"/>
                </a:cubicBezTo>
                <a:cubicBezTo>
                  <a:pt x="170" y="900"/>
                  <a:pt x="120" y="864"/>
                  <a:pt x="96" y="856"/>
                </a:cubicBezTo>
                <a:cubicBezTo>
                  <a:pt x="72" y="848"/>
                  <a:pt x="56" y="848"/>
                  <a:pt x="40" y="852"/>
                </a:cubicBezTo>
                <a:cubicBezTo>
                  <a:pt x="24" y="856"/>
                  <a:pt x="5" y="869"/>
                  <a:pt x="0" y="880"/>
                </a:cubicBezTo>
                <a:lnTo>
                  <a:pt x="8" y="920"/>
                </a:lnTo>
                <a:lnTo>
                  <a:pt x="44" y="956"/>
                </a:lnTo>
                <a:cubicBezTo>
                  <a:pt x="73" y="975"/>
                  <a:pt x="152" y="1014"/>
                  <a:pt x="183" y="1035"/>
                </a:cubicBezTo>
                <a:cubicBezTo>
                  <a:pt x="214" y="1056"/>
                  <a:pt x="214" y="1073"/>
                  <a:pt x="229" y="1080"/>
                </a:cubicBezTo>
                <a:cubicBezTo>
                  <a:pt x="244" y="1087"/>
                  <a:pt x="258" y="1089"/>
                  <a:pt x="274" y="1080"/>
                </a:cubicBezTo>
                <a:cubicBezTo>
                  <a:pt x="290" y="1071"/>
                  <a:pt x="309" y="1034"/>
                  <a:pt x="324" y="1028"/>
                </a:cubicBezTo>
                <a:lnTo>
                  <a:pt x="364" y="1044"/>
                </a:lnTo>
                <a:cubicBezTo>
                  <a:pt x="379" y="1052"/>
                  <a:pt x="391" y="1061"/>
                  <a:pt x="412" y="1076"/>
                </a:cubicBezTo>
                <a:cubicBezTo>
                  <a:pt x="433" y="1091"/>
                  <a:pt x="473" y="1116"/>
                  <a:pt x="488" y="1132"/>
                </a:cubicBezTo>
                <a:lnTo>
                  <a:pt x="501" y="1171"/>
                </a:lnTo>
                <a:cubicBezTo>
                  <a:pt x="516" y="1184"/>
                  <a:pt x="574" y="1193"/>
                  <a:pt x="580" y="1208"/>
                </a:cubicBezTo>
                <a:cubicBezTo>
                  <a:pt x="586" y="1223"/>
                  <a:pt x="549" y="1244"/>
                  <a:pt x="536" y="1260"/>
                </a:cubicBezTo>
                <a:cubicBezTo>
                  <a:pt x="523" y="1276"/>
                  <a:pt x="522" y="1291"/>
                  <a:pt x="500" y="1304"/>
                </a:cubicBezTo>
                <a:cubicBezTo>
                  <a:pt x="478" y="1317"/>
                  <a:pt x="433" y="1330"/>
                  <a:pt x="404" y="1336"/>
                </a:cubicBezTo>
                <a:cubicBezTo>
                  <a:pt x="375" y="1342"/>
                  <a:pt x="362" y="1323"/>
                  <a:pt x="324" y="1340"/>
                </a:cubicBezTo>
                <a:cubicBezTo>
                  <a:pt x="286" y="1357"/>
                  <a:pt x="203" y="1411"/>
                  <a:pt x="176" y="1440"/>
                </a:cubicBezTo>
                <a:cubicBezTo>
                  <a:pt x="149" y="1469"/>
                  <a:pt x="159" y="1494"/>
                  <a:pt x="160" y="1512"/>
                </a:cubicBezTo>
                <a:cubicBezTo>
                  <a:pt x="161" y="1530"/>
                  <a:pt x="171" y="1536"/>
                  <a:pt x="180" y="1548"/>
                </a:cubicBezTo>
                <a:lnTo>
                  <a:pt x="216" y="1584"/>
                </a:lnTo>
                <a:cubicBezTo>
                  <a:pt x="245" y="1593"/>
                  <a:pt x="311" y="1603"/>
                  <a:pt x="356" y="1604"/>
                </a:cubicBezTo>
                <a:cubicBezTo>
                  <a:pt x="401" y="1605"/>
                  <a:pt x="461" y="1591"/>
                  <a:pt x="488" y="1592"/>
                </a:cubicBezTo>
                <a:close/>
              </a:path>
            </a:pathLst>
          </a:custGeom>
          <a:noFill/>
          <a:ln w="9525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pic>
        <p:nvPicPr>
          <p:cNvPr id="97283" name="Picture 3" descr="football_veeqi_vector">
            <a:extLst>
              <a:ext uri="{FF2B5EF4-FFF2-40B4-BE49-F238E27FC236}">
                <a16:creationId xmlns:a16="http://schemas.microsoft.com/office/drawing/2014/main" id="{23032775-57CA-4233-8100-F1C4A87215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1844675"/>
            <a:ext cx="862013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96" name="Oval 16">
            <a:extLst>
              <a:ext uri="{FF2B5EF4-FFF2-40B4-BE49-F238E27FC236}">
                <a16:creationId xmlns:a16="http://schemas.microsoft.com/office/drawing/2014/main" id="{AC4B7F1C-0C29-47C6-90A8-339E1610A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-1539875"/>
            <a:ext cx="865188" cy="720725"/>
          </a:xfrm>
          <a:prstGeom prst="ellipse">
            <a:avLst/>
          </a:prstGeom>
          <a:noFill/>
          <a:ln w="9525" algn="ctr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B2DB500D-BFEF-43C9-A6CA-C070EA1A5D7E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97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7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7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7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16" dur="500" fill="hold"/>
                                        <p:tgtEl>
                                          <p:spTgt spid="972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accel="5000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72222E-6 -4.81481E-6 L 0.00816 0.00024 " pathEditMode="relative" rAng="0" ptsTypes="AA">
                                      <p:cBhvr>
                                        <p:cTn id="18" dur="10" fill="hold"/>
                                        <p:tgtEl>
                                          <p:spTgt spid="972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00" fill="hold"/>
                                        <p:tgtEl>
                                          <p:spTgt spid="97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00" fill="hold"/>
                                        <p:tgtEl>
                                          <p:spTgt spid="97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0" presetClass="path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33333E-6 0.01297 C 0.0059 0.01459 0.02812 0.02037 0.03541 0.02222 " pathEditMode="relative" rAng="0" ptsTypes="aa">
                                      <p:cBhvr>
                                        <p:cTn id="25" dur="1100" fill="hold"/>
                                        <p:tgtEl>
                                          <p:spTgt spid="97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71" y="463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7" dur="800" fill="hold"/>
                                        <p:tgtEl>
                                          <p:spTgt spid="9728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1.11111E-6 L 0.03559 0.00023 " pathEditMode="relative" rAng="0" ptsTypes="AA">
                                      <p:cBhvr>
                                        <p:cTn id="29" dur="800" fill="hold"/>
                                        <p:tgtEl>
                                          <p:spTgt spid="972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7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450" name="Picture 2" descr="football_veeqi_vector">
            <a:extLst>
              <a:ext uri="{FF2B5EF4-FFF2-40B4-BE49-F238E27FC236}">
                <a16:creationId xmlns:a16="http://schemas.microsoft.com/office/drawing/2014/main" id="{1D67B337-2E35-4D9A-B502-76D6D74E23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375" y="1341438"/>
            <a:ext cx="2808288" cy="280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51" name="Group 3">
            <a:extLst>
              <a:ext uri="{FF2B5EF4-FFF2-40B4-BE49-F238E27FC236}">
                <a16:creationId xmlns:a16="http://schemas.microsoft.com/office/drawing/2014/main" id="{9383809A-20C8-471E-8386-626F6CB11FB7}"/>
              </a:ext>
            </a:extLst>
          </p:cNvPr>
          <p:cNvGrpSpPr>
            <a:grpSpLocks/>
          </p:cNvGrpSpPr>
          <p:nvPr/>
        </p:nvGrpSpPr>
        <p:grpSpPr bwMode="auto">
          <a:xfrm>
            <a:off x="-1620838" y="-315913"/>
            <a:ext cx="5103813" cy="7591426"/>
            <a:chOff x="-1747" y="-128"/>
            <a:chExt cx="3215" cy="4782"/>
          </a:xfrm>
        </p:grpSpPr>
        <p:sp>
          <p:nvSpPr>
            <p:cNvPr id="104452" name="Freeform 4">
              <a:extLst>
                <a:ext uri="{FF2B5EF4-FFF2-40B4-BE49-F238E27FC236}">
                  <a16:creationId xmlns:a16="http://schemas.microsoft.com/office/drawing/2014/main" id="{82ED238C-ADB8-4230-94AD-152B1B93D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47" y="805"/>
              <a:ext cx="2815" cy="2163"/>
            </a:xfrm>
            <a:custGeom>
              <a:avLst/>
              <a:gdLst>
                <a:gd name="T0" fmla="*/ 0 w 2815"/>
                <a:gd name="T1" fmla="*/ 0 h 2163"/>
                <a:gd name="T2" fmla="*/ 1085 w 2815"/>
                <a:gd name="T3" fmla="*/ 972 h 2163"/>
                <a:gd name="T4" fmla="*/ 1698 w 2815"/>
                <a:gd name="T5" fmla="*/ 1415 h 2163"/>
                <a:gd name="T6" fmla="*/ 2207 w 2815"/>
                <a:gd name="T7" fmla="*/ 1868 h 2163"/>
                <a:gd name="T8" fmla="*/ 2815 w 2815"/>
                <a:gd name="T9" fmla="*/ 2163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5" h="2163">
                  <a:moveTo>
                    <a:pt x="0" y="0"/>
                  </a:moveTo>
                  <a:cubicBezTo>
                    <a:pt x="181" y="162"/>
                    <a:pt x="802" y="736"/>
                    <a:pt x="1085" y="972"/>
                  </a:cubicBezTo>
                  <a:cubicBezTo>
                    <a:pt x="1368" y="1208"/>
                    <a:pt x="1511" y="1265"/>
                    <a:pt x="1698" y="1415"/>
                  </a:cubicBezTo>
                  <a:cubicBezTo>
                    <a:pt x="1885" y="1565"/>
                    <a:pt x="2021" y="1743"/>
                    <a:pt x="2207" y="1868"/>
                  </a:cubicBezTo>
                  <a:cubicBezTo>
                    <a:pt x="2393" y="1993"/>
                    <a:pt x="2688" y="2102"/>
                    <a:pt x="2815" y="2163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04453" name="Freeform 5">
              <a:extLst>
                <a:ext uri="{FF2B5EF4-FFF2-40B4-BE49-F238E27FC236}">
                  <a16:creationId xmlns:a16="http://schemas.microsoft.com/office/drawing/2014/main" id="{C2A10B43-C246-4F51-B320-866307B39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15" y="240"/>
              <a:ext cx="962" cy="1244"/>
            </a:xfrm>
            <a:custGeom>
              <a:avLst/>
              <a:gdLst>
                <a:gd name="T0" fmla="*/ 771 w 771"/>
                <a:gd name="T1" fmla="*/ 0 h 997"/>
                <a:gd name="T2" fmla="*/ 453 w 771"/>
                <a:gd name="T3" fmla="*/ 544 h 997"/>
                <a:gd name="T4" fmla="*/ 0 w 771"/>
                <a:gd name="T5" fmla="*/ 997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1" h="997">
                  <a:moveTo>
                    <a:pt x="771" y="0"/>
                  </a:moveTo>
                  <a:cubicBezTo>
                    <a:pt x="676" y="189"/>
                    <a:pt x="581" y="378"/>
                    <a:pt x="453" y="544"/>
                  </a:cubicBezTo>
                  <a:cubicBezTo>
                    <a:pt x="325" y="710"/>
                    <a:pt x="162" y="853"/>
                    <a:pt x="0" y="997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04454" name="Freeform 6">
              <a:extLst>
                <a:ext uri="{FF2B5EF4-FFF2-40B4-BE49-F238E27FC236}">
                  <a16:creationId xmlns:a16="http://schemas.microsoft.com/office/drawing/2014/main" id="{974CA1B1-DE43-4532-8530-2F0188406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09" y="240"/>
              <a:ext cx="2021" cy="844"/>
            </a:xfrm>
            <a:custGeom>
              <a:avLst/>
              <a:gdLst>
                <a:gd name="T0" fmla="*/ 0 w 2021"/>
                <a:gd name="T1" fmla="*/ 0 h 844"/>
                <a:gd name="T2" fmla="*/ 792 w 2021"/>
                <a:gd name="T3" fmla="*/ 339 h 844"/>
                <a:gd name="T4" fmla="*/ 1697 w 2021"/>
                <a:gd name="T5" fmla="*/ 735 h 844"/>
                <a:gd name="T6" fmla="*/ 2021 w 2021"/>
                <a:gd name="T7" fmla="*/ 844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21" h="844">
                  <a:moveTo>
                    <a:pt x="0" y="0"/>
                  </a:moveTo>
                  <a:cubicBezTo>
                    <a:pt x="255" y="108"/>
                    <a:pt x="509" y="217"/>
                    <a:pt x="792" y="339"/>
                  </a:cubicBezTo>
                  <a:cubicBezTo>
                    <a:pt x="1075" y="461"/>
                    <a:pt x="1492" y="651"/>
                    <a:pt x="1697" y="735"/>
                  </a:cubicBezTo>
                  <a:cubicBezTo>
                    <a:pt x="1902" y="819"/>
                    <a:pt x="1954" y="821"/>
                    <a:pt x="2021" y="844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04455" name="Freeform 7">
              <a:extLst>
                <a:ext uri="{FF2B5EF4-FFF2-40B4-BE49-F238E27FC236}">
                  <a16:creationId xmlns:a16="http://schemas.microsoft.com/office/drawing/2014/main" id="{69727592-BF77-42B0-B61D-8DF168485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" y="-128"/>
              <a:ext cx="1156" cy="1176"/>
            </a:xfrm>
            <a:custGeom>
              <a:avLst/>
              <a:gdLst>
                <a:gd name="T0" fmla="*/ 0 w 1156"/>
                <a:gd name="T1" fmla="*/ 0 h 1176"/>
                <a:gd name="T2" fmla="*/ 809 w 1156"/>
                <a:gd name="T3" fmla="*/ 711 h 1176"/>
                <a:gd name="T4" fmla="*/ 1041 w 1156"/>
                <a:gd name="T5" fmla="*/ 958 h 1176"/>
                <a:gd name="T6" fmla="*/ 1156 w 1156"/>
                <a:gd name="T7" fmla="*/ 117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1176">
                  <a:moveTo>
                    <a:pt x="0" y="0"/>
                  </a:moveTo>
                  <a:cubicBezTo>
                    <a:pt x="134" y="118"/>
                    <a:pt x="635" y="551"/>
                    <a:pt x="809" y="711"/>
                  </a:cubicBezTo>
                  <a:cubicBezTo>
                    <a:pt x="983" y="871"/>
                    <a:pt x="983" y="881"/>
                    <a:pt x="1041" y="958"/>
                  </a:cubicBezTo>
                  <a:cubicBezTo>
                    <a:pt x="1099" y="1035"/>
                    <a:pt x="1132" y="1131"/>
                    <a:pt x="1156" y="1176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04456" name="Freeform 8">
              <a:extLst>
                <a:ext uri="{FF2B5EF4-FFF2-40B4-BE49-F238E27FC236}">
                  <a16:creationId xmlns:a16="http://schemas.microsoft.com/office/drawing/2014/main" id="{4D628DE9-1CA2-4875-89DF-CA5F7770C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15" y="2786"/>
              <a:ext cx="2231" cy="1238"/>
            </a:xfrm>
            <a:custGeom>
              <a:avLst/>
              <a:gdLst>
                <a:gd name="T0" fmla="*/ 0 w 2231"/>
                <a:gd name="T1" fmla="*/ 0 h 1238"/>
                <a:gd name="T2" fmla="*/ 1018 w 2231"/>
                <a:gd name="T3" fmla="*/ 623 h 1238"/>
                <a:gd name="T4" fmla="*/ 2231 w 2231"/>
                <a:gd name="T5" fmla="*/ 1238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31" h="1238">
                  <a:moveTo>
                    <a:pt x="0" y="0"/>
                  </a:moveTo>
                  <a:cubicBezTo>
                    <a:pt x="321" y="207"/>
                    <a:pt x="646" y="417"/>
                    <a:pt x="1018" y="623"/>
                  </a:cubicBezTo>
                  <a:cubicBezTo>
                    <a:pt x="1390" y="829"/>
                    <a:pt x="1978" y="1110"/>
                    <a:pt x="2231" y="1238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04457" name="Line 9">
              <a:extLst>
                <a:ext uri="{FF2B5EF4-FFF2-40B4-BE49-F238E27FC236}">
                  <a16:creationId xmlns:a16="http://schemas.microsoft.com/office/drawing/2014/main" id="{78F89AE8-7AC4-4123-85A5-07197FC48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3"/>
              <a:ext cx="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04458" name="Freeform 10">
              <a:extLst>
                <a:ext uri="{FF2B5EF4-FFF2-40B4-BE49-F238E27FC236}">
                  <a16:creationId xmlns:a16="http://schemas.microsoft.com/office/drawing/2014/main" id="{2A5EA4AB-8376-462A-9EA3-BA89EF83E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90" y="-96"/>
              <a:ext cx="1764" cy="3445"/>
            </a:xfrm>
            <a:custGeom>
              <a:avLst/>
              <a:gdLst>
                <a:gd name="T0" fmla="*/ 1750 w 1764"/>
                <a:gd name="T1" fmla="*/ 0 h 3445"/>
                <a:gd name="T2" fmla="*/ 1642 w 1764"/>
                <a:gd name="T3" fmla="*/ 615 h 3445"/>
                <a:gd name="T4" fmla="*/ 1020 w 1764"/>
                <a:gd name="T5" fmla="*/ 1804 h 3445"/>
                <a:gd name="T6" fmla="*/ 339 w 1764"/>
                <a:gd name="T7" fmla="*/ 3106 h 3445"/>
                <a:gd name="T8" fmla="*/ 0 w 1764"/>
                <a:gd name="T9" fmla="*/ 3445 h 3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4" h="3445">
                  <a:moveTo>
                    <a:pt x="1750" y="0"/>
                  </a:moveTo>
                  <a:cubicBezTo>
                    <a:pt x="1732" y="102"/>
                    <a:pt x="1764" y="314"/>
                    <a:pt x="1642" y="615"/>
                  </a:cubicBezTo>
                  <a:cubicBezTo>
                    <a:pt x="1520" y="916"/>
                    <a:pt x="1237" y="1389"/>
                    <a:pt x="1020" y="1804"/>
                  </a:cubicBezTo>
                  <a:cubicBezTo>
                    <a:pt x="802" y="2220"/>
                    <a:pt x="509" y="2832"/>
                    <a:pt x="339" y="3106"/>
                  </a:cubicBezTo>
                  <a:cubicBezTo>
                    <a:pt x="170" y="3379"/>
                    <a:pt x="85" y="3411"/>
                    <a:pt x="0" y="3445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04459" name="Freeform 11">
              <a:extLst>
                <a:ext uri="{FF2B5EF4-FFF2-40B4-BE49-F238E27FC236}">
                  <a16:creationId xmlns:a16="http://schemas.microsoft.com/office/drawing/2014/main" id="{7A40BE6F-6B0F-4359-906F-D431A23B4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94" y="160"/>
              <a:ext cx="1747" cy="4324"/>
            </a:xfrm>
            <a:custGeom>
              <a:avLst/>
              <a:gdLst>
                <a:gd name="T0" fmla="*/ 1654 w 1747"/>
                <a:gd name="T1" fmla="*/ 0 h 4324"/>
                <a:gd name="T2" fmla="*/ 1471 w 1747"/>
                <a:gd name="T3" fmla="*/ 1211 h 4324"/>
                <a:gd name="T4" fmla="*/ 0 w 1747"/>
                <a:gd name="T5" fmla="*/ 4324 h 4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47" h="4324">
                  <a:moveTo>
                    <a:pt x="1654" y="0"/>
                  </a:moveTo>
                  <a:cubicBezTo>
                    <a:pt x="1624" y="201"/>
                    <a:pt x="1747" y="490"/>
                    <a:pt x="1471" y="1211"/>
                  </a:cubicBezTo>
                  <a:cubicBezTo>
                    <a:pt x="1195" y="1932"/>
                    <a:pt x="599" y="3121"/>
                    <a:pt x="0" y="4324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04460" name="Freeform 12">
              <a:extLst>
                <a:ext uri="{FF2B5EF4-FFF2-40B4-BE49-F238E27FC236}">
                  <a16:creationId xmlns:a16="http://schemas.microsoft.com/office/drawing/2014/main" id="{5350598C-CADB-4867-8EB1-FFB56C8F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6" y="556"/>
              <a:ext cx="1284" cy="3927"/>
            </a:xfrm>
            <a:custGeom>
              <a:avLst/>
              <a:gdLst>
                <a:gd name="T0" fmla="*/ 1250 w 1284"/>
                <a:gd name="T1" fmla="*/ 0 h 3927"/>
                <a:gd name="T2" fmla="*/ 1076 w 1284"/>
                <a:gd name="T3" fmla="*/ 1664 h 3927"/>
                <a:gd name="T4" fmla="*/ 0 w 1284"/>
                <a:gd name="T5" fmla="*/ 3927 h 3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84" h="3927">
                  <a:moveTo>
                    <a:pt x="1250" y="0"/>
                  </a:moveTo>
                  <a:cubicBezTo>
                    <a:pt x="1221" y="277"/>
                    <a:pt x="1284" y="1010"/>
                    <a:pt x="1076" y="1664"/>
                  </a:cubicBezTo>
                  <a:cubicBezTo>
                    <a:pt x="868" y="2318"/>
                    <a:pt x="434" y="3116"/>
                    <a:pt x="0" y="3927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04461" name="Freeform 13">
              <a:extLst>
                <a:ext uri="{FF2B5EF4-FFF2-40B4-BE49-F238E27FC236}">
                  <a16:creationId xmlns:a16="http://schemas.microsoft.com/office/drawing/2014/main" id="{4AE42BC7-D4BA-4AAA-BC65-B099A9B0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" y="780"/>
              <a:ext cx="1123" cy="3874"/>
            </a:xfrm>
            <a:custGeom>
              <a:avLst/>
              <a:gdLst>
                <a:gd name="T0" fmla="*/ 965 w 1123"/>
                <a:gd name="T1" fmla="*/ 0 h 3874"/>
                <a:gd name="T2" fmla="*/ 962 w 1123"/>
                <a:gd name="T3" fmla="*/ 1496 h 3874"/>
                <a:gd name="T4" fmla="*/ 0 w 1123"/>
                <a:gd name="T5" fmla="*/ 3874 h 3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3" h="3874">
                  <a:moveTo>
                    <a:pt x="965" y="0"/>
                  </a:moveTo>
                  <a:cubicBezTo>
                    <a:pt x="964" y="249"/>
                    <a:pt x="1123" y="850"/>
                    <a:pt x="962" y="1496"/>
                  </a:cubicBezTo>
                  <a:cubicBezTo>
                    <a:pt x="801" y="2142"/>
                    <a:pt x="401" y="3006"/>
                    <a:pt x="0" y="3874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04462" name="Freeform 14">
              <a:extLst>
                <a:ext uri="{FF2B5EF4-FFF2-40B4-BE49-F238E27FC236}">
                  <a16:creationId xmlns:a16="http://schemas.microsoft.com/office/drawing/2014/main" id="{F9801343-7358-489C-BBF4-3A8D5C186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1088"/>
              <a:ext cx="1122" cy="3509"/>
            </a:xfrm>
            <a:custGeom>
              <a:avLst/>
              <a:gdLst>
                <a:gd name="T0" fmla="*/ 771 w 899"/>
                <a:gd name="T1" fmla="*/ 0 h 2812"/>
                <a:gd name="T2" fmla="*/ 771 w 899"/>
                <a:gd name="T3" fmla="*/ 952 h 2812"/>
                <a:gd name="T4" fmla="*/ 0 w 899"/>
                <a:gd name="T5" fmla="*/ 2812 h 2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9" h="2812">
                  <a:moveTo>
                    <a:pt x="771" y="0"/>
                  </a:moveTo>
                  <a:cubicBezTo>
                    <a:pt x="835" y="241"/>
                    <a:pt x="899" y="483"/>
                    <a:pt x="771" y="952"/>
                  </a:cubicBezTo>
                  <a:cubicBezTo>
                    <a:pt x="643" y="1421"/>
                    <a:pt x="321" y="2116"/>
                    <a:pt x="0" y="2812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</p:grpSp>
      <p:pic>
        <p:nvPicPr>
          <p:cNvPr id="104464" name="Picture 16" descr="football_veeqi_vector">
            <a:extLst>
              <a:ext uri="{FF2B5EF4-FFF2-40B4-BE49-F238E27FC236}">
                <a16:creationId xmlns:a16="http://schemas.microsoft.com/office/drawing/2014/main" id="{5CA4ECE3-4349-4A10-B7DE-0561F8E941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28213" y="5734050"/>
            <a:ext cx="719137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文本框 18">
            <a:extLst>
              <a:ext uri="{FF2B5EF4-FFF2-40B4-BE49-F238E27FC236}">
                <a16:creationId xmlns:a16="http://schemas.microsoft.com/office/drawing/2014/main" id="{57B2C3BC-5840-471F-92CD-AEF9998233EA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" fill="hold"/>
                                        <p:tgtEl>
                                          <p:spTgt spid="104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" fill="hold"/>
                                        <p:tgtEl>
                                          <p:spTgt spid="104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b4ha5el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0" presetClass="path" presetSubtype="0" accel="50000" decel="5000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05556E-6 4.07407E-6 L 0.05504 4.07407E-6 " pathEditMode="relative" ptsTypes="AA">
                                      <p:cBhvr>
                                        <p:cTn id="10" dur="100" fill="hold"/>
                                        <p:tgtEl>
                                          <p:spTgt spid="1044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3000" fill="hold"/>
                                        <p:tgtEl>
                                          <p:spTgt spid="1044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4" dur="200" fill="hold"/>
                                        <p:tgtEl>
                                          <p:spTgt spid="104451"/>
                                        </p:tgtEl>
                                      </p:cBhvr>
                                      <p:by x="12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accel="50000" decel="5000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6" dur="100" fill="hold"/>
                                        <p:tgtEl>
                                          <p:spTgt spid="104451"/>
                                        </p:tgtEl>
                                      </p:cBhvr>
                                      <p:by x="15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8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" dur="100"/>
                                        <p:tgtEl>
                                          <p:spTgt spid="104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"/>
                                        <p:tgtEl>
                                          <p:spTgt spid="104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04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" dur="1000"/>
                                        <p:tgtEl>
                                          <p:spTgt spid="104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/>
                                        <p:tgtEl>
                                          <p:spTgt spid="104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4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8" presetClass="emph" presetSubtype="0" repeatCount="2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21600000">
                                      <p:cBhvr>
                                        <p:cTn id="27" dur="2000" fill="hold"/>
                                        <p:tgtEl>
                                          <p:spTgt spid="1044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0" presetClass="pat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5E-6 4.07407E-6 L -0.81875 4.07407E-6 " pathEditMode="relative" rAng="0" ptsTypes="AA">
                                      <p:cBhvr>
                                        <p:cTn id="29" dur="4000" fill="hold"/>
                                        <p:tgtEl>
                                          <p:spTgt spid="1044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938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0" presetClass="path" presetSubtype="0" repeatCount="indefinite" autoRev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-0.81875 4.07407E-6 L -0.4408 4.07407E-6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1044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889" y="0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autoRev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21600000">
                                      <p:cBhvr>
                                        <p:cTn id="33" dur="2000" fill="hold"/>
                                        <p:tgtEl>
                                          <p:spTgt spid="1044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98" name="Group 58">
            <a:extLst>
              <a:ext uri="{FF2B5EF4-FFF2-40B4-BE49-F238E27FC236}">
                <a16:creationId xmlns:a16="http://schemas.microsoft.com/office/drawing/2014/main" id="{29948C89-99FD-4D3F-B6B6-B20086B50942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-387350"/>
            <a:ext cx="5721350" cy="4295775"/>
            <a:chOff x="2245" y="-244"/>
            <a:chExt cx="3604" cy="2706"/>
          </a:xfrm>
        </p:grpSpPr>
        <p:grpSp>
          <p:nvGrpSpPr>
            <p:cNvPr id="112696" name="Group 56">
              <a:extLst>
                <a:ext uri="{FF2B5EF4-FFF2-40B4-BE49-F238E27FC236}">
                  <a16:creationId xmlns:a16="http://schemas.microsoft.com/office/drawing/2014/main" id="{2ACDA8DE-C2AF-4719-B569-355FFF950F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5" y="-244"/>
              <a:ext cx="3604" cy="2706"/>
              <a:chOff x="2245" y="-244"/>
              <a:chExt cx="3604" cy="2706"/>
            </a:xfrm>
          </p:grpSpPr>
          <p:grpSp>
            <p:nvGrpSpPr>
              <p:cNvPr id="112672" name="Group 32">
                <a:extLst>
                  <a:ext uri="{FF2B5EF4-FFF2-40B4-BE49-F238E27FC236}">
                    <a16:creationId xmlns:a16="http://schemas.microsoft.com/office/drawing/2014/main" id="{0CDB7132-C22A-4E5F-ABD1-B40B76DE5A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5" y="-48"/>
                <a:ext cx="3604" cy="2510"/>
                <a:chOff x="2270" y="120"/>
                <a:chExt cx="3604" cy="2510"/>
              </a:xfrm>
            </p:grpSpPr>
            <p:sp>
              <p:nvSpPr>
                <p:cNvPr id="112673" name="Freeform 33">
                  <a:extLst>
                    <a:ext uri="{FF2B5EF4-FFF2-40B4-BE49-F238E27FC236}">
                      <a16:creationId xmlns:a16="http://schemas.microsoft.com/office/drawing/2014/main" id="{ED8B311B-0E72-4019-8F92-E2248EA26A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0" y="120"/>
                  <a:ext cx="3604" cy="2510"/>
                </a:xfrm>
                <a:custGeom>
                  <a:avLst/>
                  <a:gdLst>
                    <a:gd name="T0" fmla="*/ 1122 w 3604"/>
                    <a:gd name="T1" fmla="*/ 0 h 2510"/>
                    <a:gd name="T2" fmla="*/ 346 w 3604"/>
                    <a:gd name="T3" fmla="*/ 368 h 2510"/>
                    <a:gd name="T4" fmla="*/ 74 w 3604"/>
                    <a:gd name="T5" fmla="*/ 1248 h 2510"/>
                    <a:gd name="T6" fmla="*/ 10 w 3604"/>
                    <a:gd name="T7" fmla="*/ 2008 h 2510"/>
                    <a:gd name="T8" fmla="*/ 66 w 3604"/>
                    <a:gd name="T9" fmla="*/ 2368 h 2510"/>
                    <a:gd name="T10" fmla="*/ 98 w 3604"/>
                    <a:gd name="T11" fmla="*/ 2504 h 2510"/>
                    <a:gd name="T12" fmla="*/ 655 w 3604"/>
                    <a:gd name="T13" fmla="*/ 2403 h 2510"/>
                    <a:gd name="T14" fmla="*/ 1290 w 3604"/>
                    <a:gd name="T15" fmla="*/ 2221 h 2510"/>
                    <a:gd name="T16" fmla="*/ 1880 w 3604"/>
                    <a:gd name="T17" fmla="*/ 2040 h 2510"/>
                    <a:gd name="T18" fmla="*/ 2334 w 3604"/>
                    <a:gd name="T19" fmla="*/ 1949 h 2510"/>
                    <a:gd name="T20" fmla="*/ 2923 w 3604"/>
                    <a:gd name="T21" fmla="*/ 1722 h 2510"/>
                    <a:gd name="T22" fmla="*/ 3332 w 3604"/>
                    <a:gd name="T23" fmla="*/ 1450 h 2510"/>
                    <a:gd name="T24" fmla="*/ 3604 w 3604"/>
                    <a:gd name="T25" fmla="*/ 1042 h 2510"/>
                    <a:gd name="T26" fmla="*/ 3558 w 3604"/>
                    <a:gd name="T27" fmla="*/ 44 h 2510"/>
                    <a:gd name="T28" fmla="*/ 1122 w 3604"/>
                    <a:gd name="T29" fmla="*/ 0 h 25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604" h="2510">
                      <a:moveTo>
                        <a:pt x="1122" y="0"/>
                      </a:moveTo>
                      <a:cubicBezTo>
                        <a:pt x="587" y="54"/>
                        <a:pt x="521" y="160"/>
                        <a:pt x="346" y="368"/>
                      </a:cubicBezTo>
                      <a:cubicBezTo>
                        <a:pt x="171" y="576"/>
                        <a:pt x="130" y="975"/>
                        <a:pt x="74" y="1248"/>
                      </a:cubicBezTo>
                      <a:cubicBezTo>
                        <a:pt x="18" y="1521"/>
                        <a:pt x="11" y="1821"/>
                        <a:pt x="10" y="2008"/>
                      </a:cubicBezTo>
                      <a:cubicBezTo>
                        <a:pt x="9" y="2195"/>
                        <a:pt x="51" y="2285"/>
                        <a:pt x="66" y="2368"/>
                      </a:cubicBezTo>
                      <a:cubicBezTo>
                        <a:pt x="81" y="2451"/>
                        <a:pt x="0" y="2498"/>
                        <a:pt x="98" y="2504"/>
                      </a:cubicBezTo>
                      <a:cubicBezTo>
                        <a:pt x="196" y="2510"/>
                        <a:pt x="456" y="2450"/>
                        <a:pt x="655" y="2403"/>
                      </a:cubicBezTo>
                      <a:cubicBezTo>
                        <a:pt x="854" y="2356"/>
                        <a:pt x="1086" y="2282"/>
                        <a:pt x="1290" y="2221"/>
                      </a:cubicBezTo>
                      <a:cubicBezTo>
                        <a:pt x="1494" y="2160"/>
                        <a:pt x="1706" y="2085"/>
                        <a:pt x="1880" y="2040"/>
                      </a:cubicBezTo>
                      <a:cubicBezTo>
                        <a:pt x="2054" y="1995"/>
                        <a:pt x="2160" y="2002"/>
                        <a:pt x="2334" y="1949"/>
                      </a:cubicBezTo>
                      <a:cubicBezTo>
                        <a:pt x="2508" y="1896"/>
                        <a:pt x="2757" y="1805"/>
                        <a:pt x="2923" y="1722"/>
                      </a:cubicBezTo>
                      <a:cubicBezTo>
                        <a:pt x="3089" y="1639"/>
                        <a:pt x="3219" y="1563"/>
                        <a:pt x="3332" y="1450"/>
                      </a:cubicBezTo>
                      <a:cubicBezTo>
                        <a:pt x="3445" y="1337"/>
                        <a:pt x="3566" y="1276"/>
                        <a:pt x="3604" y="1042"/>
                      </a:cubicBezTo>
                      <a:lnTo>
                        <a:pt x="3558" y="44"/>
                      </a:lnTo>
                      <a:lnTo>
                        <a:pt x="1122" y="0"/>
                      </a:lnTo>
                      <a:close/>
                    </a:path>
                  </a:pathLst>
                </a:custGeom>
                <a:solidFill>
                  <a:srgbClr val="003300">
                    <a:alpha val="27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674" name="Freeform 34">
                  <a:extLst>
                    <a:ext uri="{FF2B5EF4-FFF2-40B4-BE49-F238E27FC236}">
                      <a16:creationId xmlns:a16="http://schemas.microsoft.com/office/drawing/2014/main" id="{6962E9A3-538E-409C-A91C-5E45EDB25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6" y="164"/>
                  <a:ext cx="2041" cy="2404"/>
                </a:xfrm>
                <a:custGeom>
                  <a:avLst/>
                  <a:gdLst>
                    <a:gd name="T0" fmla="*/ 0 w 2041"/>
                    <a:gd name="T1" fmla="*/ 2404 h 2404"/>
                    <a:gd name="T2" fmla="*/ 363 w 2041"/>
                    <a:gd name="T3" fmla="*/ 1905 h 2404"/>
                    <a:gd name="T4" fmla="*/ 680 w 2041"/>
                    <a:gd name="T5" fmla="*/ 1361 h 2404"/>
                    <a:gd name="T6" fmla="*/ 1134 w 2041"/>
                    <a:gd name="T7" fmla="*/ 817 h 2404"/>
                    <a:gd name="T8" fmla="*/ 2041 w 2041"/>
                    <a:gd name="T9" fmla="*/ 0 h 2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41" h="2404">
                      <a:moveTo>
                        <a:pt x="0" y="2404"/>
                      </a:moveTo>
                      <a:cubicBezTo>
                        <a:pt x="60" y="2321"/>
                        <a:pt x="250" y="2079"/>
                        <a:pt x="363" y="1905"/>
                      </a:cubicBezTo>
                      <a:cubicBezTo>
                        <a:pt x="476" y="1731"/>
                        <a:pt x="552" y="1542"/>
                        <a:pt x="680" y="1361"/>
                      </a:cubicBezTo>
                      <a:cubicBezTo>
                        <a:pt x="808" y="1180"/>
                        <a:pt x="907" y="1044"/>
                        <a:pt x="1134" y="817"/>
                      </a:cubicBezTo>
                      <a:cubicBezTo>
                        <a:pt x="1361" y="590"/>
                        <a:pt x="1852" y="170"/>
                        <a:pt x="2041" y="0"/>
                      </a:cubicBezTo>
                    </a:path>
                  </a:pathLst>
                </a:custGeom>
                <a:noFill/>
                <a:ln w="9525" cap="flat" cmpd="sng">
                  <a:solidFill>
                    <a:srgbClr val="0033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675" name="Line 35">
                  <a:extLst>
                    <a:ext uri="{FF2B5EF4-FFF2-40B4-BE49-F238E27FC236}">
                      <a16:creationId xmlns:a16="http://schemas.microsoft.com/office/drawing/2014/main" id="{27A62C2A-D563-4BBC-9903-007A824B1E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409" y="1933"/>
                  <a:ext cx="363" cy="91"/>
                </a:xfrm>
                <a:prstGeom prst="line">
                  <a:avLst/>
                </a:prstGeom>
                <a:noFill/>
                <a:ln w="9525">
                  <a:solidFill>
                    <a:srgbClr val="0033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676" name="Line 36">
                  <a:extLst>
                    <a:ext uri="{FF2B5EF4-FFF2-40B4-BE49-F238E27FC236}">
                      <a16:creationId xmlns:a16="http://schemas.microsoft.com/office/drawing/2014/main" id="{E9E8EC08-ABF1-4F36-8C9F-08B2DEABEE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642" y="1171"/>
                  <a:ext cx="636" cy="46"/>
                </a:xfrm>
                <a:prstGeom prst="line">
                  <a:avLst/>
                </a:prstGeom>
                <a:noFill/>
                <a:ln w="9525">
                  <a:solidFill>
                    <a:srgbClr val="0033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677" name="Line 37">
                  <a:extLst>
                    <a:ext uri="{FF2B5EF4-FFF2-40B4-BE49-F238E27FC236}">
                      <a16:creationId xmlns:a16="http://schemas.microsoft.com/office/drawing/2014/main" id="{B226BEBE-B6EB-4170-BED8-2FEFFBEF65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89" y="1933"/>
                  <a:ext cx="91" cy="545"/>
                </a:xfrm>
                <a:prstGeom prst="line">
                  <a:avLst/>
                </a:prstGeom>
                <a:noFill/>
                <a:ln w="6350">
                  <a:solidFill>
                    <a:srgbClr val="33996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678" name="Freeform 38">
                  <a:extLst>
                    <a:ext uri="{FF2B5EF4-FFF2-40B4-BE49-F238E27FC236}">
                      <a16:creationId xmlns:a16="http://schemas.microsoft.com/office/drawing/2014/main" id="{2A73C6E1-22A7-4F37-A63D-EC07FD30BA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7" y="292"/>
                  <a:ext cx="1360" cy="99"/>
                </a:xfrm>
                <a:custGeom>
                  <a:avLst/>
                  <a:gdLst>
                    <a:gd name="T0" fmla="*/ 0 w 1360"/>
                    <a:gd name="T1" fmla="*/ 99 h 99"/>
                    <a:gd name="T2" fmla="*/ 680 w 1360"/>
                    <a:gd name="T3" fmla="*/ 8 h 99"/>
                    <a:gd name="T4" fmla="*/ 1360 w 1360"/>
                    <a:gd name="T5" fmla="*/ 54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60" h="99">
                      <a:moveTo>
                        <a:pt x="0" y="99"/>
                      </a:moveTo>
                      <a:cubicBezTo>
                        <a:pt x="226" y="57"/>
                        <a:pt x="453" y="16"/>
                        <a:pt x="680" y="8"/>
                      </a:cubicBezTo>
                      <a:cubicBezTo>
                        <a:pt x="907" y="0"/>
                        <a:pt x="1133" y="27"/>
                        <a:pt x="1360" y="54"/>
                      </a:cubicBezTo>
                    </a:path>
                  </a:pathLst>
                </a:custGeom>
                <a:noFill/>
                <a:ln w="9525" cap="flat" cmpd="sng">
                  <a:solidFill>
                    <a:srgbClr val="0033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679" name="Freeform 39">
                  <a:extLst>
                    <a:ext uri="{FF2B5EF4-FFF2-40B4-BE49-F238E27FC236}">
                      <a16:creationId xmlns:a16="http://schemas.microsoft.com/office/drawing/2014/main" id="{A6EB6634-835A-48C7-86FE-70874C373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1162"/>
                  <a:ext cx="318" cy="998"/>
                </a:xfrm>
                <a:custGeom>
                  <a:avLst/>
                  <a:gdLst>
                    <a:gd name="T0" fmla="*/ 0 w 318"/>
                    <a:gd name="T1" fmla="*/ 0 h 998"/>
                    <a:gd name="T2" fmla="*/ 182 w 318"/>
                    <a:gd name="T3" fmla="*/ 454 h 998"/>
                    <a:gd name="T4" fmla="*/ 318 w 318"/>
                    <a:gd name="T5" fmla="*/ 998 h 9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18" h="998">
                      <a:moveTo>
                        <a:pt x="0" y="0"/>
                      </a:moveTo>
                      <a:cubicBezTo>
                        <a:pt x="64" y="144"/>
                        <a:pt x="129" y="288"/>
                        <a:pt x="182" y="454"/>
                      </a:cubicBezTo>
                      <a:cubicBezTo>
                        <a:pt x="235" y="620"/>
                        <a:pt x="288" y="907"/>
                        <a:pt x="318" y="998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680" name="Freeform 40">
                  <a:extLst>
                    <a:ext uri="{FF2B5EF4-FFF2-40B4-BE49-F238E27FC236}">
                      <a16:creationId xmlns:a16="http://schemas.microsoft.com/office/drawing/2014/main" id="{16A5A3F7-E2FA-462F-AF89-EF7AB0198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3" y="316"/>
                  <a:ext cx="635" cy="1542"/>
                </a:xfrm>
                <a:custGeom>
                  <a:avLst/>
                  <a:gdLst>
                    <a:gd name="T0" fmla="*/ 0 w 635"/>
                    <a:gd name="T1" fmla="*/ 0 h 1542"/>
                    <a:gd name="T2" fmla="*/ 363 w 635"/>
                    <a:gd name="T3" fmla="*/ 681 h 1542"/>
                    <a:gd name="T4" fmla="*/ 635 w 635"/>
                    <a:gd name="T5" fmla="*/ 1542 h 15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5" h="1542">
                      <a:moveTo>
                        <a:pt x="0" y="0"/>
                      </a:moveTo>
                      <a:cubicBezTo>
                        <a:pt x="128" y="212"/>
                        <a:pt x="257" y="424"/>
                        <a:pt x="363" y="681"/>
                      </a:cubicBezTo>
                      <a:cubicBezTo>
                        <a:pt x="469" y="938"/>
                        <a:pt x="597" y="1399"/>
                        <a:pt x="635" y="1542"/>
                      </a:cubicBezTo>
                    </a:path>
                  </a:pathLst>
                </a:custGeom>
                <a:noFill/>
                <a:ln w="9525" cap="flat" cmpd="sng">
                  <a:solidFill>
                    <a:srgbClr val="0033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681" name="Group 41">
                <a:extLst>
                  <a:ext uri="{FF2B5EF4-FFF2-40B4-BE49-F238E27FC236}">
                    <a16:creationId xmlns:a16="http://schemas.microsoft.com/office/drawing/2014/main" id="{BE71A514-72AA-4890-9A6D-A0FA5052DA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06" y="391"/>
                <a:ext cx="227" cy="189"/>
                <a:chOff x="1368" y="1253"/>
                <a:chExt cx="408" cy="339"/>
              </a:xfrm>
            </p:grpSpPr>
            <p:sp>
              <p:nvSpPr>
                <p:cNvPr id="112682" name="Oval 42">
                  <a:extLst>
                    <a:ext uri="{FF2B5EF4-FFF2-40B4-BE49-F238E27FC236}">
                      <a16:creationId xmlns:a16="http://schemas.microsoft.com/office/drawing/2014/main" id="{EE68AA8C-0C7A-402F-8716-0C0E63259A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700000">
                  <a:off x="1368" y="1281"/>
                  <a:ext cx="408" cy="311"/>
                </a:xfrm>
                <a:prstGeom prst="ellipse">
                  <a:avLst/>
                </a:prstGeom>
                <a:noFill/>
                <a:ln w="3175">
                  <a:solidFill>
                    <a:srgbClr val="C0C0C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12683" name="Freeform 43">
                  <a:extLst>
                    <a:ext uri="{FF2B5EF4-FFF2-40B4-BE49-F238E27FC236}">
                      <a16:creationId xmlns:a16="http://schemas.microsoft.com/office/drawing/2014/main" id="{4417C487-12C0-4867-BD1C-ADA106078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3" y="1253"/>
                  <a:ext cx="364" cy="325"/>
                </a:xfrm>
                <a:custGeom>
                  <a:avLst/>
                  <a:gdLst>
                    <a:gd name="T0" fmla="*/ 38 w 364"/>
                    <a:gd name="T1" fmla="*/ 324 h 325"/>
                    <a:gd name="T2" fmla="*/ 106 w 364"/>
                    <a:gd name="T3" fmla="*/ 212 h 325"/>
                    <a:gd name="T4" fmla="*/ 230 w 364"/>
                    <a:gd name="T5" fmla="*/ 188 h 325"/>
                    <a:gd name="T6" fmla="*/ 294 w 364"/>
                    <a:gd name="T7" fmla="*/ 112 h 325"/>
                    <a:gd name="T8" fmla="*/ 362 w 364"/>
                    <a:gd name="T9" fmla="*/ 96 h 325"/>
                    <a:gd name="T10" fmla="*/ 303 w 364"/>
                    <a:gd name="T11" fmla="*/ 24 h 325"/>
                    <a:gd name="T12" fmla="*/ 215 w 364"/>
                    <a:gd name="T13" fmla="*/ 8 h 325"/>
                    <a:gd name="T14" fmla="*/ 77 w 364"/>
                    <a:gd name="T15" fmla="*/ 73 h 325"/>
                    <a:gd name="T16" fmla="*/ 6 w 364"/>
                    <a:gd name="T17" fmla="*/ 204 h 325"/>
                    <a:gd name="T18" fmla="*/ 38 w 364"/>
                    <a:gd name="T19" fmla="*/ 324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64" h="325">
                      <a:moveTo>
                        <a:pt x="38" y="324"/>
                      </a:moveTo>
                      <a:cubicBezTo>
                        <a:pt x="55" y="325"/>
                        <a:pt x="74" y="235"/>
                        <a:pt x="106" y="212"/>
                      </a:cubicBezTo>
                      <a:cubicBezTo>
                        <a:pt x="138" y="189"/>
                        <a:pt x="199" y="205"/>
                        <a:pt x="230" y="188"/>
                      </a:cubicBezTo>
                      <a:cubicBezTo>
                        <a:pt x="261" y="171"/>
                        <a:pt x="272" y="127"/>
                        <a:pt x="294" y="112"/>
                      </a:cubicBezTo>
                      <a:cubicBezTo>
                        <a:pt x="316" y="97"/>
                        <a:pt x="360" y="111"/>
                        <a:pt x="362" y="96"/>
                      </a:cubicBezTo>
                      <a:cubicBezTo>
                        <a:pt x="364" y="81"/>
                        <a:pt x="327" y="39"/>
                        <a:pt x="303" y="24"/>
                      </a:cubicBezTo>
                      <a:cubicBezTo>
                        <a:pt x="279" y="9"/>
                        <a:pt x="253" y="0"/>
                        <a:pt x="215" y="8"/>
                      </a:cubicBezTo>
                      <a:cubicBezTo>
                        <a:pt x="177" y="16"/>
                        <a:pt x="112" y="40"/>
                        <a:pt x="77" y="73"/>
                      </a:cubicBezTo>
                      <a:cubicBezTo>
                        <a:pt x="42" y="106"/>
                        <a:pt x="12" y="162"/>
                        <a:pt x="6" y="204"/>
                      </a:cubicBezTo>
                      <a:cubicBezTo>
                        <a:pt x="0" y="246"/>
                        <a:pt x="25" y="322"/>
                        <a:pt x="38" y="324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100000">
                      <a:schemeClr val="bg2">
                        <a:alpha val="11000"/>
                      </a:schemeClr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 cap="flat" cmpd="sng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684" name="Group 44">
                <a:extLst>
                  <a:ext uri="{FF2B5EF4-FFF2-40B4-BE49-F238E27FC236}">
                    <a16:creationId xmlns:a16="http://schemas.microsoft.com/office/drawing/2014/main" id="{09F24E3C-FCB9-4D39-8E37-80B8ED69D6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17" y="1041"/>
                <a:ext cx="318" cy="265"/>
                <a:chOff x="1368" y="1253"/>
                <a:chExt cx="408" cy="339"/>
              </a:xfrm>
            </p:grpSpPr>
            <p:sp>
              <p:nvSpPr>
                <p:cNvPr id="112685" name="Oval 45">
                  <a:extLst>
                    <a:ext uri="{FF2B5EF4-FFF2-40B4-BE49-F238E27FC236}">
                      <a16:creationId xmlns:a16="http://schemas.microsoft.com/office/drawing/2014/main" id="{EB4B85F3-9B17-4CD1-A85D-BE5C02F609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700000">
                  <a:off x="1368" y="1281"/>
                  <a:ext cx="408" cy="311"/>
                </a:xfrm>
                <a:prstGeom prst="ellipse">
                  <a:avLst/>
                </a:prstGeom>
                <a:noFill/>
                <a:ln w="3175">
                  <a:solidFill>
                    <a:srgbClr val="808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12686" name="Freeform 46">
                  <a:extLst>
                    <a:ext uri="{FF2B5EF4-FFF2-40B4-BE49-F238E27FC236}">
                      <a16:creationId xmlns:a16="http://schemas.microsoft.com/office/drawing/2014/main" id="{F5FE7930-D857-45D4-B0B2-9483484EE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3" y="1253"/>
                  <a:ext cx="364" cy="325"/>
                </a:xfrm>
                <a:custGeom>
                  <a:avLst/>
                  <a:gdLst>
                    <a:gd name="T0" fmla="*/ 38 w 364"/>
                    <a:gd name="T1" fmla="*/ 324 h 325"/>
                    <a:gd name="T2" fmla="*/ 106 w 364"/>
                    <a:gd name="T3" fmla="*/ 212 h 325"/>
                    <a:gd name="T4" fmla="*/ 230 w 364"/>
                    <a:gd name="T5" fmla="*/ 188 h 325"/>
                    <a:gd name="T6" fmla="*/ 294 w 364"/>
                    <a:gd name="T7" fmla="*/ 112 h 325"/>
                    <a:gd name="T8" fmla="*/ 362 w 364"/>
                    <a:gd name="T9" fmla="*/ 96 h 325"/>
                    <a:gd name="T10" fmla="*/ 303 w 364"/>
                    <a:gd name="T11" fmla="*/ 24 h 325"/>
                    <a:gd name="T12" fmla="*/ 215 w 364"/>
                    <a:gd name="T13" fmla="*/ 8 h 325"/>
                    <a:gd name="T14" fmla="*/ 77 w 364"/>
                    <a:gd name="T15" fmla="*/ 73 h 325"/>
                    <a:gd name="T16" fmla="*/ 6 w 364"/>
                    <a:gd name="T17" fmla="*/ 204 h 325"/>
                    <a:gd name="T18" fmla="*/ 38 w 364"/>
                    <a:gd name="T19" fmla="*/ 324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64" h="325">
                      <a:moveTo>
                        <a:pt x="38" y="324"/>
                      </a:moveTo>
                      <a:cubicBezTo>
                        <a:pt x="55" y="325"/>
                        <a:pt x="74" y="235"/>
                        <a:pt x="106" y="212"/>
                      </a:cubicBezTo>
                      <a:cubicBezTo>
                        <a:pt x="138" y="189"/>
                        <a:pt x="199" y="205"/>
                        <a:pt x="230" y="188"/>
                      </a:cubicBezTo>
                      <a:cubicBezTo>
                        <a:pt x="261" y="171"/>
                        <a:pt x="272" y="127"/>
                        <a:pt x="294" y="112"/>
                      </a:cubicBezTo>
                      <a:cubicBezTo>
                        <a:pt x="316" y="97"/>
                        <a:pt x="360" y="111"/>
                        <a:pt x="362" y="96"/>
                      </a:cubicBezTo>
                      <a:cubicBezTo>
                        <a:pt x="364" y="81"/>
                        <a:pt x="327" y="39"/>
                        <a:pt x="303" y="24"/>
                      </a:cubicBezTo>
                      <a:cubicBezTo>
                        <a:pt x="279" y="9"/>
                        <a:pt x="253" y="0"/>
                        <a:pt x="215" y="8"/>
                      </a:cubicBezTo>
                      <a:cubicBezTo>
                        <a:pt x="177" y="16"/>
                        <a:pt x="112" y="40"/>
                        <a:pt x="77" y="73"/>
                      </a:cubicBezTo>
                      <a:cubicBezTo>
                        <a:pt x="42" y="106"/>
                        <a:pt x="12" y="162"/>
                        <a:pt x="6" y="204"/>
                      </a:cubicBezTo>
                      <a:cubicBezTo>
                        <a:pt x="0" y="246"/>
                        <a:pt x="25" y="322"/>
                        <a:pt x="38" y="324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100000">
                      <a:schemeClr val="bg2">
                        <a:alpha val="11000"/>
                      </a:schemeClr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690" name="Group 50">
                <a:extLst>
                  <a:ext uri="{FF2B5EF4-FFF2-40B4-BE49-F238E27FC236}">
                    <a16:creationId xmlns:a16="http://schemas.microsoft.com/office/drawing/2014/main" id="{7C7229FD-16B7-49E5-A42B-E0E1240BC9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41" y="-244"/>
                <a:ext cx="408" cy="339"/>
                <a:chOff x="1368" y="1253"/>
                <a:chExt cx="408" cy="339"/>
              </a:xfrm>
            </p:grpSpPr>
            <p:sp>
              <p:nvSpPr>
                <p:cNvPr id="112691" name="Oval 51">
                  <a:extLst>
                    <a:ext uri="{FF2B5EF4-FFF2-40B4-BE49-F238E27FC236}">
                      <a16:creationId xmlns:a16="http://schemas.microsoft.com/office/drawing/2014/main" id="{078884D8-D517-4D44-BE8B-180113CF42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2700000">
                  <a:off x="1368" y="1281"/>
                  <a:ext cx="408" cy="311"/>
                </a:xfrm>
                <a:prstGeom prst="ellipse">
                  <a:avLst/>
                </a:prstGeom>
                <a:noFill/>
                <a:ln w="3175">
                  <a:solidFill>
                    <a:srgbClr val="C0C0C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12692" name="Freeform 52">
                  <a:extLst>
                    <a:ext uri="{FF2B5EF4-FFF2-40B4-BE49-F238E27FC236}">
                      <a16:creationId xmlns:a16="http://schemas.microsoft.com/office/drawing/2014/main" id="{F7445CC7-0C7C-4882-91A7-22FDF5867A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3" y="1253"/>
                  <a:ext cx="364" cy="325"/>
                </a:xfrm>
                <a:custGeom>
                  <a:avLst/>
                  <a:gdLst>
                    <a:gd name="T0" fmla="*/ 38 w 364"/>
                    <a:gd name="T1" fmla="*/ 324 h 325"/>
                    <a:gd name="T2" fmla="*/ 106 w 364"/>
                    <a:gd name="T3" fmla="*/ 212 h 325"/>
                    <a:gd name="T4" fmla="*/ 230 w 364"/>
                    <a:gd name="T5" fmla="*/ 188 h 325"/>
                    <a:gd name="T6" fmla="*/ 294 w 364"/>
                    <a:gd name="T7" fmla="*/ 112 h 325"/>
                    <a:gd name="T8" fmla="*/ 362 w 364"/>
                    <a:gd name="T9" fmla="*/ 96 h 325"/>
                    <a:gd name="T10" fmla="*/ 303 w 364"/>
                    <a:gd name="T11" fmla="*/ 24 h 325"/>
                    <a:gd name="T12" fmla="*/ 215 w 364"/>
                    <a:gd name="T13" fmla="*/ 8 h 325"/>
                    <a:gd name="T14" fmla="*/ 77 w 364"/>
                    <a:gd name="T15" fmla="*/ 73 h 325"/>
                    <a:gd name="T16" fmla="*/ 6 w 364"/>
                    <a:gd name="T17" fmla="*/ 204 h 325"/>
                    <a:gd name="T18" fmla="*/ 38 w 364"/>
                    <a:gd name="T19" fmla="*/ 324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64" h="325">
                      <a:moveTo>
                        <a:pt x="38" y="324"/>
                      </a:moveTo>
                      <a:cubicBezTo>
                        <a:pt x="55" y="325"/>
                        <a:pt x="74" y="235"/>
                        <a:pt x="106" y="212"/>
                      </a:cubicBezTo>
                      <a:cubicBezTo>
                        <a:pt x="138" y="189"/>
                        <a:pt x="199" y="205"/>
                        <a:pt x="230" y="188"/>
                      </a:cubicBezTo>
                      <a:cubicBezTo>
                        <a:pt x="261" y="171"/>
                        <a:pt x="272" y="127"/>
                        <a:pt x="294" y="112"/>
                      </a:cubicBezTo>
                      <a:cubicBezTo>
                        <a:pt x="316" y="97"/>
                        <a:pt x="360" y="111"/>
                        <a:pt x="362" y="96"/>
                      </a:cubicBezTo>
                      <a:cubicBezTo>
                        <a:pt x="364" y="81"/>
                        <a:pt x="327" y="39"/>
                        <a:pt x="303" y="24"/>
                      </a:cubicBezTo>
                      <a:cubicBezTo>
                        <a:pt x="279" y="9"/>
                        <a:pt x="253" y="0"/>
                        <a:pt x="215" y="8"/>
                      </a:cubicBezTo>
                      <a:cubicBezTo>
                        <a:pt x="177" y="16"/>
                        <a:pt x="112" y="40"/>
                        <a:pt x="77" y="73"/>
                      </a:cubicBezTo>
                      <a:cubicBezTo>
                        <a:pt x="42" y="106"/>
                        <a:pt x="12" y="162"/>
                        <a:pt x="6" y="204"/>
                      </a:cubicBezTo>
                      <a:cubicBezTo>
                        <a:pt x="0" y="246"/>
                        <a:pt x="25" y="322"/>
                        <a:pt x="38" y="324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100000">
                      <a:schemeClr val="bg2">
                        <a:alpha val="11000"/>
                      </a:schemeClr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 cap="flat" cmpd="sng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2687" name="Group 47">
              <a:extLst>
                <a:ext uri="{FF2B5EF4-FFF2-40B4-BE49-F238E27FC236}">
                  <a16:creationId xmlns:a16="http://schemas.microsoft.com/office/drawing/2014/main" id="{72FC2D9E-F130-4C75-9245-765D5B4E88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" y="1774"/>
              <a:ext cx="182" cy="152"/>
              <a:chOff x="1368" y="1253"/>
              <a:chExt cx="408" cy="339"/>
            </a:xfrm>
          </p:grpSpPr>
          <p:sp>
            <p:nvSpPr>
              <p:cNvPr id="112688" name="Oval 48">
                <a:extLst>
                  <a:ext uri="{FF2B5EF4-FFF2-40B4-BE49-F238E27FC236}">
                    <a16:creationId xmlns:a16="http://schemas.microsoft.com/office/drawing/2014/main" id="{118A5EDB-8BC1-4E64-BF28-C19911161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2700000">
                <a:off x="1368" y="1281"/>
                <a:ext cx="408" cy="311"/>
              </a:xfrm>
              <a:prstGeom prst="ellipse">
                <a:avLst/>
              </a:prstGeom>
              <a:noFill/>
              <a:ln w="3175">
                <a:solidFill>
                  <a:srgbClr val="C0C0C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2689" name="Freeform 49">
                <a:extLst>
                  <a:ext uri="{FF2B5EF4-FFF2-40B4-BE49-F238E27FC236}">
                    <a16:creationId xmlns:a16="http://schemas.microsoft.com/office/drawing/2014/main" id="{8FF1E143-3BA1-452F-813B-D2BAD8A1C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1253"/>
                <a:ext cx="364" cy="325"/>
              </a:xfrm>
              <a:custGeom>
                <a:avLst/>
                <a:gdLst>
                  <a:gd name="T0" fmla="*/ 38 w 364"/>
                  <a:gd name="T1" fmla="*/ 324 h 325"/>
                  <a:gd name="T2" fmla="*/ 106 w 364"/>
                  <a:gd name="T3" fmla="*/ 212 h 325"/>
                  <a:gd name="T4" fmla="*/ 230 w 364"/>
                  <a:gd name="T5" fmla="*/ 188 h 325"/>
                  <a:gd name="T6" fmla="*/ 294 w 364"/>
                  <a:gd name="T7" fmla="*/ 112 h 325"/>
                  <a:gd name="T8" fmla="*/ 362 w 364"/>
                  <a:gd name="T9" fmla="*/ 96 h 325"/>
                  <a:gd name="T10" fmla="*/ 303 w 364"/>
                  <a:gd name="T11" fmla="*/ 24 h 325"/>
                  <a:gd name="T12" fmla="*/ 215 w 364"/>
                  <a:gd name="T13" fmla="*/ 8 h 325"/>
                  <a:gd name="T14" fmla="*/ 77 w 364"/>
                  <a:gd name="T15" fmla="*/ 73 h 325"/>
                  <a:gd name="T16" fmla="*/ 6 w 364"/>
                  <a:gd name="T17" fmla="*/ 204 h 325"/>
                  <a:gd name="T18" fmla="*/ 38 w 364"/>
                  <a:gd name="T19" fmla="*/ 324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4" h="325">
                    <a:moveTo>
                      <a:pt x="38" y="324"/>
                    </a:moveTo>
                    <a:cubicBezTo>
                      <a:pt x="55" y="325"/>
                      <a:pt x="74" y="235"/>
                      <a:pt x="106" y="212"/>
                    </a:cubicBezTo>
                    <a:cubicBezTo>
                      <a:pt x="138" y="189"/>
                      <a:pt x="199" y="205"/>
                      <a:pt x="230" y="188"/>
                    </a:cubicBezTo>
                    <a:cubicBezTo>
                      <a:pt x="261" y="171"/>
                      <a:pt x="272" y="127"/>
                      <a:pt x="294" y="112"/>
                    </a:cubicBezTo>
                    <a:cubicBezTo>
                      <a:pt x="316" y="97"/>
                      <a:pt x="360" y="111"/>
                      <a:pt x="362" y="96"/>
                    </a:cubicBezTo>
                    <a:cubicBezTo>
                      <a:pt x="364" y="81"/>
                      <a:pt x="327" y="39"/>
                      <a:pt x="303" y="24"/>
                    </a:cubicBezTo>
                    <a:cubicBezTo>
                      <a:pt x="279" y="9"/>
                      <a:pt x="253" y="0"/>
                      <a:pt x="215" y="8"/>
                    </a:cubicBezTo>
                    <a:cubicBezTo>
                      <a:pt x="177" y="16"/>
                      <a:pt x="112" y="40"/>
                      <a:pt x="77" y="73"/>
                    </a:cubicBezTo>
                    <a:cubicBezTo>
                      <a:pt x="42" y="106"/>
                      <a:pt x="12" y="162"/>
                      <a:pt x="6" y="204"/>
                    </a:cubicBezTo>
                    <a:cubicBezTo>
                      <a:pt x="0" y="246"/>
                      <a:pt x="25" y="322"/>
                      <a:pt x="38" y="32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100000">
                    <a:schemeClr val="bg2">
                      <a:alpha val="1100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ap="flat" cmpd="sng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pic>
        <p:nvPicPr>
          <p:cNvPr id="112706" name="th_123.mp3">
            <a:hlinkClick r:id="" action="ppaction://media"/>
            <a:extLst>
              <a:ext uri="{FF2B5EF4-FFF2-40B4-BE49-F238E27FC236}">
                <a16:creationId xmlns:a16="http://schemas.microsoft.com/office/drawing/2014/main" id="{4B516D89-495F-4115-8B54-D841A7033469}"/>
              </a:ext>
            </a:extLst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-45878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文本框 26">
            <a:extLst>
              <a:ext uri="{FF2B5EF4-FFF2-40B4-BE49-F238E27FC236}">
                <a16:creationId xmlns:a16="http://schemas.microsoft.com/office/drawing/2014/main" id="{ED35AFD9-ED11-4230-89A8-0C7AE83B202E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270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12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 numSld="99">
                <p:cTn id="11" repeatCount="indefinite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2706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4" name="Group 2">
            <a:extLst>
              <a:ext uri="{FF2B5EF4-FFF2-40B4-BE49-F238E27FC236}">
                <a16:creationId xmlns:a16="http://schemas.microsoft.com/office/drawing/2014/main" id="{3A9AE977-3987-4ED6-90FD-1E9A7ACD16FD}"/>
              </a:ext>
            </a:extLst>
          </p:cNvPr>
          <p:cNvGrpSpPr>
            <a:grpSpLocks/>
          </p:cNvGrpSpPr>
          <p:nvPr/>
        </p:nvGrpSpPr>
        <p:grpSpPr bwMode="auto">
          <a:xfrm>
            <a:off x="3613150" y="3543300"/>
            <a:ext cx="568325" cy="863600"/>
            <a:chOff x="1791" y="2795"/>
            <a:chExt cx="374" cy="568"/>
          </a:xfrm>
        </p:grpSpPr>
        <p:sp>
          <p:nvSpPr>
            <p:cNvPr id="105475" name="Freeform 3">
              <a:extLst>
                <a:ext uri="{FF2B5EF4-FFF2-40B4-BE49-F238E27FC236}">
                  <a16:creationId xmlns:a16="http://schemas.microsoft.com/office/drawing/2014/main" id="{D3693748-0E24-425B-B73C-F901DB052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795"/>
              <a:ext cx="374" cy="568"/>
            </a:xfrm>
            <a:custGeom>
              <a:avLst/>
              <a:gdLst>
                <a:gd name="T0" fmla="*/ 199 w 374"/>
                <a:gd name="T1" fmla="*/ 0 h 568"/>
                <a:gd name="T2" fmla="*/ 63 w 374"/>
                <a:gd name="T3" fmla="*/ 182 h 568"/>
                <a:gd name="T4" fmla="*/ 13 w 374"/>
                <a:gd name="T5" fmla="*/ 416 h 568"/>
                <a:gd name="T6" fmla="*/ 141 w 374"/>
                <a:gd name="T7" fmla="*/ 552 h 568"/>
                <a:gd name="T8" fmla="*/ 325 w 374"/>
                <a:gd name="T9" fmla="*/ 512 h 568"/>
                <a:gd name="T10" fmla="*/ 357 w 374"/>
                <a:gd name="T11" fmla="*/ 304 h 568"/>
                <a:gd name="T12" fmla="*/ 221 w 374"/>
                <a:gd name="T13" fmla="*/ 104 h 568"/>
                <a:gd name="T14" fmla="*/ 199 w 374"/>
                <a:gd name="T15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568">
                  <a:moveTo>
                    <a:pt x="199" y="0"/>
                  </a:moveTo>
                  <a:cubicBezTo>
                    <a:pt x="169" y="8"/>
                    <a:pt x="94" y="113"/>
                    <a:pt x="63" y="182"/>
                  </a:cubicBezTo>
                  <a:cubicBezTo>
                    <a:pt x="32" y="251"/>
                    <a:pt x="0" y="354"/>
                    <a:pt x="13" y="416"/>
                  </a:cubicBezTo>
                  <a:cubicBezTo>
                    <a:pt x="26" y="478"/>
                    <a:pt x="89" y="536"/>
                    <a:pt x="141" y="552"/>
                  </a:cubicBezTo>
                  <a:cubicBezTo>
                    <a:pt x="193" y="568"/>
                    <a:pt x="289" y="553"/>
                    <a:pt x="325" y="512"/>
                  </a:cubicBezTo>
                  <a:cubicBezTo>
                    <a:pt x="361" y="471"/>
                    <a:pt x="374" y="372"/>
                    <a:pt x="357" y="304"/>
                  </a:cubicBezTo>
                  <a:cubicBezTo>
                    <a:pt x="340" y="236"/>
                    <a:pt x="247" y="155"/>
                    <a:pt x="221" y="104"/>
                  </a:cubicBezTo>
                  <a:cubicBezTo>
                    <a:pt x="195" y="53"/>
                    <a:pt x="204" y="22"/>
                    <a:pt x="199" y="0"/>
                  </a:cubicBezTo>
                  <a:close/>
                </a:path>
              </a:pathLst>
            </a:custGeom>
            <a:noFill/>
            <a:ln w="1270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476" name="Freeform 4">
              <a:extLst>
                <a:ext uri="{FF2B5EF4-FFF2-40B4-BE49-F238E27FC236}">
                  <a16:creationId xmlns:a16="http://schemas.microsoft.com/office/drawing/2014/main" id="{446B25C0-8DD6-48F0-B526-8AEE4C43C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795"/>
              <a:ext cx="339" cy="458"/>
            </a:xfrm>
            <a:custGeom>
              <a:avLst/>
              <a:gdLst>
                <a:gd name="T0" fmla="*/ 177 w 339"/>
                <a:gd name="T1" fmla="*/ 0 h 458"/>
                <a:gd name="T2" fmla="*/ 78 w 339"/>
                <a:gd name="T3" fmla="*/ 131 h 458"/>
                <a:gd name="T4" fmla="*/ 19 w 339"/>
                <a:gd name="T5" fmla="*/ 381 h 458"/>
                <a:gd name="T6" fmla="*/ 195 w 339"/>
                <a:gd name="T7" fmla="*/ 453 h 458"/>
                <a:gd name="T8" fmla="*/ 323 w 339"/>
                <a:gd name="T9" fmla="*/ 349 h 458"/>
                <a:gd name="T10" fmla="*/ 292 w 339"/>
                <a:gd name="T11" fmla="*/ 218 h 458"/>
                <a:gd name="T12" fmla="*/ 203 w 339"/>
                <a:gd name="T13" fmla="*/ 85 h 458"/>
                <a:gd name="T14" fmla="*/ 177 w 339"/>
                <a:gd name="T15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9" h="458">
                  <a:moveTo>
                    <a:pt x="177" y="0"/>
                  </a:moveTo>
                  <a:cubicBezTo>
                    <a:pt x="155" y="6"/>
                    <a:pt x="104" y="68"/>
                    <a:pt x="78" y="131"/>
                  </a:cubicBezTo>
                  <a:cubicBezTo>
                    <a:pt x="52" y="194"/>
                    <a:pt x="0" y="327"/>
                    <a:pt x="19" y="381"/>
                  </a:cubicBezTo>
                  <a:cubicBezTo>
                    <a:pt x="38" y="435"/>
                    <a:pt x="144" y="458"/>
                    <a:pt x="195" y="453"/>
                  </a:cubicBezTo>
                  <a:cubicBezTo>
                    <a:pt x="246" y="448"/>
                    <a:pt x="307" y="388"/>
                    <a:pt x="323" y="349"/>
                  </a:cubicBezTo>
                  <a:cubicBezTo>
                    <a:pt x="339" y="310"/>
                    <a:pt x="312" y="262"/>
                    <a:pt x="292" y="218"/>
                  </a:cubicBezTo>
                  <a:cubicBezTo>
                    <a:pt x="272" y="174"/>
                    <a:pt x="222" y="121"/>
                    <a:pt x="203" y="85"/>
                  </a:cubicBezTo>
                  <a:cubicBezTo>
                    <a:pt x="184" y="49"/>
                    <a:pt x="182" y="18"/>
                    <a:pt x="177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tx1">
                    <a:alpha val="0"/>
                  </a:schemeClr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05477" name="Group 5">
            <a:extLst>
              <a:ext uri="{FF2B5EF4-FFF2-40B4-BE49-F238E27FC236}">
                <a16:creationId xmlns:a16="http://schemas.microsoft.com/office/drawing/2014/main" id="{8662CE32-DC39-4E7B-84E9-3718B4869411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-76200"/>
            <a:ext cx="5721350" cy="3984625"/>
            <a:chOff x="2270" y="120"/>
            <a:chExt cx="3604" cy="2510"/>
          </a:xfrm>
        </p:grpSpPr>
        <p:sp>
          <p:nvSpPr>
            <p:cNvPr id="105478" name="Freeform 6">
              <a:extLst>
                <a:ext uri="{FF2B5EF4-FFF2-40B4-BE49-F238E27FC236}">
                  <a16:creationId xmlns:a16="http://schemas.microsoft.com/office/drawing/2014/main" id="{743B6245-2919-43F4-9E2E-1E0886C7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20"/>
              <a:ext cx="3604" cy="2510"/>
            </a:xfrm>
            <a:custGeom>
              <a:avLst/>
              <a:gdLst>
                <a:gd name="T0" fmla="*/ 1122 w 3604"/>
                <a:gd name="T1" fmla="*/ 0 h 2510"/>
                <a:gd name="T2" fmla="*/ 346 w 3604"/>
                <a:gd name="T3" fmla="*/ 368 h 2510"/>
                <a:gd name="T4" fmla="*/ 74 w 3604"/>
                <a:gd name="T5" fmla="*/ 1248 h 2510"/>
                <a:gd name="T6" fmla="*/ 10 w 3604"/>
                <a:gd name="T7" fmla="*/ 2008 h 2510"/>
                <a:gd name="T8" fmla="*/ 66 w 3604"/>
                <a:gd name="T9" fmla="*/ 2368 h 2510"/>
                <a:gd name="T10" fmla="*/ 98 w 3604"/>
                <a:gd name="T11" fmla="*/ 2504 h 2510"/>
                <a:gd name="T12" fmla="*/ 655 w 3604"/>
                <a:gd name="T13" fmla="*/ 2403 h 2510"/>
                <a:gd name="T14" fmla="*/ 1290 w 3604"/>
                <a:gd name="T15" fmla="*/ 2221 h 2510"/>
                <a:gd name="T16" fmla="*/ 1880 w 3604"/>
                <a:gd name="T17" fmla="*/ 2040 h 2510"/>
                <a:gd name="T18" fmla="*/ 2334 w 3604"/>
                <a:gd name="T19" fmla="*/ 1949 h 2510"/>
                <a:gd name="T20" fmla="*/ 2923 w 3604"/>
                <a:gd name="T21" fmla="*/ 1722 h 2510"/>
                <a:gd name="T22" fmla="*/ 3332 w 3604"/>
                <a:gd name="T23" fmla="*/ 1450 h 2510"/>
                <a:gd name="T24" fmla="*/ 3604 w 3604"/>
                <a:gd name="T25" fmla="*/ 1042 h 2510"/>
                <a:gd name="T26" fmla="*/ 3558 w 3604"/>
                <a:gd name="T27" fmla="*/ 44 h 2510"/>
                <a:gd name="T28" fmla="*/ 1122 w 3604"/>
                <a:gd name="T29" fmla="*/ 0 h 2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04" h="2510">
                  <a:moveTo>
                    <a:pt x="1122" y="0"/>
                  </a:moveTo>
                  <a:cubicBezTo>
                    <a:pt x="587" y="54"/>
                    <a:pt x="521" y="160"/>
                    <a:pt x="346" y="368"/>
                  </a:cubicBezTo>
                  <a:cubicBezTo>
                    <a:pt x="171" y="576"/>
                    <a:pt x="130" y="975"/>
                    <a:pt x="74" y="1248"/>
                  </a:cubicBezTo>
                  <a:cubicBezTo>
                    <a:pt x="18" y="1521"/>
                    <a:pt x="11" y="1821"/>
                    <a:pt x="10" y="2008"/>
                  </a:cubicBezTo>
                  <a:cubicBezTo>
                    <a:pt x="9" y="2195"/>
                    <a:pt x="51" y="2285"/>
                    <a:pt x="66" y="2368"/>
                  </a:cubicBezTo>
                  <a:cubicBezTo>
                    <a:pt x="81" y="2451"/>
                    <a:pt x="0" y="2498"/>
                    <a:pt x="98" y="2504"/>
                  </a:cubicBezTo>
                  <a:cubicBezTo>
                    <a:pt x="196" y="2510"/>
                    <a:pt x="456" y="2450"/>
                    <a:pt x="655" y="2403"/>
                  </a:cubicBezTo>
                  <a:cubicBezTo>
                    <a:pt x="854" y="2356"/>
                    <a:pt x="1086" y="2282"/>
                    <a:pt x="1290" y="2221"/>
                  </a:cubicBezTo>
                  <a:cubicBezTo>
                    <a:pt x="1494" y="2160"/>
                    <a:pt x="1706" y="2085"/>
                    <a:pt x="1880" y="2040"/>
                  </a:cubicBezTo>
                  <a:cubicBezTo>
                    <a:pt x="2054" y="1995"/>
                    <a:pt x="2160" y="2002"/>
                    <a:pt x="2334" y="1949"/>
                  </a:cubicBezTo>
                  <a:cubicBezTo>
                    <a:pt x="2508" y="1896"/>
                    <a:pt x="2757" y="1805"/>
                    <a:pt x="2923" y="1722"/>
                  </a:cubicBezTo>
                  <a:cubicBezTo>
                    <a:pt x="3089" y="1639"/>
                    <a:pt x="3219" y="1563"/>
                    <a:pt x="3332" y="1450"/>
                  </a:cubicBezTo>
                  <a:cubicBezTo>
                    <a:pt x="3445" y="1337"/>
                    <a:pt x="3566" y="1276"/>
                    <a:pt x="3604" y="1042"/>
                  </a:cubicBezTo>
                  <a:lnTo>
                    <a:pt x="3558" y="4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003300">
                <a:alpha val="27000"/>
              </a:srgbClr>
            </a:solidFill>
            <a:ln w="9525" cap="flat" cmpd="sng">
              <a:solidFill>
                <a:srgbClr val="008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479" name="Freeform 7">
              <a:extLst>
                <a:ext uri="{FF2B5EF4-FFF2-40B4-BE49-F238E27FC236}">
                  <a16:creationId xmlns:a16="http://schemas.microsoft.com/office/drawing/2014/main" id="{D3A9CC6A-9E2C-4FE6-A1A6-E973DB5FA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64"/>
              <a:ext cx="2041" cy="2404"/>
            </a:xfrm>
            <a:custGeom>
              <a:avLst/>
              <a:gdLst>
                <a:gd name="T0" fmla="*/ 0 w 2041"/>
                <a:gd name="T1" fmla="*/ 2404 h 2404"/>
                <a:gd name="T2" fmla="*/ 363 w 2041"/>
                <a:gd name="T3" fmla="*/ 1905 h 2404"/>
                <a:gd name="T4" fmla="*/ 680 w 2041"/>
                <a:gd name="T5" fmla="*/ 1361 h 2404"/>
                <a:gd name="T6" fmla="*/ 1134 w 2041"/>
                <a:gd name="T7" fmla="*/ 817 h 2404"/>
                <a:gd name="T8" fmla="*/ 2041 w 2041"/>
                <a:gd name="T9" fmla="*/ 0 h 2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1" h="2404">
                  <a:moveTo>
                    <a:pt x="0" y="2404"/>
                  </a:moveTo>
                  <a:cubicBezTo>
                    <a:pt x="60" y="2321"/>
                    <a:pt x="250" y="2079"/>
                    <a:pt x="363" y="1905"/>
                  </a:cubicBezTo>
                  <a:cubicBezTo>
                    <a:pt x="476" y="1731"/>
                    <a:pt x="552" y="1542"/>
                    <a:pt x="680" y="1361"/>
                  </a:cubicBezTo>
                  <a:cubicBezTo>
                    <a:pt x="808" y="1180"/>
                    <a:pt x="907" y="1044"/>
                    <a:pt x="1134" y="817"/>
                  </a:cubicBezTo>
                  <a:cubicBezTo>
                    <a:pt x="1361" y="590"/>
                    <a:pt x="1852" y="170"/>
                    <a:pt x="2041" y="0"/>
                  </a:cubicBezTo>
                </a:path>
              </a:pathLst>
            </a:custGeom>
            <a:noFill/>
            <a:ln w="9525" cap="flat" cmpd="sng">
              <a:solidFill>
                <a:srgbClr val="0033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480" name="Line 8">
              <a:extLst>
                <a:ext uri="{FF2B5EF4-FFF2-40B4-BE49-F238E27FC236}">
                  <a16:creationId xmlns:a16="http://schemas.microsoft.com/office/drawing/2014/main" id="{BC6783DD-880C-43B9-A72F-AF71B6F243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09" y="1933"/>
              <a:ext cx="363" cy="91"/>
            </a:xfrm>
            <a:prstGeom prst="line">
              <a:avLst/>
            </a:prstGeom>
            <a:noFill/>
            <a:ln w="9525">
              <a:solidFill>
                <a:srgbClr val="00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481" name="Line 9">
              <a:extLst>
                <a:ext uri="{FF2B5EF4-FFF2-40B4-BE49-F238E27FC236}">
                  <a16:creationId xmlns:a16="http://schemas.microsoft.com/office/drawing/2014/main" id="{0506CE87-9654-4228-8992-B5503A6957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42" y="1171"/>
              <a:ext cx="636" cy="46"/>
            </a:xfrm>
            <a:prstGeom prst="line">
              <a:avLst/>
            </a:prstGeom>
            <a:noFill/>
            <a:ln w="9525">
              <a:solidFill>
                <a:srgbClr val="00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482" name="Line 10">
              <a:extLst>
                <a:ext uri="{FF2B5EF4-FFF2-40B4-BE49-F238E27FC236}">
                  <a16:creationId xmlns:a16="http://schemas.microsoft.com/office/drawing/2014/main" id="{02E6A623-A525-45E9-876B-205C3CC514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9" y="1933"/>
              <a:ext cx="91" cy="545"/>
            </a:xfrm>
            <a:prstGeom prst="line">
              <a:avLst/>
            </a:prstGeom>
            <a:noFill/>
            <a:ln w="635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483" name="Freeform 11">
              <a:extLst>
                <a:ext uri="{FF2B5EF4-FFF2-40B4-BE49-F238E27FC236}">
                  <a16:creationId xmlns:a16="http://schemas.microsoft.com/office/drawing/2014/main" id="{99DFEFE0-2F7C-4FA2-812A-F7FEC9BEC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92"/>
              <a:ext cx="1360" cy="99"/>
            </a:xfrm>
            <a:custGeom>
              <a:avLst/>
              <a:gdLst>
                <a:gd name="T0" fmla="*/ 0 w 1360"/>
                <a:gd name="T1" fmla="*/ 99 h 99"/>
                <a:gd name="T2" fmla="*/ 680 w 1360"/>
                <a:gd name="T3" fmla="*/ 8 h 99"/>
                <a:gd name="T4" fmla="*/ 1360 w 1360"/>
                <a:gd name="T5" fmla="*/ 5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0" h="99">
                  <a:moveTo>
                    <a:pt x="0" y="99"/>
                  </a:moveTo>
                  <a:cubicBezTo>
                    <a:pt x="226" y="57"/>
                    <a:pt x="453" y="16"/>
                    <a:pt x="680" y="8"/>
                  </a:cubicBezTo>
                  <a:cubicBezTo>
                    <a:pt x="907" y="0"/>
                    <a:pt x="1133" y="27"/>
                    <a:pt x="1360" y="54"/>
                  </a:cubicBezTo>
                </a:path>
              </a:pathLst>
            </a:custGeom>
            <a:noFill/>
            <a:ln w="9525" cap="flat" cmpd="sng">
              <a:solidFill>
                <a:srgbClr val="0033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484" name="Freeform 12">
              <a:extLst>
                <a:ext uri="{FF2B5EF4-FFF2-40B4-BE49-F238E27FC236}">
                  <a16:creationId xmlns:a16="http://schemas.microsoft.com/office/drawing/2014/main" id="{9C0DBC60-DF1F-478C-8FA7-E8946B5A6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162"/>
              <a:ext cx="318" cy="998"/>
            </a:xfrm>
            <a:custGeom>
              <a:avLst/>
              <a:gdLst>
                <a:gd name="T0" fmla="*/ 0 w 318"/>
                <a:gd name="T1" fmla="*/ 0 h 998"/>
                <a:gd name="T2" fmla="*/ 182 w 318"/>
                <a:gd name="T3" fmla="*/ 454 h 998"/>
                <a:gd name="T4" fmla="*/ 318 w 318"/>
                <a:gd name="T5" fmla="*/ 998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8" h="998">
                  <a:moveTo>
                    <a:pt x="0" y="0"/>
                  </a:moveTo>
                  <a:cubicBezTo>
                    <a:pt x="64" y="144"/>
                    <a:pt x="129" y="288"/>
                    <a:pt x="182" y="454"/>
                  </a:cubicBezTo>
                  <a:cubicBezTo>
                    <a:pt x="235" y="620"/>
                    <a:pt x="288" y="907"/>
                    <a:pt x="318" y="998"/>
                  </a:cubicBezTo>
                </a:path>
              </a:pathLst>
            </a:custGeom>
            <a:noFill/>
            <a:ln w="6350" cap="flat" cmpd="sng">
              <a:solidFill>
                <a:srgbClr val="008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485" name="Freeform 13">
              <a:extLst>
                <a:ext uri="{FF2B5EF4-FFF2-40B4-BE49-F238E27FC236}">
                  <a16:creationId xmlns:a16="http://schemas.microsoft.com/office/drawing/2014/main" id="{4DD9E3E1-0DAD-4C38-BC3F-9BE89EB93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316"/>
              <a:ext cx="635" cy="1542"/>
            </a:xfrm>
            <a:custGeom>
              <a:avLst/>
              <a:gdLst>
                <a:gd name="T0" fmla="*/ 0 w 635"/>
                <a:gd name="T1" fmla="*/ 0 h 1542"/>
                <a:gd name="T2" fmla="*/ 363 w 635"/>
                <a:gd name="T3" fmla="*/ 681 h 1542"/>
                <a:gd name="T4" fmla="*/ 635 w 635"/>
                <a:gd name="T5" fmla="*/ 1542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5" h="1542">
                  <a:moveTo>
                    <a:pt x="0" y="0"/>
                  </a:moveTo>
                  <a:cubicBezTo>
                    <a:pt x="128" y="212"/>
                    <a:pt x="257" y="424"/>
                    <a:pt x="363" y="681"/>
                  </a:cubicBezTo>
                  <a:cubicBezTo>
                    <a:pt x="469" y="938"/>
                    <a:pt x="597" y="1399"/>
                    <a:pt x="635" y="1542"/>
                  </a:cubicBezTo>
                </a:path>
              </a:pathLst>
            </a:custGeom>
            <a:noFill/>
            <a:ln w="9525" cap="flat" cmpd="sng">
              <a:solidFill>
                <a:srgbClr val="0033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05486" name="Group 14">
            <a:extLst>
              <a:ext uri="{FF2B5EF4-FFF2-40B4-BE49-F238E27FC236}">
                <a16:creationId xmlns:a16="http://schemas.microsoft.com/office/drawing/2014/main" id="{4AEA1CC2-35B2-4F57-AD34-3948247DCCB5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620713"/>
            <a:ext cx="360363" cy="300037"/>
            <a:chOff x="1368" y="1253"/>
            <a:chExt cx="408" cy="339"/>
          </a:xfrm>
        </p:grpSpPr>
        <p:sp>
          <p:nvSpPr>
            <p:cNvPr id="105487" name="Oval 15">
              <a:extLst>
                <a:ext uri="{FF2B5EF4-FFF2-40B4-BE49-F238E27FC236}">
                  <a16:creationId xmlns:a16="http://schemas.microsoft.com/office/drawing/2014/main" id="{B8764FBA-25E1-4C7B-B282-94E3E97975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700000">
              <a:off x="1368" y="1281"/>
              <a:ext cx="408" cy="311"/>
            </a:xfrm>
            <a:prstGeom prst="ellipse">
              <a:avLst/>
            </a:prstGeom>
            <a:noFill/>
            <a:ln w="31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88" name="Freeform 16">
              <a:extLst>
                <a:ext uri="{FF2B5EF4-FFF2-40B4-BE49-F238E27FC236}">
                  <a16:creationId xmlns:a16="http://schemas.microsoft.com/office/drawing/2014/main" id="{B5FB0555-AB17-4A4E-8A66-230FE3B5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253"/>
              <a:ext cx="364" cy="325"/>
            </a:xfrm>
            <a:custGeom>
              <a:avLst/>
              <a:gdLst>
                <a:gd name="T0" fmla="*/ 38 w 364"/>
                <a:gd name="T1" fmla="*/ 324 h 325"/>
                <a:gd name="T2" fmla="*/ 106 w 364"/>
                <a:gd name="T3" fmla="*/ 212 h 325"/>
                <a:gd name="T4" fmla="*/ 230 w 364"/>
                <a:gd name="T5" fmla="*/ 188 h 325"/>
                <a:gd name="T6" fmla="*/ 294 w 364"/>
                <a:gd name="T7" fmla="*/ 112 h 325"/>
                <a:gd name="T8" fmla="*/ 362 w 364"/>
                <a:gd name="T9" fmla="*/ 96 h 325"/>
                <a:gd name="T10" fmla="*/ 303 w 364"/>
                <a:gd name="T11" fmla="*/ 24 h 325"/>
                <a:gd name="T12" fmla="*/ 215 w 364"/>
                <a:gd name="T13" fmla="*/ 8 h 325"/>
                <a:gd name="T14" fmla="*/ 77 w 364"/>
                <a:gd name="T15" fmla="*/ 73 h 325"/>
                <a:gd name="T16" fmla="*/ 6 w 364"/>
                <a:gd name="T17" fmla="*/ 204 h 325"/>
                <a:gd name="T18" fmla="*/ 38 w 364"/>
                <a:gd name="T19" fmla="*/ 32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325">
                  <a:moveTo>
                    <a:pt x="38" y="324"/>
                  </a:moveTo>
                  <a:cubicBezTo>
                    <a:pt x="55" y="325"/>
                    <a:pt x="74" y="235"/>
                    <a:pt x="106" y="212"/>
                  </a:cubicBezTo>
                  <a:cubicBezTo>
                    <a:pt x="138" y="189"/>
                    <a:pt x="199" y="205"/>
                    <a:pt x="230" y="188"/>
                  </a:cubicBezTo>
                  <a:cubicBezTo>
                    <a:pt x="261" y="171"/>
                    <a:pt x="272" y="127"/>
                    <a:pt x="294" y="112"/>
                  </a:cubicBezTo>
                  <a:cubicBezTo>
                    <a:pt x="316" y="97"/>
                    <a:pt x="360" y="111"/>
                    <a:pt x="362" y="96"/>
                  </a:cubicBezTo>
                  <a:cubicBezTo>
                    <a:pt x="364" y="81"/>
                    <a:pt x="327" y="39"/>
                    <a:pt x="303" y="24"/>
                  </a:cubicBezTo>
                  <a:cubicBezTo>
                    <a:pt x="279" y="9"/>
                    <a:pt x="253" y="0"/>
                    <a:pt x="215" y="8"/>
                  </a:cubicBezTo>
                  <a:cubicBezTo>
                    <a:pt x="177" y="16"/>
                    <a:pt x="112" y="40"/>
                    <a:pt x="77" y="73"/>
                  </a:cubicBezTo>
                  <a:cubicBezTo>
                    <a:pt x="42" y="106"/>
                    <a:pt x="12" y="162"/>
                    <a:pt x="6" y="204"/>
                  </a:cubicBezTo>
                  <a:cubicBezTo>
                    <a:pt x="0" y="246"/>
                    <a:pt x="25" y="322"/>
                    <a:pt x="38" y="32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2">
                    <a:alpha val="1100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05489" name="Group 17">
            <a:extLst>
              <a:ext uri="{FF2B5EF4-FFF2-40B4-BE49-F238E27FC236}">
                <a16:creationId xmlns:a16="http://schemas.microsoft.com/office/drawing/2014/main" id="{DF5DC859-2B86-4146-A305-03826A0B4CF3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1652588"/>
            <a:ext cx="504825" cy="420687"/>
            <a:chOff x="1368" y="1253"/>
            <a:chExt cx="408" cy="339"/>
          </a:xfrm>
        </p:grpSpPr>
        <p:sp>
          <p:nvSpPr>
            <p:cNvPr id="105490" name="Oval 18">
              <a:extLst>
                <a:ext uri="{FF2B5EF4-FFF2-40B4-BE49-F238E27FC236}">
                  <a16:creationId xmlns:a16="http://schemas.microsoft.com/office/drawing/2014/main" id="{7EF9F559-DD13-4191-A89A-6BCBD7115A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700000">
              <a:off x="1368" y="1281"/>
              <a:ext cx="408" cy="311"/>
            </a:xfrm>
            <a:prstGeom prst="ellipse">
              <a:avLst/>
            </a:prstGeom>
            <a:noFill/>
            <a:ln w="317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91" name="Freeform 19">
              <a:extLst>
                <a:ext uri="{FF2B5EF4-FFF2-40B4-BE49-F238E27FC236}">
                  <a16:creationId xmlns:a16="http://schemas.microsoft.com/office/drawing/2014/main" id="{45164205-9015-43C3-8FB2-B16754435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253"/>
              <a:ext cx="364" cy="325"/>
            </a:xfrm>
            <a:custGeom>
              <a:avLst/>
              <a:gdLst>
                <a:gd name="T0" fmla="*/ 38 w 364"/>
                <a:gd name="T1" fmla="*/ 324 h 325"/>
                <a:gd name="T2" fmla="*/ 106 w 364"/>
                <a:gd name="T3" fmla="*/ 212 h 325"/>
                <a:gd name="T4" fmla="*/ 230 w 364"/>
                <a:gd name="T5" fmla="*/ 188 h 325"/>
                <a:gd name="T6" fmla="*/ 294 w 364"/>
                <a:gd name="T7" fmla="*/ 112 h 325"/>
                <a:gd name="T8" fmla="*/ 362 w 364"/>
                <a:gd name="T9" fmla="*/ 96 h 325"/>
                <a:gd name="T10" fmla="*/ 303 w 364"/>
                <a:gd name="T11" fmla="*/ 24 h 325"/>
                <a:gd name="T12" fmla="*/ 215 w 364"/>
                <a:gd name="T13" fmla="*/ 8 h 325"/>
                <a:gd name="T14" fmla="*/ 77 w 364"/>
                <a:gd name="T15" fmla="*/ 73 h 325"/>
                <a:gd name="T16" fmla="*/ 6 w 364"/>
                <a:gd name="T17" fmla="*/ 204 h 325"/>
                <a:gd name="T18" fmla="*/ 38 w 364"/>
                <a:gd name="T19" fmla="*/ 32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325">
                  <a:moveTo>
                    <a:pt x="38" y="324"/>
                  </a:moveTo>
                  <a:cubicBezTo>
                    <a:pt x="55" y="325"/>
                    <a:pt x="74" y="235"/>
                    <a:pt x="106" y="212"/>
                  </a:cubicBezTo>
                  <a:cubicBezTo>
                    <a:pt x="138" y="189"/>
                    <a:pt x="199" y="205"/>
                    <a:pt x="230" y="188"/>
                  </a:cubicBezTo>
                  <a:cubicBezTo>
                    <a:pt x="261" y="171"/>
                    <a:pt x="272" y="127"/>
                    <a:pt x="294" y="112"/>
                  </a:cubicBezTo>
                  <a:cubicBezTo>
                    <a:pt x="316" y="97"/>
                    <a:pt x="360" y="111"/>
                    <a:pt x="362" y="96"/>
                  </a:cubicBezTo>
                  <a:cubicBezTo>
                    <a:pt x="364" y="81"/>
                    <a:pt x="327" y="39"/>
                    <a:pt x="303" y="24"/>
                  </a:cubicBezTo>
                  <a:cubicBezTo>
                    <a:pt x="279" y="9"/>
                    <a:pt x="253" y="0"/>
                    <a:pt x="215" y="8"/>
                  </a:cubicBezTo>
                  <a:cubicBezTo>
                    <a:pt x="177" y="16"/>
                    <a:pt x="112" y="40"/>
                    <a:pt x="77" y="73"/>
                  </a:cubicBezTo>
                  <a:cubicBezTo>
                    <a:pt x="42" y="106"/>
                    <a:pt x="12" y="162"/>
                    <a:pt x="6" y="204"/>
                  </a:cubicBezTo>
                  <a:cubicBezTo>
                    <a:pt x="0" y="246"/>
                    <a:pt x="25" y="322"/>
                    <a:pt x="38" y="32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2">
                    <a:alpha val="1100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05492" name="Group 20">
            <a:extLst>
              <a:ext uri="{FF2B5EF4-FFF2-40B4-BE49-F238E27FC236}">
                <a16:creationId xmlns:a16="http://schemas.microsoft.com/office/drawing/2014/main" id="{FC30E051-A5A1-4F8F-8A1C-0BF98930C544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2816225"/>
            <a:ext cx="288925" cy="241300"/>
            <a:chOff x="1368" y="1253"/>
            <a:chExt cx="408" cy="339"/>
          </a:xfrm>
        </p:grpSpPr>
        <p:sp>
          <p:nvSpPr>
            <p:cNvPr id="105493" name="Oval 21">
              <a:extLst>
                <a:ext uri="{FF2B5EF4-FFF2-40B4-BE49-F238E27FC236}">
                  <a16:creationId xmlns:a16="http://schemas.microsoft.com/office/drawing/2014/main" id="{1892700B-2DD2-40F7-AFA5-B64838FD58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700000">
              <a:off x="1368" y="1281"/>
              <a:ext cx="408" cy="311"/>
            </a:xfrm>
            <a:prstGeom prst="ellipse">
              <a:avLst/>
            </a:prstGeom>
            <a:noFill/>
            <a:ln w="31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94" name="Freeform 22">
              <a:extLst>
                <a:ext uri="{FF2B5EF4-FFF2-40B4-BE49-F238E27FC236}">
                  <a16:creationId xmlns:a16="http://schemas.microsoft.com/office/drawing/2014/main" id="{2FCE2578-D012-4EB2-BA8F-AD85CC02A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253"/>
              <a:ext cx="364" cy="325"/>
            </a:xfrm>
            <a:custGeom>
              <a:avLst/>
              <a:gdLst>
                <a:gd name="T0" fmla="*/ 38 w 364"/>
                <a:gd name="T1" fmla="*/ 324 h 325"/>
                <a:gd name="T2" fmla="*/ 106 w 364"/>
                <a:gd name="T3" fmla="*/ 212 h 325"/>
                <a:gd name="T4" fmla="*/ 230 w 364"/>
                <a:gd name="T5" fmla="*/ 188 h 325"/>
                <a:gd name="T6" fmla="*/ 294 w 364"/>
                <a:gd name="T7" fmla="*/ 112 h 325"/>
                <a:gd name="T8" fmla="*/ 362 w 364"/>
                <a:gd name="T9" fmla="*/ 96 h 325"/>
                <a:gd name="T10" fmla="*/ 303 w 364"/>
                <a:gd name="T11" fmla="*/ 24 h 325"/>
                <a:gd name="T12" fmla="*/ 215 w 364"/>
                <a:gd name="T13" fmla="*/ 8 h 325"/>
                <a:gd name="T14" fmla="*/ 77 w 364"/>
                <a:gd name="T15" fmla="*/ 73 h 325"/>
                <a:gd name="T16" fmla="*/ 6 w 364"/>
                <a:gd name="T17" fmla="*/ 204 h 325"/>
                <a:gd name="T18" fmla="*/ 38 w 364"/>
                <a:gd name="T19" fmla="*/ 32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325">
                  <a:moveTo>
                    <a:pt x="38" y="324"/>
                  </a:moveTo>
                  <a:cubicBezTo>
                    <a:pt x="55" y="325"/>
                    <a:pt x="74" y="235"/>
                    <a:pt x="106" y="212"/>
                  </a:cubicBezTo>
                  <a:cubicBezTo>
                    <a:pt x="138" y="189"/>
                    <a:pt x="199" y="205"/>
                    <a:pt x="230" y="188"/>
                  </a:cubicBezTo>
                  <a:cubicBezTo>
                    <a:pt x="261" y="171"/>
                    <a:pt x="272" y="127"/>
                    <a:pt x="294" y="112"/>
                  </a:cubicBezTo>
                  <a:cubicBezTo>
                    <a:pt x="316" y="97"/>
                    <a:pt x="360" y="111"/>
                    <a:pt x="362" y="96"/>
                  </a:cubicBezTo>
                  <a:cubicBezTo>
                    <a:pt x="364" y="81"/>
                    <a:pt x="327" y="39"/>
                    <a:pt x="303" y="24"/>
                  </a:cubicBezTo>
                  <a:cubicBezTo>
                    <a:pt x="279" y="9"/>
                    <a:pt x="253" y="0"/>
                    <a:pt x="215" y="8"/>
                  </a:cubicBezTo>
                  <a:cubicBezTo>
                    <a:pt x="177" y="16"/>
                    <a:pt x="112" y="40"/>
                    <a:pt x="77" y="73"/>
                  </a:cubicBezTo>
                  <a:cubicBezTo>
                    <a:pt x="42" y="106"/>
                    <a:pt x="12" y="162"/>
                    <a:pt x="6" y="204"/>
                  </a:cubicBezTo>
                  <a:cubicBezTo>
                    <a:pt x="0" y="246"/>
                    <a:pt x="25" y="322"/>
                    <a:pt x="38" y="32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2">
                    <a:alpha val="1100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05495" name="Group 23">
            <a:extLst>
              <a:ext uri="{FF2B5EF4-FFF2-40B4-BE49-F238E27FC236}">
                <a16:creationId xmlns:a16="http://schemas.microsoft.com/office/drawing/2014/main" id="{5815D04E-C377-46A1-B49D-37F54D155961}"/>
              </a:ext>
            </a:extLst>
          </p:cNvPr>
          <p:cNvGrpSpPr>
            <a:grpSpLocks/>
          </p:cNvGrpSpPr>
          <p:nvPr/>
        </p:nvGrpSpPr>
        <p:grpSpPr bwMode="auto">
          <a:xfrm>
            <a:off x="6732588" y="-387350"/>
            <a:ext cx="647700" cy="538163"/>
            <a:chOff x="1368" y="1253"/>
            <a:chExt cx="408" cy="339"/>
          </a:xfrm>
        </p:grpSpPr>
        <p:sp>
          <p:nvSpPr>
            <p:cNvPr id="105496" name="Oval 24">
              <a:extLst>
                <a:ext uri="{FF2B5EF4-FFF2-40B4-BE49-F238E27FC236}">
                  <a16:creationId xmlns:a16="http://schemas.microsoft.com/office/drawing/2014/main" id="{1B895484-CD29-4EBE-80B8-AF8425E9A1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700000">
              <a:off x="1368" y="1281"/>
              <a:ext cx="408" cy="311"/>
            </a:xfrm>
            <a:prstGeom prst="ellipse">
              <a:avLst/>
            </a:prstGeom>
            <a:noFill/>
            <a:ln w="31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97" name="Freeform 25">
              <a:extLst>
                <a:ext uri="{FF2B5EF4-FFF2-40B4-BE49-F238E27FC236}">
                  <a16:creationId xmlns:a16="http://schemas.microsoft.com/office/drawing/2014/main" id="{FEE890A1-987A-4CC2-A64B-71A203666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253"/>
              <a:ext cx="364" cy="325"/>
            </a:xfrm>
            <a:custGeom>
              <a:avLst/>
              <a:gdLst>
                <a:gd name="T0" fmla="*/ 38 w 364"/>
                <a:gd name="T1" fmla="*/ 324 h 325"/>
                <a:gd name="T2" fmla="*/ 106 w 364"/>
                <a:gd name="T3" fmla="*/ 212 h 325"/>
                <a:gd name="T4" fmla="*/ 230 w 364"/>
                <a:gd name="T5" fmla="*/ 188 h 325"/>
                <a:gd name="T6" fmla="*/ 294 w 364"/>
                <a:gd name="T7" fmla="*/ 112 h 325"/>
                <a:gd name="T8" fmla="*/ 362 w 364"/>
                <a:gd name="T9" fmla="*/ 96 h 325"/>
                <a:gd name="T10" fmla="*/ 303 w 364"/>
                <a:gd name="T11" fmla="*/ 24 h 325"/>
                <a:gd name="T12" fmla="*/ 215 w 364"/>
                <a:gd name="T13" fmla="*/ 8 h 325"/>
                <a:gd name="T14" fmla="*/ 77 w 364"/>
                <a:gd name="T15" fmla="*/ 73 h 325"/>
                <a:gd name="T16" fmla="*/ 6 w 364"/>
                <a:gd name="T17" fmla="*/ 204 h 325"/>
                <a:gd name="T18" fmla="*/ 38 w 364"/>
                <a:gd name="T19" fmla="*/ 32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325">
                  <a:moveTo>
                    <a:pt x="38" y="324"/>
                  </a:moveTo>
                  <a:cubicBezTo>
                    <a:pt x="55" y="325"/>
                    <a:pt x="74" y="235"/>
                    <a:pt x="106" y="212"/>
                  </a:cubicBezTo>
                  <a:cubicBezTo>
                    <a:pt x="138" y="189"/>
                    <a:pt x="199" y="205"/>
                    <a:pt x="230" y="188"/>
                  </a:cubicBezTo>
                  <a:cubicBezTo>
                    <a:pt x="261" y="171"/>
                    <a:pt x="272" y="127"/>
                    <a:pt x="294" y="112"/>
                  </a:cubicBezTo>
                  <a:cubicBezTo>
                    <a:pt x="316" y="97"/>
                    <a:pt x="360" y="111"/>
                    <a:pt x="362" y="96"/>
                  </a:cubicBezTo>
                  <a:cubicBezTo>
                    <a:pt x="364" y="81"/>
                    <a:pt x="327" y="39"/>
                    <a:pt x="303" y="24"/>
                  </a:cubicBezTo>
                  <a:cubicBezTo>
                    <a:pt x="279" y="9"/>
                    <a:pt x="253" y="0"/>
                    <a:pt x="215" y="8"/>
                  </a:cubicBezTo>
                  <a:cubicBezTo>
                    <a:pt x="177" y="16"/>
                    <a:pt x="112" y="40"/>
                    <a:pt x="77" y="73"/>
                  </a:cubicBezTo>
                  <a:cubicBezTo>
                    <a:pt x="42" y="106"/>
                    <a:pt x="12" y="162"/>
                    <a:pt x="6" y="204"/>
                  </a:cubicBezTo>
                  <a:cubicBezTo>
                    <a:pt x="0" y="246"/>
                    <a:pt x="25" y="322"/>
                    <a:pt x="38" y="32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2">
                    <a:alpha val="1100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05498" name="Group 26">
            <a:extLst>
              <a:ext uri="{FF2B5EF4-FFF2-40B4-BE49-F238E27FC236}">
                <a16:creationId xmlns:a16="http://schemas.microsoft.com/office/drawing/2014/main" id="{D140E2A1-A67D-4427-9079-9CF694BFDFA4}"/>
              </a:ext>
            </a:extLst>
          </p:cNvPr>
          <p:cNvGrpSpPr>
            <a:grpSpLocks/>
          </p:cNvGrpSpPr>
          <p:nvPr/>
        </p:nvGrpSpPr>
        <p:grpSpPr bwMode="auto">
          <a:xfrm>
            <a:off x="7524750" y="-531813"/>
            <a:ext cx="358775" cy="298450"/>
            <a:chOff x="1368" y="1253"/>
            <a:chExt cx="408" cy="339"/>
          </a:xfrm>
        </p:grpSpPr>
        <p:sp>
          <p:nvSpPr>
            <p:cNvPr id="105499" name="Oval 27">
              <a:extLst>
                <a:ext uri="{FF2B5EF4-FFF2-40B4-BE49-F238E27FC236}">
                  <a16:creationId xmlns:a16="http://schemas.microsoft.com/office/drawing/2014/main" id="{B88FF21D-D583-4F24-9CD9-ECC5348141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700000">
              <a:off x="1368" y="1281"/>
              <a:ext cx="408" cy="311"/>
            </a:xfrm>
            <a:prstGeom prst="ellipse">
              <a:avLst/>
            </a:prstGeom>
            <a:noFill/>
            <a:ln w="31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00" name="Freeform 28">
              <a:extLst>
                <a:ext uri="{FF2B5EF4-FFF2-40B4-BE49-F238E27FC236}">
                  <a16:creationId xmlns:a16="http://schemas.microsoft.com/office/drawing/2014/main" id="{A53BAEE2-9115-41CF-90F7-BD2CEAA96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253"/>
              <a:ext cx="364" cy="325"/>
            </a:xfrm>
            <a:custGeom>
              <a:avLst/>
              <a:gdLst>
                <a:gd name="T0" fmla="*/ 38 w 364"/>
                <a:gd name="T1" fmla="*/ 324 h 325"/>
                <a:gd name="T2" fmla="*/ 106 w 364"/>
                <a:gd name="T3" fmla="*/ 212 h 325"/>
                <a:gd name="T4" fmla="*/ 230 w 364"/>
                <a:gd name="T5" fmla="*/ 188 h 325"/>
                <a:gd name="T6" fmla="*/ 294 w 364"/>
                <a:gd name="T7" fmla="*/ 112 h 325"/>
                <a:gd name="T8" fmla="*/ 362 w 364"/>
                <a:gd name="T9" fmla="*/ 96 h 325"/>
                <a:gd name="T10" fmla="*/ 303 w 364"/>
                <a:gd name="T11" fmla="*/ 24 h 325"/>
                <a:gd name="T12" fmla="*/ 215 w 364"/>
                <a:gd name="T13" fmla="*/ 8 h 325"/>
                <a:gd name="T14" fmla="*/ 77 w 364"/>
                <a:gd name="T15" fmla="*/ 73 h 325"/>
                <a:gd name="T16" fmla="*/ 6 w 364"/>
                <a:gd name="T17" fmla="*/ 204 h 325"/>
                <a:gd name="T18" fmla="*/ 38 w 364"/>
                <a:gd name="T19" fmla="*/ 32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325">
                  <a:moveTo>
                    <a:pt x="38" y="324"/>
                  </a:moveTo>
                  <a:cubicBezTo>
                    <a:pt x="55" y="325"/>
                    <a:pt x="74" y="235"/>
                    <a:pt x="106" y="212"/>
                  </a:cubicBezTo>
                  <a:cubicBezTo>
                    <a:pt x="138" y="189"/>
                    <a:pt x="199" y="205"/>
                    <a:pt x="230" y="188"/>
                  </a:cubicBezTo>
                  <a:cubicBezTo>
                    <a:pt x="261" y="171"/>
                    <a:pt x="272" y="127"/>
                    <a:pt x="294" y="112"/>
                  </a:cubicBezTo>
                  <a:cubicBezTo>
                    <a:pt x="316" y="97"/>
                    <a:pt x="360" y="111"/>
                    <a:pt x="362" y="96"/>
                  </a:cubicBezTo>
                  <a:cubicBezTo>
                    <a:pt x="364" y="81"/>
                    <a:pt x="327" y="39"/>
                    <a:pt x="303" y="24"/>
                  </a:cubicBezTo>
                  <a:cubicBezTo>
                    <a:pt x="279" y="9"/>
                    <a:pt x="253" y="0"/>
                    <a:pt x="215" y="8"/>
                  </a:cubicBezTo>
                  <a:cubicBezTo>
                    <a:pt x="177" y="16"/>
                    <a:pt x="112" y="40"/>
                    <a:pt x="77" y="73"/>
                  </a:cubicBezTo>
                  <a:cubicBezTo>
                    <a:pt x="42" y="106"/>
                    <a:pt x="12" y="162"/>
                    <a:pt x="6" y="204"/>
                  </a:cubicBezTo>
                  <a:cubicBezTo>
                    <a:pt x="0" y="246"/>
                    <a:pt x="25" y="322"/>
                    <a:pt x="38" y="32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2">
                    <a:alpha val="1100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9" name="文本框 28">
            <a:extLst>
              <a:ext uri="{FF2B5EF4-FFF2-40B4-BE49-F238E27FC236}">
                <a16:creationId xmlns:a16="http://schemas.microsoft.com/office/drawing/2014/main" id="{63C5AF56-A150-49F4-A38F-A29D38F7130B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361 -0.0419 " pathEditMode="relative" ptsTypes="AA">
                                      <p:cBhvr>
                                        <p:cTn id="6" dur="2000" fill="hold"/>
                                        <p:tgtEl>
                                          <p:spTgt spid="1054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361 -0.0419 " pathEditMode="relative" ptsTypes="AA">
                                      <p:cBhvr>
                                        <p:cTn id="8" dur="2000" fill="hold"/>
                                        <p:tgtEl>
                                          <p:spTgt spid="1054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361 -0.0419 " pathEditMode="relative" ptsTypes="AA">
                                      <p:cBhvr>
                                        <p:cTn id="10" dur="2000" fill="hold"/>
                                        <p:tgtEl>
                                          <p:spTgt spid="1054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361 -0.0419 " pathEditMode="relative" ptsTypes="AA">
                                      <p:cBhvr>
                                        <p:cTn id="12" dur="2000" fill="hold"/>
                                        <p:tgtEl>
                                          <p:spTgt spid="1054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C -0.00729 0.00092 -0.01441 0.00185 -0.02361 0.01065 C -0.03282 0.01944 -0.04393 0.03588 -0.05504 0.05254 " pathEditMode="relative" rAng="0" ptsTypes="aaA">
                                      <p:cBhvr>
                                        <p:cTn id="15" dur="2000" fill="hold"/>
                                        <p:tgtEl>
                                          <p:spTgt spid="1054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0.02378 -0.04144 L 0.05538 -0.05185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1054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0" y="-532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Scale>
                                      <p:cBhvr>
                                        <p:cTn id="19" dur="500" fill="hold"/>
                                        <p:tgtEl>
                                          <p:spTgt spid="105486"/>
                                        </p:tgtEl>
                                      </p:cBhvr>
                                      <p:by x="100000" y="18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3" presetClass="exit" presetSubtype="32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" dur="300"/>
                                        <p:tgtEl>
                                          <p:spTgt spid="1054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/>
                                        <p:tgtEl>
                                          <p:spTgt spid="1054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05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6" presetClass="emph" presetSubtype="0" repeatCount="4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25" dur="100" fill="hold"/>
                                        <p:tgtEl>
                                          <p:spTgt spid="10549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4400"/>
                            </p:stCondLst>
                            <p:childTnLst>
                              <p:par>
                                <p:cTn id="2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5503 0.05254 L -0.24809 0.30717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1054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53" y="12731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6" presetClass="emph" presetSubtype="0" repeatCount="3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30" dur="100" fill="hold"/>
                                        <p:tgtEl>
                                          <p:spTgt spid="105489"/>
                                        </p:tgtEl>
                                      </p:cBhvr>
                                      <p:by x="10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2361 -0.0419 L 0.04722 -0.02106 " pathEditMode="relative" rAng="0" ptsTypes="AA">
                                      <p:cBhvr>
                                        <p:cTn id="32" dur="300" fill="hold"/>
                                        <p:tgtEl>
                                          <p:spTgt spid="1054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23" presetClass="exit" presetSubtype="32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200"/>
                                        <p:tgtEl>
                                          <p:spTgt spid="105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/>
                                        <p:tgtEl>
                                          <p:spTgt spid="105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05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repeatCount="6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38" dur="100" fill="hold"/>
                                        <p:tgtEl>
                                          <p:spTgt spid="105495"/>
                                        </p:tgtEl>
                                      </p:cBhvr>
                                      <p:by x="109000" y="109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8" presetClass="emph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Rot by="-1800000">
                                      <p:cBhvr>
                                        <p:cTn id="40" dur="1500" fill="hold"/>
                                        <p:tgtEl>
                                          <p:spTgt spid="1054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0" presetClass="path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0.24809 0.30718 L -0.24028 0.48565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1054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2" y="8912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6" presetClass="emph" presetSubtype="0" repeatCount="indefinite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44" dur="100" fill="hold"/>
                                        <p:tgtEl>
                                          <p:spTgt spid="105495"/>
                                        </p:tgtEl>
                                      </p:cBhvr>
                                      <p:by x="9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.02361 -0.0419 L -0.0158 0.03171 " pathEditMode="relative" ptsTypes="AA">
                                      <p:cBhvr>
                                        <p:cTn id="46" dur="1000" fill="hold"/>
                                        <p:tgtEl>
                                          <p:spTgt spid="1054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7" presetID="23" presetClass="exit" presetSubtype="32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300"/>
                                        <p:tgtEl>
                                          <p:spTgt spid="105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/>
                                        <p:tgtEl>
                                          <p:spTgt spid="105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05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6600"/>
                            </p:stCondLst>
                            <p:childTnLst>
                              <p:par>
                                <p:cTn id="52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3837 0.48009 C -0.23923 0.48704 -0.23854 0.50718 -0.24809 0.51528 C -0.25764 0.52338 -0.28055 0.52384 -0.29531 0.52824 C -0.30764 0.53403 -0.33073 0.54028 -0.33698 0.5412 " pathEditMode="relative" rAng="0" ptsTypes="faff">
                                      <p:cBhvr>
                                        <p:cTn id="53" dur="300" fill="hold"/>
                                        <p:tgtEl>
                                          <p:spTgt spid="1054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31" y="3056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00"/>
                                        <p:tgtEl>
                                          <p:spTgt spid="105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8" dur="100" fill="hold"/>
                                        <p:tgtEl>
                                          <p:spTgt spid="105477"/>
                                        </p:tgtEl>
                                      </p:cBhvr>
                                      <p:by x="102000" y="102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200"/>
                                        <p:tgtEl>
                                          <p:spTgt spid="1054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05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32" presetClass="emph" presetSubtype="0" repeatCount="5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20" fill="hold"/>
                                        <p:tgtEl>
                                          <p:spTgt spid="1054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4" dur="20" fill="hold"/>
                                        <p:tgtEl>
                                          <p:spTgt spid="1054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5" dur="20" fill="hold"/>
                                        <p:tgtEl>
                                          <p:spTgt spid="1054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0" fill="hold"/>
                                        <p:tgtEl>
                                          <p:spTgt spid="1054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7" dur="2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105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9" dur="4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105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" dur="4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105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1" dur="40" fill="hold">
                                          <p:stCondLst>
                                            <p:cond delay="160"/>
                                          </p:stCondLst>
                                        </p:cTn>
                                        <p:tgtEl>
                                          <p:spTgt spid="105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2" presetID="0" presetClass="path" presetSubtype="0" repeatCount="indefinite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1.38889E-6 7.40741E-6 C 0.00069 -0.0037 0.00208 -0.0074 0.00208 -0.0111 C 0.00208 -0.01411 0.00226 -0.00277 -1.38889E-6 -0.00277 C -0.00226 -0.00277 -0.00208 -0.01411 -0.00208 -0.0111 C -0.00208 -0.0074 -0.00069 -0.0037 -1.38889E-6 7.40741E-6 Z " pathEditMode="relative" ptsTypes="fffff">
                                      <p:cBhvr>
                                        <p:cTn id="73" dur="100" fill="hold"/>
                                        <p:tgtEl>
                                          <p:spTgt spid="1054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4" presetID="0" presetClass="path" presetSubtype="0" ac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88889E-6 -4.44444E-6 L -0.28733 0.31436 " pathEditMode="relative" rAng="0" ptsTypes="AA">
                                      <p:cBhvr>
                                        <p:cTn id="75" dur="3000" fill="hold"/>
                                        <p:tgtEl>
                                          <p:spTgt spid="1054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75" y="1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7" name="Oval 27">
            <a:extLst>
              <a:ext uri="{FF2B5EF4-FFF2-40B4-BE49-F238E27FC236}">
                <a16:creationId xmlns:a16="http://schemas.microsoft.com/office/drawing/2014/main" id="{C48D52D9-6C4A-4D62-8169-0D40ECDE0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4724400"/>
            <a:ext cx="3455987" cy="792163"/>
          </a:xfrm>
          <a:prstGeom prst="ellips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0749" name="Oval 29">
            <a:extLst>
              <a:ext uri="{FF2B5EF4-FFF2-40B4-BE49-F238E27FC236}">
                <a16:creationId xmlns:a16="http://schemas.microsoft.com/office/drawing/2014/main" id="{886B4263-41EE-4C61-843D-39F25AB65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0" y="4652963"/>
            <a:ext cx="4679950" cy="1001712"/>
          </a:xfrm>
          <a:prstGeom prst="ellips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0750" name="Oval 30">
            <a:extLst>
              <a:ext uri="{FF2B5EF4-FFF2-40B4-BE49-F238E27FC236}">
                <a16:creationId xmlns:a16="http://schemas.microsoft.com/office/drawing/2014/main" id="{79EB4F05-FB02-4BBA-8EB8-3897A9412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4652963"/>
            <a:ext cx="5545138" cy="1073150"/>
          </a:xfrm>
          <a:prstGeom prst="ellips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0743" name="Group 23">
            <a:extLst>
              <a:ext uri="{FF2B5EF4-FFF2-40B4-BE49-F238E27FC236}">
                <a16:creationId xmlns:a16="http://schemas.microsoft.com/office/drawing/2014/main" id="{BBAA4FB0-CAE7-4347-AD59-FF4C39323828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4652963"/>
            <a:ext cx="427038" cy="647700"/>
            <a:chOff x="1791" y="2795"/>
            <a:chExt cx="374" cy="568"/>
          </a:xfrm>
        </p:grpSpPr>
        <p:sp>
          <p:nvSpPr>
            <p:cNvPr id="30744" name="Freeform 24">
              <a:extLst>
                <a:ext uri="{FF2B5EF4-FFF2-40B4-BE49-F238E27FC236}">
                  <a16:creationId xmlns:a16="http://schemas.microsoft.com/office/drawing/2014/main" id="{1D68F395-8ADB-4E07-97C3-11C0BEB8D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795"/>
              <a:ext cx="374" cy="568"/>
            </a:xfrm>
            <a:custGeom>
              <a:avLst/>
              <a:gdLst>
                <a:gd name="T0" fmla="*/ 199 w 374"/>
                <a:gd name="T1" fmla="*/ 0 h 568"/>
                <a:gd name="T2" fmla="*/ 63 w 374"/>
                <a:gd name="T3" fmla="*/ 182 h 568"/>
                <a:gd name="T4" fmla="*/ 13 w 374"/>
                <a:gd name="T5" fmla="*/ 416 h 568"/>
                <a:gd name="T6" fmla="*/ 141 w 374"/>
                <a:gd name="T7" fmla="*/ 552 h 568"/>
                <a:gd name="T8" fmla="*/ 325 w 374"/>
                <a:gd name="T9" fmla="*/ 512 h 568"/>
                <a:gd name="T10" fmla="*/ 357 w 374"/>
                <a:gd name="T11" fmla="*/ 304 h 568"/>
                <a:gd name="T12" fmla="*/ 221 w 374"/>
                <a:gd name="T13" fmla="*/ 104 h 568"/>
                <a:gd name="T14" fmla="*/ 199 w 374"/>
                <a:gd name="T15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568">
                  <a:moveTo>
                    <a:pt x="199" y="0"/>
                  </a:moveTo>
                  <a:cubicBezTo>
                    <a:pt x="169" y="8"/>
                    <a:pt x="94" y="113"/>
                    <a:pt x="63" y="182"/>
                  </a:cubicBezTo>
                  <a:cubicBezTo>
                    <a:pt x="32" y="251"/>
                    <a:pt x="0" y="354"/>
                    <a:pt x="13" y="416"/>
                  </a:cubicBezTo>
                  <a:cubicBezTo>
                    <a:pt x="26" y="478"/>
                    <a:pt x="89" y="536"/>
                    <a:pt x="141" y="552"/>
                  </a:cubicBezTo>
                  <a:cubicBezTo>
                    <a:pt x="193" y="568"/>
                    <a:pt x="289" y="553"/>
                    <a:pt x="325" y="512"/>
                  </a:cubicBezTo>
                  <a:cubicBezTo>
                    <a:pt x="361" y="471"/>
                    <a:pt x="374" y="372"/>
                    <a:pt x="357" y="304"/>
                  </a:cubicBezTo>
                  <a:cubicBezTo>
                    <a:pt x="340" y="236"/>
                    <a:pt x="247" y="155"/>
                    <a:pt x="221" y="104"/>
                  </a:cubicBezTo>
                  <a:cubicBezTo>
                    <a:pt x="195" y="53"/>
                    <a:pt x="204" y="22"/>
                    <a:pt x="199" y="0"/>
                  </a:cubicBezTo>
                  <a:close/>
                </a:path>
              </a:pathLst>
            </a:custGeom>
            <a:noFill/>
            <a:ln w="1270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5" name="Freeform 25">
              <a:extLst>
                <a:ext uri="{FF2B5EF4-FFF2-40B4-BE49-F238E27FC236}">
                  <a16:creationId xmlns:a16="http://schemas.microsoft.com/office/drawing/2014/main" id="{C3435EEB-9539-499D-B02B-218BB9A1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795"/>
              <a:ext cx="339" cy="458"/>
            </a:xfrm>
            <a:custGeom>
              <a:avLst/>
              <a:gdLst>
                <a:gd name="T0" fmla="*/ 177 w 339"/>
                <a:gd name="T1" fmla="*/ 0 h 458"/>
                <a:gd name="T2" fmla="*/ 78 w 339"/>
                <a:gd name="T3" fmla="*/ 131 h 458"/>
                <a:gd name="T4" fmla="*/ 19 w 339"/>
                <a:gd name="T5" fmla="*/ 381 h 458"/>
                <a:gd name="T6" fmla="*/ 195 w 339"/>
                <a:gd name="T7" fmla="*/ 453 h 458"/>
                <a:gd name="T8" fmla="*/ 323 w 339"/>
                <a:gd name="T9" fmla="*/ 349 h 458"/>
                <a:gd name="T10" fmla="*/ 292 w 339"/>
                <a:gd name="T11" fmla="*/ 218 h 458"/>
                <a:gd name="T12" fmla="*/ 203 w 339"/>
                <a:gd name="T13" fmla="*/ 85 h 458"/>
                <a:gd name="T14" fmla="*/ 177 w 339"/>
                <a:gd name="T15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9" h="458">
                  <a:moveTo>
                    <a:pt x="177" y="0"/>
                  </a:moveTo>
                  <a:cubicBezTo>
                    <a:pt x="155" y="6"/>
                    <a:pt x="104" y="68"/>
                    <a:pt x="78" y="131"/>
                  </a:cubicBezTo>
                  <a:cubicBezTo>
                    <a:pt x="52" y="194"/>
                    <a:pt x="0" y="327"/>
                    <a:pt x="19" y="381"/>
                  </a:cubicBezTo>
                  <a:cubicBezTo>
                    <a:pt x="38" y="435"/>
                    <a:pt x="144" y="458"/>
                    <a:pt x="195" y="453"/>
                  </a:cubicBezTo>
                  <a:cubicBezTo>
                    <a:pt x="246" y="448"/>
                    <a:pt x="307" y="388"/>
                    <a:pt x="323" y="349"/>
                  </a:cubicBezTo>
                  <a:cubicBezTo>
                    <a:pt x="339" y="310"/>
                    <a:pt x="312" y="262"/>
                    <a:pt x="292" y="218"/>
                  </a:cubicBezTo>
                  <a:cubicBezTo>
                    <a:pt x="272" y="174"/>
                    <a:pt x="222" y="121"/>
                    <a:pt x="203" y="85"/>
                  </a:cubicBezTo>
                  <a:cubicBezTo>
                    <a:pt x="184" y="49"/>
                    <a:pt x="182" y="18"/>
                    <a:pt x="177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tx1">
                    <a:alpha val="0"/>
                  </a:schemeClr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0841" name="Group 121">
            <a:extLst>
              <a:ext uri="{FF2B5EF4-FFF2-40B4-BE49-F238E27FC236}">
                <a16:creationId xmlns:a16="http://schemas.microsoft.com/office/drawing/2014/main" id="{5018F30A-919E-4A1C-9C50-07D7A9A0F7AF}"/>
              </a:ext>
            </a:extLst>
          </p:cNvPr>
          <p:cNvGrpSpPr>
            <a:grpSpLocks/>
          </p:cNvGrpSpPr>
          <p:nvPr/>
        </p:nvGrpSpPr>
        <p:grpSpPr bwMode="auto">
          <a:xfrm>
            <a:off x="2916238" y="4868863"/>
            <a:ext cx="236537" cy="358775"/>
            <a:chOff x="1791" y="2795"/>
            <a:chExt cx="374" cy="568"/>
          </a:xfrm>
        </p:grpSpPr>
        <p:sp>
          <p:nvSpPr>
            <p:cNvPr id="30842" name="Freeform 122">
              <a:extLst>
                <a:ext uri="{FF2B5EF4-FFF2-40B4-BE49-F238E27FC236}">
                  <a16:creationId xmlns:a16="http://schemas.microsoft.com/office/drawing/2014/main" id="{1B0513EA-660A-431B-BF77-E5B5DBFA8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795"/>
              <a:ext cx="374" cy="568"/>
            </a:xfrm>
            <a:custGeom>
              <a:avLst/>
              <a:gdLst>
                <a:gd name="T0" fmla="*/ 199 w 374"/>
                <a:gd name="T1" fmla="*/ 0 h 568"/>
                <a:gd name="T2" fmla="*/ 63 w 374"/>
                <a:gd name="T3" fmla="*/ 182 h 568"/>
                <a:gd name="T4" fmla="*/ 13 w 374"/>
                <a:gd name="T5" fmla="*/ 416 h 568"/>
                <a:gd name="T6" fmla="*/ 141 w 374"/>
                <a:gd name="T7" fmla="*/ 552 h 568"/>
                <a:gd name="T8" fmla="*/ 325 w 374"/>
                <a:gd name="T9" fmla="*/ 512 h 568"/>
                <a:gd name="T10" fmla="*/ 357 w 374"/>
                <a:gd name="T11" fmla="*/ 304 h 568"/>
                <a:gd name="T12" fmla="*/ 221 w 374"/>
                <a:gd name="T13" fmla="*/ 104 h 568"/>
                <a:gd name="T14" fmla="*/ 199 w 374"/>
                <a:gd name="T15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568">
                  <a:moveTo>
                    <a:pt x="199" y="0"/>
                  </a:moveTo>
                  <a:cubicBezTo>
                    <a:pt x="169" y="8"/>
                    <a:pt x="94" y="113"/>
                    <a:pt x="63" y="182"/>
                  </a:cubicBezTo>
                  <a:cubicBezTo>
                    <a:pt x="32" y="251"/>
                    <a:pt x="0" y="354"/>
                    <a:pt x="13" y="416"/>
                  </a:cubicBezTo>
                  <a:cubicBezTo>
                    <a:pt x="26" y="478"/>
                    <a:pt x="89" y="536"/>
                    <a:pt x="141" y="552"/>
                  </a:cubicBezTo>
                  <a:cubicBezTo>
                    <a:pt x="193" y="568"/>
                    <a:pt x="289" y="553"/>
                    <a:pt x="325" y="512"/>
                  </a:cubicBezTo>
                  <a:cubicBezTo>
                    <a:pt x="361" y="471"/>
                    <a:pt x="374" y="372"/>
                    <a:pt x="357" y="304"/>
                  </a:cubicBezTo>
                  <a:cubicBezTo>
                    <a:pt x="340" y="236"/>
                    <a:pt x="247" y="155"/>
                    <a:pt x="221" y="104"/>
                  </a:cubicBezTo>
                  <a:cubicBezTo>
                    <a:pt x="195" y="53"/>
                    <a:pt x="204" y="22"/>
                    <a:pt x="199" y="0"/>
                  </a:cubicBezTo>
                  <a:close/>
                </a:path>
              </a:pathLst>
            </a:custGeom>
            <a:noFill/>
            <a:ln w="1270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43" name="Freeform 123">
              <a:extLst>
                <a:ext uri="{FF2B5EF4-FFF2-40B4-BE49-F238E27FC236}">
                  <a16:creationId xmlns:a16="http://schemas.microsoft.com/office/drawing/2014/main" id="{764FDBD6-971F-422F-B24D-F6ACDBAD8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795"/>
              <a:ext cx="339" cy="458"/>
            </a:xfrm>
            <a:custGeom>
              <a:avLst/>
              <a:gdLst>
                <a:gd name="T0" fmla="*/ 177 w 339"/>
                <a:gd name="T1" fmla="*/ 0 h 458"/>
                <a:gd name="T2" fmla="*/ 78 w 339"/>
                <a:gd name="T3" fmla="*/ 131 h 458"/>
                <a:gd name="T4" fmla="*/ 19 w 339"/>
                <a:gd name="T5" fmla="*/ 381 h 458"/>
                <a:gd name="T6" fmla="*/ 195 w 339"/>
                <a:gd name="T7" fmla="*/ 453 h 458"/>
                <a:gd name="T8" fmla="*/ 323 w 339"/>
                <a:gd name="T9" fmla="*/ 349 h 458"/>
                <a:gd name="T10" fmla="*/ 292 w 339"/>
                <a:gd name="T11" fmla="*/ 218 h 458"/>
                <a:gd name="T12" fmla="*/ 203 w 339"/>
                <a:gd name="T13" fmla="*/ 85 h 458"/>
                <a:gd name="T14" fmla="*/ 177 w 339"/>
                <a:gd name="T15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9" h="458">
                  <a:moveTo>
                    <a:pt x="177" y="0"/>
                  </a:moveTo>
                  <a:cubicBezTo>
                    <a:pt x="155" y="6"/>
                    <a:pt x="104" y="68"/>
                    <a:pt x="78" y="131"/>
                  </a:cubicBezTo>
                  <a:cubicBezTo>
                    <a:pt x="52" y="194"/>
                    <a:pt x="0" y="327"/>
                    <a:pt x="19" y="381"/>
                  </a:cubicBezTo>
                  <a:cubicBezTo>
                    <a:pt x="38" y="435"/>
                    <a:pt x="144" y="458"/>
                    <a:pt x="195" y="453"/>
                  </a:cubicBezTo>
                  <a:cubicBezTo>
                    <a:pt x="246" y="448"/>
                    <a:pt x="307" y="388"/>
                    <a:pt x="323" y="349"/>
                  </a:cubicBezTo>
                  <a:cubicBezTo>
                    <a:pt x="339" y="310"/>
                    <a:pt x="312" y="262"/>
                    <a:pt x="292" y="218"/>
                  </a:cubicBezTo>
                  <a:cubicBezTo>
                    <a:pt x="272" y="174"/>
                    <a:pt x="222" y="121"/>
                    <a:pt x="203" y="85"/>
                  </a:cubicBezTo>
                  <a:cubicBezTo>
                    <a:pt x="184" y="49"/>
                    <a:pt x="182" y="18"/>
                    <a:pt x="177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tx1">
                    <a:alpha val="0"/>
                  </a:schemeClr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0847" name="Oval 127">
            <a:extLst>
              <a:ext uri="{FF2B5EF4-FFF2-40B4-BE49-F238E27FC236}">
                <a16:creationId xmlns:a16="http://schemas.microsoft.com/office/drawing/2014/main" id="{B1D6B5E6-694E-4549-BA19-D8592E2B5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4797425"/>
            <a:ext cx="3024187" cy="693738"/>
          </a:xfrm>
          <a:prstGeom prst="ellips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0848" name="Oval 128">
            <a:extLst>
              <a:ext uri="{FF2B5EF4-FFF2-40B4-BE49-F238E27FC236}">
                <a16:creationId xmlns:a16="http://schemas.microsoft.com/office/drawing/2014/main" id="{A4BC78CF-44B1-4249-99D1-EF47D84EB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3219450"/>
            <a:ext cx="569912" cy="569913"/>
          </a:xfrm>
          <a:prstGeom prst="ellipse">
            <a:avLst/>
          </a:prstGeom>
          <a:noFill/>
          <a:ln w="31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0849" name="Oval 129">
            <a:extLst>
              <a:ext uri="{FF2B5EF4-FFF2-40B4-BE49-F238E27FC236}">
                <a16:creationId xmlns:a16="http://schemas.microsoft.com/office/drawing/2014/main" id="{B1B63413-C71E-4134-9301-59B257F49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2990850"/>
            <a:ext cx="1087438" cy="1085850"/>
          </a:xfrm>
          <a:prstGeom prst="ellipse">
            <a:avLst/>
          </a:prstGeom>
          <a:noFill/>
          <a:ln w="31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0850" name="Oval 130">
            <a:extLst>
              <a:ext uri="{FF2B5EF4-FFF2-40B4-BE49-F238E27FC236}">
                <a16:creationId xmlns:a16="http://schemas.microsoft.com/office/drawing/2014/main" id="{681A7125-0F2C-498D-9E20-DC6DFBF6D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2638" y="2708275"/>
            <a:ext cx="1655762" cy="1655763"/>
          </a:xfrm>
          <a:prstGeom prst="ellipse">
            <a:avLst/>
          </a:prstGeom>
          <a:noFill/>
          <a:ln w="31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0851" name="Oval 131">
            <a:extLst>
              <a:ext uri="{FF2B5EF4-FFF2-40B4-BE49-F238E27FC236}">
                <a16:creationId xmlns:a16="http://schemas.microsoft.com/office/drawing/2014/main" id="{EC2F64A2-554F-40A4-A732-E8C0A9D81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175" y="2565400"/>
            <a:ext cx="1655763" cy="1655763"/>
          </a:xfrm>
          <a:prstGeom prst="ellipse">
            <a:avLst/>
          </a:prstGeom>
          <a:noFill/>
          <a:ln w="31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0852" name="Oval 132">
            <a:extLst>
              <a:ext uri="{FF2B5EF4-FFF2-40B4-BE49-F238E27FC236}">
                <a16:creationId xmlns:a16="http://schemas.microsoft.com/office/drawing/2014/main" id="{9DF4D2AE-3425-497B-8EF9-2DF31B75E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5825" y="2024063"/>
            <a:ext cx="2873375" cy="2870200"/>
          </a:xfrm>
          <a:prstGeom prst="ellipse">
            <a:avLst/>
          </a:prstGeom>
          <a:noFill/>
          <a:ln w="31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0853" name="Oval 133">
            <a:extLst>
              <a:ext uri="{FF2B5EF4-FFF2-40B4-BE49-F238E27FC236}">
                <a16:creationId xmlns:a16="http://schemas.microsoft.com/office/drawing/2014/main" id="{FC7DDD75-EC73-40D2-A02A-198CE8388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050" y="657225"/>
            <a:ext cx="5580063" cy="5580063"/>
          </a:xfrm>
          <a:prstGeom prst="ellipse">
            <a:avLst/>
          </a:prstGeom>
          <a:noFill/>
          <a:ln w="31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0854" name="Oval 134">
            <a:extLst>
              <a:ext uri="{FF2B5EF4-FFF2-40B4-BE49-F238E27FC236}">
                <a16:creationId xmlns:a16="http://schemas.microsoft.com/office/drawing/2014/main" id="{E8FF93C7-9423-4C05-93DA-2AEFC38E2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3068638"/>
            <a:ext cx="647700" cy="647700"/>
          </a:xfrm>
          <a:prstGeom prst="ellipse">
            <a:avLst/>
          </a:prstGeom>
          <a:noFill/>
          <a:ln w="31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DF81FCB2-8001-499E-9D54-24333EF0AAFF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300"/>
                                        <p:tgtEl>
                                          <p:spTgt spid="307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0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9" dur="1000" fill="hold"/>
                                        <p:tgtEl>
                                          <p:spTgt spid="307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zrtq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0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/>
                                        <p:tgtEl>
                                          <p:spTgt spid="30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6" dur="1000" fill="hold"/>
                                        <p:tgtEl>
                                          <p:spTgt spid="307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307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3" dur="1000" fill="hold"/>
                                        <p:tgtEl>
                                          <p:spTgt spid="3075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1000"/>
                                        <p:tgtEl>
                                          <p:spTgt spid="307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40" dur="1000" fill="hold"/>
                                        <p:tgtEl>
                                          <p:spTgt spid="308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zrtq5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/>
                                        <p:tgtEl>
                                          <p:spTgt spid="308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700"/>
                                        <p:tgtEl>
                                          <p:spTgt spid="308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30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6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50" dur="1000" fill="hold"/>
                                        <p:tgtEl>
                                          <p:spTgt spid="308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1000"/>
                                        <p:tgtEl>
                                          <p:spTgt spid="308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6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57" dur="1000" fill="hold"/>
                                        <p:tgtEl>
                                          <p:spTgt spid="30849"/>
                                        </p:tgtEl>
                                      </p:cBhvr>
                                      <p:by x="180000" y="180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1000"/>
                                        <p:tgtEl>
                                          <p:spTgt spid="308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6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64" dur="1500" fill="hold"/>
                                        <p:tgtEl>
                                          <p:spTgt spid="30850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1500"/>
                                        <p:tgtEl>
                                          <p:spTgt spid="308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30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6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71" dur="1000" fill="hold"/>
                                        <p:tgtEl>
                                          <p:spTgt spid="308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1000"/>
                                        <p:tgtEl>
                                          <p:spTgt spid="308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6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78" dur="1000" fill="hold"/>
                                        <p:tgtEl>
                                          <p:spTgt spid="30852"/>
                                        </p:tgtEl>
                                      </p:cBhvr>
                                      <p:by x="180000" y="180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1000"/>
                                        <p:tgtEl>
                                          <p:spTgt spid="308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6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85" dur="1500" fill="hold"/>
                                        <p:tgtEl>
                                          <p:spTgt spid="30853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1500"/>
                                        <p:tgtEl>
                                          <p:spTgt spid="308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30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6" presetClass="emph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id="92" dur="1000" fill="hold"/>
                                        <p:tgtEl>
                                          <p:spTgt spid="308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3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1000"/>
                                        <p:tgtEl>
                                          <p:spTgt spid="308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88" name="Group 20">
            <a:extLst>
              <a:ext uri="{FF2B5EF4-FFF2-40B4-BE49-F238E27FC236}">
                <a16:creationId xmlns:a16="http://schemas.microsoft.com/office/drawing/2014/main" id="{0A493C68-E023-4998-90A9-0535D9A1D927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032375" y="868363"/>
            <a:ext cx="73025" cy="80962"/>
            <a:chOff x="3509" y="1870"/>
            <a:chExt cx="167" cy="185"/>
          </a:xfrm>
        </p:grpSpPr>
        <p:sp>
          <p:nvSpPr>
            <p:cNvPr id="58389" name="Freeform 21">
              <a:extLst>
                <a:ext uri="{FF2B5EF4-FFF2-40B4-BE49-F238E27FC236}">
                  <a16:creationId xmlns:a16="http://schemas.microsoft.com/office/drawing/2014/main" id="{358CE522-6001-4181-9BED-614D3FDBD8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0" name="Freeform 22">
              <a:extLst>
                <a:ext uri="{FF2B5EF4-FFF2-40B4-BE49-F238E27FC236}">
                  <a16:creationId xmlns:a16="http://schemas.microsoft.com/office/drawing/2014/main" id="{E4F28D5F-EC12-45D2-9D15-3C139B3EC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1" name="Freeform 23">
              <a:extLst>
                <a:ext uri="{FF2B5EF4-FFF2-40B4-BE49-F238E27FC236}">
                  <a16:creationId xmlns:a16="http://schemas.microsoft.com/office/drawing/2014/main" id="{485740B6-82BB-4397-B666-008DB18B4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392" name="Group 24">
            <a:extLst>
              <a:ext uri="{FF2B5EF4-FFF2-40B4-BE49-F238E27FC236}">
                <a16:creationId xmlns:a16="http://schemas.microsoft.com/office/drawing/2014/main" id="{9F9521AC-8203-41BD-A0C2-A5B02B07258F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441700" y="1698625"/>
            <a:ext cx="57150" cy="63500"/>
            <a:chOff x="3509" y="1870"/>
            <a:chExt cx="167" cy="185"/>
          </a:xfrm>
        </p:grpSpPr>
        <p:sp>
          <p:nvSpPr>
            <p:cNvPr id="58393" name="Freeform 25">
              <a:extLst>
                <a:ext uri="{FF2B5EF4-FFF2-40B4-BE49-F238E27FC236}">
                  <a16:creationId xmlns:a16="http://schemas.microsoft.com/office/drawing/2014/main" id="{FD9456DE-B110-46F6-A25C-54F04CDE15D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4" name="Freeform 26">
              <a:extLst>
                <a:ext uri="{FF2B5EF4-FFF2-40B4-BE49-F238E27FC236}">
                  <a16:creationId xmlns:a16="http://schemas.microsoft.com/office/drawing/2014/main" id="{268A31F1-731B-4528-9252-9D93C10C678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5" name="Freeform 27">
              <a:extLst>
                <a:ext uri="{FF2B5EF4-FFF2-40B4-BE49-F238E27FC236}">
                  <a16:creationId xmlns:a16="http://schemas.microsoft.com/office/drawing/2014/main" id="{5658734A-05B2-4CEB-ADB9-8E91BFE2D6B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396" name="Group 28">
            <a:extLst>
              <a:ext uri="{FF2B5EF4-FFF2-40B4-BE49-F238E27FC236}">
                <a16:creationId xmlns:a16="http://schemas.microsoft.com/office/drawing/2014/main" id="{373602F5-B10B-4ECB-8533-21AF7389989C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646488" y="1706563"/>
            <a:ext cx="57150" cy="63500"/>
            <a:chOff x="3509" y="1870"/>
            <a:chExt cx="167" cy="185"/>
          </a:xfrm>
        </p:grpSpPr>
        <p:sp>
          <p:nvSpPr>
            <p:cNvPr id="58397" name="Freeform 29">
              <a:extLst>
                <a:ext uri="{FF2B5EF4-FFF2-40B4-BE49-F238E27FC236}">
                  <a16:creationId xmlns:a16="http://schemas.microsoft.com/office/drawing/2014/main" id="{1BF36625-19B2-405F-BC9F-5A1B8F74757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8" name="Freeform 30">
              <a:extLst>
                <a:ext uri="{FF2B5EF4-FFF2-40B4-BE49-F238E27FC236}">
                  <a16:creationId xmlns:a16="http://schemas.microsoft.com/office/drawing/2014/main" id="{ADD42BDC-08EA-4230-8D2F-041C49D9A5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9" name="Freeform 31">
              <a:extLst>
                <a:ext uri="{FF2B5EF4-FFF2-40B4-BE49-F238E27FC236}">
                  <a16:creationId xmlns:a16="http://schemas.microsoft.com/office/drawing/2014/main" id="{4DF5F68E-9986-4C51-95EB-5B9ADEDE6E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00" name="Group 32">
            <a:extLst>
              <a:ext uri="{FF2B5EF4-FFF2-40B4-BE49-F238E27FC236}">
                <a16:creationId xmlns:a16="http://schemas.microsoft.com/office/drawing/2014/main" id="{6A31A612-5494-4F37-99B3-AD062C02D5D0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5243513" y="207963"/>
            <a:ext cx="57150" cy="63500"/>
            <a:chOff x="3509" y="1870"/>
            <a:chExt cx="167" cy="185"/>
          </a:xfrm>
        </p:grpSpPr>
        <p:sp>
          <p:nvSpPr>
            <p:cNvPr id="58401" name="Freeform 33">
              <a:extLst>
                <a:ext uri="{FF2B5EF4-FFF2-40B4-BE49-F238E27FC236}">
                  <a16:creationId xmlns:a16="http://schemas.microsoft.com/office/drawing/2014/main" id="{A44C4872-71BD-40DC-9B1A-BC76F02A694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02" name="Freeform 34">
              <a:extLst>
                <a:ext uri="{FF2B5EF4-FFF2-40B4-BE49-F238E27FC236}">
                  <a16:creationId xmlns:a16="http://schemas.microsoft.com/office/drawing/2014/main" id="{FBDD15BE-0D13-40ED-A756-9BA2D563C24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03" name="Freeform 35">
              <a:extLst>
                <a:ext uri="{FF2B5EF4-FFF2-40B4-BE49-F238E27FC236}">
                  <a16:creationId xmlns:a16="http://schemas.microsoft.com/office/drawing/2014/main" id="{03D69F2D-3DA5-4A9D-840C-D97284543FF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04" name="Group 36">
            <a:extLst>
              <a:ext uri="{FF2B5EF4-FFF2-40B4-BE49-F238E27FC236}">
                <a16:creationId xmlns:a16="http://schemas.microsoft.com/office/drawing/2014/main" id="{D527965C-7993-4303-8661-9FDC78C5ED32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2670175" y="-974725"/>
            <a:ext cx="57150" cy="63500"/>
            <a:chOff x="3509" y="1870"/>
            <a:chExt cx="167" cy="185"/>
          </a:xfrm>
        </p:grpSpPr>
        <p:sp>
          <p:nvSpPr>
            <p:cNvPr id="58405" name="Freeform 37">
              <a:extLst>
                <a:ext uri="{FF2B5EF4-FFF2-40B4-BE49-F238E27FC236}">
                  <a16:creationId xmlns:a16="http://schemas.microsoft.com/office/drawing/2014/main" id="{30C2A876-7590-4444-9C7B-47BBEF2E306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06" name="Freeform 38">
              <a:extLst>
                <a:ext uri="{FF2B5EF4-FFF2-40B4-BE49-F238E27FC236}">
                  <a16:creationId xmlns:a16="http://schemas.microsoft.com/office/drawing/2014/main" id="{823C10A6-DC08-4C53-8DAF-C891E715C79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07" name="Freeform 39">
              <a:extLst>
                <a:ext uri="{FF2B5EF4-FFF2-40B4-BE49-F238E27FC236}">
                  <a16:creationId xmlns:a16="http://schemas.microsoft.com/office/drawing/2014/main" id="{C69B25D6-D70D-49B8-8CC1-7EB36506E5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08" name="Group 40">
            <a:extLst>
              <a:ext uri="{FF2B5EF4-FFF2-40B4-BE49-F238E27FC236}">
                <a16:creationId xmlns:a16="http://schemas.microsoft.com/office/drawing/2014/main" id="{E0F8EE03-C0C9-4C8E-8E88-A0F661CC6AEF}"/>
              </a:ext>
            </a:extLst>
          </p:cNvPr>
          <p:cNvGrpSpPr>
            <a:grpSpLocks/>
          </p:cNvGrpSpPr>
          <p:nvPr/>
        </p:nvGrpSpPr>
        <p:grpSpPr bwMode="auto">
          <a:xfrm>
            <a:off x="3513138" y="1771650"/>
            <a:ext cx="84137" cy="93663"/>
            <a:chOff x="3797" y="2046"/>
            <a:chExt cx="104" cy="116"/>
          </a:xfrm>
        </p:grpSpPr>
        <p:sp>
          <p:nvSpPr>
            <p:cNvPr id="58409" name="Freeform 41">
              <a:extLst>
                <a:ext uri="{FF2B5EF4-FFF2-40B4-BE49-F238E27FC236}">
                  <a16:creationId xmlns:a16="http://schemas.microsoft.com/office/drawing/2014/main" id="{4A4BB2FD-04C6-42CB-AE4C-AEB30F611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10" name="Freeform 42">
              <a:extLst>
                <a:ext uri="{FF2B5EF4-FFF2-40B4-BE49-F238E27FC236}">
                  <a16:creationId xmlns:a16="http://schemas.microsoft.com/office/drawing/2014/main" id="{3193C275-67E3-4C90-A3F8-AFA21F16E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11" name="Freeform 43">
              <a:extLst>
                <a:ext uri="{FF2B5EF4-FFF2-40B4-BE49-F238E27FC236}">
                  <a16:creationId xmlns:a16="http://schemas.microsoft.com/office/drawing/2014/main" id="{12644CDB-6B39-429D-BC1C-0C8947667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12" name="Group 44">
            <a:extLst>
              <a:ext uri="{FF2B5EF4-FFF2-40B4-BE49-F238E27FC236}">
                <a16:creationId xmlns:a16="http://schemas.microsoft.com/office/drawing/2014/main" id="{25F264EB-9FB6-406C-A20B-ECC3092145B8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2670175" y="-830263"/>
            <a:ext cx="57150" cy="63500"/>
            <a:chOff x="3509" y="1870"/>
            <a:chExt cx="167" cy="185"/>
          </a:xfrm>
        </p:grpSpPr>
        <p:sp>
          <p:nvSpPr>
            <p:cNvPr id="58413" name="Freeform 45">
              <a:extLst>
                <a:ext uri="{FF2B5EF4-FFF2-40B4-BE49-F238E27FC236}">
                  <a16:creationId xmlns:a16="http://schemas.microsoft.com/office/drawing/2014/main" id="{F17C508D-2610-4537-9FE1-93913B89017D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14" name="Freeform 46">
              <a:extLst>
                <a:ext uri="{FF2B5EF4-FFF2-40B4-BE49-F238E27FC236}">
                  <a16:creationId xmlns:a16="http://schemas.microsoft.com/office/drawing/2014/main" id="{3B43EE36-E401-45A6-B0B2-C8573F365B6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15" name="Freeform 47">
              <a:extLst>
                <a:ext uri="{FF2B5EF4-FFF2-40B4-BE49-F238E27FC236}">
                  <a16:creationId xmlns:a16="http://schemas.microsoft.com/office/drawing/2014/main" id="{BD732115-B19E-411D-8C6C-1F86CD7D940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16" name="Group 48">
            <a:extLst>
              <a:ext uri="{FF2B5EF4-FFF2-40B4-BE49-F238E27FC236}">
                <a16:creationId xmlns:a16="http://schemas.microsoft.com/office/drawing/2014/main" id="{5E6DD29F-0259-4C7D-892C-C0D739D68528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657600" y="1555750"/>
            <a:ext cx="57150" cy="63500"/>
            <a:chOff x="3509" y="1870"/>
            <a:chExt cx="167" cy="185"/>
          </a:xfrm>
        </p:grpSpPr>
        <p:sp>
          <p:nvSpPr>
            <p:cNvPr id="58417" name="Freeform 49">
              <a:extLst>
                <a:ext uri="{FF2B5EF4-FFF2-40B4-BE49-F238E27FC236}">
                  <a16:creationId xmlns:a16="http://schemas.microsoft.com/office/drawing/2014/main" id="{1A1CB385-90AB-4922-875C-097548BC256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18" name="Freeform 50">
              <a:extLst>
                <a:ext uri="{FF2B5EF4-FFF2-40B4-BE49-F238E27FC236}">
                  <a16:creationId xmlns:a16="http://schemas.microsoft.com/office/drawing/2014/main" id="{7CE9FC62-A4C8-4E05-A26F-067491A8B18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19" name="Freeform 51">
              <a:extLst>
                <a:ext uri="{FF2B5EF4-FFF2-40B4-BE49-F238E27FC236}">
                  <a16:creationId xmlns:a16="http://schemas.microsoft.com/office/drawing/2014/main" id="{0534A43F-7A0A-4D44-BA1A-8047BD2CE00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20" name="Group 52">
            <a:extLst>
              <a:ext uri="{FF2B5EF4-FFF2-40B4-BE49-F238E27FC236}">
                <a16:creationId xmlns:a16="http://schemas.microsoft.com/office/drawing/2014/main" id="{1651853A-FD92-4E6B-AED8-40BAB870FD57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4945063" y="725488"/>
            <a:ext cx="57150" cy="63500"/>
            <a:chOff x="3509" y="1870"/>
            <a:chExt cx="167" cy="185"/>
          </a:xfrm>
        </p:grpSpPr>
        <p:sp>
          <p:nvSpPr>
            <p:cNvPr id="58421" name="Freeform 53">
              <a:extLst>
                <a:ext uri="{FF2B5EF4-FFF2-40B4-BE49-F238E27FC236}">
                  <a16:creationId xmlns:a16="http://schemas.microsoft.com/office/drawing/2014/main" id="{A63F6644-B38C-4EB5-A92F-F1AC780ED1DB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22" name="Freeform 54">
              <a:extLst>
                <a:ext uri="{FF2B5EF4-FFF2-40B4-BE49-F238E27FC236}">
                  <a16:creationId xmlns:a16="http://schemas.microsoft.com/office/drawing/2014/main" id="{AA22C4FB-FA19-4F31-BC2A-46FCF711B8A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23" name="Freeform 55">
              <a:extLst>
                <a:ext uri="{FF2B5EF4-FFF2-40B4-BE49-F238E27FC236}">
                  <a16:creationId xmlns:a16="http://schemas.microsoft.com/office/drawing/2014/main" id="{94E67B81-9F80-48A8-879D-178C628B2D0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24" name="Group 56">
            <a:extLst>
              <a:ext uri="{FF2B5EF4-FFF2-40B4-BE49-F238E27FC236}">
                <a16:creationId xmlns:a16="http://schemas.microsoft.com/office/drawing/2014/main" id="{CEA35373-8DCA-4311-B01D-63E227E78FCD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5329238" y="268288"/>
            <a:ext cx="57150" cy="63500"/>
            <a:chOff x="3509" y="1870"/>
            <a:chExt cx="167" cy="185"/>
          </a:xfrm>
        </p:grpSpPr>
        <p:sp>
          <p:nvSpPr>
            <p:cNvPr id="58425" name="Freeform 57">
              <a:extLst>
                <a:ext uri="{FF2B5EF4-FFF2-40B4-BE49-F238E27FC236}">
                  <a16:creationId xmlns:a16="http://schemas.microsoft.com/office/drawing/2014/main" id="{0B93EAC3-0440-4C22-BE5B-D3F28DA7C9B7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26" name="Freeform 58">
              <a:extLst>
                <a:ext uri="{FF2B5EF4-FFF2-40B4-BE49-F238E27FC236}">
                  <a16:creationId xmlns:a16="http://schemas.microsoft.com/office/drawing/2014/main" id="{10927183-3CFE-40C1-A788-1C165692407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27" name="Freeform 59">
              <a:extLst>
                <a:ext uri="{FF2B5EF4-FFF2-40B4-BE49-F238E27FC236}">
                  <a16:creationId xmlns:a16="http://schemas.microsoft.com/office/drawing/2014/main" id="{CA8BFD22-A43E-4ACE-855B-B76D56EFCB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28" name="Group 60">
            <a:extLst>
              <a:ext uri="{FF2B5EF4-FFF2-40B4-BE49-F238E27FC236}">
                <a16:creationId xmlns:a16="http://schemas.microsoft.com/office/drawing/2014/main" id="{808DDB60-52FD-4212-B825-D56663830017}"/>
              </a:ext>
            </a:extLst>
          </p:cNvPr>
          <p:cNvGrpSpPr>
            <a:grpSpLocks/>
          </p:cNvGrpSpPr>
          <p:nvPr/>
        </p:nvGrpSpPr>
        <p:grpSpPr bwMode="auto">
          <a:xfrm>
            <a:off x="5432425" y="-160338"/>
            <a:ext cx="76200" cy="82550"/>
            <a:chOff x="3797" y="2046"/>
            <a:chExt cx="104" cy="116"/>
          </a:xfrm>
        </p:grpSpPr>
        <p:sp>
          <p:nvSpPr>
            <p:cNvPr id="58429" name="Freeform 61">
              <a:extLst>
                <a:ext uri="{FF2B5EF4-FFF2-40B4-BE49-F238E27FC236}">
                  <a16:creationId xmlns:a16="http://schemas.microsoft.com/office/drawing/2014/main" id="{D05AE0F8-EB98-4A27-AA7F-D8487268BA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30" name="Freeform 62">
              <a:extLst>
                <a:ext uri="{FF2B5EF4-FFF2-40B4-BE49-F238E27FC236}">
                  <a16:creationId xmlns:a16="http://schemas.microsoft.com/office/drawing/2014/main" id="{5CF4FA31-CD49-4EEC-A2E9-7C022EAE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31" name="Freeform 63">
              <a:extLst>
                <a:ext uri="{FF2B5EF4-FFF2-40B4-BE49-F238E27FC236}">
                  <a16:creationId xmlns:a16="http://schemas.microsoft.com/office/drawing/2014/main" id="{AB06D1F8-AB8D-419B-A65F-8C5F448A5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32" name="Group 64">
            <a:extLst>
              <a:ext uri="{FF2B5EF4-FFF2-40B4-BE49-F238E27FC236}">
                <a16:creationId xmlns:a16="http://schemas.microsoft.com/office/drawing/2014/main" id="{DED002F2-625F-43CE-B8B7-4586F3EBF9A8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5181600" y="260350"/>
            <a:ext cx="57150" cy="63500"/>
            <a:chOff x="3509" y="1870"/>
            <a:chExt cx="167" cy="185"/>
          </a:xfrm>
        </p:grpSpPr>
        <p:sp>
          <p:nvSpPr>
            <p:cNvPr id="58433" name="Freeform 65">
              <a:extLst>
                <a:ext uri="{FF2B5EF4-FFF2-40B4-BE49-F238E27FC236}">
                  <a16:creationId xmlns:a16="http://schemas.microsoft.com/office/drawing/2014/main" id="{3F207D7A-F9FB-4ED4-99FF-85599DD56A8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34" name="Freeform 66">
              <a:extLst>
                <a:ext uri="{FF2B5EF4-FFF2-40B4-BE49-F238E27FC236}">
                  <a16:creationId xmlns:a16="http://schemas.microsoft.com/office/drawing/2014/main" id="{283DA3BB-465B-44B8-8084-23E6019DDE7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35" name="Freeform 67">
              <a:extLst>
                <a:ext uri="{FF2B5EF4-FFF2-40B4-BE49-F238E27FC236}">
                  <a16:creationId xmlns:a16="http://schemas.microsoft.com/office/drawing/2014/main" id="{36820559-3E60-4D2D-A62F-CEB8C53985B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36" name="Group 68">
            <a:extLst>
              <a:ext uri="{FF2B5EF4-FFF2-40B4-BE49-F238E27FC236}">
                <a16:creationId xmlns:a16="http://schemas.microsoft.com/office/drawing/2014/main" id="{A5B89C28-302F-4716-927D-EC57BAEA3E08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314700" y="457200"/>
            <a:ext cx="57150" cy="63500"/>
            <a:chOff x="3509" y="1870"/>
            <a:chExt cx="167" cy="185"/>
          </a:xfrm>
        </p:grpSpPr>
        <p:sp>
          <p:nvSpPr>
            <p:cNvPr id="58437" name="Freeform 69">
              <a:extLst>
                <a:ext uri="{FF2B5EF4-FFF2-40B4-BE49-F238E27FC236}">
                  <a16:creationId xmlns:a16="http://schemas.microsoft.com/office/drawing/2014/main" id="{B52CECA9-0A1B-41A0-AE38-E259AE22661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38" name="Freeform 70">
              <a:extLst>
                <a:ext uri="{FF2B5EF4-FFF2-40B4-BE49-F238E27FC236}">
                  <a16:creationId xmlns:a16="http://schemas.microsoft.com/office/drawing/2014/main" id="{25EA56C0-D7A1-43F3-8E00-E56D678A4A0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39" name="Freeform 71">
              <a:extLst>
                <a:ext uri="{FF2B5EF4-FFF2-40B4-BE49-F238E27FC236}">
                  <a16:creationId xmlns:a16="http://schemas.microsoft.com/office/drawing/2014/main" id="{5E6D3BC7-51F4-44A9-8DCD-7A0E73981B3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40" name="Group 72">
            <a:extLst>
              <a:ext uri="{FF2B5EF4-FFF2-40B4-BE49-F238E27FC236}">
                <a16:creationId xmlns:a16="http://schemas.microsoft.com/office/drawing/2014/main" id="{3B18D567-A757-44CE-88AD-EE510BAB4921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4378325" y="796925"/>
            <a:ext cx="57150" cy="63500"/>
            <a:chOff x="3509" y="1870"/>
            <a:chExt cx="167" cy="185"/>
          </a:xfrm>
        </p:grpSpPr>
        <p:sp>
          <p:nvSpPr>
            <p:cNvPr id="58441" name="Freeform 73">
              <a:extLst>
                <a:ext uri="{FF2B5EF4-FFF2-40B4-BE49-F238E27FC236}">
                  <a16:creationId xmlns:a16="http://schemas.microsoft.com/office/drawing/2014/main" id="{4DCDA7A6-0DF0-4629-9012-D9AB8ABDE7A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42" name="Freeform 74">
              <a:extLst>
                <a:ext uri="{FF2B5EF4-FFF2-40B4-BE49-F238E27FC236}">
                  <a16:creationId xmlns:a16="http://schemas.microsoft.com/office/drawing/2014/main" id="{9351DD9D-61F7-47AD-9F95-E5F07102EEA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43" name="Freeform 75">
              <a:extLst>
                <a:ext uri="{FF2B5EF4-FFF2-40B4-BE49-F238E27FC236}">
                  <a16:creationId xmlns:a16="http://schemas.microsoft.com/office/drawing/2014/main" id="{A05794A9-77D5-42FE-A935-75D29F62A61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44" name="Group 76">
            <a:extLst>
              <a:ext uri="{FF2B5EF4-FFF2-40B4-BE49-F238E27FC236}">
                <a16:creationId xmlns:a16="http://schemas.microsoft.com/office/drawing/2014/main" id="{5AC8445E-4ADC-4745-82B3-7EB36E4BD938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4056063" y="1103313"/>
            <a:ext cx="57150" cy="63500"/>
            <a:chOff x="3509" y="1870"/>
            <a:chExt cx="167" cy="185"/>
          </a:xfrm>
        </p:grpSpPr>
        <p:sp>
          <p:nvSpPr>
            <p:cNvPr id="58445" name="Freeform 77">
              <a:extLst>
                <a:ext uri="{FF2B5EF4-FFF2-40B4-BE49-F238E27FC236}">
                  <a16:creationId xmlns:a16="http://schemas.microsoft.com/office/drawing/2014/main" id="{69BA4D93-C940-4618-8FB6-91109921C0F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46" name="Freeform 78">
              <a:extLst>
                <a:ext uri="{FF2B5EF4-FFF2-40B4-BE49-F238E27FC236}">
                  <a16:creationId xmlns:a16="http://schemas.microsoft.com/office/drawing/2014/main" id="{FBBC3271-F822-47A6-842A-E40EED3408E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47" name="Freeform 79">
              <a:extLst>
                <a:ext uri="{FF2B5EF4-FFF2-40B4-BE49-F238E27FC236}">
                  <a16:creationId xmlns:a16="http://schemas.microsoft.com/office/drawing/2014/main" id="{97C00504-E789-44F6-953A-0B0422E8FEA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48" name="Group 80">
            <a:extLst>
              <a:ext uri="{FF2B5EF4-FFF2-40B4-BE49-F238E27FC236}">
                <a16:creationId xmlns:a16="http://schemas.microsoft.com/office/drawing/2014/main" id="{EC67DDC6-E7B4-43E9-8992-7C13202E7FA1}"/>
              </a:ext>
            </a:extLst>
          </p:cNvPr>
          <p:cNvGrpSpPr>
            <a:grpSpLocks/>
          </p:cNvGrpSpPr>
          <p:nvPr/>
        </p:nvGrpSpPr>
        <p:grpSpPr bwMode="auto">
          <a:xfrm>
            <a:off x="3814763" y="187325"/>
            <a:ext cx="134937" cy="149225"/>
            <a:chOff x="3509" y="1870"/>
            <a:chExt cx="167" cy="185"/>
          </a:xfrm>
        </p:grpSpPr>
        <p:sp>
          <p:nvSpPr>
            <p:cNvPr id="58449" name="Freeform 81">
              <a:extLst>
                <a:ext uri="{FF2B5EF4-FFF2-40B4-BE49-F238E27FC236}">
                  <a16:creationId xmlns:a16="http://schemas.microsoft.com/office/drawing/2014/main" id="{9B1850CD-B325-4029-B845-D284D9D5E2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50" name="Freeform 82">
              <a:extLst>
                <a:ext uri="{FF2B5EF4-FFF2-40B4-BE49-F238E27FC236}">
                  <a16:creationId xmlns:a16="http://schemas.microsoft.com/office/drawing/2014/main" id="{8CB96406-E82B-4100-B97D-42DF7808C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51" name="Freeform 83">
              <a:extLst>
                <a:ext uri="{FF2B5EF4-FFF2-40B4-BE49-F238E27FC236}">
                  <a16:creationId xmlns:a16="http://schemas.microsoft.com/office/drawing/2014/main" id="{CCB68291-6A2F-4C61-8FCD-816F21594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52" name="Group 84">
            <a:extLst>
              <a:ext uri="{FF2B5EF4-FFF2-40B4-BE49-F238E27FC236}">
                <a16:creationId xmlns:a16="http://schemas.microsoft.com/office/drawing/2014/main" id="{33B019B6-AE30-47AF-B850-FC07B0AAF78D}"/>
              </a:ext>
            </a:extLst>
          </p:cNvPr>
          <p:cNvGrpSpPr>
            <a:grpSpLocks/>
          </p:cNvGrpSpPr>
          <p:nvPr/>
        </p:nvGrpSpPr>
        <p:grpSpPr bwMode="auto">
          <a:xfrm>
            <a:off x="4738688" y="958850"/>
            <a:ext cx="84137" cy="93663"/>
            <a:chOff x="3797" y="2046"/>
            <a:chExt cx="104" cy="116"/>
          </a:xfrm>
        </p:grpSpPr>
        <p:sp>
          <p:nvSpPr>
            <p:cNvPr id="58453" name="Freeform 85">
              <a:extLst>
                <a:ext uri="{FF2B5EF4-FFF2-40B4-BE49-F238E27FC236}">
                  <a16:creationId xmlns:a16="http://schemas.microsoft.com/office/drawing/2014/main" id="{D61FC8AD-A7C5-49E6-AD2B-12F40CE306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54" name="Freeform 86">
              <a:extLst>
                <a:ext uri="{FF2B5EF4-FFF2-40B4-BE49-F238E27FC236}">
                  <a16:creationId xmlns:a16="http://schemas.microsoft.com/office/drawing/2014/main" id="{9DAA903B-D54E-43CA-A104-49DCA399A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55" name="Freeform 87">
              <a:extLst>
                <a:ext uri="{FF2B5EF4-FFF2-40B4-BE49-F238E27FC236}">
                  <a16:creationId xmlns:a16="http://schemas.microsoft.com/office/drawing/2014/main" id="{C17BA9FE-A9F5-4840-8EF8-089C8688D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56" name="Group 88">
            <a:extLst>
              <a:ext uri="{FF2B5EF4-FFF2-40B4-BE49-F238E27FC236}">
                <a16:creationId xmlns:a16="http://schemas.microsoft.com/office/drawing/2014/main" id="{873578D7-A6B5-42A4-B80F-4E2FFB32E1E6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3568700" y="-41275"/>
            <a:ext cx="73025" cy="80963"/>
            <a:chOff x="3509" y="1870"/>
            <a:chExt cx="167" cy="185"/>
          </a:xfrm>
        </p:grpSpPr>
        <p:sp>
          <p:nvSpPr>
            <p:cNvPr id="58457" name="Freeform 89">
              <a:extLst>
                <a:ext uri="{FF2B5EF4-FFF2-40B4-BE49-F238E27FC236}">
                  <a16:creationId xmlns:a16="http://schemas.microsoft.com/office/drawing/2014/main" id="{518B2BB3-3E34-4031-A343-090ED79DA3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58" name="Freeform 90">
              <a:extLst>
                <a:ext uri="{FF2B5EF4-FFF2-40B4-BE49-F238E27FC236}">
                  <a16:creationId xmlns:a16="http://schemas.microsoft.com/office/drawing/2014/main" id="{8F0775ED-FE8F-4C93-8CE8-99031C6B3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59" name="Freeform 91">
              <a:extLst>
                <a:ext uri="{FF2B5EF4-FFF2-40B4-BE49-F238E27FC236}">
                  <a16:creationId xmlns:a16="http://schemas.microsoft.com/office/drawing/2014/main" id="{BD7B9A83-78CD-46A8-96DF-D1D1CF37F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60" name="Group 92">
            <a:extLst>
              <a:ext uri="{FF2B5EF4-FFF2-40B4-BE49-F238E27FC236}">
                <a16:creationId xmlns:a16="http://schemas.microsoft.com/office/drawing/2014/main" id="{C4DA019D-480B-422F-8645-2295C1F44C5E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2898775" y="-471488"/>
            <a:ext cx="57150" cy="63500"/>
            <a:chOff x="3509" y="1870"/>
            <a:chExt cx="167" cy="185"/>
          </a:xfrm>
        </p:grpSpPr>
        <p:sp>
          <p:nvSpPr>
            <p:cNvPr id="58461" name="Freeform 93">
              <a:extLst>
                <a:ext uri="{FF2B5EF4-FFF2-40B4-BE49-F238E27FC236}">
                  <a16:creationId xmlns:a16="http://schemas.microsoft.com/office/drawing/2014/main" id="{68DB722D-17EE-45C6-BDAF-F14B2DE24C7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62" name="Freeform 94">
              <a:extLst>
                <a:ext uri="{FF2B5EF4-FFF2-40B4-BE49-F238E27FC236}">
                  <a16:creationId xmlns:a16="http://schemas.microsoft.com/office/drawing/2014/main" id="{53D6E5C3-A081-430C-9D05-04AD680B741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63" name="Freeform 95">
              <a:extLst>
                <a:ext uri="{FF2B5EF4-FFF2-40B4-BE49-F238E27FC236}">
                  <a16:creationId xmlns:a16="http://schemas.microsoft.com/office/drawing/2014/main" id="{2849D7DD-3B85-49D8-92E0-F544C4F219E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64" name="Group 96">
            <a:extLst>
              <a:ext uri="{FF2B5EF4-FFF2-40B4-BE49-F238E27FC236}">
                <a16:creationId xmlns:a16="http://schemas.microsoft.com/office/drawing/2014/main" id="{B050BB2B-6DFC-40BA-86C1-35A54B44326F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522663" y="1492250"/>
            <a:ext cx="57150" cy="63500"/>
            <a:chOff x="3509" y="1870"/>
            <a:chExt cx="167" cy="185"/>
          </a:xfrm>
        </p:grpSpPr>
        <p:sp>
          <p:nvSpPr>
            <p:cNvPr id="58465" name="Freeform 97">
              <a:extLst>
                <a:ext uri="{FF2B5EF4-FFF2-40B4-BE49-F238E27FC236}">
                  <a16:creationId xmlns:a16="http://schemas.microsoft.com/office/drawing/2014/main" id="{ED83AEF9-2EEA-4D7E-A5A4-FA608A7D928D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66" name="Freeform 98">
              <a:extLst>
                <a:ext uri="{FF2B5EF4-FFF2-40B4-BE49-F238E27FC236}">
                  <a16:creationId xmlns:a16="http://schemas.microsoft.com/office/drawing/2014/main" id="{33C27AB9-DF2A-4EDA-A7E3-BEF8C23D3A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67" name="Freeform 99">
              <a:extLst>
                <a:ext uri="{FF2B5EF4-FFF2-40B4-BE49-F238E27FC236}">
                  <a16:creationId xmlns:a16="http://schemas.microsoft.com/office/drawing/2014/main" id="{4A03E299-9A06-45F0-9B78-1C6BEFB88DA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68" name="Group 100">
            <a:extLst>
              <a:ext uri="{FF2B5EF4-FFF2-40B4-BE49-F238E27FC236}">
                <a16:creationId xmlns:a16="http://schemas.microsoft.com/office/drawing/2014/main" id="{44E2B8C2-27E6-43F2-AD68-ABD5B1F5DD34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406775" y="-542925"/>
            <a:ext cx="57150" cy="63500"/>
            <a:chOff x="3509" y="1870"/>
            <a:chExt cx="167" cy="185"/>
          </a:xfrm>
        </p:grpSpPr>
        <p:sp>
          <p:nvSpPr>
            <p:cNvPr id="58469" name="Freeform 101">
              <a:extLst>
                <a:ext uri="{FF2B5EF4-FFF2-40B4-BE49-F238E27FC236}">
                  <a16:creationId xmlns:a16="http://schemas.microsoft.com/office/drawing/2014/main" id="{8DAAC653-5ED8-4EC2-8921-48BB134B55B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70" name="Freeform 102">
              <a:extLst>
                <a:ext uri="{FF2B5EF4-FFF2-40B4-BE49-F238E27FC236}">
                  <a16:creationId xmlns:a16="http://schemas.microsoft.com/office/drawing/2014/main" id="{F70FECD6-5B69-4451-BA49-AD429EF62FE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71" name="Freeform 103">
              <a:extLst>
                <a:ext uri="{FF2B5EF4-FFF2-40B4-BE49-F238E27FC236}">
                  <a16:creationId xmlns:a16="http://schemas.microsoft.com/office/drawing/2014/main" id="{599ED668-A6F0-4F3E-8E5A-72EB93CEDA2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72" name="Group 104">
            <a:extLst>
              <a:ext uri="{FF2B5EF4-FFF2-40B4-BE49-F238E27FC236}">
                <a16:creationId xmlns:a16="http://schemas.microsoft.com/office/drawing/2014/main" id="{7CD44CBF-3E07-4781-945C-6409855624A5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4940300" y="598488"/>
            <a:ext cx="57150" cy="63500"/>
            <a:chOff x="3509" y="1870"/>
            <a:chExt cx="167" cy="185"/>
          </a:xfrm>
        </p:grpSpPr>
        <p:sp>
          <p:nvSpPr>
            <p:cNvPr id="58473" name="Freeform 105">
              <a:extLst>
                <a:ext uri="{FF2B5EF4-FFF2-40B4-BE49-F238E27FC236}">
                  <a16:creationId xmlns:a16="http://schemas.microsoft.com/office/drawing/2014/main" id="{86053694-97BB-4CEB-862C-73A6A42CEAC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74" name="Freeform 106">
              <a:extLst>
                <a:ext uri="{FF2B5EF4-FFF2-40B4-BE49-F238E27FC236}">
                  <a16:creationId xmlns:a16="http://schemas.microsoft.com/office/drawing/2014/main" id="{05315C2A-0D16-4743-B6D1-EEC31238FA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75" name="Freeform 107">
              <a:extLst>
                <a:ext uri="{FF2B5EF4-FFF2-40B4-BE49-F238E27FC236}">
                  <a16:creationId xmlns:a16="http://schemas.microsoft.com/office/drawing/2014/main" id="{1F67081C-A282-44DD-AA2C-011056FB6F8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76" name="Group 108">
            <a:extLst>
              <a:ext uri="{FF2B5EF4-FFF2-40B4-BE49-F238E27FC236}">
                <a16:creationId xmlns:a16="http://schemas.microsoft.com/office/drawing/2014/main" id="{B7E8C0EC-C55B-4591-A5BC-2C9B3DF1975F}"/>
              </a:ext>
            </a:extLst>
          </p:cNvPr>
          <p:cNvGrpSpPr>
            <a:grpSpLocks/>
          </p:cNvGrpSpPr>
          <p:nvPr/>
        </p:nvGrpSpPr>
        <p:grpSpPr bwMode="auto">
          <a:xfrm>
            <a:off x="4462463" y="476250"/>
            <a:ext cx="84137" cy="93663"/>
            <a:chOff x="3797" y="2046"/>
            <a:chExt cx="104" cy="116"/>
          </a:xfrm>
        </p:grpSpPr>
        <p:sp>
          <p:nvSpPr>
            <p:cNvPr id="58477" name="Freeform 109">
              <a:extLst>
                <a:ext uri="{FF2B5EF4-FFF2-40B4-BE49-F238E27FC236}">
                  <a16:creationId xmlns:a16="http://schemas.microsoft.com/office/drawing/2014/main" id="{3D45A850-F8CE-43EE-8F14-5876B17D0A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78" name="Freeform 110">
              <a:extLst>
                <a:ext uri="{FF2B5EF4-FFF2-40B4-BE49-F238E27FC236}">
                  <a16:creationId xmlns:a16="http://schemas.microsoft.com/office/drawing/2014/main" id="{82578C0A-6A9F-48FF-836C-379BAC2E9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79" name="Freeform 111">
              <a:extLst>
                <a:ext uri="{FF2B5EF4-FFF2-40B4-BE49-F238E27FC236}">
                  <a16:creationId xmlns:a16="http://schemas.microsoft.com/office/drawing/2014/main" id="{CFABC286-789B-4FA9-94F2-2C4CE5984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80" name="Group 112">
            <a:extLst>
              <a:ext uri="{FF2B5EF4-FFF2-40B4-BE49-F238E27FC236}">
                <a16:creationId xmlns:a16="http://schemas.microsoft.com/office/drawing/2014/main" id="{63DFF474-A1D9-4DD7-B700-16EC00E4CEB0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4940300" y="742950"/>
            <a:ext cx="57150" cy="63500"/>
            <a:chOff x="3509" y="1870"/>
            <a:chExt cx="167" cy="185"/>
          </a:xfrm>
        </p:grpSpPr>
        <p:sp>
          <p:nvSpPr>
            <p:cNvPr id="58481" name="Freeform 113">
              <a:extLst>
                <a:ext uri="{FF2B5EF4-FFF2-40B4-BE49-F238E27FC236}">
                  <a16:creationId xmlns:a16="http://schemas.microsoft.com/office/drawing/2014/main" id="{3DDB8832-8838-4F9C-94DA-E42901BEE2A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82" name="Freeform 114">
              <a:extLst>
                <a:ext uri="{FF2B5EF4-FFF2-40B4-BE49-F238E27FC236}">
                  <a16:creationId xmlns:a16="http://schemas.microsoft.com/office/drawing/2014/main" id="{1D93C708-009B-4609-B6F9-A9A24D4FC7D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83" name="Freeform 115">
              <a:extLst>
                <a:ext uri="{FF2B5EF4-FFF2-40B4-BE49-F238E27FC236}">
                  <a16:creationId xmlns:a16="http://schemas.microsoft.com/office/drawing/2014/main" id="{976F2A4E-3A26-4895-A566-40112396B2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84" name="Group 116">
            <a:extLst>
              <a:ext uri="{FF2B5EF4-FFF2-40B4-BE49-F238E27FC236}">
                <a16:creationId xmlns:a16="http://schemas.microsoft.com/office/drawing/2014/main" id="{8FAF1E0E-49E9-46CE-B078-EAC60B1B7D10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533775" y="1341438"/>
            <a:ext cx="57150" cy="63500"/>
            <a:chOff x="3509" y="1870"/>
            <a:chExt cx="167" cy="185"/>
          </a:xfrm>
        </p:grpSpPr>
        <p:sp>
          <p:nvSpPr>
            <p:cNvPr id="58485" name="Freeform 117">
              <a:extLst>
                <a:ext uri="{FF2B5EF4-FFF2-40B4-BE49-F238E27FC236}">
                  <a16:creationId xmlns:a16="http://schemas.microsoft.com/office/drawing/2014/main" id="{D28A2B40-0F1F-44BE-8543-23D37CD1864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86" name="Freeform 118">
              <a:extLst>
                <a:ext uri="{FF2B5EF4-FFF2-40B4-BE49-F238E27FC236}">
                  <a16:creationId xmlns:a16="http://schemas.microsoft.com/office/drawing/2014/main" id="{BE743A7B-13A3-4B42-BDEC-A5DA691FF07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87" name="Freeform 119">
              <a:extLst>
                <a:ext uri="{FF2B5EF4-FFF2-40B4-BE49-F238E27FC236}">
                  <a16:creationId xmlns:a16="http://schemas.microsoft.com/office/drawing/2014/main" id="{1323066A-5FBB-422F-A18C-9DE266186B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88" name="Group 120">
            <a:extLst>
              <a:ext uri="{FF2B5EF4-FFF2-40B4-BE49-F238E27FC236}">
                <a16:creationId xmlns:a16="http://schemas.microsoft.com/office/drawing/2014/main" id="{592138FE-876A-4B85-B3F9-363F925C8646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463925" y="1771650"/>
            <a:ext cx="57150" cy="63500"/>
            <a:chOff x="3509" y="1870"/>
            <a:chExt cx="167" cy="185"/>
          </a:xfrm>
        </p:grpSpPr>
        <p:sp>
          <p:nvSpPr>
            <p:cNvPr id="58489" name="Freeform 121">
              <a:extLst>
                <a:ext uri="{FF2B5EF4-FFF2-40B4-BE49-F238E27FC236}">
                  <a16:creationId xmlns:a16="http://schemas.microsoft.com/office/drawing/2014/main" id="{94540D8F-3C2C-401B-B16B-CCB3573E8C4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90" name="Freeform 122">
              <a:extLst>
                <a:ext uri="{FF2B5EF4-FFF2-40B4-BE49-F238E27FC236}">
                  <a16:creationId xmlns:a16="http://schemas.microsoft.com/office/drawing/2014/main" id="{31C8B783-9CAE-44C1-AB14-B9C32F133A2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91" name="Freeform 123">
              <a:extLst>
                <a:ext uri="{FF2B5EF4-FFF2-40B4-BE49-F238E27FC236}">
                  <a16:creationId xmlns:a16="http://schemas.microsoft.com/office/drawing/2014/main" id="{924FFA2F-A630-407B-96B5-47BDA320C0C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496" name="Group 128">
            <a:extLst>
              <a:ext uri="{FF2B5EF4-FFF2-40B4-BE49-F238E27FC236}">
                <a16:creationId xmlns:a16="http://schemas.microsoft.com/office/drawing/2014/main" id="{07ABA0EA-DB0C-4CB6-8685-C0F3FA9141BA}"/>
              </a:ext>
            </a:extLst>
          </p:cNvPr>
          <p:cNvGrpSpPr>
            <a:grpSpLocks/>
          </p:cNvGrpSpPr>
          <p:nvPr/>
        </p:nvGrpSpPr>
        <p:grpSpPr bwMode="auto">
          <a:xfrm>
            <a:off x="3640138" y="1423988"/>
            <a:ext cx="76200" cy="82550"/>
            <a:chOff x="3797" y="2046"/>
            <a:chExt cx="104" cy="116"/>
          </a:xfrm>
        </p:grpSpPr>
        <p:sp>
          <p:nvSpPr>
            <p:cNvPr id="58497" name="Freeform 129">
              <a:extLst>
                <a:ext uri="{FF2B5EF4-FFF2-40B4-BE49-F238E27FC236}">
                  <a16:creationId xmlns:a16="http://schemas.microsoft.com/office/drawing/2014/main" id="{04BA4E01-AC2B-4E8E-86BB-4E363612B2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98" name="Freeform 130">
              <a:extLst>
                <a:ext uri="{FF2B5EF4-FFF2-40B4-BE49-F238E27FC236}">
                  <a16:creationId xmlns:a16="http://schemas.microsoft.com/office/drawing/2014/main" id="{7CE174EF-6C11-4056-96E1-A27C07AB6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99" name="Freeform 131">
              <a:extLst>
                <a:ext uri="{FF2B5EF4-FFF2-40B4-BE49-F238E27FC236}">
                  <a16:creationId xmlns:a16="http://schemas.microsoft.com/office/drawing/2014/main" id="{552BD542-C0E8-4EA2-9212-8DFC7C9CA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00" name="Group 132">
            <a:extLst>
              <a:ext uri="{FF2B5EF4-FFF2-40B4-BE49-F238E27FC236}">
                <a16:creationId xmlns:a16="http://schemas.microsoft.com/office/drawing/2014/main" id="{D591F65C-2314-4C52-B19C-C8705BB63D96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613150" y="-679450"/>
            <a:ext cx="57150" cy="63500"/>
            <a:chOff x="3509" y="1870"/>
            <a:chExt cx="167" cy="185"/>
          </a:xfrm>
        </p:grpSpPr>
        <p:sp>
          <p:nvSpPr>
            <p:cNvPr id="58501" name="Freeform 133">
              <a:extLst>
                <a:ext uri="{FF2B5EF4-FFF2-40B4-BE49-F238E27FC236}">
                  <a16:creationId xmlns:a16="http://schemas.microsoft.com/office/drawing/2014/main" id="{F8712DEB-B156-4814-BF77-97D3E538890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02" name="Freeform 134">
              <a:extLst>
                <a:ext uri="{FF2B5EF4-FFF2-40B4-BE49-F238E27FC236}">
                  <a16:creationId xmlns:a16="http://schemas.microsoft.com/office/drawing/2014/main" id="{386E03DB-935B-4DAD-84F3-9622E32AAC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03" name="Freeform 135">
              <a:extLst>
                <a:ext uri="{FF2B5EF4-FFF2-40B4-BE49-F238E27FC236}">
                  <a16:creationId xmlns:a16="http://schemas.microsoft.com/office/drawing/2014/main" id="{997E7FFB-B05D-4602-B7C0-9BC049DEA0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04" name="Group 136">
            <a:extLst>
              <a:ext uri="{FF2B5EF4-FFF2-40B4-BE49-F238E27FC236}">
                <a16:creationId xmlns:a16="http://schemas.microsoft.com/office/drawing/2014/main" id="{8F46DBB0-EE1D-4BA1-8B2C-23654B33D6FB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4143375" y="622300"/>
            <a:ext cx="57150" cy="63500"/>
            <a:chOff x="3509" y="1870"/>
            <a:chExt cx="167" cy="185"/>
          </a:xfrm>
        </p:grpSpPr>
        <p:sp>
          <p:nvSpPr>
            <p:cNvPr id="58505" name="Freeform 137">
              <a:extLst>
                <a:ext uri="{FF2B5EF4-FFF2-40B4-BE49-F238E27FC236}">
                  <a16:creationId xmlns:a16="http://schemas.microsoft.com/office/drawing/2014/main" id="{F863FF79-55B4-437D-8F69-E2F84F6FEDF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06" name="Freeform 138">
              <a:extLst>
                <a:ext uri="{FF2B5EF4-FFF2-40B4-BE49-F238E27FC236}">
                  <a16:creationId xmlns:a16="http://schemas.microsoft.com/office/drawing/2014/main" id="{AC5F2708-3874-4FE1-AB3A-AB46ED1284D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07" name="Freeform 139">
              <a:extLst>
                <a:ext uri="{FF2B5EF4-FFF2-40B4-BE49-F238E27FC236}">
                  <a16:creationId xmlns:a16="http://schemas.microsoft.com/office/drawing/2014/main" id="{0EBF4140-36BB-4B65-9374-81938410CC9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08" name="Group 140">
            <a:extLst>
              <a:ext uri="{FF2B5EF4-FFF2-40B4-BE49-F238E27FC236}">
                <a16:creationId xmlns:a16="http://schemas.microsoft.com/office/drawing/2014/main" id="{7ACA4AC4-C068-4ECF-8394-E14A49A626C3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757613" y="-534988"/>
            <a:ext cx="57150" cy="63500"/>
            <a:chOff x="3509" y="1870"/>
            <a:chExt cx="167" cy="185"/>
          </a:xfrm>
        </p:grpSpPr>
        <p:sp>
          <p:nvSpPr>
            <p:cNvPr id="58509" name="Freeform 141">
              <a:extLst>
                <a:ext uri="{FF2B5EF4-FFF2-40B4-BE49-F238E27FC236}">
                  <a16:creationId xmlns:a16="http://schemas.microsoft.com/office/drawing/2014/main" id="{9A8E5589-7FE8-4756-8A88-3643394B536B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10" name="Freeform 142">
              <a:extLst>
                <a:ext uri="{FF2B5EF4-FFF2-40B4-BE49-F238E27FC236}">
                  <a16:creationId xmlns:a16="http://schemas.microsoft.com/office/drawing/2014/main" id="{ED41289E-314C-426F-8ED4-31490866748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11" name="Freeform 143">
              <a:extLst>
                <a:ext uri="{FF2B5EF4-FFF2-40B4-BE49-F238E27FC236}">
                  <a16:creationId xmlns:a16="http://schemas.microsoft.com/office/drawing/2014/main" id="{B8E779D8-D202-4275-916A-F373BD9A489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12" name="Group 144">
            <a:extLst>
              <a:ext uri="{FF2B5EF4-FFF2-40B4-BE49-F238E27FC236}">
                <a16:creationId xmlns:a16="http://schemas.microsoft.com/office/drawing/2014/main" id="{797E44D9-3513-417C-95FE-144E4BAE5490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957638" y="465138"/>
            <a:ext cx="57150" cy="63500"/>
            <a:chOff x="3509" y="1870"/>
            <a:chExt cx="167" cy="185"/>
          </a:xfrm>
        </p:grpSpPr>
        <p:sp>
          <p:nvSpPr>
            <p:cNvPr id="58513" name="Freeform 145">
              <a:extLst>
                <a:ext uri="{FF2B5EF4-FFF2-40B4-BE49-F238E27FC236}">
                  <a16:creationId xmlns:a16="http://schemas.microsoft.com/office/drawing/2014/main" id="{C9453046-2D81-44FD-8C17-27C67095A42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14" name="Freeform 146">
              <a:extLst>
                <a:ext uri="{FF2B5EF4-FFF2-40B4-BE49-F238E27FC236}">
                  <a16:creationId xmlns:a16="http://schemas.microsoft.com/office/drawing/2014/main" id="{E3315A95-032F-4E96-A64D-B6E64F5172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15" name="Freeform 147">
              <a:extLst>
                <a:ext uri="{FF2B5EF4-FFF2-40B4-BE49-F238E27FC236}">
                  <a16:creationId xmlns:a16="http://schemas.microsoft.com/office/drawing/2014/main" id="{7953DFE5-13C5-443D-9963-6C26F3944DB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16" name="Group 148">
            <a:extLst>
              <a:ext uri="{FF2B5EF4-FFF2-40B4-BE49-F238E27FC236}">
                <a16:creationId xmlns:a16="http://schemas.microsoft.com/office/drawing/2014/main" id="{07E69E37-3F6E-4CC1-B288-EF047FAD6881}"/>
              </a:ext>
            </a:extLst>
          </p:cNvPr>
          <p:cNvGrpSpPr>
            <a:grpSpLocks/>
          </p:cNvGrpSpPr>
          <p:nvPr/>
        </p:nvGrpSpPr>
        <p:grpSpPr bwMode="auto">
          <a:xfrm>
            <a:off x="3535363" y="763588"/>
            <a:ext cx="134937" cy="149225"/>
            <a:chOff x="3509" y="1870"/>
            <a:chExt cx="167" cy="185"/>
          </a:xfrm>
        </p:grpSpPr>
        <p:sp>
          <p:nvSpPr>
            <p:cNvPr id="58517" name="Freeform 149">
              <a:extLst>
                <a:ext uri="{FF2B5EF4-FFF2-40B4-BE49-F238E27FC236}">
                  <a16:creationId xmlns:a16="http://schemas.microsoft.com/office/drawing/2014/main" id="{D8EC36C3-469F-4419-AEA9-8A5DE6D6B8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18" name="Freeform 150">
              <a:extLst>
                <a:ext uri="{FF2B5EF4-FFF2-40B4-BE49-F238E27FC236}">
                  <a16:creationId xmlns:a16="http://schemas.microsoft.com/office/drawing/2014/main" id="{8584128F-C46B-4291-829F-97AE0363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19" name="Freeform 151">
              <a:extLst>
                <a:ext uri="{FF2B5EF4-FFF2-40B4-BE49-F238E27FC236}">
                  <a16:creationId xmlns:a16="http://schemas.microsoft.com/office/drawing/2014/main" id="{F956217C-2A13-4A8D-B746-FD9BED8B4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20" name="Group 152">
            <a:extLst>
              <a:ext uri="{FF2B5EF4-FFF2-40B4-BE49-F238E27FC236}">
                <a16:creationId xmlns:a16="http://schemas.microsoft.com/office/drawing/2014/main" id="{63BC3AD4-D788-4943-ACEC-0D34C7EC445A}"/>
              </a:ext>
            </a:extLst>
          </p:cNvPr>
          <p:cNvGrpSpPr>
            <a:grpSpLocks/>
          </p:cNvGrpSpPr>
          <p:nvPr/>
        </p:nvGrpSpPr>
        <p:grpSpPr bwMode="auto">
          <a:xfrm>
            <a:off x="3478213" y="-803275"/>
            <a:ext cx="84137" cy="93662"/>
            <a:chOff x="3797" y="2046"/>
            <a:chExt cx="104" cy="116"/>
          </a:xfrm>
        </p:grpSpPr>
        <p:sp>
          <p:nvSpPr>
            <p:cNvPr id="58521" name="Freeform 153">
              <a:extLst>
                <a:ext uri="{FF2B5EF4-FFF2-40B4-BE49-F238E27FC236}">
                  <a16:creationId xmlns:a16="http://schemas.microsoft.com/office/drawing/2014/main" id="{B2D87A56-7245-4D74-A4A1-AC979F68C7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22" name="Freeform 154">
              <a:extLst>
                <a:ext uri="{FF2B5EF4-FFF2-40B4-BE49-F238E27FC236}">
                  <a16:creationId xmlns:a16="http://schemas.microsoft.com/office/drawing/2014/main" id="{E6CAB146-B491-4AC5-AAA4-5A072EA88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23" name="Freeform 155">
              <a:extLst>
                <a:ext uri="{FF2B5EF4-FFF2-40B4-BE49-F238E27FC236}">
                  <a16:creationId xmlns:a16="http://schemas.microsoft.com/office/drawing/2014/main" id="{5BFAB816-E1C7-472A-A77F-DA5DC097F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24" name="Group 156">
            <a:extLst>
              <a:ext uri="{FF2B5EF4-FFF2-40B4-BE49-F238E27FC236}">
                <a16:creationId xmlns:a16="http://schemas.microsoft.com/office/drawing/2014/main" id="{F8BA0DBF-129D-45CC-AD87-F09FB4F4EE0D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679700" y="-608013"/>
            <a:ext cx="73025" cy="80963"/>
            <a:chOff x="3509" y="1870"/>
            <a:chExt cx="167" cy="185"/>
          </a:xfrm>
        </p:grpSpPr>
        <p:sp>
          <p:nvSpPr>
            <p:cNvPr id="58525" name="Freeform 157">
              <a:extLst>
                <a:ext uri="{FF2B5EF4-FFF2-40B4-BE49-F238E27FC236}">
                  <a16:creationId xmlns:a16="http://schemas.microsoft.com/office/drawing/2014/main" id="{DF1BDD03-F10F-4AFF-A33A-E590403EE1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26" name="Freeform 158">
              <a:extLst>
                <a:ext uri="{FF2B5EF4-FFF2-40B4-BE49-F238E27FC236}">
                  <a16:creationId xmlns:a16="http://schemas.microsoft.com/office/drawing/2014/main" id="{9001134B-0EE0-4FCF-8070-D0EF30175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27" name="Freeform 159">
              <a:extLst>
                <a:ext uri="{FF2B5EF4-FFF2-40B4-BE49-F238E27FC236}">
                  <a16:creationId xmlns:a16="http://schemas.microsoft.com/office/drawing/2014/main" id="{FCE2EA40-4020-4844-81E9-010609A3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28" name="Group 160">
            <a:extLst>
              <a:ext uri="{FF2B5EF4-FFF2-40B4-BE49-F238E27FC236}">
                <a16:creationId xmlns:a16="http://schemas.microsoft.com/office/drawing/2014/main" id="{B1282DFD-9FD6-4001-8943-AAE852E21110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098800" y="114300"/>
            <a:ext cx="57150" cy="63500"/>
            <a:chOff x="3509" y="1870"/>
            <a:chExt cx="167" cy="185"/>
          </a:xfrm>
        </p:grpSpPr>
        <p:sp>
          <p:nvSpPr>
            <p:cNvPr id="58529" name="Freeform 161">
              <a:extLst>
                <a:ext uri="{FF2B5EF4-FFF2-40B4-BE49-F238E27FC236}">
                  <a16:creationId xmlns:a16="http://schemas.microsoft.com/office/drawing/2014/main" id="{4B0B63A7-136D-4C00-89E0-2950F1A4354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30" name="Freeform 162">
              <a:extLst>
                <a:ext uri="{FF2B5EF4-FFF2-40B4-BE49-F238E27FC236}">
                  <a16:creationId xmlns:a16="http://schemas.microsoft.com/office/drawing/2014/main" id="{F06AB074-4E61-46F0-910E-5E919C4C47A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31" name="Freeform 163">
              <a:extLst>
                <a:ext uri="{FF2B5EF4-FFF2-40B4-BE49-F238E27FC236}">
                  <a16:creationId xmlns:a16="http://schemas.microsoft.com/office/drawing/2014/main" id="{9A9D6574-84D6-4192-A87E-4493F5BC745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32" name="Group 164">
            <a:extLst>
              <a:ext uri="{FF2B5EF4-FFF2-40B4-BE49-F238E27FC236}">
                <a16:creationId xmlns:a16="http://schemas.microsoft.com/office/drawing/2014/main" id="{808060EC-C60B-4F41-888D-47A0BC373F2A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709988" y="1643063"/>
            <a:ext cx="57150" cy="63500"/>
            <a:chOff x="3509" y="1870"/>
            <a:chExt cx="167" cy="185"/>
          </a:xfrm>
        </p:grpSpPr>
        <p:sp>
          <p:nvSpPr>
            <p:cNvPr id="58533" name="Freeform 165">
              <a:extLst>
                <a:ext uri="{FF2B5EF4-FFF2-40B4-BE49-F238E27FC236}">
                  <a16:creationId xmlns:a16="http://schemas.microsoft.com/office/drawing/2014/main" id="{546800FC-D79C-4F75-8DB3-1A8728A9F65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34" name="Freeform 166">
              <a:extLst>
                <a:ext uri="{FF2B5EF4-FFF2-40B4-BE49-F238E27FC236}">
                  <a16:creationId xmlns:a16="http://schemas.microsoft.com/office/drawing/2014/main" id="{65F868F5-DF35-4553-8544-0FD8D6D860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35" name="Freeform 167">
              <a:extLst>
                <a:ext uri="{FF2B5EF4-FFF2-40B4-BE49-F238E27FC236}">
                  <a16:creationId xmlns:a16="http://schemas.microsoft.com/office/drawing/2014/main" id="{CBEC6DE9-182B-4974-959B-EF6283BDBA8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36" name="Group 168">
            <a:extLst>
              <a:ext uri="{FF2B5EF4-FFF2-40B4-BE49-F238E27FC236}">
                <a16:creationId xmlns:a16="http://schemas.microsoft.com/office/drawing/2014/main" id="{C9A14A7A-3CDB-4480-890B-FDC88FF9CD0B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5307013" y="144463"/>
            <a:ext cx="57150" cy="63500"/>
            <a:chOff x="3509" y="1870"/>
            <a:chExt cx="167" cy="185"/>
          </a:xfrm>
        </p:grpSpPr>
        <p:sp>
          <p:nvSpPr>
            <p:cNvPr id="58537" name="Freeform 169">
              <a:extLst>
                <a:ext uri="{FF2B5EF4-FFF2-40B4-BE49-F238E27FC236}">
                  <a16:creationId xmlns:a16="http://schemas.microsoft.com/office/drawing/2014/main" id="{D64F5722-4467-4BE9-8917-B522C86A106F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38" name="Freeform 170">
              <a:extLst>
                <a:ext uri="{FF2B5EF4-FFF2-40B4-BE49-F238E27FC236}">
                  <a16:creationId xmlns:a16="http://schemas.microsoft.com/office/drawing/2014/main" id="{704E3182-91C1-4459-A803-562420D9CE8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39" name="Freeform 171">
              <a:extLst>
                <a:ext uri="{FF2B5EF4-FFF2-40B4-BE49-F238E27FC236}">
                  <a16:creationId xmlns:a16="http://schemas.microsoft.com/office/drawing/2014/main" id="{DDD44B0D-D9B9-4576-9C6A-C29C363B185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40" name="Group 172">
            <a:extLst>
              <a:ext uri="{FF2B5EF4-FFF2-40B4-BE49-F238E27FC236}">
                <a16:creationId xmlns:a16="http://schemas.microsoft.com/office/drawing/2014/main" id="{1DE5B52C-D0AC-4B28-AA14-4FA3C75370B1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2733675" y="-1038225"/>
            <a:ext cx="57150" cy="63500"/>
            <a:chOff x="3509" y="1870"/>
            <a:chExt cx="167" cy="185"/>
          </a:xfrm>
        </p:grpSpPr>
        <p:sp>
          <p:nvSpPr>
            <p:cNvPr id="58541" name="Freeform 173">
              <a:extLst>
                <a:ext uri="{FF2B5EF4-FFF2-40B4-BE49-F238E27FC236}">
                  <a16:creationId xmlns:a16="http://schemas.microsoft.com/office/drawing/2014/main" id="{74A450FB-EB8A-4240-89A8-22E86E61B2B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42" name="Freeform 174">
              <a:extLst>
                <a:ext uri="{FF2B5EF4-FFF2-40B4-BE49-F238E27FC236}">
                  <a16:creationId xmlns:a16="http://schemas.microsoft.com/office/drawing/2014/main" id="{B982967A-4ED4-4314-A9A9-5987E13A5A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43" name="Freeform 175">
              <a:extLst>
                <a:ext uri="{FF2B5EF4-FFF2-40B4-BE49-F238E27FC236}">
                  <a16:creationId xmlns:a16="http://schemas.microsoft.com/office/drawing/2014/main" id="{08157D50-D6CA-49FE-8D34-F6743D537C1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44" name="Group 176">
            <a:extLst>
              <a:ext uri="{FF2B5EF4-FFF2-40B4-BE49-F238E27FC236}">
                <a16:creationId xmlns:a16="http://schemas.microsoft.com/office/drawing/2014/main" id="{CED059DC-2ED9-4A07-B557-69BAC4A531F2}"/>
              </a:ext>
            </a:extLst>
          </p:cNvPr>
          <p:cNvGrpSpPr>
            <a:grpSpLocks/>
          </p:cNvGrpSpPr>
          <p:nvPr/>
        </p:nvGrpSpPr>
        <p:grpSpPr bwMode="auto">
          <a:xfrm>
            <a:off x="3576638" y="1708150"/>
            <a:ext cx="84137" cy="93663"/>
            <a:chOff x="3797" y="2046"/>
            <a:chExt cx="104" cy="116"/>
          </a:xfrm>
        </p:grpSpPr>
        <p:sp>
          <p:nvSpPr>
            <p:cNvPr id="58545" name="Freeform 177">
              <a:extLst>
                <a:ext uri="{FF2B5EF4-FFF2-40B4-BE49-F238E27FC236}">
                  <a16:creationId xmlns:a16="http://schemas.microsoft.com/office/drawing/2014/main" id="{0E835141-CA45-4633-B877-378B9702E6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46" name="Freeform 178">
              <a:extLst>
                <a:ext uri="{FF2B5EF4-FFF2-40B4-BE49-F238E27FC236}">
                  <a16:creationId xmlns:a16="http://schemas.microsoft.com/office/drawing/2014/main" id="{C6EC8579-3FEA-4EDF-B210-34DE669E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47" name="Freeform 179">
              <a:extLst>
                <a:ext uri="{FF2B5EF4-FFF2-40B4-BE49-F238E27FC236}">
                  <a16:creationId xmlns:a16="http://schemas.microsoft.com/office/drawing/2014/main" id="{26674241-4913-4D59-9664-395262313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48" name="Group 180">
            <a:extLst>
              <a:ext uri="{FF2B5EF4-FFF2-40B4-BE49-F238E27FC236}">
                <a16:creationId xmlns:a16="http://schemas.microsoft.com/office/drawing/2014/main" id="{0144ADB6-A5AC-4E80-BC16-F1397E6A7902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2374900" y="-893763"/>
            <a:ext cx="57150" cy="63500"/>
            <a:chOff x="3509" y="1870"/>
            <a:chExt cx="167" cy="185"/>
          </a:xfrm>
        </p:grpSpPr>
        <p:sp>
          <p:nvSpPr>
            <p:cNvPr id="58549" name="Freeform 181">
              <a:extLst>
                <a:ext uri="{FF2B5EF4-FFF2-40B4-BE49-F238E27FC236}">
                  <a16:creationId xmlns:a16="http://schemas.microsoft.com/office/drawing/2014/main" id="{CB084E1E-9475-461E-8789-408D3ACC2847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50" name="Freeform 182">
              <a:extLst>
                <a:ext uri="{FF2B5EF4-FFF2-40B4-BE49-F238E27FC236}">
                  <a16:creationId xmlns:a16="http://schemas.microsoft.com/office/drawing/2014/main" id="{BE079358-97DA-42BD-B45E-3208A6F2C71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51" name="Freeform 183">
              <a:extLst>
                <a:ext uri="{FF2B5EF4-FFF2-40B4-BE49-F238E27FC236}">
                  <a16:creationId xmlns:a16="http://schemas.microsoft.com/office/drawing/2014/main" id="{C12337A9-CA7A-4793-BC97-005DF65027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52" name="Group 184">
            <a:extLst>
              <a:ext uri="{FF2B5EF4-FFF2-40B4-BE49-F238E27FC236}">
                <a16:creationId xmlns:a16="http://schemas.microsoft.com/office/drawing/2014/main" id="{155FFDAE-4210-42F7-A78B-136A98EE5F35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2244725" y="-523875"/>
            <a:ext cx="57150" cy="63500"/>
            <a:chOff x="3509" y="1870"/>
            <a:chExt cx="167" cy="185"/>
          </a:xfrm>
        </p:grpSpPr>
        <p:sp>
          <p:nvSpPr>
            <p:cNvPr id="58553" name="Freeform 185">
              <a:extLst>
                <a:ext uri="{FF2B5EF4-FFF2-40B4-BE49-F238E27FC236}">
                  <a16:creationId xmlns:a16="http://schemas.microsoft.com/office/drawing/2014/main" id="{721D659C-2882-4E97-B619-AEB39658AFFD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54" name="Freeform 186">
              <a:extLst>
                <a:ext uri="{FF2B5EF4-FFF2-40B4-BE49-F238E27FC236}">
                  <a16:creationId xmlns:a16="http://schemas.microsoft.com/office/drawing/2014/main" id="{55684B18-2EE1-4D7E-8F09-45C0D4DDE9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55" name="Freeform 187">
              <a:extLst>
                <a:ext uri="{FF2B5EF4-FFF2-40B4-BE49-F238E27FC236}">
                  <a16:creationId xmlns:a16="http://schemas.microsoft.com/office/drawing/2014/main" id="{672AA091-3D27-47C6-A509-111E1570DF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56" name="Group 188">
            <a:extLst>
              <a:ext uri="{FF2B5EF4-FFF2-40B4-BE49-F238E27FC236}">
                <a16:creationId xmlns:a16="http://schemas.microsoft.com/office/drawing/2014/main" id="{29A05769-923E-43DF-BFB6-CECA7AEB4813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5008563" y="661988"/>
            <a:ext cx="57150" cy="63500"/>
            <a:chOff x="3509" y="1870"/>
            <a:chExt cx="167" cy="185"/>
          </a:xfrm>
        </p:grpSpPr>
        <p:sp>
          <p:nvSpPr>
            <p:cNvPr id="58557" name="Freeform 189">
              <a:extLst>
                <a:ext uri="{FF2B5EF4-FFF2-40B4-BE49-F238E27FC236}">
                  <a16:creationId xmlns:a16="http://schemas.microsoft.com/office/drawing/2014/main" id="{6144C5D2-C73A-4980-8527-D11F303EFB0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58" name="Freeform 190">
              <a:extLst>
                <a:ext uri="{FF2B5EF4-FFF2-40B4-BE49-F238E27FC236}">
                  <a16:creationId xmlns:a16="http://schemas.microsoft.com/office/drawing/2014/main" id="{67897E28-D496-4FF5-AB0A-746BEB9AA29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59" name="Freeform 191">
              <a:extLst>
                <a:ext uri="{FF2B5EF4-FFF2-40B4-BE49-F238E27FC236}">
                  <a16:creationId xmlns:a16="http://schemas.microsoft.com/office/drawing/2014/main" id="{7CB03F32-11E6-42B6-A558-5C2941BCB0E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60" name="Group 192">
            <a:extLst>
              <a:ext uri="{FF2B5EF4-FFF2-40B4-BE49-F238E27FC236}">
                <a16:creationId xmlns:a16="http://schemas.microsoft.com/office/drawing/2014/main" id="{89813935-AD7A-4CA9-AED4-B8A7D7BB1F78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2665413" y="-669925"/>
            <a:ext cx="57150" cy="63500"/>
            <a:chOff x="3509" y="1870"/>
            <a:chExt cx="167" cy="185"/>
          </a:xfrm>
        </p:grpSpPr>
        <p:sp>
          <p:nvSpPr>
            <p:cNvPr id="58561" name="Freeform 193">
              <a:extLst>
                <a:ext uri="{FF2B5EF4-FFF2-40B4-BE49-F238E27FC236}">
                  <a16:creationId xmlns:a16="http://schemas.microsoft.com/office/drawing/2014/main" id="{7473DFE7-DFEB-4A74-BB45-78813BFCFCD7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62" name="Freeform 194">
              <a:extLst>
                <a:ext uri="{FF2B5EF4-FFF2-40B4-BE49-F238E27FC236}">
                  <a16:creationId xmlns:a16="http://schemas.microsoft.com/office/drawing/2014/main" id="{F787AD7E-1917-439B-B762-8B6E8DEA624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63" name="Freeform 195">
              <a:extLst>
                <a:ext uri="{FF2B5EF4-FFF2-40B4-BE49-F238E27FC236}">
                  <a16:creationId xmlns:a16="http://schemas.microsoft.com/office/drawing/2014/main" id="{BA3ABE89-4090-442E-879F-4D4C3F5B952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64" name="Group 196">
            <a:extLst>
              <a:ext uri="{FF2B5EF4-FFF2-40B4-BE49-F238E27FC236}">
                <a16:creationId xmlns:a16="http://schemas.microsoft.com/office/drawing/2014/main" id="{35111906-8D00-4389-BBFC-18A255E3FC32}"/>
              </a:ext>
            </a:extLst>
          </p:cNvPr>
          <p:cNvGrpSpPr>
            <a:grpSpLocks/>
          </p:cNvGrpSpPr>
          <p:nvPr/>
        </p:nvGrpSpPr>
        <p:grpSpPr bwMode="auto">
          <a:xfrm>
            <a:off x="4033838" y="1112838"/>
            <a:ext cx="76200" cy="82550"/>
            <a:chOff x="3797" y="2046"/>
            <a:chExt cx="104" cy="116"/>
          </a:xfrm>
        </p:grpSpPr>
        <p:sp>
          <p:nvSpPr>
            <p:cNvPr id="58565" name="Freeform 197">
              <a:extLst>
                <a:ext uri="{FF2B5EF4-FFF2-40B4-BE49-F238E27FC236}">
                  <a16:creationId xmlns:a16="http://schemas.microsoft.com/office/drawing/2014/main" id="{D9B267CF-30A0-4E7D-8ACB-0118D62C3D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66" name="Freeform 198">
              <a:extLst>
                <a:ext uri="{FF2B5EF4-FFF2-40B4-BE49-F238E27FC236}">
                  <a16:creationId xmlns:a16="http://schemas.microsoft.com/office/drawing/2014/main" id="{6B57DC7F-D3B1-4DA4-8CAE-2D7DB56CA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67" name="Freeform 199">
              <a:extLst>
                <a:ext uri="{FF2B5EF4-FFF2-40B4-BE49-F238E27FC236}">
                  <a16:creationId xmlns:a16="http://schemas.microsoft.com/office/drawing/2014/main" id="{BC384486-7760-4EDE-A536-43249EE00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68" name="Group 200">
            <a:extLst>
              <a:ext uri="{FF2B5EF4-FFF2-40B4-BE49-F238E27FC236}">
                <a16:creationId xmlns:a16="http://schemas.microsoft.com/office/drawing/2014/main" id="{7F86CE22-78ED-4DE1-86CB-C226C0DE762D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4933950" y="735013"/>
            <a:ext cx="57150" cy="63500"/>
            <a:chOff x="3509" y="1870"/>
            <a:chExt cx="167" cy="185"/>
          </a:xfrm>
        </p:grpSpPr>
        <p:sp>
          <p:nvSpPr>
            <p:cNvPr id="58569" name="Freeform 201">
              <a:extLst>
                <a:ext uri="{FF2B5EF4-FFF2-40B4-BE49-F238E27FC236}">
                  <a16:creationId xmlns:a16="http://schemas.microsoft.com/office/drawing/2014/main" id="{7590AD9C-3416-41D4-B2A8-797309CF7DAB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70" name="Freeform 202">
              <a:extLst>
                <a:ext uri="{FF2B5EF4-FFF2-40B4-BE49-F238E27FC236}">
                  <a16:creationId xmlns:a16="http://schemas.microsoft.com/office/drawing/2014/main" id="{DC794EC1-09D7-415E-A458-5A27ED51CF8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71" name="Freeform 203">
              <a:extLst>
                <a:ext uri="{FF2B5EF4-FFF2-40B4-BE49-F238E27FC236}">
                  <a16:creationId xmlns:a16="http://schemas.microsoft.com/office/drawing/2014/main" id="{7B8C8A18-67EF-4774-9CF1-46836E9BC09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72" name="Group 204">
            <a:extLst>
              <a:ext uri="{FF2B5EF4-FFF2-40B4-BE49-F238E27FC236}">
                <a16:creationId xmlns:a16="http://schemas.microsoft.com/office/drawing/2014/main" id="{6E204A64-86C5-4FC1-BBB5-11BEAB7528E8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378200" y="393700"/>
            <a:ext cx="57150" cy="63500"/>
            <a:chOff x="3509" y="1870"/>
            <a:chExt cx="167" cy="185"/>
          </a:xfrm>
        </p:grpSpPr>
        <p:sp>
          <p:nvSpPr>
            <p:cNvPr id="58573" name="Freeform 205">
              <a:extLst>
                <a:ext uri="{FF2B5EF4-FFF2-40B4-BE49-F238E27FC236}">
                  <a16:creationId xmlns:a16="http://schemas.microsoft.com/office/drawing/2014/main" id="{758FF749-9BA7-47B4-87FF-378552C7961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74" name="Freeform 206">
              <a:extLst>
                <a:ext uri="{FF2B5EF4-FFF2-40B4-BE49-F238E27FC236}">
                  <a16:creationId xmlns:a16="http://schemas.microsoft.com/office/drawing/2014/main" id="{9CC4C474-A0B6-4D2B-9350-1CAC049B767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75" name="Freeform 207">
              <a:extLst>
                <a:ext uri="{FF2B5EF4-FFF2-40B4-BE49-F238E27FC236}">
                  <a16:creationId xmlns:a16="http://schemas.microsoft.com/office/drawing/2014/main" id="{1F166965-1DDC-4B34-AB5B-1482D943A81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76" name="Group 208">
            <a:extLst>
              <a:ext uri="{FF2B5EF4-FFF2-40B4-BE49-F238E27FC236}">
                <a16:creationId xmlns:a16="http://schemas.microsoft.com/office/drawing/2014/main" id="{52A3278C-B437-42A9-BEAB-37ACB31CCE96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4441825" y="733425"/>
            <a:ext cx="57150" cy="63500"/>
            <a:chOff x="3509" y="1870"/>
            <a:chExt cx="167" cy="185"/>
          </a:xfrm>
        </p:grpSpPr>
        <p:sp>
          <p:nvSpPr>
            <p:cNvPr id="58577" name="Freeform 209">
              <a:extLst>
                <a:ext uri="{FF2B5EF4-FFF2-40B4-BE49-F238E27FC236}">
                  <a16:creationId xmlns:a16="http://schemas.microsoft.com/office/drawing/2014/main" id="{FAA9698B-29AA-4084-B5C2-0278D4A7525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78" name="Freeform 210">
              <a:extLst>
                <a:ext uri="{FF2B5EF4-FFF2-40B4-BE49-F238E27FC236}">
                  <a16:creationId xmlns:a16="http://schemas.microsoft.com/office/drawing/2014/main" id="{C3745976-A16A-4CDF-A100-5F2B62FC01A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79" name="Freeform 211">
              <a:extLst>
                <a:ext uri="{FF2B5EF4-FFF2-40B4-BE49-F238E27FC236}">
                  <a16:creationId xmlns:a16="http://schemas.microsoft.com/office/drawing/2014/main" id="{096152E1-FC13-4D5B-B040-02B54C660E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80" name="Group 212">
            <a:extLst>
              <a:ext uri="{FF2B5EF4-FFF2-40B4-BE49-F238E27FC236}">
                <a16:creationId xmlns:a16="http://schemas.microsoft.com/office/drawing/2014/main" id="{7EAD418B-2727-4922-8E05-C34DFA886CD3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3425825" y="457200"/>
            <a:ext cx="57150" cy="63500"/>
            <a:chOff x="3509" y="1870"/>
            <a:chExt cx="167" cy="185"/>
          </a:xfrm>
        </p:grpSpPr>
        <p:sp>
          <p:nvSpPr>
            <p:cNvPr id="58581" name="Freeform 213">
              <a:extLst>
                <a:ext uri="{FF2B5EF4-FFF2-40B4-BE49-F238E27FC236}">
                  <a16:creationId xmlns:a16="http://schemas.microsoft.com/office/drawing/2014/main" id="{EF3CC0D5-5E35-4F4E-8931-35E37058C830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82" name="Freeform 214">
              <a:extLst>
                <a:ext uri="{FF2B5EF4-FFF2-40B4-BE49-F238E27FC236}">
                  <a16:creationId xmlns:a16="http://schemas.microsoft.com/office/drawing/2014/main" id="{496BA251-71FF-4E6A-9F50-07C8E14FDA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83" name="Freeform 215">
              <a:extLst>
                <a:ext uri="{FF2B5EF4-FFF2-40B4-BE49-F238E27FC236}">
                  <a16:creationId xmlns:a16="http://schemas.microsoft.com/office/drawing/2014/main" id="{590E61BD-6B8C-41AA-82C3-29D7C503C0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84" name="Group 216">
            <a:extLst>
              <a:ext uri="{FF2B5EF4-FFF2-40B4-BE49-F238E27FC236}">
                <a16:creationId xmlns:a16="http://schemas.microsoft.com/office/drawing/2014/main" id="{8AE13C94-BA6E-4831-A568-4E1ACCE706CE}"/>
              </a:ext>
            </a:extLst>
          </p:cNvPr>
          <p:cNvGrpSpPr>
            <a:grpSpLocks/>
          </p:cNvGrpSpPr>
          <p:nvPr/>
        </p:nvGrpSpPr>
        <p:grpSpPr bwMode="auto">
          <a:xfrm>
            <a:off x="4102100" y="692150"/>
            <a:ext cx="134938" cy="149225"/>
            <a:chOff x="3509" y="1870"/>
            <a:chExt cx="167" cy="185"/>
          </a:xfrm>
        </p:grpSpPr>
        <p:sp>
          <p:nvSpPr>
            <p:cNvPr id="58585" name="Freeform 217">
              <a:extLst>
                <a:ext uri="{FF2B5EF4-FFF2-40B4-BE49-F238E27FC236}">
                  <a16:creationId xmlns:a16="http://schemas.microsoft.com/office/drawing/2014/main" id="{E28905C4-7C6C-41B1-A56E-E908FDB0DF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86" name="Freeform 218">
              <a:extLst>
                <a:ext uri="{FF2B5EF4-FFF2-40B4-BE49-F238E27FC236}">
                  <a16:creationId xmlns:a16="http://schemas.microsoft.com/office/drawing/2014/main" id="{DE97A7BC-3955-41F7-86AA-2007AE560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87" name="Freeform 219">
              <a:extLst>
                <a:ext uri="{FF2B5EF4-FFF2-40B4-BE49-F238E27FC236}">
                  <a16:creationId xmlns:a16="http://schemas.microsoft.com/office/drawing/2014/main" id="{5E568A7B-1FAC-4E7E-9207-417399569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588" name="Group 220">
            <a:extLst>
              <a:ext uri="{FF2B5EF4-FFF2-40B4-BE49-F238E27FC236}">
                <a16:creationId xmlns:a16="http://schemas.microsoft.com/office/drawing/2014/main" id="{0D92384D-9DC7-4D44-8C25-49E16931BE24}"/>
              </a:ext>
            </a:extLst>
          </p:cNvPr>
          <p:cNvGrpSpPr>
            <a:grpSpLocks/>
          </p:cNvGrpSpPr>
          <p:nvPr/>
        </p:nvGrpSpPr>
        <p:grpSpPr bwMode="auto">
          <a:xfrm>
            <a:off x="4802188" y="895350"/>
            <a:ext cx="84137" cy="93663"/>
            <a:chOff x="3797" y="2046"/>
            <a:chExt cx="104" cy="116"/>
          </a:xfrm>
        </p:grpSpPr>
        <p:sp>
          <p:nvSpPr>
            <p:cNvPr id="58589" name="Freeform 221">
              <a:extLst>
                <a:ext uri="{FF2B5EF4-FFF2-40B4-BE49-F238E27FC236}">
                  <a16:creationId xmlns:a16="http://schemas.microsoft.com/office/drawing/2014/main" id="{30F124FC-297D-4895-A00D-088E86CD79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90" name="Freeform 222">
              <a:extLst>
                <a:ext uri="{FF2B5EF4-FFF2-40B4-BE49-F238E27FC236}">
                  <a16:creationId xmlns:a16="http://schemas.microsoft.com/office/drawing/2014/main" id="{89B25C7C-1A8B-40CA-BEBF-78E8ABEB8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591" name="Freeform 223">
              <a:extLst>
                <a:ext uri="{FF2B5EF4-FFF2-40B4-BE49-F238E27FC236}">
                  <a16:creationId xmlns:a16="http://schemas.microsoft.com/office/drawing/2014/main" id="{F0BE1406-A205-496D-98DF-E0539AB2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9049" name="Group 2489">
            <a:extLst>
              <a:ext uri="{FF2B5EF4-FFF2-40B4-BE49-F238E27FC236}">
                <a16:creationId xmlns:a16="http://schemas.microsoft.com/office/drawing/2014/main" id="{0A8A5178-A0D8-4022-ACFD-DE5D123A331D}"/>
              </a:ext>
            </a:extLst>
          </p:cNvPr>
          <p:cNvGrpSpPr>
            <a:grpSpLocks/>
          </p:cNvGrpSpPr>
          <p:nvPr/>
        </p:nvGrpSpPr>
        <p:grpSpPr bwMode="auto">
          <a:xfrm>
            <a:off x="827088" y="6877050"/>
            <a:ext cx="2108200" cy="6323013"/>
            <a:chOff x="522" y="4320"/>
            <a:chExt cx="1328" cy="3983"/>
          </a:xfrm>
        </p:grpSpPr>
        <p:grpSp>
          <p:nvGrpSpPr>
            <p:cNvPr id="62075" name="Group 1659">
              <a:extLst>
                <a:ext uri="{FF2B5EF4-FFF2-40B4-BE49-F238E27FC236}">
                  <a16:creationId xmlns:a16="http://schemas.microsoft.com/office/drawing/2014/main" id="{10A3781B-239F-4AC8-B03E-89B1BBA3B50C}"/>
                </a:ext>
              </a:extLst>
            </p:cNvPr>
            <p:cNvGrpSpPr>
              <a:grpSpLocks/>
            </p:cNvGrpSpPr>
            <p:nvPr/>
          </p:nvGrpSpPr>
          <p:grpSpPr bwMode="auto">
            <a:xfrm rot="19439887" flipH="1">
              <a:off x="612" y="5862"/>
              <a:ext cx="467" cy="2033"/>
              <a:chOff x="1383" y="1933"/>
              <a:chExt cx="531" cy="1715"/>
            </a:xfrm>
          </p:grpSpPr>
          <p:grpSp>
            <p:nvGrpSpPr>
              <p:cNvPr id="62076" name="Group 1660">
                <a:extLst>
                  <a:ext uri="{FF2B5EF4-FFF2-40B4-BE49-F238E27FC236}">
                    <a16:creationId xmlns:a16="http://schemas.microsoft.com/office/drawing/2014/main" id="{59D06E28-DF3B-4CA1-8874-7AD2E50DB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9" y="2051"/>
                <a:ext cx="359" cy="145"/>
                <a:chOff x="22" y="618"/>
                <a:chExt cx="1222" cy="493"/>
              </a:xfrm>
            </p:grpSpPr>
            <p:sp>
              <p:nvSpPr>
                <p:cNvPr id="62077" name="Freeform 1661">
                  <a:extLst>
                    <a:ext uri="{FF2B5EF4-FFF2-40B4-BE49-F238E27FC236}">
                      <a16:creationId xmlns:a16="http://schemas.microsoft.com/office/drawing/2014/main" id="{9F16FAFA-26B5-48B3-A58F-3945E390F4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78" name="Freeform 1662">
                  <a:extLst>
                    <a:ext uri="{FF2B5EF4-FFF2-40B4-BE49-F238E27FC236}">
                      <a16:creationId xmlns:a16="http://schemas.microsoft.com/office/drawing/2014/main" id="{50F0684B-D017-47FC-BA9D-A1CDE27ACB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79" name="Freeform 1663">
                  <a:extLst>
                    <a:ext uri="{FF2B5EF4-FFF2-40B4-BE49-F238E27FC236}">
                      <a16:creationId xmlns:a16="http://schemas.microsoft.com/office/drawing/2014/main" id="{ED0780CA-C137-4E62-A9D6-0FB52D3116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080" name="Group 1664">
                <a:extLst>
                  <a:ext uri="{FF2B5EF4-FFF2-40B4-BE49-F238E27FC236}">
                    <a16:creationId xmlns:a16="http://schemas.microsoft.com/office/drawing/2014/main" id="{DE2AB992-59C0-4BF9-87C3-769AC23DAA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187"/>
                <a:ext cx="408" cy="166"/>
                <a:chOff x="975" y="2048"/>
                <a:chExt cx="408" cy="166"/>
              </a:xfrm>
            </p:grpSpPr>
            <p:sp>
              <p:nvSpPr>
                <p:cNvPr id="62081" name="Freeform 1665">
                  <a:extLst>
                    <a:ext uri="{FF2B5EF4-FFF2-40B4-BE49-F238E27FC236}">
                      <a16:creationId xmlns:a16="http://schemas.microsoft.com/office/drawing/2014/main" id="{D06965EA-352B-4A5C-841E-2F26E608E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82" name="Freeform 1666">
                  <a:extLst>
                    <a:ext uri="{FF2B5EF4-FFF2-40B4-BE49-F238E27FC236}">
                      <a16:creationId xmlns:a16="http://schemas.microsoft.com/office/drawing/2014/main" id="{DE284CF1-344F-412F-8FDC-18C51A38A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83" name="Freeform 1667">
                  <a:extLst>
                    <a:ext uri="{FF2B5EF4-FFF2-40B4-BE49-F238E27FC236}">
                      <a16:creationId xmlns:a16="http://schemas.microsoft.com/office/drawing/2014/main" id="{70115F8A-0410-4105-A4B9-D5B450077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084" name="Group 1668">
                <a:extLst>
                  <a:ext uri="{FF2B5EF4-FFF2-40B4-BE49-F238E27FC236}">
                    <a16:creationId xmlns:a16="http://schemas.microsoft.com/office/drawing/2014/main" id="{3B1F544A-D607-44BF-BC2F-65A1F49ED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308"/>
                <a:ext cx="359" cy="145"/>
                <a:chOff x="22" y="618"/>
                <a:chExt cx="1222" cy="493"/>
              </a:xfrm>
            </p:grpSpPr>
            <p:sp>
              <p:nvSpPr>
                <p:cNvPr id="62085" name="Freeform 1669">
                  <a:extLst>
                    <a:ext uri="{FF2B5EF4-FFF2-40B4-BE49-F238E27FC236}">
                      <a16:creationId xmlns:a16="http://schemas.microsoft.com/office/drawing/2014/main" id="{326B9B2D-1388-4D59-9737-FAD9178A8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86" name="Freeform 1670">
                  <a:extLst>
                    <a:ext uri="{FF2B5EF4-FFF2-40B4-BE49-F238E27FC236}">
                      <a16:creationId xmlns:a16="http://schemas.microsoft.com/office/drawing/2014/main" id="{E6A2BA21-7D59-4C72-B6C8-DEDCC2529C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87" name="Freeform 1671">
                  <a:extLst>
                    <a:ext uri="{FF2B5EF4-FFF2-40B4-BE49-F238E27FC236}">
                      <a16:creationId xmlns:a16="http://schemas.microsoft.com/office/drawing/2014/main" id="{8CC11F74-EC31-4D9A-B63A-A5719AAD7A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088" name="Group 1672">
                <a:extLst>
                  <a:ext uri="{FF2B5EF4-FFF2-40B4-BE49-F238E27FC236}">
                    <a16:creationId xmlns:a16="http://schemas.microsoft.com/office/drawing/2014/main" id="{CBD480EF-3557-4225-8772-53F3E3425D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460"/>
                <a:ext cx="359" cy="145"/>
                <a:chOff x="22" y="618"/>
                <a:chExt cx="1222" cy="493"/>
              </a:xfrm>
            </p:grpSpPr>
            <p:sp>
              <p:nvSpPr>
                <p:cNvPr id="62089" name="Freeform 1673">
                  <a:extLst>
                    <a:ext uri="{FF2B5EF4-FFF2-40B4-BE49-F238E27FC236}">
                      <a16:creationId xmlns:a16="http://schemas.microsoft.com/office/drawing/2014/main" id="{C5AE09F6-9BDA-4BA6-AF61-E86936ED10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90" name="Freeform 1674">
                  <a:extLst>
                    <a:ext uri="{FF2B5EF4-FFF2-40B4-BE49-F238E27FC236}">
                      <a16:creationId xmlns:a16="http://schemas.microsoft.com/office/drawing/2014/main" id="{7021A28C-E09C-465E-A755-50DE58B2BA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91" name="Freeform 1675">
                  <a:extLst>
                    <a:ext uri="{FF2B5EF4-FFF2-40B4-BE49-F238E27FC236}">
                      <a16:creationId xmlns:a16="http://schemas.microsoft.com/office/drawing/2014/main" id="{B51CDFBB-B962-46E8-B0B1-A2A9D4844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092" name="Group 1676">
                <a:extLst>
                  <a:ext uri="{FF2B5EF4-FFF2-40B4-BE49-F238E27FC236}">
                    <a16:creationId xmlns:a16="http://schemas.microsoft.com/office/drawing/2014/main" id="{95470BDE-2140-4E38-A111-86EE1DCFC5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07" y="2705"/>
                <a:ext cx="359" cy="145"/>
                <a:chOff x="22" y="618"/>
                <a:chExt cx="1222" cy="493"/>
              </a:xfrm>
            </p:grpSpPr>
            <p:sp>
              <p:nvSpPr>
                <p:cNvPr id="62093" name="Freeform 1677">
                  <a:extLst>
                    <a:ext uri="{FF2B5EF4-FFF2-40B4-BE49-F238E27FC236}">
                      <a16:creationId xmlns:a16="http://schemas.microsoft.com/office/drawing/2014/main" id="{57D7DD29-211E-4B57-BF7F-72EF3B8C8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94" name="Freeform 1678">
                  <a:extLst>
                    <a:ext uri="{FF2B5EF4-FFF2-40B4-BE49-F238E27FC236}">
                      <a16:creationId xmlns:a16="http://schemas.microsoft.com/office/drawing/2014/main" id="{19A0A661-6A77-445C-A219-3782B36BBD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95" name="Freeform 1679">
                  <a:extLst>
                    <a:ext uri="{FF2B5EF4-FFF2-40B4-BE49-F238E27FC236}">
                      <a16:creationId xmlns:a16="http://schemas.microsoft.com/office/drawing/2014/main" id="{9300B15A-5057-423C-906B-53DD9AB0F4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096" name="Group 1680">
                <a:extLst>
                  <a:ext uri="{FF2B5EF4-FFF2-40B4-BE49-F238E27FC236}">
                    <a16:creationId xmlns:a16="http://schemas.microsoft.com/office/drawing/2014/main" id="{28B431F8-1473-4A19-90A4-86C37CB2D2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851808">
                <a:off x="1458" y="3010"/>
                <a:ext cx="359" cy="145"/>
                <a:chOff x="22" y="618"/>
                <a:chExt cx="1222" cy="493"/>
              </a:xfrm>
            </p:grpSpPr>
            <p:sp>
              <p:nvSpPr>
                <p:cNvPr id="62097" name="Freeform 1681">
                  <a:extLst>
                    <a:ext uri="{FF2B5EF4-FFF2-40B4-BE49-F238E27FC236}">
                      <a16:creationId xmlns:a16="http://schemas.microsoft.com/office/drawing/2014/main" id="{444FC5CD-1988-48E5-9C29-A584E521EF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98" name="Freeform 1682">
                  <a:extLst>
                    <a:ext uri="{FF2B5EF4-FFF2-40B4-BE49-F238E27FC236}">
                      <a16:creationId xmlns:a16="http://schemas.microsoft.com/office/drawing/2014/main" id="{9F08FD5E-C4AF-408E-8A9A-42B24DC5B5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99" name="Freeform 1683">
                  <a:extLst>
                    <a:ext uri="{FF2B5EF4-FFF2-40B4-BE49-F238E27FC236}">
                      <a16:creationId xmlns:a16="http://schemas.microsoft.com/office/drawing/2014/main" id="{33F4860C-1429-46B4-8848-BFE3D91AE9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00" name="Group 1684">
                <a:extLst>
                  <a:ext uri="{FF2B5EF4-FFF2-40B4-BE49-F238E27FC236}">
                    <a16:creationId xmlns:a16="http://schemas.microsoft.com/office/drawing/2014/main" id="{A0C0955A-FA34-49CC-90FB-675C5FF4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486" y="3143"/>
                <a:ext cx="359" cy="145"/>
                <a:chOff x="22" y="618"/>
                <a:chExt cx="1222" cy="493"/>
              </a:xfrm>
            </p:grpSpPr>
            <p:sp>
              <p:nvSpPr>
                <p:cNvPr id="62101" name="Freeform 1685">
                  <a:extLst>
                    <a:ext uri="{FF2B5EF4-FFF2-40B4-BE49-F238E27FC236}">
                      <a16:creationId xmlns:a16="http://schemas.microsoft.com/office/drawing/2014/main" id="{AFA509C8-7B9D-4802-B887-9564308F06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02" name="Freeform 1686">
                  <a:extLst>
                    <a:ext uri="{FF2B5EF4-FFF2-40B4-BE49-F238E27FC236}">
                      <a16:creationId xmlns:a16="http://schemas.microsoft.com/office/drawing/2014/main" id="{6785ED07-7C9A-4DF1-B945-A6C1E2449A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03" name="Freeform 1687">
                  <a:extLst>
                    <a:ext uri="{FF2B5EF4-FFF2-40B4-BE49-F238E27FC236}">
                      <a16:creationId xmlns:a16="http://schemas.microsoft.com/office/drawing/2014/main" id="{304559CB-795A-4920-BDF4-FD4B978CB3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04" name="Group 1688">
                <a:extLst>
                  <a:ext uri="{FF2B5EF4-FFF2-40B4-BE49-F238E27FC236}">
                    <a16:creationId xmlns:a16="http://schemas.microsoft.com/office/drawing/2014/main" id="{41E44255-9870-4047-BAE1-A4AB454C11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715759">
                <a:off x="1510" y="3276"/>
                <a:ext cx="359" cy="145"/>
                <a:chOff x="22" y="618"/>
                <a:chExt cx="1222" cy="493"/>
              </a:xfrm>
            </p:grpSpPr>
            <p:sp>
              <p:nvSpPr>
                <p:cNvPr id="62105" name="Freeform 1689">
                  <a:extLst>
                    <a:ext uri="{FF2B5EF4-FFF2-40B4-BE49-F238E27FC236}">
                      <a16:creationId xmlns:a16="http://schemas.microsoft.com/office/drawing/2014/main" id="{74FE740C-B548-4292-8C6A-C63EF6A5B0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06" name="Freeform 1690">
                  <a:extLst>
                    <a:ext uri="{FF2B5EF4-FFF2-40B4-BE49-F238E27FC236}">
                      <a16:creationId xmlns:a16="http://schemas.microsoft.com/office/drawing/2014/main" id="{082A0906-5735-4B68-8BD6-C1307140D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07" name="Freeform 1691">
                  <a:extLst>
                    <a:ext uri="{FF2B5EF4-FFF2-40B4-BE49-F238E27FC236}">
                      <a16:creationId xmlns:a16="http://schemas.microsoft.com/office/drawing/2014/main" id="{B0EB2743-F28E-4D8C-96FF-A9C306CFB7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2108" name="Freeform 1692">
                <a:extLst>
                  <a:ext uri="{FF2B5EF4-FFF2-40B4-BE49-F238E27FC236}">
                    <a16:creationId xmlns:a16="http://schemas.microsoft.com/office/drawing/2014/main" id="{FA37F9E7-4A53-47E5-A04F-5A3C6CE94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006"/>
                <a:ext cx="204" cy="1633"/>
              </a:xfrm>
              <a:custGeom>
                <a:avLst/>
                <a:gdLst>
                  <a:gd name="T0" fmla="*/ 68 w 204"/>
                  <a:gd name="T1" fmla="*/ 0 h 1633"/>
                  <a:gd name="T2" fmla="*/ 23 w 204"/>
                  <a:gd name="T3" fmla="*/ 681 h 1633"/>
                  <a:gd name="T4" fmla="*/ 204 w 204"/>
                  <a:gd name="T5" fmla="*/ 1633 h 1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4" h="1633">
                    <a:moveTo>
                      <a:pt x="68" y="0"/>
                    </a:moveTo>
                    <a:cubicBezTo>
                      <a:pt x="34" y="204"/>
                      <a:pt x="0" y="409"/>
                      <a:pt x="23" y="681"/>
                    </a:cubicBezTo>
                    <a:cubicBezTo>
                      <a:pt x="46" y="953"/>
                      <a:pt x="125" y="1293"/>
                      <a:pt x="204" y="1633"/>
                    </a:cubicBezTo>
                  </a:path>
                </a:pathLst>
              </a:custGeom>
              <a:noFill/>
              <a:ln w="2540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2109" name="Group 1693">
                <a:extLst>
                  <a:ext uri="{FF2B5EF4-FFF2-40B4-BE49-F238E27FC236}">
                    <a16:creationId xmlns:a16="http://schemas.microsoft.com/office/drawing/2014/main" id="{7BA99A9F-DDC5-45F7-90CA-2EED2CF03C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544"/>
                <a:ext cx="408" cy="166"/>
                <a:chOff x="975" y="2048"/>
                <a:chExt cx="408" cy="166"/>
              </a:xfrm>
            </p:grpSpPr>
            <p:sp>
              <p:nvSpPr>
                <p:cNvPr id="62110" name="Freeform 1694">
                  <a:extLst>
                    <a:ext uri="{FF2B5EF4-FFF2-40B4-BE49-F238E27FC236}">
                      <a16:creationId xmlns:a16="http://schemas.microsoft.com/office/drawing/2014/main" id="{FCCDC9D0-F745-4268-BB22-29FCEEFF2C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11" name="Freeform 1695">
                  <a:extLst>
                    <a:ext uri="{FF2B5EF4-FFF2-40B4-BE49-F238E27FC236}">
                      <a16:creationId xmlns:a16="http://schemas.microsoft.com/office/drawing/2014/main" id="{FB3CCEE6-AF92-4259-A20E-942223B761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12" name="Freeform 1696">
                  <a:extLst>
                    <a:ext uri="{FF2B5EF4-FFF2-40B4-BE49-F238E27FC236}">
                      <a16:creationId xmlns:a16="http://schemas.microsoft.com/office/drawing/2014/main" id="{D8829C1C-5278-4BFE-B5E9-8DD4798DEB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13" name="Group 1697">
                <a:extLst>
                  <a:ext uri="{FF2B5EF4-FFF2-40B4-BE49-F238E27FC236}">
                    <a16:creationId xmlns:a16="http://schemas.microsoft.com/office/drawing/2014/main" id="{A5BE9F98-12C6-4009-9ACB-D91F5C66EA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57750">
                <a:off x="1392" y="2810"/>
                <a:ext cx="405" cy="213"/>
                <a:chOff x="1885" y="2296"/>
                <a:chExt cx="517" cy="272"/>
              </a:xfrm>
            </p:grpSpPr>
            <p:sp>
              <p:nvSpPr>
                <p:cNvPr id="62114" name="Freeform 1698">
                  <a:extLst>
                    <a:ext uri="{FF2B5EF4-FFF2-40B4-BE49-F238E27FC236}">
                      <a16:creationId xmlns:a16="http://schemas.microsoft.com/office/drawing/2014/main" id="{2B2CB0AE-8D90-420A-8FBD-5BFD70CD7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15" name="Freeform 1699">
                  <a:extLst>
                    <a:ext uri="{FF2B5EF4-FFF2-40B4-BE49-F238E27FC236}">
                      <a16:creationId xmlns:a16="http://schemas.microsoft.com/office/drawing/2014/main" id="{CFAC082E-A35A-4F79-B60A-A08749E65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16" name="Freeform 1700">
                  <a:extLst>
                    <a:ext uri="{FF2B5EF4-FFF2-40B4-BE49-F238E27FC236}">
                      <a16:creationId xmlns:a16="http://schemas.microsoft.com/office/drawing/2014/main" id="{62D9A622-C34D-4C66-8A17-1C601478B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17" name="Freeform 1701">
                  <a:extLst>
                    <a:ext uri="{FF2B5EF4-FFF2-40B4-BE49-F238E27FC236}">
                      <a16:creationId xmlns:a16="http://schemas.microsoft.com/office/drawing/2014/main" id="{937AEEDB-FF61-4B44-9E0F-F94013EFA5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18" name="Freeform 1702">
                  <a:extLst>
                    <a:ext uri="{FF2B5EF4-FFF2-40B4-BE49-F238E27FC236}">
                      <a16:creationId xmlns:a16="http://schemas.microsoft.com/office/drawing/2014/main" id="{BBFCEB0A-6B52-4E42-B716-2D872D35FF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19" name="Group 1703">
                <a:extLst>
                  <a:ext uri="{FF2B5EF4-FFF2-40B4-BE49-F238E27FC236}">
                    <a16:creationId xmlns:a16="http://schemas.microsoft.com/office/drawing/2014/main" id="{BBBE0AEC-D388-4BF6-B509-BB96032361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" y="1933"/>
                <a:ext cx="314" cy="127"/>
                <a:chOff x="22" y="618"/>
                <a:chExt cx="1222" cy="493"/>
              </a:xfrm>
            </p:grpSpPr>
            <p:sp>
              <p:nvSpPr>
                <p:cNvPr id="62120" name="Freeform 1704">
                  <a:extLst>
                    <a:ext uri="{FF2B5EF4-FFF2-40B4-BE49-F238E27FC236}">
                      <a16:creationId xmlns:a16="http://schemas.microsoft.com/office/drawing/2014/main" id="{ABE94FEE-9D31-4044-AA6F-47D7C84821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21" name="Freeform 1705">
                  <a:extLst>
                    <a:ext uri="{FF2B5EF4-FFF2-40B4-BE49-F238E27FC236}">
                      <a16:creationId xmlns:a16="http://schemas.microsoft.com/office/drawing/2014/main" id="{3BC6651F-2D19-467B-9912-E48E095CE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22" name="Freeform 1706">
                  <a:extLst>
                    <a:ext uri="{FF2B5EF4-FFF2-40B4-BE49-F238E27FC236}">
                      <a16:creationId xmlns:a16="http://schemas.microsoft.com/office/drawing/2014/main" id="{79BB0F4A-60D2-43A3-98EB-95F36615BB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23" name="Group 1707">
                <a:extLst>
                  <a:ext uri="{FF2B5EF4-FFF2-40B4-BE49-F238E27FC236}">
                    <a16:creationId xmlns:a16="http://schemas.microsoft.com/office/drawing/2014/main" id="{2A3A5F9C-168D-4037-B749-4B645ED348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505621" flipH="1">
                <a:off x="1543" y="3321"/>
                <a:ext cx="363" cy="213"/>
                <a:chOff x="1885" y="2296"/>
                <a:chExt cx="517" cy="272"/>
              </a:xfrm>
            </p:grpSpPr>
            <p:sp>
              <p:nvSpPr>
                <p:cNvPr id="62124" name="Freeform 1708">
                  <a:extLst>
                    <a:ext uri="{FF2B5EF4-FFF2-40B4-BE49-F238E27FC236}">
                      <a16:creationId xmlns:a16="http://schemas.microsoft.com/office/drawing/2014/main" id="{B669FA9A-55B1-4AEA-B1D0-D6B51B796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25" name="Freeform 1709">
                  <a:extLst>
                    <a:ext uri="{FF2B5EF4-FFF2-40B4-BE49-F238E27FC236}">
                      <a16:creationId xmlns:a16="http://schemas.microsoft.com/office/drawing/2014/main" id="{E5B3FD57-1AB9-4552-83E6-A2B29B7EF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26" name="Freeform 1710">
                  <a:extLst>
                    <a:ext uri="{FF2B5EF4-FFF2-40B4-BE49-F238E27FC236}">
                      <a16:creationId xmlns:a16="http://schemas.microsoft.com/office/drawing/2014/main" id="{71992B8A-BF69-4DC1-AEA5-D42ACF723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27" name="Freeform 1711">
                  <a:extLst>
                    <a:ext uri="{FF2B5EF4-FFF2-40B4-BE49-F238E27FC236}">
                      <a16:creationId xmlns:a16="http://schemas.microsoft.com/office/drawing/2014/main" id="{AA4C495C-D597-4611-98B6-A4EE6025D6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28" name="Freeform 1712">
                  <a:extLst>
                    <a:ext uri="{FF2B5EF4-FFF2-40B4-BE49-F238E27FC236}">
                      <a16:creationId xmlns:a16="http://schemas.microsoft.com/office/drawing/2014/main" id="{03934986-FB99-4B84-A932-E4421DDBD8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29" name="Group 1713">
                <a:extLst>
                  <a:ext uri="{FF2B5EF4-FFF2-40B4-BE49-F238E27FC236}">
                    <a16:creationId xmlns:a16="http://schemas.microsoft.com/office/drawing/2014/main" id="{F38FF08E-2665-4B2A-BA59-C711DF278B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555" y="3503"/>
                <a:ext cx="359" cy="145"/>
                <a:chOff x="22" y="618"/>
                <a:chExt cx="1222" cy="493"/>
              </a:xfrm>
            </p:grpSpPr>
            <p:sp>
              <p:nvSpPr>
                <p:cNvPr id="62130" name="Freeform 1714">
                  <a:extLst>
                    <a:ext uri="{FF2B5EF4-FFF2-40B4-BE49-F238E27FC236}">
                      <a16:creationId xmlns:a16="http://schemas.microsoft.com/office/drawing/2014/main" id="{3F77EC1F-01C8-4781-939D-BB7C553531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31" name="Freeform 1715">
                  <a:extLst>
                    <a:ext uri="{FF2B5EF4-FFF2-40B4-BE49-F238E27FC236}">
                      <a16:creationId xmlns:a16="http://schemas.microsoft.com/office/drawing/2014/main" id="{2EA85AEE-736D-4C50-87D9-5C86B0350A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32" name="Freeform 1716">
                  <a:extLst>
                    <a:ext uri="{FF2B5EF4-FFF2-40B4-BE49-F238E27FC236}">
                      <a16:creationId xmlns:a16="http://schemas.microsoft.com/office/drawing/2014/main" id="{58C88427-007E-4F80-9055-2EE518DB8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2133" name="Group 1717">
              <a:extLst>
                <a:ext uri="{FF2B5EF4-FFF2-40B4-BE49-F238E27FC236}">
                  <a16:creationId xmlns:a16="http://schemas.microsoft.com/office/drawing/2014/main" id="{5923BC31-9615-498C-BA90-04AC363B1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" y="5681"/>
              <a:ext cx="531" cy="1715"/>
              <a:chOff x="1383" y="1933"/>
              <a:chExt cx="531" cy="1715"/>
            </a:xfrm>
          </p:grpSpPr>
          <p:grpSp>
            <p:nvGrpSpPr>
              <p:cNvPr id="62134" name="Group 1718">
                <a:extLst>
                  <a:ext uri="{FF2B5EF4-FFF2-40B4-BE49-F238E27FC236}">
                    <a16:creationId xmlns:a16="http://schemas.microsoft.com/office/drawing/2014/main" id="{C483FAFE-7072-471A-A9B0-DE70434812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9" y="2051"/>
                <a:ext cx="359" cy="145"/>
                <a:chOff x="22" y="618"/>
                <a:chExt cx="1222" cy="493"/>
              </a:xfrm>
            </p:grpSpPr>
            <p:sp>
              <p:nvSpPr>
                <p:cNvPr id="62135" name="Freeform 1719">
                  <a:extLst>
                    <a:ext uri="{FF2B5EF4-FFF2-40B4-BE49-F238E27FC236}">
                      <a16:creationId xmlns:a16="http://schemas.microsoft.com/office/drawing/2014/main" id="{9A8A17AC-EB59-42E0-928B-489E57A868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36" name="Freeform 1720">
                  <a:extLst>
                    <a:ext uri="{FF2B5EF4-FFF2-40B4-BE49-F238E27FC236}">
                      <a16:creationId xmlns:a16="http://schemas.microsoft.com/office/drawing/2014/main" id="{261F6803-EB80-42F3-A234-8494B1BB2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37" name="Freeform 1721">
                  <a:extLst>
                    <a:ext uri="{FF2B5EF4-FFF2-40B4-BE49-F238E27FC236}">
                      <a16:creationId xmlns:a16="http://schemas.microsoft.com/office/drawing/2014/main" id="{3DB39CA8-8FEA-45B6-83AF-B1A15EE07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38" name="Group 1722">
                <a:extLst>
                  <a:ext uri="{FF2B5EF4-FFF2-40B4-BE49-F238E27FC236}">
                    <a16:creationId xmlns:a16="http://schemas.microsoft.com/office/drawing/2014/main" id="{4DB225DE-1061-4B60-BF88-64CFB3B95F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187"/>
                <a:ext cx="408" cy="166"/>
                <a:chOff x="975" y="2048"/>
                <a:chExt cx="408" cy="166"/>
              </a:xfrm>
            </p:grpSpPr>
            <p:sp>
              <p:nvSpPr>
                <p:cNvPr id="62139" name="Freeform 1723">
                  <a:extLst>
                    <a:ext uri="{FF2B5EF4-FFF2-40B4-BE49-F238E27FC236}">
                      <a16:creationId xmlns:a16="http://schemas.microsoft.com/office/drawing/2014/main" id="{3DACBB9B-0B0E-40F8-936F-AFEF5DC98B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40" name="Freeform 1724">
                  <a:extLst>
                    <a:ext uri="{FF2B5EF4-FFF2-40B4-BE49-F238E27FC236}">
                      <a16:creationId xmlns:a16="http://schemas.microsoft.com/office/drawing/2014/main" id="{8283AECE-31AC-4ABD-AB0C-6FC543D5A0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41" name="Freeform 1725">
                  <a:extLst>
                    <a:ext uri="{FF2B5EF4-FFF2-40B4-BE49-F238E27FC236}">
                      <a16:creationId xmlns:a16="http://schemas.microsoft.com/office/drawing/2014/main" id="{60300B37-D42F-41F3-8E3D-AE8ACD440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42" name="Group 1726">
                <a:extLst>
                  <a:ext uri="{FF2B5EF4-FFF2-40B4-BE49-F238E27FC236}">
                    <a16:creationId xmlns:a16="http://schemas.microsoft.com/office/drawing/2014/main" id="{0B6C61E0-D639-4C5F-BF98-CB0ABD15DA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308"/>
                <a:ext cx="359" cy="145"/>
                <a:chOff x="22" y="618"/>
                <a:chExt cx="1222" cy="493"/>
              </a:xfrm>
            </p:grpSpPr>
            <p:sp>
              <p:nvSpPr>
                <p:cNvPr id="62143" name="Freeform 1727">
                  <a:extLst>
                    <a:ext uri="{FF2B5EF4-FFF2-40B4-BE49-F238E27FC236}">
                      <a16:creationId xmlns:a16="http://schemas.microsoft.com/office/drawing/2014/main" id="{B2FB249D-EC05-46E3-9D81-A59DD8ED08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44" name="Freeform 1728">
                  <a:extLst>
                    <a:ext uri="{FF2B5EF4-FFF2-40B4-BE49-F238E27FC236}">
                      <a16:creationId xmlns:a16="http://schemas.microsoft.com/office/drawing/2014/main" id="{C93D400E-8820-4F30-AF44-4C15D3D8A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45" name="Freeform 1729">
                  <a:extLst>
                    <a:ext uri="{FF2B5EF4-FFF2-40B4-BE49-F238E27FC236}">
                      <a16:creationId xmlns:a16="http://schemas.microsoft.com/office/drawing/2014/main" id="{D5BEFE78-DFA3-4B37-8F68-5C7140C82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46" name="Group 1730">
                <a:extLst>
                  <a:ext uri="{FF2B5EF4-FFF2-40B4-BE49-F238E27FC236}">
                    <a16:creationId xmlns:a16="http://schemas.microsoft.com/office/drawing/2014/main" id="{52F5BA79-6F3E-42FF-A88B-B816906D4B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460"/>
                <a:ext cx="359" cy="145"/>
                <a:chOff x="22" y="618"/>
                <a:chExt cx="1222" cy="493"/>
              </a:xfrm>
            </p:grpSpPr>
            <p:sp>
              <p:nvSpPr>
                <p:cNvPr id="62147" name="Freeform 1731">
                  <a:extLst>
                    <a:ext uri="{FF2B5EF4-FFF2-40B4-BE49-F238E27FC236}">
                      <a16:creationId xmlns:a16="http://schemas.microsoft.com/office/drawing/2014/main" id="{670222CE-4F73-4999-BE14-FB9754B888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48" name="Freeform 1732">
                  <a:extLst>
                    <a:ext uri="{FF2B5EF4-FFF2-40B4-BE49-F238E27FC236}">
                      <a16:creationId xmlns:a16="http://schemas.microsoft.com/office/drawing/2014/main" id="{EDBB5038-D840-492F-AA72-DC7ADA66F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49" name="Freeform 1733">
                  <a:extLst>
                    <a:ext uri="{FF2B5EF4-FFF2-40B4-BE49-F238E27FC236}">
                      <a16:creationId xmlns:a16="http://schemas.microsoft.com/office/drawing/2014/main" id="{22CC9CB9-A2CB-4414-9A3C-616C5EEFF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50" name="Group 1734">
                <a:extLst>
                  <a:ext uri="{FF2B5EF4-FFF2-40B4-BE49-F238E27FC236}">
                    <a16:creationId xmlns:a16="http://schemas.microsoft.com/office/drawing/2014/main" id="{DA66ED61-7D28-42C4-AF2F-3C5C90193E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07" y="2705"/>
                <a:ext cx="359" cy="145"/>
                <a:chOff x="22" y="618"/>
                <a:chExt cx="1222" cy="493"/>
              </a:xfrm>
            </p:grpSpPr>
            <p:sp>
              <p:nvSpPr>
                <p:cNvPr id="62151" name="Freeform 1735">
                  <a:extLst>
                    <a:ext uri="{FF2B5EF4-FFF2-40B4-BE49-F238E27FC236}">
                      <a16:creationId xmlns:a16="http://schemas.microsoft.com/office/drawing/2014/main" id="{EB5EF633-124A-4059-9488-822B22C703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52" name="Freeform 1736">
                  <a:extLst>
                    <a:ext uri="{FF2B5EF4-FFF2-40B4-BE49-F238E27FC236}">
                      <a16:creationId xmlns:a16="http://schemas.microsoft.com/office/drawing/2014/main" id="{4AF00203-622C-46F7-98E9-0C07ADE7CE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53" name="Freeform 1737">
                  <a:extLst>
                    <a:ext uri="{FF2B5EF4-FFF2-40B4-BE49-F238E27FC236}">
                      <a16:creationId xmlns:a16="http://schemas.microsoft.com/office/drawing/2014/main" id="{035F15CF-E424-4124-9A9E-C25765B3D8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54" name="Group 1738">
                <a:extLst>
                  <a:ext uri="{FF2B5EF4-FFF2-40B4-BE49-F238E27FC236}">
                    <a16:creationId xmlns:a16="http://schemas.microsoft.com/office/drawing/2014/main" id="{B1395E8F-F62E-4E40-8885-D116117C1F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851808">
                <a:off x="1458" y="3010"/>
                <a:ext cx="359" cy="145"/>
                <a:chOff x="22" y="618"/>
                <a:chExt cx="1222" cy="493"/>
              </a:xfrm>
            </p:grpSpPr>
            <p:sp>
              <p:nvSpPr>
                <p:cNvPr id="62155" name="Freeform 1739">
                  <a:extLst>
                    <a:ext uri="{FF2B5EF4-FFF2-40B4-BE49-F238E27FC236}">
                      <a16:creationId xmlns:a16="http://schemas.microsoft.com/office/drawing/2014/main" id="{C4170970-2293-4E68-9149-58BCA72F7D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56" name="Freeform 1740">
                  <a:extLst>
                    <a:ext uri="{FF2B5EF4-FFF2-40B4-BE49-F238E27FC236}">
                      <a16:creationId xmlns:a16="http://schemas.microsoft.com/office/drawing/2014/main" id="{529869F1-0AF5-46A7-AF05-A58ED111B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57" name="Freeform 1741">
                  <a:extLst>
                    <a:ext uri="{FF2B5EF4-FFF2-40B4-BE49-F238E27FC236}">
                      <a16:creationId xmlns:a16="http://schemas.microsoft.com/office/drawing/2014/main" id="{D183B29E-8C63-4BCB-B451-BE9DD7886F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58" name="Group 1742">
                <a:extLst>
                  <a:ext uri="{FF2B5EF4-FFF2-40B4-BE49-F238E27FC236}">
                    <a16:creationId xmlns:a16="http://schemas.microsoft.com/office/drawing/2014/main" id="{A0167498-F87B-4B4D-AA42-BCDE51BE5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486" y="3143"/>
                <a:ext cx="359" cy="145"/>
                <a:chOff x="22" y="618"/>
                <a:chExt cx="1222" cy="493"/>
              </a:xfrm>
            </p:grpSpPr>
            <p:sp>
              <p:nvSpPr>
                <p:cNvPr id="62159" name="Freeform 1743">
                  <a:extLst>
                    <a:ext uri="{FF2B5EF4-FFF2-40B4-BE49-F238E27FC236}">
                      <a16:creationId xmlns:a16="http://schemas.microsoft.com/office/drawing/2014/main" id="{E06C41AE-9883-4B49-A684-4E3E7ECB2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60" name="Freeform 1744">
                  <a:extLst>
                    <a:ext uri="{FF2B5EF4-FFF2-40B4-BE49-F238E27FC236}">
                      <a16:creationId xmlns:a16="http://schemas.microsoft.com/office/drawing/2014/main" id="{C08E102D-94F5-49F9-896C-363A09DE5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61" name="Freeform 1745">
                  <a:extLst>
                    <a:ext uri="{FF2B5EF4-FFF2-40B4-BE49-F238E27FC236}">
                      <a16:creationId xmlns:a16="http://schemas.microsoft.com/office/drawing/2014/main" id="{56AC6695-99EE-44E3-9686-8F5B45B05B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62" name="Group 1746">
                <a:extLst>
                  <a:ext uri="{FF2B5EF4-FFF2-40B4-BE49-F238E27FC236}">
                    <a16:creationId xmlns:a16="http://schemas.microsoft.com/office/drawing/2014/main" id="{DA167F55-1149-47CE-95CF-90563A1E99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715759">
                <a:off x="1510" y="3276"/>
                <a:ext cx="359" cy="145"/>
                <a:chOff x="22" y="618"/>
                <a:chExt cx="1222" cy="493"/>
              </a:xfrm>
            </p:grpSpPr>
            <p:sp>
              <p:nvSpPr>
                <p:cNvPr id="62163" name="Freeform 1747">
                  <a:extLst>
                    <a:ext uri="{FF2B5EF4-FFF2-40B4-BE49-F238E27FC236}">
                      <a16:creationId xmlns:a16="http://schemas.microsoft.com/office/drawing/2014/main" id="{5B908944-CE7C-4DD6-ABC1-386749D980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64" name="Freeform 1748">
                  <a:extLst>
                    <a:ext uri="{FF2B5EF4-FFF2-40B4-BE49-F238E27FC236}">
                      <a16:creationId xmlns:a16="http://schemas.microsoft.com/office/drawing/2014/main" id="{312B974B-0150-40E7-BB63-2ED241437C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65" name="Freeform 1749">
                  <a:extLst>
                    <a:ext uri="{FF2B5EF4-FFF2-40B4-BE49-F238E27FC236}">
                      <a16:creationId xmlns:a16="http://schemas.microsoft.com/office/drawing/2014/main" id="{DE44D217-827D-4D28-BBF6-39E0958A79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2166" name="Freeform 1750">
                <a:extLst>
                  <a:ext uri="{FF2B5EF4-FFF2-40B4-BE49-F238E27FC236}">
                    <a16:creationId xmlns:a16="http://schemas.microsoft.com/office/drawing/2014/main" id="{F7C7CE50-B7D9-4D67-9D18-18A6B41AC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006"/>
                <a:ext cx="204" cy="1633"/>
              </a:xfrm>
              <a:custGeom>
                <a:avLst/>
                <a:gdLst>
                  <a:gd name="T0" fmla="*/ 68 w 204"/>
                  <a:gd name="T1" fmla="*/ 0 h 1633"/>
                  <a:gd name="T2" fmla="*/ 23 w 204"/>
                  <a:gd name="T3" fmla="*/ 681 h 1633"/>
                  <a:gd name="T4" fmla="*/ 204 w 204"/>
                  <a:gd name="T5" fmla="*/ 1633 h 1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4" h="1633">
                    <a:moveTo>
                      <a:pt x="68" y="0"/>
                    </a:moveTo>
                    <a:cubicBezTo>
                      <a:pt x="34" y="204"/>
                      <a:pt x="0" y="409"/>
                      <a:pt x="23" y="681"/>
                    </a:cubicBezTo>
                    <a:cubicBezTo>
                      <a:pt x="46" y="953"/>
                      <a:pt x="125" y="1293"/>
                      <a:pt x="204" y="1633"/>
                    </a:cubicBezTo>
                  </a:path>
                </a:pathLst>
              </a:custGeom>
              <a:noFill/>
              <a:ln w="2540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2167" name="Group 1751">
                <a:extLst>
                  <a:ext uri="{FF2B5EF4-FFF2-40B4-BE49-F238E27FC236}">
                    <a16:creationId xmlns:a16="http://schemas.microsoft.com/office/drawing/2014/main" id="{4FEB4F06-67A9-4024-BD1F-6ACE3B28DD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544"/>
                <a:ext cx="408" cy="166"/>
                <a:chOff x="975" y="2048"/>
                <a:chExt cx="408" cy="166"/>
              </a:xfrm>
            </p:grpSpPr>
            <p:sp>
              <p:nvSpPr>
                <p:cNvPr id="62168" name="Freeform 1752">
                  <a:extLst>
                    <a:ext uri="{FF2B5EF4-FFF2-40B4-BE49-F238E27FC236}">
                      <a16:creationId xmlns:a16="http://schemas.microsoft.com/office/drawing/2014/main" id="{57D15E9B-4D95-4B77-8EAC-117B7927DB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69" name="Freeform 1753">
                  <a:extLst>
                    <a:ext uri="{FF2B5EF4-FFF2-40B4-BE49-F238E27FC236}">
                      <a16:creationId xmlns:a16="http://schemas.microsoft.com/office/drawing/2014/main" id="{D5BAAD6D-30EF-4107-8F0E-5384FCAA0D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70" name="Freeform 1754">
                  <a:extLst>
                    <a:ext uri="{FF2B5EF4-FFF2-40B4-BE49-F238E27FC236}">
                      <a16:creationId xmlns:a16="http://schemas.microsoft.com/office/drawing/2014/main" id="{5A559370-84BB-48F5-8C97-44EB46E6E0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71" name="Group 1755">
                <a:extLst>
                  <a:ext uri="{FF2B5EF4-FFF2-40B4-BE49-F238E27FC236}">
                    <a16:creationId xmlns:a16="http://schemas.microsoft.com/office/drawing/2014/main" id="{60C9204C-4FF3-4AAF-A158-C3E0E94F0A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57750">
                <a:off x="1392" y="2810"/>
                <a:ext cx="405" cy="213"/>
                <a:chOff x="1885" y="2296"/>
                <a:chExt cx="517" cy="272"/>
              </a:xfrm>
            </p:grpSpPr>
            <p:sp>
              <p:nvSpPr>
                <p:cNvPr id="62172" name="Freeform 1756">
                  <a:extLst>
                    <a:ext uri="{FF2B5EF4-FFF2-40B4-BE49-F238E27FC236}">
                      <a16:creationId xmlns:a16="http://schemas.microsoft.com/office/drawing/2014/main" id="{CD0A13BE-190C-44E0-8836-11ED79944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73" name="Freeform 1757">
                  <a:extLst>
                    <a:ext uri="{FF2B5EF4-FFF2-40B4-BE49-F238E27FC236}">
                      <a16:creationId xmlns:a16="http://schemas.microsoft.com/office/drawing/2014/main" id="{B9027FCC-5503-4C3D-9F4D-7B1754E54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74" name="Freeform 1758">
                  <a:extLst>
                    <a:ext uri="{FF2B5EF4-FFF2-40B4-BE49-F238E27FC236}">
                      <a16:creationId xmlns:a16="http://schemas.microsoft.com/office/drawing/2014/main" id="{4029FE90-E290-42A6-898A-B12ADA85D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75" name="Freeform 1759">
                  <a:extLst>
                    <a:ext uri="{FF2B5EF4-FFF2-40B4-BE49-F238E27FC236}">
                      <a16:creationId xmlns:a16="http://schemas.microsoft.com/office/drawing/2014/main" id="{85257085-60D3-4FA8-ADC1-DD2F28829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76" name="Freeform 1760">
                  <a:extLst>
                    <a:ext uri="{FF2B5EF4-FFF2-40B4-BE49-F238E27FC236}">
                      <a16:creationId xmlns:a16="http://schemas.microsoft.com/office/drawing/2014/main" id="{86FFCF7F-2672-4AAB-98E3-1BF194C717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77" name="Group 1761">
                <a:extLst>
                  <a:ext uri="{FF2B5EF4-FFF2-40B4-BE49-F238E27FC236}">
                    <a16:creationId xmlns:a16="http://schemas.microsoft.com/office/drawing/2014/main" id="{FCA5A185-4C79-44AA-A57A-57AC6DE76B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" y="1933"/>
                <a:ext cx="314" cy="127"/>
                <a:chOff x="22" y="618"/>
                <a:chExt cx="1222" cy="493"/>
              </a:xfrm>
            </p:grpSpPr>
            <p:sp>
              <p:nvSpPr>
                <p:cNvPr id="62178" name="Freeform 1762">
                  <a:extLst>
                    <a:ext uri="{FF2B5EF4-FFF2-40B4-BE49-F238E27FC236}">
                      <a16:creationId xmlns:a16="http://schemas.microsoft.com/office/drawing/2014/main" id="{D7AAF3C6-667C-4B30-99CB-7913A56C3C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79" name="Freeform 1763">
                  <a:extLst>
                    <a:ext uri="{FF2B5EF4-FFF2-40B4-BE49-F238E27FC236}">
                      <a16:creationId xmlns:a16="http://schemas.microsoft.com/office/drawing/2014/main" id="{4DE8C8E6-DC8A-4B71-9BC8-B24EBA521D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80" name="Freeform 1764">
                  <a:extLst>
                    <a:ext uri="{FF2B5EF4-FFF2-40B4-BE49-F238E27FC236}">
                      <a16:creationId xmlns:a16="http://schemas.microsoft.com/office/drawing/2014/main" id="{8475CB5D-B68D-4335-B9E4-B9471F9D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81" name="Group 1765">
                <a:extLst>
                  <a:ext uri="{FF2B5EF4-FFF2-40B4-BE49-F238E27FC236}">
                    <a16:creationId xmlns:a16="http://schemas.microsoft.com/office/drawing/2014/main" id="{1BE7B225-DBEB-4B4C-ACCA-275ADC9EB7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505621" flipH="1">
                <a:off x="1543" y="3321"/>
                <a:ext cx="363" cy="213"/>
                <a:chOff x="1885" y="2296"/>
                <a:chExt cx="517" cy="272"/>
              </a:xfrm>
            </p:grpSpPr>
            <p:sp>
              <p:nvSpPr>
                <p:cNvPr id="62182" name="Freeform 1766">
                  <a:extLst>
                    <a:ext uri="{FF2B5EF4-FFF2-40B4-BE49-F238E27FC236}">
                      <a16:creationId xmlns:a16="http://schemas.microsoft.com/office/drawing/2014/main" id="{C825360C-DD84-4A83-BF4F-B2216E0E10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83" name="Freeform 1767">
                  <a:extLst>
                    <a:ext uri="{FF2B5EF4-FFF2-40B4-BE49-F238E27FC236}">
                      <a16:creationId xmlns:a16="http://schemas.microsoft.com/office/drawing/2014/main" id="{1CB3F5AF-F3F0-4C4D-BBB9-98BC646E98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84" name="Freeform 1768">
                  <a:extLst>
                    <a:ext uri="{FF2B5EF4-FFF2-40B4-BE49-F238E27FC236}">
                      <a16:creationId xmlns:a16="http://schemas.microsoft.com/office/drawing/2014/main" id="{F50E791A-006C-4DEE-84C9-F493E18AB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85" name="Freeform 1769">
                  <a:extLst>
                    <a:ext uri="{FF2B5EF4-FFF2-40B4-BE49-F238E27FC236}">
                      <a16:creationId xmlns:a16="http://schemas.microsoft.com/office/drawing/2014/main" id="{22947466-988F-4EDE-83AC-8AE05DA037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86" name="Freeform 1770">
                  <a:extLst>
                    <a:ext uri="{FF2B5EF4-FFF2-40B4-BE49-F238E27FC236}">
                      <a16:creationId xmlns:a16="http://schemas.microsoft.com/office/drawing/2014/main" id="{EF24A753-A401-4128-82CA-7BF3218AD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87" name="Group 1771">
                <a:extLst>
                  <a:ext uri="{FF2B5EF4-FFF2-40B4-BE49-F238E27FC236}">
                    <a16:creationId xmlns:a16="http://schemas.microsoft.com/office/drawing/2014/main" id="{02D1A187-14FE-4C4F-B1C8-9429D1BB60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555" y="3503"/>
                <a:ext cx="359" cy="145"/>
                <a:chOff x="22" y="618"/>
                <a:chExt cx="1222" cy="493"/>
              </a:xfrm>
            </p:grpSpPr>
            <p:sp>
              <p:nvSpPr>
                <p:cNvPr id="62188" name="Freeform 1772">
                  <a:extLst>
                    <a:ext uri="{FF2B5EF4-FFF2-40B4-BE49-F238E27FC236}">
                      <a16:creationId xmlns:a16="http://schemas.microsoft.com/office/drawing/2014/main" id="{D1D24A97-A6B6-43EB-A802-D8DEF216E7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89" name="Freeform 1773">
                  <a:extLst>
                    <a:ext uri="{FF2B5EF4-FFF2-40B4-BE49-F238E27FC236}">
                      <a16:creationId xmlns:a16="http://schemas.microsoft.com/office/drawing/2014/main" id="{0CE8C0D5-8370-4A5B-9F55-AAFE94EFE5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90" name="Freeform 1774">
                  <a:extLst>
                    <a:ext uri="{FF2B5EF4-FFF2-40B4-BE49-F238E27FC236}">
                      <a16:creationId xmlns:a16="http://schemas.microsoft.com/office/drawing/2014/main" id="{82D7E556-6B0E-47E9-AE4F-7381F2636D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2191" name="Group 1775">
              <a:extLst>
                <a:ext uri="{FF2B5EF4-FFF2-40B4-BE49-F238E27FC236}">
                  <a16:creationId xmlns:a16="http://schemas.microsoft.com/office/drawing/2014/main" id="{09B85780-C449-4A9D-B584-EDE261A750B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21" y="5218"/>
              <a:ext cx="467" cy="2033"/>
              <a:chOff x="1383" y="1933"/>
              <a:chExt cx="531" cy="1715"/>
            </a:xfrm>
          </p:grpSpPr>
          <p:grpSp>
            <p:nvGrpSpPr>
              <p:cNvPr id="62192" name="Group 1776">
                <a:extLst>
                  <a:ext uri="{FF2B5EF4-FFF2-40B4-BE49-F238E27FC236}">
                    <a16:creationId xmlns:a16="http://schemas.microsoft.com/office/drawing/2014/main" id="{5A6269D1-CE39-4F12-A743-CB38324223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9" y="2051"/>
                <a:ext cx="359" cy="145"/>
                <a:chOff x="22" y="618"/>
                <a:chExt cx="1222" cy="493"/>
              </a:xfrm>
            </p:grpSpPr>
            <p:sp>
              <p:nvSpPr>
                <p:cNvPr id="62193" name="Freeform 1777">
                  <a:extLst>
                    <a:ext uri="{FF2B5EF4-FFF2-40B4-BE49-F238E27FC236}">
                      <a16:creationId xmlns:a16="http://schemas.microsoft.com/office/drawing/2014/main" id="{8F4F8D55-B266-4FCC-BEC4-3E85FFC88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94" name="Freeform 1778">
                  <a:extLst>
                    <a:ext uri="{FF2B5EF4-FFF2-40B4-BE49-F238E27FC236}">
                      <a16:creationId xmlns:a16="http://schemas.microsoft.com/office/drawing/2014/main" id="{D59C088F-0DFC-4F00-AE87-B463F65D6A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95" name="Freeform 1779">
                  <a:extLst>
                    <a:ext uri="{FF2B5EF4-FFF2-40B4-BE49-F238E27FC236}">
                      <a16:creationId xmlns:a16="http://schemas.microsoft.com/office/drawing/2014/main" id="{6B638D62-0DA1-4AE0-A796-0471C2340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96" name="Group 1780">
                <a:extLst>
                  <a:ext uri="{FF2B5EF4-FFF2-40B4-BE49-F238E27FC236}">
                    <a16:creationId xmlns:a16="http://schemas.microsoft.com/office/drawing/2014/main" id="{A14DFBBE-D0C2-4555-A25D-3917837E43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187"/>
                <a:ext cx="408" cy="166"/>
                <a:chOff x="975" y="2048"/>
                <a:chExt cx="408" cy="166"/>
              </a:xfrm>
            </p:grpSpPr>
            <p:sp>
              <p:nvSpPr>
                <p:cNvPr id="62197" name="Freeform 1781">
                  <a:extLst>
                    <a:ext uri="{FF2B5EF4-FFF2-40B4-BE49-F238E27FC236}">
                      <a16:creationId xmlns:a16="http://schemas.microsoft.com/office/drawing/2014/main" id="{FC576775-FBF3-40DE-A914-8F11EAE44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98" name="Freeform 1782">
                  <a:extLst>
                    <a:ext uri="{FF2B5EF4-FFF2-40B4-BE49-F238E27FC236}">
                      <a16:creationId xmlns:a16="http://schemas.microsoft.com/office/drawing/2014/main" id="{20C42FF6-0F2F-43A3-BDFA-375A3CA508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199" name="Freeform 1783">
                  <a:extLst>
                    <a:ext uri="{FF2B5EF4-FFF2-40B4-BE49-F238E27FC236}">
                      <a16:creationId xmlns:a16="http://schemas.microsoft.com/office/drawing/2014/main" id="{F89A71D1-825E-45D3-9C0B-8EBD77E5B5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200" name="Group 1784">
                <a:extLst>
                  <a:ext uri="{FF2B5EF4-FFF2-40B4-BE49-F238E27FC236}">
                    <a16:creationId xmlns:a16="http://schemas.microsoft.com/office/drawing/2014/main" id="{B4C4BFE1-2941-4D81-8808-E425DF0656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308"/>
                <a:ext cx="359" cy="145"/>
                <a:chOff x="22" y="618"/>
                <a:chExt cx="1222" cy="493"/>
              </a:xfrm>
            </p:grpSpPr>
            <p:sp>
              <p:nvSpPr>
                <p:cNvPr id="62201" name="Freeform 1785">
                  <a:extLst>
                    <a:ext uri="{FF2B5EF4-FFF2-40B4-BE49-F238E27FC236}">
                      <a16:creationId xmlns:a16="http://schemas.microsoft.com/office/drawing/2014/main" id="{74909FE6-2EC9-45C1-88D4-5AD89B815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02" name="Freeform 1786">
                  <a:extLst>
                    <a:ext uri="{FF2B5EF4-FFF2-40B4-BE49-F238E27FC236}">
                      <a16:creationId xmlns:a16="http://schemas.microsoft.com/office/drawing/2014/main" id="{7F1F992E-2569-45CD-BF4F-0C0F623D7F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03" name="Freeform 1787">
                  <a:extLst>
                    <a:ext uri="{FF2B5EF4-FFF2-40B4-BE49-F238E27FC236}">
                      <a16:creationId xmlns:a16="http://schemas.microsoft.com/office/drawing/2014/main" id="{DFB2BEF4-9397-43DA-B403-425B6C487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204" name="Group 1788">
                <a:extLst>
                  <a:ext uri="{FF2B5EF4-FFF2-40B4-BE49-F238E27FC236}">
                    <a16:creationId xmlns:a16="http://schemas.microsoft.com/office/drawing/2014/main" id="{174203A9-CD34-4245-8A5C-DB534899C8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460"/>
                <a:ext cx="359" cy="145"/>
                <a:chOff x="22" y="618"/>
                <a:chExt cx="1222" cy="493"/>
              </a:xfrm>
            </p:grpSpPr>
            <p:sp>
              <p:nvSpPr>
                <p:cNvPr id="62205" name="Freeform 1789">
                  <a:extLst>
                    <a:ext uri="{FF2B5EF4-FFF2-40B4-BE49-F238E27FC236}">
                      <a16:creationId xmlns:a16="http://schemas.microsoft.com/office/drawing/2014/main" id="{753A57D4-6952-40C2-B251-68BCC3DFF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06" name="Freeform 1790">
                  <a:extLst>
                    <a:ext uri="{FF2B5EF4-FFF2-40B4-BE49-F238E27FC236}">
                      <a16:creationId xmlns:a16="http://schemas.microsoft.com/office/drawing/2014/main" id="{0AA859DD-570E-4078-B17C-BF3EBD6648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07" name="Freeform 1791">
                  <a:extLst>
                    <a:ext uri="{FF2B5EF4-FFF2-40B4-BE49-F238E27FC236}">
                      <a16:creationId xmlns:a16="http://schemas.microsoft.com/office/drawing/2014/main" id="{6B00585C-40C5-4D52-8D3D-5C0BF88415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208" name="Group 1792">
                <a:extLst>
                  <a:ext uri="{FF2B5EF4-FFF2-40B4-BE49-F238E27FC236}">
                    <a16:creationId xmlns:a16="http://schemas.microsoft.com/office/drawing/2014/main" id="{11BDB096-62F6-4282-95E7-0E92E889D6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07" y="2705"/>
                <a:ext cx="359" cy="145"/>
                <a:chOff x="22" y="618"/>
                <a:chExt cx="1222" cy="493"/>
              </a:xfrm>
            </p:grpSpPr>
            <p:sp>
              <p:nvSpPr>
                <p:cNvPr id="62209" name="Freeform 1793">
                  <a:extLst>
                    <a:ext uri="{FF2B5EF4-FFF2-40B4-BE49-F238E27FC236}">
                      <a16:creationId xmlns:a16="http://schemas.microsoft.com/office/drawing/2014/main" id="{B69B6243-947C-4394-8716-242BB91FC0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10" name="Freeform 1794">
                  <a:extLst>
                    <a:ext uri="{FF2B5EF4-FFF2-40B4-BE49-F238E27FC236}">
                      <a16:creationId xmlns:a16="http://schemas.microsoft.com/office/drawing/2014/main" id="{4636456B-7D80-4118-88E6-381018D00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11" name="Freeform 1795">
                  <a:extLst>
                    <a:ext uri="{FF2B5EF4-FFF2-40B4-BE49-F238E27FC236}">
                      <a16:creationId xmlns:a16="http://schemas.microsoft.com/office/drawing/2014/main" id="{62AFDD65-1C1F-421E-A8C2-C6B8AE6042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212" name="Group 1796">
                <a:extLst>
                  <a:ext uri="{FF2B5EF4-FFF2-40B4-BE49-F238E27FC236}">
                    <a16:creationId xmlns:a16="http://schemas.microsoft.com/office/drawing/2014/main" id="{28941BB7-9A26-4C84-8CD3-19CAEAED3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851808">
                <a:off x="1458" y="3010"/>
                <a:ext cx="359" cy="145"/>
                <a:chOff x="22" y="618"/>
                <a:chExt cx="1222" cy="493"/>
              </a:xfrm>
            </p:grpSpPr>
            <p:sp>
              <p:nvSpPr>
                <p:cNvPr id="62213" name="Freeform 1797">
                  <a:extLst>
                    <a:ext uri="{FF2B5EF4-FFF2-40B4-BE49-F238E27FC236}">
                      <a16:creationId xmlns:a16="http://schemas.microsoft.com/office/drawing/2014/main" id="{36C7BD83-73A0-4B41-9E11-D9026936F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14" name="Freeform 1798">
                  <a:extLst>
                    <a:ext uri="{FF2B5EF4-FFF2-40B4-BE49-F238E27FC236}">
                      <a16:creationId xmlns:a16="http://schemas.microsoft.com/office/drawing/2014/main" id="{299D82B8-6F92-451F-83E8-D17BC63BF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15" name="Freeform 1799">
                  <a:extLst>
                    <a:ext uri="{FF2B5EF4-FFF2-40B4-BE49-F238E27FC236}">
                      <a16:creationId xmlns:a16="http://schemas.microsoft.com/office/drawing/2014/main" id="{82EBA5D6-81D1-425B-99C3-9BD113295B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216" name="Group 1800">
                <a:extLst>
                  <a:ext uri="{FF2B5EF4-FFF2-40B4-BE49-F238E27FC236}">
                    <a16:creationId xmlns:a16="http://schemas.microsoft.com/office/drawing/2014/main" id="{05D3F164-77AE-4B8A-A6EE-0D53130744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486" y="3143"/>
                <a:ext cx="359" cy="145"/>
                <a:chOff x="22" y="618"/>
                <a:chExt cx="1222" cy="493"/>
              </a:xfrm>
            </p:grpSpPr>
            <p:sp>
              <p:nvSpPr>
                <p:cNvPr id="62217" name="Freeform 1801">
                  <a:extLst>
                    <a:ext uri="{FF2B5EF4-FFF2-40B4-BE49-F238E27FC236}">
                      <a16:creationId xmlns:a16="http://schemas.microsoft.com/office/drawing/2014/main" id="{E58CA8FD-8823-4AAE-8C21-412F289C5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18" name="Freeform 1802">
                  <a:extLst>
                    <a:ext uri="{FF2B5EF4-FFF2-40B4-BE49-F238E27FC236}">
                      <a16:creationId xmlns:a16="http://schemas.microsoft.com/office/drawing/2014/main" id="{6A278FC3-07EA-45DE-88CC-2B4A67E69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19" name="Freeform 1803">
                  <a:extLst>
                    <a:ext uri="{FF2B5EF4-FFF2-40B4-BE49-F238E27FC236}">
                      <a16:creationId xmlns:a16="http://schemas.microsoft.com/office/drawing/2014/main" id="{E40FF45B-20DD-409A-A5F6-FB366DDAD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220" name="Group 1804">
                <a:extLst>
                  <a:ext uri="{FF2B5EF4-FFF2-40B4-BE49-F238E27FC236}">
                    <a16:creationId xmlns:a16="http://schemas.microsoft.com/office/drawing/2014/main" id="{AF947D66-F981-4E29-B6D1-9F63504586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715759">
                <a:off x="1510" y="3276"/>
                <a:ext cx="359" cy="145"/>
                <a:chOff x="22" y="618"/>
                <a:chExt cx="1222" cy="493"/>
              </a:xfrm>
            </p:grpSpPr>
            <p:sp>
              <p:nvSpPr>
                <p:cNvPr id="62221" name="Freeform 1805">
                  <a:extLst>
                    <a:ext uri="{FF2B5EF4-FFF2-40B4-BE49-F238E27FC236}">
                      <a16:creationId xmlns:a16="http://schemas.microsoft.com/office/drawing/2014/main" id="{1F311F29-D40D-4953-85B6-FCF788F91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22" name="Freeform 1806">
                  <a:extLst>
                    <a:ext uri="{FF2B5EF4-FFF2-40B4-BE49-F238E27FC236}">
                      <a16:creationId xmlns:a16="http://schemas.microsoft.com/office/drawing/2014/main" id="{6DD5C619-FF06-481F-8F15-D9474EC73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23" name="Freeform 1807">
                  <a:extLst>
                    <a:ext uri="{FF2B5EF4-FFF2-40B4-BE49-F238E27FC236}">
                      <a16:creationId xmlns:a16="http://schemas.microsoft.com/office/drawing/2014/main" id="{1FB5A498-A0F0-4122-8045-44874731BF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2224" name="Freeform 1808">
                <a:extLst>
                  <a:ext uri="{FF2B5EF4-FFF2-40B4-BE49-F238E27FC236}">
                    <a16:creationId xmlns:a16="http://schemas.microsoft.com/office/drawing/2014/main" id="{B5F55E3B-182D-4C4B-B18C-20CA4F430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006"/>
                <a:ext cx="204" cy="1633"/>
              </a:xfrm>
              <a:custGeom>
                <a:avLst/>
                <a:gdLst>
                  <a:gd name="T0" fmla="*/ 68 w 204"/>
                  <a:gd name="T1" fmla="*/ 0 h 1633"/>
                  <a:gd name="T2" fmla="*/ 23 w 204"/>
                  <a:gd name="T3" fmla="*/ 681 h 1633"/>
                  <a:gd name="T4" fmla="*/ 204 w 204"/>
                  <a:gd name="T5" fmla="*/ 1633 h 1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4" h="1633">
                    <a:moveTo>
                      <a:pt x="68" y="0"/>
                    </a:moveTo>
                    <a:cubicBezTo>
                      <a:pt x="34" y="204"/>
                      <a:pt x="0" y="409"/>
                      <a:pt x="23" y="681"/>
                    </a:cubicBezTo>
                    <a:cubicBezTo>
                      <a:pt x="46" y="953"/>
                      <a:pt x="125" y="1293"/>
                      <a:pt x="204" y="1633"/>
                    </a:cubicBezTo>
                  </a:path>
                </a:pathLst>
              </a:custGeom>
              <a:noFill/>
              <a:ln w="2540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2225" name="Group 1809">
                <a:extLst>
                  <a:ext uri="{FF2B5EF4-FFF2-40B4-BE49-F238E27FC236}">
                    <a16:creationId xmlns:a16="http://schemas.microsoft.com/office/drawing/2014/main" id="{0613D196-DC7D-4EB3-B872-AAA691065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544"/>
                <a:ext cx="408" cy="166"/>
                <a:chOff x="975" y="2048"/>
                <a:chExt cx="408" cy="166"/>
              </a:xfrm>
            </p:grpSpPr>
            <p:sp>
              <p:nvSpPr>
                <p:cNvPr id="62226" name="Freeform 1810">
                  <a:extLst>
                    <a:ext uri="{FF2B5EF4-FFF2-40B4-BE49-F238E27FC236}">
                      <a16:creationId xmlns:a16="http://schemas.microsoft.com/office/drawing/2014/main" id="{84D165C0-BB46-4EDF-AFD0-2303A1F5D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27" name="Freeform 1811">
                  <a:extLst>
                    <a:ext uri="{FF2B5EF4-FFF2-40B4-BE49-F238E27FC236}">
                      <a16:creationId xmlns:a16="http://schemas.microsoft.com/office/drawing/2014/main" id="{73CFA412-9751-4771-8831-20604CD189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28" name="Freeform 1812">
                  <a:extLst>
                    <a:ext uri="{FF2B5EF4-FFF2-40B4-BE49-F238E27FC236}">
                      <a16:creationId xmlns:a16="http://schemas.microsoft.com/office/drawing/2014/main" id="{92F6C6D7-D832-45DE-A89B-6B2AB37885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229" name="Group 1813">
                <a:extLst>
                  <a:ext uri="{FF2B5EF4-FFF2-40B4-BE49-F238E27FC236}">
                    <a16:creationId xmlns:a16="http://schemas.microsoft.com/office/drawing/2014/main" id="{D85BF597-1497-4C15-BD4C-F16F2E7994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57750">
                <a:off x="1392" y="2810"/>
                <a:ext cx="405" cy="213"/>
                <a:chOff x="1885" y="2296"/>
                <a:chExt cx="517" cy="272"/>
              </a:xfrm>
            </p:grpSpPr>
            <p:sp>
              <p:nvSpPr>
                <p:cNvPr id="62230" name="Freeform 1814">
                  <a:extLst>
                    <a:ext uri="{FF2B5EF4-FFF2-40B4-BE49-F238E27FC236}">
                      <a16:creationId xmlns:a16="http://schemas.microsoft.com/office/drawing/2014/main" id="{49E97A05-65F1-4117-82F5-64A34EC10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31" name="Freeform 1815">
                  <a:extLst>
                    <a:ext uri="{FF2B5EF4-FFF2-40B4-BE49-F238E27FC236}">
                      <a16:creationId xmlns:a16="http://schemas.microsoft.com/office/drawing/2014/main" id="{4BEE62C1-A237-4178-B750-D834E3A74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32" name="Freeform 1816">
                  <a:extLst>
                    <a:ext uri="{FF2B5EF4-FFF2-40B4-BE49-F238E27FC236}">
                      <a16:creationId xmlns:a16="http://schemas.microsoft.com/office/drawing/2014/main" id="{72C5483E-1583-4A9B-8BF7-A18207DEB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33" name="Freeform 1817">
                  <a:extLst>
                    <a:ext uri="{FF2B5EF4-FFF2-40B4-BE49-F238E27FC236}">
                      <a16:creationId xmlns:a16="http://schemas.microsoft.com/office/drawing/2014/main" id="{6721F678-FA9E-4411-A938-E663D784F7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34" name="Freeform 1818">
                  <a:extLst>
                    <a:ext uri="{FF2B5EF4-FFF2-40B4-BE49-F238E27FC236}">
                      <a16:creationId xmlns:a16="http://schemas.microsoft.com/office/drawing/2014/main" id="{213DE979-B5AC-4322-8970-A16CA2840F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235" name="Group 1819">
                <a:extLst>
                  <a:ext uri="{FF2B5EF4-FFF2-40B4-BE49-F238E27FC236}">
                    <a16:creationId xmlns:a16="http://schemas.microsoft.com/office/drawing/2014/main" id="{7C81A29F-2C9A-4702-BBA1-4CC5435965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" y="1933"/>
                <a:ext cx="314" cy="127"/>
                <a:chOff x="22" y="618"/>
                <a:chExt cx="1222" cy="493"/>
              </a:xfrm>
            </p:grpSpPr>
            <p:sp>
              <p:nvSpPr>
                <p:cNvPr id="62236" name="Freeform 1820">
                  <a:extLst>
                    <a:ext uri="{FF2B5EF4-FFF2-40B4-BE49-F238E27FC236}">
                      <a16:creationId xmlns:a16="http://schemas.microsoft.com/office/drawing/2014/main" id="{875472AE-81E8-4264-AED4-996A9E4DA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37" name="Freeform 1821">
                  <a:extLst>
                    <a:ext uri="{FF2B5EF4-FFF2-40B4-BE49-F238E27FC236}">
                      <a16:creationId xmlns:a16="http://schemas.microsoft.com/office/drawing/2014/main" id="{171F7D83-0AE8-453C-8AC7-3B1ADB910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38" name="Freeform 1822">
                  <a:extLst>
                    <a:ext uri="{FF2B5EF4-FFF2-40B4-BE49-F238E27FC236}">
                      <a16:creationId xmlns:a16="http://schemas.microsoft.com/office/drawing/2014/main" id="{41B9ECCA-6E7A-42BD-99A5-549E6438C0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239" name="Group 1823">
                <a:extLst>
                  <a:ext uri="{FF2B5EF4-FFF2-40B4-BE49-F238E27FC236}">
                    <a16:creationId xmlns:a16="http://schemas.microsoft.com/office/drawing/2014/main" id="{14FA118B-73A4-43B9-86BF-F1E0C0DB09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505621" flipH="1">
                <a:off x="1543" y="3321"/>
                <a:ext cx="363" cy="213"/>
                <a:chOff x="1885" y="2296"/>
                <a:chExt cx="517" cy="272"/>
              </a:xfrm>
            </p:grpSpPr>
            <p:sp>
              <p:nvSpPr>
                <p:cNvPr id="62240" name="Freeform 1824">
                  <a:extLst>
                    <a:ext uri="{FF2B5EF4-FFF2-40B4-BE49-F238E27FC236}">
                      <a16:creationId xmlns:a16="http://schemas.microsoft.com/office/drawing/2014/main" id="{D3B04D8C-6595-444E-93FD-232393797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41" name="Freeform 1825">
                  <a:extLst>
                    <a:ext uri="{FF2B5EF4-FFF2-40B4-BE49-F238E27FC236}">
                      <a16:creationId xmlns:a16="http://schemas.microsoft.com/office/drawing/2014/main" id="{163BF7F7-C238-4F14-8FFF-06404D3FC0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42" name="Freeform 1826">
                  <a:extLst>
                    <a:ext uri="{FF2B5EF4-FFF2-40B4-BE49-F238E27FC236}">
                      <a16:creationId xmlns:a16="http://schemas.microsoft.com/office/drawing/2014/main" id="{1DB8003C-A3E8-4C49-BCA6-2121EB455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43" name="Freeform 1827">
                  <a:extLst>
                    <a:ext uri="{FF2B5EF4-FFF2-40B4-BE49-F238E27FC236}">
                      <a16:creationId xmlns:a16="http://schemas.microsoft.com/office/drawing/2014/main" id="{036D93CA-F073-4821-86BA-2736C166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44" name="Freeform 1828">
                  <a:extLst>
                    <a:ext uri="{FF2B5EF4-FFF2-40B4-BE49-F238E27FC236}">
                      <a16:creationId xmlns:a16="http://schemas.microsoft.com/office/drawing/2014/main" id="{B3FEEDA4-AF95-4809-A407-7FAE99E5B1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245" name="Group 1829">
                <a:extLst>
                  <a:ext uri="{FF2B5EF4-FFF2-40B4-BE49-F238E27FC236}">
                    <a16:creationId xmlns:a16="http://schemas.microsoft.com/office/drawing/2014/main" id="{00CEDD26-DD23-45CA-BB30-2A93AC37D0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555" y="3503"/>
                <a:ext cx="359" cy="145"/>
                <a:chOff x="22" y="618"/>
                <a:chExt cx="1222" cy="493"/>
              </a:xfrm>
            </p:grpSpPr>
            <p:sp>
              <p:nvSpPr>
                <p:cNvPr id="62246" name="Freeform 1830">
                  <a:extLst>
                    <a:ext uri="{FF2B5EF4-FFF2-40B4-BE49-F238E27FC236}">
                      <a16:creationId xmlns:a16="http://schemas.microsoft.com/office/drawing/2014/main" id="{B966F688-94DF-4B20-8A1B-6CB24F109B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47" name="Freeform 1831">
                  <a:extLst>
                    <a:ext uri="{FF2B5EF4-FFF2-40B4-BE49-F238E27FC236}">
                      <a16:creationId xmlns:a16="http://schemas.microsoft.com/office/drawing/2014/main" id="{C8B45CE8-8BD7-4B04-8816-46737B7230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48" name="Freeform 1832">
                  <a:extLst>
                    <a:ext uri="{FF2B5EF4-FFF2-40B4-BE49-F238E27FC236}">
                      <a16:creationId xmlns:a16="http://schemas.microsoft.com/office/drawing/2014/main" id="{AACB3FEC-2017-46C7-B419-D40648DC9C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2249" name="Group 1833">
              <a:extLst>
                <a:ext uri="{FF2B5EF4-FFF2-40B4-BE49-F238E27FC236}">
                  <a16:creationId xmlns:a16="http://schemas.microsoft.com/office/drawing/2014/main" id="{B5E24925-66C1-492C-A95C-ED6410E489C1}"/>
                </a:ext>
              </a:extLst>
            </p:cNvPr>
            <p:cNvGrpSpPr>
              <a:grpSpLocks/>
            </p:cNvGrpSpPr>
            <p:nvPr/>
          </p:nvGrpSpPr>
          <p:grpSpPr bwMode="auto">
            <a:xfrm rot="793687">
              <a:off x="1247" y="4320"/>
              <a:ext cx="603" cy="3983"/>
              <a:chOff x="2064" y="754"/>
              <a:chExt cx="603" cy="3983"/>
            </a:xfrm>
          </p:grpSpPr>
          <p:grpSp>
            <p:nvGrpSpPr>
              <p:cNvPr id="62250" name="Group 1834">
                <a:extLst>
                  <a:ext uri="{FF2B5EF4-FFF2-40B4-BE49-F238E27FC236}">
                    <a16:creationId xmlns:a16="http://schemas.microsoft.com/office/drawing/2014/main" id="{4150155A-477E-4257-ACB1-8A4446DA76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200" y="754"/>
                <a:ext cx="467" cy="2033"/>
                <a:chOff x="1383" y="1933"/>
                <a:chExt cx="531" cy="1715"/>
              </a:xfrm>
            </p:grpSpPr>
            <p:grpSp>
              <p:nvGrpSpPr>
                <p:cNvPr id="62251" name="Group 1835">
                  <a:extLst>
                    <a:ext uri="{FF2B5EF4-FFF2-40B4-BE49-F238E27FC236}">
                      <a16:creationId xmlns:a16="http://schemas.microsoft.com/office/drawing/2014/main" id="{7A689FFF-8B11-4942-BF4C-4D8969F018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19" y="2051"/>
                  <a:ext cx="359" cy="145"/>
                  <a:chOff x="22" y="618"/>
                  <a:chExt cx="1222" cy="493"/>
                </a:xfrm>
              </p:grpSpPr>
              <p:sp>
                <p:nvSpPr>
                  <p:cNvPr id="62252" name="Freeform 1836">
                    <a:extLst>
                      <a:ext uri="{FF2B5EF4-FFF2-40B4-BE49-F238E27FC236}">
                        <a16:creationId xmlns:a16="http://schemas.microsoft.com/office/drawing/2014/main" id="{A2C5A1BD-666E-4C66-955C-4CBA3866D5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53" name="Freeform 1837">
                    <a:extLst>
                      <a:ext uri="{FF2B5EF4-FFF2-40B4-BE49-F238E27FC236}">
                        <a16:creationId xmlns:a16="http://schemas.microsoft.com/office/drawing/2014/main" id="{08F47C1F-FFE7-4503-90A8-800020797B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54" name="Freeform 1838">
                    <a:extLst>
                      <a:ext uri="{FF2B5EF4-FFF2-40B4-BE49-F238E27FC236}">
                        <a16:creationId xmlns:a16="http://schemas.microsoft.com/office/drawing/2014/main" id="{99F637A4-030E-4EF2-8234-2A3C97F073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255" name="Group 1839">
                  <a:extLst>
                    <a:ext uri="{FF2B5EF4-FFF2-40B4-BE49-F238E27FC236}">
                      <a16:creationId xmlns:a16="http://schemas.microsoft.com/office/drawing/2014/main" id="{947D29C1-0C9C-499D-B0B7-1DD98C2303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92" y="2187"/>
                  <a:ext cx="408" cy="166"/>
                  <a:chOff x="975" y="2048"/>
                  <a:chExt cx="408" cy="166"/>
                </a:xfrm>
              </p:grpSpPr>
              <p:sp>
                <p:nvSpPr>
                  <p:cNvPr id="62256" name="Freeform 1840">
                    <a:extLst>
                      <a:ext uri="{FF2B5EF4-FFF2-40B4-BE49-F238E27FC236}">
                        <a16:creationId xmlns:a16="http://schemas.microsoft.com/office/drawing/2014/main" id="{40F3FB5D-F0BF-4E6D-A45B-0942AECE9F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2122"/>
                    <a:ext cx="184" cy="9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57" name="Freeform 1841">
                    <a:extLst>
                      <a:ext uri="{FF2B5EF4-FFF2-40B4-BE49-F238E27FC236}">
                        <a16:creationId xmlns:a16="http://schemas.microsoft.com/office/drawing/2014/main" id="{DB9AE121-E9D4-437D-92C2-4ABF4E7355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162" y="2069"/>
                    <a:ext cx="221" cy="134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58" name="Freeform 1842">
                    <a:extLst>
                      <a:ext uri="{FF2B5EF4-FFF2-40B4-BE49-F238E27FC236}">
                        <a16:creationId xmlns:a16="http://schemas.microsoft.com/office/drawing/2014/main" id="{B133DAB9-562E-4619-BC69-167FE85F2B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75" y="2048"/>
                    <a:ext cx="182" cy="157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259" name="Group 1843">
                  <a:extLst>
                    <a:ext uri="{FF2B5EF4-FFF2-40B4-BE49-F238E27FC236}">
                      <a16:creationId xmlns:a16="http://schemas.microsoft.com/office/drawing/2014/main" id="{B499CB02-EA0F-4512-A64E-0628F151AE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83" y="2308"/>
                  <a:ext cx="359" cy="145"/>
                  <a:chOff x="22" y="618"/>
                  <a:chExt cx="1222" cy="493"/>
                </a:xfrm>
              </p:grpSpPr>
              <p:sp>
                <p:nvSpPr>
                  <p:cNvPr id="62260" name="Freeform 1844">
                    <a:extLst>
                      <a:ext uri="{FF2B5EF4-FFF2-40B4-BE49-F238E27FC236}">
                        <a16:creationId xmlns:a16="http://schemas.microsoft.com/office/drawing/2014/main" id="{EF539A35-2280-452B-9AEE-E67EA6700A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61" name="Freeform 1845">
                    <a:extLst>
                      <a:ext uri="{FF2B5EF4-FFF2-40B4-BE49-F238E27FC236}">
                        <a16:creationId xmlns:a16="http://schemas.microsoft.com/office/drawing/2014/main" id="{8261B4C2-3D52-4E1F-937B-F2220C1A19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62" name="Freeform 1846">
                    <a:extLst>
                      <a:ext uri="{FF2B5EF4-FFF2-40B4-BE49-F238E27FC236}">
                        <a16:creationId xmlns:a16="http://schemas.microsoft.com/office/drawing/2014/main" id="{31A3681A-F3C8-409F-9E8E-3567F65727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263" name="Group 1847">
                  <a:extLst>
                    <a:ext uri="{FF2B5EF4-FFF2-40B4-BE49-F238E27FC236}">
                      <a16:creationId xmlns:a16="http://schemas.microsoft.com/office/drawing/2014/main" id="{C98F541F-3DD9-423D-B481-A87735BD6E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83" y="2460"/>
                  <a:ext cx="359" cy="145"/>
                  <a:chOff x="22" y="618"/>
                  <a:chExt cx="1222" cy="493"/>
                </a:xfrm>
              </p:grpSpPr>
              <p:sp>
                <p:nvSpPr>
                  <p:cNvPr id="62264" name="Freeform 1848">
                    <a:extLst>
                      <a:ext uri="{FF2B5EF4-FFF2-40B4-BE49-F238E27FC236}">
                        <a16:creationId xmlns:a16="http://schemas.microsoft.com/office/drawing/2014/main" id="{C8E31A06-D7AB-4C39-895E-F93A708734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65" name="Freeform 1849">
                    <a:extLst>
                      <a:ext uri="{FF2B5EF4-FFF2-40B4-BE49-F238E27FC236}">
                        <a16:creationId xmlns:a16="http://schemas.microsoft.com/office/drawing/2014/main" id="{08F52E54-F4A5-4843-A077-853BEFE85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66" name="Freeform 1850">
                    <a:extLst>
                      <a:ext uri="{FF2B5EF4-FFF2-40B4-BE49-F238E27FC236}">
                        <a16:creationId xmlns:a16="http://schemas.microsoft.com/office/drawing/2014/main" id="{66F7E734-1B71-42BF-9C06-BC99AAB673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267" name="Group 1851">
                  <a:extLst>
                    <a:ext uri="{FF2B5EF4-FFF2-40B4-BE49-F238E27FC236}">
                      <a16:creationId xmlns:a16="http://schemas.microsoft.com/office/drawing/2014/main" id="{EDB2D82C-DF0E-43B9-9D4D-BA033C972FE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07" y="2705"/>
                  <a:ext cx="359" cy="145"/>
                  <a:chOff x="22" y="618"/>
                  <a:chExt cx="1222" cy="493"/>
                </a:xfrm>
              </p:grpSpPr>
              <p:sp>
                <p:nvSpPr>
                  <p:cNvPr id="62268" name="Freeform 1852">
                    <a:extLst>
                      <a:ext uri="{FF2B5EF4-FFF2-40B4-BE49-F238E27FC236}">
                        <a16:creationId xmlns:a16="http://schemas.microsoft.com/office/drawing/2014/main" id="{9669B042-EF8E-4E9E-B307-31DA848831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69" name="Freeform 1853">
                    <a:extLst>
                      <a:ext uri="{FF2B5EF4-FFF2-40B4-BE49-F238E27FC236}">
                        <a16:creationId xmlns:a16="http://schemas.microsoft.com/office/drawing/2014/main" id="{9946394C-A556-4514-B114-D734853C6C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70" name="Freeform 1854">
                    <a:extLst>
                      <a:ext uri="{FF2B5EF4-FFF2-40B4-BE49-F238E27FC236}">
                        <a16:creationId xmlns:a16="http://schemas.microsoft.com/office/drawing/2014/main" id="{1DB93692-8E27-43D1-BBD1-C4F9B96A65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271" name="Group 1855">
                  <a:extLst>
                    <a:ext uri="{FF2B5EF4-FFF2-40B4-BE49-F238E27FC236}">
                      <a16:creationId xmlns:a16="http://schemas.microsoft.com/office/drawing/2014/main" id="{2C8A50AE-EA64-4B56-85D8-27603DA934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851808">
                  <a:off x="1458" y="3010"/>
                  <a:ext cx="359" cy="145"/>
                  <a:chOff x="22" y="618"/>
                  <a:chExt cx="1222" cy="493"/>
                </a:xfrm>
              </p:grpSpPr>
              <p:sp>
                <p:nvSpPr>
                  <p:cNvPr id="62272" name="Freeform 1856">
                    <a:extLst>
                      <a:ext uri="{FF2B5EF4-FFF2-40B4-BE49-F238E27FC236}">
                        <a16:creationId xmlns:a16="http://schemas.microsoft.com/office/drawing/2014/main" id="{A3E5A7EF-9AF2-430F-A283-A45D9B17FB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73" name="Freeform 1857">
                    <a:extLst>
                      <a:ext uri="{FF2B5EF4-FFF2-40B4-BE49-F238E27FC236}">
                        <a16:creationId xmlns:a16="http://schemas.microsoft.com/office/drawing/2014/main" id="{002FACD3-F403-4F2B-B4BE-7758819ABE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74" name="Freeform 1858">
                    <a:extLst>
                      <a:ext uri="{FF2B5EF4-FFF2-40B4-BE49-F238E27FC236}">
                        <a16:creationId xmlns:a16="http://schemas.microsoft.com/office/drawing/2014/main" id="{2F02A73E-0693-4632-B7D6-A32BE4D73A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275" name="Group 1859">
                  <a:extLst>
                    <a:ext uri="{FF2B5EF4-FFF2-40B4-BE49-F238E27FC236}">
                      <a16:creationId xmlns:a16="http://schemas.microsoft.com/office/drawing/2014/main" id="{94BF5A94-13B7-4906-8AE1-A707E967B7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128468">
                  <a:off x="1486" y="3143"/>
                  <a:ext cx="359" cy="145"/>
                  <a:chOff x="22" y="618"/>
                  <a:chExt cx="1222" cy="493"/>
                </a:xfrm>
              </p:grpSpPr>
              <p:sp>
                <p:nvSpPr>
                  <p:cNvPr id="62276" name="Freeform 1860">
                    <a:extLst>
                      <a:ext uri="{FF2B5EF4-FFF2-40B4-BE49-F238E27FC236}">
                        <a16:creationId xmlns:a16="http://schemas.microsoft.com/office/drawing/2014/main" id="{D1461CB5-D8F6-4C75-8ADF-55FE3FA902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77" name="Freeform 1861">
                    <a:extLst>
                      <a:ext uri="{FF2B5EF4-FFF2-40B4-BE49-F238E27FC236}">
                        <a16:creationId xmlns:a16="http://schemas.microsoft.com/office/drawing/2014/main" id="{E9230AB2-316C-4BF1-A6A2-8C09947603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78" name="Freeform 1862">
                    <a:extLst>
                      <a:ext uri="{FF2B5EF4-FFF2-40B4-BE49-F238E27FC236}">
                        <a16:creationId xmlns:a16="http://schemas.microsoft.com/office/drawing/2014/main" id="{E9390814-BD8E-4268-BF3D-36121C681D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279" name="Group 1863">
                  <a:extLst>
                    <a:ext uri="{FF2B5EF4-FFF2-40B4-BE49-F238E27FC236}">
                      <a16:creationId xmlns:a16="http://schemas.microsoft.com/office/drawing/2014/main" id="{BCDFDB8C-7B05-4F02-9FDD-26BAB7492D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715759">
                  <a:off x="1510" y="3276"/>
                  <a:ext cx="359" cy="145"/>
                  <a:chOff x="22" y="618"/>
                  <a:chExt cx="1222" cy="493"/>
                </a:xfrm>
              </p:grpSpPr>
              <p:sp>
                <p:nvSpPr>
                  <p:cNvPr id="62280" name="Freeform 1864">
                    <a:extLst>
                      <a:ext uri="{FF2B5EF4-FFF2-40B4-BE49-F238E27FC236}">
                        <a16:creationId xmlns:a16="http://schemas.microsoft.com/office/drawing/2014/main" id="{A34A0142-9022-4D08-951F-55EE1A0BA1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81" name="Freeform 1865">
                    <a:extLst>
                      <a:ext uri="{FF2B5EF4-FFF2-40B4-BE49-F238E27FC236}">
                        <a16:creationId xmlns:a16="http://schemas.microsoft.com/office/drawing/2014/main" id="{9A0137CC-E84F-406D-AF7F-F0A824BEFB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82" name="Freeform 1866">
                    <a:extLst>
                      <a:ext uri="{FF2B5EF4-FFF2-40B4-BE49-F238E27FC236}">
                        <a16:creationId xmlns:a16="http://schemas.microsoft.com/office/drawing/2014/main" id="{C8F10902-2533-407C-855F-0A7DFD46DB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2283" name="Freeform 1867">
                  <a:extLst>
                    <a:ext uri="{FF2B5EF4-FFF2-40B4-BE49-F238E27FC236}">
                      <a16:creationId xmlns:a16="http://schemas.microsoft.com/office/drawing/2014/main" id="{05B3DA3A-3460-408A-AC01-F011F5B206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5" y="2006"/>
                  <a:ext cx="204" cy="1633"/>
                </a:xfrm>
                <a:custGeom>
                  <a:avLst/>
                  <a:gdLst>
                    <a:gd name="T0" fmla="*/ 68 w 204"/>
                    <a:gd name="T1" fmla="*/ 0 h 1633"/>
                    <a:gd name="T2" fmla="*/ 23 w 204"/>
                    <a:gd name="T3" fmla="*/ 681 h 1633"/>
                    <a:gd name="T4" fmla="*/ 204 w 204"/>
                    <a:gd name="T5" fmla="*/ 1633 h 16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4" h="1633">
                      <a:moveTo>
                        <a:pt x="68" y="0"/>
                      </a:moveTo>
                      <a:cubicBezTo>
                        <a:pt x="34" y="204"/>
                        <a:pt x="0" y="409"/>
                        <a:pt x="23" y="681"/>
                      </a:cubicBezTo>
                      <a:cubicBezTo>
                        <a:pt x="46" y="953"/>
                        <a:pt x="125" y="1293"/>
                        <a:pt x="204" y="1633"/>
                      </a:cubicBezTo>
                    </a:path>
                  </a:pathLst>
                </a:custGeom>
                <a:noFill/>
                <a:ln w="254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62284" name="Group 1868">
                  <a:extLst>
                    <a:ext uri="{FF2B5EF4-FFF2-40B4-BE49-F238E27FC236}">
                      <a16:creationId xmlns:a16="http://schemas.microsoft.com/office/drawing/2014/main" id="{453CAE14-B025-4850-AEE0-E68120466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92" y="2544"/>
                  <a:ext cx="408" cy="166"/>
                  <a:chOff x="975" y="2048"/>
                  <a:chExt cx="408" cy="166"/>
                </a:xfrm>
              </p:grpSpPr>
              <p:sp>
                <p:nvSpPr>
                  <p:cNvPr id="62285" name="Freeform 1869">
                    <a:extLst>
                      <a:ext uri="{FF2B5EF4-FFF2-40B4-BE49-F238E27FC236}">
                        <a16:creationId xmlns:a16="http://schemas.microsoft.com/office/drawing/2014/main" id="{05494002-E33A-4FCB-9C60-62F8670D7A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2122"/>
                    <a:ext cx="184" cy="9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86" name="Freeform 1870">
                    <a:extLst>
                      <a:ext uri="{FF2B5EF4-FFF2-40B4-BE49-F238E27FC236}">
                        <a16:creationId xmlns:a16="http://schemas.microsoft.com/office/drawing/2014/main" id="{E9761962-B1E6-4D3E-B358-D64C226D2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162" y="2069"/>
                    <a:ext cx="221" cy="134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87" name="Freeform 1871">
                    <a:extLst>
                      <a:ext uri="{FF2B5EF4-FFF2-40B4-BE49-F238E27FC236}">
                        <a16:creationId xmlns:a16="http://schemas.microsoft.com/office/drawing/2014/main" id="{D17228F5-E5FE-46A1-B4CD-D448DC863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75" y="2048"/>
                    <a:ext cx="182" cy="157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288" name="Group 1872">
                  <a:extLst>
                    <a:ext uri="{FF2B5EF4-FFF2-40B4-BE49-F238E27FC236}">
                      <a16:creationId xmlns:a16="http://schemas.microsoft.com/office/drawing/2014/main" id="{180BF4F3-892E-4373-88E9-4D1DD4EBAA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57750">
                  <a:off x="1392" y="2810"/>
                  <a:ext cx="405" cy="213"/>
                  <a:chOff x="1885" y="2296"/>
                  <a:chExt cx="517" cy="272"/>
                </a:xfrm>
              </p:grpSpPr>
              <p:sp>
                <p:nvSpPr>
                  <p:cNvPr id="62289" name="Freeform 1873">
                    <a:extLst>
                      <a:ext uri="{FF2B5EF4-FFF2-40B4-BE49-F238E27FC236}">
                        <a16:creationId xmlns:a16="http://schemas.microsoft.com/office/drawing/2014/main" id="{DB470813-C3C5-45AF-99F5-73BDF2F71D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73" y="2394"/>
                    <a:ext cx="184" cy="9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90" name="Freeform 1874">
                    <a:extLst>
                      <a:ext uri="{FF2B5EF4-FFF2-40B4-BE49-F238E27FC236}">
                        <a16:creationId xmlns:a16="http://schemas.microsoft.com/office/drawing/2014/main" id="{9F4FEC72-EA32-400C-A23E-327D406ABA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2154" y="2296"/>
                    <a:ext cx="248" cy="224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91" name="Freeform 1875">
                    <a:extLst>
                      <a:ext uri="{FF2B5EF4-FFF2-40B4-BE49-F238E27FC236}">
                        <a16:creationId xmlns:a16="http://schemas.microsoft.com/office/drawing/2014/main" id="{5DF11AB0-B14A-479A-B31B-A6C3495034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0" y="2354"/>
                    <a:ext cx="172" cy="112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92" name="Freeform 1876">
                    <a:extLst>
                      <a:ext uri="{FF2B5EF4-FFF2-40B4-BE49-F238E27FC236}">
                        <a16:creationId xmlns:a16="http://schemas.microsoft.com/office/drawing/2014/main" id="{D961CE05-B46F-43A3-AB0F-5C48CE38D8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9" y="2372"/>
                    <a:ext cx="221" cy="133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93" name="Freeform 1877">
                    <a:extLst>
                      <a:ext uri="{FF2B5EF4-FFF2-40B4-BE49-F238E27FC236}">
                        <a16:creationId xmlns:a16="http://schemas.microsoft.com/office/drawing/2014/main" id="{320EC701-C3AF-4EAB-A0DF-359A30C2DA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9436997" flipH="1">
                    <a:off x="1885" y="2456"/>
                    <a:ext cx="289" cy="112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294" name="Group 1878">
                  <a:extLst>
                    <a:ext uri="{FF2B5EF4-FFF2-40B4-BE49-F238E27FC236}">
                      <a16:creationId xmlns:a16="http://schemas.microsoft.com/office/drawing/2014/main" id="{E662F42A-DEC4-4B43-A865-9D11F77E36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" y="1933"/>
                  <a:ext cx="314" cy="127"/>
                  <a:chOff x="22" y="618"/>
                  <a:chExt cx="1222" cy="493"/>
                </a:xfrm>
              </p:grpSpPr>
              <p:sp>
                <p:nvSpPr>
                  <p:cNvPr id="62295" name="Freeform 1879">
                    <a:extLst>
                      <a:ext uri="{FF2B5EF4-FFF2-40B4-BE49-F238E27FC236}">
                        <a16:creationId xmlns:a16="http://schemas.microsoft.com/office/drawing/2014/main" id="{37FBEBEE-732C-4AE9-9609-4338CEA225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96" name="Freeform 1880">
                    <a:extLst>
                      <a:ext uri="{FF2B5EF4-FFF2-40B4-BE49-F238E27FC236}">
                        <a16:creationId xmlns:a16="http://schemas.microsoft.com/office/drawing/2014/main" id="{8D4E78B2-D00A-4BDC-AE79-40930C7337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297" name="Freeform 1881">
                    <a:extLst>
                      <a:ext uri="{FF2B5EF4-FFF2-40B4-BE49-F238E27FC236}">
                        <a16:creationId xmlns:a16="http://schemas.microsoft.com/office/drawing/2014/main" id="{6F3C74CD-F3B4-48E2-8D64-B8D7548266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298" name="Group 1882">
                  <a:extLst>
                    <a:ext uri="{FF2B5EF4-FFF2-40B4-BE49-F238E27FC236}">
                      <a16:creationId xmlns:a16="http://schemas.microsoft.com/office/drawing/2014/main" id="{E8C74C7E-EBA4-4297-AA49-17DD673180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9505621" flipH="1">
                  <a:off x="1543" y="3321"/>
                  <a:ext cx="363" cy="213"/>
                  <a:chOff x="1885" y="2296"/>
                  <a:chExt cx="517" cy="272"/>
                </a:xfrm>
              </p:grpSpPr>
              <p:sp>
                <p:nvSpPr>
                  <p:cNvPr id="62299" name="Freeform 1883">
                    <a:extLst>
                      <a:ext uri="{FF2B5EF4-FFF2-40B4-BE49-F238E27FC236}">
                        <a16:creationId xmlns:a16="http://schemas.microsoft.com/office/drawing/2014/main" id="{A7DFA071-3BDA-41B2-A0EC-83A9604C26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73" y="2394"/>
                    <a:ext cx="184" cy="9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00" name="Freeform 1884">
                    <a:extLst>
                      <a:ext uri="{FF2B5EF4-FFF2-40B4-BE49-F238E27FC236}">
                        <a16:creationId xmlns:a16="http://schemas.microsoft.com/office/drawing/2014/main" id="{0D787631-D282-49CE-AC95-7F7B4E48B0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2154" y="2296"/>
                    <a:ext cx="248" cy="224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01" name="Freeform 1885">
                    <a:extLst>
                      <a:ext uri="{FF2B5EF4-FFF2-40B4-BE49-F238E27FC236}">
                        <a16:creationId xmlns:a16="http://schemas.microsoft.com/office/drawing/2014/main" id="{119986B8-BE9F-4B63-A116-860BC5C531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0" y="2354"/>
                    <a:ext cx="172" cy="112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02" name="Freeform 1886">
                    <a:extLst>
                      <a:ext uri="{FF2B5EF4-FFF2-40B4-BE49-F238E27FC236}">
                        <a16:creationId xmlns:a16="http://schemas.microsoft.com/office/drawing/2014/main" id="{3D2C9208-1219-48A7-90CA-21C3D1B1D2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9" y="2372"/>
                    <a:ext cx="221" cy="133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03" name="Freeform 1887">
                    <a:extLst>
                      <a:ext uri="{FF2B5EF4-FFF2-40B4-BE49-F238E27FC236}">
                        <a16:creationId xmlns:a16="http://schemas.microsoft.com/office/drawing/2014/main" id="{26783604-7EEF-4BCB-A80B-45094FF4B1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9436997" flipH="1">
                    <a:off x="1885" y="2456"/>
                    <a:ext cx="289" cy="112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04" name="Group 1888">
                  <a:extLst>
                    <a:ext uri="{FF2B5EF4-FFF2-40B4-BE49-F238E27FC236}">
                      <a16:creationId xmlns:a16="http://schemas.microsoft.com/office/drawing/2014/main" id="{ADB2B55C-1E1E-4DBF-9B07-A7CC6CCC43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128468">
                  <a:off x="1555" y="3503"/>
                  <a:ext cx="359" cy="145"/>
                  <a:chOff x="22" y="618"/>
                  <a:chExt cx="1222" cy="493"/>
                </a:xfrm>
              </p:grpSpPr>
              <p:sp>
                <p:nvSpPr>
                  <p:cNvPr id="62305" name="Freeform 1889">
                    <a:extLst>
                      <a:ext uri="{FF2B5EF4-FFF2-40B4-BE49-F238E27FC236}">
                        <a16:creationId xmlns:a16="http://schemas.microsoft.com/office/drawing/2014/main" id="{E7697C0F-597D-42E5-B1BC-304F910D2E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06" name="Freeform 1890">
                    <a:extLst>
                      <a:ext uri="{FF2B5EF4-FFF2-40B4-BE49-F238E27FC236}">
                        <a16:creationId xmlns:a16="http://schemas.microsoft.com/office/drawing/2014/main" id="{A5C5F82F-6D47-43E6-9E42-90E9964F91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07" name="Freeform 1891">
                    <a:extLst>
                      <a:ext uri="{FF2B5EF4-FFF2-40B4-BE49-F238E27FC236}">
                        <a16:creationId xmlns:a16="http://schemas.microsoft.com/office/drawing/2014/main" id="{49CCAA53-B884-46A2-B1BC-B50815F8DB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2308" name="Group 1892">
                <a:extLst>
                  <a:ext uri="{FF2B5EF4-FFF2-40B4-BE49-F238E27FC236}">
                    <a16:creationId xmlns:a16="http://schemas.microsoft.com/office/drawing/2014/main" id="{DAF52517-DDB3-40D6-9595-0EF8BE56A0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64" y="2704"/>
                <a:ext cx="576" cy="2033"/>
                <a:chOff x="1383" y="1933"/>
                <a:chExt cx="531" cy="1715"/>
              </a:xfrm>
            </p:grpSpPr>
            <p:grpSp>
              <p:nvGrpSpPr>
                <p:cNvPr id="62309" name="Group 1893">
                  <a:extLst>
                    <a:ext uri="{FF2B5EF4-FFF2-40B4-BE49-F238E27FC236}">
                      <a16:creationId xmlns:a16="http://schemas.microsoft.com/office/drawing/2014/main" id="{4BCD47ED-864C-4C7B-B41F-798F48A80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19" y="2051"/>
                  <a:ext cx="359" cy="145"/>
                  <a:chOff x="22" y="618"/>
                  <a:chExt cx="1222" cy="493"/>
                </a:xfrm>
              </p:grpSpPr>
              <p:sp>
                <p:nvSpPr>
                  <p:cNvPr id="62310" name="Freeform 1894">
                    <a:extLst>
                      <a:ext uri="{FF2B5EF4-FFF2-40B4-BE49-F238E27FC236}">
                        <a16:creationId xmlns:a16="http://schemas.microsoft.com/office/drawing/2014/main" id="{A59BE1D1-993F-40F8-96A0-A5F52798DB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11" name="Freeform 1895">
                    <a:extLst>
                      <a:ext uri="{FF2B5EF4-FFF2-40B4-BE49-F238E27FC236}">
                        <a16:creationId xmlns:a16="http://schemas.microsoft.com/office/drawing/2014/main" id="{A22C08EC-B818-4378-A283-A8436079C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12" name="Freeform 1896">
                    <a:extLst>
                      <a:ext uri="{FF2B5EF4-FFF2-40B4-BE49-F238E27FC236}">
                        <a16:creationId xmlns:a16="http://schemas.microsoft.com/office/drawing/2014/main" id="{47CA672B-6B85-4117-A639-E194DD5B1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13" name="Group 1897">
                  <a:extLst>
                    <a:ext uri="{FF2B5EF4-FFF2-40B4-BE49-F238E27FC236}">
                      <a16:creationId xmlns:a16="http://schemas.microsoft.com/office/drawing/2014/main" id="{C2A33B8B-F5BA-40EF-82CE-7DE7356732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92" y="2187"/>
                  <a:ext cx="408" cy="166"/>
                  <a:chOff x="975" y="2048"/>
                  <a:chExt cx="408" cy="166"/>
                </a:xfrm>
              </p:grpSpPr>
              <p:sp>
                <p:nvSpPr>
                  <p:cNvPr id="62314" name="Freeform 1898">
                    <a:extLst>
                      <a:ext uri="{FF2B5EF4-FFF2-40B4-BE49-F238E27FC236}">
                        <a16:creationId xmlns:a16="http://schemas.microsoft.com/office/drawing/2014/main" id="{78E8D9E6-1EE3-4C3D-A934-8366345DAD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2122"/>
                    <a:ext cx="184" cy="9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15" name="Freeform 1899">
                    <a:extLst>
                      <a:ext uri="{FF2B5EF4-FFF2-40B4-BE49-F238E27FC236}">
                        <a16:creationId xmlns:a16="http://schemas.microsoft.com/office/drawing/2014/main" id="{76A8CACB-2C19-4F19-8FBD-6A9DB6C586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162" y="2069"/>
                    <a:ext cx="221" cy="134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16" name="Freeform 1900">
                    <a:extLst>
                      <a:ext uri="{FF2B5EF4-FFF2-40B4-BE49-F238E27FC236}">
                        <a16:creationId xmlns:a16="http://schemas.microsoft.com/office/drawing/2014/main" id="{597123C0-C715-47E8-AC60-82453783A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75" y="2048"/>
                    <a:ext cx="182" cy="157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17" name="Group 1901">
                  <a:extLst>
                    <a:ext uri="{FF2B5EF4-FFF2-40B4-BE49-F238E27FC236}">
                      <a16:creationId xmlns:a16="http://schemas.microsoft.com/office/drawing/2014/main" id="{A9BB6B1A-FA5A-433A-B7F9-A55176C430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83" y="2308"/>
                  <a:ext cx="359" cy="145"/>
                  <a:chOff x="22" y="618"/>
                  <a:chExt cx="1222" cy="493"/>
                </a:xfrm>
              </p:grpSpPr>
              <p:sp>
                <p:nvSpPr>
                  <p:cNvPr id="62318" name="Freeform 1902">
                    <a:extLst>
                      <a:ext uri="{FF2B5EF4-FFF2-40B4-BE49-F238E27FC236}">
                        <a16:creationId xmlns:a16="http://schemas.microsoft.com/office/drawing/2014/main" id="{6B817B21-E033-4350-9A0F-FBBF670361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19" name="Freeform 1903">
                    <a:extLst>
                      <a:ext uri="{FF2B5EF4-FFF2-40B4-BE49-F238E27FC236}">
                        <a16:creationId xmlns:a16="http://schemas.microsoft.com/office/drawing/2014/main" id="{D66D0472-9D94-47BB-BFF7-ED8920465F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20" name="Freeform 1904">
                    <a:extLst>
                      <a:ext uri="{FF2B5EF4-FFF2-40B4-BE49-F238E27FC236}">
                        <a16:creationId xmlns:a16="http://schemas.microsoft.com/office/drawing/2014/main" id="{3E64EBBD-90B2-499E-A271-5166508C05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21" name="Group 1905">
                  <a:extLst>
                    <a:ext uri="{FF2B5EF4-FFF2-40B4-BE49-F238E27FC236}">
                      <a16:creationId xmlns:a16="http://schemas.microsoft.com/office/drawing/2014/main" id="{361B37F7-6398-453E-A227-E3285D3F12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83" y="2460"/>
                  <a:ext cx="359" cy="145"/>
                  <a:chOff x="22" y="618"/>
                  <a:chExt cx="1222" cy="493"/>
                </a:xfrm>
              </p:grpSpPr>
              <p:sp>
                <p:nvSpPr>
                  <p:cNvPr id="62322" name="Freeform 1906">
                    <a:extLst>
                      <a:ext uri="{FF2B5EF4-FFF2-40B4-BE49-F238E27FC236}">
                        <a16:creationId xmlns:a16="http://schemas.microsoft.com/office/drawing/2014/main" id="{DD5D66B0-7079-4ADA-9BDE-34139F82CB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23" name="Freeform 1907">
                    <a:extLst>
                      <a:ext uri="{FF2B5EF4-FFF2-40B4-BE49-F238E27FC236}">
                        <a16:creationId xmlns:a16="http://schemas.microsoft.com/office/drawing/2014/main" id="{8BC4FE1D-867F-4FD9-BCB1-B0E3760D81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24" name="Freeform 1908">
                    <a:extLst>
                      <a:ext uri="{FF2B5EF4-FFF2-40B4-BE49-F238E27FC236}">
                        <a16:creationId xmlns:a16="http://schemas.microsoft.com/office/drawing/2014/main" id="{6C47BDB2-EE57-46D5-A640-CC1F17DDB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25" name="Group 1909">
                  <a:extLst>
                    <a:ext uri="{FF2B5EF4-FFF2-40B4-BE49-F238E27FC236}">
                      <a16:creationId xmlns:a16="http://schemas.microsoft.com/office/drawing/2014/main" id="{60973986-84F1-47FC-A59F-CAF3809934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07" y="2705"/>
                  <a:ext cx="359" cy="145"/>
                  <a:chOff x="22" y="618"/>
                  <a:chExt cx="1222" cy="493"/>
                </a:xfrm>
              </p:grpSpPr>
              <p:sp>
                <p:nvSpPr>
                  <p:cNvPr id="62326" name="Freeform 1910">
                    <a:extLst>
                      <a:ext uri="{FF2B5EF4-FFF2-40B4-BE49-F238E27FC236}">
                        <a16:creationId xmlns:a16="http://schemas.microsoft.com/office/drawing/2014/main" id="{007E62E7-89D6-4904-A9D2-549D23FF3B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27" name="Freeform 1911">
                    <a:extLst>
                      <a:ext uri="{FF2B5EF4-FFF2-40B4-BE49-F238E27FC236}">
                        <a16:creationId xmlns:a16="http://schemas.microsoft.com/office/drawing/2014/main" id="{3BEAFD61-CB0A-41F9-A00B-B8B9B85064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28" name="Freeform 1912">
                    <a:extLst>
                      <a:ext uri="{FF2B5EF4-FFF2-40B4-BE49-F238E27FC236}">
                        <a16:creationId xmlns:a16="http://schemas.microsoft.com/office/drawing/2014/main" id="{450A75BE-0D22-48E9-B218-5D64E5A93E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29" name="Group 1913">
                  <a:extLst>
                    <a:ext uri="{FF2B5EF4-FFF2-40B4-BE49-F238E27FC236}">
                      <a16:creationId xmlns:a16="http://schemas.microsoft.com/office/drawing/2014/main" id="{5F3587E2-C470-4476-B517-97680D5C9D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851808">
                  <a:off x="1458" y="3010"/>
                  <a:ext cx="359" cy="145"/>
                  <a:chOff x="22" y="618"/>
                  <a:chExt cx="1222" cy="493"/>
                </a:xfrm>
              </p:grpSpPr>
              <p:sp>
                <p:nvSpPr>
                  <p:cNvPr id="62330" name="Freeform 1914">
                    <a:extLst>
                      <a:ext uri="{FF2B5EF4-FFF2-40B4-BE49-F238E27FC236}">
                        <a16:creationId xmlns:a16="http://schemas.microsoft.com/office/drawing/2014/main" id="{F7890DBB-AB1A-4872-B9C6-48D09F69E8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31" name="Freeform 1915">
                    <a:extLst>
                      <a:ext uri="{FF2B5EF4-FFF2-40B4-BE49-F238E27FC236}">
                        <a16:creationId xmlns:a16="http://schemas.microsoft.com/office/drawing/2014/main" id="{626A66A3-571D-4913-A8C3-526D01D8A3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32" name="Freeform 1916">
                    <a:extLst>
                      <a:ext uri="{FF2B5EF4-FFF2-40B4-BE49-F238E27FC236}">
                        <a16:creationId xmlns:a16="http://schemas.microsoft.com/office/drawing/2014/main" id="{B7F0B19F-6C26-4524-BAA2-781462B4EA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33" name="Group 1917">
                  <a:extLst>
                    <a:ext uri="{FF2B5EF4-FFF2-40B4-BE49-F238E27FC236}">
                      <a16:creationId xmlns:a16="http://schemas.microsoft.com/office/drawing/2014/main" id="{65401984-B24D-4534-8A30-EBB12F544D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128468">
                  <a:off x="1486" y="3143"/>
                  <a:ext cx="359" cy="145"/>
                  <a:chOff x="22" y="618"/>
                  <a:chExt cx="1222" cy="493"/>
                </a:xfrm>
              </p:grpSpPr>
              <p:sp>
                <p:nvSpPr>
                  <p:cNvPr id="62334" name="Freeform 1918">
                    <a:extLst>
                      <a:ext uri="{FF2B5EF4-FFF2-40B4-BE49-F238E27FC236}">
                        <a16:creationId xmlns:a16="http://schemas.microsoft.com/office/drawing/2014/main" id="{9BB0B584-F1F5-46B2-B7B8-9B922EE8B1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35" name="Freeform 1919">
                    <a:extLst>
                      <a:ext uri="{FF2B5EF4-FFF2-40B4-BE49-F238E27FC236}">
                        <a16:creationId xmlns:a16="http://schemas.microsoft.com/office/drawing/2014/main" id="{E0D0BF20-8809-4734-8AD7-04FB3AE9A6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36" name="Freeform 1920">
                    <a:extLst>
                      <a:ext uri="{FF2B5EF4-FFF2-40B4-BE49-F238E27FC236}">
                        <a16:creationId xmlns:a16="http://schemas.microsoft.com/office/drawing/2014/main" id="{6AA9B09A-41A2-4B00-8E62-2865AC936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37" name="Group 1921">
                  <a:extLst>
                    <a:ext uri="{FF2B5EF4-FFF2-40B4-BE49-F238E27FC236}">
                      <a16:creationId xmlns:a16="http://schemas.microsoft.com/office/drawing/2014/main" id="{CB450E44-D541-4E6E-9D14-4CD26F1761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715759">
                  <a:off x="1510" y="3276"/>
                  <a:ext cx="359" cy="145"/>
                  <a:chOff x="22" y="618"/>
                  <a:chExt cx="1222" cy="493"/>
                </a:xfrm>
              </p:grpSpPr>
              <p:sp>
                <p:nvSpPr>
                  <p:cNvPr id="62338" name="Freeform 1922">
                    <a:extLst>
                      <a:ext uri="{FF2B5EF4-FFF2-40B4-BE49-F238E27FC236}">
                        <a16:creationId xmlns:a16="http://schemas.microsoft.com/office/drawing/2014/main" id="{73B17719-CD70-4337-8129-EB95BF188E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39" name="Freeform 1923">
                    <a:extLst>
                      <a:ext uri="{FF2B5EF4-FFF2-40B4-BE49-F238E27FC236}">
                        <a16:creationId xmlns:a16="http://schemas.microsoft.com/office/drawing/2014/main" id="{17FEC930-888A-4947-9F28-7E60745E8F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40" name="Freeform 1924">
                    <a:extLst>
                      <a:ext uri="{FF2B5EF4-FFF2-40B4-BE49-F238E27FC236}">
                        <a16:creationId xmlns:a16="http://schemas.microsoft.com/office/drawing/2014/main" id="{F70DC81C-8118-4E97-A2FF-3FC47D9C4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2341" name="Freeform 1925">
                  <a:extLst>
                    <a:ext uri="{FF2B5EF4-FFF2-40B4-BE49-F238E27FC236}">
                      <a16:creationId xmlns:a16="http://schemas.microsoft.com/office/drawing/2014/main" id="{67C1F5C6-8190-4325-98D0-D690E87D6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5" y="2006"/>
                  <a:ext cx="204" cy="1633"/>
                </a:xfrm>
                <a:custGeom>
                  <a:avLst/>
                  <a:gdLst>
                    <a:gd name="T0" fmla="*/ 68 w 204"/>
                    <a:gd name="T1" fmla="*/ 0 h 1633"/>
                    <a:gd name="T2" fmla="*/ 23 w 204"/>
                    <a:gd name="T3" fmla="*/ 681 h 1633"/>
                    <a:gd name="T4" fmla="*/ 204 w 204"/>
                    <a:gd name="T5" fmla="*/ 1633 h 16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4" h="1633">
                      <a:moveTo>
                        <a:pt x="68" y="0"/>
                      </a:moveTo>
                      <a:cubicBezTo>
                        <a:pt x="34" y="204"/>
                        <a:pt x="0" y="409"/>
                        <a:pt x="23" y="681"/>
                      </a:cubicBezTo>
                      <a:cubicBezTo>
                        <a:pt x="46" y="953"/>
                        <a:pt x="125" y="1293"/>
                        <a:pt x="204" y="1633"/>
                      </a:cubicBezTo>
                    </a:path>
                  </a:pathLst>
                </a:custGeom>
                <a:noFill/>
                <a:ln w="254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62342" name="Group 1926">
                  <a:extLst>
                    <a:ext uri="{FF2B5EF4-FFF2-40B4-BE49-F238E27FC236}">
                      <a16:creationId xmlns:a16="http://schemas.microsoft.com/office/drawing/2014/main" id="{86C3223F-907D-459A-8F3F-7FD684BF2E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92" y="2544"/>
                  <a:ext cx="408" cy="166"/>
                  <a:chOff x="975" y="2048"/>
                  <a:chExt cx="408" cy="166"/>
                </a:xfrm>
              </p:grpSpPr>
              <p:sp>
                <p:nvSpPr>
                  <p:cNvPr id="62343" name="Freeform 1927">
                    <a:extLst>
                      <a:ext uri="{FF2B5EF4-FFF2-40B4-BE49-F238E27FC236}">
                        <a16:creationId xmlns:a16="http://schemas.microsoft.com/office/drawing/2014/main" id="{8840571E-70DF-4A3A-87EC-AB7317CDB4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2122"/>
                    <a:ext cx="184" cy="9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44" name="Freeform 1928">
                    <a:extLst>
                      <a:ext uri="{FF2B5EF4-FFF2-40B4-BE49-F238E27FC236}">
                        <a16:creationId xmlns:a16="http://schemas.microsoft.com/office/drawing/2014/main" id="{0E4DD283-8BD4-4186-BB04-E983CCF503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162" y="2069"/>
                    <a:ext cx="221" cy="134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45" name="Freeform 1929">
                    <a:extLst>
                      <a:ext uri="{FF2B5EF4-FFF2-40B4-BE49-F238E27FC236}">
                        <a16:creationId xmlns:a16="http://schemas.microsoft.com/office/drawing/2014/main" id="{AB34ECBD-33F8-4F80-8DFB-3C0FAC08F4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75" y="2048"/>
                    <a:ext cx="182" cy="157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46" name="Group 1930">
                  <a:extLst>
                    <a:ext uri="{FF2B5EF4-FFF2-40B4-BE49-F238E27FC236}">
                      <a16:creationId xmlns:a16="http://schemas.microsoft.com/office/drawing/2014/main" id="{6B8F62E1-070B-4A12-AD8F-9C49F134B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57750">
                  <a:off x="1392" y="2810"/>
                  <a:ext cx="405" cy="213"/>
                  <a:chOff x="1885" y="2296"/>
                  <a:chExt cx="517" cy="272"/>
                </a:xfrm>
              </p:grpSpPr>
              <p:sp>
                <p:nvSpPr>
                  <p:cNvPr id="62347" name="Freeform 1931">
                    <a:extLst>
                      <a:ext uri="{FF2B5EF4-FFF2-40B4-BE49-F238E27FC236}">
                        <a16:creationId xmlns:a16="http://schemas.microsoft.com/office/drawing/2014/main" id="{CCD0695D-19E4-4D38-BCCE-0A551E94CA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73" y="2394"/>
                    <a:ext cx="184" cy="9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48" name="Freeform 1932">
                    <a:extLst>
                      <a:ext uri="{FF2B5EF4-FFF2-40B4-BE49-F238E27FC236}">
                        <a16:creationId xmlns:a16="http://schemas.microsoft.com/office/drawing/2014/main" id="{4E7D248E-3BAD-4189-8C22-EC112C8449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2154" y="2296"/>
                    <a:ext cx="248" cy="224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49" name="Freeform 1933">
                    <a:extLst>
                      <a:ext uri="{FF2B5EF4-FFF2-40B4-BE49-F238E27FC236}">
                        <a16:creationId xmlns:a16="http://schemas.microsoft.com/office/drawing/2014/main" id="{D3838A4D-BEAE-417E-944B-52AD35FD5F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0" y="2354"/>
                    <a:ext cx="172" cy="112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50" name="Freeform 1934">
                    <a:extLst>
                      <a:ext uri="{FF2B5EF4-FFF2-40B4-BE49-F238E27FC236}">
                        <a16:creationId xmlns:a16="http://schemas.microsoft.com/office/drawing/2014/main" id="{FFF6B939-2972-4F92-86A4-EBBC27C2B2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9" y="2372"/>
                    <a:ext cx="221" cy="133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51" name="Freeform 1935">
                    <a:extLst>
                      <a:ext uri="{FF2B5EF4-FFF2-40B4-BE49-F238E27FC236}">
                        <a16:creationId xmlns:a16="http://schemas.microsoft.com/office/drawing/2014/main" id="{856B5FC8-186A-4E43-B7E1-0C1EBE76BA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9436997" flipH="1">
                    <a:off x="1885" y="2456"/>
                    <a:ext cx="289" cy="112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52" name="Group 1936">
                  <a:extLst>
                    <a:ext uri="{FF2B5EF4-FFF2-40B4-BE49-F238E27FC236}">
                      <a16:creationId xmlns:a16="http://schemas.microsoft.com/office/drawing/2014/main" id="{FF353B27-B3DB-4A48-88B6-BFC24BB26D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" y="1933"/>
                  <a:ext cx="314" cy="127"/>
                  <a:chOff x="22" y="618"/>
                  <a:chExt cx="1222" cy="493"/>
                </a:xfrm>
              </p:grpSpPr>
              <p:sp>
                <p:nvSpPr>
                  <p:cNvPr id="62353" name="Freeform 1937">
                    <a:extLst>
                      <a:ext uri="{FF2B5EF4-FFF2-40B4-BE49-F238E27FC236}">
                        <a16:creationId xmlns:a16="http://schemas.microsoft.com/office/drawing/2014/main" id="{2596F6DB-0431-434D-B6D6-FA1F606EE6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54" name="Freeform 1938">
                    <a:extLst>
                      <a:ext uri="{FF2B5EF4-FFF2-40B4-BE49-F238E27FC236}">
                        <a16:creationId xmlns:a16="http://schemas.microsoft.com/office/drawing/2014/main" id="{AB3049D7-FD90-4D80-BC46-2ECFE29234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55" name="Freeform 1939">
                    <a:extLst>
                      <a:ext uri="{FF2B5EF4-FFF2-40B4-BE49-F238E27FC236}">
                        <a16:creationId xmlns:a16="http://schemas.microsoft.com/office/drawing/2014/main" id="{40326406-97A2-4510-920A-F486B625B4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56" name="Group 1940">
                  <a:extLst>
                    <a:ext uri="{FF2B5EF4-FFF2-40B4-BE49-F238E27FC236}">
                      <a16:creationId xmlns:a16="http://schemas.microsoft.com/office/drawing/2014/main" id="{980A26DC-784A-4BDD-AF5C-984FFEA06F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9505621" flipH="1">
                  <a:off x="1543" y="3321"/>
                  <a:ext cx="363" cy="213"/>
                  <a:chOff x="1885" y="2296"/>
                  <a:chExt cx="517" cy="272"/>
                </a:xfrm>
              </p:grpSpPr>
              <p:sp>
                <p:nvSpPr>
                  <p:cNvPr id="62357" name="Freeform 1941">
                    <a:extLst>
                      <a:ext uri="{FF2B5EF4-FFF2-40B4-BE49-F238E27FC236}">
                        <a16:creationId xmlns:a16="http://schemas.microsoft.com/office/drawing/2014/main" id="{3A526200-956D-4B39-894D-01E4BC025C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73" y="2394"/>
                    <a:ext cx="184" cy="9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58" name="Freeform 1942">
                    <a:extLst>
                      <a:ext uri="{FF2B5EF4-FFF2-40B4-BE49-F238E27FC236}">
                        <a16:creationId xmlns:a16="http://schemas.microsoft.com/office/drawing/2014/main" id="{B1BECEC1-9618-4783-9C0C-2AD36BD9DF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2154" y="2296"/>
                    <a:ext cx="248" cy="224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59" name="Freeform 1943">
                    <a:extLst>
                      <a:ext uri="{FF2B5EF4-FFF2-40B4-BE49-F238E27FC236}">
                        <a16:creationId xmlns:a16="http://schemas.microsoft.com/office/drawing/2014/main" id="{2B34CDF9-BAD6-40E8-BF26-DB3907B83C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0" y="2354"/>
                    <a:ext cx="172" cy="112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60" name="Freeform 1944">
                    <a:extLst>
                      <a:ext uri="{FF2B5EF4-FFF2-40B4-BE49-F238E27FC236}">
                        <a16:creationId xmlns:a16="http://schemas.microsoft.com/office/drawing/2014/main" id="{1EC0BC98-D175-487B-B94D-B4F74D7C54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9" y="2372"/>
                    <a:ext cx="221" cy="133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61" name="Freeform 1945">
                    <a:extLst>
                      <a:ext uri="{FF2B5EF4-FFF2-40B4-BE49-F238E27FC236}">
                        <a16:creationId xmlns:a16="http://schemas.microsoft.com/office/drawing/2014/main" id="{8D49C475-6325-4EBE-8451-FABF9181F4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9436997" flipH="1">
                    <a:off x="1885" y="2456"/>
                    <a:ext cx="289" cy="112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2362" name="Group 1946">
                  <a:extLst>
                    <a:ext uri="{FF2B5EF4-FFF2-40B4-BE49-F238E27FC236}">
                      <a16:creationId xmlns:a16="http://schemas.microsoft.com/office/drawing/2014/main" id="{64FA706D-F81E-4EC7-BDA1-0375877C6A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128468">
                  <a:off x="1555" y="3503"/>
                  <a:ext cx="359" cy="145"/>
                  <a:chOff x="22" y="618"/>
                  <a:chExt cx="1222" cy="493"/>
                </a:xfrm>
              </p:grpSpPr>
              <p:sp>
                <p:nvSpPr>
                  <p:cNvPr id="62363" name="Freeform 1947">
                    <a:extLst>
                      <a:ext uri="{FF2B5EF4-FFF2-40B4-BE49-F238E27FC236}">
                        <a16:creationId xmlns:a16="http://schemas.microsoft.com/office/drawing/2014/main" id="{50F91AAF-14E9-45C4-9C77-423F97E7D8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" y="799"/>
                    <a:ext cx="628" cy="312"/>
                  </a:xfrm>
                  <a:custGeom>
                    <a:avLst/>
                    <a:gdLst>
                      <a:gd name="T0" fmla="*/ 622 w 628"/>
                      <a:gd name="T1" fmla="*/ 156 h 312"/>
                      <a:gd name="T2" fmla="*/ 628 w 628"/>
                      <a:gd name="T3" fmla="*/ 192 h 312"/>
                      <a:gd name="T4" fmla="*/ 400 w 628"/>
                      <a:gd name="T5" fmla="*/ 84 h 312"/>
                      <a:gd name="T6" fmla="*/ 256 w 628"/>
                      <a:gd name="T7" fmla="*/ 270 h 312"/>
                      <a:gd name="T8" fmla="*/ 328 w 628"/>
                      <a:gd name="T9" fmla="*/ 114 h 312"/>
                      <a:gd name="T10" fmla="*/ 334 w 628"/>
                      <a:gd name="T11" fmla="*/ 61 h 312"/>
                      <a:gd name="T12" fmla="*/ 202 w 628"/>
                      <a:gd name="T13" fmla="*/ 264 h 312"/>
                      <a:gd name="T14" fmla="*/ 271 w 628"/>
                      <a:gd name="T15" fmla="*/ 104 h 312"/>
                      <a:gd name="T16" fmla="*/ 109 w 628"/>
                      <a:gd name="T17" fmla="*/ 308 h 312"/>
                      <a:gd name="T18" fmla="*/ 241 w 628"/>
                      <a:gd name="T19" fmla="*/ 80 h 312"/>
                      <a:gd name="T20" fmla="*/ 197 w 628"/>
                      <a:gd name="T21" fmla="*/ 106 h 312"/>
                      <a:gd name="T22" fmla="*/ 82 w 628"/>
                      <a:gd name="T23" fmla="*/ 258 h 312"/>
                      <a:gd name="T24" fmla="*/ 193 w 628"/>
                      <a:gd name="T25" fmla="*/ 62 h 312"/>
                      <a:gd name="T26" fmla="*/ 10 w 628"/>
                      <a:gd name="T27" fmla="*/ 252 h 312"/>
                      <a:gd name="T28" fmla="*/ 130 w 628"/>
                      <a:gd name="T29" fmla="*/ 60 h 312"/>
                      <a:gd name="T30" fmla="*/ 379 w 628"/>
                      <a:gd name="T31" fmla="*/ 16 h 312"/>
                      <a:gd name="T32" fmla="*/ 622 w 628"/>
                      <a:gd name="T33" fmla="*/ 156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8" h="312">
                        <a:moveTo>
                          <a:pt x="622" y="156"/>
                        </a:moveTo>
                        <a:lnTo>
                          <a:pt x="628" y="192"/>
                        </a:lnTo>
                        <a:cubicBezTo>
                          <a:pt x="591" y="180"/>
                          <a:pt x="462" y="71"/>
                          <a:pt x="400" y="84"/>
                        </a:cubicBezTo>
                        <a:cubicBezTo>
                          <a:pt x="338" y="97"/>
                          <a:pt x="268" y="265"/>
                          <a:pt x="256" y="270"/>
                        </a:cubicBezTo>
                        <a:cubicBezTo>
                          <a:pt x="244" y="275"/>
                          <a:pt x="315" y="149"/>
                          <a:pt x="328" y="114"/>
                        </a:cubicBezTo>
                        <a:lnTo>
                          <a:pt x="334" y="61"/>
                        </a:lnTo>
                        <a:cubicBezTo>
                          <a:pt x="313" y="86"/>
                          <a:pt x="213" y="257"/>
                          <a:pt x="202" y="264"/>
                        </a:cubicBezTo>
                        <a:lnTo>
                          <a:pt x="271" y="104"/>
                        </a:lnTo>
                        <a:cubicBezTo>
                          <a:pt x="255" y="111"/>
                          <a:pt x="114" y="312"/>
                          <a:pt x="109" y="308"/>
                        </a:cubicBezTo>
                        <a:cubicBezTo>
                          <a:pt x="104" y="304"/>
                          <a:pt x="226" y="114"/>
                          <a:pt x="241" y="80"/>
                        </a:cubicBezTo>
                        <a:cubicBezTo>
                          <a:pt x="256" y="46"/>
                          <a:pt x="223" y="76"/>
                          <a:pt x="197" y="106"/>
                        </a:cubicBezTo>
                        <a:cubicBezTo>
                          <a:pt x="171" y="136"/>
                          <a:pt x="83" y="265"/>
                          <a:pt x="82" y="258"/>
                        </a:cubicBezTo>
                        <a:lnTo>
                          <a:pt x="193" y="62"/>
                        </a:lnTo>
                        <a:cubicBezTo>
                          <a:pt x="181" y="61"/>
                          <a:pt x="20" y="252"/>
                          <a:pt x="10" y="252"/>
                        </a:cubicBezTo>
                        <a:cubicBezTo>
                          <a:pt x="0" y="252"/>
                          <a:pt x="69" y="99"/>
                          <a:pt x="130" y="60"/>
                        </a:cubicBezTo>
                        <a:cubicBezTo>
                          <a:pt x="191" y="21"/>
                          <a:pt x="297" y="0"/>
                          <a:pt x="379" y="16"/>
                        </a:cubicBezTo>
                        <a:lnTo>
                          <a:pt x="622" y="156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64" name="Freeform 1948">
                    <a:extLst>
                      <a:ext uri="{FF2B5EF4-FFF2-40B4-BE49-F238E27FC236}">
                        <a16:creationId xmlns:a16="http://schemas.microsoft.com/office/drawing/2014/main" id="{7041AE0C-D1BC-4C81-9F3D-27326B7ADF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" y="618"/>
                    <a:ext cx="547" cy="457"/>
                  </a:xfrm>
                  <a:custGeom>
                    <a:avLst/>
                    <a:gdLst>
                      <a:gd name="T0" fmla="*/ 547 w 547"/>
                      <a:gd name="T1" fmla="*/ 350 h 457"/>
                      <a:gd name="T2" fmla="*/ 411 w 547"/>
                      <a:gd name="T3" fmla="*/ 259 h 457"/>
                      <a:gd name="T4" fmla="*/ 349 w 547"/>
                      <a:gd name="T5" fmla="*/ 457 h 457"/>
                      <a:gd name="T6" fmla="*/ 366 w 547"/>
                      <a:gd name="T7" fmla="*/ 259 h 457"/>
                      <a:gd name="T8" fmla="*/ 321 w 547"/>
                      <a:gd name="T9" fmla="*/ 304 h 457"/>
                      <a:gd name="T10" fmla="*/ 230 w 547"/>
                      <a:gd name="T11" fmla="*/ 395 h 457"/>
                      <a:gd name="T12" fmla="*/ 275 w 547"/>
                      <a:gd name="T13" fmla="*/ 304 h 457"/>
                      <a:gd name="T14" fmla="*/ 185 w 547"/>
                      <a:gd name="T15" fmla="*/ 395 h 457"/>
                      <a:gd name="T16" fmla="*/ 230 w 547"/>
                      <a:gd name="T17" fmla="*/ 304 h 457"/>
                      <a:gd name="T18" fmla="*/ 94 w 547"/>
                      <a:gd name="T19" fmla="*/ 350 h 457"/>
                      <a:gd name="T20" fmla="*/ 185 w 547"/>
                      <a:gd name="T21" fmla="*/ 259 h 457"/>
                      <a:gd name="T22" fmla="*/ 349 w 547"/>
                      <a:gd name="T23" fmla="*/ 247 h 457"/>
                      <a:gd name="T24" fmla="*/ 321 w 547"/>
                      <a:gd name="T25" fmla="*/ 213 h 457"/>
                      <a:gd name="T26" fmla="*/ 139 w 547"/>
                      <a:gd name="T27" fmla="*/ 213 h 457"/>
                      <a:gd name="T28" fmla="*/ 230 w 547"/>
                      <a:gd name="T29" fmla="*/ 168 h 457"/>
                      <a:gd name="T30" fmla="*/ 321 w 547"/>
                      <a:gd name="T31" fmla="*/ 168 h 457"/>
                      <a:gd name="T32" fmla="*/ 411 w 547"/>
                      <a:gd name="T33" fmla="*/ 259 h 457"/>
                      <a:gd name="T34" fmla="*/ 127 w 547"/>
                      <a:gd name="T35" fmla="*/ 133 h 457"/>
                      <a:gd name="T36" fmla="*/ 11 w 547"/>
                      <a:gd name="T37" fmla="*/ 211 h 457"/>
                      <a:gd name="T38" fmla="*/ 61 w 547"/>
                      <a:gd name="T39" fmla="*/ 115 h 457"/>
                      <a:gd name="T40" fmla="*/ 133 w 547"/>
                      <a:gd name="T41" fmla="*/ 85 h 457"/>
                      <a:gd name="T42" fmla="*/ 321 w 547"/>
                      <a:gd name="T43" fmla="*/ 123 h 457"/>
                      <a:gd name="T44" fmla="*/ 457 w 547"/>
                      <a:gd name="T45" fmla="*/ 259 h 457"/>
                      <a:gd name="T46" fmla="*/ 547 w 547"/>
                      <a:gd name="T47" fmla="*/ 304 h 457"/>
                      <a:gd name="T48" fmla="*/ 411 w 547"/>
                      <a:gd name="T49" fmla="*/ 168 h 457"/>
                      <a:gd name="T50" fmla="*/ 321 w 547"/>
                      <a:gd name="T51" fmla="*/ 77 h 457"/>
                      <a:gd name="T52" fmla="*/ 139 w 547"/>
                      <a:gd name="T53" fmla="*/ 37 h 457"/>
                      <a:gd name="T54" fmla="*/ 205 w 547"/>
                      <a:gd name="T55" fmla="*/ 1 h 457"/>
                      <a:gd name="T56" fmla="*/ 321 w 547"/>
                      <a:gd name="T57" fmla="*/ 32 h 457"/>
                      <a:gd name="T58" fmla="*/ 411 w 547"/>
                      <a:gd name="T59" fmla="*/ 123 h 457"/>
                      <a:gd name="T60" fmla="*/ 427 w 547"/>
                      <a:gd name="T61" fmla="*/ 19 h 457"/>
                      <a:gd name="T62" fmla="*/ 457 w 547"/>
                      <a:gd name="T63" fmla="*/ 168 h 457"/>
                      <a:gd name="T64" fmla="*/ 547 w 547"/>
                      <a:gd name="T65" fmla="*/ 304 h 457"/>
                      <a:gd name="T66" fmla="*/ 547 w 547"/>
                      <a:gd name="T67" fmla="*/ 350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7" h="457">
                        <a:moveTo>
                          <a:pt x="547" y="350"/>
                        </a:moveTo>
                        <a:lnTo>
                          <a:pt x="411" y="259"/>
                        </a:lnTo>
                        <a:cubicBezTo>
                          <a:pt x="378" y="277"/>
                          <a:pt x="356" y="457"/>
                          <a:pt x="349" y="457"/>
                        </a:cubicBezTo>
                        <a:lnTo>
                          <a:pt x="366" y="259"/>
                        </a:lnTo>
                        <a:lnTo>
                          <a:pt x="321" y="304"/>
                        </a:lnTo>
                        <a:cubicBezTo>
                          <a:pt x="298" y="327"/>
                          <a:pt x="238" y="395"/>
                          <a:pt x="230" y="395"/>
                        </a:cubicBezTo>
                        <a:lnTo>
                          <a:pt x="275" y="304"/>
                        </a:lnTo>
                        <a:lnTo>
                          <a:pt x="185" y="395"/>
                        </a:lnTo>
                        <a:lnTo>
                          <a:pt x="230" y="304"/>
                        </a:lnTo>
                        <a:cubicBezTo>
                          <a:pt x="215" y="297"/>
                          <a:pt x="101" y="357"/>
                          <a:pt x="94" y="350"/>
                        </a:cubicBezTo>
                        <a:cubicBezTo>
                          <a:pt x="87" y="343"/>
                          <a:pt x="143" y="276"/>
                          <a:pt x="185" y="259"/>
                        </a:cubicBezTo>
                        <a:lnTo>
                          <a:pt x="349" y="247"/>
                        </a:lnTo>
                        <a:lnTo>
                          <a:pt x="321" y="213"/>
                        </a:lnTo>
                        <a:lnTo>
                          <a:pt x="139" y="213"/>
                        </a:lnTo>
                        <a:lnTo>
                          <a:pt x="230" y="168"/>
                        </a:lnTo>
                        <a:lnTo>
                          <a:pt x="321" y="168"/>
                        </a:lnTo>
                        <a:lnTo>
                          <a:pt x="411" y="259"/>
                        </a:lnTo>
                        <a:cubicBezTo>
                          <a:pt x="379" y="253"/>
                          <a:pt x="194" y="141"/>
                          <a:pt x="127" y="133"/>
                        </a:cubicBezTo>
                        <a:cubicBezTo>
                          <a:pt x="60" y="125"/>
                          <a:pt x="22" y="214"/>
                          <a:pt x="11" y="211"/>
                        </a:cubicBezTo>
                        <a:cubicBezTo>
                          <a:pt x="0" y="208"/>
                          <a:pt x="41" y="136"/>
                          <a:pt x="61" y="115"/>
                        </a:cubicBezTo>
                        <a:cubicBezTo>
                          <a:pt x="81" y="94"/>
                          <a:pt x="90" y="84"/>
                          <a:pt x="133" y="85"/>
                        </a:cubicBezTo>
                        <a:cubicBezTo>
                          <a:pt x="176" y="86"/>
                          <a:pt x="267" y="94"/>
                          <a:pt x="321" y="123"/>
                        </a:cubicBezTo>
                        <a:lnTo>
                          <a:pt x="457" y="259"/>
                        </a:lnTo>
                        <a:lnTo>
                          <a:pt x="547" y="304"/>
                        </a:lnTo>
                        <a:lnTo>
                          <a:pt x="411" y="168"/>
                        </a:lnTo>
                        <a:lnTo>
                          <a:pt x="321" y="77"/>
                        </a:lnTo>
                        <a:lnTo>
                          <a:pt x="139" y="37"/>
                        </a:lnTo>
                        <a:lnTo>
                          <a:pt x="205" y="1"/>
                        </a:lnTo>
                        <a:cubicBezTo>
                          <a:pt x="235" y="0"/>
                          <a:pt x="287" y="12"/>
                          <a:pt x="321" y="32"/>
                        </a:cubicBezTo>
                        <a:lnTo>
                          <a:pt x="411" y="123"/>
                        </a:lnTo>
                        <a:lnTo>
                          <a:pt x="427" y="19"/>
                        </a:lnTo>
                        <a:cubicBezTo>
                          <a:pt x="435" y="26"/>
                          <a:pt x="437" y="121"/>
                          <a:pt x="457" y="168"/>
                        </a:cubicBezTo>
                        <a:lnTo>
                          <a:pt x="547" y="304"/>
                        </a:lnTo>
                        <a:lnTo>
                          <a:pt x="547" y="350"/>
                        </a:lnTo>
                        <a:close/>
                      </a:path>
                    </a:pathLst>
                  </a:custGeom>
                  <a:solidFill>
                    <a:srgbClr val="003300">
                      <a:alpha val="44000"/>
                    </a:srgbClr>
                  </a:solidFill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65" name="Freeform 1949">
                    <a:extLst>
                      <a:ext uri="{FF2B5EF4-FFF2-40B4-BE49-F238E27FC236}">
                        <a16:creationId xmlns:a16="http://schemas.microsoft.com/office/drawing/2014/main" id="{F84FB954-64CB-482D-87D4-35DDF0A7F5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663"/>
                    <a:ext cx="587" cy="380"/>
                  </a:xfrm>
                  <a:custGeom>
                    <a:avLst/>
                    <a:gdLst>
                      <a:gd name="T0" fmla="*/ 0 w 587"/>
                      <a:gd name="T1" fmla="*/ 315 h 380"/>
                      <a:gd name="T2" fmla="*/ 146 w 587"/>
                      <a:gd name="T3" fmla="*/ 233 h 380"/>
                      <a:gd name="T4" fmla="*/ 271 w 587"/>
                      <a:gd name="T5" fmla="*/ 368 h 380"/>
                      <a:gd name="T6" fmla="*/ 199 w 587"/>
                      <a:gd name="T7" fmla="*/ 164 h 380"/>
                      <a:gd name="T8" fmla="*/ 243 w 587"/>
                      <a:gd name="T9" fmla="*/ 273 h 380"/>
                      <a:gd name="T10" fmla="*/ 340 w 587"/>
                      <a:gd name="T11" fmla="*/ 355 h 380"/>
                      <a:gd name="T12" fmla="*/ 292 w 587"/>
                      <a:gd name="T13" fmla="*/ 273 h 380"/>
                      <a:gd name="T14" fmla="*/ 388 w 587"/>
                      <a:gd name="T15" fmla="*/ 355 h 380"/>
                      <a:gd name="T16" fmla="*/ 340 w 587"/>
                      <a:gd name="T17" fmla="*/ 273 h 380"/>
                      <a:gd name="T18" fmla="*/ 486 w 587"/>
                      <a:gd name="T19" fmla="*/ 315 h 380"/>
                      <a:gd name="T20" fmla="*/ 388 w 587"/>
                      <a:gd name="T21" fmla="*/ 233 h 380"/>
                      <a:gd name="T22" fmla="*/ 212 w 587"/>
                      <a:gd name="T23" fmla="*/ 222 h 380"/>
                      <a:gd name="T24" fmla="*/ 243 w 587"/>
                      <a:gd name="T25" fmla="*/ 192 h 380"/>
                      <a:gd name="T26" fmla="*/ 438 w 587"/>
                      <a:gd name="T27" fmla="*/ 192 h 380"/>
                      <a:gd name="T28" fmla="*/ 340 w 587"/>
                      <a:gd name="T29" fmla="*/ 151 h 380"/>
                      <a:gd name="T30" fmla="*/ 243 w 587"/>
                      <a:gd name="T31" fmla="*/ 151 h 380"/>
                      <a:gd name="T32" fmla="*/ 146 w 587"/>
                      <a:gd name="T33" fmla="*/ 233 h 380"/>
                      <a:gd name="T34" fmla="*/ 451 w 587"/>
                      <a:gd name="T35" fmla="*/ 120 h 380"/>
                      <a:gd name="T36" fmla="*/ 575 w 587"/>
                      <a:gd name="T37" fmla="*/ 190 h 380"/>
                      <a:gd name="T38" fmla="*/ 522 w 587"/>
                      <a:gd name="T39" fmla="*/ 103 h 380"/>
                      <a:gd name="T40" fmla="*/ 444 w 587"/>
                      <a:gd name="T41" fmla="*/ 76 h 380"/>
                      <a:gd name="T42" fmla="*/ 243 w 587"/>
                      <a:gd name="T43" fmla="*/ 111 h 380"/>
                      <a:gd name="T44" fmla="*/ 97 w 587"/>
                      <a:gd name="T45" fmla="*/ 233 h 380"/>
                      <a:gd name="T46" fmla="*/ 0 w 587"/>
                      <a:gd name="T47" fmla="*/ 273 h 380"/>
                      <a:gd name="T48" fmla="*/ 146 w 587"/>
                      <a:gd name="T49" fmla="*/ 151 h 380"/>
                      <a:gd name="T50" fmla="*/ 243 w 587"/>
                      <a:gd name="T51" fmla="*/ 69 h 380"/>
                      <a:gd name="T52" fmla="*/ 438 w 587"/>
                      <a:gd name="T53" fmla="*/ 33 h 380"/>
                      <a:gd name="T54" fmla="*/ 367 w 587"/>
                      <a:gd name="T55" fmla="*/ 1 h 380"/>
                      <a:gd name="T56" fmla="*/ 243 w 587"/>
                      <a:gd name="T57" fmla="*/ 29 h 380"/>
                      <a:gd name="T58" fmla="*/ 146 w 587"/>
                      <a:gd name="T59" fmla="*/ 111 h 380"/>
                      <a:gd name="T60" fmla="*/ 183 w 587"/>
                      <a:gd name="T61" fmla="*/ 51 h 380"/>
                      <a:gd name="T62" fmla="*/ 97 w 587"/>
                      <a:gd name="T63" fmla="*/ 151 h 380"/>
                      <a:gd name="T64" fmla="*/ 0 w 587"/>
                      <a:gd name="T65" fmla="*/ 273 h 380"/>
                      <a:gd name="T66" fmla="*/ 0 w 587"/>
                      <a:gd name="T67" fmla="*/ 315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7" h="380">
                        <a:moveTo>
                          <a:pt x="0" y="315"/>
                        </a:moveTo>
                        <a:lnTo>
                          <a:pt x="146" y="233"/>
                        </a:lnTo>
                        <a:cubicBezTo>
                          <a:pt x="191" y="242"/>
                          <a:pt x="262" y="380"/>
                          <a:pt x="271" y="368"/>
                        </a:cubicBezTo>
                        <a:lnTo>
                          <a:pt x="199" y="164"/>
                        </a:lnTo>
                        <a:lnTo>
                          <a:pt x="243" y="273"/>
                        </a:lnTo>
                        <a:cubicBezTo>
                          <a:pt x="266" y="305"/>
                          <a:pt x="332" y="355"/>
                          <a:pt x="340" y="355"/>
                        </a:cubicBezTo>
                        <a:lnTo>
                          <a:pt x="292" y="273"/>
                        </a:lnTo>
                        <a:lnTo>
                          <a:pt x="388" y="355"/>
                        </a:lnTo>
                        <a:lnTo>
                          <a:pt x="340" y="273"/>
                        </a:lnTo>
                        <a:cubicBezTo>
                          <a:pt x="356" y="267"/>
                          <a:pt x="479" y="321"/>
                          <a:pt x="486" y="315"/>
                        </a:cubicBezTo>
                        <a:cubicBezTo>
                          <a:pt x="494" y="308"/>
                          <a:pt x="434" y="248"/>
                          <a:pt x="388" y="233"/>
                        </a:cubicBezTo>
                        <a:lnTo>
                          <a:pt x="212" y="222"/>
                        </a:lnTo>
                        <a:lnTo>
                          <a:pt x="243" y="192"/>
                        </a:lnTo>
                        <a:lnTo>
                          <a:pt x="438" y="192"/>
                        </a:lnTo>
                        <a:lnTo>
                          <a:pt x="340" y="151"/>
                        </a:lnTo>
                        <a:lnTo>
                          <a:pt x="243" y="151"/>
                        </a:lnTo>
                        <a:lnTo>
                          <a:pt x="146" y="233"/>
                        </a:lnTo>
                        <a:cubicBezTo>
                          <a:pt x="180" y="228"/>
                          <a:pt x="379" y="127"/>
                          <a:pt x="451" y="120"/>
                        </a:cubicBezTo>
                        <a:cubicBezTo>
                          <a:pt x="523" y="112"/>
                          <a:pt x="563" y="192"/>
                          <a:pt x="575" y="190"/>
                        </a:cubicBezTo>
                        <a:cubicBezTo>
                          <a:pt x="587" y="187"/>
                          <a:pt x="543" y="122"/>
                          <a:pt x="522" y="103"/>
                        </a:cubicBezTo>
                        <a:cubicBezTo>
                          <a:pt x="500" y="85"/>
                          <a:pt x="490" y="76"/>
                          <a:pt x="444" y="76"/>
                        </a:cubicBezTo>
                        <a:cubicBezTo>
                          <a:pt x="398" y="77"/>
                          <a:pt x="300" y="85"/>
                          <a:pt x="243" y="111"/>
                        </a:cubicBezTo>
                        <a:lnTo>
                          <a:pt x="97" y="233"/>
                        </a:lnTo>
                        <a:lnTo>
                          <a:pt x="0" y="273"/>
                        </a:lnTo>
                        <a:lnTo>
                          <a:pt x="146" y="151"/>
                        </a:lnTo>
                        <a:lnTo>
                          <a:pt x="243" y="69"/>
                        </a:lnTo>
                        <a:lnTo>
                          <a:pt x="438" y="33"/>
                        </a:lnTo>
                        <a:lnTo>
                          <a:pt x="367" y="1"/>
                        </a:lnTo>
                        <a:cubicBezTo>
                          <a:pt x="335" y="0"/>
                          <a:pt x="279" y="11"/>
                          <a:pt x="243" y="29"/>
                        </a:cubicBezTo>
                        <a:lnTo>
                          <a:pt x="146" y="111"/>
                        </a:lnTo>
                        <a:lnTo>
                          <a:pt x="183" y="51"/>
                        </a:lnTo>
                        <a:cubicBezTo>
                          <a:pt x="175" y="58"/>
                          <a:pt x="127" y="114"/>
                          <a:pt x="97" y="151"/>
                        </a:cubicBezTo>
                        <a:lnTo>
                          <a:pt x="0" y="273"/>
                        </a:lnTo>
                        <a:lnTo>
                          <a:pt x="0" y="315"/>
                        </a:ln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8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62366" name="Group 1950">
              <a:extLst>
                <a:ext uri="{FF2B5EF4-FFF2-40B4-BE49-F238E27FC236}">
                  <a16:creationId xmlns:a16="http://schemas.microsoft.com/office/drawing/2014/main" id="{ACEAFFDA-8A38-4EF6-B258-BB92156A49E0}"/>
                </a:ext>
              </a:extLst>
            </p:cNvPr>
            <p:cNvGrpSpPr>
              <a:grpSpLocks/>
            </p:cNvGrpSpPr>
            <p:nvPr/>
          </p:nvGrpSpPr>
          <p:grpSpPr bwMode="auto">
            <a:xfrm rot="1896060">
              <a:off x="1292" y="5862"/>
              <a:ext cx="499" cy="2033"/>
              <a:chOff x="1383" y="1933"/>
              <a:chExt cx="531" cy="1715"/>
            </a:xfrm>
          </p:grpSpPr>
          <p:grpSp>
            <p:nvGrpSpPr>
              <p:cNvPr id="62367" name="Group 1951">
                <a:extLst>
                  <a:ext uri="{FF2B5EF4-FFF2-40B4-BE49-F238E27FC236}">
                    <a16:creationId xmlns:a16="http://schemas.microsoft.com/office/drawing/2014/main" id="{D842FA83-FBA8-472F-AB90-1E5331377C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9" y="2051"/>
                <a:ext cx="359" cy="145"/>
                <a:chOff x="22" y="618"/>
                <a:chExt cx="1222" cy="493"/>
              </a:xfrm>
            </p:grpSpPr>
            <p:sp>
              <p:nvSpPr>
                <p:cNvPr id="62368" name="Freeform 1952">
                  <a:extLst>
                    <a:ext uri="{FF2B5EF4-FFF2-40B4-BE49-F238E27FC236}">
                      <a16:creationId xmlns:a16="http://schemas.microsoft.com/office/drawing/2014/main" id="{D450953A-3892-458F-8335-E48C557462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69" name="Freeform 1953">
                  <a:extLst>
                    <a:ext uri="{FF2B5EF4-FFF2-40B4-BE49-F238E27FC236}">
                      <a16:creationId xmlns:a16="http://schemas.microsoft.com/office/drawing/2014/main" id="{7EF377A9-2906-4D7F-96C9-33E590B33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70" name="Freeform 1954">
                  <a:extLst>
                    <a:ext uri="{FF2B5EF4-FFF2-40B4-BE49-F238E27FC236}">
                      <a16:creationId xmlns:a16="http://schemas.microsoft.com/office/drawing/2014/main" id="{5B2CFBA2-2C70-404F-BB9C-D01EF44597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371" name="Group 1955">
                <a:extLst>
                  <a:ext uri="{FF2B5EF4-FFF2-40B4-BE49-F238E27FC236}">
                    <a16:creationId xmlns:a16="http://schemas.microsoft.com/office/drawing/2014/main" id="{2F6BE726-6B2F-48C9-9D7B-DCCD32EF1E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187"/>
                <a:ext cx="408" cy="166"/>
                <a:chOff x="975" y="2048"/>
                <a:chExt cx="408" cy="166"/>
              </a:xfrm>
            </p:grpSpPr>
            <p:sp>
              <p:nvSpPr>
                <p:cNvPr id="62372" name="Freeform 1956">
                  <a:extLst>
                    <a:ext uri="{FF2B5EF4-FFF2-40B4-BE49-F238E27FC236}">
                      <a16:creationId xmlns:a16="http://schemas.microsoft.com/office/drawing/2014/main" id="{F603A605-4DA1-4CBF-B8BC-98CA47D8D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73" name="Freeform 1957">
                  <a:extLst>
                    <a:ext uri="{FF2B5EF4-FFF2-40B4-BE49-F238E27FC236}">
                      <a16:creationId xmlns:a16="http://schemas.microsoft.com/office/drawing/2014/main" id="{783804E1-CDF8-4DBB-AFE9-41217E43C3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74" name="Freeform 1958">
                  <a:extLst>
                    <a:ext uri="{FF2B5EF4-FFF2-40B4-BE49-F238E27FC236}">
                      <a16:creationId xmlns:a16="http://schemas.microsoft.com/office/drawing/2014/main" id="{2338FED4-EA79-4B2F-A0A7-28EB1DB5F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375" name="Group 1959">
                <a:extLst>
                  <a:ext uri="{FF2B5EF4-FFF2-40B4-BE49-F238E27FC236}">
                    <a16:creationId xmlns:a16="http://schemas.microsoft.com/office/drawing/2014/main" id="{32C1B33D-6645-4172-8D21-D4A7C42441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308"/>
                <a:ext cx="359" cy="145"/>
                <a:chOff x="22" y="618"/>
                <a:chExt cx="1222" cy="493"/>
              </a:xfrm>
            </p:grpSpPr>
            <p:sp>
              <p:nvSpPr>
                <p:cNvPr id="62376" name="Freeform 1960">
                  <a:extLst>
                    <a:ext uri="{FF2B5EF4-FFF2-40B4-BE49-F238E27FC236}">
                      <a16:creationId xmlns:a16="http://schemas.microsoft.com/office/drawing/2014/main" id="{33C3FF9F-BD6F-4EF7-8F5C-B7ADC2E70D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77" name="Freeform 1961">
                  <a:extLst>
                    <a:ext uri="{FF2B5EF4-FFF2-40B4-BE49-F238E27FC236}">
                      <a16:creationId xmlns:a16="http://schemas.microsoft.com/office/drawing/2014/main" id="{640B736A-8500-42A8-B912-42B3F2B7C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78" name="Freeform 1962">
                  <a:extLst>
                    <a:ext uri="{FF2B5EF4-FFF2-40B4-BE49-F238E27FC236}">
                      <a16:creationId xmlns:a16="http://schemas.microsoft.com/office/drawing/2014/main" id="{947EA803-3E2B-4595-82FD-4C9BD9025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379" name="Group 1963">
                <a:extLst>
                  <a:ext uri="{FF2B5EF4-FFF2-40B4-BE49-F238E27FC236}">
                    <a16:creationId xmlns:a16="http://schemas.microsoft.com/office/drawing/2014/main" id="{C362ECA7-3E78-420A-8FB0-7E311378BA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460"/>
                <a:ext cx="359" cy="145"/>
                <a:chOff x="22" y="618"/>
                <a:chExt cx="1222" cy="493"/>
              </a:xfrm>
            </p:grpSpPr>
            <p:sp>
              <p:nvSpPr>
                <p:cNvPr id="62380" name="Freeform 1964">
                  <a:extLst>
                    <a:ext uri="{FF2B5EF4-FFF2-40B4-BE49-F238E27FC236}">
                      <a16:creationId xmlns:a16="http://schemas.microsoft.com/office/drawing/2014/main" id="{A02CA3A5-430B-49EA-BB64-D2A827567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81" name="Freeform 1965">
                  <a:extLst>
                    <a:ext uri="{FF2B5EF4-FFF2-40B4-BE49-F238E27FC236}">
                      <a16:creationId xmlns:a16="http://schemas.microsoft.com/office/drawing/2014/main" id="{8960F24C-4C2A-4580-BC6D-D9444F125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82" name="Freeform 1966">
                  <a:extLst>
                    <a:ext uri="{FF2B5EF4-FFF2-40B4-BE49-F238E27FC236}">
                      <a16:creationId xmlns:a16="http://schemas.microsoft.com/office/drawing/2014/main" id="{9B57F7B6-F744-4BF9-88F0-241C9EF6A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383" name="Group 1967">
                <a:extLst>
                  <a:ext uri="{FF2B5EF4-FFF2-40B4-BE49-F238E27FC236}">
                    <a16:creationId xmlns:a16="http://schemas.microsoft.com/office/drawing/2014/main" id="{4B8938A7-90F1-4F7E-A932-AA64C57FC2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07" y="2705"/>
                <a:ext cx="359" cy="145"/>
                <a:chOff x="22" y="618"/>
                <a:chExt cx="1222" cy="493"/>
              </a:xfrm>
            </p:grpSpPr>
            <p:sp>
              <p:nvSpPr>
                <p:cNvPr id="62384" name="Freeform 1968">
                  <a:extLst>
                    <a:ext uri="{FF2B5EF4-FFF2-40B4-BE49-F238E27FC236}">
                      <a16:creationId xmlns:a16="http://schemas.microsoft.com/office/drawing/2014/main" id="{9BA7FC40-C3C9-41B8-A35E-7189DF3DE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85" name="Freeform 1969">
                  <a:extLst>
                    <a:ext uri="{FF2B5EF4-FFF2-40B4-BE49-F238E27FC236}">
                      <a16:creationId xmlns:a16="http://schemas.microsoft.com/office/drawing/2014/main" id="{81119AE4-F4B3-4A64-9EF8-1AC243D493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86" name="Freeform 1970">
                  <a:extLst>
                    <a:ext uri="{FF2B5EF4-FFF2-40B4-BE49-F238E27FC236}">
                      <a16:creationId xmlns:a16="http://schemas.microsoft.com/office/drawing/2014/main" id="{2C144C4E-D256-4731-9AE1-5F95A43A93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387" name="Group 1971">
                <a:extLst>
                  <a:ext uri="{FF2B5EF4-FFF2-40B4-BE49-F238E27FC236}">
                    <a16:creationId xmlns:a16="http://schemas.microsoft.com/office/drawing/2014/main" id="{5A196938-A299-41B3-A137-5699394B7D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851808">
                <a:off x="1458" y="3010"/>
                <a:ext cx="359" cy="145"/>
                <a:chOff x="22" y="618"/>
                <a:chExt cx="1222" cy="493"/>
              </a:xfrm>
            </p:grpSpPr>
            <p:sp>
              <p:nvSpPr>
                <p:cNvPr id="62388" name="Freeform 1972">
                  <a:extLst>
                    <a:ext uri="{FF2B5EF4-FFF2-40B4-BE49-F238E27FC236}">
                      <a16:creationId xmlns:a16="http://schemas.microsoft.com/office/drawing/2014/main" id="{7A45D9DD-76C8-43F7-9159-E0CAD6A06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89" name="Freeform 1973">
                  <a:extLst>
                    <a:ext uri="{FF2B5EF4-FFF2-40B4-BE49-F238E27FC236}">
                      <a16:creationId xmlns:a16="http://schemas.microsoft.com/office/drawing/2014/main" id="{96E2B363-4444-400E-938F-3E08BB5077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90" name="Freeform 1974">
                  <a:extLst>
                    <a:ext uri="{FF2B5EF4-FFF2-40B4-BE49-F238E27FC236}">
                      <a16:creationId xmlns:a16="http://schemas.microsoft.com/office/drawing/2014/main" id="{986061AC-2620-4766-8360-5CF920A61E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391" name="Group 1975">
                <a:extLst>
                  <a:ext uri="{FF2B5EF4-FFF2-40B4-BE49-F238E27FC236}">
                    <a16:creationId xmlns:a16="http://schemas.microsoft.com/office/drawing/2014/main" id="{8B0523C9-B136-4809-9E4A-96AE2EB9EF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486" y="3143"/>
                <a:ext cx="359" cy="145"/>
                <a:chOff x="22" y="618"/>
                <a:chExt cx="1222" cy="493"/>
              </a:xfrm>
            </p:grpSpPr>
            <p:sp>
              <p:nvSpPr>
                <p:cNvPr id="62392" name="Freeform 1976">
                  <a:extLst>
                    <a:ext uri="{FF2B5EF4-FFF2-40B4-BE49-F238E27FC236}">
                      <a16:creationId xmlns:a16="http://schemas.microsoft.com/office/drawing/2014/main" id="{A6F585DF-55DF-45C1-B5E1-6A971D7D3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93" name="Freeform 1977">
                  <a:extLst>
                    <a:ext uri="{FF2B5EF4-FFF2-40B4-BE49-F238E27FC236}">
                      <a16:creationId xmlns:a16="http://schemas.microsoft.com/office/drawing/2014/main" id="{CC8A6AC3-5411-46CB-85D9-86FFD26EEC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94" name="Freeform 1978">
                  <a:extLst>
                    <a:ext uri="{FF2B5EF4-FFF2-40B4-BE49-F238E27FC236}">
                      <a16:creationId xmlns:a16="http://schemas.microsoft.com/office/drawing/2014/main" id="{458CCC19-E8DC-4A6B-8352-F2D807B615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395" name="Group 1979">
                <a:extLst>
                  <a:ext uri="{FF2B5EF4-FFF2-40B4-BE49-F238E27FC236}">
                    <a16:creationId xmlns:a16="http://schemas.microsoft.com/office/drawing/2014/main" id="{2969BCEC-27B8-4329-8DFF-4E70B6D303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715759">
                <a:off x="1510" y="3276"/>
                <a:ext cx="359" cy="145"/>
                <a:chOff x="22" y="618"/>
                <a:chExt cx="1222" cy="493"/>
              </a:xfrm>
            </p:grpSpPr>
            <p:sp>
              <p:nvSpPr>
                <p:cNvPr id="62396" name="Freeform 1980">
                  <a:extLst>
                    <a:ext uri="{FF2B5EF4-FFF2-40B4-BE49-F238E27FC236}">
                      <a16:creationId xmlns:a16="http://schemas.microsoft.com/office/drawing/2014/main" id="{4A55EE73-3AF9-4C82-9F93-DA713FF7D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97" name="Freeform 1981">
                  <a:extLst>
                    <a:ext uri="{FF2B5EF4-FFF2-40B4-BE49-F238E27FC236}">
                      <a16:creationId xmlns:a16="http://schemas.microsoft.com/office/drawing/2014/main" id="{32633486-DC2A-49E5-804E-430E688CF7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98" name="Freeform 1982">
                  <a:extLst>
                    <a:ext uri="{FF2B5EF4-FFF2-40B4-BE49-F238E27FC236}">
                      <a16:creationId xmlns:a16="http://schemas.microsoft.com/office/drawing/2014/main" id="{C3661000-0464-4D25-8D8E-F8BC52E962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2399" name="Freeform 1983">
                <a:extLst>
                  <a:ext uri="{FF2B5EF4-FFF2-40B4-BE49-F238E27FC236}">
                    <a16:creationId xmlns:a16="http://schemas.microsoft.com/office/drawing/2014/main" id="{C4E9C1B4-D086-4EE4-A83A-4BCCD40D0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006"/>
                <a:ext cx="204" cy="1633"/>
              </a:xfrm>
              <a:custGeom>
                <a:avLst/>
                <a:gdLst>
                  <a:gd name="T0" fmla="*/ 68 w 204"/>
                  <a:gd name="T1" fmla="*/ 0 h 1633"/>
                  <a:gd name="T2" fmla="*/ 23 w 204"/>
                  <a:gd name="T3" fmla="*/ 681 h 1633"/>
                  <a:gd name="T4" fmla="*/ 204 w 204"/>
                  <a:gd name="T5" fmla="*/ 1633 h 1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4" h="1633">
                    <a:moveTo>
                      <a:pt x="68" y="0"/>
                    </a:moveTo>
                    <a:cubicBezTo>
                      <a:pt x="34" y="204"/>
                      <a:pt x="0" y="409"/>
                      <a:pt x="23" y="681"/>
                    </a:cubicBezTo>
                    <a:cubicBezTo>
                      <a:pt x="46" y="953"/>
                      <a:pt x="125" y="1293"/>
                      <a:pt x="204" y="1633"/>
                    </a:cubicBezTo>
                  </a:path>
                </a:pathLst>
              </a:custGeom>
              <a:noFill/>
              <a:ln w="2540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2400" name="Group 1984">
                <a:extLst>
                  <a:ext uri="{FF2B5EF4-FFF2-40B4-BE49-F238E27FC236}">
                    <a16:creationId xmlns:a16="http://schemas.microsoft.com/office/drawing/2014/main" id="{F99CA832-54F0-4F8C-A783-869BCAE84E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544"/>
                <a:ext cx="408" cy="166"/>
                <a:chOff x="975" y="2048"/>
                <a:chExt cx="408" cy="166"/>
              </a:xfrm>
            </p:grpSpPr>
            <p:sp>
              <p:nvSpPr>
                <p:cNvPr id="62401" name="Freeform 1985">
                  <a:extLst>
                    <a:ext uri="{FF2B5EF4-FFF2-40B4-BE49-F238E27FC236}">
                      <a16:creationId xmlns:a16="http://schemas.microsoft.com/office/drawing/2014/main" id="{3224D8B7-58C8-4215-8360-6FD48ECE2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02" name="Freeform 1986">
                  <a:extLst>
                    <a:ext uri="{FF2B5EF4-FFF2-40B4-BE49-F238E27FC236}">
                      <a16:creationId xmlns:a16="http://schemas.microsoft.com/office/drawing/2014/main" id="{798C09A4-5BF3-47E8-8864-2884FB3C27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03" name="Freeform 1987">
                  <a:extLst>
                    <a:ext uri="{FF2B5EF4-FFF2-40B4-BE49-F238E27FC236}">
                      <a16:creationId xmlns:a16="http://schemas.microsoft.com/office/drawing/2014/main" id="{F894CB2C-63DD-452D-9D4C-EB76177F95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404" name="Group 1988">
                <a:extLst>
                  <a:ext uri="{FF2B5EF4-FFF2-40B4-BE49-F238E27FC236}">
                    <a16:creationId xmlns:a16="http://schemas.microsoft.com/office/drawing/2014/main" id="{67E0906D-8C48-4B59-9292-C21A04B5E1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57750">
                <a:off x="1392" y="2810"/>
                <a:ext cx="405" cy="213"/>
                <a:chOff x="1885" y="2296"/>
                <a:chExt cx="517" cy="272"/>
              </a:xfrm>
            </p:grpSpPr>
            <p:sp>
              <p:nvSpPr>
                <p:cNvPr id="62405" name="Freeform 1989">
                  <a:extLst>
                    <a:ext uri="{FF2B5EF4-FFF2-40B4-BE49-F238E27FC236}">
                      <a16:creationId xmlns:a16="http://schemas.microsoft.com/office/drawing/2014/main" id="{AA11DA52-0B9B-406C-9D6A-8C572A8B61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06" name="Freeform 1990">
                  <a:extLst>
                    <a:ext uri="{FF2B5EF4-FFF2-40B4-BE49-F238E27FC236}">
                      <a16:creationId xmlns:a16="http://schemas.microsoft.com/office/drawing/2014/main" id="{A3719F77-9A72-4373-AA6D-58814164E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07" name="Freeform 1991">
                  <a:extLst>
                    <a:ext uri="{FF2B5EF4-FFF2-40B4-BE49-F238E27FC236}">
                      <a16:creationId xmlns:a16="http://schemas.microsoft.com/office/drawing/2014/main" id="{FA58C234-A8DD-4CEF-BC08-64CD24A6C8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08" name="Freeform 1992">
                  <a:extLst>
                    <a:ext uri="{FF2B5EF4-FFF2-40B4-BE49-F238E27FC236}">
                      <a16:creationId xmlns:a16="http://schemas.microsoft.com/office/drawing/2014/main" id="{4A82E841-C717-4D97-8F36-BE8131FB3A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09" name="Freeform 1993">
                  <a:extLst>
                    <a:ext uri="{FF2B5EF4-FFF2-40B4-BE49-F238E27FC236}">
                      <a16:creationId xmlns:a16="http://schemas.microsoft.com/office/drawing/2014/main" id="{695B13DC-7071-430B-93B4-F3D113F59A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410" name="Group 1994">
                <a:extLst>
                  <a:ext uri="{FF2B5EF4-FFF2-40B4-BE49-F238E27FC236}">
                    <a16:creationId xmlns:a16="http://schemas.microsoft.com/office/drawing/2014/main" id="{A1173934-BF87-41E8-BE45-A9598C4A68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" y="1933"/>
                <a:ext cx="314" cy="127"/>
                <a:chOff x="22" y="618"/>
                <a:chExt cx="1222" cy="493"/>
              </a:xfrm>
            </p:grpSpPr>
            <p:sp>
              <p:nvSpPr>
                <p:cNvPr id="62411" name="Freeform 1995">
                  <a:extLst>
                    <a:ext uri="{FF2B5EF4-FFF2-40B4-BE49-F238E27FC236}">
                      <a16:creationId xmlns:a16="http://schemas.microsoft.com/office/drawing/2014/main" id="{7ADC4E6E-4DE8-48CB-A5F9-A0D2DC6785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12" name="Freeform 1996">
                  <a:extLst>
                    <a:ext uri="{FF2B5EF4-FFF2-40B4-BE49-F238E27FC236}">
                      <a16:creationId xmlns:a16="http://schemas.microsoft.com/office/drawing/2014/main" id="{3E8DE23C-9699-4268-B364-BDD4CCB38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13" name="Freeform 1997">
                  <a:extLst>
                    <a:ext uri="{FF2B5EF4-FFF2-40B4-BE49-F238E27FC236}">
                      <a16:creationId xmlns:a16="http://schemas.microsoft.com/office/drawing/2014/main" id="{7CDEA469-3CA5-42F7-A8E8-DF19EBBD0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414" name="Group 1998">
                <a:extLst>
                  <a:ext uri="{FF2B5EF4-FFF2-40B4-BE49-F238E27FC236}">
                    <a16:creationId xmlns:a16="http://schemas.microsoft.com/office/drawing/2014/main" id="{33CB610A-05EB-4993-BDFA-36F716399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505621" flipH="1">
                <a:off x="1543" y="3321"/>
                <a:ext cx="363" cy="213"/>
                <a:chOff x="1885" y="2296"/>
                <a:chExt cx="517" cy="272"/>
              </a:xfrm>
            </p:grpSpPr>
            <p:sp>
              <p:nvSpPr>
                <p:cNvPr id="62415" name="Freeform 1999">
                  <a:extLst>
                    <a:ext uri="{FF2B5EF4-FFF2-40B4-BE49-F238E27FC236}">
                      <a16:creationId xmlns:a16="http://schemas.microsoft.com/office/drawing/2014/main" id="{33E259C2-D8DA-4676-AD3C-B00528CC6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16" name="Freeform 2000">
                  <a:extLst>
                    <a:ext uri="{FF2B5EF4-FFF2-40B4-BE49-F238E27FC236}">
                      <a16:creationId xmlns:a16="http://schemas.microsoft.com/office/drawing/2014/main" id="{4123BCE2-2012-4FB0-BCE9-A05F85AC5A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17" name="Freeform 2001">
                  <a:extLst>
                    <a:ext uri="{FF2B5EF4-FFF2-40B4-BE49-F238E27FC236}">
                      <a16:creationId xmlns:a16="http://schemas.microsoft.com/office/drawing/2014/main" id="{DCAAA3F4-D043-4FAE-88A7-4B921500D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18" name="Freeform 2002">
                  <a:extLst>
                    <a:ext uri="{FF2B5EF4-FFF2-40B4-BE49-F238E27FC236}">
                      <a16:creationId xmlns:a16="http://schemas.microsoft.com/office/drawing/2014/main" id="{AB223F4D-9CF8-4629-8A08-DE20DA589E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19" name="Freeform 2003">
                  <a:extLst>
                    <a:ext uri="{FF2B5EF4-FFF2-40B4-BE49-F238E27FC236}">
                      <a16:creationId xmlns:a16="http://schemas.microsoft.com/office/drawing/2014/main" id="{F18CE4CF-C529-499A-8CBF-7CC7D221F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420" name="Group 2004">
                <a:extLst>
                  <a:ext uri="{FF2B5EF4-FFF2-40B4-BE49-F238E27FC236}">
                    <a16:creationId xmlns:a16="http://schemas.microsoft.com/office/drawing/2014/main" id="{A6144BD9-42CB-4AB4-B70A-71C5171141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555" y="3503"/>
                <a:ext cx="359" cy="145"/>
                <a:chOff x="22" y="618"/>
                <a:chExt cx="1222" cy="493"/>
              </a:xfrm>
            </p:grpSpPr>
            <p:sp>
              <p:nvSpPr>
                <p:cNvPr id="62421" name="Freeform 2005">
                  <a:extLst>
                    <a:ext uri="{FF2B5EF4-FFF2-40B4-BE49-F238E27FC236}">
                      <a16:creationId xmlns:a16="http://schemas.microsoft.com/office/drawing/2014/main" id="{16DB8F5D-024C-4146-B722-D5CC0DFD13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22" name="Freeform 2006">
                  <a:extLst>
                    <a:ext uri="{FF2B5EF4-FFF2-40B4-BE49-F238E27FC236}">
                      <a16:creationId xmlns:a16="http://schemas.microsoft.com/office/drawing/2014/main" id="{F9FC2BCC-C775-4BB3-9DCF-7515E7271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23" name="Freeform 2007">
                  <a:extLst>
                    <a:ext uri="{FF2B5EF4-FFF2-40B4-BE49-F238E27FC236}">
                      <a16:creationId xmlns:a16="http://schemas.microsoft.com/office/drawing/2014/main" id="{06A12934-1790-418A-BA6B-D11A87E7C0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8640" name="Group 2080">
              <a:extLst>
                <a:ext uri="{FF2B5EF4-FFF2-40B4-BE49-F238E27FC236}">
                  <a16:creationId xmlns:a16="http://schemas.microsoft.com/office/drawing/2014/main" id="{236391B8-D261-4C51-B241-83F08070070D}"/>
                </a:ext>
              </a:extLst>
            </p:cNvPr>
            <p:cNvGrpSpPr>
              <a:grpSpLocks/>
            </p:cNvGrpSpPr>
            <p:nvPr/>
          </p:nvGrpSpPr>
          <p:grpSpPr bwMode="auto">
            <a:xfrm rot="19979256" flipH="1">
              <a:off x="522" y="5272"/>
              <a:ext cx="467" cy="2033"/>
              <a:chOff x="1383" y="1933"/>
              <a:chExt cx="531" cy="1715"/>
            </a:xfrm>
          </p:grpSpPr>
          <p:grpSp>
            <p:nvGrpSpPr>
              <p:cNvPr id="68641" name="Group 2081">
                <a:extLst>
                  <a:ext uri="{FF2B5EF4-FFF2-40B4-BE49-F238E27FC236}">
                    <a16:creationId xmlns:a16="http://schemas.microsoft.com/office/drawing/2014/main" id="{D0E0825F-0A63-4D07-A4C4-82791B36A2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9" y="2051"/>
                <a:ext cx="359" cy="145"/>
                <a:chOff x="22" y="618"/>
                <a:chExt cx="1222" cy="493"/>
              </a:xfrm>
            </p:grpSpPr>
            <p:sp>
              <p:nvSpPr>
                <p:cNvPr id="68642" name="Freeform 2082">
                  <a:extLst>
                    <a:ext uri="{FF2B5EF4-FFF2-40B4-BE49-F238E27FC236}">
                      <a16:creationId xmlns:a16="http://schemas.microsoft.com/office/drawing/2014/main" id="{11232EB3-8AAF-4371-ACCA-9C9E31DD8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43" name="Freeform 2083">
                  <a:extLst>
                    <a:ext uri="{FF2B5EF4-FFF2-40B4-BE49-F238E27FC236}">
                      <a16:creationId xmlns:a16="http://schemas.microsoft.com/office/drawing/2014/main" id="{DCD22A30-162C-447E-AA88-3FD61332B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44" name="Freeform 2084">
                  <a:extLst>
                    <a:ext uri="{FF2B5EF4-FFF2-40B4-BE49-F238E27FC236}">
                      <a16:creationId xmlns:a16="http://schemas.microsoft.com/office/drawing/2014/main" id="{D0871D52-B9B6-4C06-9CB0-57CC1AD411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45" name="Group 2085">
                <a:extLst>
                  <a:ext uri="{FF2B5EF4-FFF2-40B4-BE49-F238E27FC236}">
                    <a16:creationId xmlns:a16="http://schemas.microsoft.com/office/drawing/2014/main" id="{6502052C-BBC8-4CE1-9CFD-4BBA71C55F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187"/>
                <a:ext cx="408" cy="166"/>
                <a:chOff x="975" y="2048"/>
                <a:chExt cx="408" cy="166"/>
              </a:xfrm>
            </p:grpSpPr>
            <p:sp>
              <p:nvSpPr>
                <p:cNvPr id="68646" name="Freeform 2086">
                  <a:extLst>
                    <a:ext uri="{FF2B5EF4-FFF2-40B4-BE49-F238E27FC236}">
                      <a16:creationId xmlns:a16="http://schemas.microsoft.com/office/drawing/2014/main" id="{15E6AB8B-9226-4B3B-95BC-17BAD6F67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47" name="Freeform 2087">
                  <a:extLst>
                    <a:ext uri="{FF2B5EF4-FFF2-40B4-BE49-F238E27FC236}">
                      <a16:creationId xmlns:a16="http://schemas.microsoft.com/office/drawing/2014/main" id="{05DC5CAA-263F-4FBD-B471-7B78DCFE44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48" name="Freeform 2088">
                  <a:extLst>
                    <a:ext uri="{FF2B5EF4-FFF2-40B4-BE49-F238E27FC236}">
                      <a16:creationId xmlns:a16="http://schemas.microsoft.com/office/drawing/2014/main" id="{05A5E094-E9E7-4E48-850F-F21E4FA78E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49" name="Group 2089">
                <a:extLst>
                  <a:ext uri="{FF2B5EF4-FFF2-40B4-BE49-F238E27FC236}">
                    <a16:creationId xmlns:a16="http://schemas.microsoft.com/office/drawing/2014/main" id="{309B60E4-8945-48BC-9B64-C1E8994382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308"/>
                <a:ext cx="359" cy="145"/>
                <a:chOff x="22" y="618"/>
                <a:chExt cx="1222" cy="493"/>
              </a:xfrm>
            </p:grpSpPr>
            <p:sp>
              <p:nvSpPr>
                <p:cNvPr id="68650" name="Freeform 2090">
                  <a:extLst>
                    <a:ext uri="{FF2B5EF4-FFF2-40B4-BE49-F238E27FC236}">
                      <a16:creationId xmlns:a16="http://schemas.microsoft.com/office/drawing/2014/main" id="{20613541-2D72-4AC0-9729-DF55F02BC4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51" name="Freeform 2091">
                  <a:extLst>
                    <a:ext uri="{FF2B5EF4-FFF2-40B4-BE49-F238E27FC236}">
                      <a16:creationId xmlns:a16="http://schemas.microsoft.com/office/drawing/2014/main" id="{A383B549-9255-4D73-94BC-F1FB6518F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52" name="Freeform 2092">
                  <a:extLst>
                    <a:ext uri="{FF2B5EF4-FFF2-40B4-BE49-F238E27FC236}">
                      <a16:creationId xmlns:a16="http://schemas.microsoft.com/office/drawing/2014/main" id="{6AE3FBB7-7937-4665-9277-3108B79AAB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53" name="Group 2093">
                <a:extLst>
                  <a:ext uri="{FF2B5EF4-FFF2-40B4-BE49-F238E27FC236}">
                    <a16:creationId xmlns:a16="http://schemas.microsoft.com/office/drawing/2014/main" id="{ABD012F2-B61B-42A1-92CA-7BF9531AF2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460"/>
                <a:ext cx="359" cy="145"/>
                <a:chOff x="22" y="618"/>
                <a:chExt cx="1222" cy="493"/>
              </a:xfrm>
            </p:grpSpPr>
            <p:sp>
              <p:nvSpPr>
                <p:cNvPr id="68654" name="Freeform 2094">
                  <a:extLst>
                    <a:ext uri="{FF2B5EF4-FFF2-40B4-BE49-F238E27FC236}">
                      <a16:creationId xmlns:a16="http://schemas.microsoft.com/office/drawing/2014/main" id="{15B076A7-7F7E-470B-987D-EC435EB33B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55" name="Freeform 2095">
                  <a:extLst>
                    <a:ext uri="{FF2B5EF4-FFF2-40B4-BE49-F238E27FC236}">
                      <a16:creationId xmlns:a16="http://schemas.microsoft.com/office/drawing/2014/main" id="{90BE092B-2FBD-494D-8C16-333D1608E7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56" name="Freeform 2096">
                  <a:extLst>
                    <a:ext uri="{FF2B5EF4-FFF2-40B4-BE49-F238E27FC236}">
                      <a16:creationId xmlns:a16="http://schemas.microsoft.com/office/drawing/2014/main" id="{DEBFAA49-6A77-4C51-900A-F09594D36B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57" name="Group 2097">
                <a:extLst>
                  <a:ext uri="{FF2B5EF4-FFF2-40B4-BE49-F238E27FC236}">
                    <a16:creationId xmlns:a16="http://schemas.microsoft.com/office/drawing/2014/main" id="{16837FF4-8990-432A-B210-22988191F1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07" y="2705"/>
                <a:ext cx="359" cy="145"/>
                <a:chOff x="22" y="618"/>
                <a:chExt cx="1222" cy="493"/>
              </a:xfrm>
            </p:grpSpPr>
            <p:sp>
              <p:nvSpPr>
                <p:cNvPr id="68658" name="Freeform 2098">
                  <a:extLst>
                    <a:ext uri="{FF2B5EF4-FFF2-40B4-BE49-F238E27FC236}">
                      <a16:creationId xmlns:a16="http://schemas.microsoft.com/office/drawing/2014/main" id="{476BC572-0296-48DB-B414-7D7FBE8B6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59" name="Freeform 2099">
                  <a:extLst>
                    <a:ext uri="{FF2B5EF4-FFF2-40B4-BE49-F238E27FC236}">
                      <a16:creationId xmlns:a16="http://schemas.microsoft.com/office/drawing/2014/main" id="{8309B862-D8A8-4D47-ACCD-755600FFF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60" name="Freeform 2100">
                  <a:extLst>
                    <a:ext uri="{FF2B5EF4-FFF2-40B4-BE49-F238E27FC236}">
                      <a16:creationId xmlns:a16="http://schemas.microsoft.com/office/drawing/2014/main" id="{E2B50C43-9491-4469-AF31-9477C7212F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61" name="Group 2101">
                <a:extLst>
                  <a:ext uri="{FF2B5EF4-FFF2-40B4-BE49-F238E27FC236}">
                    <a16:creationId xmlns:a16="http://schemas.microsoft.com/office/drawing/2014/main" id="{921E8B94-87E5-4EB9-9A55-0175BA1055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851808">
                <a:off x="1458" y="3010"/>
                <a:ext cx="359" cy="145"/>
                <a:chOff x="22" y="618"/>
                <a:chExt cx="1222" cy="493"/>
              </a:xfrm>
            </p:grpSpPr>
            <p:sp>
              <p:nvSpPr>
                <p:cNvPr id="68662" name="Freeform 2102">
                  <a:extLst>
                    <a:ext uri="{FF2B5EF4-FFF2-40B4-BE49-F238E27FC236}">
                      <a16:creationId xmlns:a16="http://schemas.microsoft.com/office/drawing/2014/main" id="{219BEF03-3905-4193-94D6-264780F113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63" name="Freeform 2103">
                  <a:extLst>
                    <a:ext uri="{FF2B5EF4-FFF2-40B4-BE49-F238E27FC236}">
                      <a16:creationId xmlns:a16="http://schemas.microsoft.com/office/drawing/2014/main" id="{6C774FBA-3474-4E6B-8D96-79C6159345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64" name="Freeform 2104">
                  <a:extLst>
                    <a:ext uri="{FF2B5EF4-FFF2-40B4-BE49-F238E27FC236}">
                      <a16:creationId xmlns:a16="http://schemas.microsoft.com/office/drawing/2014/main" id="{F5889728-33B7-45AC-A667-125E49D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65" name="Group 2105">
                <a:extLst>
                  <a:ext uri="{FF2B5EF4-FFF2-40B4-BE49-F238E27FC236}">
                    <a16:creationId xmlns:a16="http://schemas.microsoft.com/office/drawing/2014/main" id="{90FD1760-77F3-4470-B733-593F8BF2BA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486" y="3143"/>
                <a:ext cx="359" cy="145"/>
                <a:chOff x="22" y="618"/>
                <a:chExt cx="1222" cy="493"/>
              </a:xfrm>
            </p:grpSpPr>
            <p:sp>
              <p:nvSpPr>
                <p:cNvPr id="68666" name="Freeform 2106">
                  <a:extLst>
                    <a:ext uri="{FF2B5EF4-FFF2-40B4-BE49-F238E27FC236}">
                      <a16:creationId xmlns:a16="http://schemas.microsoft.com/office/drawing/2014/main" id="{34E9BD96-5DDF-4D4F-9211-1609804DF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67" name="Freeform 2107">
                  <a:extLst>
                    <a:ext uri="{FF2B5EF4-FFF2-40B4-BE49-F238E27FC236}">
                      <a16:creationId xmlns:a16="http://schemas.microsoft.com/office/drawing/2014/main" id="{579872C0-8FB3-45A2-8AD7-3AC06EB9F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68" name="Freeform 2108">
                  <a:extLst>
                    <a:ext uri="{FF2B5EF4-FFF2-40B4-BE49-F238E27FC236}">
                      <a16:creationId xmlns:a16="http://schemas.microsoft.com/office/drawing/2014/main" id="{CF09F869-E5C1-44A0-90D8-284AD1F2AB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69" name="Group 2109">
                <a:extLst>
                  <a:ext uri="{FF2B5EF4-FFF2-40B4-BE49-F238E27FC236}">
                    <a16:creationId xmlns:a16="http://schemas.microsoft.com/office/drawing/2014/main" id="{5F15B99A-BBAC-4CDD-B29E-C38E1C0A4D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715759">
                <a:off x="1510" y="3276"/>
                <a:ext cx="359" cy="145"/>
                <a:chOff x="22" y="618"/>
                <a:chExt cx="1222" cy="493"/>
              </a:xfrm>
            </p:grpSpPr>
            <p:sp>
              <p:nvSpPr>
                <p:cNvPr id="68670" name="Freeform 2110">
                  <a:extLst>
                    <a:ext uri="{FF2B5EF4-FFF2-40B4-BE49-F238E27FC236}">
                      <a16:creationId xmlns:a16="http://schemas.microsoft.com/office/drawing/2014/main" id="{8AC715FC-4AF7-4953-8880-125C73A55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71" name="Freeform 2111">
                  <a:extLst>
                    <a:ext uri="{FF2B5EF4-FFF2-40B4-BE49-F238E27FC236}">
                      <a16:creationId xmlns:a16="http://schemas.microsoft.com/office/drawing/2014/main" id="{4EE6AF52-9CA9-4258-90CA-F74B870E8D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72" name="Freeform 2112">
                  <a:extLst>
                    <a:ext uri="{FF2B5EF4-FFF2-40B4-BE49-F238E27FC236}">
                      <a16:creationId xmlns:a16="http://schemas.microsoft.com/office/drawing/2014/main" id="{2DA1F9BE-CD70-41CC-B35E-35253D50BB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8673" name="Freeform 2113">
                <a:extLst>
                  <a:ext uri="{FF2B5EF4-FFF2-40B4-BE49-F238E27FC236}">
                    <a16:creationId xmlns:a16="http://schemas.microsoft.com/office/drawing/2014/main" id="{907BDCE8-989E-4CA3-BCFE-C6184529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006"/>
                <a:ext cx="204" cy="1633"/>
              </a:xfrm>
              <a:custGeom>
                <a:avLst/>
                <a:gdLst>
                  <a:gd name="T0" fmla="*/ 68 w 204"/>
                  <a:gd name="T1" fmla="*/ 0 h 1633"/>
                  <a:gd name="T2" fmla="*/ 23 w 204"/>
                  <a:gd name="T3" fmla="*/ 681 h 1633"/>
                  <a:gd name="T4" fmla="*/ 204 w 204"/>
                  <a:gd name="T5" fmla="*/ 1633 h 1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4" h="1633">
                    <a:moveTo>
                      <a:pt x="68" y="0"/>
                    </a:moveTo>
                    <a:cubicBezTo>
                      <a:pt x="34" y="204"/>
                      <a:pt x="0" y="409"/>
                      <a:pt x="23" y="681"/>
                    </a:cubicBezTo>
                    <a:cubicBezTo>
                      <a:pt x="46" y="953"/>
                      <a:pt x="125" y="1293"/>
                      <a:pt x="204" y="1633"/>
                    </a:cubicBezTo>
                  </a:path>
                </a:pathLst>
              </a:custGeom>
              <a:noFill/>
              <a:ln w="2540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8674" name="Group 2114">
                <a:extLst>
                  <a:ext uri="{FF2B5EF4-FFF2-40B4-BE49-F238E27FC236}">
                    <a16:creationId xmlns:a16="http://schemas.microsoft.com/office/drawing/2014/main" id="{441FF5BF-94F1-49AF-81B7-F66E26BEB0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544"/>
                <a:ext cx="408" cy="166"/>
                <a:chOff x="975" y="2048"/>
                <a:chExt cx="408" cy="166"/>
              </a:xfrm>
            </p:grpSpPr>
            <p:sp>
              <p:nvSpPr>
                <p:cNvPr id="68675" name="Freeform 2115">
                  <a:extLst>
                    <a:ext uri="{FF2B5EF4-FFF2-40B4-BE49-F238E27FC236}">
                      <a16:creationId xmlns:a16="http://schemas.microsoft.com/office/drawing/2014/main" id="{40DA1A4B-E056-44E5-8B4D-ECEA4887A7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76" name="Freeform 2116">
                  <a:extLst>
                    <a:ext uri="{FF2B5EF4-FFF2-40B4-BE49-F238E27FC236}">
                      <a16:creationId xmlns:a16="http://schemas.microsoft.com/office/drawing/2014/main" id="{ACED12C6-72F7-4CBC-AD6F-741EC121CE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77" name="Freeform 2117">
                  <a:extLst>
                    <a:ext uri="{FF2B5EF4-FFF2-40B4-BE49-F238E27FC236}">
                      <a16:creationId xmlns:a16="http://schemas.microsoft.com/office/drawing/2014/main" id="{3FE97409-9FB8-4826-B4CB-D4E0042F1C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78" name="Group 2118">
                <a:extLst>
                  <a:ext uri="{FF2B5EF4-FFF2-40B4-BE49-F238E27FC236}">
                    <a16:creationId xmlns:a16="http://schemas.microsoft.com/office/drawing/2014/main" id="{8E1269A5-A3B2-408D-94CD-C451DFB99E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57750">
                <a:off x="1392" y="2810"/>
                <a:ext cx="405" cy="213"/>
                <a:chOff x="1885" y="2296"/>
                <a:chExt cx="517" cy="272"/>
              </a:xfrm>
            </p:grpSpPr>
            <p:sp>
              <p:nvSpPr>
                <p:cNvPr id="68679" name="Freeform 2119">
                  <a:extLst>
                    <a:ext uri="{FF2B5EF4-FFF2-40B4-BE49-F238E27FC236}">
                      <a16:creationId xmlns:a16="http://schemas.microsoft.com/office/drawing/2014/main" id="{B32982FB-2973-46CE-A09F-81525F5E37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80" name="Freeform 2120">
                  <a:extLst>
                    <a:ext uri="{FF2B5EF4-FFF2-40B4-BE49-F238E27FC236}">
                      <a16:creationId xmlns:a16="http://schemas.microsoft.com/office/drawing/2014/main" id="{892FED7C-3B0A-4020-B440-F6C0AED19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81" name="Freeform 2121">
                  <a:extLst>
                    <a:ext uri="{FF2B5EF4-FFF2-40B4-BE49-F238E27FC236}">
                      <a16:creationId xmlns:a16="http://schemas.microsoft.com/office/drawing/2014/main" id="{1620222F-62E2-4054-B175-BA71AACB0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82" name="Freeform 2122">
                  <a:extLst>
                    <a:ext uri="{FF2B5EF4-FFF2-40B4-BE49-F238E27FC236}">
                      <a16:creationId xmlns:a16="http://schemas.microsoft.com/office/drawing/2014/main" id="{D2011C6B-40B6-4EDE-A38A-D5CCE3B06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83" name="Freeform 2123">
                  <a:extLst>
                    <a:ext uri="{FF2B5EF4-FFF2-40B4-BE49-F238E27FC236}">
                      <a16:creationId xmlns:a16="http://schemas.microsoft.com/office/drawing/2014/main" id="{8658F49D-08C6-4F73-8E96-566969AAAD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84" name="Group 2124">
                <a:extLst>
                  <a:ext uri="{FF2B5EF4-FFF2-40B4-BE49-F238E27FC236}">
                    <a16:creationId xmlns:a16="http://schemas.microsoft.com/office/drawing/2014/main" id="{866ECEEC-1E85-4BDD-9F35-BACAEBCD47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" y="1933"/>
                <a:ext cx="314" cy="127"/>
                <a:chOff x="22" y="618"/>
                <a:chExt cx="1222" cy="493"/>
              </a:xfrm>
            </p:grpSpPr>
            <p:sp>
              <p:nvSpPr>
                <p:cNvPr id="68685" name="Freeform 2125">
                  <a:extLst>
                    <a:ext uri="{FF2B5EF4-FFF2-40B4-BE49-F238E27FC236}">
                      <a16:creationId xmlns:a16="http://schemas.microsoft.com/office/drawing/2014/main" id="{B45D5FBD-9F69-4445-9B59-DB3B06DC8B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86" name="Freeform 2126">
                  <a:extLst>
                    <a:ext uri="{FF2B5EF4-FFF2-40B4-BE49-F238E27FC236}">
                      <a16:creationId xmlns:a16="http://schemas.microsoft.com/office/drawing/2014/main" id="{4ACAB7B1-A20B-464E-8FC2-499337382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87" name="Freeform 2127">
                  <a:extLst>
                    <a:ext uri="{FF2B5EF4-FFF2-40B4-BE49-F238E27FC236}">
                      <a16:creationId xmlns:a16="http://schemas.microsoft.com/office/drawing/2014/main" id="{55D4B1CC-9003-4410-BFC1-9D4F08A284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88" name="Group 2128">
                <a:extLst>
                  <a:ext uri="{FF2B5EF4-FFF2-40B4-BE49-F238E27FC236}">
                    <a16:creationId xmlns:a16="http://schemas.microsoft.com/office/drawing/2014/main" id="{FCB1198B-4B68-4181-B558-079E06B1D6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505621" flipH="1">
                <a:off x="1543" y="3321"/>
                <a:ext cx="363" cy="213"/>
                <a:chOff x="1885" y="2296"/>
                <a:chExt cx="517" cy="272"/>
              </a:xfrm>
            </p:grpSpPr>
            <p:sp>
              <p:nvSpPr>
                <p:cNvPr id="68689" name="Freeform 2129">
                  <a:extLst>
                    <a:ext uri="{FF2B5EF4-FFF2-40B4-BE49-F238E27FC236}">
                      <a16:creationId xmlns:a16="http://schemas.microsoft.com/office/drawing/2014/main" id="{F00C105C-A551-4D46-8C71-B2B7B2B44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90" name="Freeform 2130">
                  <a:extLst>
                    <a:ext uri="{FF2B5EF4-FFF2-40B4-BE49-F238E27FC236}">
                      <a16:creationId xmlns:a16="http://schemas.microsoft.com/office/drawing/2014/main" id="{CEBB6BB7-65A9-4108-81D4-4BED5D528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91" name="Freeform 2131">
                  <a:extLst>
                    <a:ext uri="{FF2B5EF4-FFF2-40B4-BE49-F238E27FC236}">
                      <a16:creationId xmlns:a16="http://schemas.microsoft.com/office/drawing/2014/main" id="{C8BA4B76-1BF2-43BC-9B86-0D58B985ED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92" name="Freeform 2132">
                  <a:extLst>
                    <a:ext uri="{FF2B5EF4-FFF2-40B4-BE49-F238E27FC236}">
                      <a16:creationId xmlns:a16="http://schemas.microsoft.com/office/drawing/2014/main" id="{8FAA0946-2004-41D0-8FF4-2DD40888A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93" name="Freeform 2133">
                  <a:extLst>
                    <a:ext uri="{FF2B5EF4-FFF2-40B4-BE49-F238E27FC236}">
                      <a16:creationId xmlns:a16="http://schemas.microsoft.com/office/drawing/2014/main" id="{D8E30CDA-EEAF-4E43-B57A-6DAC34FD4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94" name="Group 2134">
                <a:extLst>
                  <a:ext uri="{FF2B5EF4-FFF2-40B4-BE49-F238E27FC236}">
                    <a16:creationId xmlns:a16="http://schemas.microsoft.com/office/drawing/2014/main" id="{669C8AAB-F92C-4671-97F1-5FB2EE9668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555" y="3503"/>
                <a:ext cx="359" cy="145"/>
                <a:chOff x="22" y="618"/>
                <a:chExt cx="1222" cy="493"/>
              </a:xfrm>
            </p:grpSpPr>
            <p:sp>
              <p:nvSpPr>
                <p:cNvPr id="68695" name="Freeform 2135">
                  <a:extLst>
                    <a:ext uri="{FF2B5EF4-FFF2-40B4-BE49-F238E27FC236}">
                      <a16:creationId xmlns:a16="http://schemas.microsoft.com/office/drawing/2014/main" id="{8DE7A64F-9598-45B5-8989-5631CE06B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96" name="Freeform 2136">
                  <a:extLst>
                    <a:ext uri="{FF2B5EF4-FFF2-40B4-BE49-F238E27FC236}">
                      <a16:creationId xmlns:a16="http://schemas.microsoft.com/office/drawing/2014/main" id="{E0A82DF8-B176-4B03-A731-52A6579DB0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697" name="Freeform 2137">
                  <a:extLst>
                    <a:ext uri="{FF2B5EF4-FFF2-40B4-BE49-F238E27FC236}">
                      <a16:creationId xmlns:a16="http://schemas.microsoft.com/office/drawing/2014/main" id="{35573895-DFD7-42EA-8A3B-0EC410D6F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69058" name="Freeform 2498">
            <a:extLst>
              <a:ext uri="{FF2B5EF4-FFF2-40B4-BE49-F238E27FC236}">
                <a16:creationId xmlns:a16="http://schemas.microsoft.com/office/drawing/2014/main" id="{B40D5CA9-F502-443A-B248-98E183FD1741}"/>
              </a:ext>
            </a:extLst>
          </p:cNvPr>
          <p:cNvSpPr>
            <a:spLocks/>
          </p:cNvSpPr>
          <p:nvPr/>
        </p:nvSpPr>
        <p:spPr bwMode="auto">
          <a:xfrm>
            <a:off x="-3997325" y="-1179513"/>
            <a:ext cx="16692563" cy="5927726"/>
          </a:xfrm>
          <a:custGeom>
            <a:avLst/>
            <a:gdLst>
              <a:gd name="T0" fmla="*/ 2423 w 10515"/>
              <a:gd name="T1" fmla="*/ 0 h 1965"/>
              <a:gd name="T2" fmla="*/ 10488 w 10515"/>
              <a:gd name="T3" fmla="*/ 22 h 1965"/>
              <a:gd name="T4" fmla="*/ 10515 w 10515"/>
              <a:gd name="T5" fmla="*/ 1636 h 1965"/>
              <a:gd name="T6" fmla="*/ 8897 w 10515"/>
              <a:gd name="T7" fmla="*/ 1660 h 1965"/>
              <a:gd name="T8" fmla="*/ 7589 w 10515"/>
              <a:gd name="T9" fmla="*/ 1720 h 1965"/>
              <a:gd name="T10" fmla="*/ 6581 w 10515"/>
              <a:gd name="T11" fmla="*/ 1684 h 1965"/>
              <a:gd name="T12" fmla="*/ 5290 w 10515"/>
              <a:gd name="T13" fmla="*/ 1704 h 1965"/>
              <a:gd name="T14" fmla="*/ 4121 w 10515"/>
              <a:gd name="T15" fmla="*/ 1660 h 1965"/>
              <a:gd name="T16" fmla="*/ 2837 w 10515"/>
              <a:gd name="T17" fmla="*/ 1756 h 1965"/>
              <a:gd name="T18" fmla="*/ 1349 w 10515"/>
              <a:gd name="T19" fmla="*/ 1672 h 1965"/>
              <a:gd name="T20" fmla="*/ 27 w 10515"/>
              <a:gd name="T21" fmla="*/ 1708 h 1965"/>
              <a:gd name="T22" fmla="*/ 0 w 10515"/>
              <a:gd name="T23" fmla="*/ 130 h 1965"/>
              <a:gd name="T24" fmla="*/ 2423 w 10515"/>
              <a:gd name="T25" fmla="*/ 0 h 1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15" h="1965">
                <a:moveTo>
                  <a:pt x="2423" y="0"/>
                </a:moveTo>
                <a:lnTo>
                  <a:pt x="10488" y="22"/>
                </a:lnTo>
                <a:lnTo>
                  <a:pt x="10515" y="1636"/>
                </a:lnTo>
                <a:cubicBezTo>
                  <a:pt x="10250" y="1909"/>
                  <a:pt x="9385" y="1646"/>
                  <a:pt x="8897" y="1660"/>
                </a:cubicBezTo>
                <a:cubicBezTo>
                  <a:pt x="8409" y="1674"/>
                  <a:pt x="7975" y="1716"/>
                  <a:pt x="7589" y="1720"/>
                </a:cubicBezTo>
                <a:cubicBezTo>
                  <a:pt x="7203" y="1724"/>
                  <a:pt x="6964" y="1687"/>
                  <a:pt x="6581" y="1684"/>
                </a:cubicBezTo>
                <a:cubicBezTo>
                  <a:pt x="6198" y="1681"/>
                  <a:pt x="5700" y="1708"/>
                  <a:pt x="5290" y="1704"/>
                </a:cubicBezTo>
                <a:cubicBezTo>
                  <a:pt x="4880" y="1700"/>
                  <a:pt x="4530" y="1651"/>
                  <a:pt x="4121" y="1660"/>
                </a:cubicBezTo>
                <a:cubicBezTo>
                  <a:pt x="3712" y="1669"/>
                  <a:pt x="3299" y="1754"/>
                  <a:pt x="2837" y="1756"/>
                </a:cubicBezTo>
                <a:cubicBezTo>
                  <a:pt x="2375" y="1758"/>
                  <a:pt x="1817" y="1680"/>
                  <a:pt x="1349" y="1672"/>
                </a:cubicBezTo>
                <a:cubicBezTo>
                  <a:pt x="881" y="1664"/>
                  <a:pt x="252" y="1965"/>
                  <a:pt x="27" y="1708"/>
                </a:cubicBezTo>
                <a:lnTo>
                  <a:pt x="0" y="130"/>
                </a:lnTo>
                <a:lnTo>
                  <a:pt x="2423" y="0"/>
                </a:lnTo>
                <a:close/>
              </a:path>
            </a:pathLst>
          </a:custGeom>
          <a:solidFill>
            <a:srgbClr val="000000"/>
          </a:solidFill>
          <a:ln w="0" cap="rnd" cmpd="sng">
            <a:solidFill>
              <a:schemeClr val="bg1"/>
            </a:solidFill>
            <a:prstDash val="sysDot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611" name="文本框 610">
            <a:extLst>
              <a:ext uri="{FF2B5EF4-FFF2-40B4-BE49-F238E27FC236}">
                <a16:creationId xmlns:a16="http://schemas.microsoft.com/office/drawing/2014/main" id="{3E9832FE-C885-43D5-9F19-6325390ACCC3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6" dur="2000" fill="hold"/>
                                        <p:tgtEl>
                                          <p:spTgt spid="583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8" dur="2100" fill="hold"/>
                                        <p:tgtEl>
                                          <p:spTgt spid="58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10" dur="2200" fill="hold"/>
                                        <p:tgtEl>
                                          <p:spTgt spid="583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12" dur="2300" fill="hold"/>
                                        <p:tgtEl>
                                          <p:spTgt spid="584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14" dur="2400" fill="hold"/>
                                        <p:tgtEl>
                                          <p:spTgt spid="584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16" dur="2500" fill="hold"/>
                                        <p:tgtEl>
                                          <p:spTgt spid="584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18" dur="2600" fill="hold"/>
                                        <p:tgtEl>
                                          <p:spTgt spid="584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20" dur="2700" fill="hold"/>
                                        <p:tgtEl>
                                          <p:spTgt spid="584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22" dur="2800" fill="hold"/>
                                        <p:tgtEl>
                                          <p:spTgt spid="584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24" dur="2900" fill="hold"/>
                                        <p:tgtEl>
                                          <p:spTgt spid="584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584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28" dur="2000" fill="hold"/>
                                        <p:tgtEl>
                                          <p:spTgt spid="584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30" dur="2200" fill="hold"/>
                                        <p:tgtEl>
                                          <p:spTgt spid="584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32" dur="2400" fill="hold"/>
                                        <p:tgtEl>
                                          <p:spTgt spid="584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34" dur="2000" fill="hold"/>
                                        <p:tgtEl>
                                          <p:spTgt spid="584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36" dur="2400" fill="hold"/>
                                        <p:tgtEl>
                                          <p:spTgt spid="584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38" dur="2000" fill="hold"/>
                                        <p:tgtEl>
                                          <p:spTgt spid="584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40" dur="2400" fill="hold"/>
                                        <p:tgtEl>
                                          <p:spTgt spid="584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42" dur="2000" fill="hold"/>
                                        <p:tgtEl>
                                          <p:spTgt spid="584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44" dur="2000" fill="hold"/>
                                        <p:tgtEl>
                                          <p:spTgt spid="584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46" dur="2000" fill="hold"/>
                                        <p:tgtEl>
                                          <p:spTgt spid="58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48" dur="2000" fill="hold"/>
                                        <p:tgtEl>
                                          <p:spTgt spid="584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50" dur="2000" fill="hold"/>
                                        <p:tgtEl>
                                          <p:spTgt spid="584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52" dur="2400" fill="hold"/>
                                        <p:tgtEl>
                                          <p:spTgt spid="584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54" dur="2000" fill="hold"/>
                                        <p:tgtEl>
                                          <p:spTgt spid="584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56" dur="2400" fill="hold"/>
                                        <p:tgtEl>
                                          <p:spTgt spid="584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58" dur="2000" fill="hold"/>
                                        <p:tgtEl>
                                          <p:spTgt spid="584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60" dur="2500" fill="hold"/>
                                        <p:tgtEl>
                                          <p:spTgt spid="585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62" dur="2000" fill="hold"/>
                                        <p:tgtEl>
                                          <p:spTgt spid="585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64" dur="2500" fill="hold"/>
                                        <p:tgtEl>
                                          <p:spTgt spid="585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66" dur="2000" fill="hold"/>
                                        <p:tgtEl>
                                          <p:spTgt spid="585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68" dur="2400" fill="hold"/>
                                        <p:tgtEl>
                                          <p:spTgt spid="585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70" dur="2000" fill="hold"/>
                                        <p:tgtEl>
                                          <p:spTgt spid="585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72" dur="2600" fill="hold"/>
                                        <p:tgtEl>
                                          <p:spTgt spid="585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0.0213 L 0.00052 1.16504 " pathEditMode="relative" rAng="0" ptsTypes="AA">
                                      <p:cBhvr>
                                        <p:cTn id="74" dur="2500" fill="hold"/>
                                        <p:tgtEl>
                                          <p:spTgt spid="585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9306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76" dur="2000" fill="hold"/>
                                        <p:tgtEl>
                                          <p:spTgt spid="585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78" dur="2000" fill="hold"/>
                                        <p:tgtEl>
                                          <p:spTgt spid="585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80" dur="2000" fill="hold"/>
                                        <p:tgtEl>
                                          <p:spTgt spid="585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82" dur="2000" fill="hold"/>
                                        <p:tgtEl>
                                          <p:spTgt spid="585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84" dur="2000" fill="hold"/>
                                        <p:tgtEl>
                                          <p:spTgt spid="585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86" dur="2500" fill="hold"/>
                                        <p:tgtEl>
                                          <p:spTgt spid="58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88" dur="2000" fill="hold"/>
                                        <p:tgtEl>
                                          <p:spTgt spid="585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90" dur="2500" fill="hold"/>
                                        <p:tgtEl>
                                          <p:spTgt spid="585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92" dur="2600" fill="hold"/>
                                        <p:tgtEl>
                                          <p:spTgt spid="585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94" dur="2000" fill="hold"/>
                                        <p:tgtEl>
                                          <p:spTgt spid="585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96" dur="2600" fill="hold"/>
                                        <p:tgtEl>
                                          <p:spTgt spid="585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98" dur="2600" fill="hold"/>
                                        <p:tgtEl>
                                          <p:spTgt spid="585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100" dur="2000" fill="hold"/>
                                        <p:tgtEl>
                                          <p:spTgt spid="585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102" dur="2000" fill="hold"/>
                                        <p:tgtEl>
                                          <p:spTgt spid="585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1.18634 " pathEditMode="relative" ptsTypes="AA">
                                      <p:cBhvr>
                                        <p:cTn id="104" dur="2000" fill="hold"/>
                                        <p:tgtEl>
                                          <p:spTgt spid="585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81481E-6 L -1.38889E-6 -0.71388 " pathEditMode="relative" ptsTypes="AA">
                                      <p:cBhvr>
                                        <p:cTn id="106" dur="3000" fill="hold"/>
                                        <p:tgtEl>
                                          <p:spTgt spid="69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6007 4.07407E-6 L 0.23629 4.07407E-6 L -0.06996 -0.0875 L 0.21632 -0.11621 L -0.06996 -0.17524 L 0.17674 -0.26181 L -0.06007 -0.32014 L 0.14705 -0.43681 L -0.06996 -0.49514 L 0.21632 -0.58264 L -0.04062 -0.61204 L 0.18663 -0.69954 L -0.04062 -0.75764 " pathEditMode="relative" rAng="0" ptsTypes="AAAAAAAAAAAAA">
                                      <p:cBhvr>
                                        <p:cTn id="108" dur="2000" fill="hold"/>
                                        <p:tgtEl>
                                          <p:spTgt spid="69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23" y="-378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61" name="Group 1901">
            <a:extLst>
              <a:ext uri="{FF2B5EF4-FFF2-40B4-BE49-F238E27FC236}">
                <a16:creationId xmlns:a16="http://schemas.microsoft.com/office/drawing/2014/main" id="{0BBBBA23-748F-4A4F-A6CE-998375D038FF}"/>
              </a:ext>
            </a:extLst>
          </p:cNvPr>
          <p:cNvGrpSpPr>
            <a:grpSpLocks/>
          </p:cNvGrpSpPr>
          <p:nvPr/>
        </p:nvGrpSpPr>
        <p:grpSpPr bwMode="auto">
          <a:xfrm rot="289722">
            <a:off x="4067175" y="333375"/>
            <a:ext cx="4464050" cy="6986588"/>
            <a:chOff x="-4105" y="482"/>
            <a:chExt cx="2157" cy="4527"/>
          </a:xfrm>
        </p:grpSpPr>
        <p:sp>
          <p:nvSpPr>
            <p:cNvPr id="68216" name="Freeform 1656">
              <a:extLst>
                <a:ext uri="{FF2B5EF4-FFF2-40B4-BE49-F238E27FC236}">
                  <a16:creationId xmlns:a16="http://schemas.microsoft.com/office/drawing/2014/main" id="{B63DD649-7674-4722-9DAD-7B7A5DDEB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68" y="1497"/>
              <a:ext cx="21" cy="24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4 h 4"/>
                <a:gd name="T4" fmla="*/ 0 w 4"/>
                <a:gd name="T5" fmla="*/ 1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17" name="Freeform 1657">
              <a:extLst>
                <a:ext uri="{FF2B5EF4-FFF2-40B4-BE49-F238E27FC236}">
                  <a16:creationId xmlns:a16="http://schemas.microsoft.com/office/drawing/2014/main" id="{CCC08257-C40A-4743-94CF-FE5669A4C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55" y="1537"/>
              <a:ext cx="14" cy="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3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21" name="Freeform 1661">
              <a:extLst>
                <a:ext uri="{FF2B5EF4-FFF2-40B4-BE49-F238E27FC236}">
                  <a16:creationId xmlns:a16="http://schemas.microsoft.com/office/drawing/2014/main" id="{7361F1E1-85F7-437B-866B-C42517111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13" y="1604"/>
              <a:ext cx="15" cy="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1" y="1"/>
                    <a:pt x="0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28" name="Freeform 1668">
              <a:extLst>
                <a:ext uri="{FF2B5EF4-FFF2-40B4-BE49-F238E27FC236}">
                  <a16:creationId xmlns:a16="http://schemas.microsoft.com/office/drawing/2014/main" id="{A6A49F2C-C7D5-4D79-BCA6-D7CFC846B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77" y="1645"/>
              <a:ext cx="4" cy="21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4 h 4"/>
                <a:gd name="T4" fmla="*/ 1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30" name="Freeform 1670">
              <a:extLst>
                <a:ext uri="{FF2B5EF4-FFF2-40B4-BE49-F238E27FC236}">
                  <a16:creationId xmlns:a16="http://schemas.microsoft.com/office/drawing/2014/main" id="{BC0CFAF2-26E6-489E-95C5-CE5AE7341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88" y="1671"/>
              <a:ext cx="19" cy="45"/>
            </a:xfrm>
            <a:custGeom>
              <a:avLst/>
              <a:gdLst>
                <a:gd name="T0" fmla="*/ 3 w 4"/>
                <a:gd name="T1" fmla="*/ 0 h 8"/>
                <a:gd name="T2" fmla="*/ 2 w 4"/>
                <a:gd name="T3" fmla="*/ 8 h 8"/>
                <a:gd name="T4" fmla="*/ 0 w 4"/>
                <a:gd name="T5" fmla="*/ 6 h 8"/>
                <a:gd name="T6" fmla="*/ 3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4" y="2"/>
                    <a:pt x="3" y="6"/>
                    <a:pt x="2" y="8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1" y="4"/>
                    <a:pt x="3" y="3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37" name="Freeform 1677">
              <a:extLst>
                <a:ext uri="{FF2B5EF4-FFF2-40B4-BE49-F238E27FC236}">
                  <a16:creationId xmlns:a16="http://schemas.microsoft.com/office/drawing/2014/main" id="{5E0E4B82-72EB-4F49-82A1-A05A0C6FD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47" y="1716"/>
              <a:ext cx="14" cy="29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0 h 5"/>
                <a:gd name="T4" fmla="*/ 3 w 3"/>
                <a:gd name="T5" fmla="*/ 4 h 5"/>
                <a:gd name="T6" fmla="*/ 0 w 3"/>
                <a:gd name="T7" fmla="*/ 5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2"/>
                    <a:pt x="2" y="4"/>
                    <a:pt x="3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39" name="Freeform 1679">
              <a:extLst>
                <a:ext uri="{FF2B5EF4-FFF2-40B4-BE49-F238E27FC236}">
                  <a16:creationId xmlns:a16="http://schemas.microsoft.com/office/drawing/2014/main" id="{FE738551-E3AC-4CA8-9BE8-F333969F2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66" y="1750"/>
              <a:ext cx="15" cy="1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1 h 2"/>
                <a:gd name="T4" fmla="*/ 3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1" y="1"/>
                    <a:pt x="0" y="1"/>
                  </a:cubicBezTo>
                  <a:cubicBezTo>
                    <a:pt x="1" y="0"/>
                    <a:pt x="1" y="2"/>
                    <a:pt x="3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41" name="Freeform 1681">
              <a:extLst>
                <a:ext uri="{FF2B5EF4-FFF2-40B4-BE49-F238E27FC236}">
                  <a16:creationId xmlns:a16="http://schemas.microsoft.com/office/drawing/2014/main" id="{E79BCD32-3FD4-4832-B71F-BE67ABF1E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45" y="1778"/>
              <a:ext cx="14" cy="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0"/>
                    <a:pt x="1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45" name="Freeform 1685">
              <a:extLst>
                <a:ext uri="{FF2B5EF4-FFF2-40B4-BE49-F238E27FC236}">
                  <a16:creationId xmlns:a16="http://schemas.microsoft.com/office/drawing/2014/main" id="{A729061E-5883-49E9-BADB-45160226B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16" y="1886"/>
              <a:ext cx="10" cy="17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2" y="3"/>
                  </a:cubicBezTo>
                  <a:cubicBezTo>
                    <a:pt x="0" y="3"/>
                    <a:pt x="2" y="1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46" name="Freeform 1686">
              <a:extLst>
                <a:ext uri="{FF2B5EF4-FFF2-40B4-BE49-F238E27FC236}">
                  <a16:creationId xmlns:a16="http://schemas.microsoft.com/office/drawing/2014/main" id="{35ECD867-F9C0-426A-8777-4B04DD7DD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61" y="1943"/>
              <a:ext cx="113" cy="191"/>
            </a:xfrm>
            <a:custGeom>
              <a:avLst/>
              <a:gdLst>
                <a:gd name="T0" fmla="*/ 23 w 23"/>
                <a:gd name="T1" fmla="*/ 34 h 34"/>
                <a:gd name="T2" fmla="*/ 0 w 23"/>
                <a:gd name="T3" fmla="*/ 3 h 34"/>
                <a:gd name="T4" fmla="*/ 11 w 23"/>
                <a:gd name="T5" fmla="*/ 0 h 34"/>
                <a:gd name="T6" fmla="*/ 23 w 23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23" y="34"/>
                  </a:moveTo>
                  <a:cubicBezTo>
                    <a:pt x="19" y="20"/>
                    <a:pt x="8" y="11"/>
                    <a:pt x="0" y="3"/>
                  </a:cubicBezTo>
                  <a:cubicBezTo>
                    <a:pt x="3" y="2"/>
                    <a:pt x="7" y="1"/>
                    <a:pt x="11" y="0"/>
                  </a:cubicBezTo>
                  <a:cubicBezTo>
                    <a:pt x="18" y="9"/>
                    <a:pt x="22" y="20"/>
                    <a:pt x="23" y="34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47" name="Freeform 1687">
              <a:extLst>
                <a:ext uri="{FF2B5EF4-FFF2-40B4-BE49-F238E27FC236}">
                  <a16:creationId xmlns:a16="http://schemas.microsoft.com/office/drawing/2014/main" id="{2966AB43-2581-44BF-8410-5DBA562CD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75" y="1972"/>
              <a:ext cx="4" cy="21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0"/>
                    <a:pt x="1" y="3"/>
                    <a:pt x="0" y="4"/>
                  </a:cubicBezTo>
                  <a:cubicBezTo>
                    <a:pt x="0" y="3"/>
                    <a:pt x="1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48" name="Freeform 1688">
              <a:extLst>
                <a:ext uri="{FF2B5EF4-FFF2-40B4-BE49-F238E27FC236}">
                  <a16:creationId xmlns:a16="http://schemas.microsoft.com/office/drawing/2014/main" id="{2D1581DE-5079-4E8D-9415-5C450F106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78" y="1972"/>
              <a:ext cx="82" cy="150"/>
            </a:xfrm>
            <a:custGeom>
              <a:avLst/>
              <a:gdLst>
                <a:gd name="T0" fmla="*/ 15 w 17"/>
                <a:gd name="T1" fmla="*/ 0 h 27"/>
                <a:gd name="T2" fmla="*/ 9 w 17"/>
                <a:gd name="T3" fmla="*/ 14 h 27"/>
                <a:gd name="T4" fmla="*/ 3 w 17"/>
                <a:gd name="T5" fmla="*/ 27 h 27"/>
                <a:gd name="T6" fmla="*/ 3 w 17"/>
                <a:gd name="T7" fmla="*/ 20 h 27"/>
                <a:gd name="T8" fmla="*/ 12 w 17"/>
                <a:gd name="T9" fmla="*/ 0 h 27"/>
                <a:gd name="T10" fmla="*/ 15 w 1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7">
                  <a:moveTo>
                    <a:pt x="15" y="0"/>
                  </a:moveTo>
                  <a:cubicBezTo>
                    <a:pt x="17" y="3"/>
                    <a:pt x="11" y="11"/>
                    <a:pt x="9" y="14"/>
                  </a:cubicBezTo>
                  <a:cubicBezTo>
                    <a:pt x="7" y="19"/>
                    <a:pt x="4" y="23"/>
                    <a:pt x="3" y="27"/>
                  </a:cubicBezTo>
                  <a:cubicBezTo>
                    <a:pt x="0" y="25"/>
                    <a:pt x="2" y="22"/>
                    <a:pt x="3" y="20"/>
                  </a:cubicBezTo>
                  <a:cubicBezTo>
                    <a:pt x="6" y="14"/>
                    <a:pt x="10" y="7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49" name="Freeform 1689">
              <a:extLst>
                <a:ext uri="{FF2B5EF4-FFF2-40B4-BE49-F238E27FC236}">
                  <a16:creationId xmlns:a16="http://schemas.microsoft.com/office/drawing/2014/main" id="{966CB4F7-548A-4718-92C8-5116C3DCD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85" y="1981"/>
              <a:ext cx="53" cy="103"/>
            </a:xfrm>
            <a:custGeom>
              <a:avLst/>
              <a:gdLst>
                <a:gd name="T0" fmla="*/ 11 w 11"/>
                <a:gd name="T1" fmla="*/ 1 h 18"/>
                <a:gd name="T2" fmla="*/ 0 w 11"/>
                <a:gd name="T3" fmla="*/ 18 h 18"/>
                <a:gd name="T4" fmla="*/ 2 w 11"/>
                <a:gd name="T5" fmla="*/ 12 h 18"/>
                <a:gd name="T6" fmla="*/ 9 w 11"/>
                <a:gd name="T7" fmla="*/ 0 h 18"/>
                <a:gd name="T8" fmla="*/ 11 w 11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11" y="1"/>
                  </a:moveTo>
                  <a:cubicBezTo>
                    <a:pt x="8" y="7"/>
                    <a:pt x="3" y="12"/>
                    <a:pt x="0" y="18"/>
                  </a:cubicBezTo>
                  <a:cubicBezTo>
                    <a:pt x="0" y="16"/>
                    <a:pt x="1" y="14"/>
                    <a:pt x="2" y="12"/>
                  </a:cubicBezTo>
                  <a:cubicBezTo>
                    <a:pt x="2" y="6"/>
                    <a:pt x="5" y="3"/>
                    <a:pt x="9" y="0"/>
                  </a:cubicBezTo>
                  <a:cubicBezTo>
                    <a:pt x="9" y="0"/>
                    <a:pt x="10" y="0"/>
                    <a:pt x="11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50" name="Freeform 1690">
              <a:extLst>
                <a:ext uri="{FF2B5EF4-FFF2-40B4-BE49-F238E27FC236}">
                  <a16:creationId xmlns:a16="http://schemas.microsoft.com/office/drawing/2014/main" id="{CB9C0BDF-681A-4D4A-84CB-884150A77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82" y="1981"/>
              <a:ext cx="47" cy="120"/>
            </a:xfrm>
            <a:custGeom>
              <a:avLst/>
              <a:gdLst>
                <a:gd name="T0" fmla="*/ 10 w 10"/>
                <a:gd name="T1" fmla="*/ 0 h 21"/>
                <a:gd name="T2" fmla="*/ 1 w 10"/>
                <a:gd name="T3" fmla="*/ 21 h 21"/>
                <a:gd name="T4" fmla="*/ 0 w 10"/>
                <a:gd name="T5" fmla="*/ 19 h 21"/>
                <a:gd name="T6" fmla="*/ 1 w 10"/>
                <a:gd name="T7" fmla="*/ 4 h 21"/>
                <a:gd name="T8" fmla="*/ 2 w 10"/>
                <a:gd name="T9" fmla="*/ 5 h 21"/>
                <a:gd name="T10" fmla="*/ 3 w 10"/>
                <a:gd name="T11" fmla="*/ 5 h 21"/>
                <a:gd name="T12" fmla="*/ 2 w 10"/>
                <a:gd name="T13" fmla="*/ 10 h 21"/>
                <a:gd name="T14" fmla="*/ 10 w 10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8" y="7"/>
                    <a:pt x="4" y="14"/>
                    <a:pt x="1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1" y="15"/>
                    <a:pt x="1" y="9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6"/>
                    <a:pt x="2" y="9"/>
                    <a:pt x="2" y="10"/>
                  </a:cubicBezTo>
                  <a:cubicBezTo>
                    <a:pt x="6" y="8"/>
                    <a:pt x="7" y="3"/>
                    <a:pt x="1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51" name="Freeform 1691">
              <a:extLst>
                <a:ext uri="{FF2B5EF4-FFF2-40B4-BE49-F238E27FC236}">
                  <a16:creationId xmlns:a16="http://schemas.microsoft.com/office/drawing/2014/main" id="{F03C2ED9-D9E3-434F-A1D0-A2FE89315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58" y="1989"/>
              <a:ext cx="11" cy="9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52" name="Freeform 1692">
              <a:extLst>
                <a:ext uri="{FF2B5EF4-FFF2-40B4-BE49-F238E27FC236}">
                  <a16:creationId xmlns:a16="http://schemas.microsoft.com/office/drawing/2014/main" id="{9CEE45D0-A598-4441-81FC-9BC15B1F3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58" y="1993"/>
              <a:ext cx="72" cy="158"/>
            </a:xfrm>
            <a:custGeom>
              <a:avLst/>
              <a:gdLst>
                <a:gd name="T0" fmla="*/ 12 w 15"/>
                <a:gd name="T1" fmla="*/ 0 h 28"/>
                <a:gd name="T2" fmla="*/ 15 w 15"/>
                <a:gd name="T3" fmla="*/ 3 h 28"/>
                <a:gd name="T4" fmla="*/ 3 w 15"/>
                <a:gd name="T5" fmla="*/ 28 h 28"/>
                <a:gd name="T6" fmla="*/ 0 w 15"/>
                <a:gd name="T7" fmla="*/ 24 h 28"/>
                <a:gd name="T8" fmla="*/ 12 w 15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8">
                  <a:moveTo>
                    <a:pt x="12" y="0"/>
                  </a:moveTo>
                  <a:cubicBezTo>
                    <a:pt x="14" y="0"/>
                    <a:pt x="14" y="2"/>
                    <a:pt x="15" y="3"/>
                  </a:cubicBezTo>
                  <a:cubicBezTo>
                    <a:pt x="12" y="12"/>
                    <a:pt x="6" y="18"/>
                    <a:pt x="3" y="28"/>
                  </a:cubicBezTo>
                  <a:cubicBezTo>
                    <a:pt x="2" y="28"/>
                    <a:pt x="1" y="25"/>
                    <a:pt x="0" y="24"/>
                  </a:cubicBezTo>
                  <a:cubicBezTo>
                    <a:pt x="4" y="16"/>
                    <a:pt x="10" y="9"/>
                    <a:pt x="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53" name="Freeform 1693">
              <a:extLst>
                <a:ext uri="{FF2B5EF4-FFF2-40B4-BE49-F238E27FC236}">
                  <a16:creationId xmlns:a16="http://schemas.microsoft.com/office/drawing/2014/main" id="{94305947-5BAF-4C0D-BE91-9F25F08A1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06" y="1993"/>
              <a:ext cx="92" cy="153"/>
            </a:xfrm>
            <a:custGeom>
              <a:avLst/>
              <a:gdLst>
                <a:gd name="T0" fmla="*/ 19 w 19"/>
                <a:gd name="T1" fmla="*/ 2 h 27"/>
                <a:gd name="T2" fmla="*/ 3 w 19"/>
                <a:gd name="T3" fmla="*/ 27 h 27"/>
                <a:gd name="T4" fmla="*/ 9 w 19"/>
                <a:gd name="T5" fmla="*/ 12 h 27"/>
                <a:gd name="T6" fmla="*/ 16 w 19"/>
                <a:gd name="T7" fmla="*/ 0 h 27"/>
                <a:gd name="T8" fmla="*/ 19 w 19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19" y="2"/>
                  </a:moveTo>
                  <a:cubicBezTo>
                    <a:pt x="15" y="11"/>
                    <a:pt x="9" y="18"/>
                    <a:pt x="3" y="27"/>
                  </a:cubicBezTo>
                  <a:cubicBezTo>
                    <a:pt x="0" y="22"/>
                    <a:pt x="7" y="15"/>
                    <a:pt x="9" y="12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8" y="0"/>
                    <a:pt x="18" y="1"/>
                    <a:pt x="19" y="2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54" name="Freeform 1694">
              <a:extLst>
                <a:ext uri="{FF2B5EF4-FFF2-40B4-BE49-F238E27FC236}">
                  <a16:creationId xmlns:a16="http://schemas.microsoft.com/office/drawing/2014/main" id="{7BD851BC-4E77-4F1E-A53F-DF6C0D37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75" y="1993"/>
              <a:ext cx="11" cy="29"/>
            </a:xfrm>
            <a:custGeom>
              <a:avLst/>
              <a:gdLst>
                <a:gd name="T0" fmla="*/ 1 w 2"/>
                <a:gd name="T1" fmla="*/ 0 h 5"/>
                <a:gd name="T2" fmla="*/ 2 w 2"/>
                <a:gd name="T3" fmla="*/ 5 h 5"/>
                <a:gd name="T4" fmla="*/ 1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1"/>
                    <a:pt x="1" y="3"/>
                    <a:pt x="2" y="5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55" name="Freeform 1695">
              <a:extLst>
                <a:ext uri="{FF2B5EF4-FFF2-40B4-BE49-F238E27FC236}">
                  <a16:creationId xmlns:a16="http://schemas.microsoft.com/office/drawing/2014/main" id="{14DA2245-9972-475D-AA4D-6587F9338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85" y="2010"/>
              <a:ext cx="96" cy="170"/>
            </a:xfrm>
            <a:custGeom>
              <a:avLst/>
              <a:gdLst>
                <a:gd name="T0" fmla="*/ 17 w 20"/>
                <a:gd name="T1" fmla="*/ 0 h 30"/>
                <a:gd name="T2" fmla="*/ 20 w 20"/>
                <a:gd name="T3" fmla="*/ 3 h 30"/>
                <a:gd name="T4" fmla="*/ 4 w 20"/>
                <a:gd name="T5" fmla="*/ 30 h 30"/>
                <a:gd name="T6" fmla="*/ 0 w 20"/>
                <a:gd name="T7" fmla="*/ 25 h 30"/>
                <a:gd name="T8" fmla="*/ 17 w 2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0">
                  <a:moveTo>
                    <a:pt x="17" y="0"/>
                  </a:moveTo>
                  <a:cubicBezTo>
                    <a:pt x="18" y="1"/>
                    <a:pt x="18" y="2"/>
                    <a:pt x="20" y="3"/>
                  </a:cubicBezTo>
                  <a:cubicBezTo>
                    <a:pt x="15" y="12"/>
                    <a:pt x="10" y="21"/>
                    <a:pt x="4" y="30"/>
                  </a:cubicBezTo>
                  <a:cubicBezTo>
                    <a:pt x="2" y="29"/>
                    <a:pt x="2" y="27"/>
                    <a:pt x="0" y="25"/>
                  </a:cubicBezTo>
                  <a:cubicBezTo>
                    <a:pt x="6" y="17"/>
                    <a:pt x="13" y="10"/>
                    <a:pt x="17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56" name="Freeform 1696">
              <a:extLst>
                <a:ext uri="{FF2B5EF4-FFF2-40B4-BE49-F238E27FC236}">
                  <a16:creationId xmlns:a16="http://schemas.microsoft.com/office/drawing/2014/main" id="{903B3888-E5F5-44C5-8154-543DF8405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1" y="2034"/>
              <a:ext cx="100" cy="158"/>
            </a:xfrm>
            <a:custGeom>
              <a:avLst/>
              <a:gdLst>
                <a:gd name="T0" fmla="*/ 17 w 21"/>
                <a:gd name="T1" fmla="*/ 0 h 28"/>
                <a:gd name="T2" fmla="*/ 21 w 21"/>
                <a:gd name="T3" fmla="*/ 3 h 28"/>
                <a:gd name="T4" fmla="*/ 4 w 21"/>
                <a:gd name="T5" fmla="*/ 28 h 28"/>
                <a:gd name="T6" fmla="*/ 5 w 21"/>
                <a:gd name="T7" fmla="*/ 21 h 28"/>
                <a:gd name="T8" fmla="*/ 17 w 2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8">
                  <a:moveTo>
                    <a:pt x="17" y="0"/>
                  </a:moveTo>
                  <a:cubicBezTo>
                    <a:pt x="19" y="1"/>
                    <a:pt x="20" y="2"/>
                    <a:pt x="21" y="3"/>
                  </a:cubicBezTo>
                  <a:cubicBezTo>
                    <a:pt x="17" y="13"/>
                    <a:pt x="10" y="20"/>
                    <a:pt x="4" y="28"/>
                  </a:cubicBezTo>
                  <a:cubicBezTo>
                    <a:pt x="0" y="27"/>
                    <a:pt x="4" y="24"/>
                    <a:pt x="5" y="21"/>
                  </a:cubicBezTo>
                  <a:cubicBezTo>
                    <a:pt x="10" y="15"/>
                    <a:pt x="14" y="6"/>
                    <a:pt x="17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57" name="Freeform 1697">
              <a:extLst>
                <a:ext uri="{FF2B5EF4-FFF2-40B4-BE49-F238E27FC236}">
                  <a16:creationId xmlns:a16="http://schemas.microsoft.com/office/drawing/2014/main" id="{4D12E4F0-AC44-4693-A314-7D3AAEEF9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40" y="2113"/>
              <a:ext cx="8" cy="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58" name="Freeform 1698">
              <a:extLst>
                <a:ext uri="{FF2B5EF4-FFF2-40B4-BE49-F238E27FC236}">
                  <a16:creationId xmlns:a16="http://schemas.microsoft.com/office/drawing/2014/main" id="{B43AE12D-00D3-4153-AA7C-9B6B4EF41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84" y="2118"/>
              <a:ext cx="43" cy="162"/>
            </a:xfrm>
            <a:custGeom>
              <a:avLst/>
              <a:gdLst>
                <a:gd name="T0" fmla="*/ 4 w 9"/>
                <a:gd name="T1" fmla="*/ 0 h 29"/>
                <a:gd name="T2" fmla="*/ 9 w 9"/>
                <a:gd name="T3" fmla="*/ 3 h 29"/>
                <a:gd name="T4" fmla="*/ 5 w 9"/>
                <a:gd name="T5" fmla="*/ 26 h 29"/>
                <a:gd name="T6" fmla="*/ 6 w 9"/>
                <a:gd name="T7" fmla="*/ 24 h 29"/>
                <a:gd name="T8" fmla="*/ 6 w 9"/>
                <a:gd name="T9" fmla="*/ 29 h 29"/>
                <a:gd name="T10" fmla="*/ 4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4" y="0"/>
                  </a:moveTo>
                  <a:cubicBezTo>
                    <a:pt x="6" y="0"/>
                    <a:pt x="7" y="2"/>
                    <a:pt x="9" y="3"/>
                  </a:cubicBezTo>
                  <a:cubicBezTo>
                    <a:pt x="8" y="10"/>
                    <a:pt x="5" y="18"/>
                    <a:pt x="5" y="26"/>
                  </a:cubicBezTo>
                  <a:cubicBezTo>
                    <a:pt x="6" y="26"/>
                    <a:pt x="6" y="24"/>
                    <a:pt x="6" y="24"/>
                  </a:cubicBezTo>
                  <a:cubicBezTo>
                    <a:pt x="7" y="25"/>
                    <a:pt x="5" y="27"/>
                    <a:pt x="6" y="29"/>
                  </a:cubicBezTo>
                  <a:cubicBezTo>
                    <a:pt x="0" y="21"/>
                    <a:pt x="3" y="10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59" name="Freeform 1699">
              <a:extLst>
                <a:ext uri="{FF2B5EF4-FFF2-40B4-BE49-F238E27FC236}">
                  <a16:creationId xmlns:a16="http://schemas.microsoft.com/office/drawing/2014/main" id="{E88B6A5C-6362-4634-853D-9554826C5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58" y="2225"/>
              <a:ext cx="141" cy="282"/>
            </a:xfrm>
            <a:custGeom>
              <a:avLst/>
              <a:gdLst>
                <a:gd name="T0" fmla="*/ 17 w 29"/>
                <a:gd name="T1" fmla="*/ 0 h 50"/>
                <a:gd name="T2" fmla="*/ 21 w 29"/>
                <a:gd name="T3" fmla="*/ 13 h 50"/>
                <a:gd name="T4" fmla="*/ 22 w 29"/>
                <a:gd name="T5" fmla="*/ 18 h 50"/>
                <a:gd name="T6" fmla="*/ 29 w 29"/>
                <a:gd name="T7" fmla="*/ 37 h 50"/>
                <a:gd name="T8" fmla="*/ 12 w 29"/>
                <a:gd name="T9" fmla="*/ 29 h 50"/>
                <a:gd name="T10" fmla="*/ 17 w 29"/>
                <a:gd name="T11" fmla="*/ 34 h 50"/>
                <a:gd name="T12" fmla="*/ 16 w 29"/>
                <a:gd name="T13" fmla="*/ 50 h 50"/>
                <a:gd name="T14" fmla="*/ 0 w 29"/>
                <a:gd name="T15" fmla="*/ 38 h 50"/>
                <a:gd name="T16" fmla="*/ 17 w 29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50">
                  <a:moveTo>
                    <a:pt x="17" y="0"/>
                  </a:moveTo>
                  <a:cubicBezTo>
                    <a:pt x="17" y="4"/>
                    <a:pt x="20" y="9"/>
                    <a:pt x="21" y="13"/>
                  </a:cubicBezTo>
                  <a:cubicBezTo>
                    <a:pt x="22" y="15"/>
                    <a:pt x="21" y="17"/>
                    <a:pt x="22" y="18"/>
                  </a:cubicBezTo>
                  <a:cubicBezTo>
                    <a:pt x="23" y="26"/>
                    <a:pt x="26" y="32"/>
                    <a:pt x="29" y="37"/>
                  </a:cubicBezTo>
                  <a:cubicBezTo>
                    <a:pt x="23" y="37"/>
                    <a:pt x="17" y="32"/>
                    <a:pt x="12" y="29"/>
                  </a:cubicBezTo>
                  <a:cubicBezTo>
                    <a:pt x="12" y="31"/>
                    <a:pt x="15" y="33"/>
                    <a:pt x="17" y="34"/>
                  </a:cubicBezTo>
                  <a:cubicBezTo>
                    <a:pt x="16" y="39"/>
                    <a:pt x="16" y="44"/>
                    <a:pt x="16" y="50"/>
                  </a:cubicBezTo>
                  <a:cubicBezTo>
                    <a:pt x="9" y="49"/>
                    <a:pt x="3" y="45"/>
                    <a:pt x="0" y="38"/>
                  </a:cubicBezTo>
                  <a:cubicBezTo>
                    <a:pt x="6" y="26"/>
                    <a:pt x="13" y="15"/>
                    <a:pt x="17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60" name="Freeform 1700">
              <a:extLst>
                <a:ext uri="{FF2B5EF4-FFF2-40B4-BE49-F238E27FC236}">
                  <a16:creationId xmlns:a16="http://schemas.microsoft.com/office/drawing/2014/main" id="{58382321-15DB-4057-99B9-E28DC6A96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26" y="2225"/>
              <a:ext cx="21" cy="91"/>
            </a:xfrm>
            <a:custGeom>
              <a:avLst/>
              <a:gdLst>
                <a:gd name="T0" fmla="*/ 0 w 4"/>
                <a:gd name="T1" fmla="*/ 0 h 16"/>
                <a:gd name="T2" fmla="*/ 4 w 4"/>
                <a:gd name="T3" fmla="*/ 16 h 16"/>
                <a:gd name="T4" fmla="*/ 0 w 4"/>
                <a:gd name="T5" fmla="*/ 16 h 16"/>
                <a:gd name="T6" fmla="*/ 0 w 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6">
                  <a:moveTo>
                    <a:pt x="0" y="0"/>
                  </a:moveTo>
                  <a:cubicBezTo>
                    <a:pt x="2" y="5"/>
                    <a:pt x="2" y="11"/>
                    <a:pt x="4" y="16"/>
                  </a:cubicBezTo>
                  <a:cubicBezTo>
                    <a:pt x="3" y="16"/>
                    <a:pt x="1" y="16"/>
                    <a:pt x="0" y="16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61" name="Freeform 1701">
              <a:extLst>
                <a:ext uri="{FF2B5EF4-FFF2-40B4-BE49-F238E27FC236}">
                  <a16:creationId xmlns:a16="http://schemas.microsoft.com/office/drawing/2014/main" id="{3DFDB9C1-646F-4D86-9333-1D543BEB5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00" y="2237"/>
              <a:ext cx="28" cy="150"/>
            </a:xfrm>
            <a:custGeom>
              <a:avLst/>
              <a:gdLst>
                <a:gd name="T0" fmla="*/ 6 w 6"/>
                <a:gd name="T1" fmla="*/ 24 h 27"/>
                <a:gd name="T2" fmla="*/ 2 w 6"/>
                <a:gd name="T3" fmla="*/ 27 h 27"/>
                <a:gd name="T4" fmla="*/ 0 w 6"/>
                <a:gd name="T5" fmla="*/ 2 h 27"/>
                <a:gd name="T6" fmla="*/ 2 w 6"/>
                <a:gd name="T7" fmla="*/ 0 h 27"/>
                <a:gd name="T8" fmla="*/ 6 w 6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7">
                  <a:moveTo>
                    <a:pt x="6" y="24"/>
                  </a:moveTo>
                  <a:cubicBezTo>
                    <a:pt x="5" y="25"/>
                    <a:pt x="3" y="26"/>
                    <a:pt x="2" y="27"/>
                  </a:cubicBezTo>
                  <a:cubicBezTo>
                    <a:pt x="2" y="20"/>
                    <a:pt x="2" y="8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" y="6"/>
                    <a:pt x="4" y="17"/>
                    <a:pt x="6" y="24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62" name="Freeform 1702">
              <a:extLst>
                <a:ext uri="{FF2B5EF4-FFF2-40B4-BE49-F238E27FC236}">
                  <a16:creationId xmlns:a16="http://schemas.microsoft.com/office/drawing/2014/main" id="{85B51C3D-A107-46F3-BD93-3ED567BCA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29" y="2263"/>
              <a:ext cx="8" cy="1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63" name="Freeform 1703">
              <a:extLst>
                <a:ext uri="{FF2B5EF4-FFF2-40B4-BE49-F238E27FC236}">
                  <a16:creationId xmlns:a16="http://schemas.microsoft.com/office/drawing/2014/main" id="{59225F83-3F1A-4FAA-AD1B-BD5C54628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64" y="2270"/>
              <a:ext cx="29" cy="50"/>
            </a:xfrm>
            <a:custGeom>
              <a:avLst/>
              <a:gdLst>
                <a:gd name="T0" fmla="*/ 6 w 6"/>
                <a:gd name="T1" fmla="*/ 0 h 9"/>
                <a:gd name="T2" fmla="*/ 6 w 6"/>
                <a:gd name="T3" fmla="*/ 1 h 9"/>
                <a:gd name="T4" fmla="*/ 1 w 6"/>
                <a:gd name="T5" fmla="*/ 9 h 9"/>
                <a:gd name="T6" fmla="*/ 6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4" y="3"/>
                    <a:pt x="2" y="5"/>
                    <a:pt x="1" y="9"/>
                  </a:cubicBezTo>
                  <a:cubicBezTo>
                    <a:pt x="0" y="5"/>
                    <a:pt x="3" y="2"/>
                    <a:pt x="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64" name="Freeform 1704">
              <a:extLst>
                <a:ext uri="{FF2B5EF4-FFF2-40B4-BE49-F238E27FC236}">
                  <a16:creationId xmlns:a16="http://schemas.microsoft.com/office/drawing/2014/main" id="{61EB2EEB-935F-42B0-BB78-0983A5138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68" y="2292"/>
              <a:ext cx="8" cy="40"/>
            </a:xfrm>
            <a:custGeom>
              <a:avLst/>
              <a:gdLst>
                <a:gd name="T0" fmla="*/ 1 w 2"/>
                <a:gd name="T1" fmla="*/ 0 h 7"/>
                <a:gd name="T2" fmla="*/ 2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2" y="1"/>
                    <a:pt x="1" y="4"/>
                    <a:pt x="2" y="7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65" name="Freeform 1705">
              <a:extLst>
                <a:ext uri="{FF2B5EF4-FFF2-40B4-BE49-F238E27FC236}">
                  <a16:creationId xmlns:a16="http://schemas.microsoft.com/office/drawing/2014/main" id="{158A387D-8785-4EF9-A9E0-49F94D1F6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93" y="2304"/>
              <a:ext cx="29" cy="162"/>
            </a:xfrm>
            <a:custGeom>
              <a:avLst/>
              <a:gdLst>
                <a:gd name="T0" fmla="*/ 4 w 6"/>
                <a:gd name="T1" fmla="*/ 0 h 29"/>
                <a:gd name="T2" fmla="*/ 0 w 6"/>
                <a:gd name="T3" fmla="*/ 29 h 29"/>
                <a:gd name="T4" fmla="*/ 1 w 6"/>
                <a:gd name="T5" fmla="*/ 11 h 29"/>
                <a:gd name="T6" fmla="*/ 3 w 6"/>
                <a:gd name="T7" fmla="*/ 1 h 29"/>
                <a:gd name="T8" fmla="*/ 1 w 6"/>
                <a:gd name="T9" fmla="*/ 7 h 29"/>
                <a:gd name="T10" fmla="*/ 0 w 6"/>
                <a:gd name="T11" fmla="*/ 2 h 29"/>
                <a:gd name="T12" fmla="*/ 4 w 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9">
                  <a:moveTo>
                    <a:pt x="4" y="0"/>
                  </a:moveTo>
                  <a:cubicBezTo>
                    <a:pt x="6" y="11"/>
                    <a:pt x="1" y="19"/>
                    <a:pt x="0" y="29"/>
                  </a:cubicBezTo>
                  <a:cubicBezTo>
                    <a:pt x="1" y="23"/>
                    <a:pt x="0" y="17"/>
                    <a:pt x="1" y="11"/>
                  </a:cubicBezTo>
                  <a:cubicBezTo>
                    <a:pt x="1" y="8"/>
                    <a:pt x="4" y="5"/>
                    <a:pt x="3" y="1"/>
                  </a:cubicBezTo>
                  <a:cubicBezTo>
                    <a:pt x="2" y="3"/>
                    <a:pt x="2" y="5"/>
                    <a:pt x="1" y="7"/>
                  </a:cubicBezTo>
                  <a:cubicBezTo>
                    <a:pt x="0" y="6"/>
                    <a:pt x="1" y="3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66" name="Freeform 1706">
              <a:extLst>
                <a:ext uri="{FF2B5EF4-FFF2-40B4-BE49-F238E27FC236}">
                  <a16:creationId xmlns:a16="http://schemas.microsoft.com/office/drawing/2014/main" id="{6147CD97-D4F1-423C-8614-B22473913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07" y="2320"/>
              <a:ext cx="14" cy="67"/>
            </a:xfrm>
            <a:custGeom>
              <a:avLst/>
              <a:gdLst>
                <a:gd name="T0" fmla="*/ 2 w 3"/>
                <a:gd name="T1" fmla="*/ 0 h 12"/>
                <a:gd name="T2" fmla="*/ 1 w 3"/>
                <a:gd name="T3" fmla="*/ 12 h 12"/>
                <a:gd name="T4" fmla="*/ 2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2" y="0"/>
                  </a:moveTo>
                  <a:cubicBezTo>
                    <a:pt x="3" y="4"/>
                    <a:pt x="2" y="9"/>
                    <a:pt x="1" y="12"/>
                  </a:cubicBezTo>
                  <a:cubicBezTo>
                    <a:pt x="0" y="8"/>
                    <a:pt x="1" y="4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67" name="Freeform 1707">
              <a:extLst>
                <a:ext uri="{FF2B5EF4-FFF2-40B4-BE49-F238E27FC236}">
                  <a16:creationId xmlns:a16="http://schemas.microsoft.com/office/drawing/2014/main" id="{9A660F7B-26A8-4881-92D4-D3A106585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36" y="2325"/>
              <a:ext cx="33" cy="108"/>
            </a:xfrm>
            <a:custGeom>
              <a:avLst/>
              <a:gdLst>
                <a:gd name="T0" fmla="*/ 7 w 7"/>
                <a:gd name="T1" fmla="*/ 0 h 19"/>
                <a:gd name="T2" fmla="*/ 7 w 7"/>
                <a:gd name="T3" fmla="*/ 0 h 19"/>
                <a:gd name="T4" fmla="*/ 4 w 7"/>
                <a:gd name="T5" fmla="*/ 19 h 19"/>
                <a:gd name="T6" fmla="*/ 1 w 7"/>
                <a:gd name="T7" fmla="*/ 4 h 19"/>
                <a:gd name="T8" fmla="*/ 6 w 7"/>
                <a:gd name="T9" fmla="*/ 0 h 19"/>
                <a:gd name="T10" fmla="*/ 6 w 7"/>
                <a:gd name="T11" fmla="*/ 2 h 19"/>
                <a:gd name="T12" fmla="*/ 7 w 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5" y="14"/>
                    <a:pt x="4" y="19"/>
                  </a:cubicBezTo>
                  <a:cubicBezTo>
                    <a:pt x="3" y="17"/>
                    <a:pt x="0" y="8"/>
                    <a:pt x="1" y="4"/>
                  </a:cubicBezTo>
                  <a:cubicBezTo>
                    <a:pt x="2" y="2"/>
                    <a:pt x="5" y="2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0"/>
                    <a:pt x="7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68" name="Freeform 1708">
              <a:extLst>
                <a:ext uri="{FF2B5EF4-FFF2-40B4-BE49-F238E27FC236}">
                  <a16:creationId xmlns:a16="http://schemas.microsoft.com/office/drawing/2014/main" id="{0B3F9DB2-D298-4D9F-B85A-2C50354B2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44" y="2342"/>
              <a:ext cx="18" cy="41"/>
            </a:xfrm>
            <a:custGeom>
              <a:avLst/>
              <a:gdLst>
                <a:gd name="T0" fmla="*/ 3 w 4"/>
                <a:gd name="T1" fmla="*/ 0 h 7"/>
                <a:gd name="T2" fmla="*/ 2 w 4"/>
                <a:gd name="T3" fmla="*/ 7 h 7"/>
                <a:gd name="T4" fmla="*/ 0 w 4"/>
                <a:gd name="T5" fmla="*/ 0 h 7"/>
                <a:gd name="T6" fmla="*/ 3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4" y="2"/>
                    <a:pt x="3" y="5"/>
                    <a:pt x="2" y="7"/>
                  </a:cubicBezTo>
                  <a:cubicBezTo>
                    <a:pt x="1" y="5"/>
                    <a:pt x="1" y="2"/>
                    <a:pt x="0" y="0"/>
                  </a:cubicBezTo>
                  <a:cubicBezTo>
                    <a:pt x="1" y="0"/>
                    <a:pt x="2" y="1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69" name="Freeform 1709">
              <a:extLst>
                <a:ext uri="{FF2B5EF4-FFF2-40B4-BE49-F238E27FC236}">
                  <a16:creationId xmlns:a16="http://schemas.microsoft.com/office/drawing/2014/main" id="{A9B53203-01EE-42D0-9231-08D232509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07" y="2399"/>
              <a:ext cx="10" cy="62"/>
            </a:xfrm>
            <a:custGeom>
              <a:avLst/>
              <a:gdLst>
                <a:gd name="T0" fmla="*/ 2 w 2"/>
                <a:gd name="T1" fmla="*/ 0 h 11"/>
                <a:gd name="T2" fmla="*/ 1 w 2"/>
                <a:gd name="T3" fmla="*/ 11 h 11"/>
                <a:gd name="T4" fmla="*/ 2 w 2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2" y="3"/>
                    <a:pt x="1" y="8"/>
                    <a:pt x="1" y="11"/>
                  </a:cubicBezTo>
                  <a:cubicBezTo>
                    <a:pt x="0" y="8"/>
                    <a:pt x="0" y="3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70" name="Freeform 1710">
              <a:extLst>
                <a:ext uri="{FF2B5EF4-FFF2-40B4-BE49-F238E27FC236}">
                  <a16:creationId xmlns:a16="http://schemas.microsoft.com/office/drawing/2014/main" id="{5299E378-337F-4E27-B553-5B1ABCF6D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27" y="2404"/>
              <a:ext cx="6" cy="62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11 h 11"/>
                <a:gd name="T4" fmla="*/ 0 w 1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1" y="3"/>
                    <a:pt x="1" y="8"/>
                    <a:pt x="0" y="11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71" name="Freeform 1711">
              <a:extLst>
                <a:ext uri="{FF2B5EF4-FFF2-40B4-BE49-F238E27FC236}">
                  <a16:creationId xmlns:a16="http://schemas.microsoft.com/office/drawing/2014/main" id="{62CC5BA8-03AF-49EC-A4EC-DC9AC76D1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74" y="2423"/>
              <a:ext cx="39" cy="89"/>
            </a:xfrm>
            <a:custGeom>
              <a:avLst/>
              <a:gdLst>
                <a:gd name="T0" fmla="*/ 0 w 8"/>
                <a:gd name="T1" fmla="*/ 0 h 16"/>
                <a:gd name="T2" fmla="*/ 7 w 8"/>
                <a:gd name="T3" fmla="*/ 3 h 16"/>
                <a:gd name="T4" fmla="*/ 8 w 8"/>
                <a:gd name="T5" fmla="*/ 4 h 16"/>
                <a:gd name="T6" fmla="*/ 7 w 8"/>
                <a:gd name="T7" fmla="*/ 16 h 16"/>
                <a:gd name="T8" fmla="*/ 0 w 8"/>
                <a:gd name="T9" fmla="*/ 15 h 16"/>
                <a:gd name="T10" fmla="*/ 0 w 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2" y="2"/>
                    <a:pt x="5" y="2"/>
                    <a:pt x="7" y="3"/>
                  </a:cubicBezTo>
                  <a:cubicBezTo>
                    <a:pt x="6" y="3"/>
                    <a:pt x="7" y="5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5" y="16"/>
                    <a:pt x="3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72" name="Freeform 1712">
              <a:extLst>
                <a:ext uri="{FF2B5EF4-FFF2-40B4-BE49-F238E27FC236}">
                  <a16:creationId xmlns:a16="http://schemas.microsoft.com/office/drawing/2014/main" id="{2AABAEDA-0816-48A2-A364-0895F8B35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61" y="2423"/>
              <a:ext cx="37" cy="105"/>
            </a:xfrm>
            <a:custGeom>
              <a:avLst/>
              <a:gdLst>
                <a:gd name="T0" fmla="*/ 7 w 8"/>
                <a:gd name="T1" fmla="*/ 15 h 19"/>
                <a:gd name="T2" fmla="*/ 0 w 8"/>
                <a:gd name="T3" fmla="*/ 19 h 19"/>
                <a:gd name="T4" fmla="*/ 2 w 8"/>
                <a:gd name="T5" fmla="*/ 3 h 19"/>
                <a:gd name="T6" fmla="*/ 7 w 8"/>
                <a:gd name="T7" fmla="*/ 0 h 19"/>
                <a:gd name="T8" fmla="*/ 7 w 8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7" y="15"/>
                  </a:moveTo>
                  <a:cubicBezTo>
                    <a:pt x="5" y="16"/>
                    <a:pt x="1" y="16"/>
                    <a:pt x="0" y="19"/>
                  </a:cubicBezTo>
                  <a:cubicBezTo>
                    <a:pt x="0" y="14"/>
                    <a:pt x="1" y="8"/>
                    <a:pt x="2" y="3"/>
                  </a:cubicBezTo>
                  <a:cubicBezTo>
                    <a:pt x="3" y="2"/>
                    <a:pt x="6" y="1"/>
                    <a:pt x="7" y="0"/>
                  </a:cubicBezTo>
                  <a:cubicBezTo>
                    <a:pt x="8" y="4"/>
                    <a:pt x="6" y="10"/>
                    <a:pt x="7" y="15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74" name="Freeform 1714">
              <a:extLst>
                <a:ext uri="{FF2B5EF4-FFF2-40B4-BE49-F238E27FC236}">
                  <a16:creationId xmlns:a16="http://schemas.microsoft.com/office/drawing/2014/main" id="{EF14D373-D674-4A85-9C74-CFCEFB234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27" y="2433"/>
              <a:ext cx="34" cy="236"/>
            </a:xfrm>
            <a:custGeom>
              <a:avLst/>
              <a:gdLst>
                <a:gd name="T0" fmla="*/ 4 w 7"/>
                <a:gd name="T1" fmla="*/ 0 h 42"/>
                <a:gd name="T2" fmla="*/ 3 w 7"/>
                <a:gd name="T3" fmla="*/ 42 h 42"/>
                <a:gd name="T4" fmla="*/ 4 w 7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7" y="14"/>
                    <a:pt x="4" y="29"/>
                    <a:pt x="3" y="42"/>
                  </a:cubicBezTo>
                  <a:cubicBezTo>
                    <a:pt x="3" y="28"/>
                    <a:pt x="0" y="12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75" name="Freeform 1715">
              <a:extLst>
                <a:ext uri="{FF2B5EF4-FFF2-40B4-BE49-F238E27FC236}">
                  <a16:creationId xmlns:a16="http://schemas.microsoft.com/office/drawing/2014/main" id="{824A9FB3-DCD3-41FB-B8FC-BC191A82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85" y="2440"/>
              <a:ext cx="24" cy="72"/>
            </a:xfrm>
            <a:custGeom>
              <a:avLst/>
              <a:gdLst>
                <a:gd name="T0" fmla="*/ 3 w 5"/>
                <a:gd name="T1" fmla="*/ 13 h 13"/>
                <a:gd name="T2" fmla="*/ 0 w 5"/>
                <a:gd name="T3" fmla="*/ 13 h 13"/>
                <a:gd name="T4" fmla="*/ 1 w 5"/>
                <a:gd name="T5" fmla="*/ 2 h 13"/>
                <a:gd name="T6" fmla="*/ 4 w 5"/>
                <a:gd name="T7" fmla="*/ 0 h 13"/>
                <a:gd name="T8" fmla="*/ 3 w 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3"/>
                  </a:moveTo>
                  <a:cubicBezTo>
                    <a:pt x="2" y="13"/>
                    <a:pt x="1" y="13"/>
                    <a:pt x="0" y="13"/>
                  </a:cubicBezTo>
                  <a:cubicBezTo>
                    <a:pt x="0" y="10"/>
                    <a:pt x="1" y="6"/>
                    <a:pt x="1" y="2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5" y="4"/>
                    <a:pt x="3" y="9"/>
                    <a:pt x="3" y="13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76" name="Freeform 1716">
              <a:extLst>
                <a:ext uri="{FF2B5EF4-FFF2-40B4-BE49-F238E27FC236}">
                  <a16:creationId xmlns:a16="http://schemas.microsoft.com/office/drawing/2014/main" id="{B2252C57-4358-4BE7-8025-40A36960B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31" y="2445"/>
              <a:ext cx="39" cy="74"/>
            </a:xfrm>
            <a:custGeom>
              <a:avLst/>
              <a:gdLst>
                <a:gd name="T0" fmla="*/ 0 w 8"/>
                <a:gd name="T1" fmla="*/ 0 h 13"/>
                <a:gd name="T2" fmla="*/ 8 w 8"/>
                <a:gd name="T3" fmla="*/ 5 h 13"/>
                <a:gd name="T4" fmla="*/ 7 w 8"/>
                <a:gd name="T5" fmla="*/ 13 h 13"/>
                <a:gd name="T6" fmla="*/ 0 w 8"/>
                <a:gd name="T7" fmla="*/ 12 h 13"/>
                <a:gd name="T8" fmla="*/ 0 w 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3" y="1"/>
                    <a:pt x="7" y="2"/>
                    <a:pt x="8" y="5"/>
                  </a:cubicBezTo>
                  <a:cubicBezTo>
                    <a:pt x="8" y="9"/>
                    <a:pt x="8" y="11"/>
                    <a:pt x="7" y="13"/>
                  </a:cubicBezTo>
                  <a:cubicBezTo>
                    <a:pt x="5" y="13"/>
                    <a:pt x="2" y="13"/>
                    <a:pt x="0" y="12"/>
                  </a:cubicBezTo>
                  <a:cubicBezTo>
                    <a:pt x="0" y="9"/>
                    <a:pt x="1" y="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77" name="Freeform 1717">
              <a:extLst>
                <a:ext uri="{FF2B5EF4-FFF2-40B4-BE49-F238E27FC236}">
                  <a16:creationId xmlns:a16="http://schemas.microsoft.com/office/drawing/2014/main" id="{FABDFB07-8696-4E01-89E3-DA4B5CB71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75" y="2445"/>
              <a:ext cx="19" cy="95"/>
            </a:xfrm>
            <a:custGeom>
              <a:avLst/>
              <a:gdLst>
                <a:gd name="T0" fmla="*/ 4 w 4"/>
                <a:gd name="T1" fmla="*/ 4 h 17"/>
                <a:gd name="T2" fmla="*/ 4 w 4"/>
                <a:gd name="T3" fmla="*/ 17 h 17"/>
                <a:gd name="T4" fmla="*/ 0 w 4"/>
                <a:gd name="T5" fmla="*/ 14 h 17"/>
                <a:gd name="T6" fmla="*/ 0 w 4"/>
                <a:gd name="T7" fmla="*/ 1 h 17"/>
                <a:gd name="T8" fmla="*/ 4 w 4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4" y="4"/>
                  </a:moveTo>
                  <a:cubicBezTo>
                    <a:pt x="4" y="8"/>
                    <a:pt x="4" y="13"/>
                    <a:pt x="4" y="17"/>
                  </a:cubicBezTo>
                  <a:cubicBezTo>
                    <a:pt x="3" y="16"/>
                    <a:pt x="1" y="15"/>
                    <a:pt x="0" y="14"/>
                  </a:cubicBezTo>
                  <a:cubicBezTo>
                    <a:pt x="1" y="10"/>
                    <a:pt x="1" y="5"/>
                    <a:pt x="0" y="1"/>
                  </a:cubicBezTo>
                  <a:cubicBezTo>
                    <a:pt x="1" y="0"/>
                    <a:pt x="3" y="3"/>
                    <a:pt x="4" y="4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78" name="Freeform 1718">
              <a:extLst>
                <a:ext uri="{FF2B5EF4-FFF2-40B4-BE49-F238E27FC236}">
                  <a16:creationId xmlns:a16="http://schemas.microsoft.com/office/drawing/2014/main" id="{75F61EE7-8126-4A34-AFDA-33B8D710D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84" y="2457"/>
              <a:ext cx="70" cy="50"/>
            </a:xfrm>
            <a:custGeom>
              <a:avLst/>
              <a:gdLst>
                <a:gd name="T0" fmla="*/ 7 w 14"/>
                <a:gd name="T1" fmla="*/ 3 h 9"/>
                <a:gd name="T2" fmla="*/ 6 w 14"/>
                <a:gd name="T3" fmla="*/ 1 h 9"/>
                <a:gd name="T4" fmla="*/ 14 w 14"/>
                <a:gd name="T5" fmla="*/ 1 h 9"/>
                <a:gd name="T6" fmla="*/ 12 w 14"/>
                <a:gd name="T7" fmla="*/ 9 h 9"/>
                <a:gd name="T8" fmla="*/ 9 w 14"/>
                <a:gd name="T9" fmla="*/ 8 h 9"/>
                <a:gd name="T10" fmla="*/ 7 w 14"/>
                <a:gd name="T11" fmla="*/ 2 h 9"/>
                <a:gd name="T12" fmla="*/ 8 w 14"/>
                <a:gd name="T13" fmla="*/ 7 h 9"/>
                <a:gd name="T14" fmla="*/ 0 w 14"/>
                <a:gd name="T15" fmla="*/ 1 h 9"/>
                <a:gd name="T16" fmla="*/ 7 w 14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7" y="3"/>
                  </a:moveTo>
                  <a:cubicBezTo>
                    <a:pt x="8" y="2"/>
                    <a:pt x="5" y="2"/>
                    <a:pt x="6" y="1"/>
                  </a:cubicBezTo>
                  <a:cubicBezTo>
                    <a:pt x="7" y="0"/>
                    <a:pt x="12" y="1"/>
                    <a:pt x="14" y="1"/>
                  </a:cubicBezTo>
                  <a:cubicBezTo>
                    <a:pt x="14" y="4"/>
                    <a:pt x="13" y="6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5"/>
                    <a:pt x="10" y="1"/>
                    <a:pt x="7" y="2"/>
                  </a:cubicBezTo>
                  <a:cubicBezTo>
                    <a:pt x="10" y="2"/>
                    <a:pt x="8" y="5"/>
                    <a:pt x="8" y="7"/>
                  </a:cubicBezTo>
                  <a:cubicBezTo>
                    <a:pt x="5" y="5"/>
                    <a:pt x="2" y="3"/>
                    <a:pt x="0" y="1"/>
                  </a:cubicBezTo>
                  <a:cubicBezTo>
                    <a:pt x="3" y="1"/>
                    <a:pt x="6" y="1"/>
                    <a:pt x="7" y="3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79" name="Freeform 1719">
              <a:extLst>
                <a:ext uri="{FF2B5EF4-FFF2-40B4-BE49-F238E27FC236}">
                  <a16:creationId xmlns:a16="http://schemas.microsoft.com/office/drawing/2014/main" id="{AA7B2C01-994A-470F-80F4-13304155B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07" y="2461"/>
              <a:ext cx="24" cy="22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4 h 4"/>
                <a:gd name="T4" fmla="*/ 0 w 5"/>
                <a:gd name="T5" fmla="*/ 2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1"/>
                    <a:pt x="4" y="1"/>
                    <a:pt x="5" y="4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80" name="Freeform 1720">
              <a:extLst>
                <a:ext uri="{FF2B5EF4-FFF2-40B4-BE49-F238E27FC236}">
                  <a16:creationId xmlns:a16="http://schemas.microsoft.com/office/drawing/2014/main" id="{1E736D37-1FA8-4CA2-ADE6-7B456A88D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0" y="2466"/>
              <a:ext cx="39" cy="108"/>
            </a:xfrm>
            <a:custGeom>
              <a:avLst/>
              <a:gdLst>
                <a:gd name="T0" fmla="*/ 6 w 8"/>
                <a:gd name="T1" fmla="*/ 5 h 19"/>
                <a:gd name="T2" fmla="*/ 6 w 8"/>
                <a:gd name="T3" fmla="*/ 19 h 19"/>
                <a:gd name="T4" fmla="*/ 0 w 8"/>
                <a:gd name="T5" fmla="*/ 14 h 19"/>
                <a:gd name="T6" fmla="*/ 1 w 8"/>
                <a:gd name="T7" fmla="*/ 0 h 19"/>
                <a:gd name="T8" fmla="*/ 8 w 8"/>
                <a:gd name="T9" fmla="*/ 3 h 19"/>
                <a:gd name="T10" fmla="*/ 7 w 8"/>
                <a:gd name="T11" fmla="*/ 9 h 19"/>
                <a:gd name="T12" fmla="*/ 6 w 8"/>
                <a:gd name="T1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9">
                  <a:moveTo>
                    <a:pt x="6" y="5"/>
                  </a:moveTo>
                  <a:cubicBezTo>
                    <a:pt x="6" y="9"/>
                    <a:pt x="7" y="14"/>
                    <a:pt x="6" y="19"/>
                  </a:cubicBezTo>
                  <a:cubicBezTo>
                    <a:pt x="4" y="18"/>
                    <a:pt x="2" y="16"/>
                    <a:pt x="0" y="14"/>
                  </a:cubicBezTo>
                  <a:cubicBezTo>
                    <a:pt x="1" y="10"/>
                    <a:pt x="0" y="5"/>
                    <a:pt x="1" y="0"/>
                  </a:cubicBezTo>
                  <a:cubicBezTo>
                    <a:pt x="3" y="2"/>
                    <a:pt x="5" y="3"/>
                    <a:pt x="8" y="3"/>
                  </a:cubicBezTo>
                  <a:cubicBezTo>
                    <a:pt x="7" y="5"/>
                    <a:pt x="7" y="7"/>
                    <a:pt x="7" y="9"/>
                  </a:cubicBezTo>
                  <a:cubicBezTo>
                    <a:pt x="6" y="8"/>
                    <a:pt x="6" y="7"/>
                    <a:pt x="6" y="5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81" name="Freeform 1721">
              <a:extLst>
                <a:ext uri="{FF2B5EF4-FFF2-40B4-BE49-F238E27FC236}">
                  <a16:creationId xmlns:a16="http://schemas.microsoft.com/office/drawing/2014/main" id="{9C24341F-5B76-4400-A82E-FAC7147E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84" y="2478"/>
              <a:ext cx="35" cy="45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5 h 8"/>
                <a:gd name="T4" fmla="*/ 7 w 7"/>
                <a:gd name="T5" fmla="*/ 8 h 8"/>
                <a:gd name="T6" fmla="*/ 0 w 7"/>
                <a:gd name="T7" fmla="*/ 7 h 8"/>
                <a:gd name="T8" fmla="*/ 0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2" y="2"/>
                    <a:pt x="4" y="4"/>
                    <a:pt x="7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4" y="8"/>
                    <a:pt x="2" y="8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82" name="Freeform 1722">
              <a:extLst>
                <a:ext uri="{FF2B5EF4-FFF2-40B4-BE49-F238E27FC236}">
                  <a16:creationId xmlns:a16="http://schemas.microsoft.com/office/drawing/2014/main" id="{D350BEDD-6BE2-4994-A0AA-799B7E798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28" y="2483"/>
              <a:ext cx="121" cy="310"/>
            </a:xfrm>
            <a:custGeom>
              <a:avLst/>
              <a:gdLst>
                <a:gd name="T0" fmla="*/ 7 w 25"/>
                <a:gd name="T1" fmla="*/ 0 h 55"/>
                <a:gd name="T2" fmla="*/ 8 w 25"/>
                <a:gd name="T3" fmla="*/ 0 h 55"/>
                <a:gd name="T4" fmla="*/ 11 w 25"/>
                <a:gd name="T5" fmla="*/ 5 h 55"/>
                <a:gd name="T6" fmla="*/ 18 w 25"/>
                <a:gd name="T7" fmla="*/ 14 h 55"/>
                <a:gd name="T8" fmla="*/ 24 w 25"/>
                <a:gd name="T9" fmla="*/ 31 h 55"/>
                <a:gd name="T10" fmla="*/ 23 w 25"/>
                <a:gd name="T11" fmla="*/ 34 h 55"/>
                <a:gd name="T12" fmla="*/ 24 w 25"/>
                <a:gd name="T13" fmla="*/ 44 h 55"/>
                <a:gd name="T14" fmla="*/ 11 w 25"/>
                <a:gd name="T15" fmla="*/ 52 h 55"/>
                <a:gd name="T16" fmla="*/ 1 w 25"/>
                <a:gd name="T17" fmla="*/ 55 h 55"/>
                <a:gd name="T18" fmla="*/ 3 w 25"/>
                <a:gd name="T19" fmla="*/ 31 h 55"/>
                <a:gd name="T20" fmla="*/ 6 w 25"/>
                <a:gd name="T21" fmla="*/ 14 h 55"/>
                <a:gd name="T22" fmla="*/ 5 w 25"/>
                <a:gd name="T23" fmla="*/ 7 h 55"/>
                <a:gd name="T24" fmla="*/ 7 w 25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55">
                  <a:moveTo>
                    <a:pt x="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2"/>
                    <a:pt x="9" y="3"/>
                    <a:pt x="11" y="5"/>
                  </a:cubicBezTo>
                  <a:cubicBezTo>
                    <a:pt x="14" y="8"/>
                    <a:pt x="22" y="9"/>
                    <a:pt x="18" y="14"/>
                  </a:cubicBezTo>
                  <a:cubicBezTo>
                    <a:pt x="19" y="19"/>
                    <a:pt x="24" y="24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3" y="37"/>
                    <a:pt x="25" y="41"/>
                    <a:pt x="24" y="44"/>
                  </a:cubicBezTo>
                  <a:cubicBezTo>
                    <a:pt x="23" y="49"/>
                    <a:pt x="15" y="50"/>
                    <a:pt x="11" y="52"/>
                  </a:cubicBezTo>
                  <a:cubicBezTo>
                    <a:pt x="8" y="53"/>
                    <a:pt x="6" y="55"/>
                    <a:pt x="1" y="55"/>
                  </a:cubicBezTo>
                  <a:cubicBezTo>
                    <a:pt x="0" y="47"/>
                    <a:pt x="1" y="38"/>
                    <a:pt x="3" y="31"/>
                  </a:cubicBezTo>
                  <a:cubicBezTo>
                    <a:pt x="4" y="25"/>
                    <a:pt x="6" y="20"/>
                    <a:pt x="6" y="14"/>
                  </a:cubicBezTo>
                  <a:cubicBezTo>
                    <a:pt x="6" y="11"/>
                    <a:pt x="6" y="8"/>
                    <a:pt x="5" y="7"/>
                  </a:cubicBezTo>
                  <a:cubicBezTo>
                    <a:pt x="5" y="4"/>
                    <a:pt x="7" y="2"/>
                    <a:pt x="7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83" name="Freeform 1723">
              <a:extLst>
                <a:ext uri="{FF2B5EF4-FFF2-40B4-BE49-F238E27FC236}">
                  <a16:creationId xmlns:a16="http://schemas.microsoft.com/office/drawing/2014/main" id="{E494F5F9-8ABE-44DF-8CB3-5FDDFAB87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11" y="2490"/>
              <a:ext cx="24" cy="79"/>
            </a:xfrm>
            <a:custGeom>
              <a:avLst/>
              <a:gdLst>
                <a:gd name="T0" fmla="*/ 1 w 5"/>
                <a:gd name="T1" fmla="*/ 0 h 14"/>
                <a:gd name="T2" fmla="*/ 4 w 5"/>
                <a:gd name="T3" fmla="*/ 1 h 14"/>
                <a:gd name="T4" fmla="*/ 5 w 5"/>
                <a:gd name="T5" fmla="*/ 3 h 14"/>
                <a:gd name="T6" fmla="*/ 4 w 5"/>
                <a:gd name="T7" fmla="*/ 14 h 14"/>
                <a:gd name="T8" fmla="*/ 1 w 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4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7"/>
                    <a:pt x="4" y="11"/>
                    <a:pt x="4" y="14"/>
                  </a:cubicBezTo>
                  <a:cubicBezTo>
                    <a:pt x="0" y="11"/>
                    <a:pt x="0" y="6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84" name="Freeform 1724">
              <a:extLst>
                <a:ext uri="{FF2B5EF4-FFF2-40B4-BE49-F238E27FC236}">
                  <a16:creationId xmlns:a16="http://schemas.microsoft.com/office/drawing/2014/main" id="{8C1256CB-4EEE-48C2-8BE3-EE79A2008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79" y="2502"/>
              <a:ext cx="25" cy="26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1 h 5"/>
                <a:gd name="T4" fmla="*/ 5 w 5"/>
                <a:gd name="T5" fmla="*/ 5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5" y="2"/>
                    <a:pt x="5" y="4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85" name="Freeform 1725">
              <a:extLst>
                <a:ext uri="{FF2B5EF4-FFF2-40B4-BE49-F238E27FC236}">
                  <a16:creationId xmlns:a16="http://schemas.microsoft.com/office/drawing/2014/main" id="{11F977E2-66BC-4094-87CD-7D9B49276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50" y="2507"/>
              <a:ext cx="35" cy="74"/>
            </a:xfrm>
            <a:custGeom>
              <a:avLst/>
              <a:gdLst>
                <a:gd name="T0" fmla="*/ 0 w 7"/>
                <a:gd name="T1" fmla="*/ 0 h 13"/>
                <a:gd name="T2" fmla="*/ 7 w 7"/>
                <a:gd name="T3" fmla="*/ 2 h 13"/>
                <a:gd name="T4" fmla="*/ 5 w 7"/>
                <a:gd name="T5" fmla="*/ 13 h 13"/>
                <a:gd name="T6" fmla="*/ 1 w 7"/>
                <a:gd name="T7" fmla="*/ 7 h 13"/>
                <a:gd name="T8" fmla="*/ 0 w 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3" y="0"/>
                    <a:pt x="4" y="2"/>
                    <a:pt x="7" y="2"/>
                  </a:cubicBezTo>
                  <a:cubicBezTo>
                    <a:pt x="6" y="6"/>
                    <a:pt x="6" y="9"/>
                    <a:pt x="5" y="13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86" name="Freeform 1726">
              <a:extLst>
                <a:ext uri="{FF2B5EF4-FFF2-40B4-BE49-F238E27FC236}">
                  <a16:creationId xmlns:a16="http://schemas.microsoft.com/office/drawing/2014/main" id="{E9F9C885-3175-4019-BD76-338C51923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42" y="2507"/>
              <a:ext cx="29" cy="198"/>
            </a:xfrm>
            <a:custGeom>
              <a:avLst/>
              <a:gdLst>
                <a:gd name="T0" fmla="*/ 4 w 6"/>
                <a:gd name="T1" fmla="*/ 0 h 35"/>
                <a:gd name="T2" fmla="*/ 6 w 6"/>
                <a:gd name="T3" fmla="*/ 35 h 35"/>
                <a:gd name="T4" fmla="*/ 0 w 6"/>
                <a:gd name="T5" fmla="*/ 26 h 35"/>
                <a:gd name="T6" fmla="*/ 4 w 6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5">
                  <a:moveTo>
                    <a:pt x="4" y="0"/>
                  </a:moveTo>
                  <a:cubicBezTo>
                    <a:pt x="4" y="12"/>
                    <a:pt x="4" y="24"/>
                    <a:pt x="6" y="35"/>
                  </a:cubicBezTo>
                  <a:cubicBezTo>
                    <a:pt x="4" y="32"/>
                    <a:pt x="2" y="29"/>
                    <a:pt x="0" y="26"/>
                  </a:cubicBezTo>
                  <a:cubicBezTo>
                    <a:pt x="0" y="16"/>
                    <a:pt x="2" y="8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87" name="Freeform 1727">
              <a:extLst>
                <a:ext uri="{FF2B5EF4-FFF2-40B4-BE49-F238E27FC236}">
                  <a16:creationId xmlns:a16="http://schemas.microsoft.com/office/drawing/2014/main" id="{60B23174-D757-449C-A832-81DFE0569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45" y="2507"/>
              <a:ext cx="21" cy="21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2 h 4"/>
                <a:gd name="T4" fmla="*/ 4 w 4"/>
                <a:gd name="T5" fmla="*/ 4 h 4"/>
                <a:gd name="T6" fmla="*/ 0 w 4"/>
                <a:gd name="T7" fmla="*/ 3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88" name="Freeform 1728">
              <a:extLst>
                <a:ext uri="{FF2B5EF4-FFF2-40B4-BE49-F238E27FC236}">
                  <a16:creationId xmlns:a16="http://schemas.microsoft.com/office/drawing/2014/main" id="{E64DA673-1DBC-4161-8B7D-B76C2A33D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92" y="2512"/>
              <a:ext cx="21" cy="33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5 h 6"/>
                <a:gd name="T4" fmla="*/ 0 w 4"/>
                <a:gd name="T5" fmla="*/ 5 h 6"/>
                <a:gd name="T6" fmla="*/ 0 w 4"/>
                <a:gd name="T7" fmla="*/ 1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3" y="6"/>
                    <a:pt x="2" y="5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89" name="Freeform 1729">
              <a:extLst>
                <a:ext uri="{FF2B5EF4-FFF2-40B4-BE49-F238E27FC236}">
                  <a16:creationId xmlns:a16="http://schemas.microsoft.com/office/drawing/2014/main" id="{C4165805-A2F0-4CA6-AA8D-006EBA784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14" y="2519"/>
              <a:ext cx="14" cy="21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4 h 4"/>
                <a:gd name="T8" fmla="*/ 0 w 3"/>
                <a:gd name="T9" fmla="*/ 3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90" name="Freeform 1730">
              <a:extLst>
                <a:ext uri="{FF2B5EF4-FFF2-40B4-BE49-F238E27FC236}">
                  <a16:creationId xmlns:a16="http://schemas.microsoft.com/office/drawing/2014/main" id="{68DB2F8F-E89C-46F5-9E05-3AF26F565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87" y="2519"/>
              <a:ext cx="33" cy="117"/>
            </a:xfrm>
            <a:custGeom>
              <a:avLst/>
              <a:gdLst>
                <a:gd name="T0" fmla="*/ 1 w 7"/>
                <a:gd name="T1" fmla="*/ 0 h 21"/>
                <a:gd name="T2" fmla="*/ 7 w 7"/>
                <a:gd name="T3" fmla="*/ 7 h 21"/>
                <a:gd name="T4" fmla="*/ 5 w 7"/>
                <a:gd name="T5" fmla="*/ 21 h 21"/>
                <a:gd name="T6" fmla="*/ 0 w 7"/>
                <a:gd name="T7" fmla="*/ 13 h 21"/>
                <a:gd name="T8" fmla="*/ 1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1" y="0"/>
                  </a:moveTo>
                  <a:cubicBezTo>
                    <a:pt x="3" y="2"/>
                    <a:pt x="5" y="4"/>
                    <a:pt x="7" y="7"/>
                  </a:cubicBezTo>
                  <a:cubicBezTo>
                    <a:pt x="6" y="11"/>
                    <a:pt x="6" y="16"/>
                    <a:pt x="5" y="21"/>
                  </a:cubicBezTo>
                  <a:cubicBezTo>
                    <a:pt x="4" y="18"/>
                    <a:pt x="1" y="16"/>
                    <a:pt x="0" y="13"/>
                  </a:cubicBezTo>
                  <a:cubicBezTo>
                    <a:pt x="0" y="9"/>
                    <a:pt x="2" y="5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91" name="Freeform 1731">
              <a:extLst>
                <a:ext uri="{FF2B5EF4-FFF2-40B4-BE49-F238E27FC236}">
                  <a16:creationId xmlns:a16="http://schemas.microsoft.com/office/drawing/2014/main" id="{12BC12C0-5F02-4B89-A178-EDAF2AD1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25" y="2519"/>
              <a:ext cx="22" cy="50"/>
            </a:xfrm>
            <a:custGeom>
              <a:avLst/>
              <a:gdLst>
                <a:gd name="T0" fmla="*/ 0 w 5"/>
                <a:gd name="T1" fmla="*/ 0 h 9"/>
                <a:gd name="T2" fmla="*/ 4 w 5"/>
                <a:gd name="T3" fmla="*/ 1 h 9"/>
                <a:gd name="T4" fmla="*/ 5 w 5"/>
                <a:gd name="T5" fmla="*/ 9 h 9"/>
                <a:gd name="T6" fmla="*/ 3 w 5"/>
                <a:gd name="T7" fmla="*/ 5 h 9"/>
                <a:gd name="T8" fmla="*/ 4 w 5"/>
                <a:gd name="T9" fmla="*/ 4 h 9"/>
                <a:gd name="T10" fmla="*/ 0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4" y="4"/>
                    <a:pt x="5" y="6"/>
                    <a:pt x="5" y="9"/>
                  </a:cubicBezTo>
                  <a:cubicBezTo>
                    <a:pt x="4" y="8"/>
                    <a:pt x="3" y="6"/>
                    <a:pt x="3" y="5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92" name="Freeform 1732">
              <a:extLst>
                <a:ext uri="{FF2B5EF4-FFF2-40B4-BE49-F238E27FC236}">
                  <a16:creationId xmlns:a16="http://schemas.microsoft.com/office/drawing/2014/main" id="{876C80A2-A8F0-402D-89FC-7B8DAD907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93" y="2519"/>
              <a:ext cx="35" cy="71"/>
            </a:xfrm>
            <a:custGeom>
              <a:avLst/>
              <a:gdLst>
                <a:gd name="T0" fmla="*/ 5 w 7"/>
                <a:gd name="T1" fmla="*/ 0 h 13"/>
                <a:gd name="T2" fmla="*/ 6 w 7"/>
                <a:gd name="T3" fmla="*/ 11 h 13"/>
                <a:gd name="T4" fmla="*/ 6 w 7"/>
                <a:gd name="T5" fmla="*/ 13 h 13"/>
                <a:gd name="T6" fmla="*/ 0 w 7"/>
                <a:gd name="T7" fmla="*/ 8 h 13"/>
                <a:gd name="T8" fmla="*/ 0 w 7"/>
                <a:gd name="T9" fmla="*/ 1 h 13"/>
                <a:gd name="T10" fmla="*/ 5 w 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5" y="0"/>
                  </a:moveTo>
                  <a:cubicBezTo>
                    <a:pt x="5" y="4"/>
                    <a:pt x="6" y="8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7" y="9"/>
                    <a:pt x="2" y="5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93" name="Freeform 1733">
              <a:extLst>
                <a:ext uri="{FF2B5EF4-FFF2-40B4-BE49-F238E27FC236}">
                  <a16:creationId xmlns:a16="http://schemas.microsoft.com/office/drawing/2014/main" id="{31C0D566-54AB-4755-8141-A16DFCF43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1" y="2523"/>
              <a:ext cx="25" cy="22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3 w 5"/>
                <a:gd name="T5" fmla="*/ 4 h 4"/>
                <a:gd name="T6" fmla="*/ 0 w 5"/>
                <a:gd name="T7" fmla="*/ 2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94" name="Freeform 1734">
              <a:extLst>
                <a:ext uri="{FF2B5EF4-FFF2-40B4-BE49-F238E27FC236}">
                  <a16:creationId xmlns:a16="http://schemas.microsoft.com/office/drawing/2014/main" id="{FEE8DEBB-1862-4C47-9D2B-E83B6A238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9" y="2540"/>
              <a:ext cx="29" cy="91"/>
            </a:xfrm>
            <a:custGeom>
              <a:avLst/>
              <a:gdLst>
                <a:gd name="T0" fmla="*/ 2 w 6"/>
                <a:gd name="T1" fmla="*/ 0 h 16"/>
                <a:gd name="T2" fmla="*/ 4 w 6"/>
                <a:gd name="T3" fmla="*/ 16 h 16"/>
                <a:gd name="T4" fmla="*/ 0 w 6"/>
                <a:gd name="T5" fmla="*/ 9 h 16"/>
                <a:gd name="T6" fmla="*/ 2 w 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6">
                  <a:moveTo>
                    <a:pt x="2" y="0"/>
                  </a:moveTo>
                  <a:cubicBezTo>
                    <a:pt x="5" y="4"/>
                    <a:pt x="6" y="9"/>
                    <a:pt x="4" y="16"/>
                  </a:cubicBezTo>
                  <a:cubicBezTo>
                    <a:pt x="3" y="14"/>
                    <a:pt x="2" y="11"/>
                    <a:pt x="0" y="9"/>
                  </a:cubicBezTo>
                  <a:cubicBezTo>
                    <a:pt x="1" y="6"/>
                    <a:pt x="1" y="3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95" name="Freeform 1735">
              <a:extLst>
                <a:ext uri="{FF2B5EF4-FFF2-40B4-BE49-F238E27FC236}">
                  <a16:creationId xmlns:a16="http://schemas.microsoft.com/office/drawing/2014/main" id="{D41F54A0-DB90-4910-8246-809B70C49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17" y="2552"/>
              <a:ext cx="24" cy="62"/>
            </a:xfrm>
            <a:custGeom>
              <a:avLst/>
              <a:gdLst>
                <a:gd name="T0" fmla="*/ 1 w 5"/>
                <a:gd name="T1" fmla="*/ 0 h 11"/>
                <a:gd name="T2" fmla="*/ 5 w 5"/>
                <a:gd name="T3" fmla="*/ 11 h 11"/>
                <a:gd name="T4" fmla="*/ 0 w 5"/>
                <a:gd name="T5" fmla="*/ 5 h 11"/>
                <a:gd name="T6" fmla="*/ 1 w 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1" y="0"/>
                  </a:moveTo>
                  <a:cubicBezTo>
                    <a:pt x="3" y="3"/>
                    <a:pt x="4" y="6"/>
                    <a:pt x="5" y="11"/>
                  </a:cubicBez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96" name="Freeform 1736">
              <a:extLst>
                <a:ext uri="{FF2B5EF4-FFF2-40B4-BE49-F238E27FC236}">
                  <a16:creationId xmlns:a16="http://schemas.microsoft.com/office/drawing/2014/main" id="{B215323E-C374-4C94-B639-055B979AB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98" y="2552"/>
              <a:ext cx="28" cy="96"/>
            </a:xfrm>
            <a:custGeom>
              <a:avLst/>
              <a:gdLst>
                <a:gd name="T0" fmla="*/ 2 w 6"/>
                <a:gd name="T1" fmla="*/ 0 h 17"/>
                <a:gd name="T2" fmla="*/ 4 w 6"/>
                <a:gd name="T3" fmla="*/ 17 h 17"/>
                <a:gd name="T4" fmla="*/ 0 w 6"/>
                <a:gd name="T5" fmla="*/ 10 h 17"/>
                <a:gd name="T6" fmla="*/ 2 w 6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7">
                  <a:moveTo>
                    <a:pt x="2" y="0"/>
                  </a:moveTo>
                  <a:cubicBezTo>
                    <a:pt x="3" y="6"/>
                    <a:pt x="6" y="11"/>
                    <a:pt x="4" y="17"/>
                  </a:cubicBezTo>
                  <a:cubicBezTo>
                    <a:pt x="2" y="14"/>
                    <a:pt x="1" y="12"/>
                    <a:pt x="0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97" name="Freeform 1737">
              <a:extLst>
                <a:ext uri="{FF2B5EF4-FFF2-40B4-BE49-F238E27FC236}">
                  <a16:creationId xmlns:a16="http://schemas.microsoft.com/office/drawing/2014/main" id="{2EAF0B8E-D50A-4C28-9632-70477971A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58" y="2569"/>
              <a:ext cx="29" cy="112"/>
            </a:xfrm>
            <a:custGeom>
              <a:avLst/>
              <a:gdLst>
                <a:gd name="T0" fmla="*/ 2 w 6"/>
                <a:gd name="T1" fmla="*/ 0 h 20"/>
                <a:gd name="T2" fmla="*/ 6 w 6"/>
                <a:gd name="T3" fmla="*/ 6 h 20"/>
                <a:gd name="T4" fmla="*/ 4 w 6"/>
                <a:gd name="T5" fmla="*/ 20 h 20"/>
                <a:gd name="T6" fmla="*/ 0 w 6"/>
                <a:gd name="T7" fmla="*/ 14 h 20"/>
                <a:gd name="T8" fmla="*/ 2 w 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0">
                  <a:moveTo>
                    <a:pt x="2" y="0"/>
                  </a:moveTo>
                  <a:cubicBezTo>
                    <a:pt x="4" y="2"/>
                    <a:pt x="5" y="4"/>
                    <a:pt x="6" y="6"/>
                  </a:cubicBezTo>
                  <a:cubicBezTo>
                    <a:pt x="6" y="11"/>
                    <a:pt x="5" y="15"/>
                    <a:pt x="4" y="20"/>
                  </a:cubicBezTo>
                  <a:cubicBezTo>
                    <a:pt x="3" y="18"/>
                    <a:pt x="2" y="16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98" name="Freeform 1738">
              <a:extLst>
                <a:ext uri="{FF2B5EF4-FFF2-40B4-BE49-F238E27FC236}">
                  <a16:creationId xmlns:a16="http://schemas.microsoft.com/office/drawing/2014/main" id="{41A331BA-D742-4302-9580-5B688682A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03" y="2581"/>
              <a:ext cx="39" cy="229"/>
            </a:xfrm>
            <a:custGeom>
              <a:avLst/>
              <a:gdLst>
                <a:gd name="T0" fmla="*/ 3 w 8"/>
                <a:gd name="T1" fmla="*/ 0 h 41"/>
                <a:gd name="T2" fmla="*/ 4 w 8"/>
                <a:gd name="T3" fmla="*/ 12 h 41"/>
                <a:gd name="T4" fmla="*/ 5 w 8"/>
                <a:gd name="T5" fmla="*/ 14 h 41"/>
                <a:gd name="T6" fmla="*/ 7 w 8"/>
                <a:gd name="T7" fmla="*/ 24 h 41"/>
                <a:gd name="T8" fmla="*/ 5 w 8"/>
                <a:gd name="T9" fmla="*/ 41 h 41"/>
                <a:gd name="T10" fmla="*/ 1 w 8"/>
                <a:gd name="T11" fmla="*/ 19 h 41"/>
                <a:gd name="T12" fmla="*/ 3 w 8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1">
                  <a:moveTo>
                    <a:pt x="3" y="0"/>
                  </a:moveTo>
                  <a:cubicBezTo>
                    <a:pt x="5" y="4"/>
                    <a:pt x="3" y="8"/>
                    <a:pt x="4" y="12"/>
                  </a:cubicBezTo>
                  <a:cubicBezTo>
                    <a:pt x="4" y="13"/>
                    <a:pt x="5" y="13"/>
                    <a:pt x="5" y="14"/>
                  </a:cubicBezTo>
                  <a:cubicBezTo>
                    <a:pt x="6" y="16"/>
                    <a:pt x="7" y="21"/>
                    <a:pt x="7" y="24"/>
                  </a:cubicBezTo>
                  <a:cubicBezTo>
                    <a:pt x="8" y="29"/>
                    <a:pt x="5" y="35"/>
                    <a:pt x="5" y="41"/>
                  </a:cubicBezTo>
                  <a:cubicBezTo>
                    <a:pt x="3" y="35"/>
                    <a:pt x="0" y="28"/>
                    <a:pt x="1" y="19"/>
                  </a:cubicBezTo>
                  <a:cubicBezTo>
                    <a:pt x="1" y="13"/>
                    <a:pt x="2" y="6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99" name="Freeform 1739">
              <a:extLst>
                <a:ext uri="{FF2B5EF4-FFF2-40B4-BE49-F238E27FC236}">
                  <a16:creationId xmlns:a16="http://schemas.microsoft.com/office/drawing/2014/main" id="{5157F5EF-7B8F-40AA-9407-4D49952EE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43" y="2586"/>
              <a:ext cx="305" cy="501"/>
            </a:xfrm>
            <a:custGeom>
              <a:avLst/>
              <a:gdLst>
                <a:gd name="T0" fmla="*/ 63 w 63"/>
                <a:gd name="T1" fmla="*/ 7 h 89"/>
                <a:gd name="T2" fmla="*/ 60 w 63"/>
                <a:gd name="T3" fmla="*/ 31 h 89"/>
                <a:gd name="T4" fmla="*/ 57 w 63"/>
                <a:gd name="T5" fmla="*/ 33 h 89"/>
                <a:gd name="T6" fmla="*/ 51 w 63"/>
                <a:gd name="T7" fmla="*/ 50 h 89"/>
                <a:gd name="T8" fmla="*/ 52 w 63"/>
                <a:gd name="T9" fmla="*/ 52 h 89"/>
                <a:gd name="T10" fmla="*/ 43 w 63"/>
                <a:gd name="T11" fmla="*/ 53 h 89"/>
                <a:gd name="T12" fmla="*/ 41 w 63"/>
                <a:gd name="T13" fmla="*/ 27 h 89"/>
                <a:gd name="T14" fmla="*/ 46 w 63"/>
                <a:gd name="T15" fmla="*/ 58 h 89"/>
                <a:gd name="T16" fmla="*/ 47 w 63"/>
                <a:gd name="T17" fmla="*/ 60 h 89"/>
                <a:gd name="T18" fmla="*/ 44 w 63"/>
                <a:gd name="T19" fmla="*/ 65 h 89"/>
                <a:gd name="T20" fmla="*/ 42 w 63"/>
                <a:gd name="T21" fmla="*/ 65 h 89"/>
                <a:gd name="T22" fmla="*/ 27 w 63"/>
                <a:gd name="T23" fmla="*/ 71 h 89"/>
                <a:gd name="T24" fmla="*/ 21 w 63"/>
                <a:gd name="T25" fmla="*/ 46 h 89"/>
                <a:gd name="T26" fmla="*/ 18 w 63"/>
                <a:gd name="T27" fmla="*/ 48 h 89"/>
                <a:gd name="T28" fmla="*/ 22 w 63"/>
                <a:gd name="T29" fmla="*/ 67 h 89"/>
                <a:gd name="T30" fmla="*/ 23 w 63"/>
                <a:gd name="T31" fmla="*/ 72 h 89"/>
                <a:gd name="T32" fmla="*/ 28 w 63"/>
                <a:gd name="T33" fmla="*/ 75 h 89"/>
                <a:gd name="T34" fmla="*/ 29 w 63"/>
                <a:gd name="T35" fmla="*/ 77 h 89"/>
                <a:gd name="T36" fmla="*/ 26 w 63"/>
                <a:gd name="T37" fmla="*/ 77 h 89"/>
                <a:gd name="T38" fmla="*/ 24 w 63"/>
                <a:gd name="T39" fmla="*/ 89 h 89"/>
                <a:gd name="T40" fmla="*/ 16 w 63"/>
                <a:gd name="T41" fmla="*/ 86 h 89"/>
                <a:gd name="T42" fmla="*/ 4 w 63"/>
                <a:gd name="T43" fmla="*/ 72 h 89"/>
                <a:gd name="T44" fmla="*/ 5 w 63"/>
                <a:gd name="T45" fmla="*/ 61 h 89"/>
                <a:gd name="T46" fmla="*/ 2 w 63"/>
                <a:gd name="T47" fmla="*/ 61 h 89"/>
                <a:gd name="T48" fmla="*/ 1 w 63"/>
                <a:gd name="T49" fmla="*/ 39 h 89"/>
                <a:gd name="T50" fmla="*/ 10 w 63"/>
                <a:gd name="T51" fmla="*/ 45 h 89"/>
                <a:gd name="T52" fmla="*/ 15 w 63"/>
                <a:gd name="T53" fmla="*/ 45 h 89"/>
                <a:gd name="T54" fmla="*/ 14 w 63"/>
                <a:gd name="T55" fmla="*/ 25 h 89"/>
                <a:gd name="T56" fmla="*/ 23 w 63"/>
                <a:gd name="T57" fmla="*/ 34 h 89"/>
                <a:gd name="T58" fmla="*/ 21 w 63"/>
                <a:gd name="T59" fmla="*/ 25 h 89"/>
                <a:gd name="T60" fmla="*/ 32 w 63"/>
                <a:gd name="T61" fmla="*/ 22 h 89"/>
                <a:gd name="T62" fmla="*/ 40 w 63"/>
                <a:gd name="T63" fmla="*/ 22 h 89"/>
                <a:gd name="T64" fmla="*/ 43 w 63"/>
                <a:gd name="T65" fmla="*/ 13 h 89"/>
                <a:gd name="T66" fmla="*/ 45 w 63"/>
                <a:gd name="T67" fmla="*/ 18 h 89"/>
                <a:gd name="T68" fmla="*/ 52 w 63"/>
                <a:gd name="T69" fmla="*/ 0 h 89"/>
                <a:gd name="T70" fmla="*/ 52 w 63"/>
                <a:gd name="T71" fmla="*/ 0 h 89"/>
                <a:gd name="T72" fmla="*/ 62 w 63"/>
                <a:gd name="T73" fmla="*/ 7 h 89"/>
                <a:gd name="T74" fmla="*/ 61 w 63"/>
                <a:gd name="T75" fmla="*/ 7 h 89"/>
                <a:gd name="T76" fmla="*/ 63 w 63"/>
                <a:gd name="T77" fmla="*/ 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9">
                  <a:moveTo>
                    <a:pt x="63" y="7"/>
                  </a:moveTo>
                  <a:cubicBezTo>
                    <a:pt x="61" y="14"/>
                    <a:pt x="59" y="23"/>
                    <a:pt x="60" y="31"/>
                  </a:cubicBezTo>
                  <a:cubicBezTo>
                    <a:pt x="58" y="31"/>
                    <a:pt x="58" y="32"/>
                    <a:pt x="57" y="33"/>
                  </a:cubicBezTo>
                  <a:cubicBezTo>
                    <a:pt x="56" y="40"/>
                    <a:pt x="55" y="45"/>
                    <a:pt x="51" y="50"/>
                  </a:cubicBezTo>
                  <a:cubicBezTo>
                    <a:pt x="51" y="51"/>
                    <a:pt x="52" y="52"/>
                    <a:pt x="52" y="52"/>
                  </a:cubicBezTo>
                  <a:cubicBezTo>
                    <a:pt x="49" y="54"/>
                    <a:pt x="46" y="54"/>
                    <a:pt x="43" y="53"/>
                  </a:cubicBezTo>
                  <a:cubicBezTo>
                    <a:pt x="41" y="46"/>
                    <a:pt x="42" y="35"/>
                    <a:pt x="41" y="27"/>
                  </a:cubicBezTo>
                  <a:cubicBezTo>
                    <a:pt x="39" y="36"/>
                    <a:pt x="35" y="56"/>
                    <a:pt x="46" y="58"/>
                  </a:cubicBezTo>
                  <a:cubicBezTo>
                    <a:pt x="46" y="59"/>
                    <a:pt x="46" y="60"/>
                    <a:pt x="47" y="60"/>
                  </a:cubicBezTo>
                  <a:cubicBezTo>
                    <a:pt x="46" y="61"/>
                    <a:pt x="44" y="62"/>
                    <a:pt x="44" y="65"/>
                  </a:cubicBezTo>
                  <a:cubicBezTo>
                    <a:pt x="43" y="65"/>
                    <a:pt x="43" y="64"/>
                    <a:pt x="42" y="65"/>
                  </a:cubicBezTo>
                  <a:cubicBezTo>
                    <a:pt x="39" y="68"/>
                    <a:pt x="35" y="72"/>
                    <a:pt x="27" y="71"/>
                  </a:cubicBezTo>
                  <a:cubicBezTo>
                    <a:pt x="26" y="61"/>
                    <a:pt x="24" y="52"/>
                    <a:pt x="21" y="46"/>
                  </a:cubicBezTo>
                  <a:cubicBezTo>
                    <a:pt x="19" y="46"/>
                    <a:pt x="19" y="47"/>
                    <a:pt x="18" y="48"/>
                  </a:cubicBezTo>
                  <a:cubicBezTo>
                    <a:pt x="19" y="54"/>
                    <a:pt x="22" y="61"/>
                    <a:pt x="22" y="67"/>
                  </a:cubicBezTo>
                  <a:cubicBezTo>
                    <a:pt x="23" y="69"/>
                    <a:pt x="22" y="71"/>
                    <a:pt x="23" y="72"/>
                  </a:cubicBezTo>
                  <a:cubicBezTo>
                    <a:pt x="24" y="74"/>
                    <a:pt x="26" y="75"/>
                    <a:pt x="28" y="75"/>
                  </a:cubicBezTo>
                  <a:cubicBezTo>
                    <a:pt x="28" y="76"/>
                    <a:pt x="29" y="77"/>
                    <a:pt x="29" y="77"/>
                  </a:cubicBezTo>
                  <a:cubicBezTo>
                    <a:pt x="28" y="77"/>
                    <a:pt x="26" y="77"/>
                    <a:pt x="26" y="77"/>
                  </a:cubicBezTo>
                  <a:cubicBezTo>
                    <a:pt x="25" y="81"/>
                    <a:pt x="26" y="86"/>
                    <a:pt x="24" y="89"/>
                  </a:cubicBezTo>
                  <a:cubicBezTo>
                    <a:pt x="23" y="86"/>
                    <a:pt x="19" y="84"/>
                    <a:pt x="16" y="86"/>
                  </a:cubicBezTo>
                  <a:cubicBezTo>
                    <a:pt x="11" y="83"/>
                    <a:pt x="6" y="79"/>
                    <a:pt x="4" y="72"/>
                  </a:cubicBezTo>
                  <a:cubicBezTo>
                    <a:pt x="10" y="71"/>
                    <a:pt x="7" y="64"/>
                    <a:pt x="5" y="61"/>
                  </a:cubicBezTo>
                  <a:cubicBezTo>
                    <a:pt x="4" y="61"/>
                    <a:pt x="3" y="61"/>
                    <a:pt x="2" y="61"/>
                  </a:cubicBezTo>
                  <a:cubicBezTo>
                    <a:pt x="0" y="55"/>
                    <a:pt x="0" y="47"/>
                    <a:pt x="1" y="39"/>
                  </a:cubicBezTo>
                  <a:cubicBezTo>
                    <a:pt x="3" y="41"/>
                    <a:pt x="6" y="44"/>
                    <a:pt x="10" y="45"/>
                  </a:cubicBezTo>
                  <a:cubicBezTo>
                    <a:pt x="13" y="44"/>
                    <a:pt x="13" y="45"/>
                    <a:pt x="15" y="45"/>
                  </a:cubicBezTo>
                  <a:cubicBezTo>
                    <a:pt x="20" y="42"/>
                    <a:pt x="14" y="30"/>
                    <a:pt x="14" y="25"/>
                  </a:cubicBezTo>
                  <a:cubicBezTo>
                    <a:pt x="15" y="30"/>
                    <a:pt x="17" y="36"/>
                    <a:pt x="23" y="34"/>
                  </a:cubicBezTo>
                  <a:cubicBezTo>
                    <a:pt x="23" y="30"/>
                    <a:pt x="20" y="28"/>
                    <a:pt x="21" y="25"/>
                  </a:cubicBezTo>
                  <a:cubicBezTo>
                    <a:pt x="24" y="24"/>
                    <a:pt x="28" y="23"/>
                    <a:pt x="32" y="22"/>
                  </a:cubicBezTo>
                  <a:cubicBezTo>
                    <a:pt x="33" y="28"/>
                    <a:pt x="38" y="25"/>
                    <a:pt x="40" y="22"/>
                  </a:cubicBezTo>
                  <a:cubicBezTo>
                    <a:pt x="41" y="19"/>
                    <a:pt x="40" y="14"/>
                    <a:pt x="43" y="13"/>
                  </a:cubicBezTo>
                  <a:cubicBezTo>
                    <a:pt x="44" y="14"/>
                    <a:pt x="43" y="17"/>
                    <a:pt x="45" y="18"/>
                  </a:cubicBezTo>
                  <a:cubicBezTo>
                    <a:pt x="49" y="13"/>
                    <a:pt x="48" y="4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7" y="1"/>
                    <a:pt x="58" y="5"/>
                    <a:pt x="62" y="7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1" y="8"/>
                    <a:pt x="62" y="7"/>
                    <a:pt x="63" y="7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00" name="Freeform 1740">
              <a:extLst>
                <a:ext uri="{FF2B5EF4-FFF2-40B4-BE49-F238E27FC236}">
                  <a16:creationId xmlns:a16="http://schemas.microsoft.com/office/drawing/2014/main" id="{B280F51C-BFBA-47F3-BD3C-D8BD1B917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77" y="2590"/>
              <a:ext cx="21" cy="46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4 h 8"/>
                <a:gd name="T4" fmla="*/ 0 w 4"/>
                <a:gd name="T5" fmla="*/ 8 h 8"/>
                <a:gd name="T6" fmla="*/ 1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2"/>
                    <a:pt x="4" y="4"/>
                  </a:cubicBezTo>
                  <a:cubicBezTo>
                    <a:pt x="3" y="5"/>
                    <a:pt x="2" y="6"/>
                    <a:pt x="0" y="8"/>
                  </a:cubicBezTo>
                  <a:cubicBezTo>
                    <a:pt x="0" y="5"/>
                    <a:pt x="1" y="3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05" name="Freeform 1745">
              <a:extLst>
                <a:ext uri="{FF2B5EF4-FFF2-40B4-BE49-F238E27FC236}">
                  <a16:creationId xmlns:a16="http://schemas.microsoft.com/office/drawing/2014/main" id="{F60D86C1-7B3A-4B31-92C3-39525C8CC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97" y="2602"/>
              <a:ext cx="25" cy="91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8 h 16"/>
                <a:gd name="T4" fmla="*/ 4 w 5"/>
                <a:gd name="T5" fmla="*/ 16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3" y="2"/>
                    <a:pt x="4" y="5"/>
                    <a:pt x="5" y="8"/>
                  </a:cubicBezTo>
                  <a:cubicBezTo>
                    <a:pt x="5" y="11"/>
                    <a:pt x="5" y="14"/>
                    <a:pt x="4" y="16"/>
                  </a:cubicBezTo>
                  <a:cubicBezTo>
                    <a:pt x="1" y="12"/>
                    <a:pt x="0" y="6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06" name="Freeform 1746">
              <a:extLst>
                <a:ext uri="{FF2B5EF4-FFF2-40B4-BE49-F238E27FC236}">
                  <a16:creationId xmlns:a16="http://schemas.microsoft.com/office/drawing/2014/main" id="{CD2E1BB6-694F-4127-A8A6-74E2762E3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78" y="2607"/>
              <a:ext cx="18" cy="86"/>
            </a:xfrm>
            <a:custGeom>
              <a:avLst/>
              <a:gdLst>
                <a:gd name="T0" fmla="*/ 4 w 4"/>
                <a:gd name="T1" fmla="*/ 0 h 15"/>
                <a:gd name="T2" fmla="*/ 3 w 4"/>
                <a:gd name="T3" fmla="*/ 15 h 15"/>
                <a:gd name="T4" fmla="*/ 4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4" y="0"/>
                  </a:moveTo>
                  <a:cubicBezTo>
                    <a:pt x="4" y="5"/>
                    <a:pt x="3" y="11"/>
                    <a:pt x="3" y="15"/>
                  </a:cubicBezTo>
                  <a:cubicBezTo>
                    <a:pt x="0" y="10"/>
                    <a:pt x="2" y="5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07" name="Freeform 1747">
              <a:extLst>
                <a:ext uri="{FF2B5EF4-FFF2-40B4-BE49-F238E27FC236}">
                  <a16:creationId xmlns:a16="http://schemas.microsoft.com/office/drawing/2014/main" id="{AB70355D-9402-43E5-BE50-D6AC23D25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0" y="2619"/>
              <a:ext cx="43" cy="119"/>
            </a:xfrm>
            <a:custGeom>
              <a:avLst/>
              <a:gdLst>
                <a:gd name="T0" fmla="*/ 3 w 9"/>
                <a:gd name="T1" fmla="*/ 0 h 21"/>
                <a:gd name="T2" fmla="*/ 5 w 9"/>
                <a:gd name="T3" fmla="*/ 21 h 21"/>
                <a:gd name="T4" fmla="*/ 3 w 9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9" y="5"/>
                    <a:pt x="7" y="14"/>
                    <a:pt x="5" y="21"/>
                  </a:cubicBezTo>
                  <a:cubicBezTo>
                    <a:pt x="0" y="16"/>
                    <a:pt x="2" y="7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08" name="Freeform 1748">
              <a:extLst>
                <a:ext uri="{FF2B5EF4-FFF2-40B4-BE49-F238E27FC236}">
                  <a16:creationId xmlns:a16="http://schemas.microsoft.com/office/drawing/2014/main" id="{31F78BF1-597B-411F-BEF5-863F515E3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84" y="2626"/>
              <a:ext cx="33" cy="79"/>
            </a:xfrm>
            <a:custGeom>
              <a:avLst/>
              <a:gdLst>
                <a:gd name="T0" fmla="*/ 2 w 7"/>
                <a:gd name="T1" fmla="*/ 0 h 14"/>
                <a:gd name="T2" fmla="*/ 7 w 7"/>
                <a:gd name="T3" fmla="*/ 11 h 14"/>
                <a:gd name="T4" fmla="*/ 4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4" y="4"/>
                    <a:pt x="5" y="8"/>
                    <a:pt x="7" y="11"/>
                  </a:cubicBezTo>
                  <a:cubicBezTo>
                    <a:pt x="6" y="13"/>
                    <a:pt x="4" y="13"/>
                    <a:pt x="4" y="14"/>
                  </a:cubicBezTo>
                  <a:cubicBezTo>
                    <a:pt x="2" y="10"/>
                    <a:pt x="0" y="5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10" name="Freeform 1750">
              <a:extLst>
                <a:ext uri="{FF2B5EF4-FFF2-40B4-BE49-F238E27FC236}">
                  <a16:creationId xmlns:a16="http://schemas.microsoft.com/office/drawing/2014/main" id="{389B8350-12AC-49BD-95B2-0B31CFB5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1" y="2686"/>
              <a:ext cx="25" cy="107"/>
            </a:xfrm>
            <a:custGeom>
              <a:avLst/>
              <a:gdLst>
                <a:gd name="T0" fmla="*/ 2 w 5"/>
                <a:gd name="T1" fmla="*/ 0 h 19"/>
                <a:gd name="T2" fmla="*/ 5 w 5"/>
                <a:gd name="T3" fmla="*/ 7 h 19"/>
                <a:gd name="T4" fmla="*/ 4 w 5"/>
                <a:gd name="T5" fmla="*/ 19 h 19"/>
                <a:gd name="T6" fmla="*/ 0 w 5"/>
                <a:gd name="T7" fmla="*/ 12 h 19"/>
                <a:gd name="T8" fmla="*/ 2 w 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9">
                  <a:moveTo>
                    <a:pt x="2" y="0"/>
                  </a:moveTo>
                  <a:cubicBezTo>
                    <a:pt x="4" y="1"/>
                    <a:pt x="4" y="5"/>
                    <a:pt x="5" y="7"/>
                  </a:cubicBezTo>
                  <a:cubicBezTo>
                    <a:pt x="4" y="11"/>
                    <a:pt x="4" y="14"/>
                    <a:pt x="4" y="19"/>
                  </a:cubicBezTo>
                  <a:cubicBezTo>
                    <a:pt x="3" y="16"/>
                    <a:pt x="1" y="15"/>
                    <a:pt x="0" y="12"/>
                  </a:cubicBezTo>
                  <a:cubicBezTo>
                    <a:pt x="0" y="8"/>
                    <a:pt x="3" y="4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11" name="Freeform 1751">
              <a:extLst>
                <a:ext uri="{FF2B5EF4-FFF2-40B4-BE49-F238E27FC236}">
                  <a16:creationId xmlns:a16="http://schemas.microsoft.com/office/drawing/2014/main" id="{E7B50DC0-7C7F-4850-86AF-8911B52F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90" y="2748"/>
              <a:ext cx="24" cy="81"/>
            </a:xfrm>
            <a:custGeom>
              <a:avLst/>
              <a:gdLst>
                <a:gd name="T0" fmla="*/ 2 w 5"/>
                <a:gd name="T1" fmla="*/ 0 h 14"/>
                <a:gd name="T2" fmla="*/ 2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4"/>
                    <a:pt x="3" y="8"/>
                    <a:pt x="2" y="14"/>
                  </a:cubicBezTo>
                  <a:cubicBezTo>
                    <a:pt x="0" y="10"/>
                    <a:pt x="2" y="4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12" name="Freeform 1752">
              <a:extLst>
                <a:ext uri="{FF2B5EF4-FFF2-40B4-BE49-F238E27FC236}">
                  <a16:creationId xmlns:a16="http://schemas.microsoft.com/office/drawing/2014/main" id="{0CAFF958-14A1-486E-B354-1858AB1B2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25" y="2755"/>
              <a:ext cx="6" cy="22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4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1" y="0"/>
                    <a:pt x="1" y="2"/>
                    <a:pt x="1" y="4"/>
                  </a:cubicBezTo>
                  <a:cubicBezTo>
                    <a:pt x="1" y="3"/>
                    <a:pt x="1" y="2"/>
                    <a:pt x="0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13" name="Freeform 1753">
              <a:extLst>
                <a:ext uri="{FF2B5EF4-FFF2-40B4-BE49-F238E27FC236}">
                  <a16:creationId xmlns:a16="http://schemas.microsoft.com/office/drawing/2014/main" id="{5A1FB1FB-7B37-4ECA-8123-09657D48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76" y="2777"/>
              <a:ext cx="8" cy="11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0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14" name="Freeform 1754">
              <a:extLst>
                <a:ext uri="{FF2B5EF4-FFF2-40B4-BE49-F238E27FC236}">
                  <a16:creationId xmlns:a16="http://schemas.microsoft.com/office/drawing/2014/main" id="{F61DF484-47EC-4CCF-A49E-15982699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5" y="2784"/>
              <a:ext cx="18" cy="45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7 h 8"/>
                <a:gd name="T4" fmla="*/ 2 w 4"/>
                <a:gd name="T5" fmla="*/ 8 h 8"/>
                <a:gd name="T6" fmla="*/ 1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3"/>
                    <a:pt x="3" y="5"/>
                    <a:pt x="4" y="7"/>
                  </a:cubicBezTo>
                  <a:cubicBezTo>
                    <a:pt x="4" y="8"/>
                    <a:pt x="3" y="7"/>
                    <a:pt x="2" y="8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15" name="Freeform 1755">
              <a:extLst>
                <a:ext uri="{FF2B5EF4-FFF2-40B4-BE49-F238E27FC236}">
                  <a16:creationId xmlns:a16="http://schemas.microsoft.com/office/drawing/2014/main" id="{CD9F3ED3-E0B0-4841-867A-D952AC388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76" y="2800"/>
              <a:ext cx="14" cy="62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2" y="7"/>
                    <a:pt x="1" y="11"/>
                  </a:cubicBezTo>
                  <a:cubicBezTo>
                    <a:pt x="0" y="8"/>
                    <a:pt x="2" y="4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16" name="Freeform 1756">
              <a:extLst>
                <a:ext uri="{FF2B5EF4-FFF2-40B4-BE49-F238E27FC236}">
                  <a16:creationId xmlns:a16="http://schemas.microsoft.com/office/drawing/2014/main" id="{D575CC06-2DFF-425E-8E00-2CFED5204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30" y="2834"/>
              <a:ext cx="6" cy="28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0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17" name="Freeform 1757">
              <a:extLst>
                <a:ext uri="{FF2B5EF4-FFF2-40B4-BE49-F238E27FC236}">
                  <a16:creationId xmlns:a16="http://schemas.microsoft.com/office/drawing/2014/main" id="{8475AFBD-6568-43C5-A664-1579AE85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69" y="2839"/>
              <a:ext cx="10" cy="1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2" y="0"/>
                    <a:pt x="1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18" name="Freeform 1758">
              <a:extLst>
                <a:ext uri="{FF2B5EF4-FFF2-40B4-BE49-F238E27FC236}">
                  <a16:creationId xmlns:a16="http://schemas.microsoft.com/office/drawing/2014/main" id="{B08CA2A1-8624-4087-B51B-CD471B643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32" y="2908"/>
              <a:ext cx="53" cy="415"/>
            </a:xfrm>
            <a:custGeom>
              <a:avLst/>
              <a:gdLst>
                <a:gd name="T0" fmla="*/ 10 w 11"/>
                <a:gd name="T1" fmla="*/ 74 h 74"/>
                <a:gd name="T2" fmla="*/ 4 w 11"/>
                <a:gd name="T3" fmla="*/ 25 h 74"/>
                <a:gd name="T4" fmla="*/ 1 w 11"/>
                <a:gd name="T5" fmla="*/ 2 h 74"/>
                <a:gd name="T6" fmla="*/ 3 w 11"/>
                <a:gd name="T7" fmla="*/ 0 h 74"/>
                <a:gd name="T8" fmla="*/ 10 w 11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4">
                  <a:moveTo>
                    <a:pt x="10" y="74"/>
                  </a:moveTo>
                  <a:cubicBezTo>
                    <a:pt x="9" y="56"/>
                    <a:pt x="6" y="41"/>
                    <a:pt x="4" y="25"/>
                  </a:cubicBezTo>
                  <a:cubicBezTo>
                    <a:pt x="2" y="18"/>
                    <a:pt x="0" y="11"/>
                    <a:pt x="1" y="2"/>
                  </a:cubicBezTo>
                  <a:cubicBezTo>
                    <a:pt x="1" y="1"/>
                    <a:pt x="3" y="2"/>
                    <a:pt x="3" y="0"/>
                  </a:cubicBezTo>
                  <a:cubicBezTo>
                    <a:pt x="10" y="20"/>
                    <a:pt x="11" y="47"/>
                    <a:pt x="10" y="74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20" name="Freeform 1760">
              <a:extLst>
                <a:ext uri="{FF2B5EF4-FFF2-40B4-BE49-F238E27FC236}">
                  <a16:creationId xmlns:a16="http://schemas.microsoft.com/office/drawing/2014/main" id="{BFD56CC3-150E-45BC-AFDE-BC3CB90EE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5" y="3099"/>
              <a:ext cx="156" cy="542"/>
            </a:xfrm>
            <a:custGeom>
              <a:avLst/>
              <a:gdLst>
                <a:gd name="T0" fmla="*/ 0 w 32"/>
                <a:gd name="T1" fmla="*/ 0 h 96"/>
                <a:gd name="T2" fmla="*/ 6 w 32"/>
                <a:gd name="T3" fmla="*/ 4 h 96"/>
                <a:gd name="T4" fmla="*/ 9 w 32"/>
                <a:gd name="T5" fmla="*/ 9 h 96"/>
                <a:gd name="T6" fmla="*/ 9 w 32"/>
                <a:gd name="T7" fmla="*/ 35 h 96"/>
                <a:gd name="T8" fmla="*/ 8 w 32"/>
                <a:gd name="T9" fmla="*/ 33 h 96"/>
                <a:gd name="T10" fmla="*/ 8 w 32"/>
                <a:gd name="T11" fmla="*/ 64 h 96"/>
                <a:gd name="T12" fmla="*/ 9 w 32"/>
                <a:gd name="T13" fmla="*/ 46 h 96"/>
                <a:gd name="T14" fmla="*/ 10 w 32"/>
                <a:gd name="T15" fmla="*/ 46 h 96"/>
                <a:gd name="T16" fmla="*/ 18 w 32"/>
                <a:gd name="T17" fmla="*/ 90 h 96"/>
                <a:gd name="T18" fmla="*/ 15 w 32"/>
                <a:gd name="T19" fmla="*/ 64 h 96"/>
                <a:gd name="T20" fmla="*/ 32 w 32"/>
                <a:gd name="T21" fmla="*/ 92 h 96"/>
                <a:gd name="T22" fmla="*/ 21 w 32"/>
                <a:gd name="T23" fmla="*/ 96 h 96"/>
                <a:gd name="T24" fmla="*/ 8 w 32"/>
                <a:gd name="T25" fmla="*/ 77 h 96"/>
                <a:gd name="T26" fmla="*/ 4 w 32"/>
                <a:gd name="T27" fmla="*/ 70 h 96"/>
                <a:gd name="T28" fmla="*/ 5 w 32"/>
                <a:gd name="T29" fmla="*/ 55 h 96"/>
                <a:gd name="T30" fmla="*/ 4 w 32"/>
                <a:gd name="T31" fmla="*/ 31 h 96"/>
                <a:gd name="T32" fmla="*/ 2 w 32"/>
                <a:gd name="T33" fmla="*/ 20 h 96"/>
                <a:gd name="T34" fmla="*/ 0 w 32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96">
                  <a:moveTo>
                    <a:pt x="0" y="0"/>
                  </a:moveTo>
                  <a:cubicBezTo>
                    <a:pt x="2" y="1"/>
                    <a:pt x="2" y="6"/>
                    <a:pt x="6" y="4"/>
                  </a:cubicBezTo>
                  <a:cubicBezTo>
                    <a:pt x="7" y="6"/>
                    <a:pt x="8" y="8"/>
                    <a:pt x="9" y="9"/>
                  </a:cubicBezTo>
                  <a:cubicBezTo>
                    <a:pt x="9" y="18"/>
                    <a:pt x="9" y="26"/>
                    <a:pt x="9" y="35"/>
                  </a:cubicBezTo>
                  <a:cubicBezTo>
                    <a:pt x="8" y="35"/>
                    <a:pt x="9" y="34"/>
                    <a:pt x="8" y="33"/>
                  </a:cubicBezTo>
                  <a:cubicBezTo>
                    <a:pt x="6" y="41"/>
                    <a:pt x="7" y="55"/>
                    <a:pt x="8" y="64"/>
                  </a:cubicBezTo>
                  <a:cubicBezTo>
                    <a:pt x="9" y="59"/>
                    <a:pt x="9" y="52"/>
                    <a:pt x="9" y="46"/>
                  </a:cubicBezTo>
                  <a:cubicBezTo>
                    <a:pt x="9" y="45"/>
                    <a:pt x="10" y="45"/>
                    <a:pt x="10" y="46"/>
                  </a:cubicBezTo>
                  <a:cubicBezTo>
                    <a:pt x="11" y="62"/>
                    <a:pt x="14" y="77"/>
                    <a:pt x="18" y="90"/>
                  </a:cubicBezTo>
                  <a:cubicBezTo>
                    <a:pt x="18" y="81"/>
                    <a:pt x="16" y="73"/>
                    <a:pt x="15" y="64"/>
                  </a:cubicBezTo>
                  <a:cubicBezTo>
                    <a:pt x="20" y="74"/>
                    <a:pt x="26" y="84"/>
                    <a:pt x="32" y="92"/>
                  </a:cubicBezTo>
                  <a:cubicBezTo>
                    <a:pt x="27" y="92"/>
                    <a:pt x="22" y="91"/>
                    <a:pt x="21" y="96"/>
                  </a:cubicBezTo>
                  <a:cubicBezTo>
                    <a:pt x="16" y="91"/>
                    <a:pt x="12" y="84"/>
                    <a:pt x="8" y="77"/>
                  </a:cubicBezTo>
                  <a:cubicBezTo>
                    <a:pt x="6" y="75"/>
                    <a:pt x="5" y="72"/>
                    <a:pt x="4" y="70"/>
                  </a:cubicBezTo>
                  <a:cubicBezTo>
                    <a:pt x="4" y="66"/>
                    <a:pt x="5" y="60"/>
                    <a:pt x="5" y="55"/>
                  </a:cubicBezTo>
                  <a:cubicBezTo>
                    <a:pt x="4" y="48"/>
                    <a:pt x="5" y="39"/>
                    <a:pt x="4" y="31"/>
                  </a:cubicBezTo>
                  <a:cubicBezTo>
                    <a:pt x="4" y="27"/>
                    <a:pt x="2" y="24"/>
                    <a:pt x="2" y="20"/>
                  </a:cubicBezTo>
                  <a:cubicBezTo>
                    <a:pt x="1" y="13"/>
                    <a:pt x="1" y="6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21" name="Freeform 1761">
              <a:extLst>
                <a:ext uri="{FF2B5EF4-FFF2-40B4-BE49-F238E27FC236}">
                  <a16:creationId xmlns:a16="http://schemas.microsoft.com/office/drawing/2014/main" id="{98425582-80DA-46F3-B22F-802083F88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41" y="3261"/>
              <a:ext cx="15" cy="36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6 h 6"/>
                <a:gd name="T4" fmla="*/ 0 w 3"/>
                <a:gd name="T5" fmla="*/ 2 h 6"/>
                <a:gd name="T6" fmla="*/ 2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3" y="1"/>
                    <a:pt x="2" y="4"/>
                    <a:pt x="2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22" name="Freeform 1762">
              <a:extLst>
                <a:ext uri="{FF2B5EF4-FFF2-40B4-BE49-F238E27FC236}">
                  <a16:creationId xmlns:a16="http://schemas.microsoft.com/office/drawing/2014/main" id="{4A127EA3-23AB-4539-9948-D9042D0B0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84" y="3550"/>
              <a:ext cx="53" cy="67"/>
            </a:xfrm>
            <a:custGeom>
              <a:avLst/>
              <a:gdLst>
                <a:gd name="T0" fmla="*/ 0 w 11"/>
                <a:gd name="T1" fmla="*/ 0 h 12"/>
                <a:gd name="T2" fmla="*/ 11 w 11"/>
                <a:gd name="T3" fmla="*/ 11 h 12"/>
                <a:gd name="T4" fmla="*/ 7 w 11"/>
                <a:gd name="T5" fmla="*/ 12 h 12"/>
                <a:gd name="T6" fmla="*/ 0 w 11"/>
                <a:gd name="T7" fmla="*/ 1 h 12"/>
                <a:gd name="T8" fmla="*/ 0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3"/>
                    <a:pt x="8" y="6"/>
                    <a:pt x="11" y="11"/>
                  </a:cubicBezTo>
                  <a:cubicBezTo>
                    <a:pt x="10" y="12"/>
                    <a:pt x="8" y="11"/>
                    <a:pt x="7" y="12"/>
                  </a:cubicBezTo>
                  <a:cubicBezTo>
                    <a:pt x="4" y="8"/>
                    <a:pt x="3" y="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23" name="Freeform 1763">
              <a:extLst>
                <a:ext uri="{FF2B5EF4-FFF2-40B4-BE49-F238E27FC236}">
                  <a16:creationId xmlns:a16="http://schemas.microsoft.com/office/drawing/2014/main" id="{3B6D5A13-A792-4C68-B447-CA1595C09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11" y="3775"/>
              <a:ext cx="11" cy="40"/>
            </a:xfrm>
            <a:custGeom>
              <a:avLst/>
              <a:gdLst>
                <a:gd name="T0" fmla="*/ 1 w 2"/>
                <a:gd name="T1" fmla="*/ 0 h 7"/>
                <a:gd name="T2" fmla="*/ 1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2" y="2"/>
                    <a:pt x="1" y="6"/>
                    <a:pt x="1" y="7"/>
                  </a:cubicBezTo>
                  <a:cubicBezTo>
                    <a:pt x="0" y="4"/>
                    <a:pt x="1" y="1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24" name="Freeform 1764">
              <a:extLst>
                <a:ext uri="{FF2B5EF4-FFF2-40B4-BE49-F238E27FC236}">
                  <a16:creationId xmlns:a16="http://schemas.microsoft.com/office/drawing/2014/main" id="{BA89E923-E6FA-490F-8797-17B439EDC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22" y="3808"/>
              <a:ext cx="10" cy="29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4 h 5"/>
                <a:gd name="T4" fmla="*/ 0 w 2"/>
                <a:gd name="T5" fmla="*/ 5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3"/>
                    <a:pt x="1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25" name="Freeform 1765">
              <a:extLst>
                <a:ext uri="{FF2B5EF4-FFF2-40B4-BE49-F238E27FC236}">
                  <a16:creationId xmlns:a16="http://schemas.microsoft.com/office/drawing/2014/main" id="{F440475B-024D-4F72-834E-3407E0BB8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98" y="3808"/>
              <a:ext cx="6" cy="1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26" name="Freeform 1766">
              <a:extLst>
                <a:ext uri="{FF2B5EF4-FFF2-40B4-BE49-F238E27FC236}">
                  <a16:creationId xmlns:a16="http://schemas.microsoft.com/office/drawing/2014/main" id="{7C7D4C4A-4217-4D2C-B508-1EBB4599C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84" y="4030"/>
              <a:ext cx="152" cy="179"/>
            </a:xfrm>
            <a:custGeom>
              <a:avLst/>
              <a:gdLst>
                <a:gd name="T0" fmla="*/ 20 w 31"/>
                <a:gd name="T1" fmla="*/ 2 h 32"/>
                <a:gd name="T2" fmla="*/ 23 w 31"/>
                <a:gd name="T3" fmla="*/ 14 h 32"/>
                <a:gd name="T4" fmla="*/ 28 w 31"/>
                <a:gd name="T5" fmla="*/ 20 h 32"/>
                <a:gd name="T6" fmla="*/ 31 w 31"/>
                <a:gd name="T7" fmla="*/ 24 h 32"/>
                <a:gd name="T8" fmla="*/ 16 w 31"/>
                <a:gd name="T9" fmla="*/ 23 h 32"/>
                <a:gd name="T10" fmla="*/ 14 w 31"/>
                <a:gd name="T11" fmla="*/ 19 h 32"/>
                <a:gd name="T12" fmla="*/ 13 w 31"/>
                <a:gd name="T13" fmla="*/ 30 h 32"/>
                <a:gd name="T14" fmla="*/ 10 w 31"/>
                <a:gd name="T15" fmla="*/ 17 h 32"/>
                <a:gd name="T16" fmla="*/ 8 w 31"/>
                <a:gd name="T17" fmla="*/ 14 h 32"/>
                <a:gd name="T18" fmla="*/ 13 w 31"/>
                <a:gd name="T19" fmla="*/ 32 h 32"/>
                <a:gd name="T20" fmla="*/ 10 w 31"/>
                <a:gd name="T21" fmla="*/ 31 h 32"/>
                <a:gd name="T22" fmla="*/ 6 w 31"/>
                <a:gd name="T23" fmla="*/ 13 h 32"/>
                <a:gd name="T24" fmla="*/ 7 w 31"/>
                <a:gd name="T25" fmla="*/ 18 h 32"/>
                <a:gd name="T26" fmla="*/ 10 w 31"/>
                <a:gd name="T27" fmla="*/ 30 h 32"/>
                <a:gd name="T28" fmla="*/ 3 w 31"/>
                <a:gd name="T29" fmla="*/ 23 h 32"/>
                <a:gd name="T30" fmla="*/ 2 w 31"/>
                <a:gd name="T31" fmla="*/ 9 h 32"/>
                <a:gd name="T32" fmla="*/ 20 w 31"/>
                <a:gd name="T3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0" y="2"/>
                  </a:moveTo>
                  <a:cubicBezTo>
                    <a:pt x="21" y="4"/>
                    <a:pt x="22" y="9"/>
                    <a:pt x="23" y="14"/>
                  </a:cubicBezTo>
                  <a:cubicBezTo>
                    <a:pt x="24" y="17"/>
                    <a:pt x="26" y="25"/>
                    <a:pt x="28" y="20"/>
                  </a:cubicBezTo>
                  <a:cubicBezTo>
                    <a:pt x="29" y="21"/>
                    <a:pt x="30" y="23"/>
                    <a:pt x="31" y="24"/>
                  </a:cubicBezTo>
                  <a:cubicBezTo>
                    <a:pt x="27" y="23"/>
                    <a:pt x="21" y="20"/>
                    <a:pt x="16" y="23"/>
                  </a:cubicBezTo>
                  <a:cubicBezTo>
                    <a:pt x="16" y="21"/>
                    <a:pt x="15" y="20"/>
                    <a:pt x="14" y="19"/>
                  </a:cubicBezTo>
                  <a:cubicBezTo>
                    <a:pt x="13" y="21"/>
                    <a:pt x="14" y="27"/>
                    <a:pt x="13" y="30"/>
                  </a:cubicBezTo>
                  <a:cubicBezTo>
                    <a:pt x="11" y="27"/>
                    <a:pt x="11" y="21"/>
                    <a:pt x="10" y="17"/>
                  </a:cubicBezTo>
                  <a:cubicBezTo>
                    <a:pt x="10" y="16"/>
                    <a:pt x="9" y="14"/>
                    <a:pt x="8" y="14"/>
                  </a:cubicBezTo>
                  <a:cubicBezTo>
                    <a:pt x="11" y="18"/>
                    <a:pt x="11" y="27"/>
                    <a:pt x="13" y="32"/>
                  </a:cubicBezTo>
                  <a:cubicBezTo>
                    <a:pt x="12" y="32"/>
                    <a:pt x="11" y="31"/>
                    <a:pt x="10" y="31"/>
                  </a:cubicBezTo>
                  <a:cubicBezTo>
                    <a:pt x="10" y="24"/>
                    <a:pt x="8" y="18"/>
                    <a:pt x="6" y="13"/>
                  </a:cubicBezTo>
                  <a:cubicBezTo>
                    <a:pt x="5" y="15"/>
                    <a:pt x="7" y="16"/>
                    <a:pt x="7" y="18"/>
                  </a:cubicBezTo>
                  <a:cubicBezTo>
                    <a:pt x="8" y="22"/>
                    <a:pt x="8" y="27"/>
                    <a:pt x="10" y="30"/>
                  </a:cubicBezTo>
                  <a:cubicBezTo>
                    <a:pt x="7" y="30"/>
                    <a:pt x="5" y="25"/>
                    <a:pt x="3" y="23"/>
                  </a:cubicBezTo>
                  <a:cubicBezTo>
                    <a:pt x="3" y="19"/>
                    <a:pt x="0" y="12"/>
                    <a:pt x="2" y="9"/>
                  </a:cubicBezTo>
                  <a:cubicBezTo>
                    <a:pt x="5" y="4"/>
                    <a:pt x="12" y="0"/>
                    <a:pt x="20" y="2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27" name="Freeform 1767">
              <a:extLst>
                <a:ext uri="{FF2B5EF4-FFF2-40B4-BE49-F238E27FC236}">
                  <a16:creationId xmlns:a16="http://schemas.microsoft.com/office/drawing/2014/main" id="{A44E9FAC-B8E9-4003-B32E-3AA59EF33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29" y="4047"/>
              <a:ext cx="8" cy="21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4 h 4"/>
                <a:gd name="T4" fmla="*/ 0 w 2"/>
                <a:gd name="T5" fmla="*/ 3 h 4"/>
                <a:gd name="T6" fmla="*/ 1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1" y="3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28" name="Freeform 1768">
              <a:extLst>
                <a:ext uri="{FF2B5EF4-FFF2-40B4-BE49-F238E27FC236}">
                  <a16:creationId xmlns:a16="http://schemas.microsoft.com/office/drawing/2014/main" id="{A6278A5B-EF3B-4AFC-BAA0-7E960AF5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64" y="4047"/>
              <a:ext cx="21" cy="55"/>
            </a:xfrm>
            <a:custGeom>
              <a:avLst/>
              <a:gdLst>
                <a:gd name="T0" fmla="*/ 2 w 4"/>
                <a:gd name="T1" fmla="*/ 0 h 10"/>
                <a:gd name="T2" fmla="*/ 4 w 4"/>
                <a:gd name="T3" fmla="*/ 5 h 10"/>
                <a:gd name="T4" fmla="*/ 2 w 4"/>
                <a:gd name="T5" fmla="*/ 10 h 10"/>
                <a:gd name="T6" fmla="*/ 2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2" y="2"/>
                    <a:pt x="3" y="4"/>
                    <a:pt x="4" y="5"/>
                  </a:cubicBezTo>
                  <a:cubicBezTo>
                    <a:pt x="4" y="7"/>
                    <a:pt x="3" y="9"/>
                    <a:pt x="2" y="10"/>
                  </a:cubicBezTo>
                  <a:cubicBezTo>
                    <a:pt x="1" y="7"/>
                    <a:pt x="0" y="4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29" name="Freeform 1769">
              <a:extLst>
                <a:ext uri="{FF2B5EF4-FFF2-40B4-BE49-F238E27FC236}">
                  <a16:creationId xmlns:a16="http://schemas.microsoft.com/office/drawing/2014/main" id="{7C08E1C3-182E-4542-A0E7-DD01062DF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89" y="4109"/>
              <a:ext cx="8" cy="9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30" name="Freeform 1770">
              <a:extLst>
                <a:ext uri="{FF2B5EF4-FFF2-40B4-BE49-F238E27FC236}">
                  <a16:creationId xmlns:a16="http://schemas.microsoft.com/office/drawing/2014/main" id="{566F20BB-8DAA-4480-BB93-600F42DD8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16" y="4147"/>
              <a:ext cx="10" cy="17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2 h 3"/>
                <a:gd name="T4" fmla="*/ 0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2"/>
                    <a:pt x="1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31" name="Freeform 1771">
              <a:extLst>
                <a:ext uri="{FF2B5EF4-FFF2-40B4-BE49-F238E27FC236}">
                  <a16:creationId xmlns:a16="http://schemas.microsoft.com/office/drawing/2014/main" id="{7E49850A-0CFA-40E0-8C17-E13832180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95" y="4154"/>
              <a:ext cx="6" cy="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32" name="Freeform 1772">
              <a:extLst>
                <a:ext uri="{FF2B5EF4-FFF2-40B4-BE49-F238E27FC236}">
                  <a16:creationId xmlns:a16="http://schemas.microsoft.com/office/drawing/2014/main" id="{3B81451D-2BE0-4B86-BE48-80552C3BD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16" y="4164"/>
              <a:ext cx="10" cy="24"/>
            </a:xfrm>
            <a:custGeom>
              <a:avLst/>
              <a:gdLst>
                <a:gd name="T0" fmla="*/ 2 w 2"/>
                <a:gd name="T1" fmla="*/ 1 h 4"/>
                <a:gd name="T2" fmla="*/ 0 w 2"/>
                <a:gd name="T3" fmla="*/ 4 h 4"/>
                <a:gd name="T4" fmla="*/ 0 w 2"/>
                <a:gd name="T5" fmla="*/ 1 h 4"/>
                <a:gd name="T6" fmla="*/ 2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1" y="2"/>
                    <a:pt x="1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33" name="Freeform 1773">
              <a:extLst>
                <a:ext uri="{FF2B5EF4-FFF2-40B4-BE49-F238E27FC236}">
                  <a16:creationId xmlns:a16="http://schemas.microsoft.com/office/drawing/2014/main" id="{26CD1BA9-FA70-46AB-B352-70307EBE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45" y="4221"/>
              <a:ext cx="21" cy="17"/>
            </a:xfrm>
            <a:custGeom>
              <a:avLst/>
              <a:gdLst>
                <a:gd name="T0" fmla="*/ 2 w 4"/>
                <a:gd name="T1" fmla="*/ 2 h 3"/>
                <a:gd name="T2" fmla="*/ 3 w 4"/>
                <a:gd name="T3" fmla="*/ 3 h 3"/>
                <a:gd name="T4" fmla="*/ 0 w 4"/>
                <a:gd name="T5" fmla="*/ 0 h 3"/>
                <a:gd name="T6" fmla="*/ 4 w 4"/>
                <a:gd name="T7" fmla="*/ 1 h 3"/>
                <a:gd name="T8" fmla="*/ 4 w 4"/>
                <a:gd name="T9" fmla="*/ 3 h 3"/>
                <a:gd name="T10" fmla="*/ 2 w 4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2" y="2"/>
                    <a:pt x="3" y="2"/>
                    <a:pt x="3" y="3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3" y="2"/>
                    <a:pt x="2" y="2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34" name="Freeform 1774">
              <a:extLst>
                <a:ext uri="{FF2B5EF4-FFF2-40B4-BE49-F238E27FC236}">
                  <a16:creationId xmlns:a16="http://schemas.microsoft.com/office/drawing/2014/main" id="{00E32242-2357-41A9-9C2A-D017F2673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24" y="4221"/>
              <a:ext cx="7" cy="17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1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35" name="Freeform 1775">
              <a:extLst>
                <a:ext uri="{FF2B5EF4-FFF2-40B4-BE49-F238E27FC236}">
                  <a16:creationId xmlns:a16="http://schemas.microsoft.com/office/drawing/2014/main" id="{85325FF9-56D8-469B-BA3D-527D8237D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52" y="4300"/>
              <a:ext cx="10" cy="45"/>
            </a:xfrm>
            <a:custGeom>
              <a:avLst/>
              <a:gdLst>
                <a:gd name="T0" fmla="*/ 0 w 2"/>
                <a:gd name="T1" fmla="*/ 0 h 8"/>
                <a:gd name="T2" fmla="*/ 2 w 2"/>
                <a:gd name="T3" fmla="*/ 8 h 8"/>
                <a:gd name="T4" fmla="*/ 0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2" y="5"/>
                    <a:pt x="2" y="8"/>
                  </a:cubicBezTo>
                  <a:cubicBezTo>
                    <a:pt x="0" y="7"/>
                    <a:pt x="1" y="3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36" name="Freeform 1776">
              <a:extLst>
                <a:ext uri="{FF2B5EF4-FFF2-40B4-BE49-F238E27FC236}">
                  <a16:creationId xmlns:a16="http://schemas.microsoft.com/office/drawing/2014/main" id="{5C474DBC-C0DF-4561-98A0-1A9959732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50" y="4338"/>
              <a:ext cx="39" cy="19"/>
            </a:xfrm>
            <a:custGeom>
              <a:avLst/>
              <a:gdLst>
                <a:gd name="T0" fmla="*/ 8 w 8"/>
                <a:gd name="T1" fmla="*/ 3 h 3"/>
                <a:gd name="T2" fmla="*/ 0 w 8"/>
                <a:gd name="T3" fmla="*/ 1 h 3"/>
                <a:gd name="T4" fmla="*/ 8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5" y="3"/>
                    <a:pt x="3" y="2"/>
                    <a:pt x="0" y="1"/>
                  </a:cubicBezTo>
                  <a:cubicBezTo>
                    <a:pt x="3" y="0"/>
                    <a:pt x="7" y="1"/>
                    <a:pt x="8" y="3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37" name="Freeform 1777">
              <a:extLst>
                <a:ext uri="{FF2B5EF4-FFF2-40B4-BE49-F238E27FC236}">
                  <a16:creationId xmlns:a16="http://schemas.microsoft.com/office/drawing/2014/main" id="{7D7316A5-9D42-4BD5-B87A-34E1416E5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48" y="4362"/>
              <a:ext cx="10" cy="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38" name="Freeform 1778">
              <a:extLst>
                <a:ext uri="{FF2B5EF4-FFF2-40B4-BE49-F238E27FC236}">
                  <a16:creationId xmlns:a16="http://schemas.microsoft.com/office/drawing/2014/main" id="{3830ED16-DFDC-4968-A25E-9FF510446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24" y="4383"/>
              <a:ext cx="10" cy="41"/>
            </a:xfrm>
            <a:custGeom>
              <a:avLst/>
              <a:gdLst>
                <a:gd name="T0" fmla="*/ 2 w 2"/>
                <a:gd name="T1" fmla="*/ 0 h 7"/>
                <a:gd name="T2" fmla="*/ 1 w 2"/>
                <a:gd name="T3" fmla="*/ 7 h 7"/>
                <a:gd name="T4" fmla="*/ 0 w 2"/>
                <a:gd name="T5" fmla="*/ 1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1" y="4"/>
                    <a:pt x="1" y="7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39" name="Freeform 1779">
              <a:extLst>
                <a:ext uri="{FF2B5EF4-FFF2-40B4-BE49-F238E27FC236}">
                  <a16:creationId xmlns:a16="http://schemas.microsoft.com/office/drawing/2014/main" id="{FDF6E374-A6F2-4863-B9AE-C8387096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4" y="4395"/>
              <a:ext cx="9" cy="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40" name="Freeform 1780">
              <a:extLst>
                <a:ext uri="{FF2B5EF4-FFF2-40B4-BE49-F238E27FC236}">
                  <a16:creationId xmlns:a16="http://schemas.microsoft.com/office/drawing/2014/main" id="{EFD9AB7A-6830-4A99-9AF2-53F5CDC10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26" y="4462"/>
              <a:ext cx="18" cy="12"/>
            </a:xfrm>
            <a:custGeom>
              <a:avLst/>
              <a:gdLst>
                <a:gd name="T0" fmla="*/ 4 w 4"/>
                <a:gd name="T1" fmla="*/ 1 h 2"/>
                <a:gd name="T2" fmla="*/ 2 w 4"/>
                <a:gd name="T3" fmla="*/ 2 h 2"/>
                <a:gd name="T4" fmla="*/ 0 w 4"/>
                <a:gd name="T5" fmla="*/ 1 h 2"/>
                <a:gd name="T6" fmla="*/ 4 w 4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1" y="0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41" name="Freeform 1781">
              <a:extLst>
                <a:ext uri="{FF2B5EF4-FFF2-40B4-BE49-F238E27FC236}">
                  <a16:creationId xmlns:a16="http://schemas.microsoft.com/office/drawing/2014/main" id="{5421B023-7070-4642-B10E-C7D3E09C2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18" y="4503"/>
              <a:ext cx="9" cy="21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1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42" name="Freeform 1782">
              <a:extLst>
                <a:ext uri="{FF2B5EF4-FFF2-40B4-BE49-F238E27FC236}">
                  <a16:creationId xmlns:a16="http://schemas.microsoft.com/office/drawing/2014/main" id="{8B500DD4-FF3D-44BB-B854-8DBC0627C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05" y="4565"/>
              <a:ext cx="33" cy="33"/>
            </a:xfrm>
            <a:custGeom>
              <a:avLst/>
              <a:gdLst>
                <a:gd name="T0" fmla="*/ 1 w 7"/>
                <a:gd name="T1" fmla="*/ 0 h 6"/>
                <a:gd name="T2" fmla="*/ 7 w 7"/>
                <a:gd name="T3" fmla="*/ 6 h 6"/>
                <a:gd name="T4" fmla="*/ 1 w 7"/>
                <a:gd name="T5" fmla="*/ 5 h 6"/>
                <a:gd name="T6" fmla="*/ 1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3" y="3"/>
                    <a:pt x="5" y="4"/>
                    <a:pt x="7" y="6"/>
                  </a:cubicBezTo>
                  <a:cubicBezTo>
                    <a:pt x="5" y="5"/>
                    <a:pt x="3" y="5"/>
                    <a:pt x="1" y="5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43" name="Freeform 1783">
              <a:extLst>
                <a:ext uri="{FF2B5EF4-FFF2-40B4-BE49-F238E27FC236}">
                  <a16:creationId xmlns:a16="http://schemas.microsoft.com/office/drawing/2014/main" id="{C2FB05CA-59FD-4A50-B071-0F2F7FAB9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45" y="4570"/>
              <a:ext cx="2" cy="1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44" name="Freeform 1784">
              <a:extLst>
                <a:ext uri="{FF2B5EF4-FFF2-40B4-BE49-F238E27FC236}">
                  <a16:creationId xmlns:a16="http://schemas.microsoft.com/office/drawing/2014/main" id="{5855D621-9359-42A5-8CF9-3A8F95792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98" y="4701"/>
              <a:ext cx="15" cy="1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45" name="Freeform 1785">
              <a:extLst>
                <a:ext uri="{FF2B5EF4-FFF2-40B4-BE49-F238E27FC236}">
                  <a16:creationId xmlns:a16="http://schemas.microsoft.com/office/drawing/2014/main" id="{793382D5-CB8F-4FB0-856D-4FA517A964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105" y="482"/>
              <a:ext cx="2128" cy="2526"/>
            </a:xfrm>
            <a:custGeom>
              <a:avLst/>
              <a:gdLst>
                <a:gd name="T0" fmla="*/ 337 w 440"/>
                <a:gd name="T1" fmla="*/ 59 h 448"/>
                <a:gd name="T2" fmla="*/ 431 w 440"/>
                <a:gd name="T3" fmla="*/ 173 h 448"/>
                <a:gd name="T4" fmla="*/ 399 w 440"/>
                <a:gd name="T5" fmla="*/ 262 h 448"/>
                <a:gd name="T6" fmla="*/ 393 w 440"/>
                <a:gd name="T7" fmla="*/ 312 h 448"/>
                <a:gd name="T8" fmla="*/ 420 w 440"/>
                <a:gd name="T9" fmla="*/ 330 h 448"/>
                <a:gd name="T10" fmla="*/ 434 w 440"/>
                <a:gd name="T11" fmla="*/ 337 h 448"/>
                <a:gd name="T12" fmla="*/ 396 w 440"/>
                <a:gd name="T13" fmla="*/ 344 h 448"/>
                <a:gd name="T14" fmla="*/ 344 w 440"/>
                <a:gd name="T15" fmla="*/ 370 h 448"/>
                <a:gd name="T16" fmla="*/ 324 w 440"/>
                <a:gd name="T17" fmla="*/ 332 h 448"/>
                <a:gd name="T18" fmla="*/ 322 w 440"/>
                <a:gd name="T19" fmla="*/ 383 h 448"/>
                <a:gd name="T20" fmla="*/ 331 w 440"/>
                <a:gd name="T21" fmla="*/ 431 h 448"/>
                <a:gd name="T22" fmla="*/ 276 w 440"/>
                <a:gd name="T23" fmla="*/ 398 h 448"/>
                <a:gd name="T24" fmla="*/ 241 w 440"/>
                <a:gd name="T25" fmla="*/ 365 h 448"/>
                <a:gd name="T26" fmla="*/ 210 w 440"/>
                <a:gd name="T27" fmla="*/ 354 h 448"/>
                <a:gd name="T28" fmla="*/ 202 w 440"/>
                <a:gd name="T29" fmla="*/ 371 h 448"/>
                <a:gd name="T30" fmla="*/ 164 w 440"/>
                <a:gd name="T31" fmla="*/ 379 h 448"/>
                <a:gd name="T32" fmla="*/ 147 w 440"/>
                <a:gd name="T33" fmla="*/ 345 h 448"/>
                <a:gd name="T34" fmla="*/ 149 w 440"/>
                <a:gd name="T35" fmla="*/ 414 h 448"/>
                <a:gd name="T36" fmla="*/ 140 w 440"/>
                <a:gd name="T37" fmla="*/ 328 h 448"/>
                <a:gd name="T38" fmla="*/ 92 w 440"/>
                <a:gd name="T39" fmla="*/ 345 h 448"/>
                <a:gd name="T40" fmla="*/ 78 w 440"/>
                <a:gd name="T41" fmla="*/ 339 h 448"/>
                <a:gd name="T42" fmla="*/ 37 w 440"/>
                <a:gd name="T43" fmla="*/ 295 h 448"/>
                <a:gd name="T44" fmla="*/ 50 w 440"/>
                <a:gd name="T45" fmla="*/ 294 h 448"/>
                <a:gd name="T46" fmla="*/ 30 w 440"/>
                <a:gd name="T47" fmla="*/ 284 h 448"/>
                <a:gd name="T48" fmla="*/ 31 w 440"/>
                <a:gd name="T49" fmla="*/ 162 h 448"/>
                <a:gd name="T50" fmla="*/ 34 w 440"/>
                <a:gd name="T51" fmla="*/ 148 h 448"/>
                <a:gd name="T52" fmla="*/ 120 w 440"/>
                <a:gd name="T53" fmla="*/ 23 h 448"/>
                <a:gd name="T54" fmla="*/ 123 w 440"/>
                <a:gd name="T55" fmla="*/ 34 h 448"/>
                <a:gd name="T56" fmla="*/ 165 w 440"/>
                <a:gd name="T57" fmla="*/ 15 h 448"/>
                <a:gd name="T58" fmla="*/ 203 w 440"/>
                <a:gd name="T59" fmla="*/ 27 h 448"/>
                <a:gd name="T60" fmla="*/ 183 w 440"/>
                <a:gd name="T61" fmla="*/ 141 h 448"/>
                <a:gd name="T62" fmla="*/ 341 w 440"/>
                <a:gd name="T63" fmla="*/ 143 h 448"/>
                <a:gd name="T64" fmla="*/ 406 w 440"/>
                <a:gd name="T65" fmla="*/ 215 h 448"/>
                <a:gd name="T66" fmla="*/ 256 w 440"/>
                <a:gd name="T67" fmla="*/ 182 h 448"/>
                <a:gd name="T68" fmla="*/ 333 w 440"/>
                <a:gd name="T69" fmla="*/ 236 h 448"/>
                <a:gd name="T70" fmla="*/ 408 w 440"/>
                <a:gd name="T71" fmla="*/ 164 h 448"/>
                <a:gd name="T72" fmla="*/ 214 w 440"/>
                <a:gd name="T73" fmla="*/ 188 h 448"/>
                <a:gd name="T74" fmla="*/ 190 w 440"/>
                <a:gd name="T75" fmla="*/ 173 h 448"/>
                <a:gd name="T76" fmla="*/ 33 w 440"/>
                <a:gd name="T77" fmla="*/ 202 h 448"/>
                <a:gd name="T78" fmla="*/ 163 w 440"/>
                <a:gd name="T79" fmla="*/ 227 h 448"/>
                <a:gd name="T80" fmla="*/ 120 w 440"/>
                <a:gd name="T81" fmla="*/ 174 h 448"/>
                <a:gd name="T82" fmla="*/ 48 w 440"/>
                <a:gd name="T83" fmla="*/ 171 h 448"/>
                <a:gd name="T84" fmla="*/ 221 w 440"/>
                <a:gd name="T85" fmla="*/ 197 h 448"/>
                <a:gd name="T86" fmla="*/ 184 w 440"/>
                <a:gd name="T87" fmla="*/ 242 h 448"/>
                <a:gd name="T88" fmla="*/ 198 w 440"/>
                <a:gd name="T89" fmla="*/ 305 h 448"/>
                <a:gd name="T90" fmla="*/ 221 w 440"/>
                <a:gd name="T91" fmla="*/ 240 h 448"/>
                <a:gd name="T92" fmla="*/ 247 w 440"/>
                <a:gd name="T93" fmla="*/ 306 h 448"/>
                <a:gd name="T94" fmla="*/ 278 w 440"/>
                <a:gd name="T95" fmla="*/ 284 h 448"/>
                <a:gd name="T96" fmla="*/ 313 w 440"/>
                <a:gd name="T97" fmla="*/ 251 h 448"/>
                <a:gd name="T98" fmla="*/ 269 w 440"/>
                <a:gd name="T99" fmla="*/ 236 h 448"/>
                <a:gd name="T100" fmla="*/ 298 w 440"/>
                <a:gd name="T101" fmla="*/ 267 h 448"/>
                <a:gd name="T102" fmla="*/ 366 w 440"/>
                <a:gd name="T103" fmla="*/ 257 h 448"/>
                <a:gd name="T104" fmla="*/ 165 w 440"/>
                <a:gd name="T105" fmla="*/ 265 h 448"/>
                <a:gd name="T106" fmla="*/ 172 w 440"/>
                <a:gd name="T107" fmla="*/ 266 h 448"/>
                <a:gd name="T108" fmla="*/ 323 w 440"/>
                <a:gd name="T109" fmla="*/ 312 h 448"/>
                <a:gd name="T110" fmla="*/ 302 w 440"/>
                <a:gd name="T111" fmla="*/ 317 h 448"/>
                <a:gd name="T112" fmla="*/ 273 w 440"/>
                <a:gd name="T113" fmla="*/ 318 h 448"/>
                <a:gd name="T114" fmla="*/ 272 w 440"/>
                <a:gd name="T115" fmla="*/ 377 h 448"/>
                <a:gd name="T116" fmla="*/ 131 w 440"/>
                <a:gd name="T117" fmla="*/ 333 h 448"/>
                <a:gd name="T118" fmla="*/ 322 w 440"/>
                <a:gd name="T119" fmla="*/ 331 h 448"/>
                <a:gd name="T120" fmla="*/ 195 w 440"/>
                <a:gd name="T121" fmla="*/ 365 h 448"/>
                <a:gd name="T122" fmla="*/ 172 w 440"/>
                <a:gd name="T123" fmla="*/ 344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0" h="448">
                  <a:moveTo>
                    <a:pt x="135" y="17"/>
                  </a:moveTo>
                  <a:cubicBezTo>
                    <a:pt x="128" y="23"/>
                    <a:pt x="120" y="30"/>
                    <a:pt x="113" y="38"/>
                  </a:cubicBezTo>
                  <a:cubicBezTo>
                    <a:pt x="121" y="31"/>
                    <a:pt x="128" y="23"/>
                    <a:pt x="137" y="17"/>
                  </a:cubicBezTo>
                  <a:cubicBezTo>
                    <a:pt x="136" y="17"/>
                    <a:pt x="135" y="17"/>
                    <a:pt x="134" y="16"/>
                  </a:cubicBezTo>
                  <a:cubicBezTo>
                    <a:pt x="151" y="8"/>
                    <a:pt x="175" y="7"/>
                    <a:pt x="196" y="2"/>
                  </a:cubicBezTo>
                  <a:cubicBezTo>
                    <a:pt x="223" y="0"/>
                    <a:pt x="247" y="3"/>
                    <a:pt x="268" y="11"/>
                  </a:cubicBezTo>
                  <a:cubicBezTo>
                    <a:pt x="278" y="14"/>
                    <a:pt x="287" y="18"/>
                    <a:pt x="296" y="23"/>
                  </a:cubicBezTo>
                  <a:cubicBezTo>
                    <a:pt x="300" y="24"/>
                    <a:pt x="303" y="25"/>
                    <a:pt x="305" y="27"/>
                  </a:cubicBezTo>
                  <a:cubicBezTo>
                    <a:pt x="307" y="28"/>
                    <a:pt x="308" y="30"/>
                    <a:pt x="309" y="31"/>
                  </a:cubicBezTo>
                  <a:cubicBezTo>
                    <a:pt x="314" y="35"/>
                    <a:pt x="319" y="38"/>
                    <a:pt x="324" y="41"/>
                  </a:cubicBezTo>
                  <a:cubicBezTo>
                    <a:pt x="338" y="53"/>
                    <a:pt x="346" y="69"/>
                    <a:pt x="359" y="83"/>
                  </a:cubicBezTo>
                  <a:cubicBezTo>
                    <a:pt x="355" y="80"/>
                    <a:pt x="351" y="76"/>
                    <a:pt x="346" y="72"/>
                  </a:cubicBezTo>
                  <a:cubicBezTo>
                    <a:pt x="341" y="68"/>
                    <a:pt x="335" y="63"/>
                    <a:pt x="332" y="57"/>
                  </a:cubicBezTo>
                  <a:cubicBezTo>
                    <a:pt x="334" y="57"/>
                    <a:pt x="336" y="58"/>
                    <a:pt x="337" y="59"/>
                  </a:cubicBezTo>
                  <a:cubicBezTo>
                    <a:pt x="336" y="58"/>
                    <a:pt x="333" y="55"/>
                    <a:pt x="331" y="56"/>
                  </a:cubicBezTo>
                  <a:cubicBezTo>
                    <a:pt x="332" y="63"/>
                    <a:pt x="338" y="66"/>
                    <a:pt x="342" y="70"/>
                  </a:cubicBezTo>
                  <a:cubicBezTo>
                    <a:pt x="345" y="75"/>
                    <a:pt x="351" y="81"/>
                    <a:pt x="357" y="85"/>
                  </a:cubicBezTo>
                  <a:cubicBezTo>
                    <a:pt x="359" y="87"/>
                    <a:pt x="362" y="90"/>
                    <a:pt x="364" y="92"/>
                  </a:cubicBezTo>
                  <a:cubicBezTo>
                    <a:pt x="367" y="94"/>
                    <a:pt x="370" y="95"/>
                    <a:pt x="372" y="97"/>
                  </a:cubicBezTo>
                  <a:cubicBezTo>
                    <a:pt x="373" y="99"/>
                    <a:pt x="373" y="101"/>
                    <a:pt x="374" y="102"/>
                  </a:cubicBezTo>
                  <a:cubicBezTo>
                    <a:pt x="377" y="106"/>
                    <a:pt x="380" y="110"/>
                    <a:pt x="383" y="114"/>
                  </a:cubicBezTo>
                  <a:cubicBezTo>
                    <a:pt x="384" y="118"/>
                    <a:pt x="385" y="122"/>
                    <a:pt x="388" y="125"/>
                  </a:cubicBezTo>
                  <a:cubicBezTo>
                    <a:pt x="388" y="126"/>
                    <a:pt x="389" y="126"/>
                    <a:pt x="390" y="127"/>
                  </a:cubicBezTo>
                  <a:cubicBezTo>
                    <a:pt x="393" y="132"/>
                    <a:pt x="395" y="137"/>
                    <a:pt x="399" y="141"/>
                  </a:cubicBezTo>
                  <a:cubicBezTo>
                    <a:pt x="399" y="141"/>
                    <a:pt x="399" y="142"/>
                    <a:pt x="400" y="142"/>
                  </a:cubicBezTo>
                  <a:cubicBezTo>
                    <a:pt x="405" y="147"/>
                    <a:pt x="411" y="150"/>
                    <a:pt x="415" y="155"/>
                  </a:cubicBezTo>
                  <a:cubicBezTo>
                    <a:pt x="419" y="158"/>
                    <a:pt x="422" y="158"/>
                    <a:pt x="425" y="161"/>
                  </a:cubicBezTo>
                  <a:cubicBezTo>
                    <a:pt x="427" y="164"/>
                    <a:pt x="430" y="169"/>
                    <a:pt x="431" y="173"/>
                  </a:cubicBezTo>
                  <a:cubicBezTo>
                    <a:pt x="430" y="175"/>
                    <a:pt x="429" y="177"/>
                    <a:pt x="427" y="179"/>
                  </a:cubicBezTo>
                  <a:cubicBezTo>
                    <a:pt x="425" y="181"/>
                    <a:pt x="420" y="182"/>
                    <a:pt x="419" y="184"/>
                  </a:cubicBezTo>
                  <a:cubicBezTo>
                    <a:pt x="418" y="186"/>
                    <a:pt x="420" y="190"/>
                    <a:pt x="423" y="188"/>
                  </a:cubicBezTo>
                  <a:cubicBezTo>
                    <a:pt x="422" y="195"/>
                    <a:pt x="425" y="202"/>
                    <a:pt x="426" y="208"/>
                  </a:cubicBezTo>
                  <a:cubicBezTo>
                    <a:pt x="424" y="210"/>
                    <a:pt x="421" y="213"/>
                    <a:pt x="424" y="216"/>
                  </a:cubicBezTo>
                  <a:cubicBezTo>
                    <a:pt x="423" y="222"/>
                    <a:pt x="426" y="228"/>
                    <a:pt x="427" y="234"/>
                  </a:cubicBezTo>
                  <a:cubicBezTo>
                    <a:pt x="427" y="237"/>
                    <a:pt x="428" y="241"/>
                    <a:pt x="427" y="244"/>
                  </a:cubicBezTo>
                  <a:cubicBezTo>
                    <a:pt x="426" y="246"/>
                    <a:pt x="422" y="249"/>
                    <a:pt x="420" y="250"/>
                  </a:cubicBezTo>
                  <a:cubicBezTo>
                    <a:pt x="417" y="251"/>
                    <a:pt x="414" y="253"/>
                    <a:pt x="411" y="254"/>
                  </a:cubicBezTo>
                  <a:cubicBezTo>
                    <a:pt x="410" y="254"/>
                    <a:pt x="410" y="252"/>
                    <a:pt x="409" y="253"/>
                  </a:cubicBezTo>
                  <a:cubicBezTo>
                    <a:pt x="409" y="253"/>
                    <a:pt x="409" y="254"/>
                    <a:pt x="410" y="254"/>
                  </a:cubicBezTo>
                  <a:cubicBezTo>
                    <a:pt x="405" y="257"/>
                    <a:pt x="392" y="254"/>
                    <a:pt x="388" y="257"/>
                  </a:cubicBezTo>
                  <a:cubicBezTo>
                    <a:pt x="386" y="258"/>
                    <a:pt x="386" y="258"/>
                    <a:pt x="386" y="260"/>
                  </a:cubicBezTo>
                  <a:cubicBezTo>
                    <a:pt x="387" y="264"/>
                    <a:pt x="396" y="261"/>
                    <a:pt x="399" y="262"/>
                  </a:cubicBezTo>
                  <a:cubicBezTo>
                    <a:pt x="401" y="262"/>
                    <a:pt x="406" y="269"/>
                    <a:pt x="408" y="271"/>
                  </a:cubicBezTo>
                  <a:cubicBezTo>
                    <a:pt x="415" y="279"/>
                    <a:pt x="422" y="289"/>
                    <a:pt x="423" y="301"/>
                  </a:cubicBezTo>
                  <a:cubicBezTo>
                    <a:pt x="415" y="307"/>
                    <a:pt x="403" y="310"/>
                    <a:pt x="389" y="308"/>
                  </a:cubicBezTo>
                  <a:cubicBezTo>
                    <a:pt x="382" y="307"/>
                    <a:pt x="377" y="304"/>
                    <a:pt x="374" y="301"/>
                  </a:cubicBezTo>
                  <a:cubicBezTo>
                    <a:pt x="374" y="305"/>
                    <a:pt x="380" y="308"/>
                    <a:pt x="385" y="310"/>
                  </a:cubicBezTo>
                  <a:cubicBezTo>
                    <a:pt x="384" y="311"/>
                    <a:pt x="383" y="313"/>
                    <a:pt x="383" y="314"/>
                  </a:cubicBezTo>
                  <a:cubicBezTo>
                    <a:pt x="384" y="314"/>
                    <a:pt x="384" y="311"/>
                    <a:pt x="385" y="311"/>
                  </a:cubicBezTo>
                  <a:cubicBezTo>
                    <a:pt x="390" y="316"/>
                    <a:pt x="387" y="330"/>
                    <a:pt x="390" y="337"/>
                  </a:cubicBezTo>
                  <a:cubicBezTo>
                    <a:pt x="390" y="328"/>
                    <a:pt x="391" y="316"/>
                    <a:pt x="387" y="311"/>
                  </a:cubicBezTo>
                  <a:cubicBezTo>
                    <a:pt x="389" y="311"/>
                    <a:pt x="391" y="311"/>
                    <a:pt x="392" y="312"/>
                  </a:cubicBezTo>
                  <a:cubicBezTo>
                    <a:pt x="394" y="318"/>
                    <a:pt x="394" y="329"/>
                    <a:pt x="395" y="336"/>
                  </a:cubicBezTo>
                  <a:cubicBezTo>
                    <a:pt x="395" y="338"/>
                    <a:pt x="395" y="341"/>
                    <a:pt x="397" y="341"/>
                  </a:cubicBezTo>
                  <a:cubicBezTo>
                    <a:pt x="398" y="339"/>
                    <a:pt x="397" y="340"/>
                    <a:pt x="397" y="340"/>
                  </a:cubicBezTo>
                  <a:cubicBezTo>
                    <a:pt x="395" y="331"/>
                    <a:pt x="396" y="319"/>
                    <a:pt x="393" y="312"/>
                  </a:cubicBezTo>
                  <a:cubicBezTo>
                    <a:pt x="396" y="312"/>
                    <a:pt x="397" y="312"/>
                    <a:pt x="400" y="312"/>
                  </a:cubicBezTo>
                  <a:cubicBezTo>
                    <a:pt x="400" y="313"/>
                    <a:pt x="400" y="314"/>
                    <a:pt x="400" y="315"/>
                  </a:cubicBezTo>
                  <a:cubicBezTo>
                    <a:pt x="400" y="315"/>
                    <a:pt x="400" y="313"/>
                    <a:pt x="400" y="312"/>
                  </a:cubicBezTo>
                  <a:cubicBezTo>
                    <a:pt x="402" y="320"/>
                    <a:pt x="401" y="332"/>
                    <a:pt x="402" y="340"/>
                  </a:cubicBezTo>
                  <a:cubicBezTo>
                    <a:pt x="403" y="342"/>
                    <a:pt x="403" y="344"/>
                    <a:pt x="405" y="344"/>
                  </a:cubicBezTo>
                  <a:cubicBezTo>
                    <a:pt x="406" y="343"/>
                    <a:pt x="405" y="339"/>
                    <a:pt x="406" y="337"/>
                  </a:cubicBezTo>
                  <a:cubicBezTo>
                    <a:pt x="405" y="339"/>
                    <a:pt x="405" y="341"/>
                    <a:pt x="405" y="342"/>
                  </a:cubicBezTo>
                  <a:cubicBezTo>
                    <a:pt x="404" y="332"/>
                    <a:pt x="404" y="322"/>
                    <a:pt x="403" y="312"/>
                  </a:cubicBezTo>
                  <a:cubicBezTo>
                    <a:pt x="412" y="312"/>
                    <a:pt x="419" y="308"/>
                    <a:pt x="424" y="304"/>
                  </a:cubicBezTo>
                  <a:cubicBezTo>
                    <a:pt x="424" y="308"/>
                    <a:pt x="424" y="311"/>
                    <a:pt x="424" y="314"/>
                  </a:cubicBezTo>
                  <a:cubicBezTo>
                    <a:pt x="423" y="314"/>
                    <a:pt x="424" y="313"/>
                    <a:pt x="423" y="313"/>
                  </a:cubicBezTo>
                  <a:cubicBezTo>
                    <a:pt x="421" y="313"/>
                    <a:pt x="422" y="316"/>
                    <a:pt x="422" y="318"/>
                  </a:cubicBezTo>
                  <a:cubicBezTo>
                    <a:pt x="422" y="318"/>
                    <a:pt x="422" y="316"/>
                    <a:pt x="422" y="316"/>
                  </a:cubicBezTo>
                  <a:cubicBezTo>
                    <a:pt x="424" y="321"/>
                    <a:pt x="421" y="326"/>
                    <a:pt x="420" y="330"/>
                  </a:cubicBezTo>
                  <a:cubicBezTo>
                    <a:pt x="418" y="325"/>
                    <a:pt x="419" y="319"/>
                    <a:pt x="416" y="316"/>
                  </a:cubicBezTo>
                  <a:cubicBezTo>
                    <a:pt x="415" y="316"/>
                    <a:pt x="414" y="317"/>
                    <a:pt x="414" y="318"/>
                  </a:cubicBezTo>
                  <a:cubicBezTo>
                    <a:pt x="415" y="318"/>
                    <a:pt x="414" y="316"/>
                    <a:pt x="416" y="317"/>
                  </a:cubicBezTo>
                  <a:cubicBezTo>
                    <a:pt x="416" y="319"/>
                    <a:pt x="417" y="322"/>
                    <a:pt x="417" y="326"/>
                  </a:cubicBezTo>
                  <a:cubicBezTo>
                    <a:pt x="418" y="332"/>
                    <a:pt x="417" y="339"/>
                    <a:pt x="420" y="343"/>
                  </a:cubicBezTo>
                  <a:cubicBezTo>
                    <a:pt x="421" y="342"/>
                    <a:pt x="420" y="340"/>
                    <a:pt x="421" y="338"/>
                  </a:cubicBezTo>
                  <a:cubicBezTo>
                    <a:pt x="420" y="338"/>
                    <a:pt x="420" y="334"/>
                    <a:pt x="420" y="331"/>
                  </a:cubicBezTo>
                  <a:cubicBezTo>
                    <a:pt x="420" y="331"/>
                    <a:pt x="421" y="330"/>
                    <a:pt x="421" y="329"/>
                  </a:cubicBezTo>
                  <a:cubicBezTo>
                    <a:pt x="422" y="330"/>
                    <a:pt x="423" y="330"/>
                    <a:pt x="424" y="330"/>
                  </a:cubicBezTo>
                  <a:cubicBezTo>
                    <a:pt x="425" y="333"/>
                    <a:pt x="425" y="337"/>
                    <a:pt x="428" y="338"/>
                  </a:cubicBezTo>
                  <a:cubicBezTo>
                    <a:pt x="430" y="337"/>
                    <a:pt x="430" y="333"/>
                    <a:pt x="430" y="330"/>
                  </a:cubicBezTo>
                  <a:cubicBezTo>
                    <a:pt x="434" y="329"/>
                    <a:pt x="437" y="332"/>
                    <a:pt x="440" y="329"/>
                  </a:cubicBezTo>
                  <a:cubicBezTo>
                    <a:pt x="440" y="329"/>
                    <a:pt x="438" y="332"/>
                    <a:pt x="437" y="332"/>
                  </a:cubicBezTo>
                  <a:cubicBezTo>
                    <a:pt x="436" y="334"/>
                    <a:pt x="436" y="335"/>
                    <a:pt x="434" y="337"/>
                  </a:cubicBezTo>
                  <a:cubicBezTo>
                    <a:pt x="434" y="338"/>
                    <a:pt x="434" y="340"/>
                    <a:pt x="433" y="341"/>
                  </a:cubicBezTo>
                  <a:cubicBezTo>
                    <a:pt x="433" y="342"/>
                    <a:pt x="433" y="343"/>
                    <a:pt x="433" y="344"/>
                  </a:cubicBezTo>
                  <a:cubicBezTo>
                    <a:pt x="428" y="345"/>
                    <a:pt x="419" y="346"/>
                    <a:pt x="413" y="344"/>
                  </a:cubicBezTo>
                  <a:cubicBezTo>
                    <a:pt x="412" y="340"/>
                    <a:pt x="412" y="336"/>
                    <a:pt x="412" y="330"/>
                  </a:cubicBezTo>
                  <a:cubicBezTo>
                    <a:pt x="412" y="325"/>
                    <a:pt x="411" y="318"/>
                    <a:pt x="410" y="315"/>
                  </a:cubicBezTo>
                  <a:cubicBezTo>
                    <a:pt x="410" y="314"/>
                    <a:pt x="408" y="313"/>
                    <a:pt x="407" y="313"/>
                  </a:cubicBezTo>
                  <a:cubicBezTo>
                    <a:pt x="406" y="314"/>
                    <a:pt x="407" y="317"/>
                    <a:pt x="406" y="319"/>
                  </a:cubicBezTo>
                  <a:cubicBezTo>
                    <a:pt x="407" y="317"/>
                    <a:pt x="407" y="316"/>
                    <a:pt x="407" y="314"/>
                  </a:cubicBezTo>
                  <a:cubicBezTo>
                    <a:pt x="408" y="314"/>
                    <a:pt x="408" y="316"/>
                    <a:pt x="409" y="317"/>
                  </a:cubicBezTo>
                  <a:cubicBezTo>
                    <a:pt x="410" y="326"/>
                    <a:pt x="409" y="337"/>
                    <a:pt x="412" y="344"/>
                  </a:cubicBezTo>
                  <a:cubicBezTo>
                    <a:pt x="408" y="343"/>
                    <a:pt x="404" y="346"/>
                    <a:pt x="402" y="345"/>
                  </a:cubicBezTo>
                  <a:cubicBezTo>
                    <a:pt x="401" y="345"/>
                    <a:pt x="400" y="346"/>
                    <a:pt x="399" y="346"/>
                  </a:cubicBezTo>
                  <a:cubicBezTo>
                    <a:pt x="398" y="346"/>
                    <a:pt x="397" y="345"/>
                    <a:pt x="396" y="345"/>
                  </a:cubicBezTo>
                  <a:cubicBezTo>
                    <a:pt x="396" y="345"/>
                    <a:pt x="396" y="344"/>
                    <a:pt x="396" y="344"/>
                  </a:cubicBezTo>
                  <a:cubicBezTo>
                    <a:pt x="393" y="342"/>
                    <a:pt x="389" y="339"/>
                    <a:pt x="385" y="339"/>
                  </a:cubicBezTo>
                  <a:cubicBezTo>
                    <a:pt x="386" y="336"/>
                    <a:pt x="383" y="334"/>
                    <a:pt x="381" y="335"/>
                  </a:cubicBezTo>
                  <a:cubicBezTo>
                    <a:pt x="379" y="327"/>
                    <a:pt x="381" y="315"/>
                    <a:pt x="375" y="310"/>
                  </a:cubicBezTo>
                  <a:cubicBezTo>
                    <a:pt x="376" y="309"/>
                    <a:pt x="378" y="309"/>
                    <a:pt x="377" y="307"/>
                  </a:cubicBezTo>
                  <a:cubicBezTo>
                    <a:pt x="376" y="307"/>
                    <a:pt x="373" y="311"/>
                    <a:pt x="371" y="310"/>
                  </a:cubicBezTo>
                  <a:cubicBezTo>
                    <a:pt x="369" y="311"/>
                    <a:pt x="368" y="313"/>
                    <a:pt x="366" y="313"/>
                  </a:cubicBezTo>
                  <a:cubicBezTo>
                    <a:pt x="365" y="313"/>
                    <a:pt x="366" y="312"/>
                    <a:pt x="364" y="312"/>
                  </a:cubicBezTo>
                  <a:cubicBezTo>
                    <a:pt x="362" y="314"/>
                    <a:pt x="360" y="319"/>
                    <a:pt x="357" y="317"/>
                  </a:cubicBezTo>
                  <a:cubicBezTo>
                    <a:pt x="355" y="318"/>
                    <a:pt x="354" y="320"/>
                    <a:pt x="354" y="321"/>
                  </a:cubicBezTo>
                  <a:cubicBezTo>
                    <a:pt x="345" y="326"/>
                    <a:pt x="337" y="332"/>
                    <a:pt x="332" y="340"/>
                  </a:cubicBezTo>
                  <a:cubicBezTo>
                    <a:pt x="338" y="341"/>
                    <a:pt x="341" y="333"/>
                    <a:pt x="346" y="332"/>
                  </a:cubicBezTo>
                  <a:cubicBezTo>
                    <a:pt x="345" y="342"/>
                    <a:pt x="347" y="354"/>
                    <a:pt x="345" y="363"/>
                  </a:cubicBezTo>
                  <a:cubicBezTo>
                    <a:pt x="344" y="357"/>
                    <a:pt x="345" y="350"/>
                    <a:pt x="344" y="343"/>
                  </a:cubicBezTo>
                  <a:cubicBezTo>
                    <a:pt x="344" y="351"/>
                    <a:pt x="344" y="361"/>
                    <a:pt x="344" y="370"/>
                  </a:cubicBezTo>
                  <a:cubicBezTo>
                    <a:pt x="343" y="369"/>
                    <a:pt x="344" y="367"/>
                    <a:pt x="343" y="367"/>
                  </a:cubicBezTo>
                  <a:cubicBezTo>
                    <a:pt x="342" y="369"/>
                    <a:pt x="342" y="372"/>
                    <a:pt x="341" y="374"/>
                  </a:cubicBezTo>
                  <a:cubicBezTo>
                    <a:pt x="339" y="363"/>
                    <a:pt x="337" y="351"/>
                    <a:pt x="339" y="340"/>
                  </a:cubicBezTo>
                  <a:cubicBezTo>
                    <a:pt x="336" y="344"/>
                    <a:pt x="335" y="349"/>
                    <a:pt x="334" y="355"/>
                  </a:cubicBezTo>
                  <a:cubicBezTo>
                    <a:pt x="333" y="362"/>
                    <a:pt x="333" y="370"/>
                    <a:pt x="335" y="376"/>
                  </a:cubicBezTo>
                  <a:cubicBezTo>
                    <a:pt x="337" y="368"/>
                    <a:pt x="336" y="358"/>
                    <a:pt x="338" y="351"/>
                  </a:cubicBezTo>
                  <a:cubicBezTo>
                    <a:pt x="339" y="354"/>
                    <a:pt x="338" y="356"/>
                    <a:pt x="338" y="359"/>
                  </a:cubicBezTo>
                  <a:cubicBezTo>
                    <a:pt x="339" y="365"/>
                    <a:pt x="341" y="370"/>
                    <a:pt x="341" y="375"/>
                  </a:cubicBezTo>
                  <a:cubicBezTo>
                    <a:pt x="340" y="379"/>
                    <a:pt x="338" y="383"/>
                    <a:pt x="338" y="387"/>
                  </a:cubicBezTo>
                  <a:cubicBezTo>
                    <a:pt x="337" y="386"/>
                    <a:pt x="336" y="386"/>
                    <a:pt x="335" y="386"/>
                  </a:cubicBezTo>
                  <a:cubicBezTo>
                    <a:pt x="335" y="382"/>
                    <a:pt x="327" y="381"/>
                    <a:pt x="329" y="386"/>
                  </a:cubicBezTo>
                  <a:cubicBezTo>
                    <a:pt x="328" y="386"/>
                    <a:pt x="328" y="385"/>
                    <a:pt x="327" y="385"/>
                  </a:cubicBezTo>
                  <a:cubicBezTo>
                    <a:pt x="326" y="381"/>
                    <a:pt x="325" y="378"/>
                    <a:pt x="322" y="378"/>
                  </a:cubicBezTo>
                  <a:cubicBezTo>
                    <a:pt x="319" y="363"/>
                    <a:pt x="322" y="346"/>
                    <a:pt x="324" y="332"/>
                  </a:cubicBezTo>
                  <a:cubicBezTo>
                    <a:pt x="320" y="341"/>
                    <a:pt x="318" y="353"/>
                    <a:pt x="318" y="366"/>
                  </a:cubicBezTo>
                  <a:cubicBezTo>
                    <a:pt x="314" y="362"/>
                    <a:pt x="311" y="369"/>
                    <a:pt x="311" y="374"/>
                  </a:cubicBezTo>
                  <a:cubicBezTo>
                    <a:pt x="309" y="369"/>
                    <a:pt x="307" y="364"/>
                    <a:pt x="301" y="364"/>
                  </a:cubicBezTo>
                  <a:cubicBezTo>
                    <a:pt x="302" y="356"/>
                    <a:pt x="303" y="340"/>
                    <a:pt x="301" y="334"/>
                  </a:cubicBezTo>
                  <a:cubicBezTo>
                    <a:pt x="299" y="342"/>
                    <a:pt x="299" y="354"/>
                    <a:pt x="299" y="362"/>
                  </a:cubicBezTo>
                  <a:cubicBezTo>
                    <a:pt x="291" y="364"/>
                    <a:pt x="284" y="368"/>
                    <a:pt x="282" y="374"/>
                  </a:cubicBezTo>
                  <a:cubicBezTo>
                    <a:pt x="287" y="372"/>
                    <a:pt x="293" y="367"/>
                    <a:pt x="300" y="365"/>
                  </a:cubicBezTo>
                  <a:cubicBezTo>
                    <a:pt x="300" y="367"/>
                    <a:pt x="300" y="365"/>
                    <a:pt x="301" y="366"/>
                  </a:cubicBezTo>
                  <a:cubicBezTo>
                    <a:pt x="305" y="369"/>
                    <a:pt x="306" y="379"/>
                    <a:pt x="307" y="386"/>
                  </a:cubicBezTo>
                  <a:cubicBezTo>
                    <a:pt x="307" y="389"/>
                    <a:pt x="308" y="396"/>
                    <a:pt x="311" y="395"/>
                  </a:cubicBezTo>
                  <a:cubicBezTo>
                    <a:pt x="313" y="394"/>
                    <a:pt x="312" y="391"/>
                    <a:pt x="313" y="389"/>
                  </a:cubicBezTo>
                  <a:cubicBezTo>
                    <a:pt x="313" y="389"/>
                    <a:pt x="314" y="390"/>
                    <a:pt x="315" y="390"/>
                  </a:cubicBezTo>
                  <a:cubicBezTo>
                    <a:pt x="317" y="389"/>
                    <a:pt x="317" y="387"/>
                    <a:pt x="317" y="384"/>
                  </a:cubicBezTo>
                  <a:cubicBezTo>
                    <a:pt x="318" y="384"/>
                    <a:pt x="320" y="383"/>
                    <a:pt x="322" y="383"/>
                  </a:cubicBezTo>
                  <a:cubicBezTo>
                    <a:pt x="324" y="384"/>
                    <a:pt x="324" y="387"/>
                    <a:pt x="325" y="389"/>
                  </a:cubicBezTo>
                  <a:cubicBezTo>
                    <a:pt x="329" y="396"/>
                    <a:pt x="333" y="402"/>
                    <a:pt x="337" y="408"/>
                  </a:cubicBezTo>
                  <a:cubicBezTo>
                    <a:pt x="338" y="408"/>
                    <a:pt x="338" y="407"/>
                    <a:pt x="338" y="406"/>
                  </a:cubicBezTo>
                  <a:cubicBezTo>
                    <a:pt x="338" y="408"/>
                    <a:pt x="338" y="411"/>
                    <a:pt x="340" y="412"/>
                  </a:cubicBezTo>
                  <a:cubicBezTo>
                    <a:pt x="343" y="408"/>
                    <a:pt x="344" y="403"/>
                    <a:pt x="345" y="398"/>
                  </a:cubicBezTo>
                  <a:cubicBezTo>
                    <a:pt x="350" y="407"/>
                    <a:pt x="354" y="421"/>
                    <a:pt x="353" y="435"/>
                  </a:cubicBezTo>
                  <a:cubicBezTo>
                    <a:pt x="352" y="435"/>
                    <a:pt x="352" y="432"/>
                    <a:pt x="350" y="432"/>
                  </a:cubicBezTo>
                  <a:cubicBezTo>
                    <a:pt x="349" y="432"/>
                    <a:pt x="349" y="433"/>
                    <a:pt x="348" y="433"/>
                  </a:cubicBezTo>
                  <a:cubicBezTo>
                    <a:pt x="349" y="434"/>
                    <a:pt x="349" y="435"/>
                    <a:pt x="349" y="435"/>
                  </a:cubicBezTo>
                  <a:cubicBezTo>
                    <a:pt x="348" y="439"/>
                    <a:pt x="343" y="443"/>
                    <a:pt x="344" y="447"/>
                  </a:cubicBezTo>
                  <a:cubicBezTo>
                    <a:pt x="343" y="448"/>
                    <a:pt x="342" y="446"/>
                    <a:pt x="341" y="446"/>
                  </a:cubicBezTo>
                  <a:cubicBezTo>
                    <a:pt x="341" y="445"/>
                    <a:pt x="342" y="444"/>
                    <a:pt x="343" y="444"/>
                  </a:cubicBezTo>
                  <a:cubicBezTo>
                    <a:pt x="337" y="444"/>
                    <a:pt x="337" y="440"/>
                    <a:pt x="334" y="438"/>
                  </a:cubicBezTo>
                  <a:cubicBezTo>
                    <a:pt x="334" y="435"/>
                    <a:pt x="333" y="432"/>
                    <a:pt x="331" y="431"/>
                  </a:cubicBezTo>
                  <a:cubicBezTo>
                    <a:pt x="329" y="430"/>
                    <a:pt x="328" y="432"/>
                    <a:pt x="327" y="430"/>
                  </a:cubicBezTo>
                  <a:cubicBezTo>
                    <a:pt x="327" y="429"/>
                    <a:pt x="331" y="429"/>
                    <a:pt x="330" y="427"/>
                  </a:cubicBezTo>
                  <a:cubicBezTo>
                    <a:pt x="328" y="425"/>
                    <a:pt x="321" y="428"/>
                    <a:pt x="317" y="427"/>
                  </a:cubicBezTo>
                  <a:cubicBezTo>
                    <a:pt x="315" y="426"/>
                    <a:pt x="314" y="424"/>
                    <a:pt x="313" y="424"/>
                  </a:cubicBezTo>
                  <a:cubicBezTo>
                    <a:pt x="311" y="424"/>
                    <a:pt x="311" y="424"/>
                    <a:pt x="310" y="424"/>
                  </a:cubicBezTo>
                  <a:cubicBezTo>
                    <a:pt x="310" y="421"/>
                    <a:pt x="310" y="418"/>
                    <a:pt x="309" y="416"/>
                  </a:cubicBezTo>
                  <a:cubicBezTo>
                    <a:pt x="311" y="414"/>
                    <a:pt x="312" y="407"/>
                    <a:pt x="310" y="404"/>
                  </a:cubicBezTo>
                  <a:cubicBezTo>
                    <a:pt x="306" y="405"/>
                    <a:pt x="305" y="408"/>
                    <a:pt x="305" y="412"/>
                  </a:cubicBezTo>
                  <a:cubicBezTo>
                    <a:pt x="299" y="413"/>
                    <a:pt x="295" y="415"/>
                    <a:pt x="289" y="415"/>
                  </a:cubicBezTo>
                  <a:cubicBezTo>
                    <a:pt x="290" y="409"/>
                    <a:pt x="289" y="402"/>
                    <a:pt x="287" y="397"/>
                  </a:cubicBezTo>
                  <a:cubicBezTo>
                    <a:pt x="285" y="401"/>
                    <a:pt x="285" y="407"/>
                    <a:pt x="285" y="413"/>
                  </a:cubicBezTo>
                  <a:cubicBezTo>
                    <a:pt x="281" y="410"/>
                    <a:pt x="275" y="410"/>
                    <a:pt x="271" y="408"/>
                  </a:cubicBezTo>
                  <a:cubicBezTo>
                    <a:pt x="272" y="406"/>
                    <a:pt x="271" y="404"/>
                    <a:pt x="269" y="403"/>
                  </a:cubicBezTo>
                  <a:cubicBezTo>
                    <a:pt x="272" y="402"/>
                    <a:pt x="279" y="401"/>
                    <a:pt x="276" y="398"/>
                  </a:cubicBezTo>
                  <a:cubicBezTo>
                    <a:pt x="275" y="395"/>
                    <a:pt x="270" y="397"/>
                    <a:pt x="265" y="397"/>
                  </a:cubicBezTo>
                  <a:cubicBezTo>
                    <a:pt x="257" y="399"/>
                    <a:pt x="248" y="399"/>
                    <a:pt x="243" y="398"/>
                  </a:cubicBezTo>
                  <a:cubicBezTo>
                    <a:pt x="242" y="398"/>
                    <a:pt x="244" y="399"/>
                    <a:pt x="243" y="399"/>
                  </a:cubicBezTo>
                  <a:cubicBezTo>
                    <a:pt x="242" y="399"/>
                    <a:pt x="242" y="398"/>
                    <a:pt x="241" y="398"/>
                  </a:cubicBezTo>
                  <a:cubicBezTo>
                    <a:pt x="241" y="397"/>
                    <a:pt x="241" y="396"/>
                    <a:pt x="241" y="395"/>
                  </a:cubicBezTo>
                  <a:cubicBezTo>
                    <a:pt x="241" y="395"/>
                    <a:pt x="244" y="398"/>
                    <a:pt x="246" y="396"/>
                  </a:cubicBezTo>
                  <a:cubicBezTo>
                    <a:pt x="245" y="391"/>
                    <a:pt x="244" y="386"/>
                    <a:pt x="244" y="381"/>
                  </a:cubicBezTo>
                  <a:cubicBezTo>
                    <a:pt x="245" y="375"/>
                    <a:pt x="245" y="369"/>
                    <a:pt x="246" y="364"/>
                  </a:cubicBezTo>
                  <a:cubicBezTo>
                    <a:pt x="246" y="362"/>
                    <a:pt x="248" y="360"/>
                    <a:pt x="246" y="359"/>
                  </a:cubicBezTo>
                  <a:cubicBezTo>
                    <a:pt x="244" y="359"/>
                    <a:pt x="243" y="361"/>
                    <a:pt x="242" y="363"/>
                  </a:cubicBezTo>
                  <a:cubicBezTo>
                    <a:pt x="241" y="352"/>
                    <a:pt x="243" y="337"/>
                    <a:pt x="240" y="328"/>
                  </a:cubicBezTo>
                  <a:cubicBezTo>
                    <a:pt x="240" y="335"/>
                    <a:pt x="239" y="343"/>
                    <a:pt x="240" y="351"/>
                  </a:cubicBezTo>
                  <a:cubicBezTo>
                    <a:pt x="240" y="355"/>
                    <a:pt x="240" y="358"/>
                    <a:pt x="240" y="362"/>
                  </a:cubicBezTo>
                  <a:cubicBezTo>
                    <a:pt x="240" y="363"/>
                    <a:pt x="241" y="364"/>
                    <a:pt x="241" y="365"/>
                  </a:cubicBezTo>
                  <a:cubicBezTo>
                    <a:pt x="240" y="368"/>
                    <a:pt x="239" y="371"/>
                    <a:pt x="239" y="373"/>
                  </a:cubicBezTo>
                  <a:cubicBezTo>
                    <a:pt x="239" y="374"/>
                    <a:pt x="239" y="374"/>
                    <a:pt x="239" y="375"/>
                  </a:cubicBezTo>
                  <a:cubicBezTo>
                    <a:pt x="239" y="375"/>
                    <a:pt x="238" y="375"/>
                    <a:pt x="238" y="375"/>
                  </a:cubicBezTo>
                  <a:cubicBezTo>
                    <a:pt x="238" y="362"/>
                    <a:pt x="238" y="348"/>
                    <a:pt x="238" y="334"/>
                  </a:cubicBezTo>
                  <a:cubicBezTo>
                    <a:pt x="237" y="331"/>
                    <a:pt x="238" y="327"/>
                    <a:pt x="237" y="324"/>
                  </a:cubicBezTo>
                  <a:cubicBezTo>
                    <a:pt x="235" y="325"/>
                    <a:pt x="236" y="327"/>
                    <a:pt x="236" y="329"/>
                  </a:cubicBezTo>
                  <a:cubicBezTo>
                    <a:pt x="235" y="338"/>
                    <a:pt x="235" y="349"/>
                    <a:pt x="235" y="359"/>
                  </a:cubicBezTo>
                  <a:cubicBezTo>
                    <a:pt x="234" y="359"/>
                    <a:pt x="231" y="359"/>
                    <a:pt x="229" y="359"/>
                  </a:cubicBezTo>
                  <a:cubicBezTo>
                    <a:pt x="229" y="349"/>
                    <a:pt x="228" y="338"/>
                    <a:pt x="224" y="332"/>
                  </a:cubicBezTo>
                  <a:cubicBezTo>
                    <a:pt x="224" y="340"/>
                    <a:pt x="227" y="350"/>
                    <a:pt x="227" y="359"/>
                  </a:cubicBezTo>
                  <a:cubicBezTo>
                    <a:pt x="226" y="360"/>
                    <a:pt x="224" y="359"/>
                    <a:pt x="223" y="361"/>
                  </a:cubicBezTo>
                  <a:cubicBezTo>
                    <a:pt x="222" y="359"/>
                    <a:pt x="221" y="357"/>
                    <a:pt x="219" y="356"/>
                  </a:cubicBezTo>
                  <a:cubicBezTo>
                    <a:pt x="218" y="356"/>
                    <a:pt x="219" y="358"/>
                    <a:pt x="219" y="358"/>
                  </a:cubicBezTo>
                  <a:cubicBezTo>
                    <a:pt x="216" y="357"/>
                    <a:pt x="213" y="354"/>
                    <a:pt x="210" y="354"/>
                  </a:cubicBezTo>
                  <a:cubicBezTo>
                    <a:pt x="209" y="354"/>
                    <a:pt x="209" y="352"/>
                    <a:pt x="208" y="352"/>
                  </a:cubicBezTo>
                  <a:cubicBezTo>
                    <a:pt x="204" y="353"/>
                    <a:pt x="204" y="358"/>
                    <a:pt x="203" y="362"/>
                  </a:cubicBezTo>
                  <a:cubicBezTo>
                    <a:pt x="201" y="349"/>
                    <a:pt x="199" y="333"/>
                    <a:pt x="194" y="324"/>
                  </a:cubicBezTo>
                  <a:cubicBezTo>
                    <a:pt x="196" y="324"/>
                    <a:pt x="200" y="325"/>
                    <a:pt x="202" y="324"/>
                  </a:cubicBezTo>
                  <a:cubicBezTo>
                    <a:pt x="206" y="326"/>
                    <a:pt x="209" y="329"/>
                    <a:pt x="213" y="331"/>
                  </a:cubicBezTo>
                  <a:cubicBezTo>
                    <a:pt x="214" y="324"/>
                    <a:pt x="207" y="321"/>
                    <a:pt x="200" y="320"/>
                  </a:cubicBezTo>
                  <a:cubicBezTo>
                    <a:pt x="200" y="320"/>
                    <a:pt x="199" y="321"/>
                    <a:pt x="199" y="321"/>
                  </a:cubicBezTo>
                  <a:cubicBezTo>
                    <a:pt x="192" y="319"/>
                    <a:pt x="180" y="318"/>
                    <a:pt x="173" y="315"/>
                  </a:cubicBezTo>
                  <a:cubicBezTo>
                    <a:pt x="173" y="320"/>
                    <a:pt x="181" y="322"/>
                    <a:pt x="186" y="323"/>
                  </a:cubicBezTo>
                  <a:cubicBezTo>
                    <a:pt x="188" y="324"/>
                    <a:pt x="190" y="323"/>
                    <a:pt x="192" y="324"/>
                  </a:cubicBezTo>
                  <a:cubicBezTo>
                    <a:pt x="192" y="325"/>
                    <a:pt x="192" y="324"/>
                    <a:pt x="193" y="325"/>
                  </a:cubicBezTo>
                  <a:cubicBezTo>
                    <a:pt x="195" y="332"/>
                    <a:pt x="197" y="340"/>
                    <a:pt x="199" y="349"/>
                  </a:cubicBezTo>
                  <a:cubicBezTo>
                    <a:pt x="200" y="357"/>
                    <a:pt x="202" y="363"/>
                    <a:pt x="201" y="371"/>
                  </a:cubicBezTo>
                  <a:cubicBezTo>
                    <a:pt x="201" y="371"/>
                    <a:pt x="201" y="371"/>
                    <a:pt x="202" y="371"/>
                  </a:cubicBezTo>
                  <a:cubicBezTo>
                    <a:pt x="202" y="373"/>
                    <a:pt x="201" y="375"/>
                    <a:pt x="201" y="377"/>
                  </a:cubicBezTo>
                  <a:cubicBezTo>
                    <a:pt x="198" y="373"/>
                    <a:pt x="195" y="366"/>
                    <a:pt x="189" y="366"/>
                  </a:cubicBezTo>
                  <a:cubicBezTo>
                    <a:pt x="183" y="367"/>
                    <a:pt x="181" y="374"/>
                    <a:pt x="180" y="380"/>
                  </a:cubicBezTo>
                  <a:cubicBezTo>
                    <a:pt x="179" y="380"/>
                    <a:pt x="179" y="378"/>
                    <a:pt x="179" y="377"/>
                  </a:cubicBezTo>
                  <a:cubicBezTo>
                    <a:pt x="177" y="380"/>
                    <a:pt x="175" y="382"/>
                    <a:pt x="172" y="384"/>
                  </a:cubicBezTo>
                  <a:cubicBezTo>
                    <a:pt x="171" y="377"/>
                    <a:pt x="171" y="369"/>
                    <a:pt x="167" y="365"/>
                  </a:cubicBezTo>
                  <a:cubicBezTo>
                    <a:pt x="169" y="370"/>
                    <a:pt x="169" y="377"/>
                    <a:pt x="171" y="383"/>
                  </a:cubicBezTo>
                  <a:cubicBezTo>
                    <a:pt x="167" y="383"/>
                    <a:pt x="169" y="388"/>
                    <a:pt x="168" y="391"/>
                  </a:cubicBezTo>
                  <a:cubicBezTo>
                    <a:pt x="164" y="390"/>
                    <a:pt x="161" y="391"/>
                    <a:pt x="157" y="391"/>
                  </a:cubicBezTo>
                  <a:cubicBezTo>
                    <a:pt x="157" y="388"/>
                    <a:pt x="156" y="386"/>
                    <a:pt x="155" y="383"/>
                  </a:cubicBezTo>
                  <a:cubicBezTo>
                    <a:pt x="155" y="380"/>
                    <a:pt x="153" y="377"/>
                    <a:pt x="153" y="375"/>
                  </a:cubicBezTo>
                  <a:cubicBezTo>
                    <a:pt x="153" y="372"/>
                    <a:pt x="154" y="370"/>
                    <a:pt x="154" y="367"/>
                  </a:cubicBezTo>
                  <a:cubicBezTo>
                    <a:pt x="155" y="365"/>
                    <a:pt x="155" y="362"/>
                    <a:pt x="156" y="360"/>
                  </a:cubicBezTo>
                  <a:cubicBezTo>
                    <a:pt x="159" y="366"/>
                    <a:pt x="160" y="373"/>
                    <a:pt x="164" y="379"/>
                  </a:cubicBezTo>
                  <a:cubicBezTo>
                    <a:pt x="163" y="369"/>
                    <a:pt x="160" y="360"/>
                    <a:pt x="157" y="351"/>
                  </a:cubicBezTo>
                  <a:cubicBezTo>
                    <a:pt x="154" y="343"/>
                    <a:pt x="152" y="334"/>
                    <a:pt x="147" y="328"/>
                  </a:cubicBezTo>
                  <a:cubicBezTo>
                    <a:pt x="146" y="328"/>
                    <a:pt x="146" y="329"/>
                    <a:pt x="146" y="329"/>
                  </a:cubicBezTo>
                  <a:cubicBezTo>
                    <a:pt x="140" y="324"/>
                    <a:pt x="133" y="317"/>
                    <a:pt x="125" y="313"/>
                  </a:cubicBezTo>
                  <a:cubicBezTo>
                    <a:pt x="123" y="312"/>
                    <a:pt x="121" y="311"/>
                    <a:pt x="119" y="310"/>
                  </a:cubicBezTo>
                  <a:cubicBezTo>
                    <a:pt x="117" y="309"/>
                    <a:pt x="114" y="307"/>
                    <a:pt x="113" y="309"/>
                  </a:cubicBezTo>
                  <a:cubicBezTo>
                    <a:pt x="119" y="314"/>
                    <a:pt x="127" y="318"/>
                    <a:pt x="134" y="323"/>
                  </a:cubicBezTo>
                  <a:cubicBezTo>
                    <a:pt x="138" y="325"/>
                    <a:pt x="141" y="328"/>
                    <a:pt x="146" y="330"/>
                  </a:cubicBezTo>
                  <a:cubicBezTo>
                    <a:pt x="148" y="336"/>
                    <a:pt x="151" y="343"/>
                    <a:pt x="153" y="350"/>
                  </a:cubicBezTo>
                  <a:cubicBezTo>
                    <a:pt x="154" y="352"/>
                    <a:pt x="155" y="355"/>
                    <a:pt x="155" y="357"/>
                  </a:cubicBezTo>
                  <a:cubicBezTo>
                    <a:pt x="156" y="362"/>
                    <a:pt x="152" y="366"/>
                    <a:pt x="152" y="372"/>
                  </a:cubicBezTo>
                  <a:cubicBezTo>
                    <a:pt x="152" y="369"/>
                    <a:pt x="149" y="366"/>
                    <a:pt x="149" y="362"/>
                  </a:cubicBezTo>
                  <a:cubicBezTo>
                    <a:pt x="149" y="358"/>
                    <a:pt x="151" y="351"/>
                    <a:pt x="150" y="347"/>
                  </a:cubicBezTo>
                  <a:cubicBezTo>
                    <a:pt x="150" y="346"/>
                    <a:pt x="149" y="342"/>
                    <a:pt x="147" y="345"/>
                  </a:cubicBezTo>
                  <a:cubicBezTo>
                    <a:pt x="148" y="345"/>
                    <a:pt x="149" y="344"/>
                    <a:pt x="149" y="344"/>
                  </a:cubicBezTo>
                  <a:cubicBezTo>
                    <a:pt x="150" y="349"/>
                    <a:pt x="148" y="354"/>
                    <a:pt x="148" y="358"/>
                  </a:cubicBezTo>
                  <a:cubicBezTo>
                    <a:pt x="147" y="356"/>
                    <a:pt x="145" y="354"/>
                    <a:pt x="145" y="351"/>
                  </a:cubicBezTo>
                  <a:cubicBezTo>
                    <a:pt x="144" y="346"/>
                    <a:pt x="147" y="339"/>
                    <a:pt x="142" y="337"/>
                  </a:cubicBezTo>
                  <a:cubicBezTo>
                    <a:pt x="141" y="337"/>
                    <a:pt x="140" y="338"/>
                    <a:pt x="139" y="340"/>
                  </a:cubicBezTo>
                  <a:cubicBezTo>
                    <a:pt x="140" y="340"/>
                    <a:pt x="141" y="337"/>
                    <a:pt x="142" y="338"/>
                  </a:cubicBezTo>
                  <a:cubicBezTo>
                    <a:pt x="146" y="354"/>
                    <a:pt x="136" y="366"/>
                    <a:pt x="138" y="384"/>
                  </a:cubicBezTo>
                  <a:cubicBezTo>
                    <a:pt x="139" y="374"/>
                    <a:pt x="142" y="364"/>
                    <a:pt x="144" y="353"/>
                  </a:cubicBezTo>
                  <a:cubicBezTo>
                    <a:pt x="145" y="357"/>
                    <a:pt x="146" y="360"/>
                    <a:pt x="147" y="363"/>
                  </a:cubicBezTo>
                  <a:cubicBezTo>
                    <a:pt x="146" y="368"/>
                    <a:pt x="145" y="372"/>
                    <a:pt x="144" y="377"/>
                  </a:cubicBezTo>
                  <a:cubicBezTo>
                    <a:pt x="142" y="377"/>
                    <a:pt x="142" y="378"/>
                    <a:pt x="142" y="379"/>
                  </a:cubicBezTo>
                  <a:cubicBezTo>
                    <a:pt x="142" y="382"/>
                    <a:pt x="143" y="386"/>
                    <a:pt x="143" y="390"/>
                  </a:cubicBezTo>
                  <a:cubicBezTo>
                    <a:pt x="145" y="391"/>
                    <a:pt x="144" y="396"/>
                    <a:pt x="144" y="398"/>
                  </a:cubicBezTo>
                  <a:cubicBezTo>
                    <a:pt x="144" y="403"/>
                    <a:pt x="149" y="409"/>
                    <a:pt x="149" y="414"/>
                  </a:cubicBezTo>
                  <a:cubicBezTo>
                    <a:pt x="147" y="413"/>
                    <a:pt x="144" y="412"/>
                    <a:pt x="142" y="410"/>
                  </a:cubicBezTo>
                  <a:cubicBezTo>
                    <a:pt x="140" y="408"/>
                    <a:pt x="140" y="405"/>
                    <a:pt x="137" y="405"/>
                  </a:cubicBezTo>
                  <a:cubicBezTo>
                    <a:pt x="135" y="406"/>
                    <a:pt x="134" y="407"/>
                    <a:pt x="134" y="409"/>
                  </a:cubicBezTo>
                  <a:cubicBezTo>
                    <a:pt x="131" y="403"/>
                    <a:pt x="136" y="394"/>
                    <a:pt x="133" y="388"/>
                  </a:cubicBezTo>
                  <a:cubicBezTo>
                    <a:pt x="133" y="391"/>
                    <a:pt x="133" y="396"/>
                    <a:pt x="132" y="400"/>
                  </a:cubicBezTo>
                  <a:cubicBezTo>
                    <a:pt x="129" y="395"/>
                    <a:pt x="132" y="391"/>
                    <a:pt x="132" y="386"/>
                  </a:cubicBezTo>
                  <a:cubicBezTo>
                    <a:pt x="135" y="391"/>
                    <a:pt x="138" y="396"/>
                    <a:pt x="142" y="401"/>
                  </a:cubicBezTo>
                  <a:cubicBezTo>
                    <a:pt x="139" y="388"/>
                    <a:pt x="134" y="378"/>
                    <a:pt x="128" y="368"/>
                  </a:cubicBezTo>
                  <a:cubicBezTo>
                    <a:pt x="128" y="367"/>
                    <a:pt x="129" y="365"/>
                    <a:pt x="128" y="365"/>
                  </a:cubicBezTo>
                  <a:cubicBezTo>
                    <a:pt x="129" y="364"/>
                    <a:pt x="130" y="365"/>
                    <a:pt x="132" y="366"/>
                  </a:cubicBezTo>
                  <a:cubicBezTo>
                    <a:pt x="132" y="367"/>
                    <a:pt x="131" y="368"/>
                    <a:pt x="131" y="370"/>
                  </a:cubicBezTo>
                  <a:cubicBezTo>
                    <a:pt x="133" y="365"/>
                    <a:pt x="134" y="359"/>
                    <a:pt x="136" y="354"/>
                  </a:cubicBezTo>
                  <a:cubicBezTo>
                    <a:pt x="136" y="353"/>
                    <a:pt x="137" y="355"/>
                    <a:pt x="138" y="355"/>
                  </a:cubicBezTo>
                  <a:cubicBezTo>
                    <a:pt x="135" y="346"/>
                    <a:pt x="141" y="339"/>
                    <a:pt x="140" y="328"/>
                  </a:cubicBezTo>
                  <a:cubicBezTo>
                    <a:pt x="138" y="333"/>
                    <a:pt x="137" y="340"/>
                    <a:pt x="135" y="345"/>
                  </a:cubicBezTo>
                  <a:cubicBezTo>
                    <a:pt x="134" y="344"/>
                    <a:pt x="133" y="342"/>
                    <a:pt x="131" y="341"/>
                  </a:cubicBezTo>
                  <a:cubicBezTo>
                    <a:pt x="131" y="344"/>
                    <a:pt x="133" y="348"/>
                    <a:pt x="134" y="351"/>
                  </a:cubicBezTo>
                  <a:cubicBezTo>
                    <a:pt x="133" y="355"/>
                    <a:pt x="132" y="360"/>
                    <a:pt x="132" y="365"/>
                  </a:cubicBezTo>
                  <a:cubicBezTo>
                    <a:pt x="129" y="362"/>
                    <a:pt x="127" y="360"/>
                    <a:pt x="123" y="358"/>
                  </a:cubicBezTo>
                  <a:cubicBezTo>
                    <a:pt x="123" y="358"/>
                    <a:pt x="123" y="357"/>
                    <a:pt x="122" y="357"/>
                  </a:cubicBezTo>
                  <a:cubicBezTo>
                    <a:pt x="121" y="356"/>
                    <a:pt x="121" y="357"/>
                    <a:pt x="120" y="357"/>
                  </a:cubicBezTo>
                  <a:cubicBezTo>
                    <a:pt x="111" y="351"/>
                    <a:pt x="101" y="345"/>
                    <a:pt x="94" y="338"/>
                  </a:cubicBezTo>
                  <a:cubicBezTo>
                    <a:pt x="93" y="337"/>
                    <a:pt x="94" y="337"/>
                    <a:pt x="94" y="337"/>
                  </a:cubicBezTo>
                  <a:cubicBezTo>
                    <a:pt x="91" y="338"/>
                    <a:pt x="93" y="340"/>
                    <a:pt x="94" y="341"/>
                  </a:cubicBezTo>
                  <a:cubicBezTo>
                    <a:pt x="94" y="342"/>
                    <a:pt x="95" y="344"/>
                    <a:pt x="96" y="345"/>
                  </a:cubicBezTo>
                  <a:cubicBezTo>
                    <a:pt x="99" y="347"/>
                    <a:pt x="102" y="348"/>
                    <a:pt x="102" y="352"/>
                  </a:cubicBezTo>
                  <a:cubicBezTo>
                    <a:pt x="99" y="352"/>
                    <a:pt x="97" y="351"/>
                    <a:pt x="95" y="350"/>
                  </a:cubicBezTo>
                  <a:cubicBezTo>
                    <a:pt x="94" y="348"/>
                    <a:pt x="95" y="343"/>
                    <a:pt x="92" y="345"/>
                  </a:cubicBezTo>
                  <a:cubicBezTo>
                    <a:pt x="93" y="345"/>
                    <a:pt x="93" y="347"/>
                    <a:pt x="93" y="349"/>
                  </a:cubicBezTo>
                  <a:cubicBezTo>
                    <a:pt x="90" y="348"/>
                    <a:pt x="89" y="344"/>
                    <a:pt x="88" y="341"/>
                  </a:cubicBezTo>
                  <a:cubicBezTo>
                    <a:pt x="86" y="341"/>
                    <a:pt x="86" y="342"/>
                    <a:pt x="85" y="343"/>
                  </a:cubicBezTo>
                  <a:cubicBezTo>
                    <a:pt x="86" y="343"/>
                    <a:pt x="86" y="342"/>
                    <a:pt x="87" y="342"/>
                  </a:cubicBezTo>
                  <a:cubicBezTo>
                    <a:pt x="87" y="348"/>
                    <a:pt x="88" y="354"/>
                    <a:pt x="87" y="360"/>
                  </a:cubicBezTo>
                  <a:cubicBezTo>
                    <a:pt x="87" y="361"/>
                    <a:pt x="85" y="359"/>
                    <a:pt x="85" y="358"/>
                  </a:cubicBezTo>
                  <a:cubicBezTo>
                    <a:pt x="85" y="357"/>
                    <a:pt x="86" y="357"/>
                    <a:pt x="87" y="356"/>
                  </a:cubicBezTo>
                  <a:cubicBezTo>
                    <a:pt x="85" y="353"/>
                    <a:pt x="81" y="357"/>
                    <a:pt x="79" y="358"/>
                  </a:cubicBezTo>
                  <a:cubicBezTo>
                    <a:pt x="80" y="354"/>
                    <a:pt x="81" y="348"/>
                    <a:pt x="80" y="343"/>
                  </a:cubicBezTo>
                  <a:cubicBezTo>
                    <a:pt x="83" y="341"/>
                    <a:pt x="85" y="340"/>
                    <a:pt x="87" y="338"/>
                  </a:cubicBezTo>
                  <a:cubicBezTo>
                    <a:pt x="85" y="338"/>
                    <a:pt x="82" y="340"/>
                    <a:pt x="80" y="341"/>
                  </a:cubicBezTo>
                  <a:cubicBezTo>
                    <a:pt x="80" y="339"/>
                    <a:pt x="80" y="338"/>
                    <a:pt x="79" y="338"/>
                  </a:cubicBezTo>
                  <a:cubicBezTo>
                    <a:pt x="77" y="338"/>
                    <a:pt x="77" y="340"/>
                    <a:pt x="76" y="341"/>
                  </a:cubicBezTo>
                  <a:cubicBezTo>
                    <a:pt x="77" y="341"/>
                    <a:pt x="78" y="338"/>
                    <a:pt x="78" y="339"/>
                  </a:cubicBezTo>
                  <a:cubicBezTo>
                    <a:pt x="78" y="340"/>
                    <a:pt x="78" y="341"/>
                    <a:pt x="78" y="341"/>
                  </a:cubicBezTo>
                  <a:cubicBezTo>
                    <a:pt x="77" y="342"/>
                    <a:pt x="75" y="343"/>
                    <a:pt x="72" y="344"/>
                  </a:cubicBezTo>
                  <a:cubicBezTo>
                    <a:pt x="73" y="342"/>
                    <a:pt x="72" y="340"/>
                    <a:pt x="71" y="340"/>
                  </a:cubicBezTo>
                  <a:cubicBezTo>
                    <a:pt x="70" y="340"/>
                    <a:pt x="71" y="343"/>
                    <a:pt x="71" y="344"/>
                  </a:cubicBezTo>
                  <a:cubicBezTo>
                    <a:pt x="69" y="345"/>
                    <a:pt x="69" y="346"/>
                    <a:pt x="67" y="346"/>
                  </a:cubicBezTo>
                  <a:cubicBezTo>
                    <a:pt x="67" y="344"/>
                    <a:pt x="67" y="343"/>
                    <a:pt x="66" y="343"/>
                  </a:cubicBezTo>
                  <a:cubicBezTo>
                    <a:pt x="64" y="343"/>
                    <a:pt x="64" y="344"/>
                    <a:pt x="63" y="346"/>
                  </a:cubicBezTo>
                  <a:cubicBezTo>
                    <a:pt x="64" y="346"/>
                    <a:pt x="64" y="344"/>
                    <a:pt x="65" y="344"/>
                  </a:cubicBezTo>
                  <a:cubicBezTo>
                    <a:pt x="66" y="344"/>
                    <a:pt x="65" y="345"/>
                    <a:pt x="65" y="346"/>
                  </a:cubicBezTo>
                  <a:cubicBezTo>
                    <a:pt x="64" y="346"/>
                    <a:pt x="61" y="348"/>
                    <a:pt x="61" y="346"/>
                  </a:cubicBezTo>
                  <a:cubicBezTo>
                    <a:pt x="58" y="348"/>
                    <a:pt x="53" y="348"/>
                    <a:pt x="49" y="348"/>
                  </a:cubicBezTo>
                  <a:cubicBezTo>
                    <a:pt x="46" y="345"/>
                    <a:pt x="43" y="341"/>
                    <a:pt x="41" y="337"/>
                  </a:cubicBezTo>
                  <a:cubicBezTo>
                    <a:pt x="37" y="331"/>
                    <a:pt x="33" y="328"/>
                    <a:pt x="33" y="319"/>
                  </a:cubicBezTo>
                  <a:cubicBezTo>
                    <a:pt x="32" y="311"/>
                    <a:pt x="33" y="299"/>
                    <a:pt x="37" y="295"/>
                  </a:cubicBezTo>
                  <a:cubicBezTo>
                    <a:pt x="36" y="294"/>
                    <a:pt x="35" y="297"/>
                    <a:pt x="35" y="296"/>
                  </a:cubicBezTo>
                  <a:cubicBezTo>
                    <a:pt x="35" y="295"/>
                    <a:pt x="35" y="294"/>
                    <a:pt x="35" y="293"/>
                  </a:cubicBezTo>
                  <a:cubicBezTo>
                    <a:pt x="37" y="293"/>
                    <a:pt x="38" y="293"/>
                    <a:pt x="39" y="294"/>
                  </a:cubicBezTo>
                  <a:cubicBezTo>
                    <a:pt x="38" y="302"/>
                    <a:pt x="35" y="307"/>
                    <a:pt x="34" y="315"/>
                  </a:cubicBezTo>
                  <a:cubicBezTo>
                    <a:pt x="36" y="308"/>
                    <a:pt x="40" y="302"/>
                    <a:pt x="40" y="294"/>
                  </a:cubicBezTo>
                  <a:cubicBezTo>
                    <a:pt x="42" y="294"/>
                    <a:pt x="43" y="294"/>
                    <a:pt x="44" y="294"/>
                  </a:cubicBezTo>
                  <a:cubicBezTo>
                    <a:pt x="45" y="294"/>
                    <a:pt x="43" y="295"/>
                    <a:pt x="43" y="296"/>
                  </a:cubicBezTo>
                  <a:cubicBezTo>
                    <a:pt x="40" y="302"/>
                    <a:pt x="38" y="315"/>
                    <a:pt x="40" y="323"/>
                  </a:cubicBezTo>
                  <a:cubicBezTo>
                    <a:pt x="42" y="329"/>
                    <a:pt x="45" y="333"/>
                    <a:pt x="47" y="337"/>
                  </a:cubicBezTo>
                  <a:cubicBezTo>
                    <a:pt x="46" y="331"/>
                    <a:pt x="42" y="325"/>
                    <a:pt x="41" y="318"/>
                  </a:cubicBezTo>
                  <a:cubicBezTo>
                    <a:pt x="41" y="309"/>
                    <a:pt x="42" y="300"/>
                    <a:pt x="46" y="294"/>
                  </a:cubicBezTo>
                  <a:cubicBezTo>
                    <a:pt x="47" y="294"/>
                    <a:pt x="48" y="294"/>
                    <a:pt x="49" y="294"/>
                  </a:cubicBezTo>
                  <a:cubicBezTo>
                    <a:pt x="47" y="300"/>
                    <a:pt x="46" y="305"/>
                    <a:pt x="44" y="312"/>
                  </a:cubicBezTo>
                  <a:cubicBezTo>
                    <a:pt x="47" y="307"/>
                    <a:pt x="49" y="301"/>
                    <a:pt x="50" y="294"/>
                  </a:cubicBezTo>
                  <a:cubicBezTo>
                    <a:pt x="52" y="294"/>
                    <a:pt x="52" y="294"/>
                    <a:pt x="53" y="294"/>
                  </a:cubicBezTo>
                  <a:cubicBezTo>
                    <a:pt x="53" y="295"/>
                    <a:pt x="52" y="295"/>
                    <a:pt x="53" y="296"/>
                  </a:cubicBezTo>
                  <a:cubicBezTo>
                    <a:pt x="53" y="294"/>
                    <a:pt x="54" y="294"/>
                    <a:pt x="56" y="294"/>
                  </a:cubicBezTo>
                  <a:cubicBezTo>
                    <a:pt x="55" y="298"/>
                    <a:pt x="54" y="302"/>
                    <a:pt x="54" y="307"/>
                  </a:cubicBezTo>
                  <a:cubicBezTo>
                    <a:pt x="56" y="303"/>
                    <a:pt x="57" y="298"/>
                    <a:pt x="58" y="293"/>
                  </a:cubicBezTo>
                  <a:cubicBezTo>
                    <a:pt x="66" y="293"/>
                    <a:pt x="73" y="292"/>
                    <a:pt x="81" y="291"/>
                  </a:cubicBezTo>
                  <a:cubicBezTo>
                    <a:pt x="84" y="291"/>
                    <a:pt x="87" y="290"/>
                    <a:pt x="90" y="291"/>
                  </a:cubicBezTo>
                  <a:cubicBezTo>
                    <a:pt x="94" y="291"/>
                    <a:pt x="102" y="301"/>
                    <a:pt x="106" y="296"/>
                  </a:cubicBezTo>
                  <a:cubicBezTo>
                    <a:pt x="108" y="296"/>
                    <a:pt x="108" y="297"/>
                    <a:pt x="110" y="297"/>
                  </a:cubicBezTo>
                  <a:cubicBezTo>
                    <a:pt x="107" y="294"/>
                    <a:pt x="103" y="290"/>
                    <a:pt x="98" y="289"/>
                  </a:cubicBezTo>
                  <a:cubicBezTo>
                    <a:pt x="99" y="289"/>
                    <a:pt x="99" y="288"/>
                    <a:pt x="100" y="288"/>
                  </a:cubicBezTo>
                  <a:cubicBezTo>
                    <a:pt x="93" y="285"/>
                    <a:pt x="86" y="285"/>
                    <a:pt x="78" y="285"/>
                  </a:cubicBezTo>
                  <a:cubicBezTo>
                    <a:pt x="66" y="286"/>
                    <a:pt x="53" y="290"/>
                    <a:pt x="38" y="288"/>
                  </a:cubicBezTo>
                  <a:cubicBezTo>
                    <a:pt x="35" y="288"/>
                    <a:pt x="33" y="286"/>
                    <a:pt x="30" y="284"/>
                  </a:cubicBezTo>
                  <a:cubicBezTo>
                    <a:pt x="29" y="279"/>
                    <a:pt x="27" y="274"/>
                    <a:pt x="28" y="267"/>
                  </a:cubicBezTo>
                  <a:cubicBezTo>
                    <a:pt x="31" y="265"/>
                    <a:pt x="30" y="259"/>
                    <a:pt x="27" y="256"/>
                  </a:cubicBezTo>
                  <a:cubicBezTo>
                    <a:pt x="31" y="250"/>
                    <a:pt x="23" y="249"/>
                    <a:pt x="19" y="248"/>
                  </a:cubicBezTo>
                  <a:cubicBezTo>
                    <a:pt x="20" y="244"/>
                    <a:pt x="20" y="239"/>
                    <a:pt x="19" y="235"/>
                  </a:cubicBezTo>
                  <a:cubicBezTo>
                    <a:pt x="20" y="235"/>
                    <a:pt x="20" y="235"/>
                    <a:pt x="21" y="235"/>
                  </a:cubicBezTo>
                  <a:cubicBezTo>
                    <a:pt x="21" y="229"/>
                    <a:pt x="18" y="226"/>
                    <a:pt x="16" y="223"/>
                  </a:cubicBezTo>
                  <a:cubicBezTo>
                    <a:pt x="15" y="221"/>
                    <a:pt x="13" y="220"/>
                    <a:pt x="12" y="219"/>
                  </a:cubicBezTo>
                  <a:cubicBezTo>
                    <a:pt x="9" y="217"/>
                    <a:pt x="5" y="216"/>
                    <a:pt x="4" y="214"/>
                  </a:cubicBezTo>
                  <a:cubicBezTo>
                    <a:pt x="2" y="212"/>
                    <a:pt x="2" y="209"/>
                    <a:pt x="0" y="207"/>
                  </a:cubicBezTo>
                  <a:cubicBezTo>
                    <a:pt x="1" y="204"/>
                    <a:pt x="3" y="201"/>
                    <a:pt x="4" y="197"/>
                  </a:cubicBezTo>
                  <a:cubicBezTo>
                    <a:pt x="7" y="194"/>
                    <a:pt x="8" y="190"/>
                    <a:pt x="11" y="187"/>
                  </a:cubicBezTo>
                  <a:cubicBezTo>
                    <a:pt x="12" y="185"/>
                    <a:pt x="14" y="184"/>
                    <a:pt x="15" y="183"/>
                  </a:cubicBezTo>
                  <a:cubicBezTo>
                    <a:pt x="18" y="180"/>
                    <a:pt x="19" y="175"/>
                    <a:pt x="22" y="172"/>
                  </a:cubicBezTo>
                  <a:cubicBezTo>
                    <a:pt x="25" y="168"/>
                    <a:pt x="28" y="166"/>
                    <a:pt x="31" y="162"/>
                  </a:cubicBezTo>
                  <a:cubicBezTo>
                    <a:pt x="38" y="162"/>
                    <a:pt x="45" y="158"/>
                    <a:pt x="51" y="155"/>
                  </a:cubicBezTo>
                  <a:cubicBezTo>
                    <a:pt x="57" y="151"/>
                    <a:pt x="63" y="148"/>
                    <a:pt x="70" y="145"/>
                  </a:cubicBezTo>
                  <a:cubicBezTo>
                    <a:pt x="56" y="149"/>
                    <a:pt x="45" y="157"/>
                    <a:pt x="32" y="162"/>
                  </a:cubicBezTo>
                  <a:cubicBezTo>
                    <a:pt x="32" y="161"/>
                    <a:pt x="33" y="160"/>
                    <a:pt x="34" y="159"/>
                  </a:cubicBezTo>
                  <a:cubicBezTo>
                    <a:pt x="36" y="156"/>
                    <a:pt x="39" y="152"/>
                    <a:pt x="42" y="149"/>
                  </a:cubicBezTo>
                  <a:cubicBezTo>
                    <a:pt x="49" y="140"/>
                    <a:pt x="58" y="132"/>
                    <a:pt x="64" y="123"/>
                  </a:cubicBezTo>
                  <a:cubicBezTo>
                    <a:pt x="57" y="132"/>
                    <a:pt x="48" y="142"/>
                    <a:pt x="39" y="151"/>
                  </a:cubicBezTo>
                  <a:cubicBezTo>
                    <a:pt x="46" y="140"/>
                    <a:pt x="54" y="129"/>
                    <a:pt x="62" y="119"/>
                  </a:cubicBezTo>
                  <a:cubicBezTo>
                    <a:pt x="65" y="115"/>
                    <a:pt x="68" y="112"/>
                    <a:pt x="69" y="108"/>
                  </a:cubicBezTo>
                  <a:cubicBezTo>
                    <a:pt x="61" y="117"/>
                    <a:pt x="54" y="128"/>
                    <a:pt x="46" y="138"/>
                  </a:cubicBezTo>
                  <a:cubicBezTo>
                    <a:pt x="38" y="148"/>
                    <a:pt x="32" y="160"/>
                    <a:pt x="24" y="170"/>
                  </a:cubicBezTo>
                  <a:cubicBezTo>
                    <a:pt x="24" y="167"/>
                    <a:pt x="26" y="167"/>
                    <a:pt x="27" y="165"/>
                  </a:cubicBezTo>
                  <a:cubicBezTo>
                    <a:pt x="28" y="162"/>
                    <a:pt x="28" y="159"/>
                    <a:pt x="29" y="156"/>
                  </a:cubicBezTo>
                  <a:cubicBezTo>
                    <a:pt x="30" y="154"/>
                    <a:pt x="33" y="151"/>
                    <a:pt x="34" y="148"/>
                  </a:cubicBezTo>
                  <a:cubicBezTo>
                    <a:pt x="39" y="141"/>
                    <a:pt x="44" y="133"/>
                    <a:pt x="50" y="125"/>
                  </a:cubicBezTo>
                  <a:cubicBezTo>
                    <a:pt x="57" y="115"/>
                    <a:pt x="65" y="106"/>
                    <a:pt x="70" y="95"/>
                  </a:cubicBezTo>
                  <a:cubicBezTo>
                    <a:pt x="58" y="114"/>
                    <a:pt x="41" y="133"/>
                    <a:pt x="30" y="154"/>
                  </a:cubicBezTo>
                  <a:cubicBezTo>
                    <a:pt x="30" y="148"/>
                    <a:pt x="34" y="144"/>
                    <a:pt x="34" y="137"/>
                  </a:cubicBezTo>
                  <a:cubicBezTo>
                    <a:pt x="45" y="122"/>
                    <a:pt x="57" y="109"/>
                    <a:pt x="67" y="94"/>
                  </a:cubicBezTo>
                  <a:cubicBezTo>
                    <a:pt x="71" y="90"/>
                    <a:pt x="74" y="85"/>
                    <a:pt x="77" y="79"/>
                  </a:cubicBezTo>
                  <a:cubicBezTo>
                    <a:pt x="65" y="99"/>
                    <a:pt x="49" y="114"/>
                    <a:pt x="36" y="133"/>
                  </a:cubicBezTo>
                  <a:cubicBezTo>
                    <a:pt x="46" y="107"/>
                    <a:pt x="68" y="92"/>
                    <a:pt x="81" y="68"/>
                  </a:cubicBezTo>
                  <a:cubicBezTo>
                    <a:pt x="70" y="85"/>
                    <a:pt x="56" y="98"/>
                    <a:pt x="45" y="114"/>
                  </a:cubicBezTo>
                  <a:cubicBezTo>
                    <a:pt x="50" y="102"/>
                    <a:pt x="56" y="90"/>
                    <a:pt x="64" y="79"/>
                  </a:cubicBezTo>
                  <a:cubicBezTo>
                    <a:pt x="68" y="74"/>
                    <a:pt x="72" y="68"/>
                    <a:pt x="76" y="63"/>
                  </a:cubicBezTo>
                  <a:cubicBezTo>
                    <a:pt x="80" y="58"/>
                    <a:pt x="83" y="52"/>
                    <a:pt x="87" y="47"/>
                  </a:cubicBezTo>
                  <a:cubicBezTo>
                    <a:pt x="90" y="44"/>
                    <a:pt x="94" y="41"/>
                    <a:pt x="97" y="38"/>
                  </a:cubicBezTo>
                  <a:cubicBezTo>
                    <a:pt x="104" y="33"/>
                    <a:pt x="111" y="28"/>
                    <a:pt x="120" y="23"/>
                  </a:cubicBezTo>
                  <a:cubicBezTo>
                    <a:pt x="125" y="21"/>
                    <a:pt x="130" y="18"/>
                    <a:pt x="135" y="17"/>
                  </a:cubicBezTo>
                  <a:close/>
                  <a:moveTo>
                    <a:pt x="246" y="7"/>
                  </a:moveTo>
                  <a:cubicBezTo>
                    <a:pt x="243" y="6"/>
                    <a:pt x="238" y="4"/>
                    <a:pt x="234" y="5"/>
                  </a:cubicBezTo>
                  <a:cubicBezTo>
                    <a:pt x="244" y="7"/>
                    <a:pt x="251" y="12"/>
                    <a:pt x="260" y="13"/>
                  </a:cubicBezTo>
                  <a:cubicBezTo>
                    <a:pt x="259" y="13"/>
                    <a:pt x="259" y="13"/>
                    <a:pt x="259" y="13"/>
                  </a:cubicBezTo>
                  <a:cubicBezTo>
                    <a:pt x="260" y="13"/>
                    <a:pt x="261" y="14"/>
                    <a:pt x="261" y="13"/>
                  </a:cubicBezTo>
                  <a:cubicBezTo>
                    <a:pt x="257" y="11"/>
                    <a:pt x="251" y="9"/>
                    <a:pt x="247" y="7"/>
                  </a:cubicBezTo>
                  <a:cubicBezTo>
                    <a:pt x="246" y="7"/>
                    <a:pt x="247" y="6"/>
                    <a:pt x="246" y="5"/>
                  </a:cubicBezTo>
                  <a:cubicBezTo>
                    <a:pt x="246" y="6"/>
                    <a:pt x="246" y="7"/>
                    <a:pt x="246" y="7"/>
                  </a:cubicBezTo>
                  <a:close/>
                  <a:moveTo>
                    <a:pt x="168" y="8"/>
                  </a:moveTo>
                  <a:cubicBezTo>
                    <a:pt x="168" y="8"/>
                    <a:pt x="168" y="8"/>
                    <a:pt x="168" y="8"/>
                  </a:cubicBezTo>
                  <a:cubicBezTo>
                    <a:pt x="162" y="10"/>
                    <a:pt x="157" y="12"/>
                    <a:pt x="152" y="15"/>
                  </a:cubicBezTo>
                  <a:cubicBezTo>
                    <a:pt x="147" y="17"/>
                    <a:pt x="143" y="21"/>
                    <a:pt x="138" y="24"/>
                  </a:cubicBezTo>
                  <a:cubicBezTo>
                    <a:pt x="133" y="27"/>
                    <a:pt x="126" y="29"/>
                    <a:pt x="123" y="34"/>
                  </a:cubicBezTo>
                  <a:cubicBezTo>
                    <a:pt x="126" y="31"/>
                    <a:pt x="131" y="28"/>
                    <a:pt x="135" y="27"/>
                  </a:cubicBezTo>
                  <a:cubicBezTo>
                    <a:pt x="134" y="27"/>
                    <a:pt x="133" y="28"/>
                    <a:pt x="134" y="28"/>
                  </a:cubicBezTo>
                  <a:cubicBezTo>
                    <a:pt x="139" y="24"/>
                    <a:pt x="146" y="22"/>
                    <a:pt x="152" y="18"/>
                  </a:cubicBezTo>
                  <a:cubicBezTo>
                    <a:pt x="149" y="19"/>
                    <a:pt x="146" y="21"/>
                    <a:pt x="144" y="21"/>
                  </a:cubicBezTo>
                  <a:cubicBezTo>
                    <a:pt x="147" y="20"/>
                    <a:pt x="150" y="17"/>
                    <a:pt x="153" y="15"/>
                  </a:cubicBezTo>
                  <a:cubicBezTo>
                    <a:pt x="156" y="14"/>
                    <a:pt x="161" y="11"/>
                    <a:pt x="164" y="10"/>
                  </a:cubicBezTo>
                  <a:cubicBezTo>
                    <a:pt x="166" y="10"/>
                    <a:pt x="170" y="11"/>
                    <a:pt x="173" y="10"/>
                  </a:cubicBezTo>
                  <a:cubicBezTo>
                    <a:pt x="191" y="9"/>
                    <a:pt x="211" y="5"/>
                    <a:pt x="231" y="6"/>
                  </a:cubicBezTo>
                  <a:cubicBezTo>
                    <a:pt x="207" y="3"/>
                    <a:pt x="184" y="9"/>
                    <a:pt x="164" y="10"/>
                  </a:cubicBezTo>
                  <a:cubicBezTo>
                    <a:pt x="166" y="9"/>
                    <a:pt x="167" y="8"/>
                    <a:pt x="168" y="8"/>
                  </a:cubicBezTo>
                  <a:close/>
                  <a:moveTo>
                    <a:pt x="215" y="9"/>
                  </a:moveTo>
                  <a:cubicBezTo>
                    <a:pt x="206" y="10"/>
                    <a:pt x="199" y="11"/>
                    <a:pt x="191" y="12"/>
                  </a:cubicBezTo>
                  <a:cubicBezTo>
                    <a:pt x="184" y="12"/>
                    <a:pt x="178" y="13"/>
                    <a:pt x="171" y="14"/>
                  </a:cubicBezTo>
                  <a:cubicBezTo>
                    <a:pt x="170" y="14"/>
                    <a:pt x="166" y="15"/>
                    <a:pt x="165" y="15"/>
                  </a:cubicBezTo>
                  <a:cubicBezTo>
                    <a:pt x="166" y="15"/>
                    <a:pt x="167" y="15"/>
                    <a:pt x="168" y="15"/>
                  </a:cubicBezTo>
                  <a:cubicBezTo>
                    <a:pt x="184" y="14"/>
                    <a:pt x="203" y="11"/>
                    <a:pt x="220" y="10"/>
                  </a:cubicBezTo>
                  <a:cubicBezTo>
                    <a:pt x="219" y="8"/>
                    <a:pt x="216" y="9"/>
                    <a:pt x="215" y="9"/>
                  </a:cubicBezTo>
                  <a:close/>
                  <a:moveTo>
                    <a:pt x="181" y="18"/>
                  </a:moveTo>
                  <a:cubicBezTo>
                    <a:pt x="193" y="18"/>
                    <a:pt x="203" y="17"/>
                    <a:pt x="214" y="17"/>
                  </a:cubicBezTo>
                  <a:cubicBezTo>
                    <a:pt x="204" y="16"/>
                    <a:pt x="191" y="17"/>
                    <a:pt x="181" y="18"/>
                  </a:cubicBezTo>
                  <a:close/>
                  <a:moveTo>
                    <a:pt x="188" y="20"/>
                  </a:moveTo>
                  <a:cubicBezTo>
                    <a:pt x="190" y="20"/>
                    <a:pt x="197" y="20"/>
                    <a:pt x="200" y="21"/>
                  </a:cubicBezTo>
                  <a:cubicBezTo>
                    <a:pt x="196" y="20"/>
                    <a:pt x="190" y="19"/>
                    <a:pt x="187" y="19"/>
                  </a:cubicBezTo>
                  <a:cubicBezTo>
                    <a:pt x="188" y="19"/>
                    <a:pt x="189" y="20"/>
                    <a:pt x="188" y="20"/>
                  </a:cubicBezTo>
                  <a:close/>
                  <a:moveTo>
                    <a:pt x="203" y="27"/>
                  </a:moveTo>
                  <a:cubicBezTo>
                    <a:pt x="198" y="27"/>
                    <a:pt x="194" y="27"/>
                    <a:pt x="190" y="27"/>
                  </a:cubicBezTo>
                  <a:cubicBezTo>
                    <a:pt x="190" y="26"/>
                    <a:pt x="190" y="26"/>
                    <a:pt x="189" y="26"/>
                  </a:cubicBezTo>
                  <a:cubicBezTo>
                    <a:pt x="190" y="29"/>
                    <a:pt x="199" y="28"/>
                    <a:pt x="203" y="27"/>
                  </a:cubicBezTo>
                  <a:close/>
                  <a:moveTo>
                    <a:pt x="200" y="30"/>
                  </a:moveTo>
                  <a:cubicBezTo>
                    <a:pt x="193" y="31"/>
                    <a:pt x="185" y="32"/>
                    <a:pt x="178" y="33"/>
                  </a:cubicBezTo>
                  <a:cubicBezTo>
                    <a:pt x="186" y="33"/>
                    <a:pt x="193" y="32"/>
                    <a:pt x="200" y="30"/>
                  </a:cubicBezTo>
                  <a:close/>
                  <a:moveTo>
                    <a:pt x="210" y="34"/>
                  </a:moveTo>
                  <a:cubicBezTo>
                    <a:pt x="200" y="36"/>
                    <a:pt x="188" y="37"/>
                    <a:pt x="178" y="39"/>
                  </a:cubicBezTo>
                  <a:cubicBezTo>
                    <a:pt x="186" y="38"/>
                    <a:pt x="192" y="39"/>
                    <a:pt x="201" y="39"/>
                  </a:cubicBezTo>
                  <a:cubicBezTo>
                    <a:pt x="198" y="38"/>
                    <a:pt x="194" y="38"/>
                    <a:pt x="192" y="38"/>
                  </a:cubicBezTo>
                  <a:cubicBezTo>
                    <a:pt x="199" y="37"/>
                    <a:pt x="205" y="36"/>
                    <a:pt x="210" y="34"/>
                  </a:cubicBezTo>
                  <a:close/>
                  <a:moveTo>
                    <a:pt x="368" y="138"/>
                  </a:moveTo>
                  <a:cubicBezTo>
                    <a:pt x="384" y="142"/>
                    <a:pt x="398" y="148"/>
                    <a:pt x="408" y="158"/>
                  </a:cubicBezTo>
                  <a:cubicBezTo>
                    <a:pt x="396" y="143"/>
                    <a:pt x="375" y="135"/>
                    <a:pt x="351" y="133"/>
                  </a:cubicBezTo>
                  <a:cubicBezTo>
                    <a:pt x="356" y="136"/>
                    <a:pt x="362" y="136"/>
                    <a:pt x="368" y="138"/>
                  </a:cubicBezTo>
                  <a:close/>
                  <a:moveTo>
                    <a:pt x="205" y="138"/>
                  </a:moveTo>
                  <a:cubicBezTo>
                    <a:pt x="198" y="139"/>
                    <a:pt x="190" y="142"/>
                    <a:pt x="183" y="141"/>
                  </a:cubicBezTo>
                  <a:cubicBezTo>
                    <a:pt x="182" y="141"/>
                    <a:pt x="180" y="140"/>
                    <a:pt x="181" y="141"/>
                  </a:cubicBezTo>
                  <a:cubicBezTo>
                    <a:pt x="184" y="143"/>
                    <a:pt x="191" y="142"/>
                    <a:pt x="197" y="141"/>
                  </a:cubicBezTo>
                  <a:cubicBezTo>
                    <a:pt x="210" y="140"/>
                    <a:pt x="223" y="137"/>
                    <a:pt x="234" y="134"/>
                  </a:cubicBezTo>
                  <a:cubicBezTo>
                    <a:pt x="222" y="134"/>
                    <a:pt x="215" y="137"/>
                    <a:pt x="205" y="138"/>
                  </a:cubicBezTo>
                  <a:close/>
                  <a:moveTo>
                    <a:pt x="319" y="139"/>
                  </a:moveTo>
                  <a:cubicBezTo>
                    <a:pt x="316" y="140"/>
                    <a:pt x="313" y="142"/>
                    <a:pt x="310" y="143"/>
                  </a:cubicBezTo>
                  <a:cubicBezTo>
                    <a:pt x="290" y="150"/>
                    <a:pt x="270" y="158"/>
                    <a:pt x="252" y="167"/>
                  </a:cubicBezTo>
                  <a:cubicBezTo>
                    <a:pt x="257" y="166"/>
                    <a:pt x="261" y="164"/>
                    <a:pt x="266" y="162"/>
                  </a:cubicBezTo>
                  <a:cubicBezTo>
                    <a:pt x="269" y="161"/>
                    <a:pt x="273" y="160"/>
                    <a:pt x="276" y="158"/>
                  </a:cubicBezTo>
                  <a:cubicBezTo>
                    <a:pt x="297" y="150"/>
                    <a:pt x="317" y="142"/>
                    <a:pt x="339" y="135"/>
                  </a:cubicBezTo>
                  <a:cubicBezTo>
                    <a:pt x="331" y="135"/>
                    <a:pt x="325" y="137"/>
                    <a:pt x="319" y="139"/>
                  </a:cubicBezTo>
                  <a:close/>
                  <a:moveTo>
                    <a:pt x="341" y="143"/>
                  </a:moveTo>
                  <a:cubicBezTo>
                    <a:pt x="347" y="143"/>
                    <a:pt x="353" y="145"/>
                    <a:pt x="359" y="143"/>
                  </a:cubicBezTo>
                  <a:cubicBezTo>
                    <a:pt x="354" y="143"/>
                    <a:pt x="344" y="140"/>
                    <a:pt x="341" y="143"/>
                  </a:cubicBezTo>
                  <a:close/>
                  <a:moveTo>
                    <a:pt x="199" y="147"/>
                  </a:moveTo>
                  <a:cubicBezTo>
                    <a:pt x="203" y="147"/>
                    <a:pt x="206" y="146"/>
                    <a:pt x="209" y="147"/>
                  </a:cubicBezTo>
                  <a:cubicBezTo>
                    <a:pt x="206" y="148"/>
                    <a:pt x="201" y="148"/>
                    <a:pt x="200" y="150"/>
                  </a:cubicBezTo>
                  <a:cubicBezTo>
                    <a:pt x="201" y="151"/>
                    <a:pt x="205" y="151"/>
                    <a:pt x="206" y="151"/>
                  </a:cubicBezTo>
                  <a:cubicBezTo>
                    <a:pt x="204" y="150"/>
                    <a:pt x="202" y="151"/>
                    <a:pt x="200" y="150"/>
                  </a:cubicBezTo>
                  <a:cubicBezTo>
                    <a:pt x="204" y="149"/>
                    <a:pt x="207" y="147"/>
                    <a:pt x="210" y="146"/>
                  </a:cubicBezTo>
                  <a:cubicBezTo>
                    <a:pt x="213" y="146"/>
                    <a:pt x="215" y="146"/>
                    <a:pt x="217" y="144"/>
                  </a:cubicBezTo>
                  <a:cubicBezTo>
                    <a:pt x="212" y="144"/>
                    <a:pt x="204" y="146"/>
                    <a:pt x="199" y="147"/>
                  </a:cubicBezTo>
                  <a:close/>
                  <a:moveTo>
                    <a:pt x="148" y="148"/>
                  </a:moveTo>
                  <a:cubicBezTo>
                    <a:pt x="152" y="150"/>
                    <a:pt x="149" y="147"/>
                    <a:pt x="147" y="147"/>
                  </a:cubicBezTo>
                  <a:cubicBezTo>
                    <a:pt x="148" y="147"/>
                    <a:pt x="148" y="148"/>
                    <a:pt x="148" y="148"/>
                  </a:cubicBezTo>
                  <a:close/>
                  <a:moveTo>
                    <a:pt x="398" y="189"/>
                  </a:moveTo>
                  <a:cubicBezTo>
                    <a:pt x="400" y="193"/>
                    <a:pt x="403" y="199"/>
                    <a:pt x="403" y="205"/>
                  </a:cubicBezTo>
                  <a:cubicBezTo>
                    <a:pt x="404" y="208"/>
                    <a:pt x="403" y="213"/>
                    <a:pt x="406" y="215"/>
                  </a:cubicBezTo>
                  <a:cubicBezTo>
                    <a:pt x="410" y="210"/>
                    <a:pt x="405" y="202"/>
                    <a:pt x="405" y="198"/>
                  </a:cubicBezTo>
                  <a:cubicBezTo>
                    <a:pt x="404" y="196"/>
                    <a:pt x="405" y="195"/>
                    <a:pt x="405" y="193"/>
                  </a:cubicBezTo>
                  <a:cubicBezTo>
                    <a:pt x="404" y="185"/>
                    <a:pt x="399" y="180"/>
                    <a:pt x="394" y="175"/>
                  </a:cubicBezTo>
                  <a:cubicBezTo>
                    <a:pt x="392" y="172"/>
                    <a:pt x="390" y="170"/>
                    <a:pt x="388" y="167"/>
                  </a:cubicBezTo>
                  <a:cubicBezTo>
                    <a:pt x="386" y="165"/>
                    <a:pt x="384" y="161"/>
                    <a:pt x="382" y="159"/>
                  </a:cubicBezTo>
                  <a:cubicBezTo>
                    <a:pt x="378" y="156"/>
                    <a:pt x="373" y="157"/>
                    <a:pt x="370" y="154"/>
                  </a:cubicBezTo>
                  <a:cubicBezTo>
                    <a:pt x="369" y="149"/>
                    <a:pt x="364" y="150"/>
                    <a:pt x="358" y="150"/>
                  </a:cubicBezTo>
                  <a:cubicBezTo>
                    <a:pt x="355" y="150"/>
                    <a:pt x="351" y="148"/>
                    <a:pt x="350" y="151"/>
                  </a:cubicBezTo>
                  <a:cubicBezTo>
                    <a:pt x="332" y="149"/>
                    <a:pt x="314" y="153"/>
                    <a:pt x="298" y="158"/>
                  </a:cubicBezTo>
                  <a:cubicBezTo>
                    <a:pt x="288" y="161"/>
                    <a:pt x="279" y="166"/>
                    <a:pt x="271" y="170"/>
                  </a:cubicBezTo>
                  <a:cubicBezTo>
                    <a:pt x="267" y="171"/>
                    <a:pt x="264" y="172"/>
                    <a:pt x="261" y="173"/>
                  </a:cubicBezTo>
                  <a:cubicBezTo>
                    <a:pt x="258" y="175"/>
                    <a:pt x="254" y="178"/>
                    <a:pt x="251" y="181"/>
                  </a:cubicBezTo>
                  <a:cubicBezTo>
                    <a:pt x="250" y="181"/>
                    <a:pt x="249" y="182"/>
                    <a:pt x="249" y="183"/>
                  </a:cubicBezTo>
                  <a:cubicBezTo>
                    <a:pt x="252" y="183"/>
                    <a:pt x="254" y="182"/>
                    <a:pt x="256" y="182"/>
                  </a:cubicBezTo>
                  <a:cubicBezTo>
                    <a:pt x="254" y="186"/>
                    <a:pt x="252" y="191"/>
                    <a:pt x="253" y="196"/>
                  </a:cubicBezTo>
                  <a:cubicBezTo>
                    <a:pt x="254" y="204"/>
                    <a:pt x="263" y="218"/>
                    <a:pt x="273" y="218"/>
                  </a:cubicBezTo>
                  <a:cubicBezTo>
                    <a:pt x="277" y="218"/>
                    <a:pt x="279" y="217"/>
                    <a:pt x="282" y="215"/>
                  </a:cubicBezTo>
                  <a:cubicBezTo>
                    <a:pt x="285" y="217"/>
                    <a:pt x="290" y="216"/>
                    <a:pt x="294" y="216"/>
                  </a:cubicBezTo>
                  <a:cubicBezTo>
                    <a:pt x="298" y="217"/>
                    <a:pt x="301" y="219"/>
                    <a:pt x="305" y="217"/>
                  </a:cubicBezTo>
                  <a:cubicBezTo>
                    <a:pt x="309" y="220"/>
                    <a:pt x="314" y="223"/>
                    <a:pt x="318" y="227"/>
                  </a:cubicBezTo>
                  <a:cubicBezTo>
                    <a:pt x="321" y="231"/>
                    <a:pt x="323" y="236"/>
                    <a:pt x="330" y="234"/>
                  </a:cubicBezTo>
                  <a:cubicBezTo>
                    <a:pt x="330" y="236"/>
                    <a:pt x="330" y="238"/>
                    <a:pt x="332" y="237"/>
                  </a:cubicBezTo>
                  <a:cubicBezTo>
                    <a:pt x="333" y="236"/>
                    <a:pt x="333" y="233"/>
                    <a:pt x="335" y="232"/>
                  </a:cubicBezTo>
                  <a:cubicBezTo>
                    <a:pt x="335" y="232"/>
                    <a:pt x="334" y="233"/>
                    <a:pt x="333" y="232"/>
                  </a:cubicBezTo>
                  <a:cubicBezTo>
                    <a:pt x="336" y="221"/>
                    <a:pt x="338" y="210"/>
                    <a:pt x="340" y="198"/>
                  </a:cubicBezTo>
                  <a:cubicBezTo>
                    <a:pt x="341" y="199"/>
                    <a:pt x="343" y="199"/>
                    <a:pt x="344" y="200"/>
                  </a:cubicBezTo>
                  <a:cubicBezTo>
                    <a:pt x="341" y="211"/>
                    <a:pt x="339" y="223"/>
                    <a:pt x="337" y="236"/>
                  </a:cubicBezTo>
                  <a:cubicBezTo>
                    <a:pt x="335" y="235"/>
                    <a:pt x="334" y="235"/>
                    <a:pt x="333" y="236"/>
                  </a:cubicBezTo>
                  <a:cubicBezTo>
                    <a:pt x="332" y="237"/>
                    <a:pt x="332" y="238"/>
                    <a:pt x="332" y="239"/>
                  </a:cubicBezTo>
                  <a:cubicBezTo>
                    <a:pt x="322" y="239"/>
                    <a:pt x="312" y="239"/>
                    <a:pt x="307" y="234"/>
                  </a:cubicBezTo>
                  <a:cubicBezTo>
                    <a:pt x="306" y="234"/>
                    <a:pt x="307" y="232"/>
                    <a:pt x="307" y="231"/>
                  </a:cubicBezTo>
                  <a:cubicBezTo>
                    <a:pt x="306" y="232"/>
                    <a:pt x="306" y="233"/>
                    <a:pt x="306" y="235"/>
                  </a:cubicBezTo>
                  <a:cubicBezTo>
                    <a:pt x="319" y="247"/>
                    <a:pt x="350" y="245"/>
                    <a:pt x="372" y="242"/>
                  </a:cubicBezTo>
                  <a:cubicBezTo>
                    <a:pt x="382" y="240"/>
                    <a:pt x="390" y="241"/>
                    <a:pt x="394" y="233"/>
                  </a:cubicBezTo>
                  <a:cubicBezTo>
                    <a:pt x="394" y="233"/>
                    <a:pt x="394" y="232"/>
                    <a:pt x="394" y="231"/>
                  </a:cubicBezTo>
                  <a:cubicBezTo>
                    <a:pt x="395" y="229"/>
                    <a:pt x="397" y="227"/>
                    <a:pt x="397" y="226"/>
                  </a:cubicBezTo>
                  <a:cubicBezTo>
                    <a:pt x="401" y="216"/>
                    <a:pt x="401" y="198"/>
                    <a:pt x="397" y="188"/>
                  </a:cubicBezTo>
                  <a:cubicBezTo>
                    <a:pt x="397" y="188"/>
                    <a:pt x="397" y="189"/>
                    <a:pt x="398" y="189"/>
                  </a:cubicBezTo>
                  <a:close/>
                  <a:moveTo>
                    <a:pt x="384" y="153"/>
                  </a:moveTo>
                  <a:cubicBezTo>
                    <a:pt x="382" y="153"/>
                    <a:pt x="380" y="152"/>
                    <a:pt x="379" y="154"/>
                  </a:cubicBezTo>
                  <a:cubicBezTo>
                    <a:pt x="380" y="154"/>
                    <a:pt x="383" y="154"/>
                    <a:pt x="384" y="154"/>
                  </a:cubicBezTo>
                  <a:cubicBezTo>
                    <a:pt x="392" y="157"/>
                    <a:pt x="400" y="161"/>
                    <a:pt x="408" y="164"/>
                  </a:cubicBezTo>
                  <a:cubicBezTo>
                    <a:pt x="403" y="159"/>
                    <a:pt x="393" y="154"/>
                    <a:pt x="384" y="153"/>
                  </a:cubicBezTo>
                  <a:close/>
                  <a:moveTo>
                    <a:pt x="207" y="155"/>
                  </a:moveTo>
                  <a:cubicBezTo>
                    <a:pt x="206" y="155"/>
                    <a:pt x="205" y="156"/>
                    <a:pt x="205" y="158"/>
                  </a:cubicBezTo>
                  <a:cubicBezTo>
                    <a:pt x="207" y="159"/>
                    <a:pt x="212" y="159"/>
                    <a:pt x="215" y="158"/>
                  </a:cubicBezTo>
                  <a:cubicBezTo>
                    <a:pt x="212" y="158"/>
                    <a:pt x="209" y="158"/>
                    <a:pt x="206" y="157"/>
                  </a:cubicBezTo>
                  <a:cubicBezTo>
                    <a:pt x="206" y="155"/>
                    <a:pt x="209" y="155"/>
                    <a:pt x="207" y="155"/>
                  </a:cubicBezTo>
                  <a:close/>
                  <a:moveTo>
                    <a:pt x="167" y="170"/>
                  </a:moveTo>
                  <a:cubicBezTo>
                    <a:pt x="144" y="157"/>
                    <a:pt x="107" y="156"/>
                    <a:pt x="72" y="157"/>
                  </a:cubicBezTo>
                  <a:cubicBezTo>
                    <a:pt x="106" y="159"/>
                    <a:pt x="142" y="160"/>
                    <a:pt x="167" y="170"/>
                  </a:cubicBezTo>
                  <a:close/>
                  <a:moveTo>
                    <a:pt x="40" y="166"/>
                  </a:moveTo>
                  <a:cubicBezTo>
                    <a:pt x="39" y="167"/>
                    <a:pt x="37" y="167"/>
                    <a:pt x="37" y="168"/>
                  </a:cubicBezTo>
                  <a:cubicBezTo>
                    <a:pt x="41" y="166"/>
                    <a:pt x="47" y="163"/>
                    <a:pt x="49" y="160"/>
                  </a:cubicBezTo>
                  <a:cubicBezTo>
                    <a:pt x="46" y="161"/>
                    <a:pt x="43" y="164"/>
                    <a:pt x="40" y="166"/>
                  </a:cubicBezTo>
                  <a:close/>
                  <a:moveTo>
                    <a:pt x="214" y="188"/>
                  </a:moveTo>
                  <a:cubicBezTo>
                    <a:pt x="210" y="192"/>
                    <a:pt x="205" y="198"/>
                    <a:pt x="201" y="202"/>
                  </a:cubicBezTo>
                  <a:cubicBezTo>
                    <a:pt x="210" y="195"/>
                    <a:pt x="218" y="188"/>
                    <a:pt x="225" y="179"/>
                  </a:cubicBezTo>
                  <a:cubicBezTo>
                    <a:pt x="220" y="181"/>
                    <a:pt x="218" y="185"/>
                    <a:pt x="214" y="188"/>
                  </a:cubicBezTo>
                  <a:cubicBezTo>
                    <a:pt x="213" y="187"/>
                    <a:pt x="213" y="187"/>
                    <a:pt x="212" y="186"/>
                  </a:cubicBezTo>
                  <a:cubicBezTo>
                    <a:pt x="217" y="182"/>
                    <a:pt x="223" y="178"/>
                    <a:pt x="227" y="172"/>
                  </a:cubicBezTo>
                  <a:cubicBezTo>
                    <a:pt x="220" y="175"/>
                    <a:pt x="216" y="181"/>
                    <a:pt x="210" y="185"/>
                  </a:cubicBezTo>
                  <a:cubicBezTo>
                    <a:pt x="210" y="184"/>
                    <a:pt x="209" y="184"/>
                    <a:pt x="209" y="184"/>
                  </a:cubicBezTo>
                  <a:cubicBezTo>
                    <a:pt x="216" y="177"/>
                    <a:pt x="223" y="171"/>
                    <a:pt x="229" y="163"/>
                  </a:cubicBezTo>
                  <a:cubicBezTo>
                    <a:pt x="221" y="169"/>
                    <a:pt x="215" y="176"/>
                    <a:pt x="207" y="182"/>
                  </a:cubicBezTo>
                  <a:cubicBezTo>
                    <a:pt x="205" y="180"/>
                    <a:pt x="203" y="178"/>
                    <a:pt x="201" y="176"/>
                  </a:cubicBezTo>
                  <a:cubicBezTo>
                    <a:pt x="202" y="176"/>
                    <a:pt x="202" y="177"/>
                    <a:pt x="203" y="176"/>
                  </a:cubicBezTo>
                  <a:cubicBezTo>
                    <a:pt x="202" y="176"/>
                    <a:pt x="201" y="175"/>
                    <a:pt x="200" y="175"/>
                  </a:cubicBezTo>
                  <a:cubicBezTo>
                    <a:pt x="201" y="179"/>
                    <a:pt x="205" y="181"/>
                    <a:pt x="206" y="184"/>
                  </a:cubicBezTo>
                  <a:cubicBezTo>
                    <a:pt x="200" y="181"/>
                    <a:pt x="197" y="176"/>
                    <a:pt x="190" y="173"/>
                  </a:cubicBezTo>
                  <a:cubicBezTo>
                    <a:pt x="190" y="174"/>
                    <a:pt x="191" y="175"/>
                    <a:pt x="190" y="175"/>
                  </a:cubicBezTo>
                  <a:cubicBezTo>
                    <a:pt x="188" y="173"/>
                    <a:pt x="186" y="171"/>
                    <a:pt x="183" y="169"/>
                  </a:cubicBezTo>
                  <a:cubicBezTo>
                    <a:pt x="189" y="176"/>
                    <a:pt x="195" y="181"/>
                    <a:pt x="202" y="186"/>
                  </a:cubicBezTo>
                  <a:cubicBezTo>
                    <a:pt x="199" y="181"/>
                    <a:pt x="194" y="179"/>
                    <a:pt x="192" y="175"/>
                  </a:cubicBezTo>
                  <a:cubicBezTo>
                    <a:pt x="196" y="178"/>
                    <a:pt x="201" y="182"/>
                    <a:pt x="206" y="184"/>
                  </a:cubicBezTo>
                  <a:cubicBezTo>
                    <a:pt x="201" y="187"/>
                    <a:pt x="198" y="193"/>
                    <a:pt x="193" y="194"/>
                  </a:cubicBezTo>
                  <a:cubicBezTo>
                    <a:pt x="193" y="196"/>
                    <a:pt x="195" y="195"/>
                    <a:pt x="195" y="195"/>
                  </a:cubicBezTo>
                  <a:cubicBezTo>
                    <a:pt x="197" y="194"/>
                    <a:pt x="200" y="191"/>
                    <a:pt x="202" y="190"/>
                  </a:cubicBezTo>
                  <a:cubicBezTo>
                    <a:pt x="204" y="188"/>
                    <a:pt x="206" y="186"/>
                    <a:pt x="209" y="184"/>
                  </a:cubicBezTo>
                  <a:cubicBezTo>
                    <a:pt x="209" y="185"/>
                    <a:pt x="210" y="185"/>
                    <a:pt x="210" y="186"/>
                  </a:cubicBezTo>
                  <a:cubicBezTo>
                    <a:pt x="205" y="190"/>
                    <a:pt x="200" y="194"/>
                    <a:pt x="196" y="198"/>
                  </a:cubicBezTo>
                  <a:cubicBezTo>
                    <a:pt x="202" y="196"/>
                    <a:pt x="206" y="190"/>
                    <a:pt x="212" y="187"/>
                  </a:cubicBezTo>
                  <a:cubicBezTo>
                    <a:pt x="212" y="188"/>
                    <a:pt x="213" y="188"/>
                    <a:pt x="214" y="188"/>
                  </a:cubicBezTo>
                  <a:close/>
                  <a:moveTo>
                    <a:pt x="33" y="202"/>
                  </a:moveTo>
                  <a:cubicBezTo>
                    <a:pt x="33" y="202"/>
                    <a:pt x="33" y="202"/>
                    <a:pt x="33" y="203"/>
                  </a:cubicBezTo>
                  <a:cubicBezTo>
                    <a:pt x="30" y="213"/>
                    <a:pt x="30" y="229"/>
                    <a:pt x="35" y="238"/>
                  </a:cubicBezTo>
                  <a:cubicBezTo>
                    <a:pt x="36" y="240"/>
                    <a:pt x="38" y="241"/>
                    <a:pt x="39" y="243"/>
                  </a:cubicBezTo>
                  <a:cubicBezTo>
                    <a:pt x="42" y="248"/>
                    <a:pt x="44" y="254"/>
                    <a:pt x="48" y="258"/>
                  </a:cubicBezTo>
                  <a:cubicBezTo>
                    <a:pt x="53" y="264"/>
                    <a:pt x="60" y="267"/>
                    <a:pt x="70" y="268"/>
                  </a:cubicBezTo>
                  <a:cubicBezTo>
                    <a:pt x="71" y="268"/>
                    <a:pt x="71" y="266"/>
                    <a:pt x="72" y="266"/>
                  </a:cubicBezTo>
                  <a:cubicBezTo>
                    <a:pt x="77" y="266"/>
                    <a:pt x="82" y="267"/>
                    <a:pt x="87" y="266"/>
                  </a:cubicBezTo>
                  <a:cubicBezTo>
                    <a:pt x="99" y="265"/>
                    <a:pt x="115" y="261"/>
                    <a:pt x="122" y="256"/>
                  </a:cubicBezTo>
                  <a:cubicBezTo>
                    <a:pt x="126" y="253"/>
                    <a:pt x="133" y="247"/>
                    <a:pt x="129" y="242"/>
                  </a:cubicBezTo>
                  <a:cubicBezTo>
                    <a:pt x="133" y="239"/>
                    <a:pt x="136" y="235"/>
                    <a:pt x="138" y="229"/>
                  </a:cubicBezTo>
                  <a:cubicBezTo>
                    <a:pt x="139" y="228"/>
                    <a:pt x="141" y="228"/>
                    <a:pt x="144" y="229"/>
                  </a:cubicBezTo>
                  <a:cubicBezTo>
                    <a:pt x="147" y="230"/>
                    <a:pt x="152" y="233"/>
                    <a:pt x="157" y="232"/>
                  </a:cubicBezTo>
                  <a:cubicBezTo>
                    <a:pt x="158" y="232"/>
                    <a:pt x="161" y="232"/>
                    <a:pt x="162" y="230"/>
                  </a:cubicBezTo>
                  <a:cubicBezTo>
                    <a:pt x="163" y="229"/>
                    <a:pt x="162" y="228"/>
                    <a:pt x="163" y="227"/>
                  </a:cubicBezTo>
                  <a:cubicBezTo>
                    <a:pt x="164" y="226"/>
                    <a:pt x="166" y="226"/>
                    <a:pt x="167" y="225"/>
                  </a:cubicBezTo>
                  <a:cubicBezTo>
                    <a:pt x="168" y="224"/>
                    <a:pt x="169" y="223"/>
                    <a:pt x="170" y="223"/>
                  </a:cubicBezTo>
                  <a:cubicBezTo>
                    <a:pt x="168" y="229"/>
                    <a:pt x="165" y="234"/>
                    <a:pt x="163" y="240"/>
                  </a:cubicBezTo>
                  <a:cubicBezTo>
                    <a:pt x="164" y="239"/>
                    <a:pt x="167" y="238"/>
                    <a:pt x="168" y="236"/>
                  </a:cubicBezTo>
                  <a:cubicBezTo>
                    <a:pt x="172" y="232"/>
                    <a:pt x="175" y="222"/>
                    <a:pt x="176" y="216"/>
                  </a:cubicBezTo>
                  <a:cubicBezTo>
                    <a:pt x="176" y="211"/>
                    <a:pt x="174" y="207"/>
                    <a:pt x="173" y="203"/>
                  </a:cubicBezTo>
                  <a:cubicBezTo>
                    <a:pt x="172" y="197"/>
                    <a:pt x="174" y="192"/>
                    <a:pt x="170" y="190"/>
                  </a:cubicBezTo>
                  <a:cubicBezTo>
                    <a:pt x="171" y="190"/>
                    <a:pt x="172" y="190"/>
                    <a:pt x="173" y="190"/>
                  </a:cubicBezTo>
                  <a:cubicBezTo>
                    <a:pt x="169" y="183"/>
                    <a:pt x="160" y="182"/>
                    <a:pt x="152" y="180"/>
                  </a:cubicBezTo>
                  <a:cubicBezTo>
                    <a:pt x="150" y="180"/>
                    <a:pt x="148" y="180"/>
                    <a:pt x="146" y="179"/>
                  </a:cubicBezTo>
                  <a:cubicBezTo>
                    <a:pt x="144" y="179"/>
                    <a:pt x="142" y="177"/>
                    <a:pt x="140" y="177"/>
                  </a:cubicBezTo>
                  <a:cubicBezTo>
                    <a:pt x="140" y="177"/>
                    <a:pt x="139" y="177"/>
                    <a:pt x="138" y="177"/>
                  </a:cubicBezTo>
                  <a:cubicBezTo>
                    <a:pt x="136" y="177"/>
                    <a:pt x="133" y="175"/>
                    <a:pt x="131" y="175"/>
                  </a:cubicBezTo>
                  <a:cubicBezTo>
                    <a:pt x="128" y="174"/>
                    <a:pt x="124" y="175"/>
                    <a:pt x="120" y="174"/>
                  </a:cubicBezTo>
                  <a:cubicBezTo>
                    <a:pt x="117" y="173"/>
                    <a:pt x="115" y="172"/>
                    <a:pt x="112" y="171"/>
                  </a:cubicBezTo>
                  <a:cubicBezTo>
                    <a:pt x="99" y="168"/>
                    <a:pt x="83" y="170"/>
                    <a:pt x="69" y="171"/>
                  </a:cubicBezTo>
                  <a:cubicBezTo>
                    <a:pt x="69" y="170"/>
                    <a:pt x="70" y="169"/>
                    <a:pt x="71" y="168"/>
                  </a:cubicBezTo>
                  <a:cubicBezTo>
                    <a:pt x="59" y="171"/>
                    <a:pt x="50" y="179"/>
                    <a:pt x="42" y="187"/>
                  </a:cubicBezTo>
                  <a:cubicBezTo>
                    <a:pt x="35" y="194"/>
                    <a:pt x="26" y="202"/>
                    <a:pt x="20" y="211"/>
                  </a:cubicBezTo>
                  <a:cubicBezTo>
                    <a:pt x="25" y="210"/>
                    <a:pt x="29" y="205"/>
                    <a:pt x="33" y="202"/>
                  </a:cubicBezTo>
                  <a:close/>
                  <a:moveTo>
                    <a:pt x="158" y="175"/>
                  </a:moveTo>
                  <a:cubicBezTo>
                    <a:pt x="158" y="175"/>
                    <a:pt x="159" y="175"/>
                    <a:pt x="159" y="175"/>
                  </a:cubicBezTo>
                  <a:cubicBezTo>
                    <a:pt x="150" y="172"/>
                    <a:pt x="139" y="170"/>
                    <a:pt x="129" y="169"/>
                  </a:cubicBezTo>
                  <a:cubicBezTo>
                    <a:pt x="125" y="168"/>
                    <a:pt x="121" y="167"/>
                    <a:pt x="118" y="169"/>
                  </a:cubicBezTo>
                  <a:cubicBezTo>
                    <a:pt x="132" y="170"/>
                    <a:pt x="145" y="174"/>
                    <a:pt x="158" y="175"/>
                  </a:cubicBezTo>
                  <a:close/>
                  <a:moveTo>
                    <a:pt x="30" y="184"/>
                  </a:moveTo>
                  <a:cubicBezTo>
                    <a:pt x="25" y="190"/>
                    <a:pt x="19" y="194"/>
                    <a:pt x="16" y="200"/>
                  </a:cubicBezTo>
                  <a:cubicBezTo>
                    <a:pt x="26" y="190"/>
                    <a:pt x="38" y="180"/>
                    <a:pt x="48" y="171"/>
                  </a:cubicBezTo>
                  <a:cubicBezTo>
                    <a:pt x="42" y="175"/>
                    <a:pt x="36" y="179"/>
                    <a:pt x="30" y="184"/>
                  </a:cubicBezTo>
                  <a:close/>
                  <a:moveTo>
                    <a:pt x="261" y="214"/>
                  </a:moveTo>
                  <a:cubicBezTo>
                    <a:pt x="248" y="210"/>
                    <a:pt x="243" y="199"/>
                    <a:pt x="242" y="184"/>
                  </a:cubicBezTo>
                  <a:cubicBezTo>
                    <a:pt x="239" y="199"/>
                    <a:pt x="245" y="215"/>
                    <a:pt x="261" y="214"/>
                  </a:cubicBezTo>
                  <a:close/>
                  <a:moveTo>
                    <a:pt x="209" y="202"/>
                  </a:moveTo>
                  <a:cubicBezTo>
                    <a:pt x="215" y="197"/>
                    <a:pt x="222" y="191"/>
                    <a:pt x="226" y="184"/>
                  </a:cubicBezTo>
                  <a:cubicBezTo>
                    <a:pt x="220" y="190"/>
                    <a:pt x="215" y="196"/>
                    <a:pt x="209" y="202"/>
                  </a:cubicBezTo>
                  <a:close/>
                  <a:moveTo>
                    <a:pt x="185" y="217"/>
                  </a:moveTo>
                  <a:cubicBezTo>
                    <a:pt x="188" y="207"/>
                    <a:pt x="187" y="193"/>
                    <a:pt x="180" y="188"/>
                  </a:cubicBezTo>
                  <a:cubicBezTo>
                    <a:pt x="180" y="195"/>
                    <a:pt x="183" y="200"/>
                    <a:pt x="182" y="206"/>
                  </a:cubicBezTo>
                  <a:cubicBezTo>
                    <a:pt x="182" y="214"/>
                    <a:pt x="177" y="220"/>
                    <a:pt x="178" y="228"/>
                  </a:cubicBezTo>
                  <a:cubicBezTo>
                    <a:pt x="182" y="226"/>
                    <a:pt x="183" y="222"/>
                    <a:pt x="185" y="217"/>
                  </a:cubicBezTo>
                  <a:close/>
                  <a:moveTo>
                    <a:pt x="218" y="211"/>
                  </a:moveTo>
                  <a:cubicBezTo>
                    <a:pt x="219" y="206"/>
                    <a:pt x="222" y="201"/>
                    <a:pt x="221" y="197"/>
                  </a:cubicBezTo>
                  <a:cubicBezTo>
                    <a:pt x="223" y="196"/>
                    <a:pt x="224" y="195"/>
                    <a:pt x="224" y="192"/>
                  </a:cubicBezTo>
                  <a:cubicBezTo>
                    <a:pt x="221" y="194"/>
                    <a:pt x="219" y="197"/>
                    <a:pt x="217" y="199"/>
                  </a:cubicBezTo>
                  <a:cubicBezTo>
                    <a:pt x="215" y="201"/>
                    <a:pt x="212" y="203"/>
                    <a:pt x="211" y="205"/>
                  </a:cubicBezTo>
                  <a:cubicBezTo>
                    <a:pt x="215" y="202"/>
                    <a:pt x="218" y="198"/>
                    <a:pt x="222" y="195"/>
                  </a:cubicBezTo>
                  <a:cubicBezTo>
                    <a:pt x="218" y="200"/>
                    <a:pt x="214" y="204"/>
                    <a:pt x="212" y="209"/>
                  </a:cubicBezTo>
                  <a:cubicBezTo>
                    <a:pt x="215" y="209"/>
                    <a:pt x="216" y="204"/>
                    <a:pt x="218" y="203"/>
                  </a:cubicBezTo>
                  <a:cubicBezTo>
                    <a:pt x="218" y="205"/>
                    <a:pt x="218" y="210"/>
                    <a:pt x="218" y="211"/>
                  </a:cubicBezTo>
                  <a:close/>
                  <a:moveTo>
                    <a:pt x="232" y="214"/>
                  </a:moveTo>
                  <a:cubicBezTo>
                    <a:pt x="223" y="212"/>
                    <a:pt x="219" y="219"/>
                    <a:pt x="217" y="225"/>
                  </a:cubicBezTo>
                  <a:cubicBezTo>
                    <a:pt x="214" y="223"/>
                    <a:pt x="213" y="221"/>
                    <a:pt x="209" y="220"/>
                  </a:cubicBezTo>
                  <a:cubicBezTo>
                    <a:pt x="203" y="213"/>
                    <a:pt x="188" y="220"/>
                    <a:pt x="187" y="228"/>
                  </a:cubicBezTo>
                  <a:cubicBezTo>
                    <a:pt x="187" y="229"/>
                    <a:pt x="188" y="227"/>
                    <a:pt x="188" y="228"/>
                  </a:cubicBezTo>
                  <a:cubicBezTo>
                    <a:pt x="187" y="231"/>
                    <a:pt x="185" y="235"/>
                    <a:pt x="184" y="239"/>
                  </a:cubicBezTo>
                  <a:cubicBezTo>
                    <a:pt x="184" y="240"/>
                    <a:pt x="184" y="241"/>
                    <a:pt x="184" y="242"/>
                  </a:cubicBezTo>
                  <a:cubicBezTo>
                    <a:pt x="183" y="243"/>
                    <a:pt x="182" y="244"/>
                    <a:pt x="182" y="245"/>
                  </a:cubicBezTo>
                  <a:cubicBezTo>
                    <a:pt x="180" y="251"/>
                    <a:pt x="181" y="258"/>
                    <a:pt x="182" y="264"/>
                  </a:cubicBezTo>
                  <a:cubicBezTo>
                    <a:pt x="182" y="264"/>
                    <a:pt x="182" y="262"/>
                    <a:pt x="183" y="262"/>
                  </a:cubicBezTo>
                  <a:cubicBezTo>
                    <a:pt x="183" y="272"/>
                    <a:pt x="180" y="279"/>
                    <a:pt x="176" y="286"/>
                  </a:cubicBezTo>
                  <a:cubicBezTo>
                    <a:pt x="178" y="282"/>
                    <a:pt x="181" y="278"/>
                    <a:pt x="179" y="273"/>
                  </a:cubicBezTo>
                  <a:cubicBezTo>
                    <a:pt x="178" y="273"/>
                    <a:pt x="178" y="275"/>
                    <a:pt x="177" y="277"/>
                  </a:cubicBezTo>
                  <a:cubicBezTo>
                    <a:pt x="174" y="281"/>
                    <a:pt x="171" y="289"/>
                    <a:pt x="165" y="294"/>
                  </a:cubicBezTo>
                  <a:cubicBezTo>
                    <a:pt x="164" y="294"/>
                    <a:pt x="163" y="295"/>
                    <a:pt x="162" y="295"/>
                  </a:cubicBezTo>
                  <a:cubicBezTo>
                    <a:pt x="161" y="297"/>
                    <a:pt x="160" y="301"/>
                    <a:pt x="161" y="303"/>
                  </a:cubicBezTo>
                  <a:cubicBezTo>
                    <a:pt x="162" y="308"/>
                    <a:pt x="174" y="308"/>
                    <a:pt x="181" y="309"/>
                  </a:cubicBezTo>
                  <a:cubicBezTo>
                    <a:pt x="182" y="309"/>
                    <a:pt x="183" y="310"/>
                    <a:pt x="185" y="310"/>
                  </a:cubicBezTo>
                  <a:cubicBezTo>
                    <a:pt x="185" y="309"/>
                    <a:pt x="184" y="309"/>
                    <a:pt x="185" y="308"/>
                  </a:cubicBezTo>
                  <a:cubicBezTo>
                    <a:pt x="188" y="307"/>
                    <a:pt x="194" y="312"/>
                    <a:pt x="197" y="310"/>
                  </a:cubicBezTo>
                  <a:cubicBezTo>
                    <a:pt x="199" y="310"/>
                    <a:pt x="200" y="306"/>
                    <a:pt x="198" y="305"/>
                  </a:cubicBezTo>
                  <a:cubicBezTo>
                    <a:pt x="205" y="297"/>
                    <a:pt x="210" y="289"/>
                    <a:pt x="215" y="279"/>
                  </a:cubicBezTo>
                  <a:cubicBezTo>
                    <a:pt x="215" y="282"/>
                    <a:pt x="215" y="286"/>
                    <a:pt x="216" y="287"/>
                  </a:cubicBezTo>
                  <a:cubicBezTo>
                    <a:pt x="214" y="292"/>
                    <a:pt x="212" y="297"/>
                    <a:pt x="210" y="301"/>
                  </a:cubicBezTo>
                  <a:cubicBezTo>
                    <a:pt x="207" y="305"/>
                    <a:pt x="203" y="309"/>
                    <a:pt x="203" y="314"/>
                  </a:cubicBezTo>
                  <a:cubicBezTo>
                    <a:pt x="206" y="311"/>
                    <a:pt x="208" y="307"/>
                    <a:pt x="210" y="303"/>
                  </a:cubicBezTo>
                  <a:cubicBezTo>
                    <a:pt x="213" y="299"/>
                    <a:pt x="215" y="295"/>
                    <a:pt x="216" y="291"/>
                  </a:cubicBezTo>
                  <a:cubicBezTo>
                    <a:pt x="216" y="291"/>
                    <a:pt x="216" y="293"/>
                    <a:pt x="216" y="294"/>
                  </a:cubicBezTo>
                  <a:cubicBezTo>
                    <a:pt x="216" y="296"/>
                    <a:pt x="209" y="302"/>
                    <a:pt x="214" y="303"/>
                  </a:cubicBezTo>
                  <a:cubicBezTo>
                    <a:pt x="217" y="303"/>
                    <a:pt x="217" y="297"/>
                    <a:pt x="220" y="296"/>
                  </a:cubicBezTo>
                  <a:cubicBezTo>
                    <a:pt x="221" y="290"/>
                    <a:pt x="219" y="284"/>
                    <a:pt x="218" y="277"/>
                  </a:cubicBezTo>
                  <a:cubicBezTo>
                    <a:pt x="218" y="276"/>
                    <a:pt x="218" y="274"/>
                    <a:pt x="218" y="273"/>
                  </a:cubicBezTo>
                  <a:cubicBezTo>
                    <a:pt x="218" y="271"/>
                    <a:pt x="217" y="266"/>
                    <a:pt x="217" y="262"/>
                  </a:cubicBezTo>
                  <a:cubicBezTo>
                    <a:pt x="217" y="261"/>
                    <a:pt x="217" y="260"/>
                    <a:pt x="217" y="259"/>
                  </a:cubicBezTo>
                  <a:cubicBezTo>
                    <a:pt x="216" y="252"/>
                    <a:pt x="211" y="240"/>
                    <a:pt x="221" y="240"/>
                  </a:cubicBezTo>
                  <a:cubicBezTo>
                    <a:pt x="223" y="242"/>
                    <a:pt x="223" y="243"/>
                    <a:pt x="226" y="243"/>
                  </a:cubicBezTo>
                  <a:cubicBezTo>
                    <a:pt x="229" y="254"/>
                    <a:pt x="227" y="270"/>
                    <a:pt x="230" y="283"/>
                  </a:cubicBezTo>
                  <a:cubicBezTo>
                    <a:pt x="228" y="286"/>
                    <a:pt x="231" y="290"/>
                    <a:pt x="231" y="293"/>
                  </a:cubicBezTo>
                  <a:cubicBezTo>
                    <a:pt x="232" y="293"/>
                    <a:pt x="232" y="294"/>
                    <a:pt x="233" y="295"/>
                  </a:cubicBezTo>
                  <a:cubicBezTo>
                    <a:pt x="234" y="295"/>
                    <a:pt x="235" y="295"/>
                    <a:pt x="236" y="296"/>
                  </a:cubicBezTo>
                  <a:cubicBezTo>
                    <a:pt x="238" y="298"/>
                    <a:pt x="238" y="304"/>
                    <a:pt x="241" y="300"/>
                  </a:cubicBezTo>
                  <a:cubicBezTo>
                    <a:pt x="242" y="298"/>
                    <a:pt x="241" y="298"/>
                    <a:pt x="241" y="297"/>
                  </a:cubicBezTo>
                  <a:cubicBezTo>
                    <a:pt x="245" y="289"/>
                    <a:pt x="250" y="281"/>
                    <a:pt x="254" y="272"/>
                  </a:cubicBezTo>
                  <a:cubicBezTo>
                    <a:pt x="254" y="274"/>
                    <a:pt x="256" y="276"/>
                    <a:pt x="256" y="278"/>
                  </a:cubicBezTo>
                  <a:cubicBezTo>
                    <a:pt x="256" y="280"/>
                    <a:pt x="253" y="283"/>
                    <a:pt x="252" y="285"/>
                  </a:cubicBezTo>
                  <a:cubicBezTo>
                    <a:pt x="248" y="292"/>
                    <a:pt x="244" y="301"/>
                    <a:pt x="241" y="308"/>
                  </a:cubicBezTo>
                  <a:cubicBezTo>
                    <a:pt x="248" y="301"/>
                    <a:pt x="250" y="288"/>
                    <a:pt x="257" y="280"/>
                  </a:cubicBezTo>
                  <a:cubicBezTo>
                    <a:pt x="257" y="281"/>
                    <a:pt x="258" y="282"/>
                    <a:pt x="259" y="283"/>
                  </a:cubicBezTo>
                  <a:cubicBezTo>
                    <a:pt x="255" y="291"/>
                    <a:pt x="250" y="297"/>
                    <a:pt x="247" y="306"/>
                  </a:cubicBezTo>
                  <a:cubicBezTo>
                    <a:pt x="251" y="304"/>
                    <a:pt x="252" y="299"/>
                    <a:pt x="254" y="295"/>
                  </a:cubicBezTo>
                  <a:cubicBezTo>
                    <a:pt x="256" y="291"/>
                    <a:pt x="258" y="288"/>
                    <a:pt x="260" y="284"/>
                  </a:cubicBezTo>
                  <a:cubicBezTo>
                    <a:pt x="261" y="285"/>
                    <a:pt x="261" y="287"/>
                    <a:pt x="262" y="288"/>
                  </a:cubicBezTo>
                  <a:cubicBezTo>
                    <a:pt x="259" y="296"/>
                    <a:pt x="253" y="302"/>
                    <a:pt x="251" y="310"/>
                  </a:cubicBezTo>
                  <a:cubicBezTo>
                    <a:pt x="256" y="304"/>
                    <a:pt x="260" y="297"/>
                    <a:pt x="263" y="289"/>
                  </a:cubicBezTo>
                  <a:cubicBezTo>
                    <a:pt x="265" y="295"/>
                    <a:pt x="255" y="301"/>
                    <a:pt x="256" y="306"/>
                  </a:cubicBezTo>
                  <a:cubicBezTo>
                    <a:pt x="257" y="308"/>
                    <a:pt x="258" y="308"/>
                    <a:pt x="260" y="308"/>
                  </a:cubicBezTo>
                  <a:cubicBezTo>
                    <a:pt x="263" y="308"/>
                    <a:pt x="263" y="303"/>
                    <a:pt x="266" y="303"/>
                  </a:cubicBezTo>
                  <a:cubicBezTo>
                    <a:pt x="267" y="303"/>
                    <a:pt x="267" y="305"/>
                    <a:pt x="268" y="305"/>
                  </a:cubicBezTo>
                  <a:cubicBezTo>
                    <a:pt x="272" y="303"/>
                    <a:pt x="274" y="299"/>
                    <a:pt x="277" y="295"/>
                  </a:cubicBezTo>
                  <a:cubicBezTo>
                    <a:pt x="279" y="294"/>
                    <a:pt x="284" y="291"/>
                    <a:pt x="282" y="288"/>
                  </a:cubicBezTo>
                  <a:cubicBezTo>
                    <a:pt x="281" y="289"/>
                    <a:pt x="280" y="289"/>
                    <a:pt x="279" y="290"/>
                  </a:cubicBezTo>
                  <a:cubicBezTo>
                    <a:pt x="279" y="288"/>
                    <a:pt x="278" y="288"/>
                    <a:pt x="277" y="287"/>
                  </a:cubicBezTo>
                  <a:cubicBezTo>
                    <a:pt x="277" y="285"/>
                    <a:pt x="278" y="285"/>
                    <a:pt x="278" y="284"/>
                  </a:cubicBezTo>
                  <a:cubicBezTo>
                    <a:pt x="279" y="284"/>
                    <a:pt x="279" y="286"/>
                    <a:pt x="281" y="285"/>
                  </a:cubicBezTo>
                  <a:cubicBezTo>
                    <a:pt x="281" y="285"/>
                    <a:pt x="282" y="285"/>
                    <a:pt x="282" y="285"/>
                  </a:cubicBezTo>
                  <a:cubicBezTo>
                    <a:pt x="283" y="282"/>
                    <a:pt x="280" y="280"/>
                    <a:pt x="278" y="277"/>
                  </a:cubicBezTo>
                  <a:cubicBezTo>
                    <a:pt x="277" y="275"/>
                    <a:pt x="275" y="273"/>
                    <a:pt x="273" y="271"/>
                  </a:cubicBezTo>
                  <a:cubicBezTo>
                    <a:pt x="272" y="270"/>
                    <a:pt x="271" y="269"/>
                    <a:pt x="270" y="268"/>
                  </a:cubicBezTo>
                  <a:cubicBezTo>
                    <a:pt x="267" y="266"/>
                    <a:pt x="265" y="262"/>
                    <a:pt x="263" y="260"/>
                  </a:cubicBezTo>
                  <a:cubicBezTo>
                    <a:pt x="263" y="254"/>
                    <a:pt x="259" y="250"/>
                    <a:pt x="257" y="245"/>
                  </a:cubicBezTo>
                  <a:cubicBezTo>
                    <a:pt x="254" y="236"/>
                    <a:pt x="253" y="227"/>
                    <a:pt x="246" y="222"/>
                  </a:cubicBezTo>
                  <a:cubicBezTo>
                    <a:pt x="246" y="219"/>
                    <a:pt x="245" y="218"/>
                    <a:pt x="244" y="216"/>
                  </a:cubicBezTo>
                  <a:cubicBezTo>
                    <a:pt x="241" y="213"/>
                    <a:pt x="231" y="214"/>
                    <a:pt x="229" y="218"/>
                  </a:cubicBezTo>
                  <a:cubicBezTo>
                    <a:pt x="227" y="217"/>
                    <a:pt x="226" y="219"/>
                    <a:pt x="224" y="219"/>
                  </a:cubicBezTo>
                  <a:cubicBezTo>
                    <a:pt x="226" y="217"/>
                    <a:pt x="231" y="218"/>
                    <a:pt x="232" y="214"/>
                  </a:cubicBezTo>
                  <a:close/>
                  <a:moveTo>
                    <a:pt x="359" y="260"/>
                  </a:moveTo>
                  <a:cubicBezTo>
                    <a:pt x="343" y="256"/>
                    <a:pt x="326" y="256"/>
                    <a:pt x="313" y="251"/>
                  </a:cubicBezTo>
                  <a:cubicBezTo>
                    <a:pt x="304" y="248"/>
                    <a:pt x="297" y="243"/>
                    <a:pt x="290" y="239"/>
                  </a:cubicBezTo>
                  <a:cubicBezTo>
                    <a:pt x="283" y="234"/>
                    <a:pt x="277" y="228"/>
                    <a:pt x="271" y="223"/>
                  </a:cubicBezTo>
                  <a:cubicBezTo>
                    <a:pt x="286" y="249"/>
                    <a:pt x="316" y="264"/>
                    <a:pt x="359" y="260"/>
                  </a:cubicBezTo>
                  <a:close/>
                  <a:moveTo>
                    <a:pt x="89" y="275"/>
                  </a:moveTo>
                  <a:cubicBezTo>
                    <a:pt x="95" y="274"/>
                    <a:pt x="102" y="273"/>
                    <a:pt x="107" y="271"/>
                  </a:cubicBezTo>
                  <a:cubicBezTo>
                    <a:pt x="118" y="268"/>
                    <a:pt x="130" y="263"/>
                    <a:pt x="138" y="258"/>
                  </a:cubicBezTo>
                  <a:cubicBezTo>
                    <a:pt x="147" y="253"/>
                    <a:pt x="156" y="246"/>
                    <a:pt x="160" y="237"/>
                  </a:cubicBezTo>
                  <a:cubicBezTo>
                    <a:pt x="160" y="237"/>
                    <a:pt x="160" y="236"/>
                    <a:pt x="160" y="236"/>
                  </a:cubicBezTo>
                  <a:cubicBezTo>
                    <a:pt x="157" y="238"/>
                    <a:pt x="154" y="241"/>
                    <a:pt x="150" y="244"/>
                  </a:cubicBezTo>
                  <a:cubicBezTo>
                    <a:pt x="147" y="246"/>
                    <a:pt x="144" y="248"/>
                    <a:pt x="141" y="250"/>
                  </a:cubicBezTo>
                  <a:cubicBezTo>
                    <a:pt x="135" y="254"/>
                    <a:pt x="128" y="258"/>
                    <a:pt x="121" y="261"/>
                  </a:cubicBezTo>
                  <a:cubicBezTo>
                    <a:pt x="107" y="267"/>
                    <a:pt x="84" y="274"/>
                    <a:pt x="65" y="271"/>
                  </a:cubicBezTo>
                  <a:cubicBezTo>
                    <a:pt x="68" y="276"/>
                    <a:pt x="80" y="276"/>
                    <a:pt x="89" y="275"/>
                  </a:cubicBezTo>
                  <a:close/>
                  <a:moveTo>
                    <a:pt x="269" y="236"/>
                  </a:moveTo>
                  <a:cubicBezTo>
                    <a:pt x="269" y="236"/>
                    <a:pt x="269" y="237"/>
                    <a:pt x="268" y="237"/>
                  </a:cubicBezTo>
                  <a:cubicBezTo>
                    <a:pt x="268" y="237"/>
                    <a:pt x="269" y="237"/>
                    <a:pt x="269" y="237"/>
                  </a:cubicBezTo>
                  <a:cubicBezTo>
                    <a:pt x="274" y="243"/>
                    <a:pt x="282" y="248"/>
                    <a:pt x="289" y="252"/>
                  </a:cubicBezTo>
                  <a:cubicBezTo>
                    <a:pt x="296" y="256"/>
                    <a:pt x="304" y="261"/>
                    <a:pt x="312" y="263"/>
                  </a:cubicBezTo>
                  <a:cubicBezTo>
                    <a:pt x="299" y="253"/>
                    <a:pt x="282" y="247"/>
                    <a:pt x="269" y="236"/>
                  </a:cubicBezTo>
                  <a:close/>
                  <a:moveTo>
                    <a:pt x="278" y="257"/>
                  </a:moveTo>
                  <a:cubicBezTo>
                    <a:pt x="278" y="260"/>
                    <a:pt x="280" y="262"/>
                    <a:pt x="283" y="264"/>
                  </a:cubicBezTo>
                  <a:cubicBezTo>
                    <a:pt x="288" y="268"/>
                    <a:pt x="295" y="272"/>
                    <a:pt x="301" y="273"/>
                  </a:cubicBezTo>
                  <a:cubicBezTo>
                    <a:pt x="293" y="268"/>
                    <a:pt x="285" y="264"/>
                    <a:pt x="279" y="258"/>
                  </a:cubicBezTo>
                  <a:cubicBezTo>
                    <a:pt x="282" y="259"/>
                    <a:pt x="281" y="257"/>
                    <a:pt x="278" y="257"/>
                  </a:cubicBezTo>
                  <a:close/>
                  <a:moveTo>
                    <a:pt x="274" y="251"/>
                  </a:moveTo>
                  <a:cubicBezTo>
                    <a:pt x="272" y="250"/>
                    <a:pt x="269" y="249"/>
                    <a:pt x="267" y="249"/>
                  </a:cubicBezTo>
                  <a:cubicBezTo>
                    <a:pt x="270" y="250"/>
                    <a:pt x="273" y="252"/>
                    <a:pt x="276" y="253"/>
                  </a:cubicBezTo>
                  <a:cubicBezTo>
                    <a:pt x="281" y="259"/>
                    <a:pt x="289" y="263"/>
                    <a:pt x="298" y="267"/>
                  </a:cubicBezTo>
                  <a:cubicBezTo>
                    <a:pt x="292" y="262"/>
                    <a:pt x="284" y="259"/>
                    <a:pt x="279" y="254"/>
                  </a:cubicBezTo>
                  <a:cubicBezTo>
                    <a:pt x="287" y="257"/>
                    <a:pt x="293" y="261"/>
                    <a:pt x="301" y="263"/>
                  </a:cubicBezTo>
                  <a:cubicBezTo>
                    <a:pt x="295" y="257"/>
                    <a:pt x="282" y="255"/>
                    <a:pt x="274" y="251"/>
                  </a:cubicBezTo>
                  <a:cubicBezTo>
                    <a:pt x="274" y="251"/>
                    <a:pt x="274" y="251"/>
                    <a:pt x="274" y="251"/>
                  </a:cubicBezTo>
                  <a:close/>
                  <a:moveTo>
                    <a:pt x="158" y="260"/>
                  </a:moveTo>
                  <a:cubicBezTo>
                    <a:pt x="153" y="266"/>
                    <a:pt x="147" y="271"/>
                    <a:pt x="142" y="276"/>
                  </a:cubicBezTo>
                  <a:cubicBezTo>
                    <a:pt x="139" y="279"/>
                    <a:pt x="136" y="281"/>
                    <a:pt x="134" y="285"/>
                  </a:cubicBezTo>
                  <a:cubicBezTo>
                    <a:pt x="138" y="283"/>
                    <a:pt x="141" y="280"/>
                    <a:pt x="143" y="277"/>
                  </a:cubicBezTo>
                  <a:cubicBezTo>
                    <a:pt x="151" y="269"/>
                    <a:pt x="161" y="262"/>
                    <a:pt x="165" y="251"/>
                  </a:cubicBezTo>
                  <a:cubicBezTo>
                    <a:pt x="165" y="251"/>
                    <a:pt x="165" y="250"/>
                    <a:pt x="165" y="250"/>
                  </a:cubicBezTo>
                  <a:cubicBezTo>
                    <a:pt x="163" y="254"/>
                    <a:pt x="160" y="257"/>
                    <a:pt x="158" y="260"/>
                  </a:cubicBezTo>
                  <a:close/>
                  <a:moveTo>
                    <a:pt x="393" y="253"/>
                  </a:moveTo>
                  <a:cubicBezTo>
                    <a:pt x="387" y="253"/>
                    <a:pt x="379" y="254"/>
                    <a:pt x="372" y="255"/>
                  </a:cubicBezTo>
                  <a:cubicBezTo>
                    <a:pt x="370" y="255"/>
                    <a:pt x="368" y="256"/>
                    <a:pt x="366" y="257"/>
                  </a:cubicBezTo>
                  <a:cubicBezTo>
                    <a:pt x="364" y="258"/>
                    <a:pt x="361" y="258"/>
                    <a:pt x="361" y="260"/>
                  </a:cubicBezTo>
                  <a:cubicBezTo>
                    <a:pt x="367" y="262"/>
                    <a:pt x="371" y="258"/>
                    <a:pt x="377" y="258"/>
                  </a:cubicBezTo>
                  <a:cubicBezTo>
                    <a:pt x="373" y="267"/>
                    <a:pt x="366" y="277"/>
                    <a:pt x="367" y="289"/>
                  </a:cubicBezTo>
                  <a:cubicBezTo>
                    <a:pt x="370" y="277"/>
                    <a:pt x="374" y="267"/>
                    <a:pt x="379" y="258"/>
                  </a:cubicBezTo>
                  <a:cubicBezTo>
                    <a:pt x="382" y="258"/>
                    <a:pt x="385" y="257"/>
                    <a:pt x="389" y="256"/>
                  </a:cubicBezTo>
                  <a:cubicBezTo>
                    <a:pt x="392" y="255"/>
                    <a:pt x="398" y="254"/>
                    <a:pt x="398" y="253"/>
                  </a:cubicBezTo>
                  <a:cubicBezTo>
                    <a:pt x="397" y="254"/>
                    <a:pt x="395" y="253"/>
                    <a:pt x="393" y="253"/>
                  </a:cubicBezTo>
                  <a:close/>
                  <a:moveTo>
                    <a:pt x="170" y="254"/>
                  </a:moveTo>
                  <a:cubicBezTo>
                    <a:pt x="166" y="256"/>
                    <a:pt x="165" y="260"/>
                    <a:pt x="162" y="263"/>
                  </a:cubicBezTo>
                  <a:cubicBezTo>
                    <a:pt x="156" y="270"/>
                    <a:pt x="149" y="276"/>
                    <a:pt x="142" y="282"/>
                  </a:cubicBezTo>
                  <a:cubicBezTo>
                    <a:pt x="142" y="283"/>
                    <a:pt x="144" y="281"/>
                    <a:pt x="144" y="282"/>
                  </a:cubicBezTo>
                  <a:cubicBezTo>
                    <a:pt x="140" y="285"/>
                    <a:pt x="136" y="288"/>
                    <a:pt x="131" y="290"/>
                  </a:cubicBezTo>
                  <a:cubicBezTo>
                    <a:pt x="138" y="288"/>
                    <a:pt x="144" y="283"/>
                    <a:pt x="150" y="279"/>
                  </a:cubicBezTo>
                  <a:cubicBezTo>
                    <a:pt x="156" y="275"/>
                    <a:pt x="161" y="271"/>
                    <a:pt x="165" y="265"/>
                  </a:cubicBezTo>
                  <a:cubicBezTo>
                    <a:pt x="161" y="269"/>
                    <a:pt x="157" y="273"/>
                    <a:pt x="152" y="276"/>
                  </a:cubicBezTo>
                  <a:cubicBezTo>
                    <a:pt x="159" y="269"/>
                    <a:pt x="166" y="263"/>
                    <a:pt x="170" y="254"/>
                  </a:cubicBezTo>
                  <a:close/>
                  <a:moveTo>
                    <a:pt x="139" y="269"/>
                  </a:moveTo>
                  <a:cubicBezTo>
                    <a:pt x="132" y="274"/>
                    <a:pt x="125" y="280"/>
                    <a:pt x="117" y="283"/>
                  </a:cubicBezTo>
                  <a:cubicBezTo>
                    <a:pt x="124" y="282"/>
                    <a:pt x="127" y="279"/>
                    <a:pt x="132" y="276"/>
                  </a:cubicBezTo>
                  <a:cubicBezTo>
                    <a:pt x="139" y="271"/>
                    <a:pt x="147" y="266"/>
                    <a:pt x="153" y="260"/>
                  </a:cubicBezTo>
                  <a:cubicBezTo>
                    <a:pt x="154" y="259"/>
                    <a:pt x="155" y="258"/>
                    <a:pt x="156" y="257"/>
                  </a:cubicBezTo>
                  <a:cubicBezTo>
                    <a:pt x="151" y="261"/>
                    <a:pt x="145" y="265"/>
                    <a:pt x="139" y="269"/>
                  </a:cubicBezTo>
                  <a:close/>
                  <a:moveTo>
                    <a:pt x="161" y="277"/>
                  </a:moveTo>
                  <a:cubicBezTo>
                    <a:pt x="159" y="280"/>
                    <a:pt x="158" y="283"/>
                    <a:pt x="156" y="287"/>
                  </a:cubicBezTo>
                  <a:cubicBezTo>
                    <a:pt x="163" y="282"/>
                    <a:pt x="165" y="272"/>
                    <a:pt x="170" y="268"/>
                  </a:cubicBezTo>
                  <a:cubicBezTo>
                    <a:pt x="169" y="277"/>
                    <a:pt x="164" y="282"/>
                    <a:pt x="162" y="289"/>
                  </a:cubicBezTo>
                  <a:cubicBezTo>
                    <a:pt x="165" y="286"/>
                    <a:pt x="169" y="281"/>
                    <a:pt x="171" y="276"/>
                  </a:cubicBezTo>
                  <a:cubicBezTo>
                    <a:pt x="172" y="273"/>
                    <a:pt x="174" y="269"/>
                    <a:pt x="172" y="266"/>
                  </a:cubicBezTo>
                  <a:cubicBezTo>
                    <a:pt x="168" y="265"/>
                    <a:pt x="166" y="269"/>
                    <a:pt x="165" y="272"/>
                  </a:cubicBezTo>
                  <a:cubicBezTo>
                    <a:pt x="160" y="275"/>
                    <a:pt x="156" y="281"/>
                    <a:pt x="151" y="285"/>
                  </a:cubicBezTo>
                  <a:cubicBezTo>
                    <a:pt x="150" y="286"/>
                    <a:pt x="149" y="286"/>
                    <a:pt x="148" y="287"/>
                  </a:cubicBezTo>
                  <a:cubicBezTo>
                    <a:pt x="154" y="285"/>
                    <a:pt x="157" y="281"/>
                    <a:pt x="161" y="277"/>
                  </a:cubicBezTo>
                  <a:close/>
                  <a:moveTo>
                    <a:pt x="350" y="281"/>
                  </a:moveTo>
                  <a:cubicBezTo>
                    <a:pt x="344" y="287"/>
                    <a:pt x="339" y="296"/>
                    <a:pt x="334" y="304"/>
                  </a:cubicBezTo>
                  <a:cubicBezTo>
                    <a:pt x="332" y="306"/>
                    <a:pt x="330" y="309"/>
                    <a:pt x="330" y="312"/>
                  </a:cubicBezTo>
                  <a:cubicBezTo>
                    <a:pt x="332" y="313"/>
                    <a:pt x="334" y="311"/>
                    <a:pt x="335" y="310"/>
                  </a:cubicBezTo>
                  <a:cubicBezTo>
                    <a:pt x="338" y="305"/>
                    <a:pt x="340" y="300"/>
                    <a:pt x="343" y="295"/>
                  </a:cubicBezTo>
                  <a:cubicBezTo>
                    <a:pt x="347" y="289"/>
                    <a:pt x="353" y="283"/>
                    <a:pt x="356" y="276"/>
                  </a:cubicBezTo>
                  <a:cubicBezTo>
                    <a:pt x="356" y="276"/>
                    <a:pt x="356" y="276"/>
                    <a:pt x="355" y="276"/>
                  </a:cubicBezTo>
                  <a:cubicBezTo>
                    <a:pt x="354" y="278"/>
                    <a:pt x="352" y="279"/>
                    <a:pt x="350" y="281"/>
                  </a:cubicBezTo>
                  <a:close/>
                  <a:moveTo>
                    <a:pt x="333" y="288"/>
                  </a:moveTo>
                  <a:cubicBezTo>
                    <a:pt x="330" y="296"/>
                    <a:pt x="327" y="304"/>
                    <a:pt x="323" y="312"/>
                  </a:cubicBezTo>
                  <a:cubicBezTo>
                    <a:pt x="317" y="321"/>
                    <a:pt x="310" y="329"/>
                    <a:pt x="305" y="339"/>
                  </a:cubicBezTo>
                  <a:cubicBezTo>
                    <a:pt x="321" y="324"/>
                    <a:pt x="332" y="302"/>
                    <a:pt x="339" y="279"/>
                  </a:cubicBezTo>
                  <a:cubicBezTo>
                    <a:pt x="337" y="281"/>
                    <a:pt x="335" y="285"/>
                    <a:pt x="333" y="288"/>
                  </a:cubicBezTo>
                  <a:close/>
                  <a:moveTo>
                    <a:pt x="354" y="290"/>
                  </a:moveTo>
                  <a:cubicBezTo>
                    <a:pt x="350" y="299"/>
                    <a:pt x="346" y="310"/>
                    <a:pt x="343" y="317"/>
                  </a:cubicBezTo>
                  <a:cubicBezTo>
                    <a:pt x="347" y="310"/>
                    <a:pt x="352" y="300"/>
                    <a:pt x="355" y="291"/>
                  </a:cubicBezTo>
                  <a:cubicBezTo>
                    <a:pt x="357" y="287"/>
                    <a:pt x="359" y="282"/>
                    <a:pt x="357" y="279"/>
                  </a:cubicBezTo>
                  <a:cubicBezTo>
                    <a:pt x="358" y="284"/>
                    <a:pt x="356" y="286"/>
                    <a:pt x="354" y="290"/>
                  </a:cubicBezTo>
                  <a:close/>
                  <a:moveTo>
                    <a:pt x="343" y="310"/>
                  </a:moveTo>
                  <a:cubicBezTo>
                    <a:pt x="345" y="306"/>
                    <a:pt x="347" y="302"/>
                    <a:pt x="347" y="297"/>
                  </a:cubicBezTo>
                  <a:cubicBezTo>
                    <a:pt x="347" y="302"/>
                    <a:pt x="344" y="306"/>
                    <a:pt x="343" y="310"/>
                  </a:cubicBezTo>
                  <a:close/>
                  <a:moveTo>
                    <a:pt x="289" y="333"/>
                  </a:moveTo>
                  <a:cubicBezTo>
                    <a:pt x="290" y="334"/>
                    <a:pt x="290" y="333"/>
                    <a:pt x="290" y="332"/>
                  </a:cubicBezTo>
                  <a:cubicBezTo>
                    <a:pt x="295" y="327"/>
                    <a:pt x="298" y="322"/>
                    <a:pt x="302" y="317"/>
                  </a:cubicBezTo>
                  <a:cubicBezTo>
                    <a:pt x="306" y="311"/>
                    <a:pt x="311" y="305"/>
                    <a:pt x="313" y="298"/>
                  </a:cubicBezTo>
                  <a:cubicBezTo>
                    <a:pt x="306" y="311"/>
                    <a:pt x="296" y="321"/>
                    <a:pt x="289" y="333"/>
                  </a:cubicBezTo>
                  <a:close/>
                  <a:moveTo>
                    <a:pt x="143" y="312"/>
                  </a:moveTo>
                  <a:cubicBezTo>
                    <a:pt x="143" y="315"/>
                    <a:pt x="145" y="317"/>
                    <a:pt x="147" y="319"/>
                  </a:cubicBezTo>
                  <a:cubicBezTo>
                    <a:pt x="151" y="324"/>
                    <a:pt x="157" y="328"/>
                    <a:pt x="162" y="333"/>
                  </a:cubicBezTo>
                  <a:cubicBezTo>
                    <a:pt x="167" y="338"/>
                    <a:pt x="172" y="343"/>
                    <a:pt x="178" y="346"/>
                  </a:cubicBezTo>
                  <a:cubicBezTo>
                    <a:pt x="171" y="337"/>
                    <a:pt x="162" y="330"/>
                    <a:pt x="154" y="323"/>
                  </a:cubicBezTo>
                  <a:cubicBezTo>
                    <a:pt x="152" y="320"/>
                    <a:pt x="150" y="317"/>
                    <a:pt x="147" y="314"/>
                  </a:cubicBezTo>
                  <a:cubicBezTo>
                    <a:pt x="143" y="310"/>
                    <a:pt x="138" y="306"/>
                    <a:pt x="133" y="302"/>
                  </a:cubicBezTo>
                  <a:cubicBezTo>
                    <a:pt x="137" y="306"/>
                    <a:pt x="139" y="309"/>
                    <a:pt x="143" y="312"/>
                  </a:cubicBezTo>
                  <a:close/>
                  <a:moveTo>
                    <a:pt x="277" y="371"/>
                  </a:moveTo>
                  <a:cubicBezTo>
                    <a:pt x="277" y="366"/>
                    <a:pt x="273" y="363"/>
                    <a:pt x="272" y="358"/>
                  </a:cubicBezTo>
                  <a:cubicBezTo>
                    <a:pt x="272" y="356"/>
                    <a:pt x="272" y="353"/>
                    <a:pt x="272" y="350"/>
                  </a:cubicBezTo>
                  <a:cubicBezTo>
                    <a:pt x="272" y="339"/>
                    <a:pt x="273" y="328"/>
                    <a:pt x="273" y="318"/>
                  </a:cubicBezTo>
                  <a:cubicBezTo>
                    <a:pt x="278" y="314"/>
                    <a:pt x="286" y="311"/>
                    <a:pt x="287" y="305"/>
                  </a:cubicBezTo>
                  <a:cubicBezTo>
                    <a:pt x="280" y="309"/>
                    <a:pt x="272" y="314"/>
                    <a:pt x="264" y="317"/>
                  </a:cubicBezTo>
                  <a:cubicBezTo>
                    <a:pt x="263" y="318"/>
                    <a:pt x="263" y="319"/>
                    <a:pt x="262" y="320"/>
                  </a:cubicBezTo>
                  <a:cubicBezTo>
                    <a:pt x="259" y="320"/>
                    <a:pt x="258" y="321"/>
                    <a:pt x="256" y="323"/>
                  </a:cubicBezTo>
                  <a:cubicBezTo>
                    <a:pt x="257" y="324"/>
                    <a:pt x="256" y="324"/>
                    <a:pt x="256" y="326"/>
                  </a:cubicBezTo>
                  <a:cubicBezTo>
                    <a:pt x="261" y="323"/>
                    <a:pt x="266" y="320"/>
                    <a:pt x="272" y="319"/>
                  </a:cubicBezTo>
                  <a:cubicBezTo>
                    <a:pt x="270" y="330"/>
                    <a:pt x="270" y="343"/>
                    <a:pt x="269" y="355"/>
                  </a:cubicBezTo>
                  <a:cubicBezTo>
                    <a:pt x="267" y="352"/>
                    <a:pt x="264" y="344"/>
                    <a:pt x="259" y="347"/>
                  </a:cubicBezTo>
                  <a:cubicBezTo>
                    <a:pt x="251" y="341"/>
                    <a:pt x="247" y="353"/>
                    <a:pt x="243" y="357"/>
                  </a:cubicBezTo>
                  <a:cubicBezTo>
                    <a:pt x="249" y="357"/>
                    <a:pt x="250" y="352"/>
                    <a:pt x="254" y="351"/>
                  </a:cubicBezTo>
                  <a:cubicBezTo>
                    <a:pt x="258" y="353"/>
                    <a:pt x="260" y="362"/>
                    <a:pt x="266" y="358"/>
                  </a:cubicBezTo>
                  <a:cubicBezTo>
                    <a:pt x="267" y="361"/>
                    <a:pt x="269" y="363"/>
                    <a:pt x="271" y="365"/>
                  </a:cubicBezTo>
                  <a:cubicBezTo>
                    <a:pt x="269" y="365"/>
                    <a:pt x="268" y="366"/>
                    <a:pt x="268" y="366"/>
                  </a:cubicBezTo>
                  <a:cubicBezTo>
                    <a:pt x="269" y="370"/>
                    <a:pt x="270" y="373"/>
                    <a:pt x="272" y="377"/>
                  </a:cubicBezTo>
                  <a:cubicBezTo>
                    <a:pt x="273" y="381"/>
                    <a:pt x="273" y="385"/>
                    <a:pt x="274" y="388"/>
                  </a:cubicBezTo>
                  <a:cubicBezTo>
                    <a:pt x="275" y="392"/>
                    <a:pt x="279" y="392"/>
                    <a:pt x="280" y="389"/>
                  </a:cubicBezTo>
                  <a:cubicBezTo>
                    <a:pt x="282" y="382"/>
                    <a:pt x="276" y="372"/>
                    <a:pt x="274" y="368"/>
                  </a:cubicBezTo>
                  <a:cubicBezTo>
                    <a:pt x="276" y="368"/>
                    <a:pt x="276" y="371"/>
                    <a:pt x="277" y="371"/>
                  </a:cubicBezTo>
                  <a:close/>
                  <a:moveTo>
                    <a:pt x="209" y="319"/>
                  </a:moveTo>
                  <a:cubicBezTo>
                    <a:pt x="209" y="320"/>
                    <a:pt x="211" y="322"/>
                    <a:pt x="213" y="323"/>
                  </a:cubicBezTo>
                  <a:cubicBezTo>
                    <a:pt x="214" y="323"/>
                    <a:pt x="215" y="323"/>
                    <a:pt x="216" y="323"/>
                  </a:cubicBezTo>
                  <a:cubicBezTo>
                    <a:pt x="218" y="323"/>
                    <a:pt x="221" y="325"/>
                    <a:pt x="224" y="323"/>
                  </a:cubicBezTo>
                  <a:cubicBezTo>
                    <a:pt x="222" y="322"/>
                    <a:pt x="220" y="322"/>
                    <a:pt x="218" y="321"/>
                  </a:cubicBezTo>
                  <a:cubicBezTo>
                    <a:pt x="218" y="317"/>
                    <a:pt x="213" y="319"/>
                    <a:pt x="212" y="316"/>
                  </a:cubicBezTo>
                  <a:cubicBezTo>
                    <a:pt x="211" y="311"/>
                    <a:pt x="218" y="310"/>
                    <a:pt x="216" y="306"/>
                  </a:cubicBezTo>
                  <a:cubicBezTo>
                    <a:pt x="210" y="308"/>
                    <a:pt x="206" y="313"/>
                    <a:pt x="209" y="319"/>
                  </a:cubicBezTo>
                  <a:close/>
                  <a:moveTo>
                    <a:pt x="107" y="321"/>
                  </a:moveTo>
                  <a:cubicBezTo>
                    <a:pt x="113" y="327"/>
                    <a:pt x="121" y="332"/>
                    <a:pt x="131" y="333"/>
                  </a:cubicBezTo>
                  <a:cubicBezTo>
                    <a:pt x="122" y="324"/>
                    <a:pt x="106" y="319"/>
                    <a:pt x="100" y="307"/>
                  </a:cubicBezTo>
                  <a:cubicBezTo>
                    <a:pt x="99" y="314"/>
                    <a:pt x="103" y="318"/>
                    <a:pt x="107" y="321"/>
                  </a:cubicBezTo>
                  <a:close/>
                  <a:moveTo>
                    <a:pt x="239" y="313"/>
                  </a:moveTo>
                  <a:cubicBezTo>
                    <a:pt x="240" y="313"/>
                    <a:pt x="241" y="313"/>
                    <a:pt x="241" y="313"/>
                  </a:cubicBezTo>
                  <a:cubicBezTo>
                    <a:pt x="240" y="317"/>
                    <a:pt x="237" y="319"/>
                    <a:pt x="237" y="324"/>
                  </a:cubicBezTo>
                  <a:cubicBezTo>
                    <a:pt x="240" y="328"/>
                    <a:pt x="245" y="317"/>
                    <a:pt x="245" y="314"/>
                  </a:cubicBezTo>
                  <a:cubicBezTo>
                    <a:pt x="244" y="310"/>
                    <a:pt x="239" y="308"/>
                    <a:pt x="236" y="307"/>
                  </a:cubicBezTo>
                  <a:cubicBezTo>
                    <a:pt x="236" y="310"/>
                    <a:pt x="238" y="311"/>
                    <a:pt x="239" y="313"/>
                  </a:cubicBezTo>
                  <a:close/>
                  <a:moveTo>
                    <a:pt x="168" y="330"/>
                  </a:moveTo>
                  <a:cubicBezTo>
                    <a:pt x="172" y="335"/>
                    <a:pt x="176" y="340"/>
                    <a:pt x="180" y="344"/>
                  </a:cubicBezTo>
                  <a:cubicBezTo>
                    <a:pt x="174" y="331"/>
                    <a:pt x="164" y="322"/>
                    <a:pt x="159" y="308"/>
                  </a:cubicBezTo>
                  <a:cubicBezTo>
                    <a:pt x="159" y="317"/>
                    <a:pt x="164" y="323"/>
                    <a:pt x="168" y="330"/>
                  </a:cubicBezTo>
                  <a:close/>
                  <a:moveTo>
                    <a:pt x="324" y="321"/>
                  </a:moveTo>
                  <a:cubicBezTo>
                    <a:pt x="323" y="324"/>
                    <a:pt x="322" y="328"/>
                    <a:pt x="322" y="331"/>
                  </a:cubicBezTo>
                  <a:cubicBezTo>
                    <a:pt x="324" y="331"/>
                    <a:pt x="325" y="330"/>
                    <a:pt x="327" y="330"/>
                  </a:cubicBezTo>
                  <a:cubicBezTo>
                    <a:pt x="328" y="328"/>
                    <a:pt x="329" y="322"/>
                    <a:pt x="328" y="319"/>
                  </a:cubicBezTo>
                  <a:cubicBezTo>
                    <a:pt x="326" y="319"/>
                    <a:pt x="326" y="321"/>
                    <a:pt x="324" y="321"/>
                  </a:cubicBezTo>
                  <a:close/>
                  <a:moveTo>
                    <a:pt x="252" y="329"/>
                  </a:moveTo>
                  <a:cubicBezTo>
                    <a:pt x="252" y="328"/>
                    <a:pt x="252" y="326"/>
                    <a:pt x="253" y="326"/>
                  </a:cubicBezTo>
                  <a:cubicBezTo>
                    <a:pt x="254" y="331"/>
                    <a:pt x="254" y="337"/>
                    <a:pt x="255" y="342"/>
                  </a:cubicBezTo>
                  <a:cubicBezTo>
                    <a:pt x="256" y="336"/>
                    <a:pt x="256" y="329"/>
                    <a:pt x="254" y="324"/>
                  </a:cubicBezTo>
                  <a:cubicBezTo>
                    <a:pt x="252" y="322"/>
                    <a:pt x="251" y="327"/>
                    <a:pt x="252" y="329"/>
                  </a:cubicBezTo>
                  <a:close/>
                  <a:moveTo>
                    <a:pt x="250" y="344"/>
                  </a:moveTo>
                  <a:cubicBezTo>
                    <a:pt x="250" y="342"/>
                    <a:pt x="250" y="332"/>
                    <a:pt x="249" y="327"/>
                  </a:cubicBezTo>
                  <a:cubicBezTo>
                    <a:pt x="249" y="333"/>
                    <a:pt x="248" y="340"/>
                    <a:pt x="250" y="344"/>
                  </a:cubicBezTo>
                  <a:close/>
                  <a:moveTo>
                    <a:pt x="182" y="337"/>
                  </a:moveTo>
                  <a:cubicBezTo>
                    <a:pt x="185" y="348"/>
                    <a:pt x="189" y="358"/>
                    <a:pt x="195" y="365"/>
                  </a:cubicBezTo>
                  <a:cubicBezTo>
                    <a:pt x="195" y="365"/>
                    <a:pt x="195" y="365"/>
                    <a:pt x="195" y="365"/>
                  </a:cubicBezTo>
                  <a:cubicBezTo>
                    <a:pt x="191" y="354"/>
                    <a:pt x="187" y="343"/>
                    <a:pt x="182" y="333"/>
                  </a:cubicBezTo>
                  <a:cubicBezTo>
                    <a:pt x="181" y="334"/>
                    <a:pt x="182" y="336"/>
                    <a:pt x="182" y="337"/>
                  </a:cubicBezTo>
                  <a:close/>
                  <a:moveTo>
                    <a:pt x="293" y="364"/>
                  </a:moveTo>
                  <a:cubicBezTo>
                    <a:pt x="288" y="356"/>
                    <a:pt x="289" y="344"/>
                    <a:pt x="294" y="337"/>
                  </a:cubicBezTo>
                  <a:cubicBezTo>
                    <a:pt x="286" y="340"/>
                    <a:pt x="284" y="360"/>
                    <a:pt x="293" y="364"/>
                  </a:cubicBezTo>
                  <a:close/>
                  <a:moveTo>
                    <a:pt x="280" y="355"/>
                  </a:moveTo>
                  <a:cubicBezTo>
                    <a:pt x="282" y="350"/>
                    <a:pt x="282" y="343"/>
                    <a:pt x="282" y="338"/>
                  </a:cubicBezTo>
                  <a:cubicBezTo>
                    <a:pt x="281" y="338"/>
                    <a:pt x="281" y="338"/>
                    <a:pt x="281" y="338"/>
                  </a:cubicBezTo>
                  <a:cubicBezTo>
                    <a:pt x="280" y="343"/>
                    <a:pt x="279" y="351"/>
                    <a:pt x="280" y="355"/>
                  </a:cubicBezTo>
                  <a:close/>
                  <a:moveTo>
                    <a:pt x="172" y="344"/>
                  </a:moveTo>
                  <a:cubicBezTo>
                    <a:pt x="173" y="356"/>
                    <a:pt x="176" y="366"/>
                    <a:pt x="180" y="375"/>
                  </a:cubicBezTo>
                  <a:cubicBezTo>
                    <a:pt x="180" y="368"/>
                    <a:pt x="178" y="364"/>
                    <a:pt x="176" y="357"/>
                  </a:cubicBezTo>
                  <a:cubicBezTo>
                    <a:pt x="175" y="352"/>
                    <a:pt x="175" y="346"/>
                    <a:pt x="172" y="344"/>
                  </a:cubicBezTo>
                  <a:cubicBezTo>
                    <a:pt x="172" y="344"/>
                    <a:pt x="171" y="344"/>
                    <a:pt x="172" y="344"/>
                  </a:cubicBezTo>
                  <a:close/>
                  <a:moveTo>
                    <a:pt x="333" y="423"/>
                  </a:moveTo>
                  <a:cubicBezTo>
                    <a:pt x="334" y="421"/>
                    <a:pt x="336" y="419"/>
                    <a:pt x="335" y="416"/>
                  </a:cubicBezTo>
                  <a:cubicBezTo>
                    <a:pt x="331" y="416"/>
                    <a:pt x="331" y="422"/>
                    <a:pt x="333" y="423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46" name="Freeform 1786">
              <a:extLst>
                <a:ext uri="{FF2B5EF4-FFF2-40B4-BE49-F238E27FC236}">
                  <a16:creationId xmlns:a16="http://schemas.microsoft.com/office/drawing/2014/main" id="{6D5F5681-DCEA-47CA-8432-5AD35AB8C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92" y="759"/>
              <a:ext cx="99" cy="153"/>
            </a:xfrm>
            <a:custGeom>
              <a:avLst/>
              <a:gdLst>
                <a:gd name="T0" fmla="*/ 20 w 20"/>
                <a:gd name="T1" fmla="*/ 0 h 27"/>
                <a:gd name="T2" fmla="*/ 0 w 20"/>
                <a:gd name="T3" fmla="*/ 27 h 27"/>
                <a:gd name="T4" fmla="*/ 20 w 2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0"/>
                  </a:moveTo>
                  <a:cubicBezTo>
                    <a:pt x="14" y="9"/>
                    <a:pt x="6" y="18"/>
                    <a:pt x="0" y="27"/>
                  </a:cubicBezTo>
                  <a:cubicBezTo>
                    <a:pt x="5" y="18"/>
                    <a:pt x="12" y="8"/>
                    <a:pt x="2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47" name="Freeform 1787">
              <a:extLst>
                <a:ext uri="{FF2B5EF4-FFF2-40B4-BE49-F238E27FC236}">
                  <a16:creationId xmlns:a16="http://schemas.microsoft.com/office/drawing/2014/main" id="{188553CF-F698-4C4E-A721-1EC6AA228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54" y="974"/>
              <a:ext cx="33" cy="33"/>
            </a:xfrm>
            <a:custGeom>
              <a:avLst/>
              <a:gdLst>
                <a:gd name="T0" fmla="*/ 0 w 7"/>
                <a:gd name="T1" fmla="*/ 0 h 6"/>
                <a:gd name="T2" fmla="*/ 7 w 7"/>
                <a:gd name="T3" fmla="*/ 6 h 6"/>
                <a:gd name="T4" fmla="*/ 0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1" y="1"/>
                    <a:pt x="5" y="4"/>
                    <a:pt x="7" y="6"/>
                  </a:cubicBezTo>
                  <a:cubicBezTo>
                    <a:pt x="5" y="5"/>
                    <a:pt x="2" y="2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48" name="Freeform 1788">
              <a:extLst>
                <a:ext uri="{FF2B5EF4-FFF2-40B4-BE49-F238E27FC236}">
                  <a16:creationId xmlns:a16="http://schemas.microsoft.com/office/drawing/2014/main" id="{A2A6C858-5D39-4EEC-A9F9-86F846EE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68" y="1406"/>
              <a:ext cx="21" cy="36"/>
            </a:xfrm>
            <a:custGeom>
              <a:avLst/>
              <a:gdLst>
                <a:gd name="T0" fmla="*/ 0 w 4"/>
                <a:gd name="T1" fmla="*/ 2 h 6"/>
                <a:gd name="T2" fmla="*/ 1 w 4"/>
                <a:gd name="T3" fmla="*/ 0 h 6"/>
                <a:gd name="T4" fmla="*/ 4 w 4"/>
                <a:gd name="T5" fmla="*/ 6 h 6"/>
                <a:gd name="T6" fmla="*/ 0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2" y="2"/>
                    <a:pt x="2" y="4"/>
                    <a:pt x="4" y="6"/>
                  </a:cubicBezTo>
                  <a:cubicBezTo>
                    <a:pt x="2" y="5"/>
                    <a:pt x="1" y="2"/>
                    <a:pt x="0" y="2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49" name="Freeform 1789">
              <a:extLst>
                <a:ext uri="{FF2B5EF4-FFF2-40B4-BE49-F238E27FC236}">
                  <a16:creationId xmlns:a16="http://schemas.microsoft.com/office/drawing/2014/main" id="{63A01B59-E3C8-4798-B770-06CCA1E32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73" y="1413"/>
              <a:ext cx="14" cy="12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0" y="1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50" name="Freeform 1790">
              <a:extLst>
                <a:ext uri="{FF2B5EF4-FFF2-40B4-BE49-F238E27FC236}">
                  <a16:creationId xmlns:a16="http://schemas.microsoft.com/office/drawing/2014/main" id="{BC7EBD25-24B7-48A1-B115-A22730518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71" y="1633"/>
              <a:ext cx="11" cy="17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1" y="3"/>
                    <a:pt x="0" y="3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52" name="Freeform 1792">
              <a:extLst>
                <a:ext uri="{FF2B5EF4-FFF2-40B4-BE49-F238E27FC236}">
                  <a16:creationId xmlns:a16="http://schemas.microsoft.com/office/drawing/2014/main" id="{5F709388-1B94-4414-8353-B91AAFE6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01" y="1790"/>
              <a:ext cx="11" cy="41"/>
            </a:xfrm>
            <a:custGeom>
              <a:avLst/>
              <a:gdLst>
                <a:gd name="T0" fmla="*/ 0 w 2"/>
                <a:gd name="T1" fmla="*/ 0 h 7"/>
                <a:gd name="T2" fmla="*/ 2 w 2"/>
                <a:gd name="T3" fmla="*/ 7 h 7"/>
                <a:gd name="T4" fmla="*/ 0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2"/>
                    <a:pt x="1" y="4"/>
                    <a:pt x="2" y="7"/>
                  </a:cubicBezTo>
                  <a:cubicBezTo>
                    <a:pt x="1" y="5"/>
                    <a:pt x="0" y="3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53" name="Freeform 1793">
              <a:extLst>
                <a:ext uri="{FF2B5EF4-FFF2-40B4-BE49-F238E27FC236}">
                  <a16:creationId xmlns:a16="http://schemas.microsoft.com/office/drawing/2014/main" id="{6800D7B0-A888-42B4-B54D-B984B94B4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06" y="1819"/>
              <a:ext cx="18" cy="38"/>
            </a:xfrm>
            <a:custGeom>
              <a:avLst/>
              <a:gdLst>
                <a:gd name="T0" fmla="*/ 4 w 4"/>
                <a:gd name="T1" fmla="*/ 7 h 7"/>
                <a:gd name="T2" fmla="*/ 0 w 4"/>
                <a:gd name="T3" fmla="*/ 1 h 7"/>
                <a:gd name="T4" fmla="*/ 1 w 4"/>
                <a:gd name="T5" fmla="*/ 2 h 7"/>
                <a:gd name="T6" fmla="*/ 4 w 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2" y="5"/>
                    <a:pt x="1" y="2"/>
                    <a:pt x="0" y="1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2" y="3"/>
                    <a:pt x="3" y="4"/>
                    <a:pt x="4" y="7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54" name="Freeform 1794">
              <a:extLst>
                <a:ext uri="{FF2B5EF4-FFF2-40B4-BE49-F238E27FC236}">
                  <a16:creationId xmlns:a16="http://schemas.microsoft.com/office/drawing/2014/main" id="{14318887-4330-4232-A79D-5F4E0DFFD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98" y="1903"/>
              <a:ext cx="150" cy="413"/>
            </a:xfrm>
            <a:custGeom>
              <a:avLst/>
              <a:gdLst>
                <a:gd name="T0" fmla="*/ 31 w 31"/>
                <a:gd name="T1" fmla="*/ 67 h 73"/>
                <a:gd name="T2" fmla="*/ 24 w 31"/>
                <a:gd name="T3" fmla="*/ 72 h 73"/>
                <a:gd name="T4" fmla="*/ 23 w 31"/>
                <a:gd name="T5" fmla="*/ 66 h 73"/>
                <a:gd name="T6" fmla="*/ 23 w 31"/>
                <a:gd name="T7" fmla="*/ 73 h 73"/>
                <a:gd name="T8" fmla="*/ 21 w 31"/>
                <a:gd name="T9" fmla="*/ 73 h 73"/>
                <a:gd name="T10" fmla="*/ 16 w 31"/>
                <a:gd name="T11" fmla="*/ 54 h 73"/>
                <a:gd name="T12" fmla="*/ 15 w 31"/>
                <a:gd name="T13" fmla="*/ 73 h 73"/>
                <a:gd name="T14" fmla="*/ 10 w 31"/>
                <a:gd name="T15" fmla="*/ 73 h 73"/>
                <a:gd name="T16" fmla="*/ 12 w 31"/>
                <a:gd name="T17" fmla="*/ 59 h 73"/>
                <a:gd name="T18" fmla="*/ 12 w 31"/>
                <a:gd name="T19" fmla="*/ 43 h 73"/>
                <a:gd name="T20" fmla="*/ 0 w 31"/>
                <a:gd name="T21" fmla="*/ 7 h 73"/>
                <a:gd name="T22" fmla="*/ 13 w 31"/>
                <a:gd name="T23" fmla="*/ 0 h 73"/>
                <a:gd name="T24" fmla="*/ 19 w 31"/>
                <a:gd name="T25" fmla="*/ 31 h 73"/>
                <a:gd name="T26" fmla="*/ 25 w 31"/>
                <a:gd name="T27" fmla="*/ 49 h 73"/>
                <a:gd name="T28" fmla="*/ 27 w 31"/>
                <a:gd name="T29" fmla="*/ 57 h 73"/>
                <a:gd name="T30" fmla="*/ 28 w 31"/>
                <a:gd name="T31" fmla="*/ 65 h 73"/>
                <a:gd name="T32" fmla="*/ 20 w 31"/>
                <a:gd name="T33" fmla="*/ 40 h 73"/>
                <a:gd name="T34" fmla="*/ 19 w 31"/>
                <a:gd name="T35" fmla="*/ 45 h 73"/>
                <a:gd name="T36" fmla="*/ 23 w 31"/>
                <a:gd name="T37" fmla="*/ 57 h 73"/>
                <a:gd name="T38" fmla="*/ 29 w 31"/>
                <a:gd name="T39" fmla="*/ 67 h 73"/>
                <a:gd name="T40" fmla="*/ 30 w 31"/>
                <a:gd name="T41" fmla="*/ 63 h 73"/>
                <a:gd name="T42" fmla="*/ 25 w 31"/>
                <a:gd name="T43" fmla="*/ 46 h 73"/>
                <a:gd name="T44" fmla="*/ 31 w 31"/>
                <a:gd name="T45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73">
                  <a:moveTo>
                    <a:pt x="31" y="67"/>
                  </a:moveTo>
                  <a:cubicBezTo>
                    <a:pt x="30" y="70"/>
                    <a:pt x="27" y="72"/>
                    <a:pt x="24" y="72"/>
                  </a:cubicBezTo>
                  <a:cubicBezTo>
                    <a:pt x="24" y="70"/>
                    <a:pt x="24" y="68"/>
                    <a:pt x="23" y="66"/>
                  </a:cubicBezTo>
                  <a:cubicBezTo>
                    <a:pt x="23" y="67"/>
                    <a:pt x="24" y="70"/>
                    <a:pt x="23" y="73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19" y="66"/>
                    <a:pt x="19" y="59"/>
                    <a:pt x="16" y="54"/>
                  </a:cubicBezTo>
                  <a:cubicBezTo>
                    <a:pt x="13" y="57"/>
                    <a:pt x="15" y="67"/>
                    <a:pt x="15" y="73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9" y="68"/>
                    <a:pt x="12" y="64"/>
                    <a:pt x="12" y="59"/>
                  </a:cubicBezTo>
                  <a:cubicBezTo>
                    <a:pt x="12" y="53"/>
                    <a:pt x="11" y="49"/>
                    <a:pt x="12" y="43"/>
                  </a:cubicBezTo>
                  <a:cubicBezTo>
                    <a:pt x="12" y="28"/>
                    <a:pt x="7" y="16"/>
                    <a:pt x="0" y="7"/>
                  </a:cubicBezTo>
                  <a:cubicBezTo>
                    <a:pt x="4" y="4"/>
                    <a:pt x="8" y="2"/>
                    <a:pt x="13" y="0"/>
                  </a:cubicBezTo>
                  <a:cubicBezTo>
                    <a:pt x="12" y="11"/>
                    <a:pt x="15" y="22"/>
                    <a:pt x="19" y="31"/>
                  </a:cubicBezTo>
                  <a:cubicBezTo>
                    <a:pt x="21" y="37"/>
                    <a:pt x="24" y="42"/>
                    <a:pt x="25" y="49"/>
                  </a:cubicBezTo>
                  <a:cubicBezTo>
                    <a:pt x="26" y="51"/>
                    <a:pt x="26" y="54"/>
                    <a:pt x="27" y="57"/>
                  </a:cubicBezTo>
                  <a:cubicBezTo>
                    <a:pt x="27" y="60"/>
                    <a:pt x="29" y="63"/>
                    <a:pt x="28" y="65"/>
                  </a:cubicBezTo>
                  <a:cubicBezTo>
                    <a:pt x="24" y="58"/>
                    <a:pt x="21" y="49"/>
                    <a:pt x="20" y="40"/>
                  </a:cubicBezTo>
                  <a:cubicBezTo>
                    <a:pt x="18" y="41"/>
                    <a:pt x="19" y="44"/>
                    <a:pt x="19" y="45"/>
                  </a:cubicBezTo>
                  <a:cubicBezTo>
                    <a:pt x="20" y="49"/>
                    <a:pt x="21" y="53"/>
                    <a:pt x="23" y="57"/>
                  </a:cubicBezTo>
                  <a:cubicBezTo>
                    <a:pt x="24" y="61"/>
                    <a:pt x="25" y="66"/>
                    <a:pt x="29" y="67"/>
                  </a:cubicBezTo>
                  <a:cubicBezTo>
                    <a:pt x="30" y="67"/>
                    <a:pt x="30" y="64"/>
                    <a:pt x="30" y="63"/>
                  </a:cubicBezTo>
                  <a:cubicBezTo>
                    <a:pt x="29" y="57"/>
                    <a:pt x="25" y="52"/>
                    <a:pt x="25" y="46"/>
                  </a:cubicBezTo>
                  <a:cubicBezTo>
                    <a:pt x="28" y="52"/>
                    <a:pt x="29" y="60"/>
                    <a:pt x="31" y="67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55" name="Freeform 1795">
              <a:extLst>
                <a:ext uri="{FF2B5EF4-FFF2-40B4-BE49-F238E27FC236}">
                  <a16:creationId xmlns:a16="http://schemas.microsoft.com/office/drawing/2014/main" id="{AA62ADDE-B76C-4269-99C2-4E889CBD2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62" y="1953"/>
              <a:ext cx="15" cy="12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0 h 2"/>
                <a:gd name="T4" fmla="*/ 3 w 3"/>
                <a:gd name="T5" fmla="*/ 2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56" name="Freeform 1796">
              <a:extLst>
                <a:ext uri="{FF2B5EF4-FFF2-40B4-BE49-F238E27FC236}">
                  <a16:creationId xmlns:a16="http://schemas.microsoft.com/office/drawing/2014/main" id="{5468BC73-6C2F-4192-9DB8-EA5ED02EF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06" y="1989"/>
              <a:ext cx="15" cy="16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3 h 3"/>
                <a:gd name="T4" fmla="*/ 1 w 3"/>
                <a:gd name="T5" fmla="*/ 1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1" y="2"/>
                    <a:pt x="1" y="3"/>
                  </a:cubicBezTo>
                  <a:cubicBezTo>
                    <a:pt x="0" y="3"/>
                    <a:pt x="2" y="1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57" name="Freeform 1797">
              <a:extLst>
                <a:ext uri="{FF2B5EF4-FFF2-40B4-BE49-F238E27FC236}">
                  <a16:creationId xmlns:a16="http://schemas.microsoft.com/office/drawing/2014/main" id="{147CBC3C-771F-47B8-BE2A-E89A1626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70" y="2106"/>
              <a:ext cx="4" cy="33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2 h 6"/>
                <a:gd name="T4" fmla="*/ 0 w 1"/>
                <a:gd name="T5" fmla="*/ 6 h 6"/>
                <a:gd name="T6" fmla="*/ 0 w 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3"/>
                    <a:pt x="1" y="4"/>
                    <a:pt x="0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58" name="Freeform 1798">
              <a:extLst>
                <a:ext uri="{FF2B5EF4-FFF2-40B4-BE49-F238E27FC236}">
                  <a16:creationId xmlns:a16="http://schemas.microsoft.com/office/drawing/2014/main" id="{039C7B20-E328-4DB6-9050-4C66F48F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" y="2246"/>
              <a:ext cx="10" cy="1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1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59" name="Freeform 1799">
              <a:extLst>
                <a:ext uri="{FF2B5EF4-FFF2-40B4-BE49-F238E27FC236}">
                  <a16:creationId xmlns:a16="http://schemas.microsoft.com/office/drawing/2014/main" id="{03580DDF-7284-4A11-8C0E-B0EE075DA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97" y="2254"/>
              <a:ext cx="101" cy="343"/>
            </a:xfrm>
            <a:custGeom>
              <a:avLst/>
              <a:gdLst>
                <a:gd name="T0" fmla="*/ 19 w 21"/>
                <a:gd name="T1" fmla="*/ 0 h 61"/>
                <a:gd name="T2" fmla="*/ 20 w 21"/>
                <a:gd name="T3" fmla="*/ 21 h 61"/>
                <a:gd name="T4" fmla="*/ 20 w 21"/>
                <a:gd name="T5" fmla="*/ 26 h 61"/>
                <a:gd name="T6" fmla="*/ 15 w 21"/>
                <a:gd name="T7" fmla="*/ 32 h 61"/>
                <a:gd name="T8" fmla="*/ 4 w 21"/>
                <a:gd name="T9" fmla="*/ 61 h 61"/>
                <a:gd name="T10" fmla="*/ 5 w 21"/>
                <a:gd name="T11" fmla="*/ 32 h 61"/>
                <a:gd name="T12" fmla="*/ 7 w 21"/>
                <a:gd name="T13" fmla="*/ 43 h 61"/>
                <a:gd name="T14" fmla="*/ 8 w 21"/>
                <a:gd name="T15" fmla="*/ 37 h 61"/>
                <a:gd name="T16" fmla="*/ 8 w 21"/>
                <a:gd name="T17" fmla="*/ 20 h 61"/>
                <a:gd name="T18" fmla="*/ 13 w 21"/>
                <a:gd name="T19" fmla="*/ 5 h 61"/>
                <a:gd name="T20" fmla="*/ 13 w 21"/>
                <a:gd name="T21" fmla="*/ 18 h 61"/>
                <a:gd name="T22" fmla="*/ 14 w 21"/>
                <a:gd name="T23" fmla="*/ 32 h 61"/>
                <a:gd name="T24" fmla="*/ 15 w 21"/>
                <a:gd name="T25" fmla="*/ 32 h 61"/>
                <a:gd name="T26" fmla="*/ 15 w 21"/>
                <a:gd name="T27" fmla="*/ 7 h 61"/>
                <a:gd name="T28" fmla="*/ 19 w 21"/>
                <a:gd name="T2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61">
                  <a:moveTo>
                    <a:pt x="19" y="0"/>
                  </a:moveTo>
                  <a:cubicBezTo>
                    <a:pt x="20" y="6"/>
                    <a:pt x="19" y="14"/>
                    <a:pt x="20" y="21"/>
                  </a:cubicBezTo>
                  <a:cubicBezTo>
                    <a:pt x="20" y="22"/>
                    <a:pt x="21" y="24"/>
                    <a:pt x="20" y="26"/>
                  </a:cubicBezTo>
                  <a:cubicBezTo>
                    <a:pt x="20" y="27"/>
                    <a:pt x="17" y="30"/>
                    <a:pt x="15" y="32"/>
                  </a:cubicBezTo>
                  <a:cubicBezTo>
                    <a:pt x="9" y="40"/>
                    <a:pt x="6" y="50"/>
                    <a:pt x="4" y="61"/>
                  </a:cubicBezTo>
                  <a:cubicBezTo>
                    <a:pt x="0" y="52"/>
                    <a:pt x="4" y="41"/>
                    <a:pt x="5" y="32"/>
                  </a:cubicBezTo>
                  <a:cubicBezTo>
                    <a:pt x="6" y="35"/>
                    <a:pt x="4" y="41"/>
                    <a:pt x="7" y="43"/>
                  </a:cubicBezTo>
                  <a:cubicBezTo>
                    <a:pt x="9" y="41"/>
                    <a:pt x="8" y="39"/>
                    <a:pt x="8" y="37"/>
                  </a:cubicBezTo>
                  <a:cubicBezTo>
                    <a:pt x="8" y="32"/>
                    <a:pt x="7" y="26"/>
                    <a:pt x="8" y="20"/>
                  </a:cubicBezTo>
                  <a:cubicBezTo>
                    <a:pt x="9" y="14"/>
                    <a:pt x="11" y="9"/>
                    <a:pt x="13" y="5"/>
                  </a:cubicBezTo>
                  <a:cubicBezTo>
                    <a:pt x="14" y="8"/>
                    <a:pt x="13" y="13"/>
                    <a:pt x="13" y="18"/>
                  </a:cubicBezTo>
                  <a:cubicBezTo>
                    <a:pt x="13" y="23"/>
                    <a:pt x="13" y="29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24"/>
                    <a:pt x="14" y="14"/>
                    <a:pt x="15" y="7"/>
                  </a:cubicBezTo>
                  <a:cubicBezTo>
                    <a:pt x="15" y="4"/>
                    <a:pt x="16" y="0"/>
                    <a:pt x="19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60" name="Freeform 1800">
              <a:extLst>
                <a:ext uri="{FF2B5EF4-FFF2-40B4-BE49-F238E27FC236}">
                  <a16:creationId xmlns:a16="http://schemas.microsoft.com/office/drawing/2014/main" id="{DA66F499-8410-44E3-BB8E-F0B207AD9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88" y="2280"/>
              <a:ext cx="10" cy="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61" name="Freeform 1801">
              <a:extLst>
                <a:ext uri="{FF2B5EF4-FFF2-40B4-BE49-F238E27FC236}">
                  <a16:creationId xmlns:a16="http://schemas.microsoft.com/office/drawing/2014/main" id="{CE4C48C6-FBDE-4DB8-952B-6FED7776A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41" y="2332"/>
              <a:ext cx="67" cy="113"/>
            </a:xfrm>
            <a:custGeom>
              <a:avLst/>
              <a:gdLst>
                <a:gd name="T0" fmla="*/ 14 w 14"/>
                <a:gd name="T1" fmla="*/ 20 h 20"/>
                <a:gd name="T2" fmla="*/ 9 w 14"/>
                <a:gd name="T3" fmla="*/ 19 h 20"/>
                <a:gd name="T4" fmla="*/ 0 w 14"/>
                <a:gd name="T5" fmla="*/ 1 h 20"/>
                <a:gd name="T6" fmla="*/ 2 w 14"/>
                <a:gd name="T7" fmla="*/ 2 h 20"/>
                <a:gd name="T8" fmla="*/ 14 w 1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14" y="20"/>
                  </a:moveTo>
                  <a:cubicBezTo>
                    <a:pt x="13" y="20"/>
                    <a:pt x="11" y="19"/>
                    <a:pt x="9" y="19"/>
                  </a:cubicBezTo>
                  <a:cubicBezTo>
                    <a:pt x="5" y="14"/>
                    <a:pt x="2" y="8"/>
                    <a:pt x="0" y="1"/>
                  </a:cubicBezTo>
                  <a:cubicBezTo>
                    <a:pt x="0" y="0"/>
                    <a:pt x="1" y="2"/>
                    <a:pt x="2" y="2"/>
                  </a:cubicBezTo>
                  <a:cubicBezTo>
                    <a:pt x="5" y="8"/>
                    <a:pt x="9" y="15"/>
                    <a:pt x="14" y="2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62" name="Freeform 1802">
              <a:extLst>
                <a:ext uri="{FF2B5EF4-FFF2-40B4-BE49-F238E27FC236}">
                  <a16:creationId xmlns:a16="http://schemas.microsoft.com/office/drawing/2014/main" id="{24406D94-4A8F-4F8F-B9AC-FDE4B72FE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10" y="2449"/>
              <a:ext cx="18" cy="6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11 h 11"/>
                <a:gd name="T4" fmla="*/ 0 w 4"/>
                <a:gd name="T5" fmla="*/ 11 h 11"/>
                <a:gd name="T6" fmla="*/ 1 w 4"/>
                <a:gd name="T7" fmla="*/ 1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4" y="3"/>
                    <a:pt x="3" y="7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7"/>
                    <a:pt x="1" y="4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64" name="Freeform 1804">
              <a:extLst>
                <a:ext uri="{FF2B5EF4-FFF2-40B4-BE49-F238E27FC236}">
                  <a16:creationId xmlns:a16="http://schemas.microsoft.com/office/drawing/2014/main" id="{D658A137-8C8F-4F6F-82A7-4AF3D44B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93" y="2607"/>
              <a:ext cx="14" cy="36"/>
            </a:xfrm>
            <a:custGeom>
              <a:avLst/>
              <a:gdLst>
                <a:gd name="T0" fmla="*/ 0 w 3"/>
                <a:gd name="T1" fmla="*/ 2 h 6"/>
                <a:gd name="T2" fmla="*/ 1 w 3"/>
                <a:gd name="T3" fmla="*/ 0 h 6"/>
                <a:gd name="T4" fmla="*/ 3 w 3"/>
                <a:gd name="T5" fmla="*/ 6 h 6"/>
                <a:gd name="T6" fmla="*/ 0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2" y="2"/>
                    <a:pt x="3" y="4"/>
                    <a:pt x="3" y="6"/>
                  </a:cubicBezTo>
                  <a:cubicBezTo>
                    <a:pt x="3" y="6"/>
                    <a:pt x="1" y="3"/>
                    <a:pt x="0" y="2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65" name="Freeform 1805">
              <a:extLst>
                <a:ext uri="{FF2B5EF4-FFF2-40B4-BE49-F238E27FC236}">
                  <a16:creationId xmlns:a16="http://schemas.microsoft.com/office/drawing/2014/main" id="{D5349D5D-E497-40FA-BF06-314F563B2A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685" y="2619"/>
              <a:ext cx="1655" cy="2390"/>
            </a:xfrm>
            <a:custGeom>
              <a:avLst/>
              <a:gdLst>
                <a:gd name="T0" fmla="*/ 119 w 342"/>
                <a:gd name="T1" fmla="*/ 345 h 424"/>
                <a:gd name="T2" fmla="*/ 148 w 342"/>
                <a:gd name="T3" fmla="*/ 372 h 424"/>
                <a:gd name="T4" fmla="*/ 179 w 342"/>
                <a:gd name="T5" fmla="*/ 409 h 424"/>
                <a:gd name="T6" fmla="*/ 187 w 342"/>
                <a:gd name="T7" fmla="*/ 373 h 424"/>
                <a:gd name="T8" fmla="*/ 226 w 342"/>
                <a:gd name="T9" fmla="*/ 374 h 424"/>
                <a:gd name="T10" fmla="*/ 252 w 342"/>
                <a:gd name="T11" fmla="*/ 359 h 424"/>
                <a:gd name="T12" fmla="*/ 266 w 342"/>
                <a:gd name="T13" fmla="*/ 324 h 424"/>
                <a:gd name="T14" fmla="*/ 282 w 342"/>
                <a:gd name="T15" fmla="*/ 277 h 424"/>
                <a:gd name="T16" fmla="*/ 284 w 342"/>
                <a:gd name="T17" fmla="*/ 226 h 424"/>
                <a:gd name="T18" fmla="*/ 287 w 342"/>
                <a:gd name="T19" fmla="*/ 201 h 424"/>
                <a:gd name="T20" fmla="*/ 284 w 342"/>
                <a:gd name="T21" fmla="*/ 156 h 424"/>
                <a:gd name="T22" fmla="*/ 276 w 342"/>
                <a:gd name="T23" fmla="*/ 84 h 424"/>
                <a:gd name="T24" fmla="*/ 297 w 342"/>
                <a:gd name="T25" fmla="*/ 115 h 424"/>
                <a:gd name="T26" fmla="*/ 308 w 342"/>
                <a:gd name="T27" fmla="*/ 125 h 424"/>
                <a:gd name="T28" fmla="*/ 307 w 342"/>
                <a:gd name="T29" fmla="*/ 116 h 424"/>
                <a:gd name="T30" fmla="*/ 316 w 342"/>
                <a:gd name="T31" fmla="*/ 116 h 424"/>
                <a:gd name="T32" fmla="*/ 323 w 342"/>
                <a:gd name="T33" fmla="*/ 121 h 424"/>
                <a:gd name="T34" fmla="*/ 324 w 342"/>
                <a:gd name="T35" fmla="*/ 119 h 424"/>
                <a:gd name="T36" fmla="*/ 316 w 342"/>
                <a:gd name="T37" fmla="*/ 68 h 424"/>
                <a:gd name="T38" fmla="*/ 319 w 342"/>
                <a:gd name="T39" fmla="*/ 29 h 424"/>
                <a:gd name="T40" fmla="*/ 338 w 342"/>
                <a:gd name="T41" fmla="*/ 122 h 424"/>
                <a:gd name="T42" fmla="*/ 288 w 342"/>
                <a:gd name="T43" fmla="*/ 326 h 424"/>
                <a:gd name="T44" fmla="*/ 285 w 342"/>
                <a:gd name="T45" fmla="*/ 309 h 424"/>
                <a:gd name="T46" fmla="*/ 280 w 342"/>
                <a:gd name="T47" fmla="*/ 346 h 424"/>
                <a:gd name="T48" fmla="*/ 276 w 342"/>
                <a:gd name="T49" fmla="*/ 362 h 424"/>
                <a:gd name="T50" fmla="*/ 275 w 342"/>
                <a:gd name="T51" fmla="*/ 381 h 424"/>
                <a:gd name="T52" fmla="*/ 277 w 342"/>
                <a:gd name="T53" fmla="*/ 387 h 424"/>
                <a:gd name="T54" fmla="*/ 218 w 342"/>
                <a:gd name="T55" fmla="*/ 417 h 424"/>
                <a:gd name="T56" fmla="*/ 162 w 342"/>
                <a:gd name="T57" fmla="*/ 421 h 424"/>
                <a:gd name="T58" fmla="*/ 134 w 342"/>
                <a:gd name="T59" fmla="*/ 406 h 424"/>
                <a:gd name="T60" fmla="*/ 146 w 342"/>
                <a:gd name="T61" fmla="*/ 405 h 424"/>
                <a:gd name="T62" fmla="*/ 132 w 342"/>
                <a:gd name="T63" fmla="*/ 386 h 424"/>
                <a:gd name="T64" fmla="*/ 89 w 342"/>
                <a:gd name="T65" fmla="*/ 315 h 424"/>
                <a:gd name="T66" fmla="*/ 65 w 342"/>
                <a:gd name="T67" fmla="*/ 272 h 424"/>
                <a:gd name="T68" fmla="*/ 9 w 342"/>
                <a:gd name="T69" fmla="*/ 172 h 424"/>
                <a:gd name="T70" fmla="*/ 10 w 342"/>
                <a:gd name="T71" fmla="*/ 109 h 424"/>
                <a:gd name="T72" fmla="*/ 26 w 342"/>
                <a:gd name="T73" fmla="*/ 160 h 424"/>
                <a:gd name="T74" fmla="*/ 27 w 342"/>
                <a:gd name="T75" fmla="*/ 171 h 424"/>
                <a:gd name="T76" fmla="*/ 34 w 342"/>
                <a:gd name="T77" fmla="*/ 174 h 424"/>
                <a:gd name="T78" fmla="*/ 46 w 342"/>
                <a:gd name="T79" fmla="*/ 180 h 424"/>
                <a:gd name="T80" fmla="*/ 75 w 342"/>
                <a:gd name="T81" fmla="*/ 182 h 424"/>
                <a:gd name="T82" fmla="*/ 65 w 342"/>
                <a:gd name="T83" fmla="*/ 216 h 424"/>
                <a:gd name="T84" fmla="*/ 100 w 342"/>
                <a:gd name="T85" fmla="*/ 235 h 424"/>
                <a:gd name="T86" fmla="*/ 88 w 342"/>
                <a:gd name="T87" fmla="*/ 249 h 424"/>
                <a:gd name="T88" fmla="*/ 83 w 342"/>
                <a:gd name="T89" fmla="*/ 266 h 424"/>
                <a:gd name="T90" fmla="*/ 109 w 342"/>
                <a:gd name="T91" fmla="*/ 314 h 424"/>
                <a:gd name="T92" fmla="*/ 119 w 342"/>
                <a:gd name="T93" fmla="*/ 356 h 424"/>
                <a:gd name="T94" fmla="*/ 112 w 342"/>
                <a:gd name="T95" fmla="*/ 354 h 424"/>
                <a:gd name="T96" fmla="*/ 126 w 342"/>
                <a:gd name="T97" fmla="*/ 372 h 424"/>
                <a:gd name="T98" fmla="*/ 78 w 342"/>
                <a:gd name="T99" fmla="*/ 245 h 424"/>
                <a:gd name="T100" fmla="*/ 13 w 342"/>
                <a:gd name="T101" fmla="*/ 160 h 424"/>
                <a:gd name="T102" fmla="*/ 90 w 342"/>
                <a:gd name="T103" fmla="*/ 239 h 424"/>
                <a:gd name="T104" fmla="*/ 278 w 342"/>
                <a:gd name="T105" fmla="*/ 317 h 424"/>
                <a:gd name="T106" fmla="*/ 277 w 342"/>
                <a:gd name="T107" fmla="*/ 300 h 424"/>
                <a:gd name="T108" fmla="*/ 208 w 342"/>
                <a:gd name="T109" fmla="*/ 39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2" h="424">
                  <a:moveTo>
                    <a:pt x="127" y="373"/>
                  </a:moveTo>
                  <a:cubicBezTo>
                    <a:pt x="128" y="372"/>
                    <a:pt x="127" y="371"/>
                    <a:pt x="126" y="371"/>
                  </a:cubicBezTo>
                  <a:cubicBezTo>
                    <a:pt x="128" y="371"/>
                    <a:pt x="130" y="377"/>
                    <a:pt x="134" y="375"/>
                  </a:cubicBezTo>
                  <a:cubicBezTo>
                    <a:pt x="137" y="380"/>
                    <a:pt x="141" y="384"/>
                    <a:pt x="144" y="389"/>
                  </a:cubicBezTo>
                  <a:cubicBezTo>
                    <a:pt x="137" y="377"/>
                    <a:pt x="128" y="366"/>
                    <a:pt x="119" y="355"/>
                  </a:cubicBezTo>
                  <a:cubicBezTo>
                    <a:pt x="119" y="351"/>
                    <a:pt x="119" y="348"/>
                    <a:pt x="119" y="345"/>
                  </a:cubicBezTo>
                  <a:cubicBezTo>
                    <a:pt x="120" y="348"/>
                    <a:pt x="122" y="351"/>
                    <a:pt x="124" y="354"/>
                  </a:cubicBezTo>
                  <a:cubicBezTo>
                    <a:pt x="125" y="357"/>
                    <a:pt x="126" y="359"/>
                    <a:pt x="128" y="360"/>
                  </a:cubicBezTo>
                  <a:cubicBezTo>
                    <a:pt x="130" y="360"/>
                    <a:pt x="131" y="359"/>
                    <a:pt x="132" y="359"/>
                  </a:cubicBezTo>
                  <a:cubicBezTo>
                    <a:pt x="135" y="360"/>
                    <a:pt x="135" y="362"/>
                    <a:pt x="138" y="363"/>
                  </a:cubicBezTo>
                  <a:cubicBezTo>
                    <a:pt x="136" y="366"/>
                    <a:pt x="136" y="370"/>
                    <a:pt x="142" y="370"/>
                  </a:cubicBezTo>
                  <a:cubicBezTo>
                    <a:pt x="144" y="371"/>
                    <a:pt x="146" y="372"/>
                    <a:pt x="148" y="372"/>
                  </a:cubicBezTo>
                  <a:cubicBezTo>
                    <a:pt x="149" y="372"/>
                    <a:pt x="150" y="371"/>
                    <a:pt x="151" y="371"/>
                  </a:cubicBezTo>
                  <a:cubicBezTo>
                    <a:pt x="154" y="372"/>
                    <a:pt x="158" y="375"/>
                    <a:pt x="162" y="375"/>
                  </a:cubicBezTo>
                  <a:cubicBezTo>
                    <a:pt x="164" y="375"/>
                    <a:pt x="166" y="375"/>
                    <a:pt x="169" y="374"/>
                  </a:cubicBezTo>
                  <a:cubicBezTo>
                    <a:pt x="172" y="377"/>
                    <a:pt x="171" y="384"/>
                    <a:pt x="173" y="389"/>
                  </a:cubicBezTo>
                  <a:cubicBezTo>
                    <a:pt x="174" y="387"/>
                    <a:pt x="173" y="384"/>
                    <a:pt x="173" y="381"/>
                  </a:cubicBezTo>
                  <a:cubicBezTo>
                    <a:pt x="176" y="389"/>
                    <a:pt x="178" y="399"/>
                    <a:pt x="179" y="409"/>
                  </a:cubicBezTo>
                  <a:cubicBezTo>
                    <a:pt x="182" y="394"/>
                    <a:pt x="176" y="382"/>
                    <a:pt x="171" y="373"/>
                  </a:cubicBezTo>
                  <a:cubicBezTo>
                    <a:pt x="173" y="372"/>
                    <a:pt x="174" y="375"/>
                    <a:pt x="177" y="374"/>
                  </a:cubicBezTo>
                  <a:cubicBezTo>
                    <a:pt x="178" y="376"/>
                    <a:pt x="181" y="377"/>
                    <a:pt x="185" y="377"/>
                  </a:cubicBezTo>
                  <a:cubicBezTo>
                    <a:pt x="181" y="385"/>
                    <a:pt x="186" y="395"/>
                    <a:pt x="192" y="399"/>
                  </a:cubicBezTo>
                  <a:cubicBezTo>
                    <a:pt x="194" y="393"/>
                    <a:pt x="188" y="389"/>
                    <a:pt x="189" y="383"/>
                  </a:cubicBezTo>
                  <a:cubicBezTo>
                    <a:pt x="189" y="379"/>
                    <a:pt x="192" y="375"/>
                    <a:pt x="187" y="373"/>
                  </a:cubicBezTo>
                  <a:cubicBezTo>
                    <a:pt x="186" y="373"/>
                    <a:pt x="185" y="373"/>
                    <a:pt x="183" y="373"/>
                  </a:cubicBezTo>
                  <a:cubicBezTo>
                    <a:pt x="182" y="371"/>
                    <a:pt x="180" y="370"/>
                    <a:pt x="177" y="370"/>
                  </a:cubicBezTo>
                  <a:cubicBezTo>
                    <a:pt x="179" y="369"/>
                    <a:pt x="181" y="368"/>
                    <a:pt x="183" y="367"/>
                  </a:cubicBezTo>
                  <a:cubicBezTo>
                    <a:pt x="184" y="370"/>
                    <a:pt x="187" y="372"/>
                    <a:pt x="192" y="372"/>
                  </a:cubicBezTo>
                  <a:cubicBezTo>
                    <a:pt x="194" y="378"/>
                    <a:pt x="209" y="377"/>
                    <a:pt x="212" y="373"/>
                  </a:cubicBezTo>
                  <a:cubicBezTo>
                    <a:pt x="215" y="375"/>
                    <a:pt x="223" y="376"/>
                    <a:pt x="226" y="374"/>
                  </a:cubicBezTo>
                  <a:cubicBezTo>
                    <a:pt x="229" y="374"/>
                    <a:pt x="232" y="374"/>
                    <a:pt x="234" y="374"/>
                  </a:cubicBezTo>
                  <a:cubicBezTo>
                    <a:pt x="235" y="376"/>
                    <a:pt x="238" y="376"/>
                    <a:pt x="239" y="374"/>
                  </a:cubicBezTo>
                  <a:cubicBezTo>
                    <a:pt x="240" y="372"/>
                    <a:pt x="240" y="370"/>
                    <a:pt x="241" y="368"/>
                  </a:cubicBezTo>
                  <a:cubicBezTo>
                    <a:pt x="241" y="368"/>
                    <a:pt x="243" y="366"/>
                    <a:pt x="244" y="366"/>
                  </a:cubicBezTo>
                  <a:cubicBezTo>
                    <a:pt x="245" y="366"/>
                    <a:pt x="246" y="367"/>
                    <a:pt x="247" y="366"/>
                  </a:cubicBezTo>
                  <a:cubicBezTo>
                    <a:pt x="250" y="366"/>
                    <a:pt x="251" y="361"/>
                    <a:pt x="252" y="359"/>
                  </a:cubicBezTo>
                  <a:cubicBezTo>
                    <a:pt x="260" y="360"/>
                    <a:pt x="261" y="349"/>
                    <a:pt x="257" y="345"/>
                  </a:cubicBezTo>
                  <a:cubicBezTo>
                    <a:pt x="258" y="344"/>
                    <a:pt x="259" y="342"/>
                    <a:pt x="260" y="340"/>
                  </a:cubicBezTo>
                  <a:cubicBezTo>
                    <a:pt x="260" y="339"/>
                    <a:pt x="260" y="336"/>
                    <a:pt x="262" y="336"/>
                  </a:cubicBezTo>
                  <a:cubicBezTo>
                    <a:pt x="264" y="337"/>
                    <a:pt x="263" y="340"/>
                    <a:pt x="264" y="341"/>
                  </a:cubicBezTo>
                  <a:cubicBezTo>
                    <a:pt x="264" y="340"/>
                    <a:pt x="265" y="338"/>
                    <a:pt x="265" y="336"/>
                  </a:cubicBezTo>
                  <a:cubicBezTo>
                    <a:pt x="268" y="334"/>
                    <a:pt x="269" y="327"/>
                    <a:pt x="266" y="324"/>
                  </a:cubicBezTo>
                  <a:cubicBezTo>
                    <a:pt x="267" y="320"/>
                    <a:pt x="265" y="317"/>
                    <a:pt x="265" y="314"/>
                  </a:cubicBezTo>
                  <a:cubicBezTo>
                    <a:pt x="265" y="313"/>
                    <a:pt x="268" y="310"/>
                    <a:pt x="269" y="307"/>
                  </a:cubicBezTo>
                  <a:cubicBezTo>
                    <a:pt x="272" y="302"/>
                    <a:pt x="274" y="299"/>
                    <a:pt x="276" y="292"/>
                  </a:cubicBezTo>
                  <a:cubicBezTo>
                    <a:pt x="277" y="290"/>
                    <a:pt x="278" y="287"/>
                    <a:pt x="279" y="284"/>
                  </a:cubicBezTo>
                  <a:cubicBezTo>
                    <a:pt x="279" y="282"/>
                    <a:pt x="279" y="279"/>
                    <a:pt x="279" y="277"/>
                  </a:cubicBezTo>
                  <a:cubicBezTo>
                    <a:pt x="280" y="277"/>
                    <a:pt x="281" y="277"/>
                    <a:pt x="282" y="277"/>
                  </a:cubicBezTo>
                  <a:cubicBezTo>
                    <a:pt x="285" y="273"/>
                    <a:pt x="283" y="266"/>
                    <a:pt x="283" y="260"/>
                  </a:cubicBezTo>
                  <a:cubicBezTo>
                    <a:pt x="283" y="257"/>
                    <a:pt x="284" y="253"/>
                    <a:pt x="283" y="250"/>
                  </a:cubicBezTo>
                  <a:cubicBezTo>
                    <a:pt x="284" y="256"/>
                    <a:pt x="285" y="261"/>
                    <a:pt x="286" y="266"/>
                  </a:cubicBezTo>
                  <a:cubicBezTo>
                    <a:pt x="287" y="259"/>
                    <a:pt x="285" y="251"/>
                    <a:pt x="285" y="244"/>
                  </a:cubicBezTo>
                  <a:cubicBezTo>
                    <a:pt x="286" y="246"/>
                    <a:pt x="286" y="249"/>
                    <a:pt x="287" y="251"/>
                  </a:cubicBezTo>
                  <a:cubicBezTo>
                    <a:pt x="287" y="243"/>
                    <a:pt x="284" y="235"/>
                    <a:pt x="284" y="226"/>
                  </a:cubicBezTo>
                  <a:cubicBezTo>
                    <a:pt x="284" y="223"/>
                    <a:pt x="286" y="219"/>
                    <a:pt x="285" y="216"/>
                  </a:cubicBezTo>
                  <a:cubicBezTo>
                    <a:pt x="286" y="218"/>
                    <a:pt x="285" y="223"/>
                    <a:pt x="286" y="225"/>
                  </a:cubicBezTo>
                  <a:cubicBezTo>
                    <a:pt x="286" y="223"/>
                    <a:pt x="286" y="220"/>
                    <a:pt x="286" y="217"/>
                  </a:cubicBezTo>
                  <a:cubicBezTo>
                    <a:pt x="287" y="225"/>
                    <a:pt x="287" y="233"/>
                    <a:pt x="288" y="241"/>
                  </a:cubicBezTo>
                  <a:cubicBezTo>
                    <a:pt x="288" y="235"/>
                    <a:pt x="288" y="229"/>
                    <a:pt x="288" y="222"/>
                  </a:cubicBezTo>
                  <a:cubicBezTo>
                    <a:pt x="288" y="215"/>
                    <a:pt x="286" y="207"/>
                    <a:pt x="287" y="201"/>
                  </a:cubicBezTo>
                  <a:cubicBezTo>
                    <a:pt x="288" y="196"/>
                    <a:pt x="292" y="192"/>
                    <a:pt x="291" y="187"/>
                  </a:cubicBezTo>
                  <a:cubicBezTo>
                    <a:pt x="291" y="184"/>
                    <a:pt x="290" y="182"/>
                    <a:pt x="289" y="180"/>
                  </a:cubicBezTo>
                  <a:cubicBezTo>
                    <a:pt x="295" y="175"/>
                    <a:pt x="295" y="162"/>
                    <a:pt x="287" y="159"/>
                  </a:cubicBezTo>
                  <a:cubicBezTo>
                    <a:pt x="286" y="158"/>
                    <a:pt x="283" y="158"/>
                    <a:pt x="281" y="158"/>
                  </a:cubicBezTo>
                  <a:cubicBezTo>
                    <a:pt x="281" y="158"/>
                    <a:pt x="280" y="158"/>
                    <a:pt x="280" y="157"/>
                  </a:cubicBezTo>
                  <a:cubicBezTo>
                    <a:pt x="281" y="156"/>
                    <a:pt x="283" y="157"/>
                    <a:pt x="284" y="156"/>
                  </a:cubicBezTo>
                  <a:cubicBezTo>
                    <a:pt x="287" y="154"/>
                    <a:pt x="284" y="140"/>
                    <a:pt x="285" y="135"/>
                  </a:cubicBezTo>
                  <a:cubicBezTo>
                    <a:pt x="287" y="133"/>
                    <a:pt x="289" y="131"/>
                    <a:pt x="290" y="128"/>
                  </a:cubicBezTo>
                  <a:cubicBezTo>
                    <a:pt x="290" y="126"/>
                    <a:pt x="289" y="124"/>
                    <a:pt x="290" y="123"/>
                  </a:cubicBezTo>
                  <a:cubicBezTo>
                    <a:pt x="290" y="120"/>
                    <a:pt x="291" y="117"/>
                    <a:pt x="290" y="114"/>
                  </a:cubicBezTo>
                  <a:cubicBezTo>
                    <a:pt x="289" y="112"/>
                    <a:pt x="287" y="109"/>
                    <a:pt x="286" y="107"/>
                  </a:cubicBezTo>
                  <a:cubicBezTo>
                    <a:pt x="282" y="100"/>
                    <a:pt x="277" y="92"/>
                    <a:pt x="276" y="84"/>
                  </a:cubicBezTo>
                  <a:cubicBezTo>
                    <a:pt x="278" y="84"/>
                    <a:pt x="279" y="82"/>
                    <a:pt x="281" y="83"/>
                  </a:cubicBezTo>
                  <a:cubicBezTo>
                    <a:pt x="285" y="97"/>
                    <a:pt x="288" y="113"/>
                    <a:pt x="297" y="123"/>
                  </a:cubicBezTo>
                  <a:cubicBezTo>
                    <a:pt x="292" y="111"/>
                    <a:pt x="288" y="96"/>
                    <a:pt x="283" y="83"/>
                  </a:cubicBezTo>
                  <a:cubicBezTo>
                    <a:pt x="284" y="83"/>
                    <a:pt x="285" y="80"/>
                    <a:pt x="285" y="78"/>
                  </a:cubicBezTo>
                  <a:cubicBezTo>
                    <a:pt x="287" y="78"/>
                    <a:pt x="287" y="80"/>
                    <a:pt x="288" y="82"/>
                  </a:cubicBezTo>
                  <a:cubicBezTo>
                    <a:pt x="291" y="91"/>
                    <a:pt x="292" y="106"/>
                    <a:pt x="297" y="115"/>
                  </a:cubicBezTo>
                  <a:cubicBezTo>
                    <a:pt x="295" y="103"/>
                    <a:pt x="294" y="88"/>
                    <a:pt x="288" y="79"/>
                  </a:cubicBezTo>
                  <a:cubicBezTo>
                    <a:pt x="290" y="79"/>
                    <a:pt x="293" y="78"/>
                    <a:pt x="294" y="77"/>
                  </a:cubicBezTo>
                  <a:cubicBezTo>
                    <a:pt x="295" y="87"/>
                    <a:pt x="295" y="98"/>
                    <a:pt x="299" y="105"/>
                  </a:cubicBezTo>
                  <a:cubicBezTo>
                    <a:pt x="299" y="107"/>
                    <a:pt x="300" y="108"/>
                    <a:pt x="301" y="108"/>
                  </a:cubicBezTo>
                  <a:cubicBezTo>
                    <a:pt x="302" y="112"/>
                    <a:pt x="305" y="117"/>
                    <a:pt x="307" y="120"/>
                  </a:cubicBezTo>
                  <a:cubicBezTo>
                    <a:pt x="308" y="121"/>
                    <a:pt x="308" y="123"/>
                    <a:pt x="308" y="125"/>
                  </a:cubicBezTo>
                  <a:cubicBezTo>
                    <a:pt x="307" y="132"/>
                    <a:pt x="306" y="140"/>
                    <a:pt x="305" y="148"/>
                  </a:cubicBezTo>
                  <a:cubicBezTo>
                    <a:pt x="303" y="156"/>
                    <a:pt x="302" y="164"/>
                    <a:pt x="299" y="169"/>
                  </a:cubicBezTo>
                  <a:cubicBezTo>
                    <a:pt x="300" y="170"/>
                    <a:pt x="302" y="169"/>
                    <a:pt x="302" y="168"/>
                  </a:cubicBezTo>
                  <a:cubicBezTo>
                    <a:pt x="303" y="166"/>
                    <a:pt x="304" y="161"/>
                    <a:pt x="305" y="157"/>
                  </a:cubicBezTo>
                  <a:cubicBezTo>
                    <a:pt x="307" y="148"/>
                    <a:pt x="310" y="135"/>
                    <a:pt x="309" y="124"/>
                  </a:cubicBezTo>
                  <a:cubicBezTo>
                    <a:pt x="309" y="120"/>
                    <a:pt x="308" y="118"/>
                    <a:pt x="307" y="116"/>
                  </a:cubicBezTo>
                  <a:cubicBezTo>
                    <a:pt x="306" y="116"/>
                    <a:pt x="307" y="117"/>
                    <a:pt x="307" y="118"/>
                  </a:cubicBezTo>
                  <a:cubicBezTo>
                    <a:pt x="306" y="113"/>
                    <a:pt x="302" y="109"/>
                    <a:pt x="304" y="105"/>
                  </a:cubicBezTo>
                  <a:cubicBezTo>
                    <a:pt x="306" y="108"/>
                    <a:pt x="308" y="117"/>
                    <a:pt x="310" y="121"/>
                  </a:cubicBezTo>
                  <a:cubicBezTo>
                    <a:pt x="311" y="122"/>
                    <a:pt x="312" y="123"/>
                    <a:pt x="314" y="123"/>
                  </a:cubicBezTo>
                  <a:cubicBezTo>
                    <a:pt x="317" y="122"/>
                    <a:pt x="315" y="117"/>
                    <a:pt x="315" y="115"/>
                  </a:cubicBezTo>
                  <a:cubicBezTo>
                    <a:pt x="315" y="115"/>
                    <a:pt x="315" y="116"/>
                    <a:pt x="316" y="116"/>
                  </a:cubicBezTo>
                  <a:cubicBezTo>
                    <a:pt x="316" y="134"/>
                    <a:pt x="311" y="149"/>
                    <a:pt x="311" y="166"/>
                  </a:cubicBezTo>
                  <a:cubicBezTo>
                    <a:pt x="315" y="152"/>
                    <a:pt x="318" y="137"/>
                    <a:pt x="318" y="119"/>
                  </a:cubicBezTo>
                  <a:cubicBezTo>
                    <a:pt x="320" y="120"/>
                    <a:pt x="320" y="121"/>
                    <a:pt x="321" y="122"/>
                  </a:cubicBezTo>
                  <a:cubicBezTo>
                    <a:pt x="319" y="136"/>
                    <a:pt x="315" y="149"/>
                    <a:pt x="315" y="163"/>
                  </a:cubicBezTo>
                  <a:cubicBezTo>
                    <a:pt x="317" y="161"/>
                    <a:pt x="317" y="157"/>
                    <a:pt x="318" y="154"/>
                  </a:cubicBezTo>
                  <a:cubicBezTo>
                    <a:pt x="320" y="144"/>
                    <a:pt x="322" y="131"/>
                    <a:pt x="323" y="121"/>
                  </a:cubicBezTo>
                  <a:cubicBezTo>
                    <a:pt x="324" y="119"/>
                    <a:pt x="326" y="116"/>
                    <a:pt x="327" y="114"/>
                  </a:cubicBezTo>
                  <a:cubicBezTo>
                    <a:pt x="324" y="135"/>
                    <a:pt x="316" y="156"/>
                    <a:pt x="316" y="180"/>
                  </a:cubicBezTo>
                  <a:cubicBezTo>
                    <a:pt x="319" y="170"/>
                    <a:pt x="321" y="160"/>
                    <a:pt x="323" y="149"/>
                  </a:cubicBezTo>
                  <a:cubicBezTo>
                    <a:pt x="325" y="139"/>
                    <a:pt x="328" y="128"/>
                    <a:pt x="329" y="118"/>
                  </a:cubicBezTo>
                  <a:cubicBezTo>
                    <a:pt x="329" y="116"/>
                    <a:pt x="330" y="113"/>
                    <a:pt x="328" y="111"/>
                  </a:cubicBezTo>
                  <a:cubicBezTo>
                    <a:pt x="326" y="113"/>
                    <a:pt x="325" y="116"/>
                    <a:pt x="324" y="119"/>
                  </a:cubicBezTo>
                  <a:cubicBezTo>
                    <a:pt x="323" y="116"/>
                    <a:pt x="324" y="111"/>
                    <a:pt x="321" y="112"/>
                  </a:cubicBezTo>
                  <a:cubicBezTo>
                    <a:pt x="316" y="92"/>
                    <a:pt x="308" y="75"/>
                    <a:pt x="307" y="53"/>
                  </a:cubicBezTo>
                  <a:cubicBezTo>
                    <a:pt x="307" y="55"/>
                    <a:pt x="308" y="56"/>
                    <a:pt x="309" y="58"/>
                  </a:cubicBezTo>
                  <a:cubicBezTo>
                    <a:pt x="307" y="44"/>
                    <a:pt x="305" y="25"/>
                    <a:pt x="306" y="9"/>
                  </a:cubicBezTo>
                  <a:cubicBezTo>
                    <a:pt x="306" y="8"/>
                    <a:pt x="306" y="8"/>
                    <a:pt x="306" y="9"/>
                  </a:cubicBezTo>
                  <a:cubicBezTo>
                    <a:pt x="308" y="30"/>
                    <a:pt x="309" y="52"/>
                    <a:pt x="316" y="68"/>
                  </a:cubicBezTo>
                  <a:cubicBezTo>
                    <a:pt x="315" y="61"/>
                    <a:pt x="314" y="52"/>
                    <a:pt x="313" y="43"/>
                  </a:cubicBezTo>
                  <a:cubicBezTo>
                    <a:pt x="312" y="40"/>
                    <a:pt x="311" y="37"/>
                    <a:pt x="313" y="35"/>
                  </a:cubicBezTo>
                  <a:cubicBezTo>
                    <a:pt x="316" y="40"/>
                    <a:pt x="317" y="48"/>
                    <a:pt x="320" y="55"/>
                  </a:cubicBezTo>
                  <a:cubicBezTo>
                    <a:pt x="322" y="60"/>
                    <a:pt x="323" y="64"/>
                    <a:pt x="326" y="68"/>
                  </a:cubicBezTo>
                  <a:cubicBezTo>
                    <a:pt x="324" y="60"/>
                    <a:pt x="321" y="51"/>
                    <a:pt x="319" y="42"/>
                  </a:cubicBezTo>
                  <a:cubicBezTo>
                    <a:pt x="323" y="39"/>
                    <a:pt x="319" y="32"/>
                    <a:pt x="319" y="29"/>
                  </a:cubicBezTo>
                  <a:cubicBezTo>
                    <a:pt x="321" y="29"/>
                    <a:pt x="321" y="33"/>
                    <a:pt x="322" y="34"/>
                  </a:cubicBezTo>
                  <a:cubicBezTo>
                    <a:pt x="323" y="23"/>
                    <a:pt x="319" y="10"/>
                    <a:pt x="322" y="0"/>
                  </a:cubicBezTo>
                  <a:cubicBezTo>
                    <a:pt x="323" y="18"/>
                    <a:pt x="323" y="37"/>
                    <a:pt x="327" y="55"/>
                  </a:cubicBezTo>
                  <a:cubicBezTo>
                    <a:pt x="330" y="72"/>
                    <a:pt x="332" y="84"/>
                    <a:pt x="342" y="93"/>
                  </a:cubicBezTo>
                  <a:cubicBezTo>
                    <a:pt x="342" y="104"/>
                    <a:pt x="338" y="111"/>
                    <a:pt x="336" y="120"/>
                  </a:cubicBezTo>
                  <a:cubicBezTo>
                    <a:pt x="336" y="121"/>
                    <a:pt x="337" y="121"/>
                    <a:pt x="338" y="122"/>
                  </a:cubicBezTo>
                  <a:cubicBezTo>
                    <a:pt x="336" y="127"/>
                    <a:pt x="336" y="131"/>
                    <a:pt x="335" y="137"/>
                  </a:cubicBezTo>
                  <a:cubicBezTo>
                    <a:pt x="333" y="144"/>
                    <a:pt x="330" y="151"/>
                    <a:pt x="327" y="158"/>
                  </a:cubicBezTo>
                  <a:cubicBezTo>
                    <a:pt x="324" y="165"/>
                    <a:pt x="322" y="172"/>
                    <a:pt x="320" y="179"/>
                  </a:cubicBezTo>
                  <a:cubicBezTo>
                    <a:pt x="312" y="201"/>
                    <a:pt x="306" y="223"/>
                    <a:pt x="303" y="248"/>
                  </a:cubicBezTo>
                  <a:cubicBezTo>
                    <a:pt x="299" y="272"/>
                    <a:pt x="294" y="296"/>
                    <a:pt x="291" y="322"/>
                  </a:cubicBezTo>
                  <a:cubicBezTo>
                    <a:pt x="290" y="323"/>
                    <a:pt x="289" y="325"/>
                    <a:pt x="288" y="326"/>
                  </a:cubicBezTo>
                  <a:cubicBezTo>
                    <a:pt x="288" y="322"/>
                    <a:pt x="290" y="316"/>
                    <a:pt x="287" y="314"/>
                  </a:cubicBezTo>
                  <a:cubicBezTo>
                    <a:pt x="286" y="314"/>
                    <a:pt x="286" y="314"/>
                    <a:pt x="286" y="315"/>
                  </a:cubicBezTo>
                  <a:cubicBezTo>
                    <a:pt x="286" y="313"/>
                    <a:pt x="287" y="309"/>
                    <a:pt x="285" y="307"/>
                  </a:cubicBezTo>
                  <a:cubicBezTo>
                    <a:pt x="283" y="308"/>
                    <a:pt x="282" y="310"/>
                    <a:pt x="281" y="312"/>
                  </a:cubicBezTo>
                  <a:cubicBezTo>
                    <a:pt x="280" y="314"/>
                    <a:pt x="279" y="315"/>
                    <a:pt x="278" y="317"/>
                  </a:cubicBezTo>
                  <a:cubicBezTo>
                    <a:pt x="280" y="315"/>
                    <a:pt x="282" y="311"/>
                    <a:pt x="285" y="309"/>
                  </a:cubicBezTo>
                  <a:cubicBezTo>
                    <a:pt x="283" y="325"/>
                    <a:pt x="275" y="336"/>
                    <a:pt x="274" y="351"/>
                  </a:cubicBezTo>
                  <a:cubicBezTo>
                    <a:pt x="276" y="349"/>
                    <a:pt x="276" y="346"/>
                    <a:pt x="277" y="343"/>
                  </a:cubicBezTo>
                  <a:cubicBezTo>
                    <a:pt x="279" y="338"/>
                    <a:pt x="281" y="333"/>
                    <a:pt x="283" y="327"/>
                  </a:cubicBezTo>
                  <a:cubicBezTo>
                    <a:pt x="284" y="322"/>
                    <a:pt x="284" y="318"/>
                    <a:pt x="286" y="315"/>
                  </a:cubicBezTo>
                  <a:cubicBezTo>
                    <a:pt x="287" y="323"/>
                    <a:pt x="284" y="331"/>
                    <a:pt x="282" y="339"/>
                  </a:cubicBezTo>
                  <a:cubicBezTo>
                    <a:pt x="282" y="342"/>
                    <a:pt x="280" y="344"/>
                    <a:pt x="280" y="346"/>
                  </a:cubicBezTo>
                  <a:cubicBezTo>
                    <a:pt x="279" y="349"/>
                    <a:pt x="280" y="352"/>
                    <a:pt x="277" y="355"/>
                  </a:cubicBezTo>
                  <a:cubicBezTo>
                    <a:pt x="279" y="355"/>
                    <a:pt x="280" y="352"/>
                    <a:pt x="281" y="351"/>
                  </a:cubicBezTo>
                  <a:cubicBezTo>
                    <a:pt x="283" y="345"/>
                    <a:pt x="285" y="335"/>
                    <a:pt x="287" y="329"/>
                  </a:cubicBezTo>
                  <a:cubicBezTo>
                    <a:pt x="287" y="327"/>
                    <a:pt x="290" y="325"/>
                    <a:pt x="291" y="324"/>
                  </a:cubicBezTo>
                  <a:cubicBezTo>
                    <a:pt x="290" y="338"/>
                    <a:pt x="285" y="348"/>
                    <a:pt x="280" y="359"/>
                  </a:cubicBezTo>
                  <a:cubicBezTo>
                    <a:pt x="279" y="360"/>
                    <a:pt x="277" y="361"/>
                    <a:pt x="276" y="362"/>
                  </a:cubicBezTo>
                  <a:cubicBezTo>
                    <a:pt x="277" y="363"/>
                    <a:pt x="278" y="360"/>
                    <a:pt x="279" y="361"/>
                  </a:cubicBezTo>
                  <a:cubicBezTo>
                    <a:pt x="276" y="368"/>
                    <a:pt x="274" y="376"/>
                    <a:pt x="270" y="382"/>
                  </a:cubicBezTo>
                  <a:cubicBezTo>
                    <a:pt x="270" y="383"/>
                    <a:pt x="271" y="382"/>
                    <a:pt x="271" y="383"/>
                  </a:cubicBezTo>
                  <a:cubicBezTo>
                    <a:pt x="263" y="393"/>
                    <a:pt x="256" y="404"/>
                    <a:pt x="247" y="412"/>
                  </a:cubicBezTo>
                  <a:cubicBezTo>
                    <a:pt x="257" y="408"/>
                    <a:pt x="263" y="398"/>
                    <a:pt x="270" y="389"/>
                  </a:cubicBezTo>
                  <a:cubicBezTo>
                    <a:pt x="271" y="386"/>
                    <a:pt x="274" y="384"/>
                    <a:pt x="275" y="381"/>
                  </a:cubicBezTo>
                  <a:cubicBezTo>
                    <a:pt x="279" y="375"/>
                    <a:pt x="280" y="367"/>
                    <a:pt x="284" y="359"/>
                  </a:cubicBezTo>
                  <a:cubicBezTo>
                    <a:pt x="287" y="352"/>
                    <a:pt x="290" y="345"/>
                    <a:pt x="292" y="337"/>
                  </a:cubicBezTo>
                  <a:cubicBezTo>
                    <a:pt x="294" y="344"/>
                    <a:pt x="292" y="350"/>
                    <a:pt x="289" y="357"/>
                  </a:cubicBezTo>
                  <a:cubicBezTo>
                    <a:pt x="287" y="363"/>
                    <a:pt x="284" y="368"/>
                    <a:pt x="283" y="375"/>
                  </a:cubicBezTo>
                  <a:cubicBezTo>
                    <a:pt x="283" y="376"/>
                    <a:pt x="283" y="377"/>
                    <a:pt x="283" y="378"/>
                  </a:cubicBezTo>
                  <a:cubicBezTo>
                    <a:pt x="282" y="380"/>
                    <a:pt x="279" y="385"/>
                    <a:pt x="277" y="387"/>
                  </a:cubicBezTo>
                  <a:cubicBezTo>
                    <a:pt x="274" y="389"/>
                    <a:pt x="268" y="391"/>
                    <a:pt x="272" y="394"/>
                  </a:cubicBezTo>
                  <a:cubicBezTo>
                    <a:pt x="268" y="399"/>
                    <a:pt x="262" y="403"/>
                    <a:pt x="258" y="409"/>
                  </a:cubicBezTo>
                  <a:cubicBezTo>
                    <a:pt x="254" y="410"/>
                    <a:pt x="250" y="413"/>
                    <a:pt x="245" y="415"/>
                  </a:cubicBezTo>
                  <a:cubicBezTo>
                    <a:pt x="240" y="417"/>
                    <a:pt x="234" y="420"/>
                    <a:pt x="226" y="419"/>
                  </a:cubicBezTo>
                  <a:cubicBezTo>
                    <a:pt x="225" y="418"/>
                    <a:pt x="223" y="418"/>
                    <a:pt x="222" y="417"/>
                  </a:cubicBezTo>
                  <a:cubicBezTo>
                    <a:pt x="220" y="417"/>
                    <a:pt x="219" y="417"/>
                    <a:pt x="218" y="417"/>
                  </a:cubicBezTo>
                  <a:cubicBezTo>
                    <a:pt x="214" y="416"/>
                    <a:pt x="211" y="414"/>
                    <a:pt x="206" y="412"/>
                  </a:cubicBezTo>
                  <a:cubicBezTo>
                    <a:pt x="208" y="411"/>
                    <a:pt x="209" y="410"/>
                    <a:pt x="210" y="409"/>
                  </a:cubicBezTo>
                  <a:cubicBezTo>
                    <a:pt x="208" y="409"/>
                    <a:pt x="205" y="409"/>
                    <a:pt x="203" y="410"/>
                  </a:cubicBezTo>
                  <a:cubicBezTo>
                    <a:pt x="201" y="410"/>
                    <a:pt x="198" y="408"/>
                    <a:pt x="196" y="409"/>
                  </a:cubicBezTo>
                  <a:cubicBezTo>
                    <a:pt x="195" y="411"/>
                    <a:pt x="197" y="412"/>
                    <a:pt x="196" y="412"/>
                  </a:cubicBezTo>
                  <a:cubicBezTo>
                    <a:pt x="187" y="416"/>
                    <a:pt x="175" y="424"/>
                    <a:pt x="162" y="421"/>
                  </a:cubicBezTo>
                  <a:cubicBezTo>
                    <a:pt x="158" y="420"/>
                    <a:pt x="154" y="415"/>
                    <a:pt x="150" y="418"/>
                  </a:cubicBezTo>
                  <a:cubicBezTo>
                    <a:pt x="145" y="416"/>
                    <a:pt x="141" y="413"/>
                    <a:pt x="137" y="411"/>
                  </a:cubicBezTo>
                  <a:cubicBezTo>
                    <a:pt x="138" y="410"/>
                    <a:pt x="139" y="412"/>
                    <a:pt x="141" y="411"/>
                  </a:cubicBezTo>
                  <a:cubicBezTo>
                    <a:pt x="139" y="410"/>
                    <a:pt x="138" y="409"/>
                    <a:pt x="136" y="409"/>
                  </a:cubicBezTo>
                  <a:cubicBezTo>
                    <a:pt x="134" y="407"/>
                    <a:pt x="132" y="405"/>
                    <a:pt x="129" y="404"/>
                  </a:cubicBezTo>
                  <a:cubicBezTo>
                    <a:pt x="131" y="404"/>
                    <a:pt x="133" y="406"/>
                    <a:pt x="134" y="406"/>
                  </a:cubicBezTo>
                  <a:cubicBezTo>
                    <a:pt x="128" y="398"/>
                    <a:pt x="119" y="390"/>
                    <a:pt x="111" y="382"/>
                  </a:cubicBezTo>
                  <a:cubicBezTo>
                    <a:pt x="111" y="381"/>
                    <a:pt x="112" y="381"/>
                    <a:pt x="111" y="380"/>
                  </a:cubicBezTo>
                  <a:cubicBezTo>
                    <a:pt x="104" y="370"/>
                    <a:pt x="94" y="363"/>
                    <a:pt x="93" y="348"/>
                  </a:cubicBezTo>
                  <a:cubicBezTo>
                    <a:pt x="98" y="356"/>
                    <a:pt x="105" y="365"/>
                    <a:pt x="112" y="373"/>
                  </a:cubicBezTo>
                  <a:cubicBezTo>
                    <a:pt x="119" y="381"/>
                    <a:pt x="128" y="387"/>
                    <a:pt x="136" y="394"/>
                  </a:cubicBezTo>
                  <a:cubicBezTo>
                    <a:pt x="139" y="398"/>
                    <a:pt x="142" y="402"/>
                    <a:pt x="146" y="405"/>
                  </a:cubicBezTo>
                  <a:cubicBezTo>
                    <a:pt x="148" y="406"/>
                    <a:pt x="150" y="408"/>
                    <a:pt x="153" y="409"/>
                  </a:cubicBezTo>
                  <a:cubicBezTo>
                    <a:pt x="156" y="411"/>
                    <a:pt x="160" y="414"/>
                    <a:pt x="164" y="415"/>
                  </a:cubicBezTo>
                  <a:cubicBezTo>
                    <a:pt x="169" y="415"/>
                    <a:pt x="172" y="413"/>
                    <a:pt x="175" y="411"/>
                  </a:cubicBezTo>
                  <a:cubicBezTo>
                    <a:pt x="163" y="415"/>
                    <a:pt x="153" y="407"/>
                    <a:pt x="146" y="401"/>
                  </a:cubicBezTo>
                  <a:cubicBezTo>
                    <a:pt x="140" y="396"/>
                    <a:pt x="135" y="390"/>
                    <a:pt x="130" y="386"/>
                  </a:cubicBezTo>
                  <a:cubicBezTo>
                    <a:pt x="130" y="386"/>
                    <a:pt x="132" y="388"/>
                    <a:pt x="132" y="386"/>
                  </a:cubicBezTo>
                  <a:cubicBezTo>
                    <a:pt x="125" y="383"/>
                    <a:pt x="118" y="372"/>
                    <a:pt x="114" y="365"/>
                  </a:cubicBezTo>
                  <a:cubicBezTo>
                    <a:pt x="109" y="357"/>
                    <a:pt x="103" y="350"/>
                    <a:pt x="100" y="342"/>
                  </a:cubicBezTo>
                  <a:cubicBezTo>
                    <a:pt x="100" y="347"/>
                    <a:pt x="103" y="351"/>
                    <a:pt x="105" y="355"/>
                  </a:cubicBezTo>
                  <a:cubicBezTo>
                    <a:pt x="108" y="359"/>
                    <a:pt x="110" y="363"/>
                    <a:pt x="113" y="366"/>
                  </a:cubicBezTo>
                  <a:cubicBezTo>
                    <a:pt x="102" y="357"/>
                    <a:pt x="98" y="338"/>
                    <a:pt x="92" y="322"/>
                  </a:cubicBezTo>
                  <a:cubicBezTo>
                    <a:pt x="92" y="320"/>
                    <a:pt x="92" y="316"/>
                    <a:pt x="89" y="315"/>
                  </a:cubicBezTo>
                  <a:cubicBezTo>
                    <a:pt x="90" y="324"/>
                    <a:pt x="93" y="333"/>
                    <a:pt x="96" y="341"/>
                  </a:cubicBezTo>
                  <a:cubicBezTo>
                    <a:pt x="99" y="349"/>
                    <a:pt x="102" y="357"/>
                    <a:pt x="107" y="363"/>
                  </a:cubicBezTo>
                  <a:cubicBezTo>
                    <a:pt x="102" y="358"/>
                    <a:pt x="97" y="352"/>
                    <a:pt x="92" y="346"/>
                  </a:cubicBezTo>
                  <a:cubicBezTo>
                    <a:pt x="91" y="333"/>
                    <a:pt x="86" y="321"/>
                    <a:pt x="83" y="309"/>
                  </a:cubicBezTo>
                  <a:cubicBezTo>
                    <a:pt x="79" y="296"/>
                    <a:pt x="77" y="283"/>
                    <a:pt x="69" y="275"/>
                  </a:cubicBezTo>
                  <a:cubicBezTo>
                    <a:pt x="68" y="274"/>
                    <a:pt x="66" y="273"/>
                    <a:pt x="65" y="272"/>
                  </a:cubicBezTo>
                  <a:cubicBezTo>
                    <a:pt x="63" y="269"/>
                    <a:pt x="62" y="264"/>
                    <a:pt x="60" y="260"/>
                  </a:cubicBezTo>
                  <a:cubicBezTo>
                    <a:pt x="50" y="238"/>
                    <a:pt x="38" y="217"/>
                    <a:pt x="24" y="198"/>
                  </a:cubicBezTo>
                  <a:cubicBezTo>
                    <a:pt x="22" y="195"/>
                    <a:pt x="19" y="192"/>
                    <a:pt x="18" y="188"/>
                  </a:cubicBezTo>
                  <a:cubicBezTo>
                    <a:pt x="22" y="194"/>
                    <a:pt x="26" y="199"/>
                    <a:pt x="30" y="204"/>
                  </a:cubicBezTo>
                  <a:cubicBezTo>
                    <a:pt x="24" y="192"/>
                    <a:pt x="16" y="182"/>
                    <a:pt x="10" y="170"/>
                  </a:cubicBezTo>
                  <a:cubicBezTo>
                    <a:pt x="9" y="170"/>
                    <a:pt x="9" y="171"/>
                    <a:pt x="9" y="172"/>
                  </a:cubicBezTo>
                  <a:cubicBezTo>
                    <a:pt x="6" y="164"/>
                    <a:pt x="0" y="157"/>
                    <a:pt x="2" y="145"/>
                  </a:cubicBezTo>
                  <a:cubicBezTo>
                    <a:pt x="2" y="144"/>
                    <a:pt x="2" y="144"/>
                    <a:pt x="3" y="143"/>
                  </a:cubicBezTo>
                  <a:cubicBezTo>
                    <a:pt x="5" y="136"/>
                    <a:pt x="4" y="125"/>
                    <a:pt x="6" y="117"/>
                  </a:cubicBezTo>
                  <a:cubicBezTo>
                    <a:pt x="7" y="124"/>
                    <a:pt x="5" y="134"/>
                    <a:pt x="6" y="141"/>
                  </a:cubicBezTo>
                  <a:cubicBezTo>
                    <a:pt x="9" y="132"/>
                    <a:pt x="8" y="122"/>
                    <a:pt x="9" y="112"/>
                  </a:cubicBezTo>
                  <a:cubicBezTo>
                    <a:pt x="9" y="111"/>
                    <a:pt x="10" y="110"/>
                    <a:pt x="10" y="109"/>
                  </a:cubicBezTo>
                  <a:cubicBezTo>
                    <a:pt x="12" y="101"/>
                    <a:pt x="12" y="92"/>
                    <a:pt x="12" y="84"/>
                  </a:cubicBezTo>
                  <a:cubicBezTo>
                    <a:pt x="14" y="91"/>
                    <a:pt x="15" y="99"/>
                    <a:pt x="17" y="106"/>
                  </a:cubicBezTo>
                  <a:cubicBezTo>
                    <a:pt x="18" y="114"/>
                    <a:pt x="20" y="121"/>
                    <a:pt x="21" y="129"/>
                  </a:cubicBezTo>
                  <a:cubicBezTo>
                    <a:pt x="21" y="135"/>
                    <a:pt x="19" y="142"/>
                    <a:pt x="20" y="148"/>
                  </a:cubicBezTo>
                  <a:cubicBezTo>
                    <a:pt x="23" y="142"/>
                    <a:pt x="24" y="134"/>
                    <a:pt x="25" y="125"/>
                  </a:cubicBezTo>
                  <a:cubicBezTo>
                    <a:pt x="27" y="136"/>
                    <a:pt x="25" y="149"/>
                    <a:pt x="26" y="160"/>
                  </a:cubicBezTo>
                  <a:cubicBezTo>
                    <a:pt x="25" y="161"/>
                    <a:pt x="24" y="156"/>
                    <a:pt x="22" y="158"/>
                  </a:cubicBezTo>
                  <a:cubicBezTo>
                    <a:pt x="22" y="160"/>
                    <a:pt x="23" y="162"/>
                    <a:pt x="24" y="163"/>
                  </a:cubicBezTo>
                  <a:cubicBezTo>
                    <a:pt x="23" y="163"/>
                    <a:pt x="22" y="161"/>
                    <a:pt x="20" y="161"/>
                  </a:cubicBezTo>
                  <a:cubicBezTo>
                    <a:pt x="19" y="161"/>
                    <a:pt x="19" y="162"/>
                    <a:pt x="19" y="163"/>
                  </a:cubicBezTo>
                  <a:cubicBezTo>
                    <a:pt x="19" y="164"/>
                    <a:pt x="20" y="162"/>
                    <a:pt x="20" y="162"/>
                  </a:cubicBezTo>
                  <a:cubicBezTo>
                    <a:pt x="23" y="164"/>
                    <a:pt x="25" y="168"/>
                    <a:pt x="27" y="171"/>
                  </a:cubicBezTo>
                  <a:cubicBezTo>
                    <a:pt x="31" y="178"/>
                    <a:pt x="35" y="184"/>
                    <a:pt x="39" y="191"/>
                  </a:cubicBezTo>
                  <a:cubicBezTo>
                    <a:pt x="41" y="194"/>
                    <a:pt x="43" y="199"/>
                    <a:pt x="47" y="199"/>
                  </a:cubicBezTo>
                  <a:cubicBezTo>
                    <a:pt x="47" y="197"/>
                    <a:pt x="45" y="196"/>
                    <a:pt x="44" y="195"/>
                  </a:cubicBezTo>
                  <a:cubicBezTo>
                    <a:pt x="41" y="190"/>
                    <a:pt x="38" y="185"/>
                    <a:pt x="35" y="180"/>
                  </a:cubicBezTo>
                  <a:cubicBezTo>
                    <a:pt x="32" y="174"/>
                    <a:pt x="28" y="168"/>
                    <a:pt x="24" y="161"/>
                  </a:cubicBezTo>
                  <a:cubicBezTo>
                    <a:pt x="27" y="164"/>
                    <a:pt x="31" y="169"/>
                    <a:pt x="34" y="174"/>
                  </a:cubicBezTo>
                  <a:cubicBezTo>
                    <a:pt x="34" y="175"/>
                    <a:pt x="35" y="176"/>
                    <a:pt x="35" y="178"/>
                  </a:cubicBezTo>
                  <a:cubicBezTo>
                    <a:pt x="35" y="178"/>
                    <a:pt x="35" y="176"/>
                    <a:pt x="36" y="176"/>
                  </a:cubicBezTo>
                  <a:cubicBezTo>
                    <a:pt x="41" y="184"/>
                    <a:pt x="46" y="191"/>
                    <a:pt x="52" y="198"/>
                  </a:cubicBezTo>
                  <a:cubicBezTo>
                    <a:pt x="47" y="189"/>
                    <a:pt x="42" y="180"/>
                    <a:pt x="36" y="172"/>
                  </a:cubicBezTo>
                  <a:cubicBezTo>
                    <a:pt x="37" y="171"/>
                    <a:pt x="37" y="169"/>
                    <a:pt x="38" y="168"/>
                  </a:cubicBezTo>
                  <a:cubicBezTo>
                    <a:pt x="41" y="172"/>
                    <a:pt x="43" y="176"/>
                    <a:pt x="46" y="180"/>
                  </a:cubicBezTo>
                  <a:cubicBezTo>
                    <a:pt x="44" y="175"/>
                    <a:pt x="41" y="170"/>
                    <a:pt x="38" y="164"/>
                  </a:cubicBezTo>
                  <a:cubicBezTo>
                    <a:pt x="38" y="162"/>
                    <a:pt x="38" y="160"/>
                    <a:pt x="39" y="158"/>
                  </a:cubicBezTo>
                  <a:cubicBezTo>
                    <a:pt x="43" y="168"/>
                    <a:pt x="49" y="176"/>
                    <a:pt x="55" y="183"/>
                  </a:cubicBezTo>
                  <a:cubicBezTo>
                    <a:pt x="54" y="190"/>
                    <a:pt x="61" y="200"/>
                    <a:pt x="65" y="195"/>
                  </a:cubicBezTo>
                  <a:cubicBezTo>
                    <a:pt x="61" y="194"/>
                    <a:pt x="58" y="187"/>
                    <a:pt x="61" y="182"/>
                  </a:cubicBezTo>
                  <a:cubicBezTo>
                    <a:pt x="67" y="182"/>
                    <a:pt x="71" y="181"/>
                    <a:pt x="75" y="182"/>
                  </a:cubicBezTo>
                  <a:cubicBezTo>
                    <a:pt x="79" y="183"/>
                    <a:pt x="79" y="186"/>
                    <a:pt x="83" y="186"/>
                  </a:cubicBezTo>
                  <a:cubicBezTo>
                    <a:pt x="83" y="188"/>
                    <a:pt x="84" y="189"/>
                    <a:pt x="85" y="191"/>
                  </a:cubicBezTo>
                  <a:cubicBezTo>
                    <a:pt x="82" y="189"/>
                    <a:pt x="74" y="188"/>
                    <a:pt x="73" y="193"/>
                  </a:cubicBezTo>
                  <a:cubicBezTo>
                    <a:pt x="70" y="194"/>
                    <a:pt x="66" y="196"/>
                    <a:pt x="64" y="199"/>
                  </a:cubicBezTo>
                  <a:cubicBezTo>
                    <a:pt x="62" y="202"/>
                    <a:pt x="60" y="206"/>
                    <a:pt x="62" y="210"/>
                  </a:cubicBezTo>
                  <a:cubicBezTo>
                    <a:pt x="63" y="212"/>
                    <a:pt x="64" y="214"/>
                    <a:pt x="65" y="216"/>
                  </a:cubicBezTo>
                  <a:cubicBezTo>
                    <a:pt x="67" y="218"/>
                    <a:pt x="69" y="220"/>
                    <a:pt x="71" y="222"/>
                  </a:cubicBezTo>
                  <a:cubicBezTo>
                    <a:pt x="68" y="231"/>
                    <a:pt x="69" y="249"/>
                    <a:pt x="74" y="256"/>
                  </a:cubicBezTo>
                  <a:cubicBezTo>
                    <a:pt x="75" y="258"/>
                    <a:pt x="78" y="261"/>
                    <a:pt x="80" y="259"/>
                  </a:cubicBezTo>
                  <a:cubicBezTo>
                    <a:pt x="72" y="252"/>
                    <a:pt x="75" y="234"/>
                    <a:pt x="75" y="221"/>
                  </a:cubicBezTo>
                  <a:cubicBezTo>
                    <a:pt x="79" y="217"/>
                    <a:pt x="90" y="216"/>
                    <a:pt x="95" y="220"/>
                  </a:cubicBezTo>
                  <a:cubicBezTo>
                    <a:pt x="96" y="225"/>
                    <a:pt x="99" y="230"/>
                    <a:pt x="100" y="235"/>
                  </a:cubicBezTo>
                  <a:cubicBezTo>
                    <a:pt x="101" y="239"/>
                    <a:pt x="101" y="243"/>
                    <a:pt x="102" y="246"/>
                  </a:cubicBezTo>
                  <a:cubicBezTo>
                    <a:pt x="103" y="248"/>
                    <a:pt x="105" y="249"/>
                    <a:pt x="105" y="250"/>
                  </a:cubicBezTo>
                  <a:cubicBezTo>
                    <a:pt x="102" y="251"/>
                    <a:pt x="101" y="246"/>
                    <a:pt x="97" y="246"/>
                  </a:cubicBezTo>
                  <a:cubicBezTo>
                    <a:pt x="94" y="245"/>
                    <a:pt x="90" y="248"/>
                    <a:pt x="88" y="249"/>
                  </a:cubicBezTo>
                  <a:cubicBezTo>
                    <a:pt x="87" y="245"/>
                    <a:pt x="87" y="242"/>
                    <a:pt x="85" y="240"/>
                  </a:cubicBezTo>
                  <a:cubicBezTo>
                    <a:pt x="86" y="242"/>
                    <a:pt x="87" y="246"/>
                    <a:pt x="88" y="249"/>
                  </a:cubicBezTo>
                  <a:cubicBezTo>
                    <a:pt x="86" y="250"/>
                    <a:pt x="84" y="251"/>
                    <a:pt x="84" y="253"/>
                  </a:cubicBezTo>
                  <a:cubicBezTo>
                    <a:pt x="82" y="248"/>
                    <a:pt x="82" y="242"/>
                    <a:pt x="79" y="238"/>
                  </a:cubicBezTo>
                  <a:cubicBezTo>
                    <a:pt x="78" y="238"/>
                    <a:pt x="78" y="240"/>
                    <a:pt x="78" y="242"/>
                  </a:cubicBezTo>
                  <a:cubicBezTo>
                    <a:pt x="79" y="241"/>
                    <a:pt x="78" y="239"/>
                    <a:pt x="79" y="239"/>
                  </a:cubicBezTo>
                  <a:cubicBezTo>
                    <a:pt x="80" y="244"/>
                    <a:pt x="82" y="249"/>
                    <a:pt x="83" y="253"/>
                  </a:cubicBezTo>
                  <a:cubicBezTo>
                    <a:pt x="80" y="257"/>
                    <a:pt x="83" y="260"/>
                    <a:pt x="83" y="266"/>
                  </a:cubicBezTo>
                  <a:cubicBezTo>
                    <a:pt x="82" y="263"/>
                    <a:pt x="78" y="263"/>
                    <a:pt x="77" y="265"/>
                  </a:cubicBezTo>
                  <a:cubicBezTo>
                    <a:pt x="77" y="269"/>
                    <a:pt x="81" y="275"/>
                    <a:pt x="82" y="276"/>
                  </a:cubicBezTo>
                  <a:cubicBezTo>
                    <a:pt x="85" y="280"/>
                    <a:pt x="88" y="283"/>
                    <a:pt x="91" y="287"/>
                  </a:cubicBezTo>
                  <a:cubicBezTo>
                    <a:pt x="98" y="296"/>
                    <a:pt x="99" y="314"/>
                    <a:pt x="103" y="327"/>
                  </a:cubicBezTo>
                  <a:cubicBezTo>
                    <a:pt x="104" y="323"/>
                    <a:pt x="103" y="316"/>
                    <a:pt x="103" y="311"/>
                  </a:cubicBezTo>
                  <a:cubicBezTo>
                    <a:pt x="104" y="312"/>
                    <a:pt x="107" y="313"/>
                    <a:pt x="109" y="314"/>
                  </a:cubicBezTo>
                  <a:cubicBezTo>
                    <a:pt x="110" y="324"/>
                    <a:pt x="111" y="334"/>
                    <a:pt x="113" y="343"/>
                  </a:cubicBezTo>
                  <a:cubicBezTo>
                    <a:pt x="114" y="343"/>
                    <a:pt x="114" y="342"/>
                    <a:pt x="114" y="341"/>
                  </a:cubicBezTo>
                  <a:cubicBezTo>
                    <a:pt x="115" y="344"/>
                    <a:pt x="115" y="348"/>
                    <a:pt x="116" y="351"/>
                  </a:cubicBezTo>
                  <a:cubicBezTo>
                    <a:pt x="115" y="350"/>
                    <a:pt x="115" y="348"/>
                    <a:pt x="114" y="348"/>
                  </a:cubicBezTo>
                  <a:cubicBezTo>
                    <a:pt x="114" y="351"/>
                    <a:pt x="118" y="353"/>
                    <a:pt x="119" y="357"/>
                  </a:cubicBezTo>
                  <a:cubicBezTo>
                    <a:pt x="119" y="357"/>
                    <a:pt x="119" y="356"/>
                    <a:pt x="119" y="356"/>
                  </a:cubicBezTo>
                  <a:cubicBezTo>
                    <a:pt x="124" y="362"/>
                    <a:pt x="129" y="368"/>
                    <a:pt x="133" y="375"/>
                  </a:cubicBezTo>
                  <a:cubicBezTo>
                    <a:pt x="123" y="366"/>
                    <a:pt x="115" y="355"/>
                    <a:pt x="108" y="343"/>
                  </a:cubicBezTo>
                  <a:cubicBezTo>
                    <a:pt x="110" y="354"/>
                    <a:pt x="119" y="361"/>
                    <a:pt x="125" y="369"/>
                  </a:cubicBezTo>
                  <a:cubicBezTo>
                    <a:pt x="126" y="370"/>
                    <a:pt x="126" y="371"/>
                    <a:pt x="127" y="373"/>
                  </a:cubicBezTo>
                  <a:close/>
                  <a:moveTo>
                    <a:pt x="126" y="372"/>
                  </a:moveTo>
                  <a:cubicBezTo>
                    <a:pt x="122" y="366"/>
                    <a:pt x="117" y="360"/>
                    <a:pt x="112" y="354"/>
                  </a:cubicBezTo>
                  <a:cubicBezTo>
                    <a:pt x="110" y="353"/>
                    <a:pt x="108" y="350"/>
                    <a:pt x="106" y="352"/>
                  </a:cubicBezTo>
                  <a:cubicBezTo>
                    <a:pt x="108" y="352"/>
                    <a:pt x="110" y="354"/>
                    <a:pt x="112" y="356"/>
                  </a:cubicBezTo>
                  <a:cubicBezTo>
                    <a:pt x="114" y="359"/>
                    <a:pt x="117" y="363"/>
                    <a:pt x="120" y="367"/>
                  </a:cubicBezTo>
                  <a:cubicBezTo>
                    <a:pt x="123" y="371"/>
                    <a:pt x="126" y="374"/>
                    <a:pt x="128" y="378"/>
                  </a:cubicBezTo>
                  <a:cubicBezTo>
                    <a:pt x="130" y="379"/>
                    <a:pt x="131" y="381"/>
                    <a:pt x="134" y="381"/>
                  </a:cubicBezTo>
                  <a:cubicBezTo>
                    <a:pt x="132" y="377"/>
                    <a:pt x="129" y="374"/>
                    <a:pt x="126" y="372"/>
                  </a:cubicBezTo>
                  <a:close/>
                  <a:moveTo>
                    <a:pt x="78" y="245"/>
                  </a:moveTo>
                  <a:cubicBezTo>
                    <a:pt x="79" y="247"/>
                    <a:pt x="79" y="250"/>
                    <a:pt x="79" y="251"/>
                  </a:cubicBezTo>
                  <a:cubicBezTo>
                    <a:pt x="79" y="253"/>
                    <a:pt x="79" y="252"/>
                    <a:pt x="79" y="251"/>
                  </a:cubicBezTo>
                  <a:cubicBezTo>
                    <a:pt x="80" y="246"/>
                    <a:pt x="78" y="242"/>
                    <a:pt x="77" y="239"/>
                  </a:cubicBezTo>
                  <a:cubicBezTo>
                    <a:pt x="76" y="237"/>
                    <a:pt x="76" y="235"/>
                    <a:pt x="75" y="235"/>
                  </a:cubicBezTo>
                  <a:cubicBezTo>
                    <a:pt x="75" y="239"/>
                    <a:pt x="77" y="242"/>
                    <a:pt x="78" y="245"/>
                  </a:cubicBezTo>
                  <a:close/>
                  <a:moveTo>
                    <a:pt x="19" y="175"/>
                  </a:moveTo>
                  <a:cubicBezTo>
                    <a:pt x="25" y="187"/>
                    <a:pt x="31" y="200"/>
                    <a:pt x="40" y="207"/>
                  </a:cubicBezTo>
                  <a:cubicBezTo>
                    <a:pt x="41" y="207"/>
                    <a:pt x="41" y="208"/>
                    <a:pt x="41" y="207"/>
                  </a:cubicBezTo>
                  <a:cubicBezTo>
                    <a:pt x="36" y="200"/>
                    <a:pt x="31" y="192"/>
                    <a:pt x="27" y="184"/>
                  </a:cubicBezTo>
                  <a:cubicBezTo>
                    <a:pt x="24" y="178"/>
                    <a:pt x="21" y="171"/>
                    <a:pt x="18" y="166"/>
                  </a:cubicBezTo>
                  <a:cubicBezTo>
                    <a:pt x="16" y="164"/>
                    <a:pt x="15" y="161"/>
                    <a:pt x="13" y="160"/>
                  </a:cubicBezTo>
                  <a:cubicBezTo>
                    <a:pt x="14" y="166"/>
                    <a:pt x="17" y="170"/>
                    <a:pt x="19" y="175"/>
                  </a:cubicBezTo>
                  <a:close/>
                  <a:moveTo>
                    <a:pt x="300" y="200"/>
                  </a:moveTo>
                  <a:cubicBezTo>
                    <a:pt x="301" y="193"/>
                    <a:pt x="304" y="184"/>
                    <a:pt x="302" y="175"/>
                  </a:cubicBezTo>
                  <a:cubicBezTo>
                    <a:pt x="302" y="184"/>
                    <a:pt x="299" y="192"/>
                    <a:pt x="300" y="200"/>
                  </a:cubicBezTo>
                  <a:close/>
                  <a:moveTo>
                    <a:pt x="89" y="241"/>
                  </a:moveTo>
                  <a:cubicBezTo>
                    <a:pt x="89" y="244"/>
                    <a:pt x="89" y="240"/>
                    <a:pt x="90" y="239"/>
                  </a:cubicBezTo>
                  <a:cubicBezTo>
                    <a:pt x="90" y="240"/>
                    <a:pt x="90" y="242"/>
                    <a:pt x="91" y="243"/>
                  </a:cubicBezTo>
                  <a:cubicBezTo>
                    <a:pt x="91" y="240"/>
                    <a:pt x="91" y="238"/>
                    <a:pt x="89" y="237"/>
                  </a:cubicBezTo>
                  <a:cubicBezTo>
                    <a:pt x="89" y="238"/>
                    <a:pt x="89" y="240"/>
                    <a:pt x="89" y="241"/>
                  </a:cubicBezTo>
                  <a:close/>
                  <a:moveTo>
                    <a:pt x="278" y="314"/>
                  </a:moveTo>
                  <a:cubicBezTo>
                    <a:pt x="274" y="326"/>
                    <a:pt x="270" y="339"/>
                    <a:pt x="268" y="351"/>
                  </a:cubicBezTo>
                  <a:cubicBezTo>
                    <a:pt x="272" y="341"/>
                    <a:pt x="274" y="328"/>
                    <a:pt x="278" y="317"/>
                  </a:cubicBezTo>
                  <a:cubicBezTo>
                    <a:pt x="279" y="313"/>
                    <a:pt x="281" y="309"/>
                    <a:pt x="281" y="305"/>
                  </a:cubicBezTo>
                  <a:cubicBezTo>
                    <a:pt x="281" y="304"/>
                    <a:pt x="281" y="302"/>
                    <a:pt x="280" y="302"/>
                  </a:cubicBezTo>
                  <a:cubicBezTo>
                    <a:pt x="281" y="306"/>
                    <a:pt x="279" y="310"/>
                    <a:pt x="278" y="314"/>
                  </a:cubicBezTo>
                  <a:close/>
                  <a:moveTo>
                    <a:pt x="278" y="305"/>
                  </a:moveTo>
                  <a:cubicBezTo>
                    <a:pt x="279" y="301"/>
                    <a:pt x="279" y="295"/>
                    <a:pt x="277" y="293"/>
                  </a:cubicBezTo>
                  <a:cubicBezTo>
                    <a:pt x="277" y="294"/>
                    <a:pt x="278" y="297"/>
                    <a:pt x="277" y="300"/>
                  </a:cubicBezTo>
                  <a:cubicBezTo>
                    <a:pt x="277" y="315"/>
                    <a:pt x="271" y="329"/>
                    <a:pt x="268" y="341"/>
                  </a:cubicBezTo>
                  <a:cubicBezTo>
                    <a:pt x="272" y="330"/>
                    <a:pt x="276" y="318"/>
                    <a:pt x="278" y="305"/>
                  </a:cubicBezTo>
                  <a:close/>
                  <a:moveTo>
                    <a:pt x="251" y="399"/>
                  </a:moveTo>
                  <a:cubicBezTo>
                    <a:pt x="247" y="403"/>
                    <a:pt x="241" y="408"/>
                    <a:pt x="235" y="409"/>
                  </a:cubicBezTo>
                  <a:cubicBezTo>
                    <a:pt x="227" y="409"/>
                    <a:pt x="222" y="405"/>
                    <a:pt x="217" y="402"/>
                  </a:cubicBezTo>
                  <a:cubicBezTo>
                    <a:pt x="214" y="400"/>
                    <a:pt x="211" y="397"/>
                    <a:pt x="208" y="396"/>
                  </a:cubicBezTo>
                  <a:cubicBezTo>
                    <a:pt x="218" y="403"/>
                    <a:pt x="228" y="414"/>
                    <a:pt x="245" y="410"/>
                  </a:cubicBezTo>
                  <a:cubicBezTo>
                    <a:pt x="243" y="409"/>
                    <a:pt x="240" y="410"/>
                    <a:pt x="238" y="409"/>
                  </a:cubicBezTo>
                  <a:cubicBezTo>
                    <a:pt x="251" y="405"/>
                    <a:pt x="259" y="394"/>
                    <a:pt x="265" y="384"/>
                  </a:cubicBezTo>
                  <a:cubicBezTo>
                    <a:pt x="261" y="389"/>
                    <a:pt x="257" y="394"/>
                    <a:pt x="251" y="399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66" name="Freeform 1806">
              <a:extLst>
                <a:ext uri="{FF2B5EF4-FFF2-40B4-BE49-F238E27FC236}">
                  <a16:creationId xmlns:a16="http://schemas.microsoft.com/office/drawing/2014/main" id="{876C9543-6C5D-4671-9971-3FBACBE12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70" y="2738"/>
              <a:ext cx="14" cy="29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1" y="3"/>
                    <a:pt x="1" y="5"/>
                  </a:cubicBezTo>
                  <a:cubicBezTo>
                    <a:pt x="0" y="3"/>
                    <a:pt x="2" y="2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67" name="Freeform 1807">
              <a:extLst>
                <a:ext uri="{FF2B5EF4-FFF2-40B4-BE49-F238E27FC236}">
                  <a16:creationId xmlns:a16="http://schemas.microsoft.com/office/drawing/2014/main" id="{09710F2D-FB38-4454-8960-13601B0FD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5" y="2772"/>
              <a:ext cx="10" cy="1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71" name="Freeform 1811">
              <a:extLst>
                <a:ext uri="{FF2B5EF4-FFF2-40B4-BE49-F238E27FC236}">
                  <a16:creationId xmlns:a16="http://schemas.microsoft.com/office/drawing/2014/main" id="{0FBAC8A7-58A3-4B85-B03A-74DB22A95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94" y="3128"/>
              <a:ext cx="39" cy="100"/>
            </a:xfrm>
            <a:custGeom>
              <a:avLst/>
              <a:gdLst>
                <a:gd name="T0" fmla="*/ 8 w 8"/>
                <a:gd name="T1" fmla="*/ 17 h 18"/>
                <a:gd name="T2" fmla="*/ 7 w 8"/>
                <a:gd name="T3" fmla="*/ 18 h 18"/>
                <a:gd name="T4" fmla="*/ 1 w 8"/>
                <a:gd name="T5" fmla="*/ 3 h 18"/>
                <a:gd name="T6" fmla="*/ 1 w 8"/>
                <a:gd name="T7" fmla="*/ 2 h 18"/>
                <a:gd name="T8" fmla="*/ 8 w 8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8" y="17"/>
                  </a:moveTo>
                  <a:cubicBezTo>
                    <a:pt x="8" y="17"/>
                    <a:pt x="7" y="17"/>
                    <a:pt x="7" y="18"/>
                  </a:cubicBezTo>
                  <a:cubicBezTo>
                    <a:pt x="5" y="14"/>
                    <a:pt x="2" y="8"/>
                    <a:pt x="1" y="3"/>
                  </a:cubicBezTo>
                  <a:cubicBezTo>
                    <a:pt x="1" y="3"/>
                    <a:pt x="0" y="0"/>
                    <a:pt x="1" y="2"/>
                  </a:cubicBezTo>
                  <a:cubicBezTo>
                    <a:pt x="3" y="7"/>
                    <a:pt x="5" y="12"/>
                    <a:pt x="8" y="17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72" name="Freeform 1812">
              <a:extLst>
                <a:ext uri="{FF2B5EF4-FFF2-40B4-BE49-F238E27FC236}">
                  <a16:creationId xmlns:a16="http://schemas.microsoft.com/office/drawing/2014/main" id="{C5C62D41-DB4F-4061-99D4-6803CE8D5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62" y="3161"/>
              <a:ext cx="72" cy="382"/>
            </a:xfrm>
            <a:custGeom>
              <a:avLst/>
              <a:gdLst>
                <a:gd name="T0" fmla="*/ 0 w 15"/>
                <a:gd name="T1" fmla="*/ 0 h 68"/>
                <a:gd name="T2" fmla="*/ 2 w 15"/>
                <a:gd name="T3" fmla="*/ 0 h 68"/>
                <a:gd name="T4" fmla="*/ 2 w 15"/>
                <a:gd name="T5" fmla="*/ 7 h 68"/>
                <a:gd name="T6" fmla="*/ 3 w 15"/>
                <a:gd name="T7" fmla="*/ 19 h 68"/>
                <a:gd name="T8" fmla="*/ 4 w 15"/>
                <a:gd name="T9" fmla="*/ 40 h 68"/>
                <a:gd name="T10" fmla="*/ 8 w 15"/>
                <a:gd name="T11" fmla="*/ 55 h 68"/>
                <a:gd name="T12" fmla="*/ 15 w 15"/>
                <a:gd name="T13" fmla="*/ 68 h 68"/>
                <a:gd name="T14" fmla="*/ 3 w 15"/>
                <a:gd name="T15" fmla="*/ 51 h 68"/>
                <a:gd name="T16" fmla="*/ 0 w 15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2" y="4"/>
                    <a:pt x="2" y="7"/>
                  </a:cubicBezTo>
                  <a:cubicBezTo>
                    <a:pt x="2" y="11"/>
                    <a:pt x="3" y="15"/>
                    <a:pt x="3" y="19"/>
                  </a:cubicBezTo>
                  <a:cubicBezTo>
                    <a:pt x="4" y="26"/>
                    <a:pt x="4" y="32"/>
                    <a:pt x="4" y="40"/>
                  </a:cubicBezTo>
                  <a:cubicBezTo>
                    <a:pt x="5" y="46"/>
                    <a:pt x="6" y="50"/>
                    <a:pt x="8" y="55"/>
                  </a:cubicBezTo>
                  <a:cubicBezTo>
                    <a:pt x="9" y="61"/>
                    <a:pt x="14" y="64"/>
                    <a:pt x="15" y="68"/>
                  </a:cubicBezTo>
                  <a:cubicBezTo>
                    <a:pt x="11" y="63"/>
                    <a:pt x="8" y="56"/>
                    <a:pt x="3" y="51"/>
                  </a:cubicBezTo>
                  <a:cubicBezTo>
                    <a:pt x="1" y="36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73" name="Freeform 1813">
              <a:extLst>
                <a:ext uri="{FF2B5EF4-FFF2-40B4-BE49-F238E27FC236}">
                  <a16:creationId xmlns:a16="http://schemas.microsoft.com/office/drawing/2014/main" id="{90660EE0-484E-4FA3-96D9-E6AEC4009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47" y="3235"/>
              <a:ext cx="11" cy="33"/>
            </a:xfrm>
            <a:custGeom>
              <a:avLst/>
              <a:gdLst>
                <a:gd name="T0" fmla="*/ 2 w 2"/>
                <a:gd name="T1" fmla="*/ 4 h 6"/>
                <a:gd name="T2" fmla="*/ 1 w 2"/>
                <a:gd name="T3" fmla="*/ 6 h 6"/>
                <a:gd name="T4" fmla="*/ 0 w 2"/>
                <a:gd name="T5" fmla="*/ 1 h 6"/>
                <a:gd name="T6" fmla="*/ 1 w 2"/>
                <a:gd name="T7" fmla="*/ 2 h 6"/>
                <a:gd name="T8" fmla="*/ 2 w 2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4"/>
                  </a:moveTo>
                  <a:cubicBezTo>
                    <a:pt x="2" y="5"/>
                    <a:pt x="2" y="5"/>
                    <a:pt x="1" y="6"/>
                  </a:cubicBezTo>
                  <a:cubicBezTo>
                    <a:pt x="0" y="5"/>
                    <a:pt x="0" y="2"/>
                    <a:pt x="0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74" name="Freeform 1814">
              <a:extLst>
                <a:ext uri="{FF2B5EF4-FFF2-40B4-BE49-F238E27FC236}">
                  <a16:creationId xmlns:a16="http://schemas.microsoft.com/office/drawing/2014/main" id="{637653E2-A87C-4211-9C06-998BB3152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54" y="3455"/>
              <a:ext cx="43" cy="117"/>
            </a:xfrm>
            <a:custGeom>
              <a:avLst/>
              <a:gdLst>
                <a:gd name="T0" fmla="*/ 7 w 9"/>
                <a:gd name="T1" fmla="*/ 15 h 21"/>
                <a:gd name="T2" fmla="*/ 6 w 9"/>
                <a:gd name="T3" fmla="*/ 12 h 21"/>
                <a:gd name="T4" fmla="*/ 8 w 9"/>
                <a:gd name="T5" fmla="*/ 21 h 21"/>
                <a:gd name="T6" fmla="*/ 0 w 9"/>
                <a:gd name="T7" fmla="*/ 13 h 21"/>
                <a:gd name="T8" fmla="*/ 3 w 9"/>
                <a:gd name="T9" fmla="*/ 7 h 21"/>
                <a:gd name="T10" fmla="*/ 4 w 9"/>
                <a:gd name="T11" fmla="*/ 0 h 21"/>
                <a:gd name="T12" fmla="*/ 4 w 9"/>
                <a:gd name="T13" fmla="*/ 14 h 21"/>
                <a:gd name="T14" fmla="*/ 6 w 9"/>
                <a:gd name="T15" fmla="*/ 13 h 21"/>
                <a:gd name="T16" fmla="*/ 7 w 9"/>
                <a:gd name="T1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7" y="15"/>
                  </a:moveTo>
                  <a:cubicBezTo>
                    <a:pt x="7" y="14"/>
                    <a:pt x="7" y="13"/>
                    <a:pt x="6" y="12"/>
                  </a:cubicBezTo>
                  <a:cubicBezTo>
                    <a:pt x="9" y="13"/>
                    <a:pt x="7" y="19"/>
                    <a:pt x="8" y="21"/>
                  </a:cubicBezTo>
                  <a:cubicBezTo>
                    <a:pt x="5" y="19"/>
                    <a:pt x="3" y="16"/>
                    <a:pt x="0" y="13"/>
                  </a:cubicBezTo>
                  <a:cubicBezTo>
                    <a:pt x="1" y="11"/>
                    <a:pt x="2" y="10"/>
                    <a:pt x="3" y="7"/>
                  </a:cubicBezTo>
                  <a:cubicBezTo>
                    <a:pt x="3" y="5"/>
                    <a:pt x="2" y="2"/>
                    <a:pt x="4" y="0"/>
                  </a:cubicBezTo>
                  <a:cubicBezTo>
                    <a:pt x="4" y="4"/>
                    <a:pt x="2" y="11"/>
                    <a:pt x="4" y="14"/>
                  </a:cubicBezTo>
                  <a:cubicBezTo>
                    <a:pt x="5" y="14"/>
                    <a:pt x="6" y="14"/>
                    <a:pt x="6" y="13"/>
                  </a:cubicBezTo>
                  <a:cubicBezTo>
                    <a:pt x="7" y="14"/>
                    <a:pt x="6" y="15"/>
                    <a:pt x="7" y="15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75" name="Freeform 1815">
              <a:extLst>
                <a:ext uri="{FF2B5EF4-FFF2-40B4-BE49-F238E27FC236}">
                  <a16:creationId xmlns:a16="http://schemas.microsoft.com/office/drawing/2014/main" id="{79E63F6E-D23A-463E-BBC7-DF82A5BA0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97" y="3517"/>
              <a:ext cx="101" cy="100"/>
            </a:xfrm>
            <a:custGeom>
              <a:avLst/>
              <a:gdLst>
                <a:gd name="T0" fmla="*/ 19 w 21"/>
                <a:gd name="T1" fmla="*/ 18 h 18"/>
                <a:gd name="T2" fmla="*/ 0 w 21"/>
                <a:gd name="T3" fmla="*/ 17 h 18"/>
                <a:gd name="T4" fmla="*/ 6 w 21"/>
                <a:gd name="T5" fmla="*/ 5 h 18"/>
                <a:gd name="T6" fmla="*/ 14 w 21"/>
                <a:gd name="T7" fmla="*/ 0 h 18"/>
                <a:gd name="T8" fmla="*/ 21 w 21"/>
                <a:gd name="T9" fmla="*/ 10 h 18"/>
                <a:gd name="T10" fmla="*/ 19 w 21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8">
                  <a:moveTo>
                    <a:pt x="19" y="18"/>
                  </a:moveTo>
                  <a:cubicBezTo>
                    <a:pt x="16" y="13"/>
                    <a:pt x="5" y="16"/>
                    <a:pt x="0" y="17"/>
                  </a:cubicBezTo>
                  <a:cubicBezTo>
                    <a:pt x="1" y="12"/>
                    <a:pt x="4" y="9"/>
                    <a:pt x="6" y="5"/>
                  </a:cubicBezTo>
                  <a:cubicBezTo>
                    <a:pt x="9" y="4"/>
                    <a:pt x="13" y="3"/>
                    <a:pt x="14" y="0"/>
                  </a:cubicBezTo>
                  <a:cubicBezTo>
                    <a:pt x="15" y="3"/>
                    <a:pt x="21" y="5"/>
                    <a:pt x="21" y="10"/>
                  </a:cubicBezTo>
                  <a:cubicBezTo>
                    <a:pt x="21" y="13"/>
                    <a:pt x="19" y="15"/>
                    <a:pt x="19" y="18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76" name="Freeform 1816">
              <a:extLst>
                <a:ext uri="{FF2B5EF4-FFF2-40B4-BE49-F238E27FC236}">
                  <a16:creationId xmlns:a16="http://schemas.microsoft.com/office/drawing/2014/main" id="{C8B63567-6357-416D-9528-02E4D258B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495" y="3629"/>
              <a:ext cx="195" cy="745"/>
            </a:xfrm>
            <a:custGeom>
              <a:avLst/>
              <a:gdLst>
                <a:gd name="T0" fmla="*/ 26 w 40"/>
                <a:gd name="T1" fmla="*/ 56 h 132"/>
                <a:gd name="T2" fmla="*/ 29 w 40"/>
                <a:gd name="T3" fmla="*/ 70 h 132"/>
                <a:gd name="T4" fmla="*/ 20 w 40"/>
                <a:gd name="T5" fmla="*/ 67 h 132"/>
                <a:gd name="T6" fmla="*/ 20 w 40"/>
                <a:gd name="T7" fmla="*/ 69 h 132"/>
                <a:gd name="T8" fmla="*/ 27 w 40"/>
                <a:gd name="T9" fmla="*/ 79 h 132"/>
                <a:gd name="T10" fmla="*/ 19 w 40"/>
                <a:gd name="T11" fmla="*/ 85 h 132"/>
                <a:gd name="T12" fmla="*/ 27 w 40"/>
                <a:gd name="T13" fmla="*/ 111 h 132"/>
                <a:gd name="T14" fmla="*/ 24 w 40"/>
                <a:gd name="T15" fmla="*/ 104 h 132"/>
                <a:gd name="T16" fmla="*/ 25 w 40"/>
                <a:gd name="T17" fmla="*/ 105 h 132"/>
                <a:gd name="T18" fmla="*/ 21 w 40"/>
                <a:gd name="T19" fmla="*/ 102 h 132"/>
                <a:gd name="T20" fmla="*/ 16 w 40"/>
                <a:gd name="T21" fmla="*/ 114 h 132"/>
                <a:gd name="T22" fmla="*/ 20 w 40"/>
                <a:gd name="T23" fmla="*/ 127 h 132"/>
                <a:gd name="T24" fmla="*/ 18 w 40"/>
                <a:gd name="T25" fmla="*/ 128 h 132"/>
                <a:gd name="T26" fmla="*/ 13 w 40"/>
                <a:gd name="T27" fmla="*/ 123 h 132"/>
                <a:gd name="T28" fmla="*/ 10 w 40"/>
                <a:gd name="T29" fmla="*/ 111 h 132"/>
                <a:gd name="T30" fmla="*/ 12 w 40"/>
                <a:gd name="T31" fmla="*/ 120 h 132"/>
                <a:gd name="T32" fmla="*/ 6 w 40"/>
                <a:gd name="T33" fmla="*/ 103 h 132"/>
                <a:gd name="T34" fmla="*/ 3 w 40"/>
                <a:gd name="T35" fmla="*/ 118 h 132"/>
                <a:gd name="T36" fmla="*/ 2 w 40"/>
                <a:gd name="T37" fmla="*/ 94 h 132"/>
                <a:gd name="T38" fmla="*/ 5 w 40"/>
                <a:gd name="T39" fmla="*/ 84 h 132"/>
                <a:gd name="T40" fmla="*/ 17 w 40"/>
                <a:gd name="T41" fmla="*/ 53 h 132"/>
                <a:gd name="T42" fmla="*/ 18 w 40"/>
                <a:gd name="T43" fmla="*/ 22 h 132"/>
                <a:gd name="T44" fmla="*/ 12 w 40"/>
                <a:gd name="T45" fmla="*/ 17 h 132"/>
                <a:gd name="T46" fmla="*/ 15 w 40"/>
                <a:gd name="T47" fmla="*/ 9 h 132"/>
                <a:gd name="T48" fmla="*/ 38 w 40"/>
                <a:gd name="T49" fmla="*/ 1 h 132"/>
                <a:gd name="T50" fmla="*/ 35 w 40"/>
                <a:gd name="T51" fmla="*/ 21 h 132"/>
                <a:gd name="T52" fmla="*/ 18 w 40"/>
                <a:gd name="T53" fmla="*/ 20 h 132"/>
                <a:gd name="T54" fmla="*/ 33 w 40"/>
                <a:gd name="T55" fmla="*/ 52 h 132"/>
                <a:gd name="T56" fmla="*/ 37 w 40"/>
                <a:gd name="T57" fmla="*/ 70 h 132"/>
                <a:gd name="T58" fmla="*/ 14 w 40"/>
                <a:gd name="T59" fmla="*/ 48 h 132"/>
                <a:gd name="T60" fmla="*/ 31 w 40"/>
                <a:gd name="T61" fmla="*/ 28 h 132"/>
                <a:gd name="T62" fmla="*/ 26 w 40"/>
                <a:gd name="T63" fmla="*/ 43 h 132"/>
                <a:gd name="T64" fmla="*/ 27 w 40"/>
                <a:gd name="T65" fmla="*/ 35 h 132"/>
                <a:gd name="T66" fmla="*/ 25 w 40"/>
                <a:gd name="T67" fmla="*/ 36 h 132"/>
                <a:gd name="T68" fmla="*/ 15 w 40"/>
                <a:gd name="T69" fmla="*/ 79 h 132"/>
                <a:gd name="T70" fmla="*/ 15 w 40"/>
                <a:gd name="T71" fmla="*/ 7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132">
                  <a:moveTo>
                    <a:pt x="14" y="48"/>
                  </a:moveTo>
                  <a:cubicBezTo>
                    <a:pt x="17" y="52"/>
                    <a:pt x="22" y="53"/>
                    <a:pt x="26" y="56"/>
                  </a:cubicBezTo>
                  <a:cubicBezTo>
                    <a:pt x="31" y="61"/>
                    <a:pt x="30" y="70"/>
                    <a:pt x="31" y="77"/>
                  </a:cubicBezTo>
                  <a:cubicBezTo>
                    <a:pt x="30" y="75"/>
                    <a:pt x="31" y="71"/>
                    <a:pt x="29" y="70"/>
                  </a:cubicBezTo>
                  <a:cubicBezTo>
                    <a:pt x="26" y="72"/>
                    <a:pt x="27" y="79"/>
                    <a:pt x="24" y="82"/>
                  </a:cubicBezTo>
                  <a:cubicBezTo>
                    <a:pt x="21" y="79"/>
                    <a:pt x="25" y="69"/>
                    <a:pt x="20" y="67"/>
                  </a:cubicBezTo>
                  <a:cubicBezTo>
                    <a:pt x="18" y="68"/>
                    <a:pt x="18" y="71"/>
                    <a:pt x="17" y="73"/>
                  </a:cubicBezTo>
                  <a:cubicBezTo>
                    <a:pt x="18" y="72"/>
                    <a:pt x="19" y="70"/>
                    <a:pt x="20" y="69"/>
                  </a:cubicBezTo>
                  <a:cubicBezTo>
                    <a:pt x="22" y="72"/>
                    <a:pt x="20" y="81"/>
                    <a:pt x="24" y="83"/>
                  </a:cubicBezTo>
                  <a:cubicBezTo>
                    <a:pt x="26" y="83"/>
                    <a:pt x="27" y="81"/>
                    <a:pt x="27" y="79"/>
                  </a:cubicBezTo>
                  <a:cubicBezTo>
                    <a:pt x="28" y="80"/>
                    <a:pt x="28" y="84"/>
                    <a:pt x="28" y="85"/>
                  </a:cubicBezTo>
                  <a:cubicBezTo>
                    <a:pt x="26" y="85"/>
                    <a:pt x="21" y="82"/>
                    <a:pt x="19" y="85"/>
                  </a:cubicBezTo>
                  <a:cubicBezTo>
                    <a:pt x="26" y="87"/>
                    <a:pt x="29" y="93"/>
                    <a:pt x="31" y="100"/>
                  </a:cubicBezTo>
                  <a:cubicBezTo>
                    <a:pt x="30" y="104"/>
                    <a:pt x="29" y="108"/>
                    <a:pt x="27" y="111"/>
                  </a:cubicBezTo>
                  <a:cubicBezTo>
                    <a:pt x="27" y="109"/>
                    <a:pt x="29" y="101"/>
                    <a:pt x="26" y="99"/>
                  </a:cubicBezTo>
                  <a:cubicBezTo>
                    <a:pt x="25" y="100"/>
                    <a:pt x="24" y="102"/>
                    <a:pt x="24" y="104"/>
                  </a:cubicBezTo>
                  <a:cubicBezTo>
                    <a:pt x="23" y="109"/>
                    <a:pt x="22" y="115"/>
                    <a:pt x="21" y="122"/>
                  </a:cubicBezTo>
                  <a:cubicBezTo>
                    <a:pt x="22" y="116"/>
                    <a:pt x="23" y="110"/>
                    <a:pt x="25" y="105"/>
                  </a:cubicBezTo>
                  <a:cubicBezTo>
                    <a:pt x="26" y="112"/>
                    <a:pt x="25" y="118"/>
                    <a:pt x="22" y="123"/>
                  </a:cubicBezTo>
                  <a:cubicBezTo>
                    <a:pt x="20" y="118"/>
                    <a:pt x="23" y="107"/>
                    <a:pt x="21" y="102"/>
                  </a:cubicBezTo>
                  <a:cubicBezTo>
                    <a:pt x="21" y="100"/>
                    <a:pt x="20" y="99"/>
                    <a:pt x="19" y="99"/>
                  </a:cubicBezTo>
                  <a:cubicBezTo>
                    <a:pt x="16" y="99"/>
                    <a:pt x="16" y="110"/>
                    <a:pt x="16" y="114"/>
                  </a:cubicBezTo>
                  <a:cubicBezTo>
                    <a:pt x="16" y="109"/>
                    <a:pt x="17" y="105"/>
                    <a:pt x="19" y="101"/>
                  </a:cubicBezTo>
                  <a:cubicBezTo>
                    <a:pt x="22" y="108"/>
                    <a:pt x="19" y="119"/>
                    <a:pt x="20" y="127"/>
                  </a:cubicBezTo>
                  <a:cubicBezTo>
                    <a:pt x="19" y="127"/>
                    <a:pt x="19" y="129"/>
                    <a:pt x="18" y="129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7" y="129"/>
                    <a:pt x="17" y="131"/>
                    <a:pt x="16" y="132"/>
                  </a:cubicBezTo>
                  <a:cubicBezTo>
                    <a:pt x="16" y="129"/>
                    <a:pt x="14" y="126"/>
                    <a:pt x="13" y="123"/>
                  </a:cubicBezTo>
                  <a:cubicBezTo>
                    <a:pt x="12" y="117"/>
                    <a:pt x="15" y="111"/>
                    <a:pt x="11" y="107"/>
                  </a:cubicBezTo>
                  <a:cubicBezTo>
                    <a:pt x="10" y="107"/>
                    <a:pt x="10" y="109"/>
                    <a:pt x="10" y="111"/>
                  </a:cubicBezTo>
                  <a:cubicBezTo>
                    <a:pt x="10" y="110"/>
                    <a:pt x="10" y="109"/>
                    <a:pt x="11" y="108"/>
                  </a:cubicBezTo>
                  <a:cubicBezTo>
                    <a:pt x="12" y="111"/>
                    <a:pt x="11" y="117"/>
                    <a:pt x="12" y="120"/>
                  </a:cubicBezTo>
                  <a:cubicBezTo>
                    <a:pt x="11" y="120"/>
                    <a:pt x="10" y="118"/>
                    <a:pt x="8" y="117"/>
                  </a:cubicBezTo>
                  <a:cubicBezTo>
                    <a:pt x="8" y="112"/>
                    <a:pt x="9" y="106"/>
                    <a:pt x="6" y="103"/>
                  </a:cubicBezTo>
                  <a:cubicBezTo>
                    <a:pt x="6" y="107"/>
                    <a:pt x="8" y="112"/>
                    <a:pt x="7" y="117"/>
                  </a:cubicBezTo>
                  <a:cubicBezTo>
                    <a:pt x="5" y="117"/>
                    <a:pt x="4" y="118"/>
                    <a:pt x="3" y="118"/>
                  </a:cubicBezTo>
                  <a:cubicBezTo>
                    <a:pt x="3" y="115"/>
                    <a:pt x="2" y="111"/>
                    <a:pt x="0" y="110"/>
                  </a:cubicBezTo>
                  <a:cubicBezTo>
                    <a:pt x="1" y="105"/>
                    <a:pt x="3" y="99"/>
                    <a:pt x="2" y="94"/>
                  </a:cubicBezTo>
                  <a:cubicBezTo>
                    <a:pt x="5" y="89"/>
                    <a:pt x="12" y="88"/>
                    <a:pt x="19" y="86"/>
                  </a:cubicBezTo>
                  <a:cubicBezTo>
                    <a:pt x="18" y="81"/>
                    <a:pt x="9" y="82"/>
                    <a:pt x="5" y="84"/>
                  </a:cubicBezTo>
                  <a:cubicBezTo>
                    <a:pt x="6" y="78"/>
                    <a:pt x="7" y="72"/>
                    <a:pt x="9" y="67"/>
                  </a:cubicBezTo>
                  <a:cubicBezTo>
                    <a:pt x="11" y="60"/>
                    <a:pt x="12" y="56"/>
                    <a:pt x="17" y="53"/>
                  </a:cubicBezTo>
                  <a:cubicBezTo>
                    <a:pt x="15" y="52"/>
                    <a:pt x="12" y="52"/>
                    <a:pt x="10" y="53"/>
                  </a:cubicBezTo>
                  <a:cubicBezTo>
                    <a:pt x="15" y="46"/>
                    <a:pt x="10" y="27"/>
                    <a:pt x="18" y="22"/>
                  </a:cubicBezTo>
                  <a:cubicBezTo>
                    <a:pt x="17" y="21"/>
                    <a:pt x="14" y="20"/>
                    <a:pt x="12" y="21"/>
                  </a:cubicBezTo>
                  <a:cubicBezTo>
                    <a:pt x="12" y="19"/>
                    <a:pt x="12" y="18"/>
                    <a:pt x="12" y="17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6" y="17"/>
                    <a:pt x="14" y="13"/>
                    <a:pt x="15" y="9"/>
                  </a:cubicBezTo>
                  <a:cubicBezTo>
                    <a:pt x="15" y="5"/>
                    <a:pt x="18" y="3"/>
                    <a:pt x="18" y="0"/>
                  </a:cubicBezTo>
                  <a:cubicBezTo>
                    <a:pt x="24" y="3"/>
                    <a:pt x="32" y="0"/>
                    <a:pt x="38" y="1"/>
                  </a:cubicBezTo>
                  <a:cubicBezTo>
                    <a:pt x="38" y="4"/>
                    <a:pt x="40" y="7"/>
                    <a:pt x="39" y="10"/>
                  </a:cubicBezTo>
                  <a:cubicBezTo>
                    <a:pt x="39" y="14"/>
                    <a:pt x="35" y="17"/>
                    <a:pt x="35" y="21"/>
                  </a:cubicBezTo>
                  <a:cubicBezTo>
                    <a:pt x="34" y="21"/>
                    <a:pt x="33" y="20"/>
                    <a:pt x="30" y="19"/>
                  </a:cubicBezTo>
                  <a:cubicBezTo>
                    <a:pt x="27" y="19"/>
                    <a:pt x="19" y="17"/>
                    <a:pt x="18" y="20"/>
                  </a:cubicBezTo>
                  <a:cubicBezTo>
                    <a:pt x="21" y="25"/>
                    <a:pt x="29" y="24"/>
                    <a:pt x="33" y="27"/>
                  </a:cubicBezTo>
                  <a:cubicBezTo>
                    <a:pt x="35" y="35"/>
                    <a:pt x="29" y="47"/>
                    <a:pt x="33" y="52"/>
                  </a:cubicBezTo>
                  <a:cubicBezTo>
                    <a:pt x="34" y="53"/>
                    <a:pt x="34" y="52"/>
                    <a:pt x="35" y="52"/>
                  </a:cubicBezTo>
                  <a:cubicBezTo>
                    <a:pt x="36" y="58"/>
                    <a:pt x="36" y="64"/>
                    <a:pt x="37" y="70"/>
                  </a:cubicBezTo>
                  <a:cubicBezTo>
                    <a:pt x="35" y="66"/>
                    <a:pt x="35" y="57"/>
                    <a:pt x="32" y="54"/>
                  </a:cubicBezTo>
                  <a:cubicBezTo>
                    <a:pt x="28" y="50"/>
                    <a:pt x="22" y="46"/>
                    <a:pt x="14" y="48"/>
                  </a:cubicBezTo>
                  <a:close/>
                  <a:moveTo>
                    <a:pt x="31" y="33"/>
                  </a:moveTo>
                  <a:cubicBezTo>
                    <a:pt x="31" y="31"/>
                    <a:pt x="32" y="29"/>
                    <a:pt x="31" y="28"/>
                  </a:cubicBezTo>
                  <a:cubicBezTo>
                    <a:pt x="31" y="30"/>
                    <a:pt x="30" y="31"/>
                    <a:pt x="31" y="33"/>
                  </a:cubicBezTo>
                  <a:close/>
                  <a:moveTo>
                    <a:pt x="26" y="43"/>
                  </a:moveTo>
                  <a:cubicBezTo>
                    <a:pt x="27" y="43"/>
                    <a:pt x="27" y="38"/>
                    <a:pt x="28" y="40"/>
                  </a:cubicBezTo>
                  <a:cubicBezTo>
                    <a:pt x="27" y="38"/>
                    <a:pt x="29" y="36"/>
                    <a:pt x="27" y="35"/>
                  </a:cubicBezTo>
                  <a:cubicBezTo>
                    <a:pt x="26" y="36"/>
                    <a:pt x="27" y="38"/>
                    <a:pt x="26" y="39"/>
                  </a:cubicBezTo>
                  <a:cubicBezTo>
                    <a:pt x="26" y="38"/>
                    <a:pt x="26" y="35"/>
                    <a:pt x="25" y="36"/>
                  </a:cubicBezTo>
                  <a:cubicBezTo>
                    <a:pt x="25" y="38"/>
                    <a:pt x="24" y="42"/>
                    <a:pt x="26" y="43"/>
                  </a:cubicBezTo>
                  <a:close/>
                  <a:moveTo>
                    <a:pt x="15" y="79"/>
                  </a:moveTo>
                  <a:cubicBezTo>
                    <a:pt x="14" y="76"/>
                    <a:pt x="14" y="71"/>
                    <a:pt x="12" y="68"/>
                  </a:cubicBezTo>
                  <a:cubicBezTo>
                    <a:pt x="13" y="71"/>
                    <a:pt x="13" y="77"/>
                    <a:pt x="15" y="79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77" name="Freeform 1817">
              <a:extLst>
                <a:ext uri="{FF2B5EF4-FFF2-40B4-BE49-F238E27FC236}">
                  <a16:creationId xmlns:a16="http://schemas.microsoft.com/office/drawing/2014/main" id="{45CAF4DB-1625-484D-95A8-85C4DF987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84" y="3720"/>
              <a:ext cx="139" cy="133"/>
            </a:xfrm>
            <a:custGeom>
              <a:avLst/>
              <a:gdLst>
                <a:gd name="T0" fmla="*/ 10 w 29"/>
                <a:gd name="T1" fmla="*/ 24 h 24"/>
                <a:gd name="T2" fmla="*/ 7 w 29"/>
                <a:gd name="T3" fmla="*/ 9 h 24"/>
                <a:gd name="T4" fmla="*/ 7 w 29"/>
                <a:gd name="T5" fmla="*/ 16 h 24"/>
                <a:gd name="T6" fmla="*/ 16 w 29"/>
                <a:gd name="T7" fmla="*/ 0 h 24"/>
                <a:gd name="T8" fmla="*/ 24 w 29"/>
                <a:gd name="T9" fmla="*/ 0 h 24"/>
                <a:gd name="T10" fmla="*/ 29 w 29"/>
                <a:gd name="T11" fmla="*/ 17 h 24"/>
                <a:gd name="T12" fmla="*/ 20 w 29"/>
                <a:gd name="T13" fmla="*/ 17 h 24"/>
                <a:gd name="T14" fmla="*/ 18 w 29"/>
                <a:gd name="T15" fmla="*/ 11 h 24"/>
                <a:gd name="T16" fmla="*/ 16 w 29"/>
                <a:gd name="T17" fmla="*/ 19 h 24"/>
                <a:gd name="T18" fmla="*/ 13 w 29"/>
                <a:gd name="T19" fmla="*/ 11 h 24"/>
                <a:gd name="T20" fmla="*/ 12 w 29"/>
                <a:gd name="T21" fmla="*/ 21 h 24"/>
                <a:gd name="T22" fmla="*/ 8 w 29"/>
                <a:gd name="T23" fmla="*/ 10 h 24"/>
                <a:gd name="T24" fmla="*/ 8 w 29"/>
                <a:gd name="T25" fmla="*/ 14 h 24"/>
                <a:gd name="T26" fmla="*/ 8 w 29"/>
                <a:gd name="T27" fmla="*/ 11 h 24"/>
                <a:gd name="T28" fmla="*/ 12 w 29"/>
                <a:gd name="T29" fmla="*/ 22 h 24"/>
                <a:gd name="T30" fmla="*/ 10 w 29"/>
                <a:gd name="T3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4">
                  <a:moveTo>
                    <a:pt x="10" y="24"/>
                  </a:moveTo>
                  <a:cubicBezTo>
                    <a:pt x="8" y="20"/>
                    <a:pt x="7" y="15"/>
                    <a:pt x="7" y="9"/>
                  </a:cubicBezTo>
                  <a:cubicBezTo>
                    <a:pt x="5" y="10"/>
                    <a:pt x="6" y="14"/>
                    <a:pt x="7" y="16"/>
                  </a:cubicBezTo>
                  <a:cubicBezTo>
                    <a:pt x="0" y="10"/>
                    <a:pt x="13" y="4"/>
                    <a:pt x="16" y="0"/>
                  </a:cubicBezTo>
                  <a:cubicBezTo>
                    <a:pt x="19" y="1"/>
                    <a:pt x="21" y="1"/>
                    <a:pt x="24" y="0"/>
                  </a:cubicBezTo>
                  <a:cubicBezTo>
                    <a:pt x="26" y="6"/>
                    <a:pt x="27" y="12"/>
                    <a:pt x="29" y="17"/>
                  </a:cubicBezTo>
                  <a:cubicBezTo>
                    <a:pt x="26" y="16"/>
                    <a:pt x="23" y="17"/>
                    <a:pt x="20" y="17"/>
                  </a:cubicBezTo>
                  <a:cubicBezTo>
                    <a:pt x="20" y="15"/>
                    <a:pt x="20" y="12"/>
                    <a:pt x="18" y="11"/>
                  </a:cubicBezTo>
                  <a:cubicBezTo>
                    <a:pt x="16" y="13"/>
                    <a:pt x="18" y="18"/>
                    <a:pt x="16" y="19"/>
                  </a:cubicBezTo>
                  <a:cubicBezTo>
                    <a:pt x="15" y="17"/>
                    <a:pt x="15" y="13"/>
                    <a:pt x="13" y="11"/>
                  </a:cubicBezTo>
                  <a:cubicBezTo>
                    <a:pt x="12" y="14"/>
                    <a:pt x="13" y="18"/>
                    <a:pt x="12" y="21"/>
                  </a:cubicBezTo>
                  <a:cubicBezTo>
                    <a:pt x="11" y="17"/>
                    <a:pt x="10" y="13"/>
                    <a:pt x="8" y="10"/>
                  </a:cubicBezTo>
                  <a:cubicBezTo>
                    <a:pt x="6" y="10"/>
                    <a:pt x="8" y="13"/>
                    <a:pt x="8" y="14"/>
                  </a:cubicBezTo>
                  <a:cubicBezTo>
                    <a:pt x="9" y="13"/>
                    <a:pt x="7" y="11"/>
                    <a:pt x="8" y="11"/>
                  </a:cubicBezTo>
                  <a:cubicBezTo>
                    <a:pt x="10" y="14"/>
                    <a:pt x="11" y="19"/>
                    <a:pt x="12" y="22"/>
                  </a:cubicBezTo>
                  <a:cubicBezTo>
                    <a:pt x="11" y="23"/>
                    <a:pt x="11" y="24"/>
                    <a:pt x="10" y="24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78" name="Freeform 1818">
              <a:extLst>
                <a:ext uri="{FF2B5EF4-FFF2-40B4-BE49-F238E27FC236}">
                  <a16:creationId xmlns:a16="http://schemas.microsoft.com/office/drawing/2014/main" id="{8F0BD956-4769-4359-8331-4E4FE9162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20" y="3827"/>
              <a:ext cx="10" cy="17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79" name="Freeform 1819">
              <a:extLst>
                <a:ext uri="{FF2B5EF4-FFF2-40B4-BE49-F238E27FC236}">
                  <a16:creationId xmlns:a16="http://schemas.microsoft.com/office/drawing/2014/main" id="{FC13346B-052A-4DAF-B496-DE691FEAD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06" y="3861"/>
              <a:ext cx="6" cy="9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80" name="Freeform 1820">
              <a:extLst>
                <a:ext uri="{FF2B5EF4-FFF2-40B4-BE49-F238E27FC236}">
                  <a16:creationId xmlns:a16="http://schemas.microsoft.com/office/drawing/2014/main" id="{41CBEE41-ACA1-46BB-9559-F3CABAE4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39" y="4102"/>
              <a:ext cx="4" cy="40"/>
            </a:xfrm>
            <a:custGeom>
              <a:avLst/>
              <a:gdLst>
                <a:gd name="T0" fmla="*/ 0 w 1"/>
                <a:gd name="T1" fmla="*/ 0 h 7"/>
                <a:gd name="T2" fmla="*/ 1 w 1"/>
                <a:gd name="T3" fmla="*/ 7 h 7"/>
                <a:gd name="T4" fmla="*/ 0 w 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0"/>
                    <a:pt x="1" y="5"/>
                    <a:pt x="1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81" name="Freeform 1821">
              <a:extLst>
                <a:ext uri="{FF2B5EF4-FFF2-40B4-BE49-F238E27FC236}">
                  <a16:creationId xmlns:a16="http://schemas.microsoft.com/office/drawing/2014/main" id="{CF6B916A-5610-4F33-A0F2-EE1BE8E16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206" y="4171"/>
              <a:ext cx="146" cy="203"/>
            </a:xfrm>
            <a:custGeom>
              <a:avLst/>
              <a:gdLst>
                <a:gd name="T0" fmla="*/ 13 w 30"/>
                <a:gd name="T1" fmla="*/ 20 h 36"/>
                <a:gd name="T2" fmla="*/ 15 w 30"/>
                <a:gd name="T3" fmla="*/ 23 h 36"/>
                <a:gd name="T4" fmla="*/ 16 w 30"/>
                <a:gd name="T5" fmla="*/ 28 h 36"/>
                <a:gd name="T6" fmla="*/ 12 w 30"/>
                <a:gd name="T7" fmla="*/ 17 h 36"/>
                <a:gd name="T8" fmla="*/ 13 w 30"/>
                <a:gd name="T9" fmla="*/ 24 h 36"/>
                <a:gd name="T10" fmla="*/ 10 w 30"/>
                <a:gd name="T11" fmla="*/ 12 h 36"/>
                <a:gd name="T12" fmla="*/ 8 w 30"/>
                <a:gd name="T13" fmla="*/ 19 h 36"/>
                <a:gd name="T14" fmla="*/ 8 w 30"/>
                <a:gd name="T15" fmla="*/ 26 h 36"/>
                <a:gd name="T16" fmla="*/ 5 w 30"/>
                <a:gd name="T17" fmla="*/ 20 h 36"/>
                <a:gd name="T18" fmla="*/ 5 w 30"/>
                <a:gd name="T19" fmla="*/ 21 h 36"/>
                <a:gd name="T20" fmla="*/ 9 w 30"/>
                <a:gd name="T21" fmla="*/ 31 h 36"/>
                <a:gd name="T22" fmla="*/ 10 w 30"/>
                <a:gd name="T23" fmla="*/ 21 h 36"/>
                <a:gd name="T24" fmla="*/ 11 w 30"/>
                <a:gd name="T25" fmla="*/ 35 h 36"/>
                <a:gd name="T26" fmla="*/ 1 w 30"/>
                <a:gd name="T27" fmla="*/ 12 h 36"/>
                <a:gd name="T28" fmla="*/ 1 w 30"/>
                <a:gd name="T29" fmla="*/ 11 h 36"/>
                <a:gd name="T30" fmla="*/ 2 w 30"/>
                <a:gd name="T31" fmla="*/ 0 h 36"/>
                <a:gd name="T32" fmla="*/ 4 w 30"/>
                <a:gd name="T33" fmla="*/ 2 h 36"/>
                <a:gd name="T34" fmla="*/ 4 w 30"/>
                <a:gd name="T35" fmla="*/ 1 h 36"/>
                <a:gd name="T36" fmla="*/ 18 w 30"/>
                <a:gd name="T37" fmla="*/ 9 h 36"/>
                <a:gd name="T38" fmla="*/ 21 w 30"/>
                <a:gd name="T39" fmla="*/ 16 h 36"/>
                <a:gd name="T40" fmla="*/ 30 w 30"/>
                <a:gd name="T41" fmla="*/ 30 h 36"/>
                <a:gd name="T42" fmla="*/ 23 w 30"/>
                <a:gd name="T43" fmla="*/ 27 h 36"/>
                <a:gd name="T44" fmla="*/ 22 w 30"/>
                <a:gd name="T45" fmla="*/ 32 h 36"/>
                <a:gd name="T46" fmla="*/ 20 w 30"/>
                <a:gd name="T47" fmla="*/ 31 h 36"/>
                <a:gd name="T48" fmla="*/ 15 w 30"/>
                <a:gd name="T49" fmla="*/ 36 h 36"/>
                <a:gd name="T50" fmla="*/ 14 w 30"/>
                <a:gd name="T51" fmla="*/ 28 h 36"/>
                <a:gd name="T52" fmla="*/ 15 w 30"/>
                <a:gd name="T53" fmla="*/ 30 h 36"/>
                <a:gd name="T54" fmla="*/ 13 w 30"/>
                <a:gd name="T55" fmla="*/ 20 h 36"/>
                <a:gd name="T56" fmla="*/ 21 w 30"/>
                <a:gd name="T57" fmla="*/ 28 h 36"/>
                <a:gd name="T58" fmla="*/ 19 w 30"/>
                <a:gd name="T59" fmla="*/ 22 h 36"/>
                <a:gd name="T60" fmla="*/ 19 w 30"/>
                <a:gd name="T61" fmla="*/ 25 h 36"/>
                <a:gd name="T62" fmla="*/ 19 w 30"/>
                <a:gd name="T63" fmla="*/ 23 h 36"/>
                <a:gd name="T64" fmla="*/ 21 w 30"/>
                <a:gd name="T65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36">
                  <a:moveTo>
                    <a:pt x="13" y="20"/>
                  </a:moveTo>
                  <a:cubicBezTo>
                    <a:pt x="13" y="19"/>
                    <a:pt x="14" y="22"/>
                    <a:pt x="15" y="23"/>
                  </a:cubicBezTo>
                  <a:cubicBezTo>
                    <a:pt x="15" y="24"/>
                    <a:pt x="15" y="26"/>
                    <a:pt x="16" y="28"/>
                  </a:cubicBezTo>
                  <a:cubicBezTo>
                    <a:pt x="16" y="24"/>
                    <a:pt x="15" y="19"/>
                    <a:pt x="12" y="17"/>
                  </a:cubicBezTo>
                  <a:cubicBezTo>
                    <a:pt x="12" y="19"/>
                    <a:pt x="13" y="21"/>
                    <a:pt x="13" y="24"/>
                  </a:cubicBezTo>
                  <a:cubicBezTo>
                    <a:pt x="11" y="21"/>
                    <a:pt x="10" y="17"/>
                    <a:pt x="10" y="12"/>
                  </a:cubicBezTo>
                  <a:cubicBezTo>
                    <a:pt x="9" y="13"/>
                    <a:pt x="11" y="19"/>
                    <a:pt x="8" y="19"/>
                  </a:cubicBezTo>
                  <a:cubicBezTo>
                    <a:pt x="8" y="21"/>
                    <a:pt x="8" y="23"/>
                    <a:pt x="8" y="26"/>
                  </a:cubicBezTo>
                  <a:cubicBezTo>
                    <a:pt x="8" y="23"/>
                    <a:pt x="7" y="21"/>
                    <a:pt x="5" y="20"/>
                  </a:cubicBezTo>
                  <a:cubicBezTo>
                    <a:pt x="5" y="20"/>
                    <a:pt x="4" y="21"/>
                    <a:pt x="5" y="21"/>
                  </a:cubicBezTo>
                  <a:cubicBezTo>
                    <a:pt x="7" y="22"/>
                    <a:pt x="7" y="28"/>
                    <a:pt x="9" y="31"/>
                  </a:cubicBezTo>
                  <a:cubicBezTo>
                    <a:pt x="10" y="28"/>
                    <a:pt x="9" y="24"/>
                    <a:pt x="10" y="21"/>
                  </a:cubicBezTo>
                  <a:cubicBezTo>
                    <a:pt x="11" y="26"/>
                    <a:pt x="11" y="31"/>
                    <a:pt x="11" y="35"/>
                  </a:cubicBezTo>
                  <a:cubicBezTo>
                    <a:pt x="5" y="30"/>
                    <a:pt x="1" y="23"/>
                    <a:pt x="1" y="12"/>
                  </a:cubicBezTo>
                  <a:cubicBezTo>
                    <a:pt x="0" y="11"/>
                    <a:pt x="1" y="12"/>
                    <a:pt x="1" y="11"/>
                  </a:cubicBezTo>
                  <a:cubicBezTo>
                    <a:pt x="0" y="8"/>
                    <a:pt x="1" y="3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9" y="3"/>
                    <a:pt x="15" y="5"/>
                    <a:pt x="18" y="9"/>
                  </a:cubicBezTo>
                  <a:cubicBezTo>
                    <a:pt x="21" y="11"/>
                    <a:pt x="21" y="12"/>
                    <a:pt x="21" y="16"/>
                  </a:cubicBezTo>
                  <a:cubicBezTo>
                    <a:pt x="22" y="22"/>
                    <a:pt x="24" y="28"/>
                    <a:pt x="30" y="30"/>
                  </a:cubicBezTo>
                  <a:cubicBezTo>
                    <a:pt x="27" y="30"/>
                    <a:pt x="25" y="28"/>
                    <a:pt x="23" y="27"/>
                  </a:cubicBezTo>
                  <a:cubicBezTo>
                    <a:pt x="20" y="28"/>
                    <a:pt x="23" y="30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18" y="32"/>
                    <a:pt x="18" y="35"/>
                    <a:pt x="15" y="36"/>
                  </a:cubicBezTo>
                  <a:cubicBezTo>
                    <a:pt x="15" y="33"/>
                    <a:pt x="12" y="31"/>
                    <a:pt x="14" y="28"/>
                  </a:cubicBezTo>
                  <a:cubicBezTo>
                    <a:pt x="14" y="28"/>
                    <a:pt x="14" y="29"/>
                    <a:pt x="15" y="30"/>
                  </a:cubicBezTo>
                  <a:cubicBezTo>
                    <a:pt x="13" y="27"/>
                    <a:pt x="14" y="23"/>
                    <a:pt x="13" y="20"/>
                  </a:cubicBezTo>
                  <a:close/>
                  <a:moveTo>
                    <a:pt x="21" y="28"/>
                  </a:moveTo>
                  <a:cubicBezTo>
                    <a:pt x="20" y="26"/>
                    <a:pt x="21" y="23"/>
                    <a:pt x="19" y="22"/>
                  </a:cubicBezTo>
                  <a:cubicBezTo>
                    <a:pt x="19" y="22"/>
                    <a:pt x="18" y="24"/>
                    <a:pt x="19" y="25"/>
                  </a:cubicBezTo>
                  <a:cubicBezTo>
                    <a:pt x="19" y="24"/>
                    <a:pt x="19" y="23"/>
                    <a:pt x="19" y="23"/>
                  </a:cubicBezTo>
                  <a:cubicBezTo>
                    <a:pt x="20" y="25"/>
                    <a:pt x="20" y="27"/>
                    <a:pt x="21" y="28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82" name="Freeform 1822">
              <a:extLst>
                <a:ext uri="{FF2B5EF4-FFF2-40B4-BE49-F238E27FC236}">
                  <a16:creationId xmlns:a16="http://schemas.microsoft.com/office/drawing/2014/main" id="{07360A68-BF2E-4756-B92E-A4841E1A1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09" y="4259"/>
              <a:ext cx="24" cy="62"/>
            </a:xfrm>
            <a:custGeom>
              <a:avLst/>
              <a:gdLst>
                <a:gd name="T0" fmla="*/ 2 w 5"/>
                <a:gd name="T1" fmla="*/ 0 h 11"/>
                <a:gd name="T2" fmla="*/ 5 w 5"/>
                <a:gd name="T3" fmla="*/ 7 h 11"/>
                <a:gd name="T4" fmla="*/ 0 w 5"/>
                <a:gd name="T5" fmla="*/ 11 h 11"/>
                <a:gd name="T6" fmla="*/ 2 w 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0"/>
                    <a:pt x="4" y="4"/>
                    <a:pt x="5" y="7"/>
                  </a:cubicBezTo>
                  <a:cubicBezTo>
                    <a:pt x="4" y="8"/>
                    <a:pt x="2" y="9"/>
                    <a:pt x="0" y="11"/>
                  </a:cubicBezTo>
                  <a:cubicBezTo>
                    <a:pt x="1" y="8"/>
                    <a:pt x="2" y="3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83" name="Freeform 1823">
              <a:extLst>
                <a:ext uri="{FF2B5EF4-FFF2-40B4-BE49-F238E27FC236}">
                  <a16:creationId xmlns:a16="http://schemas.microsoft.com/office/drawing/2014/main" id="{B8D320D8-BA1B-4F49-8B01-1EA23EA1C2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099" y="4305"/>
              <a:ext cx="657" cy="413"/>
            </a:xfrm>
            <a:custGeom>
              <a:avLst/>
              <a:gdLst>
                <a:gd name="T0" fmla="*/ 105 w 136"/>
                <a:gd name="T1" fmla="*/ 47 h 73"/>
                <a:gd name="T2" fmla="*/ 76 w 136"/>
                <a:gd name="T3" fmla="*/ 45 h 73"/>
                <a:gd name="T4" fmla="*/ 79 w 136"/>
                <a:gd name="T5" fmla="*/ 35 h 73"/>
                <a:gd name="T6" fmla="*/ 82 w 136"/>
                <a:gd name="T7" fmla="*/ 33 h 73"/>
                <a:gd name="T8" fmla="*/ 104 w 136"/>
                <a:gd name="T9" fmla="*/ 31 h 73"/>
                <a:gd name="T10" fmla="*/ 115 w 136"/>
                <a:gd name="T11" fmla="*/ 36 h 73"/>
                <a:gd name="T12" fmla="*/ 114 w 136"/>
                <a:gd name="T13" fmla="*/ 18 h 73"/>
                <a:gd name="T14" fmla="*/ 130 w 136"/>
                <a:gd name="T15" fmla="*/ 0 h 73"/>
                <a:gd name="T16" fmla="*/ 119 w 136"/>
                <a:gd name="T17" fmla="*/ 27 h 73"/>
                <a:gd name="T18" fmla="*/ 125 w 136"/>
                <a:gd name="T19" fmla="*/ 38 h 73"/>
                <a:gd name="T20" fmla="*/ 129 w 136"/>
                <a:gd name="T21" fmla="*/ 40 h 73"/>
                <a:gd name="T22" fmla="*/ 130 w 136"/>
                <a:gd name="T23" fmla="*/ 44 h 73"/>
                <a:gd name="T24" fmla="*/ 128 w 136"/>
                <a:gd name="T25" fmla="*/ 54 h 73"/>
                <a:gd name="T26" fmla="*/ 119 w 136"/>
                <a:gd name="T27" fmla="*/ 63 h 73"/>
                <a:gd name="T28" fmla="*/ 114 w 136"/>
                <a:gd name="T29" fmla="*/ 67 h 73"/>
                <a:gd name="T30" fmla="*/ 100 w 136"/>
                <a:gd name="T31" fmla="*/ 66 h 73"/>
                <a:gd name="T32" fmla="*/ 96 w 136"/>
                <a:gd name="T33" fmla="*/ 70 h 73"/>
                <a:gd name="T34" fmla="*/ 82 w 136"/>
                <a:gd name="T35" fmla="*/ 69 h 73"/>
                <a:gd name="T36" fmla="*/ 62 w 136"/>
                <a:gd name="T37" fmla="*/ 66 h 73"/>
                <a:gd name="T38" fmla="*/ 32 w 136"/>
                <a:gd name="T39" fmla="*/ 70 h 73"/>
                <a:gd name="T40" fmla="*/ 28 w 136"/>
                <a:gd name="T41" fmla="*/ 69 h 73"/>
                <a:gd name="T42" fmla="*/ 26 w 136"/>
                <a:gd name="T43" fmla="*/ 65 h 73"/>
                <a:gd name="T44" fmla="*/ 13 w 136"/>
                <a:gd name="T45" fmla="*/ 53 h 73"/>
                <a:gd name="T46" fmla="*/ 30 w 136"/>
                <a:gd name="T47" fmla="*/ 53 h 73"/>
                <a:gd name="T48" fmla="*/ 16 w 136"/>
                <a:gd name="T49" fmla="*/ 30 h 73"/>
                <a:gd name="T50" fmla="*/ 14 w 136"/>
                <a:gd name="T51" fmla="*/ 33 h 73"/>
                <a:gd name="T52" fmla="*/ 13 w 136"/>
                <a:gd name="T53" fmla="*/ 32 h 73"/>
                <a:gd name="T54" fmla="*/ 12 w 136"/>
                <a:gd name="T55" fmla="*/ 31 h 73"/>
                <a:gd name="T56" fmla="*/ 4 w 136"/>
                <a:gd name="T57" fmla="*/ 22 h 73"/>
                <a:gd name="T58" fmla="*/ 4 w 136"/>
                <a:gd name="T59" fmla="*/ 26 h 73"/>
                <a:gd name="T60" fmla="*/ 8 w 136"/>
                <a:gd name="T61" fmla="*/ 39 h 73"/>
                <a:gd name="T62" fmla="*/ 3 w 136"/>
                <a:gd name="T63" fmla="*/ 10 h 73"/>
                <a:gd name="T64" fmla="*/ 29 w 136"/>
                <a:gd name="T65" fmla="*/ 22 h 73"/>
                <a:gd name="T66" fmla="*/ 36 w 136"/>
                <a:gd name="T67" fmla="*/ 28 h 73"/>
                <a:gd name="T68" fmla="*/ 32 w 136"/>
                <a:gd name="T69" fmla="*/ 34 h 73"/>
                <a:gd name="T70" fmla="*/ 74 w 136"/>
                <a:gd name="T71" fmla="*/ 33 h 73"/>
                <a:gd name="T72" fmla="*/ 77 w 136"/>
                <a:gd name="T73" fmla="*/ 35 h 73"/>
                <a:gd name="T74" fmla="*/ 50 w 136"/>
                <a:gd name="T75" fmla="*/ 52 h 73"/>
                <a:gd name="T76" fmla="*/ 49 w 136"/>
                <a:gd name="T77" fmla="*/ 51 h 73"/>
                <a:gd name="T78" fmla="*/ 40 w 136"/>
                <a:gd name="T79" fmla="*/ 50 h 73"/>
                <a:gd name="T80" fmla="*/ 38 w 136"/>
                <a:gd name="T81" fmla="*/ 51 h 73"/>
                <a:gd name="T82" fmla="*/ 29 w 136"/>
                <a:gd name="T83" fmla="*/ 50 h 73"/>
                <a:gd name="T84" fmla="*/ 102 w 136"/>
                <a:gd name="T85" fmla="*/ 53 h 73"/>
                <a:gd name="T86" fmla="*/ 118 w 136"/>
                <a:gd name="T87" fmla="*/ 43 h 73"/>
                <a:gd name="T88" fmla="*/ 108 w 136"/>
                <a:gd name="T89" fmla="*/ 44 h 73"/>
                <a:gd name="T90" fmla="*/ 100 w 136"/>
                <a:gd name="T91" fmla="*/ 46 h 73"/>
                <a:gd name="T92" fmla="*/ 100 w 136"/>
                <a:gd name="T93" fmla="*/ 46 h 73"/>
                <a:gd name="T94" fmla="*/ 73 w 136"/>
                <a:gd name="T95" fmla="*/ 55 h 73"/>
                <a:gd name="T96" fmla="*/ 74 w 136"/>
                <a:gd name="T97" fmla="*/ 5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" h="73">
                  <a:moveTo>
                    <a:pt x="106" y="43"/>
                  </a:moveTo>
                  <a:cubicBezTo>
                    <a:pt x="105" y="44"/>
                    <a:pt x="104" y="46"/>
                    <a:pt x="105" y="47"/>
                  </a:cubicBezTo>
                  <a:cubicBezTo>
                    <a:pt x="97" y="51"/>
                    <a:pt x="84" y="50"/>
                    <a:pt x="76" y="47"/>
                  </a:cubicBezTo>
                  <a:cubicBezTo>
                    <a:pt x="76" y="47"/>
                    <a:pt x="77" y="46"/>
                    <a:pt x="76" y="45"/>
                  </a:cubicBezTo>
                  <a:cubicBezTo>
                    <a:pt x="76" y="44"/>
                    <a:pt x="75" y="45"/>
                    <a:pt x="75" y="45"/>
                  </a:cubicBezTo>
                  <a:cubicBezTo>
                    <a:pt x="76" y="42"/>
                    <a:pt x="79" y="39"/>
                    <a:pt x="79" y="35"/>
                  </a:cubicBezTo>
                  <a:cubicBezTo>
                    <a:pt x="80" y="35"/>
                    <a:pt x="80" y="36"/>
                    <a:pt x="81" y="35"/>
                  </a:cubicBezTo>
                  <a:cubicBezTo>
                    <a:pt x="82" y="35"/>
                    <a:pt x="82" y="34"/>
                    <a:pt x="82" y="33"/>
                  </a:cubicBezTo>
                  <a:cubicBezTo>
                    <a:pt x="89" y="32"/>
                    <a:pt x="96" y="36"/>
                    <a:pt x="102" y="33"/>
                  </a:cubicBezTo>
                  <a:cubicBezTo>
                    <a:pt x="102" y="32"/>
                    <a:pt x="103" y="31"/>
                    <a:pt x="104" y="31"/>
                  </a:cubicBezTo>
                  <a:cubicBezTo>
                    <a:pt x="107" y="30"/>
                    <a:pt x="110" y="31"/>
                    <a:pt x="112" y="32"/>
                  </a:cubicBezTo>
                  <a:cubicBezTo>
                    <a:pt x="113" y="33"/>
                    <a:pt x="114" y="35"/>
                    <a:pt x="115" y="36"/>
                  </a:cubicBezTo>
                  <a:cubicBezTo>
                    <a:pt x="117" y="32"/>
                    <a:pt x="115" y="27"/>
                    <a:pt x="111" y="25"/>
                  </a:cubicBezTo>
                  <a:cubicBezTo>
                    <a:pt x="113" y="24"/>
                    <a:pt x="113" y="21"/>
                    <a:pt x="114" y="18"/>
                  </a:cubicBezTo>
                  <a:cubicBezTo>
                    <a:pt x="117" y="16"/>
                    <a:pt x="120" y="14"/>
                    <a:pt x="122" y="11"/>
                  </a:cubicBezTo>
                  <a:cubicBezTo>
                    <a:pt x="126" y="8"/>
                    <a:pt x="128" y="4"/>
                    <a:pt x="130" y="0"/>
                  </a:cubicBezTo>
                  <a:cubicBezTo>
                    <a:pt x="134" y="5"/>
                    <a:pt x="135" y="12"/>
                    <a:pt x="135" y="21"/>
                  </a:cubicBezTo>
                  <a:cubicBezTo>
                    <a:pt x="129" y="22"/>
                    <a:pt x="126" y="29"/>
                    <a:pt x="119" y="27"/>
                  </a:cubicBezTo>
                  <a:cubicBezTo>
                    <a:pt x="121" y="35"/>
                    <a:pt x="133" y="27"/>
                    <a:pt x="136" y="25"/>
                  </a:cubicBezTo>
                  <a:cubicBezTo>
                    <a:pt x="134" y="29"/>
                    <a:pt x="128" y="34"/>
                    <a:pt x="125" y="38"/>
                  </a:cubicBezTo>
                  <a:cubicBezTo>
                    <a:pt x="124" y="39"/>
                    <a:pt x="120" y="45"/>
                    <a:pt x="124" y="45"/>
                  </a:cubicBezTo>
                  <a:cubicBezTo>
                    <a:pt x="126" y="46"/>
                    <a:pt x="128" y="42"/>
                    <a:pt x="129" y="40"/>
                  </a:cubicBezTo>
                  <a:cubicBezTo>
                    <a:pt x="131" y="38"/>
                    <a:pt x="132" y="37"/>
                    <a:pt x="133" y="35"/>
                  </a:cubicBezTo>
                  <a:cubicBezTo>
                    <a:pt x="133" y="38"/>
                    <a:pt x="131" y="41"/>
                    <a:pt x="130" y="44"/>
                  </a:cubicBezTo>
                  <a:cubicBezTo>
                    <a:pt x="125" y="44"/>
                    <a:pt x="124" y="54"/>
                    <a:pt x="131" y="52"/>
                  </a:cubicBezTo>
                  <a:cubicBezTo>
                    <a:pt x="132" y="54"/>
                    <a:pt x="129" y="54"/>
                    <a:pt x="128" y="54"/>
                  </a:cubicBezTo>
                  <a:cubicBezTo>
                    <a:pt x="126" y="55"/>
                    <a:pt x="125" y="57"/>
                    <a:pt x="124" y="60"/>
                  </a:cubicBezTo>
                  <a:cubicBezTo>
                    <a:pt x="122" y="59"/>
                    <a:pt x="119" y="60"/>
                    <a:pt x="119" y="63"/>
                  </a:cubicBezTo>
                  <a:cubicBezTo>
                    <a:pt x="118" y="63"/>
                    <a:pt x="117" y="63"/>
                    <a:pt x="116" y="63"/>
                  </a:cubicBezTo>
                  <a:cubicBezTo>
                    <a:pt x="115" y="63"/>
                    <a:pt x="114" y="65"/>
                    <a:pt x="114" y="67"/>
                  </a:cubicBezTo>
                  <a:cubicBezTo>
                    <a:pt x="112" y="69"/>
                    <a:pt x="109" y="70"/>
                    <a:pt x="106" y="69"/>
                  </a:cubicBezTo>
                  <a:cubicBezTo>
                    <a:pt x="104" y="68"/>
                    <a:pt x="104" y="66"/>
                    <a:pt x="100" y="66"/>
                  </a:cubicBezTo>
                  <a:cubicBezTo>
                    <a:pt x="99" y="67"/>
                    <a:pt x="98" y="68"/>
                    <a:pt x="98" y="70"/>
                  </a:cubicBezTo>
                  <a:cubicBezTo>
                    <a:pt x="98" y="71"/>
                    <a:pt x="97" y="70"/>
                    <a:pt x="96" y="70"/>
                  </a:cubicBezTo>
                  <a:cubicBezTo>
                    <a:pt x="96" y="69"/>
                    <a:pt x="95" y="68"/>
                    <a:pt x="95" y="67"/>
                  </a:cubicBezTo>
                  <a:cubicBezTo>
                    <a:pt x="92" y="66"/>
                    <a:pt x="81" y="59"/>
                    <a:pt x="82" y="69"/>
                  </a:cubicBezTo>
                  <a:cubicBezTo>
                    <a:pt x="80" y="69"/>
                    <a:pt x="77" y="69"/>
                    <a:pt x="75" y="69"/>
                  </a:cubicBezTo>
                  <a:cubicBezTo>
                    <a:pt x="73" y="65"/>
                    <a:pt x="66" y="67"/>
                    <a:pt x="62" y="66"/>
                  </a:cubicBezTo>
                  <a:cubicBezTo>
                    <a:pt x="62" y="60"/>
                    <a:pt x="56" y="66"/>
                    <a:pt x="52" y="68"/>
                  </a:cubicBezTo>
                  <a:cubicBezTo>
                    <a:pt x="46" y="71"/>
                    <a:pt x="40" y="73"/>
                    <a:pt x="32" y="70"/>
                  </a:cubicBezTo>
                  <a:cubicBezTo>
                    <a:pt x="30" y="69"/>
                    <a:pt x="28" y="64"/>
                    <a:pt x="26" y="66"/>
                  </a:cubicBezTo>
                  <a:cubicBezTo>
                    <a:pt x="27" y="66"/>
                    <a:pt x="28" y="68"/>
                    <a:pt x="28" y="69"/>
                  </a:cubicBezTo>
                  <a:cubicBezTo>
                    <a:pt x="25" y="69"/>
                    <a:pt x="24" y="67"/>
                    <a:pt x="22" y="66"/>
                  </a:cubicBezTo>
                  <a:cubicBezTo>
                    <a:pt x="23" y="66"/>
                    <a:pt x="24" y="64"/>
                    <a:pt x="26" y="65"/>
                  </a:cubicBezTo>
                  <a:cubicBezTo>
                    <a:pt x="24" y="63"/>
                    <a:pt x="23" y="60"/>
                    <a:pt x="20" y="58"/>
                  </a:cubicBezTo>
                  <a:cubicBezTo>
                    <a:pt x="21" y="54"/>
                    <a:pt x="17" y="53"/>
                    <a:pt x="13" y="53"/>
                  </a:cubicBezTo>
                  <a:cubicBezTo>
                    <a:pt x="11" y="50"/>
                    <a:pt x="8" y="47"/>
                    <a:pt x="7" y="44"/>
                  </a:cubicBezTo>
                  <a:cubicBezTo>
                    <a:pt x="12" y="48"/>
                    <a:pt x="20" y="56"/>
                    <a:pt x="30" y="53"/>
                  </a:cubicBezTo>
                  <a:cubicBezTo>
                    <a:pt x="29" y="50"/>
                    <a:pt x="26" y="50"/>
                    <a:pt x="23" y="48"/>
                  </a:cubicBezTo>
                  <a:cubicBezTo>
                    <a:pt x="21" y="42"/>
                    <a:pt x="19" y="35"/>
                    <a:pt x="16" y="30"/>
                  </a:cubicBezTo>
                  <a:cubicBezTo>
                    <a:pt x="17" y="36"/>
                    <a:pt x="20" y="42"/>
                    <a:pt x="22" y="48"/>
                  </a:cubicBezTo>
                  <a:cubicBezTo>
                    <a:pt x="15" y="47"/>
                    <a:pt x="17" y="38"/>
                    <a:pt x="14" y="33"/>
                  </a:cubicBezTo>
                  <a:cubicBezTo>
                    <a:pt x="14" y="33"/>
                    <a:pt x="15" y="33"/>
                    <a:pt x="16" y="33"/>
                  </a:cubicBezTo>
                  <a:cubicBezTo>
                    <a:pt x="15" y="32"/>
                    <a:pt x="14" y="32"/>
                    <a:pt x="13" y="32"/>
                  </a:cubicBezTo>
                  <a:cubicBezTo>
                    <a:pt x="13" y="30"/>
                    <a:pt x="13" y="29"/>
                    <a:pt x="11" y="29"/>
                  </a:cubicBezTo>
                  <a:cubicBezTo>
                    <a:pt x="11" y="29"/>
                    <a:pt x="13" y="30"/>
                    <a:pt x="12" y="31"/>
                  </a:cubicBezTo>
                  <a:cubicBezTo>
                    <a:pt x="10" y="31"/>
                    <a:pt x="8" y="30"/>
                    <a:pt x="7" y="29"/>
                  </a:cubicBezTo>
                  <a:cubicBezTo>
                    <a:pt x="6" y="27"/>
                    <a:pt x="6" y="23"/>
                    <a:pt x="4" y="22"/>
                  </a:cubicBezTo>
                  <a:cubicBezTo>
                    <a:pt x="3" y="23"/>
                    <a:pt x="5" y="25"/>
                    <a:pt x="5" y="27"/>
                  </a:cubicBezTo>
                  <a:cubicBezTo>
                    <a:pt x="5" y="27"/>
                    <a:pt x="4" y="26"/>
                    <a:pt x="4" y="26"/>
                  </a:cubicBezTo>
                  <a:cubicBezTo>
                    <a:pt x="2" y="27"/>
                    <a:pt x="5" y="30"/>
                    <a:pt x="6" y="31"/>
                  </a:cubicBezTo>
                  <a:cubicBezTo>
                    <a:pt x="7" y="33"/>
                    <a:pt x="7" y="36"/>
                    <a:pt x="8" y="39"/>
                  </a:cubicBezTo>
                  <a:cubicBezTo>
                    <a:pt x="5" y="38"/>
                    <a:pt x="4" y="33"/>
                    <a:pt x="1" y="32"/>
                  </a:cubicBezTo>
                  <a:cubicBezTo>
                    <a:pt x="0" y="24"/>
                    <a:pt x="2" y="16"/>
                    <a:pt x="3" y="10"/>
                  </a:cubicBezTo>
                  <a:cubicBezTo>
                    <a:pt x="11" y="15"/>
                    <a:pt x="24" y="15"/>
                    <a:pt x="30" y="22"/>
                  </a:cubicBezTo>
                  <a:cubicBezTo>
                    <a:pt x="30" y="22"/>
                    <a:pt x="29" y="21"/>
                    <a:pt x="29" y="22"/>
                  </a:cubicBezTo>
                  <a:cubicBezTo>
                    <a:pt x="29" y="24"/>
                    <a:pt x="30" y="25"/>
                    <a:pt x="32" y="25"/>
                  </a:cubicBezTo>
                  <a:cubicBezTo>
                    <a:pt x="33" y="27"/>
                    <a:pt x="34" y="28"/>
                    <a:pt x="36" y="28"/>
                  </a:cubicBezTo>
                  <a:cubicBezTo>
                    <a:pt x="34" y="30"/>
                    <a:pt x="29" y="31"/>
                    <a:pt x="31" y="35"/>
                  </a:cubicBezTo>
                  <a:cubicBezTo>
                    <a:pt x="31" y="35"/>
                    <a:pt x="31" y="34"/>
                    <a:pt x="32" y="34"/>
                  </a:cubicBezTo>
                  <a:cubicBezTo>
                    <a:pt x="40" y="30"/>
                    <a:pt x="49" y="26"/>
                    <a:pt x="59" y="23"/>
                  </a:cubicBezTo>
                  <a:cubicBezTo>
                    <a:pt x="63" y="28"/>
                    <a:pt x="69" y="30"/>
                    <a:pt x="74" y="33"/>
                  </a:cubicBezTo>
                  <a:cubicBezTo>
                    <a:pt x="75" y="33"/>
                    <a:pt x="74" y="34"/>
                    <a:pt x="75" y="34"/>
                  </a:cubicBezTo>
                  <a:cubicBezTo>
                    <a:pt x="76" y="34"/>
                    <a:pt x="76" y="35"/>
                    <a:pt x="77" y="35"/>
                  </a:cubicBezTo>
                  <a:cubicBezTo>
                    <a:pt x="75" y="39"/>
                    <a:pt x="71" y="42"/>
                    <a:pt x="69" y="47"/>
                  </a:cubicBezTo>
                  <a:cubicBezTo>
                    <a:pt x="64" y="49"/>
                    <a:pt x="58" y="52"/>
                    <a:pt x="50" y="52"/>
                  </a:cubicBezTo>
                  <a:cubicBezTo>
                    <a:pt x="51" y="51"/>
                    <a:pt x="53" y="49"/>
                    <a:pt x="56" y="50"/>
                  </a:cubicBezTo>
                  <a:cubicBezTo>
                    <a:pt x="55" y="48"/>
                    <a:pt x="51" y="50"/>
                    <a:pt x="49" y="51"/>
                  </a:cubicBezTo>
                  <a:cubicBezTo>
                    <a:pt x="45" y="50"/>
                    <a:pt x="44" y="47"/>
                    <a:pt x="41" y="45"/>
                  </a:cubicBezTo>
                  <a:cubicBezTo>
                    <a:pt x="40" y="46"/>
                    <a:pt x="40" y="49"/>
                    <a:pt x="40" y="50"/>
                  </a:cubicBezTo>
                  <a:cubicBezTo>
                    <a:pt x="37" y="49"/>
                    <a:pt x="36" y="45"/>
                    <a:pt x="33" y="44"/>
                  </a:cubicBezTo>
                  <a:cubicBezTo>
                    <a:pt x="34" y="45"/>
                    <a:pt x="37" y="49"/>
                    <a:pt x="38" y="51"/>
                  </a:cubicBezTo>
                  <a:cubicBezTo>
                    <a:pt x="30" y="50"/>
                    <a:pt x="30" y="40"/>
                    <a:pt x="27" y="34"/>
                  </a:cubicBezTo>
                  <a:cubicBezTo>
                    <a:pt x="23" y="39"/>
                    <a:pt x="28" y="47"/>
                    <a:pt x="29" y="50"/>
                  </a:cubicBezTo>
                  <a:cubicBezTo>
                    <a:pt x="39" y="60"/>
                    <a:pt x="66" y="59"/>
                    <a:pt x="74" y="49"/>
                  </a:cubicBezTo>
                  <a:cubicBezTo>
                    <a:pt x="81" y="53"/>
                    <a:pt x="92" y="56"/>
                    <a:pt x="102" y="53"/>
                  </a:cubicBezTo>
                  <a:cubicBezTo>
                    <a:pt x="104" y="53"/>
                    <a:pt x="107" y="50"/>
                    <a:pt x="110" y="49"/>
                  </a:cubicBezTo>
                  <a:cubicBezTo>
                    <a:pt x="113" y="47"/>
                    <a:pt x="116" y="46"/>
                    <a:pt x="118" y="43"/>
                  </a:cubicBezTo>
                  <a:cubicBezTo>
                    <a:pt x="120" y="40"/>
                    <a:pt x="123" y="31"/>
                    <a:pt x="119" y="30"/>
                  </a:cubicBezTo>
                  <a:cubicBezTo>
                    <a:pt x="116" y="35"/>
                    <a:pt x="114" y="42"/>
                    <a:pt x="108" y="44"/>
                  </a:cubicBezTo>
                  <a:cubicBezTo>
                    <a:pt x="107" y="44"/>
                    <a:pt x="106" y="44"/>
                    <a:pt x="106" y="43"/>
                  </a:cubicBezTo>
                  <a:close/>
                  <a:moveTo>
                    <a:pt x="100" y="46"/>
                  </a:moveTo>
                  <a:cubicBezTo>
                    <a:pt x="99" y="46"/>
                    <a:pt x="99" y="43"/>
                    <a:pt x="97" y="43"/>
                  </a:cubicBezTo>
                  <a:cubicBezTo>
                    <a:pt x="97" y="45"/>
                    <a:pt x="99" y="46"/>
                    <a:pt x="100" y="46"/>
                  </a:cubicBezTo>
                  <a:close/>
                  <a:moveTo>
                    <a:pt x="73" y="55"/>
                  </a:moveTo>
                  <a:cubicBezTo>
                    <a:pt x="73" y="55"/>
                    <a:pt x="73" y="55"/>
                    <a:pt x="73" y="55"/>
                  </a:cubicBezTo>
                  <a:cubicBezTo>
                    <a:pt x="74" y="60"/>
                    <a:pt x="75" y="66"/>
                    <a:pt x="79" y="67"/>
                  </a:cubicBezTo>
                  <a:cubicBezTo>
                    <a:pt x="77" y="63"/>
                    <a:pt x="77" y="58"/>
                    <a:pt x="74" y="54"/>
                  </a:cubicBezTo>
                  <a:cubicBezTo>
                    <a:pt x="73" y="54"/>
                    <a:pt x="73" y="54"/>
                    <a:pt x="73" y="55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84" name="Freeform 1824">
              <a:extLst>
                <a:ext uri="{FF2B5EF4-FFF2-40B4-BE49-F238E27FC236}">
                  <a16:creationId xmlns:a16="http://schemas.microsoft.com/office/drawing/2014/main" id="{75FC5272-441C-40D8-BCC6-6A8383889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60" y="4486"/>
              <a:ext cx="39" cy="67"/>
            </a:xfrm>
            <a:custGeom>
              <a:avLst/>
              <a:gdLst>
                <a:gd name="T0" fmla="*/ 0 w 8"/>
                <a:gd name="T1" fmla="*/ 0 h 12"/>
                <a:gd name="T2" fmla="*/ 5 w 8"/>
                <a:gd name="T3" fmla="*/ 1 h 12"/>
                <a:gd name="T4" fmla="*/ 8 w 8"/>
                <a:gd name="T5" fmla="*/ 12 h 12"/>
                <a:gd name="T6" fmla="*/ 2 w 8"/>
                <a:gd name="T7" fmla="*/ 9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2" y="0"/>
                    <a:pt x="2" y="1"/>
                    <a:pt x="5" y="1"/>
                  </a:cubicBezTo>
                  <a:cubicBezTo>
                    <a:pt x="6" y="5"/>
                    <a:pt x="7" y="9"/>
                    <a:pt x="8" y="12"/>
                  </a:cubicBezTo>
                  <a:cubicBezTo>
                    <a:pt x="6" y="12"/>
                    <a:pt x="4" y="10"/>
                    <a:pt x="2" y="9"/>
                  </a:cubicBezTo>
                  <a:cubicBezTo>
                    <a:pt x="2" y="6"/>
                    <a:pt x="0" y="3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85" name="Freeform 1825">
              <a:extLst>
                <a:ext uri="{FF2B5EF4-FFF2-40B4-BE49-F238E27FC236}">
                  <a16:creationId xmlns:a16="http://schemas.microsoft.com/office/drawing/2014/main" id="{D329A762-90B1-448B-8DC2-C612C47C0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95" y="4520"/>
              <a:ext cx="10" cy="16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86" name="Freeform 1826">
              <a:extLst>
                <a:ext uri="{FF2B5EF4-FFF2-40B4-BE49-F238E27FC236}">
                  <a16:creationId xmlns:a16="http://schemas.microsoft.com/office/drawing/2014/main" id="{2DFF9821-04F8-449A-98E0-F4109D07A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52" y="4689"/>
              <a:ext cx="96" cy="107"/>
            </a:xfrm>
            <a:custGeom>
              <a:avLst/>
              <a:gdLst>
                <a:gd name="T0" fmla="*/ 0 w 20"/>
                <a:gd name="T1" fmla="*/ 0 h 19"/>
                <a:gd name="T2" fmla="*/ 20 w 20"/>
                <a:gd name="T3" fmla="*/ 19 h 19"/>
                <a:gd name="T4" fmla="*/ 14 w 20"/>
                <a:gd name="T5" fmla="*/ 15 h 19"/>
                <a:gd name="T6" fmla="*/ 0 w 2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cubicBezTo>
                    <a:pt x="6" y="4"/>
                    <a:pt x="12" y="14"/>
                    <a:pt x="20" y="19"/>
                  </a:cubicBezTo>
                  <a:cubicBezTo>
                    <a:pt x="17" y="19"/>
                    <a:pt x="16" y="16"/>
                    <a:pt x="14" y="15"/>
                  </a:cubicBezTo>
                  <a:cubicBezTo>
                    <a:pt x="9" y="10"/>
                    <a:pt x="4" y="5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87" name="Freeform 1827">
              <a:extLst>
                <a:ext uri="{FF2B5EF4-FFF2-40B4-BE49-F238E27FC236}">
                  <a16:creationId xmlns:a16="http://schemas.microsoft.com/office/drawing/2014/main" id="{8732F052-C246-4008-8606-9D1C4E834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60" y="4842"/>
              <a:ext cx="17" cy="26"/>
            </a:xfrm>
            <a:custGeom>
              <a:avLst/>
              <a:gdLst>
                <a:gd name="T0" fmla="*/ 3 w 3"/>
                <a:gd name="T1" fmla="*/ 0 h 5"/>
                <a:gd name="T2" fmla="*/ 1 w 3"/>
                <a:gd name="T3" fmla="*/ 4 h 5"/>
                <a:gd name="T4" fmla="*/ 1 w 3"/>
                <a:gd name="T5" fmla="*/ 4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1" y="4"/>
                    <a:pt x="0" y="5"/>
                    <a:pt x="1" y="4"/>
                  </a:cubicBezTo>
                  <a:cubicBezTo>
                    <a:pt x="1" y="3"/>
                    <a:pt x="2" y="2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88" name="Freeform 1828">
              <a:extLst>
                <a:ext uri="{FF2B5EF4-FFF2-40B4-BE49-F238E27FC236}">
                  <a16:creationId xmlns:a16="http://schemas.microsoft.com/office/drawing/2014/main" id="{60EA0D7C-9292-4A5F-A3FB-E8C6E4F8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06" y="527"/>
              <a:ext cx="264" cy="41"/>
            </a:xfrm>
            <a:custGeom>
              <a:avLst/>
              <a:gdLst>
                <a:gd name="T0" fmla="*/ 55 w 55"/>
                <a:gd name="T1" fmla="*/ 2 h 7"/>
                <a:gd name="T2" fmla="*/ 3 w 55"/>
                <a:gd name="T3" fmla="*/ 7 h 7"/>
                <a:gd name="T4" fmla="*/ 0 w 55"/>
                <a:gd name="T5" fmla="*/ 7 h 7"/>
                <a:gd name="T6" fmla="*/ 6 w 55"/>
                <a:gd name="T7" fmla="*/ 6 h 7"/>
                <a:gd name="T8" fmla="*/ 26 w 55"/>
                <a:gd name="T9" fmla="*/ 4 h 7"/>
                <a:gd name="T10" fmla="*/ 50 w 55"/>
                <a:gd name="T11" fmla="*/ 1 h 7"/>
                <a:gd name="T12" fmla="*/ 55 w 55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7">
                  <a:moveTo>
                    <a:pt x="55" y="2"/>
                  </a:moveTo>
                  <a:cubicBezTo>
                    <a:pt x="38" y="3"/>
                    <a:pt x="19" y="6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1" y="7"/>
                    <a:pt x="5" y="6"/>
                    <a:pt x="6" y="6"/>
                  </a:cubicBezTo>
                  <a:cubicBezTo>
                    <a:pt x="13" y="5"/>
                    <a:pt x="19" y="4"/>
                    <a:pt x="26" y="4"/>
                  </a:cubicBezTo>
                  <a:cubicBezTo>
                    <a:pt x="34" y="3"/>
                    <a:pt x="41" y="2"/>
                    <a:pt x="50" y="1"/>
                  </a:cubicBezTo>
                  <a:cubicBezTo>
                    <a:pt x="51" y="1"/>
                    <a:pt x="54" y="0"/>
                    <a:pt x="55" y="2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89" name="Freeform 1829">
              <a:extLst>
                <a:ext uri="{FF2B5EF4-FFF2-40B4-BE49-F238E27FC236}">
                  <a16:creationId xmlns:a16="http://schemas.microsoft.com/office/drawing/2014/main" id="{401D44DA-6914-47DF-AEBC-DC582D128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30" y="573"/>
              <a:ext cx="159" cy="12"/>
            </a:xfrm>
            <a:custGeom>
              <a:avLst/>
              <a:gdLst>
                <a:gd name="T0" fmla="*/ 33 w 33"/>
                <a:gd name="T1" fmla="*/ 1 h 2"/>
                <a:gd name="T2" fmla="*/ 0 w 33"/>
                <a:gd name="T3" fmla="*/ 2 h 2"/>
                <a:gd name="T4" fmla="*/ 33 w 3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">
                  <a:moveTo>
                    <a:pt x="33" y="1"/>
                  </a:moveTo>
                  <a:cubicBezTo>
                    <a:pt x="22" y="1"/>
                    <a:pt x="12" y="2"/>
                    <a:pt x="0" y="2"/>
                  </a:cubicBezTo>
                  <a:cubicBezTo>
                    <a:pt x="10" y="1"/>
                    <a:pt x="23" y="0"/>
                    <a:pt x="33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90" name="Freeform 1830">
              <a:extLst>
                <a:ext uri="{FF2B5EF4-FFF2-40B4-BE49-F238E27FC236}">
                  <a16:creationId xmlns:a16="http://schemas.microsoft.com/office/drawing/2014/main" id="{CC2B74CA-3194-4C40-80B1-C7D40082F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91" y="630"/>
              <a:ext cx="67" cy="17"/>
            </a:xfrm>
            <a:custGeom>
              <a:avLst/>
              <a:gdLst>
                <a:gd name="T0" fmla="*/ 0 w 14"/>
                <a:gd name="T1" fmla="*/ 0 h 3"/>
                <a:gd name="T2" fmla="*/ 1 w 14"/>
                <a:gd name="T3" fmla="*/ 1 h 3"/>
                <a:gd name="T4" fmla="*/ 14 w 14"/>
                <a:gd name="T5" fmla="*/ 1 h 3"/>
                <a:gd name="T6" fmla="*/ 0 w 1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5" y="1"/>
                    <a:pt x="9" y="1"/>
                    <a:pt x="14" y="1"/>
                  </a:cubicBezTo>
                  <a:cubicBezTo>
                    <a:pt x="10" y="2"/>
                    <a:pt x="1" y="3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91" name="Freeform 1831">
              <a:extLst>
                <a:ext uri="{FF2B5EF4-FFF2-40B4-BE49-F238E27FC236}">
                  <a16:creationId xmlns:a16="http://schemas.microsoft.com/office/drawing/2014/main" id="{3A9F437B-0C5F-4B77-A471-388F299E9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07" y="1232"/>
              <a:ext cx="275" cy="141"/>
            </a:xfrm>
            <a:custGeom>
              <a:avLst/>
              <a:gdLst>
                <a:gd name="T0" fmla="*/ 0 w 57"/>
                <a:gd name="T1" fmla="*/ 0 h 25"/>
                <a:gd name="T2" fmla="*/ 57 w 57"/>
                <a:gd name="T3" fmla="*/ 25 h 25"/>
                <a:gd name="T4" fmla="*/ 17 w 57"/>
                <a:gd name="T5" fmla="*/ 5 h 25"/>
                <a:gd name="T6" fmla="*/ 0 w 57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25">
                  <a:moveTo>
                    <a:pt x="0" y="0"/>
                  </a:moveTo>
                  <a:cubicBezTo>
                    <a:pt x="24" y="2"/>
                    <a:pt x="45" y="10"/>
                    <a:pt x="57" y="25"/>
                  </a:cubicBezTo>
                  <a:cubicBezTo>
                    <a:pt x="47" y="15"/>
                    <a:pt x="33" y="9"/>
                    <a:pt x="17" y="5"/>
                  </a:cubicBezTo>
                  <a:cubicBezTo>
                    <a:pt x="11" y="3"/>
                    <a:pt x="5" y="3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92" name="Freeform 1832">
              <a:extLst>
                <a:ext uri="{FF2B5EF4-FFF2-40B4-BE49-F238E27FC236}">
                  <a16:creationId xmlns:a16="http://schemas.microsoft.com/office/drawing/2014/main" id="{92259415-F235-4AC8-B26A-9D39C1C90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86" y="1244"/>
              <a:ext cx="422" cy="181"/>
            </a:xfrm>
            <a:custGeom>
              <a:avLst/>
              <a:gdLst>
                <a:gd name="T0" fmla="*/ 87 w 87"/>
                <a:gd name="T1" fmla="*/ 0 h 32"/>
                <a:gd name="T2" fmla="*/ 24 w 87"/>
                <a:gd name="T3" fmla="*/ 23 h 32"/>
                <a:gd name="T4" fmla="*/ 14 w 87"/>
                <a:gd name="T5" fmla="*/ 27 h 32"/>
                <a:gd name="T6" fmla="*/ 0 w 87"/>
                <a:gd name="T7" fmla="*/ 32 h 32"/>
                <a:gd name="T8" fmla="*/ 58 w 87"/>
                <a:gd name="T9" fmla="*/ 8 h 32"/>
                <a:gd name="T10" fmla="*/ 67 w 87"/>
                <a:gd name="T11" fmla="*/ 4 h 32"/>
                <a:gd name="T12" fmla="*/ 87 w 87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32">
                  <a:moveTo>
                    <a:pt x="87" y="0"/>
                  </a:moveTo>
                  <a:cubicBezTo>
                    <a:pt x="65" y="7"/>
                    <a:pt x="45" y="15"/>
                    <a:pt x="24" y="23"/>
                  </a:cubicBezTo>
                  <a:cubicBezTo>
                    <a:pt x="21" y="25"/>
                    <a:pt x="17" y="26"/>
                    <a:pt x="14" y="27"/>
                  </a:cubicBezTo>
                  <a:cubicBezTo>
                    <a:pt x="9" y="29"/>
                    <a:pt x="5" y="31"/>
                    <a:pt x="0" y="32"/>
                  </a:cubicBezTo>
                  <a:cubicBezTo>
                    <a:pt x="18" y="23"/>
                    <a:pt x="38" y="15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3" y="2"/>
                    <a:pt x="79" y="0"/>
                    <a:pt x="87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93" name="Freeform 1833">
              <a:extLst>
                <a:ext uri="{FF2B5EF4-FFF2-40B4-BE49-F238E27FC236}">
                  <a16:creationId xmlns:a16="http://schemas.microsoft.com/office/drawing/2014/main" id="{131A8F0A-6910-439D-8C3B-17BE544BB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56" y="1272"/>
              <a:ext cx="88" cy="29"/>
            </a:xfrm>
            <a:custGeom>
              <a:avLst/>
              <a:gdLst>
                <a:gd name="T0" fmla="*/ 18 w 18"/>
                <a:gd name="T1" fmla="*/ 3 h 5"/>
                <a:gd name="T2" fmla="*/ 0 w 18"/>
                <a:gd name="T3" fmla="*/ 3 h 5"/>
                <a:gd name="T4" fmla="*/ 18 w 1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5">
                  <a:moveTo>
                    <a:pt x="18" y="3"/>
                  </a:moveTo>
                  <a:cubicBezTo>
                    <a:pt x="12" y="5"/>
                    <a:pt x="6" y="3"/>
                    <a:pt x="0" y="3"/>
                  </a:cubicBezTo>
                  <a:cubicBezTo>
                    <a:pt x="3" y="0"/>
                    <a:pt x="13" y="3"/>
                    <a:pt x="18" y="3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94" name="Freeform 1834">
              <a:extLst>
                <a:ext uri="{FF2B5EF4-FFF2-40B4-BE49-F238E27FC236}">
                  <a16:creationId xmlns:a16="http://schemas.microsoft.com/office/drawing/2014/main" id="{D060C2AB-5D5F-4835-89B8-9F2C350B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42" y="1294"/>
              <a:ext cx="86" cy="40"/>
            </a:xfrm>
            <a:custGeom>
              <a:avLst/>
              <a:gdLst>
                <a:gd name="T0" fmla="*/ 18 w 18"/>
                <a:gd name="T1" fmla="*/ 0 h 7"/>
                <a:gd name="T2" fmla="*/ 11 w 18"/>
                <a:gd name="T3" fmla="*/ 2 h 7"/>
                <a:gd name="T4" fmla="*/ 1 w 18"/>
                <a:gd name="T5" fmla="*/ 6 h 7"/>
                <a:gd name="T6" fmla="*/ 7 w 18"/>
                <a:gd name="T7" fmla="*/ 7 h 7"/>
                <a:gd name="T8" fmla="*/ 1 w 18"/>
                <a:gd name="T9" fmla="*/ 6 h 7"/>
                <a:gd name="T10" fmla="*/ 10 w 18"/>
                <a:gd name="T11" fmla="*/ 3 h 7"/>
                <a:gd name="T12" fmla="*/ 0 w 18"/>
                <a:gd name="T13" fmla="*/ 3 h 7"/>
                <a:gd name="T14" fmla="*/ 18 w 18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7">
                  <a:moveTo>
                    <a:pt x="18" y="0"/>
                  </a:moveTo>
                  <a:cubicBezTo>
                    <a:pt x="16" y="2"/>
                    <a:pt x="14" y="2"/>
                    <a:pt x="11" y="2"/>
                  </a:cubicBezTo>
                  <a:cubicBezTo>
                    <a:pt x="8" y="3"/>
                    <a:pt x="5" y="5"/>
                    <a:pt x="1" y="6"/>
                  </a:cubicBezTo>
                  <a:cubicBezTo>
                    <a:pt x="3" y="7"/>
                    <a:pt x="5" y="6"/>
                    <a:pt x="7" y="7"/>
                  </a:cubicBezTo>
                  <a:cubicBezTo>
                    <a:pt x="6" y="7"/>
                    <a:pt x="2" y="7"/>
                    <a:pt x="1" y="6"/>
                  </a:cubicBezTo>
                  <a:cubicBezTo>
                    <a:pt x="2" y="4"/>
                    <a:pt x="7" y="4"/>
                    <a:pt x="10" y="3"/>
                  </a:cubicBezTo>
                  <a:cubicBezTo>
                    <a:pt x="7" y="2"/>
                    <a:pt x="4" y="3"/>
                    <a:pt x="0" y="3"/>
                  </a:cubicBezTo>
                  <a:cubicBezTo>
                    <a:pt x="5" y="2"/>
                    <a:pt x="13" y="0"/>
                    <a:pt x="18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95" name="Freeform 1835">
              <a:extLst>
                <a:ext uri="{FF2B5EF4-FFF2-40B4-BE49-F238E27FC236}">
                  <a16:creationId xmlns:a16="http://schemas.microsoft.com/office/drawing/2014/main" id="{52E862F8-79AB-4707-ADA3-8F254B27A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72" y="1339"/>
              <a:ext cx="140" cy="67"/>
            </a:xfrm>
            <a:custGeom>
              <a:avLst/>
              <a:gdLst>
                <a:gd name="T0" fmla="*/ 29 w 29"/>
                <a:gd name="T1" fmla="*/ 12 h 12"/>
                <a:gd name="T2" fmla="*/ 5 w 29"/>
                <a:gd name="T3" fmla="*/ 2 h 12"/>
                <a:gd name="T4" fmla="*/ 0 w 29"/>
                <a:gd name="T5" fmla="*/ 2 h 12"/>
                <a:gd name="T6" fmla="*/ 5 w 29"/>
                <a:gd name="T7" fmla="*/ 1 h 12"/>
                <a:gd name="T8" fmla="*/ 29 w 29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2">
                  <a:moveTo>
                    <a:pt x="29" y="12"/>
                  </a:moveTo>
                  <a:cubicBezTo>
                    <a:pt x="21" y="9"/>
                    <a:pt x="13" y="5"/>
                    <a:pt x="5" y="2"/>
                  </a:cubicBezTo>
                  <a:cubicBezTo>
                    <a:pt x="4" y="2"/>
                    <a:pt x="1" y="2"/>
                    <a:pt x="0" y="2"/>
                  </a:cubicBezTo>
                  <a:cubicBezTo>
                    <a:pt x="1" y="0"/>
                    <a:pt x="3" y="1"/>
                    <a:pt x="5" y="1"/>
                  </a:cubicBezTo>
                  <a:cubicBezTo>
                    <a:pt x="14" y="2"/>
                    <a:pt x="24" y="7"/>
                    <a:pt x="29" y="12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96" name="Freeform 1836">
              <a:extLst>
                <a:ext uri="{FF2B5EF4-FFF2-40B4-BE49-F238E27FC236}">
                  <a16:creationId xmlns:a16="http://schemas.microsoft.com/office/drawing/2014/main" id="{794856EB-30A5-4E80-8922-37FBAA03D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14" y="1356"/>
              <a:ext cx="50" cy="24"/>
            </a:xfrm>
            <a:custGeom>
              <a:avLst/>
              <a:gdLst>
                <a:gd name="T0" fmla="*/ 1 w 10"/>
                <a:gd name="T1" fmla="*/ 2 h 4"/>
                <a:gd name="T2" fmla="*/ 10 w 10"/>
                <a:gd name="T3" fmla="*/ 3 h 4"/>
                <a:gd name="T4" fmla="*/ 0 w 10"/>
                <a:gd name="T5" fmla="*/ 3 h 4"/>
                <a:gd name="T6" fmla="*/ 2 w 10"/>
                <a:gd name="T7" fmla="*/ 0 h 4"/>
                <a:gd name="T8" fmla="*/ 1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2"/>
                  </a:moveTo>
                  <a:cubicBezTo>
                    <a:pt x="4" y="3"/>
                    <a:pt x="7" y="3"/>
                    <a:pt x="10" y="3"/>
                  </a:cubicBezTo>
                  <a:cubicBezTo>
                    <a:pt x="7" y="4"/>
                    <a:pt x="2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97" name="Freeform 1837">
              <a:extLst>
                <a:ext uri="{FF2B5EF4-FFF2-40B4-BE49-F238E27FC236}">
                  <a16:creationId xmlns:a16="http://schemas.microsoft.com/office/drawing/2014/main" id="{7A98DC64-69E4-4EB4-B0E5-DBF3DA91C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57" y="1363"/>
              <a:ext cx="459" cy="79"/>
            </a:xfrm>
            <a:custGeom>
              <a:avLst/>
              <a:gdLst>
                <a:gd name="T0" fmla="*/ 0 w 95"/>
                <a:gd name="T1" fmla="*/ 1 h 14"/>
                <a:gd name="T2" fmla="*/ 95 w 95"/>
                <a:gd name="T3" fmla="*/ 14 h 14"/>
                <a:gd name="T4" fmla="*/ 0 w 95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14">
                  <a:moveTo>
                    <a:pt x="0" y="1"/>
                  </a:moveTo>
                  <a:cubicBezTo>
                    <a:pt x="35" y="0"/>
                    <a:pt x="72" y="1"/>
                    <a:pt x="95" y="14"/>
                  </a:cubicBezTo>
                  <a:cubicBezTo>
                    <a:pt x="70" y="4"/>
                    <a:pt x="34" y="3"/>
                    <a:pt x="0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98" name="Freeform 1838">
              <a:extLst>
                <a:ext uri="{FF2B5EF4-FFF2-40B4-BE49-F238E27FC236}">
                  <a16:creationId xmlns:a16="http://schemas.microsoft.com/office/drawing/2014/main" id="{66EC9BED-1F36-47EC-99FF-BC2ACDB30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27" y="1385"/>
              <a:ext cx="60" cy="45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3 w 12"/>
                <a:gd name="T5" fmla="*/ 6 h 8"/>
                <a:gd name="T6" fmla="*/ 12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3"/>
                    <a:pt x="4" y="6"/>
                    <a:pt x="0" y="8"/>
                  </a:cubicBezTo>
                  <a:cubicBezTo>
                    <a:pt x="0" y="7"/>
                    <a:pt x="2" y="7"/>
                    <a:pt x="3" y="6"/>
                  </a:cubicBezTo>
                  <a:cubicBezTo>
                    <a:pt x="6" y="4"/>
                    <a:pt x="9" y="1"/>
                    <a:pt x="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99" name="Freeform 1839">
              <a:extLst>
                <a:ext uri="{FF2B5EF4-FFF2-40B4-BE49-F238E27FC236}">
                  <a16:creationId xmlns:a16="http://schemas.microsoft.com/office/drawing/2014/main" id="{681BB142-6EA9-405E-9391-8BE66043F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50" y="1521"/>
              <a:ext cx="107" cy="174"/>
            </a:xfrm>
            <a:custGeom>
              <a:avLst/>
              <a:gdLst>
                <a:gd name="T0" fmla="*/ 3 w 22"/>
                <a:gd name="T1" fmla="*/ 0 h 31"/>
                <a:gd name="T2" fmla="*/ 22 w 22"/>
                <a:gd name="T3" fmla="*/ 30 h 31"/>
                <a:gd name="T4" fmla="*/ 3 w 22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1">
                  <a:moveTo>
                    <a:pt x="3" y="0"/>
                  </a:moveTo>
                  <a:cubicBezTo>
                    <a:pt x="4" y="15"/>
                    <a:pt x="9" y="26"/>
                    <a:pt x="22" y="30"/>
                  </a:cubicBezTo>
                  <a:cubicBezTo>
                    <a:pt x="6" y="31"/>
                    <a:pt x="0" y="15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00" name="Freeform 1840">
              <a:extLst>
                <a:ext uri="{FF2B5EF4-FFF2-40B4-BE49-F238E27FC236}">
                  <a16:creationId xmlns:a16="http://schemas.microsoft.com/office/drawing/2014/main" id="{070375BB-792C-41E4-843E-97DDE8853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95" y="1521"/>
              <a:ext cx="84" cy="100"/>
            </a:xfrm>
            <a:custGeom>
              <a:avLst/>
              <a:gdLst>
                <a:gd name="T0" fmla="*/ 17 w 17"/>
                <a:gd name="T1" fmla="*/ 0 h 18"/>
                <a:gd name="T2" fmla="*/ 0 w 17"/>
                <a:gd name="T3" fmla="*/ 18 h 18"/>
                <a:gd name="T4" fmla="*/ 17 w 17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8">
                  <a:moveTo>
                    <a:pt x="17" y="0"/>
                  </a:moveTo>
                  <a:cubicBezTo>
                    <a:pt x="13" y="7"/>
                    <a:pt x="6" y="13"/>
                    <a:pt x="0" y="18"/>
                  </a:cubicBezTo>
                  <a:cubicBezTo>
                    <a:pt x="6" y="12"/>
                    <a:pt x="11" y="6"/>
                    <a:pt x="17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01" name="Freeform 1841">
              <a:extLst>
                <a:ext uri="{FF2B5EF4-FFF2-40B4-BE49-F238E27FC236}">
                  <a16:creationId xmlns:a16="http://schemas.microsoft.com/office/drawing/2014/main" id="{55081C08-1CD5-46D8-A905-E5D5910D4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49" y="1542"/>
              <a:ext cx="54" cy="227"/>
            </a:xfrm>
            <a:custGeom>
              <a:avLst/>
              <a:gdLst>
                <a:gd name="T0" fmla="*/ 1 w 11"/>
                <a:gd name="T1" fmla="*/ 40 h 40"/>
                <a:gd name="T2" fmla="*/ 5 w 11"/>
                <a:gd name="T3" fmla="*/ 18 h 40"/>
                <a:gd name="T4" fmla="*/ 3 w 11"/>
                <a:gd name="T5" fmla="*/ 0 h 40"/>
                <a:gd name="T6" fmla="*/ 8 w 11"/>
                <a:gd name="T7" fmla="*/ 29 h 40"/>
                <a:gd name="T8" fmla="*/ 1 w 11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0">
                  <a:moveTo>
                    <a:pt x="1" y="40"/>
                  </a:moveTo>
                  <a:cubicBezTo>
                    <a:pt x="0" y="32"/>
                    <a:pt x="5" y="26"/>
                    <a:pt x="5" y="18"/>
                  </a:cubicBezTo>
                  <a:cubicBezTo>
                    <a:pt x="6" y="12"/>
                    <a:pt x="3" y="7"/>
                    <a:pt x="3" y="0"/>
                  </a:cubicBezTo>
                  <a:cubicBezTo>
                    <a:pt x="10" y="5"/>
                    <a:pt x="11" y="19"/>
                    <a:pt x="8" y="29"/>
                  </a:cubicBezTo>
                  <a:cubicBezTo>
                    <a:pt x="6" y="34"/>
                    <a:pt x="5" y="38"/>
                    <a:pt x="1" y="4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02" name="Freeform 1842">
              <a:extLst>
                <a:ext uri="{FF2B5EF4-FFF2-40B4-BE49-F238E27FC236}">
                  <a16:creationId xmlns:a16="http://schemas.microsoft.com/office/drawing/2014/main" id="{BC001AFC-4579-4ACE-97F8-29407AB3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94" y="1740"/>
              <a:ext cx="426" cy="232"/>
            </a:xfrm>
            <a:custGeom>
              <a:avLst/>
              <a:gdLst>
                <a:gd name="T0" fmla="*/ 0 w 88"/>
                <a:gd name="T1" fmla="*/ 0 h 41"/>
                <a:gd name="T2" fmla="*/ 19 w 88"/>
                <a:gd name="T3" fmla="*/ 16 h 41"/>
                <a:gd name="T4" fmla="*/ 42 w 88"/>
                <a:gd name="T5" fmla="*/ 28 h 41"/>
                <a:gd name="T6" fmla="*/ 88 w 88"/>
                <a:gd name="T7" fmla="*/ 37 h 41"/>
                <a:gd name="T8" fmla="*/ 0 w 8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1">
                  <a:moveTo>
                    <a:pt x="0" y="0"/>
                  </a:moveTo>
                  <a:cubicBezTo>
                    <a:pt x="6" y="5"/>
                    <a:pt x="12" y="11"/>
                    <a:pt x="19" y="16"/>
                  </a:cubicBezTo>
                  <a:cubicBezTo>
                    <a:pt x="26" y="20"/>
                    <a:pt x="33" y="25"/>
                    <a:pt x="42" y="28"/>
                  </a:cubicBezTo>
                  <a:cubicBezTo>
                    <a:pt x="55" y="33"/>
                    <a:pt x="72" y="33"/>
                    <a:pt x="88" y="37"/>
                  </a:cubicBezTo>
                  <a:cubicBezTo>
                    <a:pt x="45" y="41"/>
                    <a:pt x="15" y="26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03" name="Freeform 1843">
              <a:extLst>
                <a:ext uri="{FF2B5EF4-FFF2-40B4-BE49-F238E27FC236}">
                  <a16:creationId xmlns:a16="http://schemas.microsoft.com/office/drawing/2014/main" id="{6AC80859-51F6-43C2-A9D6-6FC2B11F0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92" y="1812"/>
              <a:ext cx="461" cy="227"/>
            </a:xfrm>
            <a:custGeom>
              <a:avLst/>
              <a:gdLst>
                <a:gd name="T0" fmla="*/ 0 w 95"/>
                <a:gd name="T1" fmla="*/ 35 h 40"/>
                <a:gd name="T2" fmla="*/ 56 w 95"/>
                <a:gd name="T3" fmla="*/ 25 h 40"/>
                <a:gd name="T4" fmla="*/ 76 w 95"/>
                <a:gd name="T5" fmla="*/ 14 h 40"/>
                <a:gd name="T6" fmla="*/ 85 w 95"/>
                <a:gd name="T7" fmla="*/ 8 h 40"/>
                <a:gd name="T8" fmla="*/ 95 w 95"/>
                <a:gd name="T9" fmla="*/ 0 h 40"/>
                <a:gd name="T10" fmla="*/ 95 w 95"/>
                <a:gd name="T11" fmla="*/ 1 h 40"/>
                <a:gd name="T12" fmla="*/ 73 w 95"/>
                <a:gd name="T13" fmla="*/ 22 h 40"/>
                <a:gd name="T14" fmla="*/ 42 w 95"/>
                <a:gd name="T15" fmla="*/ 35 h 40"/>
                <a:gd name="T16" fmla="*/ 24 w 95"/>
                <a:gd name="T17" fmla="*/ 39 h 40"/>
                <a:gd name="T18" fmla="*/ 0 w 95"/>
                <a:gd name="T19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40">
                  <a:moveTo>
                    <a:pt x="0" y="35"/>
                  </a:moveTo>
                  <a:cubicBezTo>
                    <a:pt x="19" y="38"/>
                    <a:pt x="42" y="31"/>
                    <a:pt x="56" y="25"/>
                  </a:cubicBezTo>
                  <a:cubicBezTo>
                    <a:pt x="63" y="22"/>
                    <a:pt x="70" y="18"/>
                    <a:pt x="76" y="14"/>
                  </a:cubicBezTo>
                  <a:cubicBezTo>
                    <a:pt x="79" y="12"/>
                    <a:pt x="82" y="10"/>
                    <a:pt x="85" y="8"/>
                  </a:cubicBezTo>
                  <a:cubicBezTo>
                    <a:pt x="89" y="5"/>
                    <a:pt x="92" y="2"/>
                    <a:pt x="95" y="0"/>
                  </a:cubicBezTo>
                  <a:cubicBezTo>
                    <a:pt x="95" y="0"/>
                    <a:pt x="95" y="1"/>
                    <a:pt x="95" y="1"/>
                  </a:cubicBezTo>
                  <a:cubicBezTo>
                    <a:pt x="91" y="10"/>
                    <a:pt x="82" y="17"/>
                    <a:pt x="73" y="22"/>
                  </a:cubicBezTo>
                  <a:cubicBezTo>
                    <a:pt x="65" y="27"/>
                    <a:pt x="53" y="32"/>
                    <a:pt x="42" y="35"/>
                  </a:cubicBezTo>
                  <a:cubicBezTo>
                    <a:pt x="37" y="37"/>
                    <a:pt x="30" y="38"/>
                    <a:pt x="24" y="39"/>
                  </a:cubicBezTo>
                  <a:cubicBezTo>
                    <a:pt x="15" y="40"/>
                    <a:pt x="3" y="40"/>
                    <a:pt x="0" y="35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04" name="Freeform 1844">
              <a:extLst>
                <a:ext uri="{FF2B5EF4-FFF2-40B4-BE49-F238E27FC236}">
                  <a16:creationId xmlns:a16="http://schemas.microsoft.com/office/drawing/2014/main" id="{D5A966EC-D33C-468F-996D-54A7F33E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08" y="1812"/>
              <a:ext cx="213" cy="153"/>
            </a:xfrm>
            <a:custGeom>
              <a:avLst/>
              <a:gdLst>
                <a:gd name="T0" fmla="*/ 44 w 44"/>
                <a:gd name="T1" fmla="*/ 27 h 27"/>
                <a:gd name="T2" fmla="*/ 21 w 44"/>
                <a:gd name="T3" fmla="*/ 16 h 27"/>
                <a:gd name="T4" fmla="*/ 1 w 44"/>
                <a:gd name="T5" fmla="*/ 1 h 27"/>
                <a:gd name="T6" fmla="*/ 0 w 44"/>
                <a:gd name="T7" fmla="*/ 1 h 27"/>
                <a:gd name="T8" fmla="*/ 1 w 44"/>
                <a:gd name="T9" fmla="*/ 0 h 27"/>
                <a:gd name="T10" fmla="*/ 44 w 44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7">
                  <a:moveTo>
                    <a:pt x="44" y="27"/>
                  </a:moveTo>
                  <a:cubicBezTo>
                    <a:pt x="36" y="25"/>
                    <a:pt x="28" y="20"/>
                    <a:pt x="21" y="16"/>
                  </a:cubicBezTo>
                  <a:cubicBezTo>
                    <a:pt x="14" y="12"/>
                    <a:pt x="6" y="7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4" y="11"/>
                    <a:pt x="31" y="17"/>
                    <a:pt x="44" y="27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05" name="Freeform 1845">
              <a:extLst>
                <a:ext uri="{FF2B5EF4-FFF2-40B4-BE49-F238E27FC236}">
                  <a16:creationId xmlns:a16="http://schemas.microsoft.com/office/drawing/2014/main" id="{DF090B79-42F0-4820-AF53-0224E6FE8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58" y="1893"/>
              <a:ext cx="152" cy="196"/>
            </a:xfrm>
            <a:custGeom>
              <a:avLst/>
              <a:gdLst>
                <a:gd name="T0" fmla="*/ 31 w 31"/>
                <a:gd name="T1" fmla="*/ 0 h 35"/>
                <a:gd name="T2" fmla="*/ 31 w 31"/>
                <a:gd name="T3" fmla="*/ 1 h 35"/>
                <a:gd name="T4" fmla="*/ 9 w 31"/>
                <a:gd name="T5" fmla="*/ 27 h 35"/>
                <a:gd name="T6" fmla="*/ 0 w 31"/>
                <a:gd name="T7" fmla="*/ 35 h 35"/>
                <a:gd name="T8" fmla="*/ 8 w 31"/>
                <a:gd name="T9" fmla="*/ 26 h 35"/>
                <a:gd name="T10" fmla="*/ 24 w 31"/>
                <a:gd name="T11" fmla="*/ 10 h 35"/>
                <a:gd name="T12" fmla="*/ 31 w 31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5">
                  <a:moveTo>
                    <a:pt x="31" y="0"/>
                  </a:moveTo>
                  <a:cubicBezTo>
                    <a:pt x="31" y="0"/>
                    <a:pt x="31" y="1"/>
                    <a:pt x="31" y="1"/>
                  </a:cubicBezTo>
                  <a:cubicBezTo>
                    <a:pt x="27" y="12"/>
                    <a:pt x="17" y="19"/>
                    <a:pt x="9" y="27"/>
                  </a:cubicBezTo>
                  <a:cubicBezTo>
                    <a:pt x="7" y="30"/>
                    <a:pt x="4" y="33"/>
                    <a:pt x="0" y="35"/>
                  </a:cubicBezTo>
                  <a:cubicBezTo>
                    <a:pt x="2" y="31"/>
                    <a:pt x="5" y="29"/>
                    <a:pt x="8" y="26"/>
                  </a:cubicBezTo>
                  <a:cubicBezTo>
                    <a:pt x="13" y="21"/>
                    <a:pt x="19" y="16"/>
                    <a:pt x="24" y="10"/>
                  </a:cubicBezTo>
                  <a:cubicBezTo>
                    <a:pt x="26" y="7"/>
                    <a:pt x="29" y="4"/>
                    <a:pt x="3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06" name="Freeform 1846">
              <a:extLst>
                <a:ext uri="{FF2B5EF4-FFF2-40B4-BE49-F238E27FC236}">
                  <a16:creationId xmlns:a16="http://schemas.microsoft.com/office/drawing/2014/main" id="{E4A29293-1BB4-48DB-99C2-EA989C5FB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61" y="1931"/>
              <a:ext cx="112" cy="91"/>
            </a:xfrm>
            <a:custGeom>
              <a:avLst/>
              <a:gdLst>
                <a:gd name="T0" fmla="*/ 1 w 23"/>
                <a:gd name="T1" fmla="*/ 1 h 16"/>
                <a:gd name="T2" fmla="*/ 23 w 23"/>
                <a:gd name="T3" fmla="*/ 16 h 16"/>
                <a:gd name="T4" fmla="*/ 5 w 23"/>
                <a:gd name="T5" fmla="*/ 7 h 16"/>
                <a:gd name="T6" fmla="*/ 0 w 23"/>
                <a:gd name="T7" fmla="*/ 0 h 16"/>
                <a:gd name="T8" fmla="*/ 1 w 23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1" y="1"/>
                  </a:moveTo>
                  <a:cubicBezTo>
                    <a:pt x="7" y="7"/>
                    <a:pt x="15" y="11"/>
                    <a:pt x="23" y="16"/>
                  </a:cubicBezTo>
                  <a:cubicBezTo>
                    <a:pt x="17" y="15"/>
                    <a:pt x="10" y="11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3" y="0"/>
                    <a:pt x="4" y="2"/>
                    <a:pt x="1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07" name="Freeform 1847">
              <a:extLst>
                <a:ext uri="{FF2B5EF4-FFF2-40B4-BE49-F238E27FC236}">
                  <a16:creationId xmlns:a16="http://schemas.microsoft.com/office/drawing/2014/main" id="{D9F2C4F7-9611-441E-A4FE-D464D3C58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90" y="1977"/>
              <a:ext cx="127" cy="136"/>
            </a:xfrm>
            <a:custGeom>
              <a:avLst/>
              <a:gdLst>
                <a:gd name="T0" fmla="*/ 0 w 26"/>
                <a:gd name="T1" fmla="*/ 22 h 24"/>
                <a:gd name="T2" fmla="*/ 3 w 26"/>
                <a:gd name="T3" fmla="*/ 20 h 24"/>
                <a:gd name="T4" fmla="*/ 17 w 26"/>
                <a:gd name="T5" fmla="*/ 7 h 24"/>
                <a:gd name="T6" fmla="*/ 24 w 26"/>
                <a:gd name="T7" fmla="*/ 1 h 24"/>
                <a:gd name="T8" fmla="*/ 23 w 26"/>
                <a:gd name="T9" fmla="*/ 11 h 24"/>
                <a:gd name="T10" fmla="*/ 14 w 26"/>
                <a:gd name="T11" fmla="*/ 24 h 24"/>
                <a:gd name="T12" fmla="*/ 22 w 26"/>
                <a:gd name="T13" fmla="*/ 3 h 24"/>
                <a:gd name="T14" fmla="*/ 8 w 26"/>
                <a:gd name="T15" fmla="*/ 22 h 24"/>
                <a:gd name="T16" fmla="*/ 13 w 26"/>
                <a:gd name="T17" fmla="*/ 12 h 24"/>
                <a:gd name="T18" fmla="*/ 0 w 26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4">
                  <a:moveTo>
                    <a:pt x="0" y="22"/>
                  </a:moveTo>
                  <a:cubicBezTo>
                    <a:pt x="1" y="21"/>
                    <a:pt x="2" y="21"/>
                    <a:pt x="3" y="20"/>
                  </a:cubicBezTo>
                  <a:cubicBezTo>
                    <a:pt x="8" y="16"/>
                    <a:pt x="12" y="10"/>
                    <a:pt x="17" y="7"/>
                  </a:cubicBezTo>
                  <a:cubicBezTo>
                    <a:pt x="18" y="4"/>
                    <a:pt x="20" y="0"/>
                    <a:pt x="24" y="1"/>
                  </a:cubicBezTo>
                  <a:cubicBezTo>
                    <a:pt x="26" y="4"/>
                    <a:pt x="24" y="8"/>
                    <a:pt x="23" y="11"/>
                  </a:cubicBezTo>
                  <a:cubicBezTo>
                    <a:pt x="21" y="16"/>
                    <a:pt x="17" y="21"/>
                    <a:pt x="14" y="24"/>
                  </a:cubicBezTo>
                  <a:cubicBezTo>
                    <a:pt x="16" y="17"/>
                    <a:pt x="21" y="12"/>
                    <a:pt x="22" y="3"/>
                  </a:cubicBezTo>
                  <a:cubicBezTo>
                    <a:pt x="17" y="7"/>
                    <a:pt x="15" y="17"/>
                    <a:pt x="8" y="22"/>
                  </a:cubicBezTo>
                  <a:cubicBezTo>
                    <a:pt x="10" y="18"/>
                    <a:pt x="11" y="15"/>
                    <a:pt x="13" y="12"/>
                  </a:cubicBezTo>
                  <a:cubicBezTo>
                    <a:pt x="9" y="16"/>
                    <a:pt x="6" y="20"/>
                    <a:pt x="0" y="22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08" name="Freeform 1848">
              <a:extLst>
                <a:ext uri="{FF2B5EF4-FFF2-40B4-BE49-F238E27FC236}">
                  <a16:creationId xmlns:a16="http://schemas.microsoft.com/office/drawing/2014/main" id="{AAB94803-9763-446E-AFC1-8A7A68EC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09" y="2039"/>
              <a:ext cx="127" cy="207"/>
            </a:xfrm>
            <a:custGeom>
              <a:avLst/>
              <a:gdLst>
                <a:gd name="T0" fmla="*/ 25 w 26"/>
                <a:gd name="T1" fmla="*/ 0 h 37"/>
                <a:gd name="T2" fmla="*/ 26 w 26"/>
                <a:gd name="T3" fmla="*/ 0 h 37"/>
                <a:gd name="T4" fmla="*/ 13 w 26"/>
                <a:gd name="T5" fmla="*/ 19 h 37"/>
                <a:gd name="T6" fmla="*/ 5 w 26"/>
                <a:gd name="T7" fmla="*/ 34 h 37"/>
                <a:gd name="T8" fmla="*/ 0 w 26"/>
                <a:gd name="T9" fmla="*/ 36 h 37"/>
                <a:gd name="T10" fmla="*/ 4 w 26"/>
                <a:gd name="T11" fmla="*/ 28 h 37"/>
                <a:gd name="T12" fmla="*/ 20 w 26"/>
                <a:gd name="T13" fmla="*/ 5 h 37"/>
                <a:gd name="T14" fmla="*/ 25 w 26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7">
                  <a:moveTo>
                    <a:pt x="25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7"/>
                    <a:pt x="17" y="13"/>
                    <a:pt x="13" y="19"/>
                  </a:cubicBezTo>
                  <a:cubicBezTo>
                    <a:pt x="10" y="24"/>
                    <a:pt x="8" y="29"/>
                    <a:pt x="5" y="34"/>
                  </a:cubicBezTo>
                  <a:cubicBezTo>
                    <a:pt x="4" y="35"/>
                    <a:pt x="2" y="37"/>
                    <a:pt x="0" y="36"/>
                  </a:cubicBezTo>
                  <a:cubicBezTo>
                    <a:pt x="0" y="33"/>
                    <a:pt x="2" y="30"/>
                    <a:pt x="4" y="28"/>
                  </a:cubicBezTo>
                  <a:cubicBezTo>
                    <a:pt x="9" y="20"/>
                    <a:pt x="14" y="11"/>
                    <a:pt x="20" y="5"/>
                  </a:cubicBezTo>
                  <a:cubicBezTo>
                    <a:pt x="22" y="3"/>
                    <a:pt x="24" y="2"/>
                    <a:pt x="25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09" name="Freeform 1849">
              <a:extLst>
                <a:ext uri="{FF2B5EF4-FFF2-40B4-BE49-F238E27FC236}">
                  <a16:creationId xmlns:a16="http://schemas.microsoft.com/office/drawing/2014/main" id="{90247959-B514-4D56-B085-A115B65E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30" y="2055"/>
              <a:ext cx="166" cy="340"/>
            </a:xfrm>
            <a:custGeom>
              <a:avLst/>
              <a:gdLst>
                <a:gd name="T0" fmla="*/ 34 w 34"/>
                <a:gd name="T1" fmla="*/ 0 h 60"/>
                <a:gd name="T2" fmla="*/ 0 w 34"/>
                <a:gd name="T3" fmla="*/ 60 h 60"/>
                <a:gd name="T4" fmla="*/ 18 w 34"/>
                <a:gd name="T5" fmla="*/ 33 h 60"/>
                <a:gd name="T6" fmla="*/ 28 w 34"/>
                <a:gd name="T7" fmla="*/ 9 h 60"/>
                <a:gd name="T8" fmla="*/ 34 w 34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0">
                  <a:moveTo>
                    <a:pt x="34" y="0"/>
                  </a:moveTo>
                  <a:cubicBezTo>
                    <a:pt x="27" y="23"/>
                    <a:pt x="16" y="45"/>
                    <a:pt x="0" y="60"/>
                  </a:cubicBezTo>
                  <a:cubicBezTo>
                    <a:pt x="5" y="50"/>
                    <a:pt x="12" y="42"/>
                    <a:pt x="18" y="33"/>
                  </a:cubicBezTo>
                  <a:cubicBezTo>
                    <a:pt x="22" y="25"/>
                    <a:pt x="25" y="17"/>
                    <a:pt x="28" y="9"/>
                  </a:cubicBezTo>
                  <a:cubicBezTo>
                    <a:pt x="30" y="6"/>
                    <a:pt x="32" y="2"/>
                    <a:pt x="3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10" name="Freeform 1850">
              <a:extLst>
                <a:ext uri="{FF2B5EF4-FFF2-40B4-BE49-F238E27FC236}">
                  <a16:creationId xmlns:a16="http://schemas.microsoft.com/office/drawing/2014/main" id="{E0CC3353-F8C3-4617-A839-AB660FFA5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46" y="2158"/>
              <a:ext cx="19" cy="72"/>
            </a:xfrm>
            <a:custGeom>
              <a:avLst/>
              <a:gdLst>
                <a:gd name="T0" fmla="*/ 4 w 4"/>
                <a:gd name="T1" fmla="*/ 0 h 13"/>
                <a:gd name="T2" fmla="*/ 0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4" y="5"/>
                    <a:pt x="2" y="9"/>
                    <a:pt x="0" y="13"/>
                  </a:cubicBezTo>
                  <a:cubicBezTo>
                    <a:pt x="1" y="9"/>
                    <a:pt x="4" y="5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11" name="Freeform 1851">
              <a:extLst>
                <a:ext uri="{FF2B5EF4-FFF2-40B4-BE49-F238E27FC236}">
                  <a16:creationId xmlns:a16="http://schemas.microsoft.com/office/drawing/2014/main" id="{3B55AB74-C79C-4F63-AEA9-6173AF5EB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29" y="2201"/>
              <a:ext cx="213" cy="492"/>
            </a:xfrm>
            <a:custGeom>
              <a:avLst/>
              <a:gdLst>
                <a:gd name="T0" fmla="*/ 31 w 44"/>
                <a:gd name="T1" fmla="*/ 63 h 87"/>
                <a:gd name="T2" fmla="*/ 37 w 44"/>
                <a:gd name="T3" fmla="*/ 84 h 87"/>
                <a:gd name="T4" fmla="*/ 31 w 44"/>
                <a:gd name="T5" fmla="*/ 83 h 87"/>
                <a:gd name="T6" fmla="*/ 29 w 44"/>
                <a:gd name="T7" fmla="*/ 72 h 87"/>
                <a:gd name="T8" fmla="*/ 25 w 44"/>
                <a:gd name="T9" fmla="*/ 61 h 87"/>
                <a:gd name="T10" fmla="*/ 28 w 44"/>
                <a:gd name="T11" fmla="*/ 60 h 87"/>
                <a:gd name="T12" fmla="*/ 23 w 44"/>
                <a:gd name="T13" fmla="*/ 53 h 87"/>
                <a:gd name="T14" fmla="*/ 11 w 44"/>
                <a:gd name="T15" fmla="*/ 46 h 87"/>
                <a:gd name="T16" fmla="*/ 0 w 44"/>
                <a:gd name="T17" fmla="*/ 52 h 87"/>
                <a:gd name="T18" fmla="*/ 16 w 44"/>
                <a:gd name="T19" fmla="*/ 42 h 87"/>
                <a:gd name="T20" fmla="*/ 26 w 44"/>
                <a:gd name="T21" fmla="*/ 50 h 87"/>
                <a:gd name="T22" fmla="*/ 29 w 44"/>
                <a:gd name="T23" fmla="*/ 14 h 87"/>
                <a:gd name="T24" fmla="*/ 13 w 44"/>
                <a:gd name="T25" fmla="*/ 21 h 87"/>
                <a:gd name="T26" fmla="*/ 13 w 44"/>
                <a:gd name="T27" fmla="*/ 18 h 87"/>
                <a:gd name="T28" fmla="*/ 19 w 44"/>
                <a:gd name="T29" fmla="*/ 15 h 87"/>
                <a:gd name="T30" fmla="*/ 21 w 44"/>
                <a:gd name="T31" fmla="*/ 12 h 87"/>
                <a:gd name="T32" fmla="*/ 44 w 44"/>
                <a:gd name="T33" fmla="*/ 0 h 87"/>
                <a:gd name="T34" fmla="*/ 30 w 44"/>
                <a:gd name="T35" fmla="*/ 13 h 87"/>
                <a:gd name="T36" fmla="*/ 29 w 44"/>
                <a:gd name="T37" fmla="*/ 45 h 87"/>
                <a:gd name="T38" fmla="*/ 29 w 44"/>
                <a:gd name="T39" fmla="*/ 53 h 87"/>
                <a:gd name="T40" fmla="*/ 34 w 44"/>
                <a:gd name="T41" fmla="*/ 66 h 87"/>
                <a:gd name="T42" fmla="*/ 31 w 44"/>
                <a:gd name="T43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87">
                  <a:moveTo>
                    <a:pt x="31" y="63"/>
                  </a:moveTo>
                  <a:cubicBezTo>
                    <a:pt x="33" y="67"/>
                    <a:pt x="39" y="77"/>
                    <a:pt x="37" y="84"/>
                  </a:cubicBezTo>
                  <a:cubicBezTo>
                    <a:pt x="36" y="87"/>
                    <a:pt x="32" y="87"/>
                    <a:pt x="31" y="83"/>
                  </a:cubicBezTo>
                  <a:cubicBezTo>
                    <a:pt x="30" y="80"/>
                    <a:pt x="30" y="76"/>
                    <a:pt x="29" y="72"/>
                  </a:cubicBezTo>
                  <a:cubicBezTo>
                    <a:pt x="27" y="68"/>
                    <a:pt x="26" y="65"/>
                    <a:pt x="25" y="61"/>
                  </a:cubicBezTo>
                  <a:cubicBezTo>
                    <a:pt x="25" y="61"/>
                    <a:pt x="26" y="60"/>
                    <a:pt x="28" y="60"/>
                  </a:cubicBezTo>
                  <a:cubicBezTo>
                    <a:pt x="26" y="58"/>
                    <a:pt x="24" y="56"/>
                    <a:pt x="23" y="53"/>
                  </a:cubicBezTo>
                  <a:cubicBezTo>
                    <a:pt x="17" y="57"/>
                    <a:pt x="15" y="48"/>
                    <a:pt x="11" y="46"/>
                  </a:cubicBezTo>
                  <a:cubicBezTo>
                    <a:pt x="7" y="47"/>
                    <a:pt x="6" y="52"/>
                    <a:pt x="0" y="52"/>
                  </a:cubicBezTo>
                  <a:cubicBezTo>
                    <a:pt x="4" y="48"/>
                    <a:pt x="8" y="36"/>
                    <a:pt x="16" y="42"/>
                  </a:cubicBezTo>
                  <a:cubicBezTo>
                    <a:pt x="21" y="39"/>
                    <a:pt x="24" y="47"/>
                    <a:pt x="26" y="50"/>
                  </a:cubicBezTo>
                  <a:cubicBezTo>
                    <a:pt x="27" y="38"/>
                    <a:pt x="27" y="25"/>
                    <a:pt x="29" y="14"/>
                  </a:cubicBezTo>
                  <a:cubicBezTo>
                    <a:pt x="23" y="15"/>
                    <a:pt x="18" y="18"/>
                    <a:pt x="13" y="21"/>
                  </a:cubicBezTo>
                  <a:cubicBezTo>
                    <a:pt x="13" y="19"/>
                    <a:pt x="14" y="19"/>
                    <a:pt x="13" y="18"/>
                  </a:cubicBezTo>
                  <a:cubicBezTo>
                    <a:pt x="15" y="16"/>
                    <a:pt x="16" y="15"/>
                    <a:pt x="19" y="15"/>
                  </a:cubicBezTo>
                  <a:cubicBezTo>
                    <a:pt x="20" y="14"/>
                    <a:pt x="20" y="13"/>
                    <a:pt x="21" y="12"/>
                  </a:cubicBezTo>
                  <a:cubicBezTo>
                    <a:pt x="29" y="9"/>
                    <a:pt x="37" y="4"/>
                    <a:pt x="44" y="0"/>
                  </a:cubicBezTo>
                  <a:cubicBezTo>
                    <a:pt x="43" y="6"/>
                    <a:pt x="35" y="9"/>
                    <a:pt x="30" y="13"/>
                  </a:cubicBezTo>
                  <a:cubicBezTo>
                    <a:pt x="30" y="23"/>
                    <a:pt x="29" y="34"/>
                    <a:pt x="29" y="45"/>
                  </a:cubicBezTo>
                  <a:cubicBezTo>
                    <a:pt x="29" y="48"/>
                    <a:pt x="29" y="51"/>
                    <a:pt x="29" y="53"/>
                  </a:cubicBezTo>
                  <a:cubicBezTo>
                    <a:pt x="30" y="58"/>
                    <a:pt x="34" y="61"/>
                    <a:pt x="34" y="66"/>
                  </a:cubicBezTo>
                  <a:cubicBezTo>
                    <a:pt x="33" y="66"/>
                    <a:pt x="33" y="63"/>
                    <a:pt x="31" y="63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12" name="Freeform 1852">
              <a:extLst>
                <a:ext uri="{FF2B5EF4-FFF2-40B4-BE49-F238E27FC236}">
                  <a16:creationId xmlns:a16="http://schemas.microsoft.com/office/drawing/2014/main" id="{00DE9237-171A-4DAB-9672-421E8E8E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09" y="2208"/>
              <a:ext cx="88" cy="108"/>
            </a:xfrm>
            <a:custGeom>
              <a:avLst/>
              <a:gdLst>
                <a:gd name="T0" fmla="*/ 10 w 18"/>
                <a:gd name="T1" fmla="*/ 0 h 19"/>
                <a:gd name="T2" fmla="*/ 6 w 18"/>
                <a:gd name="T3" fmla="*/ 10 h 19"/>
                <a:gd name="T4" fmla="*/ 12 w 18"/>
                <a:gd name="T5" fmla="*/ 15 h 19"/>
                <a:gd name="T6" fmla="*/ 18 w 18"/>
                <a:gd name="T7" fmla="*/ 17 h 19"/>
                <a:gd name="T8" fmla="*/ 10 w 18"/>
                <a:gd name="T9" fmla="*/ 17 h 19"/>
                <a:gd name="T10" fmla="*/ 7 w 18"/>
                <a:gd name="T11" fmla="*/ 17 h 19"/>
                <a:gd name="T12" fmla="*/ 3 w 18"/>
                <a:gd name="T13" fmla="*/ 13 h 19"/>
                <a:gd name="T14" fmla="*/ 10 w 18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9">
                  <a:moveTo>
                    <a:pt x="10" y="0"/>
                  </a:moveTo>
                  <a:cubicBezTo>
                    <a:pt x="12" y="4"/>
                    <a:pt x="5" y="5"/>
                    <a:pt x="6" y="10"/>
                  </a:cubicBezTo>
                  <a:cubicBezTo>
                    <a:pt x="7" y="13"/>
                    <a:pt x="12" y="11"/>
                    <a:pt x="12" y="15"/>
                  </a:cubicBezTo>
                  <a:cubicBezTo>
                    <a:pt x="14" y="16"/>
                    <a:pt x="16" y="16"/>
                    <a:pt x="18" y="17"/>
                  </a:cubicBezTo>
                  <a:cubicBezTo>
                    <a:pt x="15" y="19"/>
                    <a:pt x="12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6"/>
                    <a:pt x="3" y="14"/>
                    <a:pt x="3" y="13"/>
                  </a:cubicBezTo>
                  <a:cubicBezTo>
                    <a:pt x="0" y="7"/>
                    <a:pt x="4" y="2"/>
                    <a:pt x="1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13" name="Freeform 1853">
              <a:extLst>
                <a:ext uri="{FF2B5EF4-FFF2-40B4-BE49-F238E27FC236}">
                  <a16:creationId xmlns:a16="http://schemas.microsoft.com/office/drawing/2014/main" id="{15C1DB72-4F3B-42EB-9C7E-4FB064E33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26" y="2213"/>
              <a:ext cx="154" cy="148"/>
            </a:xfrm>
            <a:custGeom>
              <a:avLst/>
              <a:gdLst>
                <a:gd name="T0" fmla="*/ 1 w 32"/>
                <a:gd name="T1" fmla="*/ 0 h 26"/>
                <a:gd name="T2" fmla="*/ 32 w 32"/>
                <a:gd name="T3" fmla="*/ 26 h 26"/>
                <a:gd name="T4" fmla="*/ 8 w 32"/>
                <a:gd name="T5" fmla="*/ 14 h 26"/>
                <a:gd name="T6" fmla="*/ 1 w 32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1" y="0"/>
                  </a:moveTo>
                  <a:cubicBezTo>
                    <a:pt x="7" y="12"/>
                    <a:pt x="23" y="17"/>
                    <a:pt x="32" y="26"/>
                  </a:cubicBezTo>
                  <a:cubicBezTo>
                    <a:pt x="22" y="25"/>
                    <a:pt x="14" y="20"/>
                    <a:pt x="8" y="14"/>
                  </a:cubicBezTo>
                  <a:cubicBezTo>
                    <a:pt x="4" y="11"/>
                    <a:pt x="0" y="7"/>
                    <a:pt x="1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14" name="Freeform 1854">
              <a:extLst>
                <a:ext uri="{FF2B5EF4-FFF2-40B4-BE49-F238E27FC236}">
                  <a16:creationId xmlns:a16="http://schemas.microsoft.com/office/drawing/2014/main" id="{DD784154-55DA-4318-8E2A-2F466F7CF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7" y="2218"/>
              <a:ext cx="103" cy="205"/>
            </a:xfrm>
            <a:custGeom>
              <a:avLst/>
              <a:gdLst>
                <a:gd name="T0" fmla="*/ 0 w 21"/>
                <a:gd name="T1" fmla="*/ 0 h 36"/>
                <a:gd name="T2" fmla="*/ 21 w 21"/>
                <a:gd name="T3" fmla="*/ 36 h 36"/>
                <a:gd name="T4" fmla="*/ 9 w 21"/>
                <a:gd name="T5" fmla="*/ 22 h 36"/>
                <a:gd name="T6" fmla="*/ 0 w 21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6">
                  <a:moveTo>
                    <a:pt x="0" y="0"/>
                  </a:moveTo>
                  <a:cubicBezTo>
                    <a:pt x="5" y="14"/>
                    <a:pt x="15" y="23"/>
                    <a:pt x="21" y="36"/>
                  </a:cubicBezTo>
                  <a:cubicBezTo>
                    <a:pt x="17" y="32"/>
                    <a:pt x="13" y="27"/>
                    <a:pt x="9" y="22"/>
                  </a:cubicBezTo>
                  <a:cubicBezTo>
                    <a:pt x="5" y="15"/>
                    <a:pt x="0" y="9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15" name="Freeform 1855">
              <a:extLst>
                <a:ext uri="{FF2B5EF4-FFF2-40B4-BE49-F238E27FC236}">
                  <a16:creationId xmlns:a16="http://schemas.microsoft.com/office/drawing/2014/main" id="{C0EDB703-EDDA-4D56-BCC9-657EE03D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48" y="2280"/>
              <a:ext cx="35" cy="69"/>
            </a:xfrm>
            <a:custGeom>
              <a:avLst/>
              <a:gdLst>
                <a:gd name="T0" fmla="*/ 6 w 7"/>
                <a:gd name="T1" fmla="*/ 0 h 12"/>
                <a:gd name="T2" fmla="*/ 5 w 7"/>
                <a:gd name="T3" fmla="*/ 11 h 12"/>
                <a:gd name="T4" fmla="*/ 0 w 7"/>
                <a:gd name="T5" fmla="*/ 12 h 12"/>
                <a:gd name="T6" fmla="*/ 2 w 7"/>
                <a:gd name="T7" fmla="*/ 2 h 12"/>
                <a:gd name="T8" fmla="*/ 6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3"/>
                    <a:pt x="6" y="9"/>
                    <a:pt x="5" y="11"/>
                  </a:cubicBezTo>
                  <a:cubicBezTo>
                    <a:pt x="3" y="11"/>
                    <a:pt x="2" y="12"/>
                    <a:pt x="0" y="12"/>
                  </a:cubicBezTo>
                  <a:cubicBezTo>
                    <a:pt x="0" y="9"/>
                    <a:pt x="1" y="5"/>
                    <a:pt x="2" y="2"/>
                  </a:cubicBezTo>
                  <a:cubicBezTo>
                    <a:pt x="4" y="2"/>
                    <a:pt x="4" y="0"/>
                    <a:pt x="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E7FFFF"/>
                </a:gs>
                <a:gs pos="100000">
                  <a:schemeClr val="tx2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7893" name="Rectangle 1333">
            <a:extLst>
              <a:ext uri="{FF2B5EF4-FFF2-40B4-BE49-F238E27FC236}">
                <a16:creationId xmlns:a16="http://schemas.microsoft.com/office/drawing/2014/main" id="{13CFD3AA-6446-4F49-9604-661BF2F4E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549400" y="-315913"/>
            <a:ext cx="10404475" cy="7775576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zh-CN" altLang="en-US"/>
          </a:p>
        </p:txBody>
      </p:sp>
      <p:grpSp>
        <p:nvGrpSpPr>
          <p:cNvPr id="67894" name="Group 1334">
            <a:extLst>
              <a:ext uri="{FF2B5EF4-FFF2-40B4-BE49-F238E27FC236}">
                <a16:creationId xmlns:a16="http://schemas.microsoft.com/office/drawing/2014/main" id="{CB167DF9-9543-49D7-925E-832CBB80A433}"/>
              </a:ext>
            </a:extLst>
          </p:cNvPr>
          <p:cNvGrpSpPr>
            <a:grpSpLocks/>
          </p:cNvGrpSpPr>
          <p:nvPr/>
        </p:nvGrpSpPr>
        <p:grpSpPr bwMode="auto">
          <a:xfrm>
            <a:off x="5518150" y="4292600"/>
            <a:ext cx="1141413" cy="2782888"/>
            <a:chOff x="3068" y="482"/>
            <a:chExt cx="719" cy="1753"/>
          </a:xfrm>
        </p:grpSpPr>
        <p:grpSp>
          <p:nvGrpSpPr>
            <p:cNvPr id="67825" name="Group 1265">
              <a:extLst>
                <a:ext uri="{FF2B5EF4-FFF2-40B4-BE49-F238E27FC236}">
                  <a16:creationId xmlns:a16="http://schemas.microsoft.com/office/drawing/2014/main" id="{C3CCDAC2-C61E-4765-8A73-61D2E21D5C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9" y="2025"/>
              <a:ext cx="69" cy="76"/>
              <a:chOff x="3509" y="1870"/>
              <a:chExt cx="167" cy="185"/>
            </a:xfrm>
          </p:grpSpPr>
          <p:sp>
            <p:nvSpPr>
              <p:cNvPr id="67826" name="Freeform 1266">
                <a:extLst>
                  <a:ext uri="{FF2B5EF4-FFF2-40B4-BE49-F238E27FC236}">
                    <a16:creationId xmlns:a16="http://schemas.microsoft.com/office/drawing/2014/main" id="{9391B5A7-725C-495A-9C48-D27CF41968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27" name="Freeform 1267">
                <a:extLst>
                  <a:ext uri="{FF2B5EF4-FFF2-40B4-BE49-F238E27FC236}">
                    <a16:creationId xmlns:a16="http://schemas.microsoft.com/office/drawing/2014/main" id="{E7638ACD-0AF1-43AD-82F7-4BD9ECF53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28" name="Freeform 1268">
                <a:extLst>
                  <a:ext uri="{FF2B5EF4-FFF2-40B4-BE49-F238E27FC236}">
                    <a16:creationId xmlns:a16="http://schemas.microsoft.com/office/drawing/2014/main" id="{1276864E-0394-463E-A783-F81A68FBD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29" name="Group 1269">
              <a:extLst>
                <a:ext uri="{FF2B5EF4-FFF2-40B4-BE49-F238E27FC236}">
                  <a16:creationId xmlns:a16="http://schemas.microsoft.com/office/drawing/2014/main" id="{EE43A8C0-926D-46AE-A6FC-1CCE35846A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76" y="1086"/>
              <a:ext cx="54" cy="60"/>
              <a:chOff x="3509" y="1870"/>
              <a:chExt cx="167" cy="185"/>
            </a:xfrm>
          </p:grpSpPr>
          <p:sp>
            <p:nvSpPr>
              <p:cNvPr id="67830" name="Freeform 1270">
                <a:extLst>
                  <a:ext uri="{FF2B5EF4-FFF2-40B4-BE49-F238E27FC236}">
                    <a16:creationId xmlns:a16="http://schemas.microsoft.com/office/drawing/2014/main" id="{47E67D1B-A39F-491F-8246-2A6EF706A57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31" name="Freeform 1271">
                <a:extLst>
                  <a:ext uri="{FF2B5EF4-FFF2-40B4-BE49-F238E27FC236}">
                    <a16:creationId xmlns:a16="http://schemas.microsoft.com/office/drawing/2014/main" id="{062DDB44-472D-4C8B-9BFB-32B7B14E6E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32" name="Freeform 1272">
                <a:extLst>
                  <a:ext uri="{FF2B5EF4-FFF2-40B4-BE49-F238E27FC236}">
                    <a16:creationId xmlns:a16="http://schemas.microsoft.com/office/drawing/2014/main" id="{5D9E0A41-F428-4EC9-BC79-531D263054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33" name="Group 1273">
              <a:extLst>
                <a:ext uri="{FF2B5EF4-FFF2-40B4-BE49-F238E27FC236}">
                  <a16:creationId xmlns:a16="http://schemas.microsoft.com/office/drawing/2014/main" id="{5FC0071E-DC54-4757-9EAC-8954772BDE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06" y="2175"/>
              <a:ext cx="54" cy="60"/>
              <a:chOff x="3509" y="1870"/>
              <a:chExt cx="167" cy="185"/>
            </a:xfrm>
          </p:grpSpPr>
          <p:sp>
            <p:nvSpPr>
              <p:cNvPr id="67834" name="Freeform 1274">
                <a:extLst>
                  <a:ext uri="{FF2B5EF4-FFF2-40B4-BE49-F238E27FC236}">
                    <a16:creationId xmlns:a16="http://schemas.microsoft.com/office/drawing/2014/main" id="{20C867D8-BF9D-4367-9C99-D17BF6FFB44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35" name="Freeform 1275">
                <a:extLst>
                  <a:ext uri="{FF2B5EF4-FFF2-40B4-BE49-F238E27FC236}">
                    <a16:creationId xmlns:a16="http://schemas.microsoft.com/office/drawing/2014/main" id="{C8FAA627-26C0-4480-8E86-9DBD0E7D64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36" name="Freeform 1276">
                <a:extLst>
                  <a:ext uri="{FF2B5EF4-FFF2-40B4-BE49-F238E27FC236}">
                    <a16:creationId xmlns:a16="http://schemas.microsoft.com/office/drawing/2014/main" id="{5FD7A526-E5C6-4335-BB84-81E6585C07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37" name="Group 1277">
              <a:extLst>
                <a:ext uri="{FF2B5EF4-FFF2-40B4-BE49-F238E27FC236}">
                  <a16:creationId xmlns:a16="http://schemas.microsoft.com/office/drawing/2014/main" id="{67304A1B-1144-4C0E-B130-F6EE9C6D4D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21" y="1041"/>
              <a:ext cx="54" cy="60"/>
              <a:chOff x="3509" y="1870"/>
              <a:chExt cx="167" cy="185"/>
            </a:xfrm>
          </p:grpSpPr>
          <p:sp>
            <p:nvSpPr>
              <p:cNvPr id="67838" name="Freeform 1278">
                <a:extLst>
                  <a:ext uri="{FF2B5EF4-FFF2-40B4-BE49-F238E27FC236}">
                    <a16:creationId xmlns:a16="http://schemas.microsoft.com/office/drawing/2014/main" id="{55D4FA28-6788-4F35-98D8-81339895227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39" name="Freeform 1279">
                <a:extLst>
                  <a:ext uri="{FF2B5EF4-FFF2-40B4-BE49-F238E27FC236}">
                    <a16:creationId xmlns:a16="http://schemas.microsoft.com/office/drawing/2014/main" id="{E7BDF37B-9777-4FC4-AA18-24FB6D9340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40" name="Freeform 1280">
                <a:extLst>
                  <a:ext uri="{FF2B5EF4-FFF2-40B4-BE49-F238E27FC236}">
                    <a16:creationId xmlns:a16="http://schemas.microsoft.com/office/drawing/2014/main" id="{2F515555-EA09-4C9B-94CB-BD9C2CFAB7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41" name="Group 1281">
              <a:extLst>
                <a:ext uri="{FF2B5EF4-FFF2-40B4-BE49-F238E27FC236}">
                  <a16:creationId xmlns:a16="http://schemas.microsoft.com/office/drawing/2014/main" id="{775B09EF-EFDF-402B-9C86-F0B26B2925E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77" y="1131"/>
              <a:ext cx="54" cy="60"/>
              <a:chOff x="3509" y="1870"/>
              <a:chExt cx="167" cy="185"/>
            </a:xfrm>
          </p:grpSpPr>
          <p:sp>
            <p:nvSpPr>
              <p:cNvPr id="67842" name="Freeform 1282">
                <a:extLst>
                  <a:ext uri="{FF2B5EF4-FFF2-40B4-BE49-F238E27FC236}">
                    <a16:creationId xmlns:a16="http://schemas.microsoft.com/office/drawing/2014/main" id="{757404D6-C91E-4A23-B342-23AFA0BF084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43" name="Freeform 1283">
                <a:extLst>
                  <a:ext uri="{FF2B5EF4-FFF2-40B4-BE49-F238E27FC236}">
                    <a16:creationId xmlns:a16="http://schemas.microsoft.com/office/drawing/2014/main" id="{5AC31BD2-AFD3-4274-B7A7-6733FEF920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44" name="Freeform 1284">
                <a:extLst>
                  <a:ext uri="{FF2B5EF4-FFF2-40B4-BE49-F238E27FC236}">
                    <a16:creationId xmlns:a16="http://schemas.microsoft.com/office/drawing/2014/main" id="{B0E059A2-C751-4818-91DC-BFCC7E47F3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45" name="Group 1285">
              <a:extLst>
                <a:ext uri="{FF2B5EF4-FFF2-40B4-BE49-F238E27FC236}">
                  <a16:creationId xmlns:a16="http://schemas.microsoft.com/office/drawing/2014/main" id="{FE858F2C-05E2-4C3B-A7B8-CB70A2EE8251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379" y="754"/>
              <a:ext cx="79" cy="88"/>
              <a:chOff x="3797" y="2046"/>
              <a:chExt cx="104" cy="116"/>
            </a:xfrm>
          </p:grpSpPr>
          <p:sp>
            <p:nvSpPr>
              <p:cNvPr id="67846" name="Freeform 1286">
                <a:extLst>
                  <a:ext uri="{FF2B5EF4-FFF2-40B4-BE49-F238E27FC236}">
                    <a16:creationId xmlns:a16="http://schemas.microsoft.com/office/drawing/2014/main" id="{8DA96092-667C-43F3-8721-167E7E961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47" name="Freeform 1287">
                <a:extLst>
                  <a:ext uri="{FF2B5EF4-FFF2-40B4-BE49-F238E27FC236}">
                    <a16:creationId xmlns:a16="http://schemas.microsoft.com/office/drawing/2014/main" id="{33365D37-46E7-48A0-9174-71B69CC46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48" name="Freeform 1288">
                <a:extLst>
                  <a:ext uri="{FF2B5EF4-FFF2-40B4-BE49-F238E27FC236}">
                    <a16:creationId xmlns:a16="http://schemas.microsoft.com/office/drawing/2014/main" id="{4E6461C4-350B-4D38-A4E3-4A61AC297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49" name="Group 1289">
              <a:extLst>
                <a:ext uri="{FF2B5EF4-FFF2-40B4-BE49-F238E27FC236}">
                  <a16:creationId xmlns:a16="http://schemas.microsoft.com/office/drawing/2014/main" id="{E76E7BB9-26C3-40EB-A3F9-8BA70439E1A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33" y="482"/>
              <a:ext cx="54" cy="60"/>
              <a:chOff x="3509" y="1870"/>
              <a:chExt cx="167" cy="185"/>
            </a:xfrm>
          </p:grpSpPr>
          <p:sp>
            <p:nvSpPr>
              <p:cNvPr id="67850" name="Freeform 1290">
                <a:extLst>
                  <a:ext uri="{FF2B5EF4-FFF2-40B4-BE49-F238E27FC236}">
                    <a16:creationId xmlns:a16="http://schemas.microsoft.com/office/drawing/2014/main" id="{4FA24C23-7559-433F-863B-7E557F36F40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51" name="Freeform 1291">
                <a:extLst>
                  <a:ext uri="{FF2B5EF4-FFF2-40B4-BE49-F238E27FC236}">
                    <a16:creationId xmlns:a16="http://schemas.microsoft.com/office/drawing/2014/main" id="{EF903A40-D4AF-414B-81EE-4DE788F18B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52" name="Freeform 1292">
                <a:extLst>
                  <a:ext uri="{FF2B5EF4-FFF2-40B4-BE49-F238E27FC236}">
                    <a16:creationId xmlns:a16="http://schemas.microsoft.com/office/drawing/2014/main" id="{9D4C0880-F47B-4C7A-8EC3-700EB04DE0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53" name="Group 1293">
              <a:extLst>
                <a:ext uri="{FF2B5EF4-FFF2-40B4-BE49-F238E27FC236}">
                  <a16:creationId xmlns:a16="http://schemas.microsoft.com/office/drawing/2014/main" id="{175BCDB2-9FC1-4D32-9819-11F89B1693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68" y="587"/>
              <a:ext cx="54" cy="60"/>
              <a:chOff x="3509" y="1870"/>
              <a:chExt cx="167" cy="185"/>
            </a:xfrm>
          </p:grpSpPr>
          <p:sp>
            <p:nvSpPr>
              <p:cNvPr id="67854" name="Freeform 1294">
                <a:extLst>
                  <a:ext uri="{FF2B5EF4-FFF2-40B4-BE49-F238E27FC236}">
                    <a16:creationId xmlns:a16="http://schemas.microsoft.com/office/drawing/2014/main" id="{9096C786-BC2E-4A9E-81B9-28C78F1B4F5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55" name="Freeform 1295">
                <a:extLst>
                  <a:ext uri="{FF2B5EF4-FFF2-40B4-BE49-F238E27FC236}">
                    <a16:creationId xmlns:a16="http://schemas.microsoft.com/office/drawing/2014/main" id="{2047DDC6-F07E-4888-A66F-5040DD0BDA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56" name="Freeform 1296">
                <a:extLst>
                  <a:ext uri="{FF2B5EF4-FFF2-40B4-BE49-F238E27FC236}">
                    <a16:creationId xmlns:a16="http://schemas.microsoft.com/office/drawing/2014/main" id="{431600D6-56B2-4B44-954E-264D5A7BBB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57" name="Group 1297">
              <a:extLst>
                <a:ext uri="{FF2B5EF4-FFF2-40B4-BE49-F238E27FC236}">
                  <a16:creationId xmlns:a16="http://schemas.microsoft.com/office/drawing/2014/main" id="{36E966BB-BDA5-4398-BC86-96887A56DF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68" y="1515"/>
              <a:ext cx="54" cy="60"/>
              <a:chOff x="3509" y="1870"/>
              <a:chExt cx="167" cy="185"/>
            </a:xfrm>
          </p:grpSpPr>
          <p:sp>
            <p:nvSpPr>
              <p:cNvPr id="67858" name="Freeform 1298">
                <a:extLst>
                  <a:ext uri="{FF2B5EF4-FFF2-40B4-BE49-F238E27FC236}">
                    <a16:creationId xmlns:a16="http://schemas.microsoft.com/office/drawing/2014/main" id="{D7A269A0-98A8-4C37-B3CC-788DABAD450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59" name="Freeform 1299">
                <a:extLst>
                  <a:ext uri="{FF2B5EF4-FFF2-40B4-BE49-F238E27FC236}">
                    <a16:creationId xmlns:a16="http://schemas.microsoft.com/office/drawing/2014/main" id="{936233E8-D694-48F5-88A1-453E29F436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60" name="Freeform 1300">
                <a:extLst>
                  <a:ext uri="{FF2B5EF4-FFF2-40B4-BE49-F238E27FC236}">
                    <a16:creationId xmlns:a16="http://schemas.microsoft.com/office/drawing/2014/main" id="{BFF04925-6691-44F9-81A9-5BDC34B7BB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61" name="Group 1301">
              <a:extLst>
                <a:ext uri="{FF2B5EF4-FFF2-40B4-BE49-F238E27FC236}">
                  <a16:creationId xmlns:a16="http://schemas.microsoft.com/office/drawing/2014/main" id="{356AA235-0F9A-463E-A983-A5F11D12F19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14" y="1566"/>
              <a:ext cx="54" cy="60"/>
              <a:chOff x="3509" y="1870"/>
              <a:chExt cx="167" cy="185"/>
            </a:xfrm>
          </p:grpSpPr>
          <p:sp>
            <p:nvSpPr>
              <p:cNvPr id="67862" name="Freeform 1302">
                <a:extLst>
                  <a:ext uri="{FF2B5EF4-FFF2-40B4-BE49-F238E27FC236}">
                    <a16:creationId xmlns:a16="http://schemas.microsoft.com/office/drawing/2014/main" id="{BB4F9CA8-EB07-422E-B3A9-ECBC66A4EFC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63" name="Freeform 1303">
                <a:extLst>
                  <a:ext uri="{FF2B5EF4-FFF2-40B4-BE49-F238E27FC236}">
                    <a16:creationId xmlns:a16="http://schemas.microsoft.com/office/drawing/2014/main" id="{80479522-DEFF-411D-BAED-E7616F81CF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64" name="Freeform 1304">
                <a:extLst>
                  <a:ext uri="{FF2B5EF4-FFF2-40B4-BE49-F238E27FC236}">
                    <a16:creationId xmlns:a16="http://schemas.microsoft.com/office/drawing/2014/main" id="{31167B76-CE15-494E-B23C-9C3D364249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65" name="Group 1305">
              <a:extLst>
                <a:ext uri="{FF2B5EF4-FFF2-40B4-BE49-F238E27FC236}">
                  <a16:creationId xmlns:a16="http://schemas.microsoft.com/office/drawing/2014/main" id="{E93E9E5A-3045-4A8A-BE70-A6A05F825AF8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10" y="1845"/>
              <a:ext cx="72" cy="78"/>
              <a:chOff x="3797" y="2046"/>
              <a:chExt cx="104" cy="116"/>
            </a:xfrm>
          </p:grpSpPr>
          <p:sp>
            <p:nvSpPr>
              <p:cNvPr id="67866" name="Freeform 1306">
                <a:extLst>
                  <a:ext uri="{FF2B5EF4-FFF2-40B4-BE49-F238E27FC236}">
                    <a16:creationId xmlns:a16="http://schemas.microsoft.com/office/drawing/2014/main" id="{BD530D6E-E298-466D-9181-ADD83EBCFB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67" name="Freeform 1307">
                <a:extLst>
                  <a:ext uri="{FF2B5EF4-FFF2-40B4-BE49-F238E27FC236}">
                    <a16:creationId xmlns:a16="http://schemas.microsoft.com/office/drawing/2014/main" id="{1E461891-E6BA-4F58-8C82-29ECF275B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68" name="Freeform 1308">
                <a:extLst>
                  <a:ext uri="{FF2B5EF4-FFF2-40B4-BE49-F238E27FC236}">
                    <a16:creationId xmlns:a16="http://schemas.microsoft.com/office/drawing/2014/main" id="{CB085633-5F72-47B9-99D0-3843CC4F6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69" name="Group 1309">
              <a:extLst>
                <a:ext uri="{FF2B5EF4-FFF2-40B4-BE49-F238E27FC236}">
                  <a16:creationId xmlns:a16="http://schemas.microsoft.com/office/drawing/2014/main" id="{B67458AC-9660-414D-BD13-B42B3DB72D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79" y="1253"/>
              <a:ext cx="54" cy="60"/>
              <a:chOff x="3509" y="1870"/>
              <a:chExt cx="167" cy="185"/>
            </a:xfrm>
          </p:grpSpPr>
          <p:sp>
            <p:nvSpPr>
              <p:cNvPr id="67870" name="Freeform 1310">
                <a:extLst>
                  <a:ext uri="{FF2B5EF4-FFF2-40B4-BE49-F238E27FC236}">
                    <a16:creationId xmlns:a16="http://schemas.microsoft.com/office/drawing/2014/main" id="{65383CE9-3050-4928-8639-D1528E0C104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71" name="Freeform 1311">
                <a:extLst>
                  <a:ext uri="{FF2B5EF4-FFF2-40B4-BE49-F238E27FC236}">
                    <a16:creationId xmlns:a16="http://schemas.microsoft.com/office/drawing/2014/main" id="{22301D82-282E-4AC7-9EE3-8C1CA1DA38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72" name="Freeform 1312">
                <a:extLst>
                  <a:ext uri="{FF2B5EF4-FFF2-40B4-BE49-F238E27FC236}">
                    <a16:creationId xmlns:a16="http://schemas.microsoft.com/office/drawing/2014/main" id="{A6EE1E9E-55B6-40CF-A23B-D607F3C731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73" name="Group 1313">
              <a:extLst>
                <a:ext uri="{FF2B5EF4-FFF2-40B4-BE49-F238E27FC236}">
                  <a16:creationId xmlns:a16="http://schemas.microsoft.com/office/drawing/2014/main" id="{2B845947-60AD-418D-867D-FDE6BB9CF14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76" y="1585"/>
              <a:ext cx="54" cy="60"/>
              <a:chOff x="3509" y="1870"/>
              <a:chExt cx="167" cy="185"/>
            </a:xfrm>
          </p:grpSpPr>
          <p:sp>
            <p:nvSpPr>
              <p:cNvPr id="67874" name="Freeform 1314">
                <a:extLst>
                  <a:ext uri="{FF2B5EF4-FFF2-40B4-BE49-F238E27FC236}">
                    <a16:creationId xmlns:a16="http://schemas.microsoft.com/office/drawing/2014/main" id="{A0908E8F-0589-4AD4-A410-F085D613D99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75" name="Freeform 1315">
                <a:extLst>
                  <a:ext uri="{FF2B5EF4-FFF2-40B4-BE49-F238E27FC236}">
                    <a16:creationId xmlns:a16="http://schemas.microsoft.com/office/drawing/2014/main" id="{94ABE587-EAA3-4FD9-92E0-C9B82CACF5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76" name="Freeform 1316">
                <a:extLst>
                  <a:ext uri="{FF2B5EF4-FFF2-40B4-BE49-F238E27FC236}">
                    <a16:creationId xmlns:a16="http://schemas.microsoft.com/office/drawing/2014/main" id="{18790CF6-73EB-4BFA-AB6B-1D3675F1F0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77" name="Group 1317">
              <a:extLst>
                <a:ext uri="{FF2B5EF4-FFF2-40B4-BE49-F238E27FC236}">
                  <a16:creationId xmlns:a16="http://schemas.microsoft.com/office/drawing/2014/main" id="{FB277483-B97C-4931-A06D-B6BB633D109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12" y="1652"/>
              <a:ext cx="54" cy="60"/>
              <a:chOff x="3509" y="1870"/>
              <a:chExt cx="167" cy="185"/>
            </a:xfrm>
          </p:grpSpPr>
          <p:sp>
            <p:nvSpPr>
              <p:cNvPr id="67878" name="Freeform 1318">
                <a:extLst>
                  <a:ext uri="{FF2B5EF4-FFF2-40B4-BE49-F238E27FC236}">
                    <a16:creationId xmlns:a16="http://schemas.microsoft.com/office/drawing/2014/main" id="{BAFD9411-7124-4F48-93F9-88D5EDEE1FD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79" name="Freeform 1319">
                <a:extLst>
                  <a:ext uri="{FF2B5EF4-FFF2-40B4-BE49-F238E27FC236}">
                    <a16:creationId xmlns:a16="http://schemas.microsoft.com/office/drawing/2014/main" id="{E3A9113A-6168-4606-B989-9681C8A6CD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80" name="Freeform 1320">
                <a:extLst>
                  <a:ext uri="{FF2B5EF4-FFF2-40B4-BE49-F238E27FC236}">
                    <a16:creationId xmlns:a16="http://schemas.microsoft.com/office/drawing/2014/main" id="{23E542FC-03F1-4E7F-8E01-812E13D92D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81" name="Group 1321">
              <a:extLst>
                <a:ext uri="{FF2B5EF4-FFF2-40B4-BE49-F238E27FC236}">
                  <a16:creationId xmlns:a16="http://schemas.microsoft.com/office/drawing/2014/main" id="{60C18518-93CA-4F26-BAF1-5BCC7FFCBF3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295" y="859"/>
              <a:ext cx="54" cy="60"/>
              <a:chOff x="3509" y="1870"/>
              <a:chExt cx="167" cy="185"/>
            </a:xfrm>
          </p:grpSpPr>
          <p:sp>
            <p:nvSpPr>
              <p:cNvPr id="67882" name="Freeform 1322">
                <a:extLst>
                  <a:ext uri="{FF2B5EF4-FFF2-40B4-BE49-F238E27FC236}">
                    <a16:creationId xmlns:a16="http://schemas.microsoft.com/office/drawing/2014/main" id="{9600D6D5-E663-437E-B928-B8CAFE04514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83" name="Freeform 1323">
                <a:extLst>
                  <a:ext uri="{FF2B5EF4-FFF2-40B4-BE49-F238E27FC236}">
                    <a16:creationId xmlns:a16="http://schemas.microsoft.com/office/drawing/2014/main" id="{579FE386-0B1E-40BC-B412-9DCCB9686E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84" name="Freeform 1324">
                <a:extLst>
                  <a:ext uri="{FF2B5EF4-FFF2-40B4-BE49-F238E27FC236}">
                    <a16:creationId xmlns:a16="http://schemas.microsoft.com/office/drawing/2014/main" id="{03A190A9-E865-464D-AE96-036F9EDD47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85" name="Group 1325">
              <a:extLst>
                <a:ext uri="{FF2B5EF4-FFF2-40B4-BE49-F238E27FC236}">
                  <a16:creationId xmlns:a16="http://schemas.microsoft.com/office/drawing/2014/main" id="{99D7D398-5529-4A61-B77E-B0F482F0C6EA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443" y="1389"/>
              <a:ext cx="85" cy="94"/>
              <a:chOff x="3509" y="1870"/>
              <a:chExt cx="167" cy="185"/>
            </a:xfrm>
          </p:grpSpPr>
          <p:sp>
            <p:nvSpPr>
              <p:cNvPr id="67886" name="Freeform 1326">
                <a:extLst>
                  <a:ext uri="{FF2B5EF4-FFF2-40B4-BE49-F238E27FC236}">
                    <a16:creationId xmlns:a16="http://schemas.microsoft.com/office/drawing/2014/main" id="{86E5D132-CCC7-4181-8FF2-76309E3462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87" name="Freeform 1327">
                <a:extLst>
                  <a:ext uri="{FF2B5EF4-FFF2-40B4-BE49-F238E27FC236}">
                    <a16:creationId xmlns:a16="http://schemas.microsoft.com/office/drawing/2014/main" id="{01656199-F2A2-4767-A964-DF424792C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88" name="Freeform 1328">
                <a:extLst>
                  <a:ext uri="{FF2B5EF4-FFF2-40B4-BE49-F238E27FC236}">
                    <a16:creationId xmlns:a16="http://schemas.microsoft.com/office/drawing/2014/main" id="{0CB01955-A61E-4BDD-BC2E-35A2D049A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89" name="Group 1329">
              <a:extLst>
                <a:ext uri="{FF2B5EF4-FFF2-40B4-BE49-F238E27FC236}">
                  <a16:creationId xmlns:a16="http://schemas.microsoft.com/office/drawing/2014/main" id="{8A1E5192-CE41-4A35-9B5E-28F3FA35DAB3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470" y="1706"/>
              <a:ext cx="45" cy="50"/>
              <a:chOff x="3797" y="2046"/>
              <a:chExt cx="104" cy="116"/>
            </a:xfrm>
          </p:grpSpPr>
          <p:sp>
            <p:nvSpPr>
              <p:cNvPr id="67890" name="Freeform 1330">
                <a:extLst>
                  <a:ext uri="{FF2B5EF4-FFF2-40B4-BE49-F238E27FC236}">
                    <a16:creationId xmlns:a16="http://schemas.microsoft.com/office/drawing/2014/main" id="{DCCAD3A2-CA83-467A-94C0-F2211848ED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91" name="Freeform 1331">
                <a:extLst>
                  <a:ext uri="{FF2B5EF4-FFF2-40B4-BE49-F238E27FC236}">
                    <a16:creationId xmlns:a16="http://schemas.microsoft.com/office/drawing/2014/main" id="{63A9806D-3053-41B9-AEF6-D38510C0A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92" name="Freeform 1332">
                <a:extLst>
                  <a:ext uri="{FF2B5EF4-FFF2-40B4-BE49-F238E27FC236}">
                    <a16:creationId xmlns:a16="http://schemas.microsoft.com/office/drawing/2014/main" id="{4EC6EAFE-3894-4119-8040-66F8C755A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6562" name="Group 2">
            <a:extLst>
              <a:ext uri="{FF2B5EF4-FFF2-40B4-BE49-F238E27FC236}">
                <a16:creationId xmlns:a16="http://schemas.microsoft.com/office/drawing/2014/main" id="{B7F79305-4CE5-4460-B260-1BDF08667361}"/>
              </a:ext>
            </a:extLst>
          </p:cNvPr>
          <p:cNvGrpSpPr>
            <a:grpSpLocks/>
          </p:cNvGrpSpPr>
          <p:nvPr/>
        </p:nvGrpSpPr>
        <p:grpSpPr bwMode="auto">
          <a:xfrm rot="19439887" flipH="1">
            <a:off x="971550" y="4437063"/>
            <a:ext cx="741363" cy="3227387"/>
            <a:chOff x="1383" y="1933"/>
            <a:chExt cx="531" cy="1715"/>
          </a:xfrm>
        </p:grpSpPr>
        <p:grpSp>
          <p:nvGrpSpPr>
            <p:cNvPr id="66563" name="Group 3">
              <a:extLst>
                <a:ext uri="{FF2B5EF4-FFF2-40B4-BE49-F238E27FC236}">
                  <a16:creationId xmlns:a16="http://schemas.microsoft.com/office/drawing/2014/main" id="{D34F4E23-C6E0-497E-994C-07CF03CE0D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19" y="2051"/>
              <a:ext cx="359" cy="145"/>
              <a:chOff x="22" y="618"/>
              <a:chExt cx="1222" cy="493"/>
            </a:xfrm>
          </p:grpSpPr>
          <p:sp>
            <p:nvSpPr>
              <p:cNvPr id="66564" name="Freeform 4">
                <a:extLst>
                  <a:ext uri="{FF2B5EF4-FFF2-40B4-BE49-F238E27FC236}">
                    <a16:creationId xmlns:a16="http://schemas.microsoft.com/office/drawing/2014/main" id="{BBDCDBBD-73B9-441D-AB15-FC2E08285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65" name="Freeform 5">
                <a:extLst>
                  <a:ext uri="{FF2B5EF4-FFF2-40B4-BE49-F238E27FC236}">
                    <a16:creationId xmlns:a16="http://schemas.microsoft.com/office/drawing/2014/main" id="{CB3228E3-7AC8-42CA-8ECD-DAA101A30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66" name="Freeform 6">
                <a:extLst>
                  <a:ext uri="{FF2B5EF4-FFF2-40B4-BE49-F238E27FC236}">
                    <a16:creationId xmlns:a16="http://schemas.microsoft.com/office/drawing/2014/main" id="{7C7517F2-1916-4BD9-9A9D-A3D283D10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567" name="Group 7">
              <a:extLst>
                <a:ext uri="{FF2B5EF4-FFF2-40B4-BE49-F238E27FC236}">
                  <a16:creationId xmlns:a16="http://schemas.microsoft.com/office/drawing/2014/main" id="{C21BCFB9-075C-4438-A33B-022CCBB22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" y="2187"/>
              <a:ext cx="408" cy="166"/>
              <a:chOff x="975" y="2048"/>
              <a:chExt cx="408" cy="166"/>
            </a:xfrm>
          </p:grpSpPr>
          <p:sp>
            <p:nvSpPr>
              <p:cNvPr id="66568" name="Freeform 8">
                <a:extLst>
                  <a:ext uri="{FF2B5EF4-FFF2-40B4-BE49-F238E27FC236}">
                    <a16:creationId xmlns:a16="http://schemas.microsoft.com/office/drawing/2014/main" id="{B680B675-747B-40F0-96A4-834E7ED58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122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69" name="Freeform 9">
                <a:extLst>
                  <a:ext uri="{FF2B5EF4-FFF2-40B4-BE49-F238E27FC236}">
                    <a16:creationId xmlns:a16="http://schemas.microsoft.com/office/drawing/2014/main" id="{8995B0CD-9030-4C53-849F-F903E2ED0E1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162" y="2069"/>
                <a:ext cx="221" cy="13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70" name="Freeform 10">
                <a:extLst>
                  <a:ext uri="{FF2B5EF4-FFF2-40B4-BE49-F238E27FC236}">
                    <a16:creationId xmlns:a16="http://schemas.microsoft.com/office/drawing/2014/main" id="{6460BE43-85DE-4C8C-8632-A0F8CD30AA2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75" y="2048"/>
                <a:ext cx="182" cy="157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571" name="Group 11">
              <a:extLst>
                <a:ext uri="{FF2B5EF4-FFF2-40B4-BE49-F238E27FC236}">
                  <a16:creationId xmlns:a16="http://schemas.microsoft.com/office/drawing/2014/main" id="{B1801BB9-1F81-49E2-8028-8543E5ADB8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2308"/>
              <a:ext cx="359" cy="145"/>
              <a:chOff x="22" y="618"/>
              <a:chExt cx="1222" cy="493"/>
            </a:xfrm>
          </p:grpSpPr>
          <p:sp>
            <p:nvSpPr>
              <p:cNvPr id="66572" name="Freeform 12">
                <a:extLst>
                  <a:ext uri="{FF2B5EF4-FFF2-40B4-BE49-F238E27FC236}">
                    <a16:creationId xmlns:a16="http://schemas.microsoft.com/office/drawing/2014/main" id="{4125F076-BF0D-4AF5-8AAC-47A3E496E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73" name="Freeform 13">
                <a:extLst>
                  <a:ext uri="{FF2B5EF4-FFF2-40B4-BE49-F238E27FC236}">
                    <a16:creationId xmlns:a16="http://schemas.microsoft.com/office/drawing/2014/main" id="{7EAECDEB-C4B2-4AAD-9A0F-3F28EAA36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74" name="Freeform 14">
                <a:extLst>
                  <a:ext uri="{FF2B5EF4-FFF2-40B4-BE49-F238E27FC236}">
                    <a16:creationId xmlns:a16="http://schemas.microsoft.com/office/drawing/2014/main" id="{96C17065-9F75-4A28-9078-3E0E61670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575" name="Group 15">
              <a:extLst>
                <a:ext uri="{FF2B5EF4-FFF2-40B4-BE49-F238E27FC236}">
                  <a16:creationId xmlns:a16="http://schemas.microsoft.com/office/drawing/2014/main" id="{D6CE4BCE-E1AD-4F4C-B2E4-92DC636EF5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2460"/>
              <a:ext cx="359" cy="145"/>
              <a:chOff x="22" y="618"/>
              <a:chExt cx="1222" cy="493"/>
            </a:xfrm>
          </p:grpSpPr>
          <p:sp>
            <p:nvSpPr>
              <p:cNvPr id="66576" name="Freeform 16">
                <a:extLst>
                  <a:ext uri="{FF2B5EF4-FFF2-40B4-BE49-F238E27FC236}">
                    <a16:creationId xmlns:a16="http://schemas.microsoft.com/office/drawing/2014/main" id="{0C42E1AE-F187-4E2B-AAE9-177B62EE2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77" name="Freeform 17">
                <a:extLst>
                  <a:ext uri="{FF2B5EF4-FFF2-40B4-BE49-F238E27FC236}">
                    <a16:creationId xmlns:a16="http://schemas.microsoft.com/office/drawing/2014/main" id="{F72E2202-6D9D-4759-B51A-800BAF626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78" name="Freeform 18">
                <a:extLst>
                  <a:ext uri="{FF2B5EF4-FFF2-40B4-BE49-F238E27FC236}">
                    <a16:creationId xmlns:a16="http://schemas.microsoft.com/office/drawing/2014/main" id="{8A75B6C5-93F3-4864-AA5D-1891BFA17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579" name="Group 19">
              <a:extLst>
                <a:ext uri="{FF2B5EF4-FFF2-40B4-BE49-F238E27FC236}">
                  <a16:creationId xmlns:a16="http://schemas.microsoft.com/office/drawing/2014/main" id="{DB90CAF9-D8FF-450F-9CD7-1DBCDFFE2D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7" y="2705"/>
              <a:ext cx="359" cy="145"/>
              <a:chOff x="22" y="618"/>
              <a:chExt cx="1222" cy="493"/>
            </a:xfrm>
          </p:grpSpPr>
          <p:sp>
            <p:nvSpPr>
              <p:cNvPr id="66580" name="Freeform 20">
                <a:extLst>
                  <a:ext uri="{FF2B5EF4-FFF2-40B4-BE49-F238E27FC236}">
                    <a16:creationId xmlns:a16="http://schemas.microsoft.com/office/drawing/2014/main" id="{54765C40-87C6-462D-9FA6-CE40F8E1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81" name="Freeform 21">
                <a:extLst>
                  <a:ext uri="{FF2B5EF4-FFF2-40B4-BE49-F238E27FC236}">
                    <a16:creationId xmlns:a16="http://schemas.microsoft.com/office/drawing/2014/main" id="{9D6D7DF7-9025-4A4F-941D-02801F7DB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82" name="Freeform 22">
                <a:extLst>
                  <a:ext uri="{FF2B5EF4-FFF2-40B4-BE49-F238E27FC236}">
                    <a16:creationId xmlns:a16="http://schemas.microsoft.com/office/drawing/2014/main" id="{52CB456B-93DA-4ACA-A038-F87C478EA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583" name="Group 23">
              <a:extLst>
                <a:ext uri="{FF2B5EF4-FFF2-40B4-BE49-F238E27FC236}">
                  <a16:creationId xmlns:a16="http://schemas.microsoft.com/office/drawing/2014/main" id="{DC04DF61-2751-4828-A560-5FBBB0521F79}"/>
                </a:ext>
              </a:extLst>
            </p:cNvPr>
            <p:cNvGrpSpPr>
              <a:grpSpLocks/>
            </p:cNvGrpSpPr>
            <p:nvPr/>
          </p:nvGrpSpPr>
          <p:grpSpPr bwMode="auto">
            <a:xfrm rot="-851808">
              <a:off x="1458" y="3010"/>
              <a:ext cx="359" cy="145"/>
              <a:chOff x="22" y="618"/>
              <a:chExt cx="1222" cy="493"/>
            </a:xfrm>
          </p:grpSpPr>
          <p:sp>
            <p:nvSpPr>
              <p:cNvPr id="66584" name="Freeform 24">
                <a:extLst>
                  <a:ext uri="{FF2B5EF4-FFF2-40B4-BE49-F238E27FC236}">
                    <a16:creationId xmlns:a16="http://schemas.microsoft.com/office/drawing/2014/main" id="{A369FA51-EDFC-4DA5-B045-E157D2611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85" name="Freeform 25">
                <a:extLst>
                  <a:ext uri="{FF2B5EF4-FFF2-40B4-BE49-F238E27FC236}">
                    <a16:creationId xmlns:a16="http://schemas.microsoft.com/office/drawing/2014/main" id="{D97B9AD8-A605-4C53-81FA-5578565EC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86" name="Freeform 26">
                <a:extLst>
                  <a:ext uri="{FF2B5EF4-FFF2-40B4-BE49-F238E27FC236}">
                    <a16:creationId xmlns:a16="http://schemas.microsoft.com/office/drawing/2014/main" id="{5262EEC3-E0E2-4268-9EB8-D83585CE8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587" name="Group 27">
              <a:extLst>
                <a:ext uri="{FF2B5EF4-FFF2-40B4-BE49-F238E27FC236}">
                  <a16:creationId xmlns:a16="http://schemas.microsoft.com/office/drawing/2014/main" id="{0606C19B-2CC7-4DE6-92AD-D75A37BEC5AE}"/>
                </a:ext>
              </a:extLst>
            </p:cNvPr>
            <p:cNvGrpSpPr>
              <a:grpSpLocks/>
            </p:cNvGrpSpPr>
            <p:nvPr/>
          </p:nvGrpSpPr>
          <p:grpSpPr bwMode="auto">
            <a:xfrm rot="-1128468">
              <a:off x="1486" y="3143"/>
              <a:ext cx="359" cy="145"/>
              <a:chOff x="22" y="618"/>
              <a:chExt cx="1222" cy="493"/>
            </a:xfrm>
          </p:grpSpPr>
          <p:sp>
            <p:nvSpPr>
              <p:cNvPr id="66588" name="Freeform 28">
                <a:extLst>
                  <a:ext uri="{FF2B5EF4-FFF2-40B4-BE49-F238E27FC236}">
                    <a16:creationId xmlns:a16="http://schemas.microsoft.com/office/drawing/2014/main" id="{6DB6E453-0E6D-4C55-9272-22D17C273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89" name="Freeform 29">
                <a:extLst>
                  <a:ext uri="{FF2B5EF4-FFF2-40B4-BE49-F238E27FC236}">
                    <a16:creationId xmlns:a16="http://schemas.microsoft.com/office/drawing/2014/main" id="{D6CD0942-9B0A-4CC8-99D0-4FA162920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0" name="Freeform 30">
                <a:extLst>
                  <a:ext uri="{FF2B5EF4-FFF2-40B4-BE49-F238E27FC236}">
                    <a16:creationId xmlns:a16="http://schemas.microsoft.com/office/drawing/2014/main" id="{9E5B6E86-F1D6-477A-977A-D8E170B13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591" name="Group 31">
              <a:extLst>
                <a:ext uri="{FF2B5EF4-FFF2-40B4-BE49-F238E27FC236}">
                  <a16:creationId xmlns:a16="http://schemas.microsoft.com/office/drawing/2014/main" id="{46050E3B-5651-48F2-9312-3CC56BA3A439}"/>
                </a:ext>
              </a:extLst>
            </p:cNvPr>
            <p:cNvGrpSpPr>
              <a:grpSpLocks/>
            </p:cNvGrpSpPr>
            <p:nvPr/>
          </p:nvGrpSpPr>
          <p:grpSpPr bwMode="auto">
            <a:xfrm rot="-715759">
              <a:off x="1510" y="3276"/>
              <a:ext cx="359" cy="145"/>
              <a:chOff x="22" y="618"/>
              <a:chExt cx="1222" cy="493"/>
            </a:xfrm>
          </p:grpSpPr>
          <p:sp>
            <p:nvSpPr>
              <p:cNvPr id="66592" name="Freeform 32">
                <a:extLst>
                  <a:ext uri="{FF2B5EF4-FFF2-40B4-BE49-F238E27FC236}">
                    <a16:creationId xmlns:a16="http://schemas.microsoft.com/office/drawing/2014/main" id="{27BA486E-D051-482C-9C89-BED57AD38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3" name="Freeform 33">
                <a:extLst>
                  <a:ext uri="{FF2B5EF4-FFF2-40B4-BE49-F238E27FC236}">
                    <a16:creationId xmlns:a16="http://schemas.microsoft.com/office/drawing/2014/main" id="{C6CE0D82-1F32-4FBB-A986-527B395D0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4" name="Freeform 34">
                <a:extLst>
                  <a:ext uri="{FF2B5EF4-FFF2-40B4-BE49-F238E27FC236}">
                    <a16:creationId xmlns:a16="http://schemas.microsoft.com/office/drawing/2014/main" id="{8401057B-BD4D-43A0-B745-CCEA019C6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6595" name="Freeform 35">
              <a:extLst>
                <a:ext uri="{FF2B5EF4-FFF2-40B4-BE49-F238E27FC236}">
                  <a16:creationId xmlns:a16="http://schemas.microsoft.com/office/drawing/2014/main" id="{6EE03117-255A-458B-A00C-2B477B425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006"/>
              <a:ext cx="204" cy="1633"/>
            </a:xfrm>
            <a:custGeom>
              <a:avLst/>
              <a:gdLst>
                <a:gd name="T0" fmla="*/ 68 w 204"/>
                <a:gd name="T1" fmla="*/ 0 h 1633"/>
                <a:gd name="T2" fmla="*/ 23 w 204"/>
                <a:gd name="T3" fmla="*/ 681 h 1633"/>
                <a:gd name="T4" fmla="*/ 204 w 204"/>
                <a:gd name="T5" fmla="*/ 1633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1633">
                  <a:moveTo>
                    <a:pt x="68" y="0"/>
                  </a:moveTo>
                  <a:cubicBezTo>
                    <a:pt x="34" y="204"/>
                    <a:pt x="0" y="409"/>
                    <a:pt x="23" y="681"/>
                  </a:cubicBezTo>
                  <a:cubicBezTo>
                    <a:pt x="46" y="953"/>
                    <a:pt x="125" y="1293"/>
                    <a:pt x="204" y="1633"/>
                  </a:cubicBezTo>
                </a:path>
              </a:pathLst>
            </a:custGeom>
            <a:noFill/>
            <a:ln w="25400" cap="flat" cmpd="sng">
              <a:solidFill>
                <a:srgbClr val="008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6596" name="Group 36">
              <a:extLst>
                <a:ext uri="{FF2B5EF4-FFF2-40B4-BE49-F238E27FC236}">
                  <a16:creationId xmlns:a16="http://schemas.microsoft.com/office/drawing/2014/main" id="{283C27B7-6FB6-4A4A-84A1-43BF113EE1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" y="2544"/>
              <a:ext cx="408" cy="166"/>
              <a:chOff x="975" y="2048"/>
              <a:chExt cx="408" cy="166"/>
            </a:xfrm>
          </p:grpSpPr>
          <p:sp>
            <p:nvSpPr>
              <p:cNvPr id="66597" name="Freeform 37">
                <a:extLst>
                  <a:ext uri="{FF2B5EF4-FFF2-40B4-BE49-F238E27FC236}">
                    <a16:creationId xmlns:a16="http://schemas.microsoft.com/office/drawing/2014/main" id="{25079E8D-F629-44D7-BEF5-A81596C6F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122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8" name="Freeform 38">
                <a:extLst>
                  <a:ext uri="{FF2B5EF4-FFF2-40B4-BE49-F238E27FC236}">
                    <a16:creationId xmlns:a16="http://schemas.microsoft.com/office/drawing/2014/main" id="{AB448D85-07FF-4F42-98DD-599984C3C0B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162" y="2069"/>
                <a:ext cx="221" cy="13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9" name="Freeform 39">
                <a:extLst>
                  <a:ext uri="{FF2B5EF4-FFF2-40B4-BE49-F238E27FC236}">
                    <a16:creationId xmlns:a16="http://schemas.microsoft.com/office/drawing/2014/main" id="{1A5B9ED9-3F04-4273-97B3-249E3904F5D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75" y="2048"/>
                <a:ext cx="182" cy="157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00" name="Group 40">
              <a:extLst>
                <a:ext uri="{FF2B5EF4-FFF2-40B4-BE49-F238E27FC236}">
                  <a16:creationId xmlns:a16="http://schemas.microsoft.com/office/drawing/2014/main" id="{F86AD492-453D-4F9C-B900-20371B121022}"/>
                </a:ext>
              </a:extLst>
            </p:cNvPr>
            <p:cNvGrpSpPr>
              <a:grpSpLocks/>
            </p:cNvGrpSpPr>
            <p:nvPr/>
          </p:nvGrpSpPr>
          <p:grpSpPr bwMode="auto">
            <a:xfrm rot="257750">
              <a:off x="1392" y="2810"/>
              <a:ext cx="405" cy="213"/>
              <a:chOff x="1885" y="2296"/>
              <a:chExt cx="517" cy="272"/>
            </a:xfrm>
          </p:grpSpPr>
          <p:sp>
            <p:nvSpPr>
              <p:cNvPr id="66601" name="Freeform 41">
                <a:extLst>
                  <a:ext uri="{FF2B5EF4-FFF2-40B4-BE49-F238E27FC236}">
                    <a16:creationId xmlns:a16="http://schemas.microsoft.com/office/drawing/2014/main" id="{FF3DD371-B2B8-4451-AC6B-E0C6CC4BB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394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2" name="Freeform 42">
                <a:extLst>
                  <a:ext uri="{FF2B5EF4-FFF2-40B4-BE49-F238E27FC236}">
                    <a16:creationId xmlns:a16="http://schemas.microsoft.com/office/drawing/2014/main" id="{31AD4D8B-2CEA-47AC-B14B-A41A75865A4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154" y="2296"/>
                <a:ext cx="248" cy="22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3" name="Freeform 43">
                <a:extLst>
                  <a:ext uri="{FF2B5EF4-FFF2-40B4-BE49-F238E27FC236}">
                    <a16:creationId xmlns:a16="http://schemas.microsoft.com/office/drawing/2014/main" id="{5C19B700-2608-4FB8-BC0D-98C83E231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54"/>
                <a:ext cx="172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4" name="Freeform 44">
                <a:extLst>
                  <a:ext uri="{FF2B5EF4-FFF2-40B4-BE49-F238E27FC236}">
                    <a16:creationId xmlns:a16="http://schemas.microsoft.com/office/drawing/2014/main" id="{68BC3FF2-3E0B-4F3C-88EE-BA1AAF140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72"/>
                <a:ext cx="221" cy="133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5" name="Freeform 45">
                <a:extLst>
                  <a:ext uri="{FF2B5EF4-FFF2-40B4-BE49-F238E27FC236}">
                    <a16:creationId xmlns:a16="http://schemas.microsoft.com/office/drawing/2014/main" id="{34CF0328-944B-4610-AFAA-7057DD291CE1}"/>
                  </a:ext>
                </a:extLst>
              </p:cNvPr>
              <p:cNvSpPr>
                <a:spLocks/>
              </p:cNvSpPr>
              <p:nvPr/>
            </p:nvSpPr>
            <p:spPr bwMode="auto">
              <a:xfrm rot="19436997" flipH="1">
                <a:off x="1885" y="2456"/>
                <a:ext cx="289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06" name="Group 46">
              <a:extLst>
                <a:ext uri="{FF2B5EF4-FFF2-40B4-BE49-F238E27FC236}">
                  <a16:creationId xmlns:a16="http://schemas.microsoft.com/office/drawing/2014/main" id="{91157180-A84A-465C-94F9-213B2476CD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4" y="1933"/>
              <a:ext cx="314" cy="127"/>
              <a:chOff x="22" y="618"/>
              <a:chExt cx="1222" cy="493"/>
            </a:xfrm>
          </p:grpSpPr>
          <p:sp>
            <p:nvSpPr>
              <p:cNvPr id="66607" name="Freeform 47">
                <a:extLst>
                  <a:ext uri="{FF2B5EF4-FFF2-40B4-BE49-F238E27FC236}">
                    <a16:creationId xmlns:a16="http://schemas.microsoft.com/office/drawing/2014/main" id="{9D8E1DB8-2097-44B3-A4A6-EA21BDA75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8" name="Freeform 48">
                <a:extLst>
                  <a:ext uri="{FF2B5EF4-FFF2-40B4-BE49-F238E27FC236}">
                    <a16:creationId xmlns:a16="http://schemas.microsoft.com/office/drawing/2014/main" id="{24C401D2-FC11-41E8-85AF-58637C763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9" name="Freeform 49">
                <a:extLst>
                  <a:ext uri="{FF2B5EF4-FFF2-40B4-BE49-F238E27FC236}">
                    <a16:creationId xmlns:a16="http://schemas.microsoft.com/office/drawing/2014/main" id="{332A97CD-6103-4EAA-800F-82A8551D4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10" name="Group 50">
              <a:extLst>
                <a:ext uri="{FF2B5EF4-FFF2-40B4-BE49-F238E27FC236}">
                  <a16:creationId xmlns:a16="http://schemas.microsoft.com/office/drawing/2014/main" id="{2F351ECB-C8C8-496A-95EA-888F8097F6D8}"/>
                </a:ext>
              </a:extLst>
            </p:cNvPr>
            <p:cNvGrpSpPr>
              <a:grpSpLocks/>
            </p:cNvGrpSpPr>
            <p:nvPr/>
          </p:nvGrpSpPr>
          <p:grpSpPr bwMode="auto">
            <a:xfrm rot="19505621" flipH="1">
              <a:off x="1543" y="3321"/>
              <a:ext cx="363" cy="213"/>
              <a:chOff x="1885" y="2296"/>
              <a:chExt cx="517" cy="272"/>
            </a:xfrm>
          </p:grpSpPr>
          <p:sp>
            <p:nvSpPr>
              <p:cNvPr id="66611" name="Freeform 51">
                <a:extLst>
                  <a:ext uri="{FF2B5EF4-FFF2-40B4-BE49-F238E27FC236}">
                    <a16:creationId xmlns:a16="http://schemas.microsoft.com/office/drawing/2014/main" id="{B59A453A-39B0-4720-BD60-E69F6672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394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2" name="Freeform 52">
                <a:extLst>
                  <a:ext uri="{FF2B5EF4-FFF2-40B4-BE49-F238E27FC236}">
                    <a16:creationId xmlns:a16="http://schemas.microsoft.com/office/drawing/2014/main" id="{D2BB5D50-AC75-40F5-92FF-87B0D945E59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154" y="2296"/>
                <a:ext cx="248" cy="22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3" name="Freeform 53">
                <a:extLst>
                  <a:ext uri="{FF2B5EF4-FFF2-40B4-BE49-F238E27FC236}">
                    <a16:creationId xmlns:a16="http://schemas.microsoft.com/office/drawing/2014/main" id="{F2145825-0D87-4CF9-9E11-B9086FF58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54"/>
                <a:ext cx="172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4" name="Freeform 54">
                <a:extLst>
                  <a:ext uri="{FF2B5EF4-FFF2-40B4-BE49-F238E27FC236}">
                    <a16:creationId xmlns:a16="http://schemas.microsoft.com/office/drawing/2014/main" id="{8EF7706B-8C75-46F8-A275-D720F5756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72"/>
                <a:ext cx="221" cy="133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5" name="Freeform 55">
                <a:extLst>
                  <a:ext uri="{FF2B5EF4-FFF2-40B4-BE49-F238E27FC236}">
                    <a16:creationId xmlns:a16="http://schemas.microsoft.com/office/drawing/2014/main" id="{23C79F72-6F02-4DB8-BF15-F1AFB7B9CF1A}"/>
                  </a:ext>
                </a:extLst>
              </p:cNvPr>
              <p:cNvSpPr>
                <a:spLocks/>
              </p:cNvSpPr>
              <p:nvPr/>
            </p:nvSpPr>
            <p:spPr bwMode="auto">
              <a:xfrm rot="19436997" flipH="1">
                <a:off x="1885" y="2456"/>
                <a:ext cx="289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16" name="Group 56">
              <a:extLst>
                <a:ext uri="{FF2B5EF4-FFF2-40B4-BE49-F238E27FC236}">
                  <a16:creationId xmlns:a16="http://schemas.microsoft.com/office/drawing/2014/main" id="{B070C4C5-418E-4AB8-B0A2-7269291D565D}"/>
                </a:ext>
              </a:extLst>
            </p:cNvPr>
            <p:cNvGrpSpPr>
              <a:grpSpLocks/>
            </p:cNvGrpSpPr>
            <p:nvPr/>
          </p:nvGrpSpPr>
          <p:grpSpPr bwMode="auto">
            <a:xfrm rot="-1128468">
              <a:off x="1555" y="3503"/>
              <a:ext cx="359" cy="145"/>
              <a:chOff x="22" y="618"/>
              <a:chExt cx="1222" cy="493"/>
            </a:xfrm>
          </p:grpSpPr>
          <p:sp>
            <p:nvSpPr>
              <p:cNvPr id="66617" name="Freeform 57">
                <a:extLst>
                  <a:ext uri="{FF2B5EF4-FFF2-40B4-BE49-F238E27FC236}">
                    <a16:creationId xmlns:a16="http://schemas.microsoft.com/office/drawing/2014/main" id="{8AFA6AA0-3575-456C-8A7C-6486FAFA2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8" name="Freeform 58">
                <a:extLst>
                  <a:ext uri="{FF2B5EF4-FFF2-40B4-BE49-F238E27FC236}">
                    <a16:creationId xmlns:a16="http://schemas.microsoft.com/office/drawing/2014/main" id="{B1C0A915-A0F6-4DA6-938D-E8B9D2F17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9" name="Freeform 59">
                <a:extLst>
                  <a:ext uri="{FF2B5EF4-FFF2-40B4-BE49-F238E27FC236}">
                    <a16:creationId xmlns:a16="http://schemas.microsoft.com/office/drawing/2014/main" id="{7CC9F406-771E-4131-A67D-90CB85D54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6620" name="Group 60">
            <a:extLst>
              <a:ext uri="{FF2B5EF4-FFF2-40B4-BE49-F238E27FC236}">
                <a16:creationId xmlns:a16="http://schemas.microsoft.com/office/drawing/2014/main" id="{030D6C68-35DA-469C-A23B-A0B7A7D8331D}"/>
              </a:ext>
            </a:extLst>
          </p:cNvPr>
          <p:cNvGrpSpPr>
            <a:grpSpLocks/>
          </p:cNvGrpSpPr>
          <p:nvPr/>
        </p:nvGrpSpPr>
        <p:grpSpPr bwMode="auto">
          <a:xfrm>
            <a:off x="1260475" y="4149725"/>
            <a:ext cx="842963" cy="2722563"/>
            <a:chOff x="1383" y="1933"/>
            <a:chExt cx="531" cy="1715"/>
          </a:xfrm>
        </p:grpSpPr>
        <p:grpSp>
          <p:nvGrpSpPr>
            <p:cNvPr id="66621" name="Group 61">
              <a:extLst>
                <a:ext uri="{FF2B5EF4-FFF2-40B4-BE49-F238E27FC236}">
                  <a16:creationId xmlns:a16="http://schemas.microsoft.com/office/drawing/2014/main" id="{9AF8ED65-9182-4909-8125-EFA4168060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19" y="2051"/>
              <a:ext cx="359" cy="145"/>
              <a:chOff x="22" y="618"/>
              <a:chExt cx="1222" cy="493"/>
            </a:xfrm>
          </p:grpSpPr>
          <p:sp>
            <p:nvSpPr>
              <p:cNvPr id="66622" name="Freeform 62">
                <a:extLst>
                  <a:ext uri="{FF2B5EF4-FFF2-40B4-BE49-F238E27FC236}">
                    <a16:creationId xmlns:a16="http://schemas.microsoft.com/office/drawing/2014/main" id="{320E609E-C85F-4EFB-B1E8-0DC76DBEA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3" name="Freeform 63">
                <a:extLst>
                  <a:ext uri="{FF2B5EF4-FFF2-40B4-BE49-F238E27FC236}">
                    <a16:creationId xmlns:a16="http://schemas.microsoft.com/office/drawing/2014/main" id="{15D430FF-6CD1-43CC-9F07-C88B14D36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4" name="Freeform 64">
                <a:extLst>
                  <a:ext uri="{FF2B5EF4-FFF2-40B4-BE49-F238E27FC236}">
                    <a16:creationId xmlns:a16="http://schemas.microsoft.com/office/drawing/2014/main" id="{58706FE4-D025-4320-BA5E-52CB2EC23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25" name="Group 65">
              <a:extLst>
                <a:ext uri="{FF2B5EF4-FFF2-40B4-BE49-F238E27FC236}">
                  <a16:creationId xmlns:a16="http://schemas.microsoft.com/office/drawing/2014/main" id="{4C6E287D-A1CC-498F-B0E7-CBCF4F4B19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" y="2187"/>
              <a:ext cx="408" cy="166"/>
              <a:chOff x="975" y="2048"/>
              <a:chExt cx="408" cy="166"/>
            </a:xfrm>
          </p:grpSpPr>
          <p:sp>
            <p:nvSpPr>
              <p:cNvPr id="66626" name="Freeform 66">
                <a:extLst>
                  <a:ext uri="{FF2B5EF4-FFF2-40B4-BE49-F238E27FC236}">
                    <a16:creationId xmlns:a16="http://schemas.microsoft.com/office/drawing/2014/main" id="{1521A225-69A4-4990-AFC3-BA78A0EF8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122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7" name="Freeform 67">
                <a:extLst>
                  <a:ext uri="{FF2B5EF4-FFF2-40B4-BE49-F238E27FC236}">
                    <a16:creationId xmlns:a16="http://schemas.microsoft.com/office/drawing/2014/main" id="{41C2794D-39B0-4AEB-8CD9-259613D9AA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162" y="2069"/>
                <a:ext cx="221" cy="13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8" name="Freeform 68">
                <a:extLst>
                  <a:ext uri="{FF2B5EF4-FFF2-40B4-BE49-F238E27FC236}">
                    <a16:creationId xmlns:a16="http://schemas.microsoft.com/office/drawing/2014/main" id="{0AE90B66-C617-4836-A323-A3A384427CE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75" y="2048"/>
                <a:ext cx="182" cy="157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29" name="Group 69">
              <a:extLst>
                <a:ext uri="{FF2B5EF4-FFF2-40B4-BE49-F238E27FC236}">
                  <a16:creationId xmlns:a16="http://schemas.microsoft.com/office/drawing/2014/main" id="{B0C66618-F134-4932-A14B-967DD107EC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2308"/>
              <a:ext cx="359" cy="145"/>
              <a:chOff x="22" y="618"/>
              <a:chExt cx="1222" cy="493"/>
            </a:xfrm>
          </p:grpSpPr>
          <p:sp>
            <p:nvSpPr>
              <p:cNvPr id="66630" name="Freeform 70">
                <a:extLst>
                  <a:ext uri="{FF2B5EF4-FFF2-40B4-BE49-F238E27FC236}">
                    <a16:creationId xmlns:a16="http://schemas.microsoft.com/office/drawing/2014/main" id="{F3E5F279-B97E-475E-9E57-96F310818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1" name="Freeform 71">
                <a:extLst>
                  <a:ext uri="{FF2B5EF4-FFF2-40B4-BE49-F238E27FC236}">
                    <a16:creationId xmlns:a16="http://schemas.microsoft.com/office/drawing/2014/main" id="{ACA76F6F-1A68-4A4E-872D-154BBFA14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2" name="Freeform 72">
                <a:extLst>
                  <a:ext uri="{FF2B5EF4-FFF2-40B4-BE49-F238E27FC236}">
                    <a16:creationId xmlns:a16="http://schemas.microsoft.com/office/drawing/2014/main" id="{4CDA6DE6-6CCB-4718-BD36-F0B5D0299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33" name="Group 73">
              <a:extLst>
                <a:ext uri="{FF2B5EF4-FFF2-40B4-BE49-F238E27FC236}">
                  <a16:creationId xmlns:a16="http://schemas.microsoft.com/office/drawing/2014/main" id="{FEF734B3-46E2-446E-B2C1-ACE738CF5B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2460"/>
              <a:ext cx="359" cy="145"/>
              <a:chOff x="22" y="618"/>
              <a:chExt cx="1222" cy="493"/>
            </a:xfrm>
          </p:grpSpPr>
          <p:sp>
            <p:nvSpPr>
              <p:cNvPr id="66634" name="Freeform 74">
                <a:extLst>
                  <a:ext uri="{FF2B5EF4-FFF2-40B4-BE49-F238E27FC236}">
                    <a16:creationId xmlns:a16="http://schemas.microsoft.com/office/drawing/2014/main" id="{A63DB63C-5B4A-4E07-9D78-79369307C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5" name="Freeform 75">
                <a:extLst>
                  <a:ext uri="{FF2B5EF4-FFF2-40B4-BE49-F238E27FC236}">
                    <a16:creationId xmlns:a16="http://schemas.microsoft.com/office/drawing/2014/main" id="{B3CE9BE9-B0A7-4FFD-A9AA-99A97EE14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6" name="Freeform 76">
                <a:extLst>
                  <a:ext uri="{FF2B5EF4-FFF2-40B4-BE49-F238E27FC236}">
                    <a16:creationId xmlns:a16="http://schemas.microsoft.com/office/drawing/2014/main" id="{3B4B1BA5-2997-42C3-A620-E49E15B0E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37" name="Group 77">
              <a:extLst>
                <a:ext uri="{FF2B5EF4-FFF2-40B4-BE49-F238E27FC236}">
                  <a16:creationId xmlns:a16="http://schemas.microsoft.com/office/drawing/2014/main" id="{EEB4E906-EA22-4558-9427-C2ECB5228E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7" y="2705"/>
              <a:ext cx="359" cy="145"/>
              <a:chOff x="22" y="618"/>
              <a:chExt cx="1222" cy="493"/>
            </a:xfrm>
          </p:grpSpPr>
          <p:sp>
            <p:nvSpPr>
              <p:cNvPr id="66638" name="Freeform 78">
                <a:extLst>
                  <a:ext uri="{FF2B5EF4-FFF2-40B4-BE49-F238E27FC236}">
                    <a16:creationId xmlns:a16="http://schemas.microsoft.com/office/drawing/2014/main" id="{4A5163E8-CAD6-4C61-B03F-96B3E1247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9" name="Freeform 79">
                <a:extLst>
                  <a:ext uri="{FF2B5EF4-FFF2-40B4-BE49-F238E27FC236}">
                    <a16:creationId xmlns:a16="http://schemas.microsoft.com/office/drawing/2014/main" id="{10618A7D-8918-4654-8522-3A699DA6D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0" name="Freeform 80">
                <a:extLst>
                  <a:ext uri="{FF2B5EF4-FFF2-40B4-BE49-F238E27FC236}">
                    <a16:creationId xmlns:a16="http://schemas.microsoft.com/office/drawing/2014/main" id="{6E180F30-F30D-4527-A258-6CE07A0C0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41" name="Group 81">
              <a:extLst>
                <a:ext uri="{FF2B5EF4-FFF2-40B4-BE49-F238E27FC236}">
                  <a16:creationId xmlns:a16="http://schemas.microsoft.com/office/drawing/2014/main" id="{769AFF17-F5E1-4B96-83E0-6CF3B1C2AEFC}"/>
                </a:ext>
              </a:extLst>
            </p:cNvPr>
            <p:cNvGrpSpPr>
              <a:grpSpLocks/>
            </p:cNvGrpSpPr>
            <p:nvPr/>
          </p:nvGrpSpPr>
          <p:grpSpPr bwMode="auto">
            <a:xfrm rot="-851808">
              <a:off x="1458" y="3010"/>
              <a:ext cx="359" cy="145"/>
              <a:chOff x="22" y="618"/>
              <a:chExt cx="1222" cy="493"/>
            </a:xfrm>
          </p:grpSpPr>
          <p:sp>
            <p:nvSpPr>
              <p:cNvPr id="66642" name="Freeform 82">
                <a:extLst>
                  <a:ext uri="{FF2B5EF4-FFF2-40B4-BE49-F238E27FC236}">
                    <a16:creationId xmlns:a16="http://schemas.microsoft.com/office/drawing/2014/main" id="{23BEE15E-88D7-45BE-AA47-0ACBAA0CB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3" name="Freeform 83">
                <a:extLst>
                  <a:ext uri="{FF2B5EF4-FFF2-40B4-BE49-F238E27FC236}">
                    <a16:creationId xmlns:a16="http://schemas.microsoft.com/office/drawing/2014/main" id="{0E10C2A9-32B0-4EF0-8960-E85B4ADD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4" name="Freeform 84">
                <a:extLst>
                  <a:ext uri="{FF2B5EF4-FFF2-40B4-BE49-F238E27FC236}">
                    <a16:creationId xmlns:a16="http://schemas.microsoft.com/office/drawing/2014/main" id="{DA6EDAFE-93E4-4996-A714-FA1D94EF8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45" name="Group 85">
              <a:extLst>
                <a:ext uri="{FF2B5EF4-FFF2-40B4-BE49-F238E27FC236}">
                  <a16:creationId xmlns:a16="http://schemas.microsoft.com/office/drawing/2014/main" id="{7BDC56B4-7F22-4B6C-B710-D8B549378CC8}"/>
                </a:ext>
              </a:extLst>
            </p:cNvPr>
            <p:cNvGrpSpPr>
              <a:grpSpLocks/>
            </p:cNvGrpSpPr>
            <p:nvPr/>
          </p:nvGrpSpPr>
          <p:grpSpPr bwMode="auto">
            <a:xfrm rot="-1128468">
              <a:off x="1486" y="3143"/>
              <a:ext cx="359" cy="145"/>
              <a:chOff x="22" y="618"/>
              <a:chExt cx="1222" cy="493"/>
            </a:xfrm>
          </p:grpSpPr>
          <p:sp>
            <p:nvSpPr>
              <p:cNvPr id="66646" name="Freeform 86">
                <a:extLst>
                  <a:ext uri="{FF2B5EF4-FFF2-40B4-BE49-F238E27FC236}">
                    <a16:creationId xmlns:a16="http://schemas.microsoft.com/office/drawing/2014/main" id="{7F04E9B8-A66F-46A3-80A9-DAEE96B9B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7" name="Freeform 87">
                <a:extLst>
                  <a:ext uri="{FF2B5EF4-FFF2-40B4-BE49-F238E27FC236}">
                    <a16:creationId xmlns:a16="http://schemas.microsoft.com/office/drawing/2014/main" id="{0C8D9CB2-132C-4F73-9B4B-9972E9A66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8" name="Freeform 88">
                <a:extLst>
                  <a:ext uri="{FF2B5EF4-FFF2-40B4-BE49-F238E27FC236}">
                    <a16:creationId xmlns:a16="http://schemas.microsoft.com/office/drawing/2014/main" id="{1F797029-2BAC-4300-822D-B08F3E23C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49" name="Group 89">
              <a:extLst>
                <a:ext uri="{FF2B5EF4-FFF2-40B4-BE49-F238E27FC236}">
                  <a16:creationId xmlns:a16="http://schemas.microsoft.com/office/drawing/2014/main" id="{81A5729F-0E58-4A91-91BF-64906EBCE779}"/>
                </a:ext>
              </a:extLst>
            </p:cNvPr>
            <p:cNvGrpSpPr>
              <a:grpSpLocks/>
            </p:cNvGrpSpPr>
            <p:nvPr/>
          </p:nvGrpSpPr>
          <p:grpSpPr bwMode="auto">
            <a:xfrm rot="-715759">
              <a:off x="1510" y="3276"/>
              <a:ext cx="359" cy="145"/>
              <a:chOff x="22" y="618"/>
              <a:chExt cx="1222" cy="493"/>
            </a:xfrm>
          </p:grpSpPr>
          <p:sp>
            <p:nvSpPr>
              <p:cNvPr id="66650" name="Freeform 90">
                <a:extLst>
                  <a:ext uri="{FF2B5EF4-FFF2-40B4-BE49-F238E27FC236}">
                    <a16:creationId xmlns:a16="http://schemas.microsoft.com/office/drawing/2014/main" id="{230F6A10-30FA-43B1-9745-BC66A4EF2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1" name="Freeform 91">
                <a:extLst>
                  <a:ext uri="{FF2B5EF4-FFF2-40B4-BE49-F238E27FC236}">
                    <a16:creationId xmlns:a16="http://schemas.microsoft.com/office/drawing/2014/main" id="{C6CCBA09-BD6E-4CBA-8A42-7250E7C3A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2" name="Freeform 92">
                <a:extLst>
                  <a:ext uri="{FF2B5EF4-FFF2-40B4-BE49-F238E27FC236}">
                    <a16:creationId xmlns:a16="http://schemas.microsoft.com/office/drawing/2014/main" id="{56A6D096-3516-4D60-9798-676805D93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6653" name="Freeform 93">
              <a:extLst>
                <a:ext uri="{FF2B5EF4-FFF2-40B4-BE49-F238E27FC236}">
                  <a16:creationId xmlns:a16="http://schemas.microsoft.com/office/drawing/2014/main" id="{2D6C9B73-70E0-4EA8-9095-70C7EB28D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006"/>
              <a:ext cx="204" cy="1633"/>
            </a:xfrm>
            <a:custGeom>
              <a:avLst/>
              <a:gdLst>
                <a:gd name="T0" fmla="*/ 68 w 204"/>
                <a:gd name="T1" fmla="*/ 0 h 1633"/>
                <a:gd name="T2" fmla="*/ 23 w 204"/>
                <a:gd name="T3" fmla="*/ 681 h 1633"/>
                <a:gd name="T4" fmla="*/ 204 w 204"/>
                <a:gd name="T5" fmla="*/ 1633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1633">
                  <a:moveTo>
                    <a:pt x="68" y="0"/>
                  </a:moveTo>
                  <a:cubicBezTo>
                    <a:pt x="34" y="204"/>
                    <a:pt x="0" y="409"/>
                    <a:pt x="23" y="681"/>
                  </a:cubicBezTo>
                  <a:cubicBezTo>
                    <a:pt x="46" y="953"/>
                    <a:pt x="125" y="1293"/>
                    <a:pt x="204" y="1633"/>
                  </a:cubicBezTo>
                </a:path>
              </a:pathLst>
            </a:custGeom>
            <a:noFill/>
            <a:ln w="25400" cap="flat" cmpd="sng">
              <a:solidFill>
                <a:srgbClr val="008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6654" name="Group 94">
              <a:extLst>
                <a:ext uri="{FF2B5EF4-FFF2-40B4-BE49-F238E27FC236}">
                  <a16:creationId xmlns:a16="http://schemas.microsoft.com/office/drawing/2014/main" id="{6D869D5E-1744-4857-A0AA-D46338BDE1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" y="2544"/>
              <a:ext cx="408" cy="166"/>
              <a:chOff x="975" y="2048"/>
              <a:chExt cx="408" cy="166"/>
            </a:xfrm>
          </p:grpSpPr>
          <p:sp>
            <p:nvSpPr>
              <p:cNvPr id="66655" name="Freeform 95">
                <a:extLst>
                  <a:ext uri="{FF2B5EF4-FFF2-40B4-BE49-F238E27FC236}">
                    <a16:creationId xmlns:a16="http://schemas.microsoft.com/office/drawing/2014/main" id="{789A472D-97B6-4F64-A07B-A04AC7F5D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122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6" name="Freeform 96">
                <a:extLst>
                  <a:ext uri="{FF2B5EF4-FFF2-40B4-BE49-F238E27FC236}">
                    <a16:creationId xmlns:a16="http://schemas.microsoft.com/office/drawing/2014/main" id="{DCD21321-7BAD-4848-8D32-B1926392B11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162" y="2069"/>
                <a:ext cx="221" cy="13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7" name="Freeform 97">
                <a:extLst>
                  <a:ext uri="{FF2B5EF4-FFF2-40B4-BE49-F238E27FC236}">
                    <a16:creationId xmlns:a16="http://schemas.microsoft.com/office/drawing/2014/main" id="{688698DF-D9D2-45D1-98FB-C691E457ADD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75" y="2048"/>
                <a:ext cx="182" cy="157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58" name="Group 98">
              <a:extLst>
                <a:ext uri="{FF2B5EF4-FFF2-40B4-BE49-F238E27FC236}">
                  <a16:creationId xmlns:a16="http://schemas.microsoft.com/office/drawing/2014/main" id="{5C42AFA5-7E9D-42D7-AE32-2ACF5777D62D}"/>
                </a:ext>
              </a:extLst>
            </p:cNvPr>
            <p:cNvGrpSpPr>
              <a:grpSpLocks/>
            </p:cNvGrpSpPr>
            <p:nvPr/>
          </p:nvGrpSpPr>
          <p:grpSpPr bwMode="auto">
            <a:xfrm rot="257750">
              <a:off x="1392" y="2810"/>
              <a:ext cx="405" cy="213"/>
              <a:chOff x="1885" y="2296"/>
              <a:chExt cx="517" cy="272"/>
            </a:xfrm>
          </p:grpSpPr>
          <p:sp>
            <p:nvSpPr>
              <p:cNvPr id="66659" name="Freeform 99">
                <a:extLst>
                  <a:ext uri="{FF2B5EF4-FFF2-40B4-BE49-F238E27FC236}">
                    <a16:creationId xmlns:a16="http://schemas.microsoft.com/office/drawing/2014/main" id="{7FECD4E1-4A7A-48C8-81AA-1CC16274F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394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0" name="Freeform 100">
                <a:extLst>
                  <a:ext uri="{FF2B5EF4-FFF2-40B4-BE49-F238E27FC236}">
                    <a16:creationId xmlns:a16="http://schemas.microsoft.com/office/drawing/2014/main" id="{1DC8F6BF-E2B7-42E8-BD84-9727FB8510B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154" y="2296"/>
                <a:ext cx="248" cy="22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1" name="Freeform 101">
                <a:extLst>
                  <a:ext uri="{FF2B5EF4-FFF2-40B4-BE49-F238E27FC236}">
                    <a16:creationId xmlns:a16="http://schemas.microsoft.com/office/drawing/2014/main" id="{84E8219C-429C-40B7-BB7E-09C3CC188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54"/>
                <a:ext cx="172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2" name="Freeform 102">
                <a:extLst>
                  <a:ext uri="{FF2B5EF4-FFF2-40B4-BE49-F238E27FC236}">
                    <a16:creationId xmlns:a16="http://schemas.microsoft.com/office/drawing/2014/main" id="{AB9A05C1-C12F-44A1-81AF-650C09E1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72"/>
                <a:ext cx="221" cy="133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3" name="Freeform 103">
                <a:extLst>
                  <a:ext uri="{FF2B5EF4-FFF2-40B4-BE49-F238E27FC236}">
                    <a16:creationId xmlns:a16="http://schemas.microsoft.com/office/drawing/2014/main" id="{1ABC8018-316A-4075-80D5-C1EFD1B12D37}"/>
                  </a:ext>
                </a:extLst>
              </p:cNvPr>
              <p:cNvSpPr>
                <a:spLocks/>
              </p:cNvSpPr>
              <p:nvPr/>
            </p:nvSpPr>
            <p:spPr bwMode="auto">
              <a:xfrm rot="19436997" flipH="1">
                <a:off x="1885" y="2456"/>
                <a:ext cx="289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64" name="Group 104">
              <a:extLst>
                <a:ext uri="{FF2B5EF4-FFF2-40B4-BE49-F238E27FC236}">
                  <a16:creationId xmlns:a16="http://schemas.microsoft.com/office/drawing/2014/main" id="{7B1F14CA-3CED-4836-A4C9-0EA8999BDC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4" y="1933"/>
              <a:ext cx="314" cy="127"/>
              <a:chOff x="22" y="618"/>
              <a:chExt cx="1222" cy="493"/>
            </a:xfrm>
          </p:grpSpPr>
          <p:sp>
            <p:nvSpPr>
              <p:cNvPr id="66665" name="Freeform 105">
                <a:extLst>
                  <a:ext uri="{FF2B5EF4-FFF2-40B4-BE49-F238E27FC236}">
                    <a16:creationId xmlns:a16="http://schemas.microsoft.com/office/drawing/2014/main" id="{BA411B77-4A68-4982-B18E-D9C3996AC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6" name="Freeform 106">
                <a:extLst>
                  <a:ext uri="{FF2B5EF4-FFF2-40B4-BE49-F238E27FC236}">
                    <a16:creationId xmlns:a16="http://schemas.microsoft.com/office/drawing/2014/main" id="{A3A5A147-F407-4D56-AB76-F9BF67789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7" name="Freeform 107">
                <a:extLst>
                  <a:ext uri="{FF2B5EF4-FFF2-40B4-BE49-F238E27FC236}">
                    <a16:creationId xmlns:a16="http://schemas.microsoft.com/office/drawing/2014/main" id="{50D76A4D-2E0C-4AF3-A53B-D025B2E99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68" name="Group 108">
              <a:extLst>
                <a:ext uri="{FF2B5EF4-FFF2-40B4-BE49-F238E27FC236}">
                  <a16:creationId xmlns:a16="http://schemas.microsoft.com/office/drawing/2014/main" id="{935823BE-2B53-46A9-992A-4C935D4D803E}"/>
                </a:ext>
              </a:extLst>
            </p:cNvPr>
            <p:cNvGrpSpPr>
              <a:grpSpLocks/>
            </p:cNvGrpSpPr>
            <p:nvPr/>
          </p:nvGrpSpPr>
          <p:grpSpPr bwMode="auto">
            <a:xfrm rot="19505621" flipH="1">
              <a:off x="1543" y="3321"/>
              <a:ext cx="363" cy="213"/>
              <a:chOff x="1885" y="2296"/>
              <a:chExt cx="517" cy="272"/>
            </a:xfrm>
          </p:grpSpPr>
          <p:sp>
            <p:nvSpPr>
              <p:cNvPr id="66669" name="Freeform 109">
                <a:extLst>
                  <a:ext uri="{FF2B5EF4-FFF2-40B4-BE49-F238E27FC236}">
                    <a16:creationId xmlns:a16="http://schemas.microsoft.com/office/drawing/2014/main" id="{9E8C5C38-0448-4772-86A6-D75CC523F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394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0" name="Freeform 110">
                <a:extLst>
                  <a:ext uri="{FF2B5EF4-FFF2-40B4-BE49-F238E27FC236}">
                    <a16:creationId xmlns:a16="http://schemas.microsoft.com/office/drawing/2014/main" id="{FBD9B4AF-B7A2-4064-876D-9DA44E0CD37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154" y="2296"/>
                <a:ext cx="248" cy="22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1" name="Freeform 111">
                <a:extLst>
                  <a:ext uri="{FF2B5EF4-FFF2-40B4-BE49-F238E27FC236}">
                    <a16:creationId xmlns:a16="http://schemas.microsoft.com/office/drawing/2014/main" id="{084472AB-9662-4106-B78A-2931D087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54"/>
                <a:ext cx="172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2" name="Freeform 112">
                <a:extLst>
                  <a:ext uri="{FF2B5EF4-FFF2-40B4-BE49-F238E27FC236}">
                    <a16:creationId xmlns:a16="http://schemas.microsoft.com/office/drawing/2014/main" id="{487C45EB-1E6E-4D62-B86A-C4721EA67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72"/>
                <a:ext cx="221" cy="133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3" name="Freeform 113">
                <a:extLst>
                  <a:ext uri="{FF2B5EF4-FFF2-40B4-BE49-F238E27FC236}">
                    <a16:creationId xmlns:a16="http://schemas.microsoft.com/office/drawing/2014/main" id="{92004B39-CF93-4244-909C-7537C04E7852}"/>
                  </a:ext>
                </a:extLst>
              </p:cNvPr>
              <p:cNvSpPr>
                <a:spLocks/>
              </p:cNvSpPr>
              <p:nvPr/>
            </p:nvSpPr>
            <p:spPr bwMode="auto">
              <a:xfrm rot="19436997" flipH="1">
                <a:off x="1885" y="2456"/>
                <a:ext cx="289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674" name="Group 114">
              <a:extLst>
                <a:ext uri="{FF2B5EF4-FFF2-40B4-BE49-F238E27FC236}">
                  <a16:creationId xmlns:a16="http://schemas.microsoft.com/office/drawing/2014/main" id="{AF69CF8E-3807-442E-99DF-1E70A17201F0}"/>
                </a:ext>
              </a:extLst>
            </p:cNvPr>
            <p:cNvGrpSpPr>
              <a:grpSpLocks/>
            </p:cNvGrpSpPr>
            <p:nvPr/>
          </p:nvGrpSpPr>
          <p:grpSpPr bwMode="auto">
            <a:xfrm rot="-1128468">
              <a:off x="1555" y="3503"/>
              <a:ext cx="359" cy="145"/>
              <a:chOff x="22" y="618"/>
              <a:chExt cx="1222" cy="493"/>
            </a:xfrm>
          </p:grpSpPr>
          <p:sp>
            <p:nvSpPr>
              <p:cNvPr id="66675" name="Freeform 115">
                <a:extLst>
                  <a:ext uri="{FF2B5EF4-FFF2-40B4-BE49-F238E27FC236}">
                    <a16:creationId xmlns:a16="http://schemas.microsoft.com/office/drawing/2014/main" id="{44B95BD7-A84C-4947-8F36-2721C4C42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6" name="Freeform 116">
                <a:extLst>
                  <a:ext uri="{FF2B5EF4-FFF2-40B4-BE49-F238E27FC236}">
                    <a16:creationId xmlns:a16="http://schemas.microsoft.com/office/drawing/2014/main" id="{04B27F41-2FE3-4820-9759-FE82437B9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7" name="Freeform 117">
                <a:extLst>
                  <a:ext uri="{FF2B5EF4-FFF2-40B4-BE49-F238E27FC236}">
                    <a16:creationId xmlns:a16="http://schemas.microsoft.com/office/drawing/2014/main" id="{B1B351C6-EA8C-4B8C-93F8-7E7D09F25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6678" name="Group 118">
            <a:extLst>
              <a:ext uri="{FF2B5EF4-FFF2-40B4-BE49-F238E27FC236}">
                <a16:creationId xmlns:a16="http://schemas.microsoft.com/office/drawing/2014/main" id="{B34FFDCA-E598-483C-A67C-18C7AC78A116}"/>
              </a:ext>
            </a:extLst>
          </p:cNvPr>
          <p:cNvGrpSpPr>
            <a:grpSpLocks/>
          </p:cNvGrpSpPr>
          <p:nvPr/>
        </p:nvGrpSpPr>
        <p:grpSpPr bwMode="auto">
          <a:xfrm rot="802016">
            <a:off x="6056313" y="5507038"/>
            <a:ext cx="146050" cy="77787"/>
            <a:chOff x="3638" y="5471"/>
            <a:chExt cx="653" cy="349"/>
          </a:xfrm>
        </p:grpSpPr>
        <p:sp>
          <p:nvSpPr>
            <p:cNvPr id="66679" name="Freeform 119">
              <a:extLst>
                <a:ext uri="{FF2B5EF4-FFF2-40B4-BE49-F238E27FC236}">
                  <a16:creationId xmlns:a16="http://schemas.microsoft.com/office/drawing/2014/main" id="{C520280C-B134-40BE-8E7D-98D9F7C02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5471"/>
              <a:ext cx="636" cy="330"/>
            </a:xfrm>
            <a:custGeom>
              <a:avLst/>
              <a:gdLst>
                <a:gd name="T0" fmla="*/ 572 w 1829"/>
                <a:gd name="T1" fmla="*/ 7 h 946"/>
                <a:gd name="T2" fmla="*/ 625 w 1829"/>
                <a:gd name="T3" fmla="*/ 4 h 946"/>
                <a:gd name="T4" fmla="*/ 722 w 1829"/>
                <a:gd name="T5" fmla="*/ 0 h 946"/>
                <a:gd name="T6" fmla="*/ 851 w 1829"/>
                <a:gd name="T7" fmla="*/ 1 h 946"/>
                <a:gd name="T8" fmla="*/ 964 w 1829"/>
                <a:gd name="T9" fmla="*/ 6 h 946"/>
                <a:gd name="T10" fmla="*/ 1043 w 1829"/>
                <a:gd name="T11" fmla="*/ 12 h 946"/>
                <a:gd name="T12" fmla="*/ 1126 w 1829"/>
                <a:gd name="T13" fmla="*/ 22 h 946"/>
                <a:gd name="T14" fmla="*/ 1211 w 1829"/>
                <a:gd name="T15" fmla="*/ 35 h 946"/>
                <a:gd name="T16" fmla="*/ 1295 w 1829"/>
                <a:gd name="T17" fmla="*/ 51 h 946"/>
                <a:gd name="T18" fmla="*/ 1379 w 1829"/>
                <a:gd name="T19" fmla="*/ 72 h 946"/>
                <a:gd name="T20" fmla="*/ 1460 w 1829"/>
                <a:gd name="T21" fmla="*/ 98 h 946"/>
                <a:gd name="T22" fmla="*/ 1537 w 1829"/>
                <a:gd name="T23" fmla="*/ 127 h 946"/>
                <a:gd name="T24" fmla="*/ 1609 w 1829"/>
                <a:gd name="T25" fmla="*/ 164 h 946"/>
                <a:gd name="T26" fmla="*/ 1673 w 1829"/>
                <a:gd name="T27" fmla="*/ 210 h 946"/>
                <a:gd name="T28" fmla="*/ 1727 w 1829"/>
                <a:gd name="T29" fmla="*/ 264 h 946"/>
                <a:gd name="T30" fmla="*/ 1771 w 1829"/>
                <a:gd name="T31" fmla="*/ 325 h 946"/>
                <a:gd name="T32" fmla="*/ 1803 w 1829"/>
                <a:gd name="T33" fmla="*/ 390 h 946"/>
                <a:gd name="T34" fmla="*/ 1822 w 1829"/>
                <a:gd name="T35" fmla="*/ 459 h 946"/>
                <a:gd name="T36" fmla="*/ 1829 w 1829"/>
                <a:gd name="T37" fmla="*/ 529 h 946"/>
                <a:gd name="T38" fmla="*/ 1820 w 1829"/>
                <a:gd name="T39" fmla="*/ 598 h 946"/>
                <a:gd name="T40" fmla="*/ 1794 w 1829"/>
                <a:gd name="T41" fmla="*/ 667 h 946"/>
                <a:gd name="T42" fmla="*/ 1754 w 1829"/>
                <a:gd name="T43" fmla="*/ 731 h 946"/>
                <a:gd name="T44" fmla="*/ 1694 w 1829"/>
                <a:gd name="T45" fmla="*/ 790 h 946"/>
                <a:gd name="T46" fmla="*/ 1615 w 1829"/>
                <a:gd name="T47" fmla="*/ 842 h 946"/>
                <a:gd name="T48" fmla="*/ 1517 w 1829"/>
                <a:gd name="T49" fmla="*/ 885 h 946"/>
                <a:gd name="T50" fmla="*/ 1398 w 1829"/>
                <a:gd name="T51" fmla="*/ 919 h 946"/>
                <a:gd name="T52" fmla="*/ 1257 w 1829"/>
                <a:gd name="T53" fmla="*/ 940 h 946"/>
                <a:gd name="T54" fmla="*/ 1093 w 1829"/>
                <a:gd name="T55" fmla="*/ 946 h 946"/>
                <a:gd name="T56" fmla="*/ 911 w 1829"/>
                <a:gd name="T57" fmla="*/ 940 h 946"/>
                <a:gd name="T58" fmla="*/ 745 w 1829"/>
                <a:gd name="T59" fmla="*/ 924 h 946"/>
                <a:gd name="T60" fmla="*/ 601 w 1829"/>
                <a:gd name="T61" fmla="*/ 901 h 946"/>
                <a:gd name="T62" fmla="*/ 476 w 1829"/>
                <a:gd name="T63" fmla="*/ 873 h 946"/>
                <a:gd name="T64" fmla="*/ 370 w 1829"/>
                <a:gd name="T65" fmla="*/ 841 h 946"/>
                <a:gd name="T66" fmla="*/ 282 w 1829"/>
                <a:gd name="T67" fmla="*/ 805 h 946"/>
                <a:gd name="T68" fmla="*/ 208 w 1829"/>
                <a:gd name="T69" fmla="*/ 767 h 946"/>
                <a:gd name="T70" fmla="*/ 149 w 1829"/>
                <a:gd name="T71" fmla="*/ 727 h 946"/>
                <a:gd name="T72" fmla="*/ 102 w 1829"/>
                <a:gd name="T73" fmla="*/ 689 h 946"/>
                <a:gd name="T74" fmla="*/ 66 w 1829"/>
                <a:gd name="T75" fmla="*/ 650 h 946"/>
                <a:gd name="T76" fmla="*/ 40 w 1829"/>
                <a:gd name="T77" fmla="*/ 615 h 946"/>
                <a:gd name="T78" fmla="*/ 21 w 1829"/>
                <a:gd name="T79" fmla="*/ 582 h 946"/>
                <a:gd name="T80" fmla="*/ 10 w 1829"/>
                <a:gd name="T81" fmla="*/ 553 h 946"/>
                <a:gd name="T82" fmla="*/ 3 w 1829"/>
                <a:gd name="T83" fmla="*/ 531 h 946"/>
                <a:gd name="T84" fmla="*/ 0 w 1829"/>
                <a:gd name="T85" fmla="*/ 509 h 946"/>
                <a:gd name="T86" fmla="*/ 9 w 1829"/>
                <a:gd name="T87" fmla="*/ 484 h 946"/>
                <a:gd name="T88" fmla="*/ 59 w 1829"/>
                <a:gd name="T89" fmla="*/ 396 h 946"/>
                <a:gd name="T90" fmla="*/ 98 w 1829"/>
                <a:gd name="T91" fmla="*/ 335 h 946"/>
                <a:gd name="T92" fmla="*/ 130 w 1829"/>
                <a:gd name="T93" fmla="*/ 291 h 946"/>
                <a:gd name="T94" fmla="*/ 167 w 1829"/>
                <a:gd name="T95" fmla="*/ 246 h 946"/>
                <a:gd name="T96" fmla="*/ 207 w 1829"/>
                <a:gd name="T97" fmla="*/ 201 h 946"/>
                <a:gd name="T98" fmla="*/ 252 w 1829"/>
                <a:gd name="T99" fmla="*/ 158 h 946"/>
                <a:gd name="T100" fmla="*/ 300 w 1829"/>
                <a:gd name="T101" fmla="*/ 117 h 946"/>
                <a:gd name="T102" fmla="*/ 353 w 1829"/>
                <a:gd name="T103" fmla="*/ 82 h 946"/>
                <a:gd name="T104" fmla="*/ 409 w 1829"/>
                <a:gd name="T105" fmla="*/ 51 h 946"/>
                <a:gd name="T106" fmla="*/ 469 w 1829"/>
                <a:gd name="T107" fmla="*/ 28 h 946"/>
                <a:gd name="T108" fmla="*/ 532 w 1829"/>
                <a:gd name="T109" fmla="*/ 11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29" h="946">
                  <a:moveTo>
                    <a:pt x="565" y="7"/>
                  </a:moveTo>
                  <a:lnTo>
                    <a:pt x="572" y="7"/>
                  </a:lnTo>
                  <a:lnTo>
                    <a:pt x="592" y="6"/>
                  </a:lnTo>
                  <a:lnTo>
                    <a:pt x="625" y="4"/>
                  </a:lnTo>
                  <a:lnTo>
                    <a:pt x="669" y="1"/>
                  </a:lnTo>
                  <a:lnTo>
                    <a:pt x="722" y="0"/>
                  </a:lnTo>
                  <a:lnTo>
                    <a:pt x="782" y="0"/>
                  </a:lnTo>
                  <a:lnTo>
                    <a:pt x="851" y="1"/>
                  </a:lnTo>
                  <a:lnTo>
                    <a:pt x="925" y="4"/>
                  </a:lnTo>
                  <a:lnTo>
                    <a:pt x="964" y="6"/>
                  </a:lnTo>
                  <a:lnTo>
                    <a:pt x="1003" y="9"/>
                  </a:lnTo>
                  <a:lnTo>
                    <a:pt x="1043" y="12"/>
                  </a:lnTo>
                  <a:lnTo>
                    <a:pt x="1085" y="17"/>
                  </a:lnTo>
                  <a:lnTo>
                    <a:pt x="1126" y="22"/>
                  </a:lnTo>
                  <a:lnTo>
                    <a:pt x="1168" y="28"/>
                  </a:lnTo>
                  <a:lnTo>
                    <a:pt x="1211" y="35"/>
                  </a:lnTo>
                  <a:lnTo>
                    <a:pt x="1253" y="42"/>
                  </a:lnTo>
                  <a:lnTo>
                    <a:pt x="1295" y="51"/>
                  </a:lnTo>
                  <a:lnTo>
                    <a:pt x="1337" y="61"/>
                  </a:lnTo>
                  <a:lnTo>
                    <a:pt x="1379" y="72"/>
                  </a:lnTo>
                  <a:lnTo>
                    <a:pt x="1420" y="84"/>
                  </a:lnTo>
                  <a:lnTo>
                    <a:pt x="1460" y="98"/>
                  </a:lnTo>
                  <a:lnTo>
                    <a:pt x="1498" y="112"/>
                  </a:lnTo>
                  <a:lnTo>
                    <a:pt x="1537" y="127"/>
                  </a:lnTo>
                  <a:lnTo>
                    <a:pt x="1573" y="145"/>
                  </a:lnTo>
                  <a:lnTo>
                    <a:pt x="1609" y="164"/>
                  </a:lnTo>
                  <a:lnTo>
                    <a:pt x="1642" y="186"/>
                  </a:lnTo>
                  <a:lnTo>
                    <a:pt x="1673" y="210"/>
                  </a:lnTo>
                  <a:lnTo>
                    <a:pt x="1702" y="236"/>
                  </a:lnTo>
                  <a:lnTo>
                    <a:pt x="1727" y="264"/>
                  </a:lnTo>
                  <a:lnTo>
                    <a:pt x="1750" y="293"/>
                  </a:lnTo>
                  <a:lnTo>
                    <a:pt x="1771" y="325"/>
                  </a:lnTo>
                  <a:lnTo>
                    <a:pt x="1789" y="357"/>
                  </a:lnTo>
                  <a:lnTo>
                    <a:pt x="1803" y="390"/>
                  </a:lnTo>
                  <a:lnTo>
                    <a:pt x="1814" y="425"/>
                  </a:lnTo>
                  <a:lnTo>
                    <a:pt x="1822" y="459"/>
                  </a:lnTo>
                  <a:lnTo>
                    <a:pt x="1828" y="493"/>
                  </a:lnTo>
                  <a:lnTo>
                    <a:pt x="1829" y="529"/>
                  </a:lnTo>
                  <a:lnTo>
                    <a:pt x="1825" y="564"/>
                  </a:lnTo>
                  <a:lnTo>
                    <a:pt x="1820" y="598"/>
                  </a:lnTo>
                  <a:lnTo>
                    <a:pt x="1809" y="632"/>
                  </a:lnTo>
                  <a:lnTo>
                    <a:pt x="1794" y="667"/>
                  </a:lnTo>
                  <a:lnTo>
                    <a:pt x="1777" y="699"/>
                  </a:lnTo>
                  <a:lnTo>
                    <a:pt x="1754" y="731"/>
                  </a:lnTo>
                  <a:lnTo>
                    <a:pt x="1726" y="761"/>
                  </a:lnTo>
                  <a:lnTo>
                    <a:pt x="1694" y="790"/>
                  </a:lnTo>
                  <a:lnTo>
                    <a:pt x="1657" y="817"/>
                  </a:lnTo>
                  <a:lnTo>
                    <a:pt x="1615" y="842"/>
                  </a:lnTo>
                  <a:lnTo>
                    <a:pt x="1569" y="864"/>
                  </a:lnTo>
                  <a:lnTo>
                    <a:pt x="1517" y="885"/>
                  </a:lnTo>
                  <a:lnTo>
                    <a:pt x="1461" y="903"/>
                  </a:lnTo>
                  <a:lnTo>
                    <a:pt x="1398" y="919"/>
                  </a:lnTo>
                  <a:lnTo>
                    <a:pt x="1330" y="931"/>
                  </a:lnTo>
                  <a:lnTo>
                    <a:pt x="1257" y="940"/>
                  </a:lnTo>
                  <a:lnTo>
                    <a:pt x="1178" y="945"/>
                  </a:lnTo>
                  <a:lnTo>
                    <a:pt x="1093" y="946"/>
                  </a:lnTo>
                  <a:lnTo>
                    <a:pt x="1002" y="944"/>
                  </a:lnTo>
                  <a:lnTo>
                    <a:pt x="911" y="940"/>
                  </a:lnTo>
                  <a:lnTo>
                    <a:pt x="824" y="933"/>
                  </a:lnTo>
                  <a:lnTo>
                    <a:pt x="745" y="924"/>
                  </a:lnTo>
                  <a:lnTo>
                    <a:pt x="671" y="913"/>
                  </a:lnTo>
                  <a:lnTo>
                    <a:pt x="601" y="901"/>
                  </a:lnTo>
                  <a:lnTo>
                    <a:pt x="536" y="888"/>
                  </a:lnTo>
                  <a:lnTo>
                    <a:pt x="476" y="873"/>
                  </a:lnTo>
                  <a:lnTo>
                    <a:pt x="421" y="858"/>
                  </a:lnTo>
                  <a:lnTo>
                    <a:pt x="370" y="841"/>
                  </a:lnTo>
                  <a:lnTo>
                    <a:pt x="324" y="824"/>
                  </a:lnTo>
                  <a:lnTo>
                    <a:pt x="282" y="805"/>
                  </a:lnTo>
                  <a:lnTo>
                    <a:pt x="243" y="786"/>
                  </a:lnTo>
                  <a:lnTo>
                    <a:pt x="208" y="767"/>
                  </a:lnTo>
                  <a:lnTo>
                    <a:pt x="177" y="747"/>
                  </a:lnTo>
                  <a:lnTo>
                    <a:pt x="149" y="727"/>
                  </a:lnTo>
                  <a:lnTo>
                    <a:pt x="124" y="708"/>
                  </a:lnTo>
                  <a:lnTo>
                    <a:pt x="102" y="689"/>
                  </a:lnTo>
                  <a:lnTo>
                    <a:pt x="83" y="669"/>
                  </a:lnTo>
                  <a:lnTo>
                    <a:pt x="66" y="650"/>
                  </a:lnTo>
                  <a:lnTo>
                    <a:pt x="52" y="632"/>
                  </a:lnTo>
                  <a:lnTo>
                    <a:pt x="40" y="615"/>
                  </a:lnTo>
                  <a:lnTo>
                    <a:pt x="30" y="597"/>
                  </a:lnTo>
                  <a:lnTo>
                    <a:pt x="21" y="582"/>
                  </a:lnTo>
                  <a:lnTo>
                    <a:pt x="14" y="567"/>
                  </a:lnTo>
                  <a:lnTo>
                    <a:pt x="10" y="553"/>
                  </a:lnTo>
                  <a:lnTo>
                    <a:pt x="6" y="541"/>
                  </a:lnTo>
                  <a:lnTo>
                    <a:pt x="3" y="531"/>
                  </a:lnTo>
                  <a:lnTo>
                    <a:pt x="1" y="521"/>
                  </a:lnTo>
                  <a:lnTo>
                    <a:pt x="0" y="509"/>
                  </a:lnTo>
                  <a:lnTo>
                    <a:pt x="0" y="504"/>
                  </a:lnTo>
                  <a:lnTo>
                    <a:pt x="9" y="484"/>
                  </a:lnTo>
                  <a:lnTo>
                    <a:pt x="38" y="431"/>
                  </a:lnTo>
                  <a:lnTo>
                    <a:pt x="59" y="396"/>
                  </a:lnTo>
                  <a:lnTo>
                    <a:pt x="84" y="356"/>
                  </a:lnTo>
                  <a:lnTo>
                    <a:pt x="98" y="335"/>
                  </a:lnTo>
                  <a:lnTo>
                    <a:pt x="114" y="313"/>
                  </a:lnTo>
                  <a:lnTo>
                    <a:pt x="130" y="291"/>
                  </a:lnTo>
                  <a:lnTo>
                    <a:pt x="148" y="269"/>
                  </a:lnTo>
                  <a:lnTo>
                    <a:pt x="167" y="246"/>
                  </a:lnTo>
                  <a:lnTo>
                    <a:pt x="187" y="224"/>
                  </a:lnTo>
                  <a:lnTo>
                    <a:pt x="207" y="201"/>
                  </a:lnTo>
                  <a:lnTo>
                    <a:pt x="229" y="179"/>
                  </a:lnTo>
                  <a:lnTo>
                    <a:pt x="252" y="158"/>
                  </a:lnTo>
                  <a:lnTo>
                    <a:pt x="275" y="137"/>
                  </a:lnTo>
                  <a:lnTo>
                    <a:pt x="300" y="117"/>
                  </a:lnTo>
                  <a:lnTo>
                    <a:pt x="326" y="99"/>
                  </a:lnTo>
                  <a:lnTo>
                    <a:pt x="353" y="82"/>
                  </a:lnTo>
                  <a:lnTo>
                    <a:pt x="380" y="65"/>
                  </a:lnTo>
                  <a:lnTo>
                    <a:pt x="409" y="51"/>
                  </a:lnTo>
                  <a:lnTo>
                    <a:pt x="438" y="38"/>
                  </a:lnTo>
                  <a:lnTo>
                    <a:pt x="469" y="28"/>
                  </a:lnTo>
                  <a:lnTo>
                    <a:pt x="500" y="18"/>
                  </a:lnTo>
                  <a:lnTo>
                    <a:pt x="532" y="11"/>
                  </a:lnTo>
                  <a:lnTo>
                    <a:pt x="565" y="7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86000"/>
                  </a:srgbClr>
                </a:gs>
                <a:gs pos="100000">
                  <a:srgbClr val="F6240E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80" name="Freeform 120">
              <a:extLst>
                <a:ext uri="{FF2B5EF4-FFF2-40B4-BE49-F238E27FC236}">
                  <a16:creationId xmlns:a16="http://schemas.microsoft.com/office/drawing/2014/main" id="{FEAA3015-31C3-49B2-8925-3E80E1D710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8" y="5473"/>
              <a:ext cx="653" cy="347"/>
            </a:xfrm>
            <a:custGeom>
              <a:avLst/>
              <a:gdLst>
                <a:gd name="T0" fmla="*/ 519 w 1874"/>
                <a:gd name="T1" fmla="*/ 19 h 992"/>
                <a:gd name="T2" fmla="*/ 369 w 1874"/>
                <a:gd name="T3" fmla="*/ 82 h 992"/>
                <a:gd name="T4" fmla="*/ 242 w 1874"/>
                <a:gd name="T5" fmla="*/ 179 h 992"/>
                <a:gd name="T6" fmla="*/ 141 w 1874"/>
                <a:gd name="T7" fmla="*/ 291 h 992"/>
                <a:gd name="T8" fmla="*/ 45 w 1874"/>
                <a:gd name="T9" fmla="*/ 434 h 992"/>
                <a:gd name="T10" fmla="*/ 0 w 1874"/>
                <a:gd name="T11" fmla="*/ 535 h 992"/>
                <a:gd name="T12" fmla="*/ 18 w 1874"/>
                <a:gd name="T13" fmla="*/ 600 h 992"/>
                <a:gd name="T14" fmla="*/ 72 w 1874"/>
                <a:gd name="T15" fmla="*/ 689 h 992"/>
                <a:gd name="T16" fmla="*/ 186 w 1874"/>
                <a:gd name="T17" fmla="*/ 789 h 992"/>
                <a:gd name="T18" fmla="*/ 384 w 1874"/>
                <a:gd name="T19" fmla="*/ 885 h 992"/>
                <a:gd name="T20" fmla="*/ 688 w 1874"/>
                <a:gd name="T21" fmla="*/ 958 h 992"/>
                <a:gd name="T22" fmla="*/ 1085 w 1874"/>
                <a:gd name="T23" fmla="*/ 992 h 992"/>
                <a:gd name="T24" fmla="*/ 1347 w 1874"/>
                <a:gd name="T25" fmla="*/ 978 h 992"/>
                <a:gd name="T26" fmla="*/ 1542 w 1874"/>
                <a:gd name="T27" fmla="*/ 933 h 992"/>
                <a:gd name="T28" fmla="*/ 1683 w 1874"/>
                <a:gd name="T29" fmla="*/ 865 h 992"/>
                <a:gd name="T30" fmla="*/ 1775 w 1874"/>
                <a:gd name="T31" fmla="*/ 789 h 992"/>
                <a:gd name="T32" fmla="*/ 1832 w 1874"/>
                <a:gd name="T33" fmla="*/ 711 h 992"/>
                <a:gd name="T34" fmla="*/ 1867 w 1874"/>
                <a:gd name="T35" fmla="*/ 615 h 992"/>
                <a:gd name="T36" fmla="*/ 1874 w 1874"/>
                <a:gd name="T37" fmla="*/ 527 h 992"/>
                <a:gd name="T38" fmla="*/ 1859 w 1874"/>
                <a:gd name="T39" fmla="*/ 441 h 992"/>
                <a:gd name="T40" fmla="*/ 1826 w 1874"/>
                <a:gd name="T41" fmla="*/ 358 h 992"/>
                <a:gd name="T42" fmla="*/ 1774 w 1874"/>
                <a:gd name="T43" fmla="*/ 281 h 992"/>
                <a:gd name="T44" fmla="*/ 1707 w 1874"/>
                <a:gd name="T45" fmla="*/ 213 h 992"/>
                <a:gd name="T46" fmla="*/ 1625 w 1874"/>
                <a:gd name="T47" fmla="*/ 157 h 992"/>
                <a:gd name="T48" fmla="*/ 1453 w 1874"/>
                <a:gd name="T49" fmla="*/ 86 h 992"/>
                <a:gd name="T50" fmla="*/ 1245 w 1874"/>
                <a:gd name="T51" fmla="*/ 37 h 992"/>
                <a:gd name="T52" fmla="*/ 1038 w 1874"/>
                <a:gd name="T53" fmla="*/ 10 h 992"/>
                <a:gd name="T54" fmla="*/ 756 w 1874"/>
                <a:gd name="T55" fmla="*/ 0 h 992"/>
                <a:gd name="T56" fmla="*/ 587 w 1874"/>
                <a:gd name="T57" fmla="*/ 8 h 992"/>
                <a:gd name="T58" fmla="*/ 1649 w 1874"/>
                <a:gd name="T59" fmla="*/ 226 h 992"/>
                <a:gd name="T60" fmla="*/ 1716 w 1874"/>
                <a:gd name="T61" fmla="*/ 282 h 992"/>
                <a:gd name="T62" fmla="*/ 1769 w 1874"/>
                <a:gd name="T63" fmla="*/ 348 h 992"/>
                <a:gd name="T64" fmla="*/ 1805 w 1874"/>
                <a:gd name="T65" fmla="*/ 420 h 992"/>
                <a:gd name="T66" fmla="*/ 1826 w 1874"/>
                <a:gd name="T67" fmla="*/ 497 h 992"/>
                <a:gd name="T68" fmla="*/ 1827 w 1874"/>
                <a:gd name="T69" fmla="*/ 575 h 992"/>
                <a:gd name="T70" fmla="*/ 1803 w 1874"/>
                <a:gd name="T71" fmla="*/ 666 h 992"/>
                <a:gd name="T72" fmla="*/ 1762 w 1874"/>
                <a:gd name="T73" fmla="*/ 735 h 992"/>
                <a:gd name="T74" fmla="*/ 1690 w 1874"/>
                <a:gd name="T75" fmla="*/ 806 h 992"/>
                <a:gd name="T76" fmla="*/ 1577 w 1874"/>
                <a:gd name="T77" fmla="*/ 871 h 992"/>
                <a:gd name="T78" fmla="*/ 1413 w 1874"/>
                <a:gd name="T79" fmla="*/ 921 h 992"/>
                <a:gd name="T80" fmla="*/ 1191 w 1874"/>
                <a:gd name="T81" fmla="*/ 946 h 992"/>
                <a:gd name="T82" fmla="*/ 864 w 1874"/>
                <a:gd name="T83" fmla="*/ 934 h 992"/>
                <a:gd name="T84" fmla="*/ 539 w 1874"/>
                <a:gd name="T85" fmla="*/ 883 h 992"/>
                <a:gd name="T86" fmla="*/ 315 w 1874"/>
                <a:gd name="T87" fmla="*/ 807 h 992"/>
                <a:gd name="T88" fmla="*/ 171 w 1874"/>
                <a:gd name="T89" fmla="*/ 721 h 992"/>
                <a:gd name="T90" fmla="*/ 91 w 1874"/>
                <a:gd name="T91" fmla="*/ 637 h 992"/>
                <a:gd name="T92" fmla="*/ 54 w 1874"/>
                <a:gd name="T93" fmla="*/ 569 h 992"/>
                <a:gd name="T94" fmla="*/ 89 w 1874"/>
                <a:gd name="T95" fmla="*/ 449 h 992"/>
                <a:gd name="T96" fmla="*/ 182 w 1874"/>
                <a:gd name="T97" fmla="*/ 314 h 992"/>
                <a:gd name="T98" fmla="*/ 276 w 1874"/>
                <a:gd name="T99" fmla="*/ 210 h 992"/>
                <a:gd name="T100" fmla="*/ 392 w 1874"/>
                <a:gd name="T101" fmla="*/ 121 h 992"/>
                <a:gd name="T102" fmla="*/ 530 w 1874"/>
                <a:gd name="T103" fmla="*/ 63 h 992"/>
                <a:gd name="T104" fmla="*/ 653 w 1874"/>
                <a:gd name="T105" fmla="*/ 49 h 992"/>
                <a:gd name="T106" fmla="*/ 950 w 1874"/>
                <a:gd name="T107" fmla="*/ 50 h 992"/>
                <a:gd name="T108" fmla="*/ 1149 w 1874"/>
                <a:gd name="T109" fmla="*/ 67 h 992"/>
                <a:gd name="T110" fmla="*/ 1356 w 1874"/>
                <a:gd name="T111" fmla="*/ 106 h 992"/>
                <a:gd name="T112" fmla="*/ 1551 w 1874"/>
                <a:gd name="T113" fmla="*/ 171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74" h="992">
                  <a:moveTo>
                    <a:pt x="587" y="8"/>
                  </a:moveTo>
                  <a:lnTo>
                    <a:pt x="587" y="8"/>
                  </a:lnTo>
                  <a:lnTo>
                    <a:pt x="587" y="8"/>
                  </a:lnTo>
                  <a:lnTo>
                    <a:pt x="552" y="12"/>
                  </a:lnTo>
                  <a:lnTo>
                    <a:pt x="519" y="19"/>
                  </a:lnTo>
                  <a:lnTo>
                    <a:pt x="487" y="28"/>
                  </a:lnTo>
                  <a:lnTo>
                    <a:pt x="456" y="39"/>
                  </a:lnTo>
                  <a:lnTo>
                    <a:pt x="425" y="52"/>
                  </a:lnTo>
                  <a:lnTo>
                    <a:pt x="397" y="66"/>
                  </a:lnTo>
                  <a:lnTo>
                    <a:pt x="369" y="82"/>
                  </a:lnTo>
                  <a:lnTo>
                    <a:pt x="341" y="100"/>
                  </a:lnTo>
                  <a:lnTo>
                    <a:pt x="315" y="118"/>
                  </a:lnTo>
                  <a:lnTo>
                    <a:pt x="289" y="137"/>
                  </a:lnTo>
                  <a:lnTo>
                    <a:pt x="265" y="158"/>
                  </a:lnTo>
                  <a:lnTo>
                    <a:pt x="242" y="179"/>
                  </a:lnTo>
                  <a:lnTo>
                    <a:pt x="220" y="201"/>
                  </a:lnTo>
                  <a:lnTo>
                    <a:pt x="199" y="223"/>
                  </a:lnTo>
                  <a:lnTo>
                    <a:pt x="179" y="245"/>
                  </a:lnTo>
                  <a:lnTo>
                    <a:pt x="160" y="269"/>
                  </a:lnTo>
                  <a:lnTo>
                    <a:pt x="141" y="291"/>
                  </a:lnTo>
                  <a:lnTo>
                    <a:pt x="125" y="314"/>
                  </a:lnTo>
                  <a:lnTo>
                    <a:pt x="108" y="336"/>
                  </a:lnTo>
                  <a:lnTo>
                    <a:pt x="94" y="357"/>
                  </a:lnTo>
                  <a:lnTo>
                    <a:pt x="67" y="398"/>
                  </a:lnTo>
                  <a:lnTo>
                    <a:pt x="45" y="434"/>
                  </a:lnTo>
                  <a:lnTo>
                    <a:pt x="14" y="492"/>
                  </a:lnTo>
                  <a:lnTo>
                    <a:pt x="2" y="517"/>
                  </a:lnTo>
                  <a:lnTo>
                    <a:pt x="1" y="522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2" y="550"/>
                  </a:lnTo>
                  <a:lnTo>
                    <a:pt x="4" y="560"/>
                  </a:lnTo>
                  <a:lnTo>
                    <a:pt x="8" y="573"/>
                  </a:lnTo>
                  <a:lnTo>
                    <a:pt x="12" y="586"/>
                  </a:lnTo>
                  <a:lnTo>
                    <a:pt x="18" y="600"/>
                  </a:lnTo>
                  <a:lnTo>
                    <a:pt x="24" y="617"/>
                  </a:lnTo>
                  <a:lnTo>
                    <a:pt x="33" y="633"/>
                  </a:lnTo>
                  <a:lnTo>
                    <a:pt x="44" y="651"/>
                  </a:lnTo>
                  <a:lnTo>
                    <a:pt x="56" y="670"/>
                  </a:lnTo>
                  <a:lnTo>
                    <a:pt x="72" y="689"/>
                  </a:lnTo>
                  <a:lnTo>
                    <a:pt x="88" y="708"/>
                  </a:lnTo>
                  <a:lnTo>
                    <a:pt x="108" y="728"/>
                  </a:lnTo>
                  <a:lnTo>
                    <a:pt x="131" y="748"/>
                  </a:lnTo>
                  <a:lnTo>
                    <a:pt x="157" y="769"/>
                  </a:lnTo>
                  <a:lnTo>
                    <a:pt x="186" y="789"/>
                  </a:lnTo>
                  <a:lnTo>
                    <a:pt x="219" y="809"/>
                  </a:lnTo>
                  <a:lnTo>
                    <a:pt x="254" y="829"/>
                  </a:lnTo>
                  <a:lnTo>
                    <a:pt x="294" y="848"/>
                  </a:lnTo>
                  <a:lnTo>
                    <a:pt x="337" y="866"/>
                  </a:lnTo>
                  <a:lnTo>
                    <a:pt x="384" y="885"/>
                  </a:lnTo>
                  <a:lnTo>
                    <a:pt x="436" y="902"/>
                  </a:lnTo>
                  <a:lnTo>
                    <a:pt x="492" y="917"/>
                  </a:lnTo>
                  <a:lnTo>
                    <a:pt x="552" y="933"/>
                  </a:lnTo>
                  <a:lnTo>
                    <a:pt x="618" y="946"/>
                  </a:lnTo>
                  <a:lnTo>
                    <a:pt x="688" y="958"/>
                  </a:lnTo>
                  <a:lnTo>
                    <a:pt x="764" y="969"/>
                  </a:lnTo>
                  <a:lnTo>
                    <a:pt x="845" y="978"/>
                  </a:lnTo>
                  <a:lnTo>
                    <a:pt x="931" y="985"/>
                  </a:lnTo>
                  <a:lnTo>
                    <a:pt x="1024" y="990"/>
                  </a:lnTo>
                  <a:lnTo>
                    <a:pt x="1085" y="992"/>
                  </a:lnTo>
                  <a:lnTo>
                    <a:pt x="1142" y="992"/>
                  </a:lnTo>
                  <a:lnTo>
                    <a:pt x="1198" y="990"/>
                  </a:lnTo>
                  <a:lnTo>
                    <a:pt x="1250" y="988"/>
                  </a:lnTo>
                  <a:lnTo>
                    <a:pt x="1299" y="984"/>
                  </a:lnTo>
                  <a:lnTo>
                    <a:pt x="1347" y="978"/>
                  </a:lnTo>
                  <a:lnTo>
                    <a:pt x="1390" y="970"/>
                  </a:lnTo>
                  <a:lnTo>
                    <a:pt x="1432" y="963"/>
                  </a:lnTo>
                  <a:lnTo>
                    <a:pt x="1472" y="954"/>
                  </a:lnTo>
                  <a:lnTo>
                    <a:pt x="1508" y="944"/>
                  </a:lnTo>
                  <a:lnTo>
                    <a:pt x="1542" y="933"/>
                  </a:lnTo>
                  <a:lnTo>
                    <a:pt x="1574" y="921"/>
                  </a:lnTo>
                  <a:lnTo>
                    <a:pt x="1604" y="907"/>
                  </a:lnTo>
                  <a:lnTo>
                    <a:pt x="1633" y="894"/>
                  </a:lnTo>
                  <a:lnTo>
                    <a:pt x="1658" y="881"/>
                  </a:lnTo>
                  <a:lnTo>
                    <a:pt x="1683" y="865"/>
                  </a:lnTo>
                  <a:lnTo>
                    <a:pt x="1705" y="851"/>
                  </a:lnTo>
                  <a:lnTo>
                    <a:pt x="1725" y="836"/>
                  </a:lnTo>
                  <a:lnTo>
                    <a:pt x="1743" y="820"/>
                  </a:lnTo>
                  <a:lnTo>
                    <a:pt x="1760" y="805"/>
                  </a:lnTo>
                  <a:lnTo>
                    <a:pt x="1775" y="789"/>
                  </a:lnTo>
                  <a:lnTo>
                    <a:pt x="1790" y="773"/>
                  </a:lnTo>
                  <a:lnTo>
                    <a:pt x="1802" y="757"/>
                  </a:lnTo>
                  <a:lnTo>
                    <a:pt x="1813" y="742"/>
                  </a:lnTo>
                  <a:lnTo>
                    <a:pt x="1823" y="726"/>
                  </a:lnTo>
                  <a:lnTo>
                    <a:pt x="1832" y="711"/>
                  </a:lnTo>
                  <a:lnTo>
                    <a:pt x="1839" y="696"/>
                  </a:lnTo>
                  <a:lnTo>
                    <a:pt x="1846" y="682"/>
                  </a:lnTo>
                  <a:lnTo>
                    <a:pt x="1856" y="655"/>
                  </a:lnTo>
                  <a:lnTo>
                    <a:pt x="1863" y="632"/>
                  </a:lnTo>
                  <a:lnTo>
                    <a:pt x="1867" y="615"/>
                  </a:lnTo>
                  <a:lnTo>
                    <a:pt x="1870" y="598"/>
                  </a:lnTo>
                  <a:lnTo>
                    <a:pt x="1873" y="580"/>
                  </a:lnTo>
                  <a:lnTo>
                    <a:pt x="1874" y="563"/>
                  </a:lnTo>
                  <a:lnTo>
                    <a:pt x="1874" y="545"/>
                  </a:lnTo>
                  <a:lnTo>
                    <a:pt x="1874" y="527"/>
                  </a:lnTo>
                  <a:lnTo>
                    <a:pt x="1873" y="511"/>
                  </a:lnTo>
                  <a:lnTo>
                    <a:pt x="1870" y="493"/>
                  </a:lnTo>
                  <a:lnTo>
                    <a:pt x="1867" y="475"/>
                  </a:lnTo>
                  <a:lnTo>
                    <a:pt x="1864" y="459"/>
                  </a:lnTo>
                  <a:lnTo>
                    <a:pt x="1859" y="441"/>
                  </a:lnTo>
                  <a:lnTo>
                    <a:pt x="1854" y="424"/>
                  </a:lnTo>
                  <a:lnTo>
                    <a:pt x="1848" y="407"/>
                  </a:lnTo>
                  <a:lnTo>
                    <a:pt x="1842" y="390"/>
                  </a:lnTo>
                  <a:lnTo>
                    <a:pt x="1834" y="374"/>
                  </a:lnTo>
                  <a:lnTo>
                    <a:pt x="1826" y="358"/>
                  </a:lnTo>
                  <a:lnTo>
                    <a:pt x="1817" y="342"/>
                  </a:lnTo>
                  <a:lnTo>
                    <a:pt x="1807" y="326"/>
                  </a:lnTo>
                  <a:lnTo>
                    <a:pt x="1798" y="311"/>
                  </a:lnTo>
                  <a:lnTo>
                    <a:pt x="1786" y="295"/>
                  </a:lnTo>
                  <a:lnTo>
                    <a:pt x="1774" y="281"/>
                  </a:lnTo>
                  <a:lnTo>
                    <a:pt x="1762" y="266"/>
                  </a:lnTo>
                  <a:lnTo>
                    <a:pt x="1750" y="252"/>
                  </a:lnTo>
                  <a:lnTo>
                    <a:pt x="1736" y="239"/>
                  </a:lnTo>
                  <a:lnTo>
                    <a:pt x="1722" y="226"/>
                  </a:lnTo>
                  <a:lnTo>
                    <a:pt x="1707" y="213"/>
                  </a:lnTo>
                  <a:lnTo>
                    <a:pt x="1691" y="201"/>
                  </a:lnTo>
                  <a:lnTo>
                    <a:pt x="1676" y="189"/>
                  </a:lnTo>
                  <a:lnTo>
                    <a:pt x="1659" y="178"/>
                  </a:lnTo>
                  <a:lnTo>
                    <a:pt x="1643" y="167"/>
                  </a:lnTo>
                  <a:lnTo>
                    <a:pt x="1625" y="157"/>
                  </a:lnTo>
                  <a:lnTo>
                    <a:pt x="1606" y="148"/>
                  </a:lnTo>
                  <a:lnTo>
                    <a:pt x="1570" y="130"/>
                  </a:lnTo>
                  <a:lnTo>
                    <a:pt x="1531" y="114"/>
                  </a:lnTo>
                  <a:lnTo>
                    <a:pt x="1493" y="100"/>
                  </a:lnTo>
                  <a:lnTo>
                    <a:pt x="1453" y="86"/>
                  </a:lnTo>
                  <a:lnTo>
                    <a:pt x="1412" y="74"/>
                  </a:lnTo>
                  <a:lnTo>
                    <a:pt x="1371" y="63"/>
                  </a:lnTo>
                  <a:lnTo>
                    <a:pt x="1329" y="53"/>
                  </a:lnTo>
                  <a:lnTo>
                    <a:pt x="1287" y="44"/>
                  </a:lnTo>
                  <a:lnTo>
                    <a:pt x="1245" y="37"/>
                  </a:lnTo>
                  <a:lnTo>
                    <a:pt x="1203" y="30"/>
                  </a:lnTo>
                  <a:lnTo>
                    <a:pt x="1161" y="23"/>
                  </a:lnTo>
                  <a:lnTo>
                    <a:pt x="1120" y="18"/>
                  </a:lnTo>
                  <a:lnTo>
                    <a:pt x="1079" y="13"/>
                  </a:lnTo>
                  <a:lnTo>
                    <a:pt x="1038" y="10"/>
                  </a:lnTo>
                  <a:lnTo>
                    <a:pt x="1000" y="7"/>
                  </a:lnTo>
                  <a:lnTo>
                    <a:pt x="961" y="4"/>
                  </a:lnTo>
                  <a:lnTo>
                    <a:pt x="887" y="1"/>
                  </a:lnTo>
                  <a:lnTo>
                    <a:pt x="819" y="0"/>
                  </a:lnTo>
                  <a:lnTo>
                    <a:pt x="756" y="0"/>
                  </a:lnTo>
                  <a:lnTo>
                    <a:pt x="702" y="1"/>
                  </a:lnTo>
                  <a:lnTo>
                    <a:pt x="656" y="3"/>
                  </a:lnTo>
                  <a:lnTo>
                    <a:pt x="622" y="6"/>
                  </a:lnTo>
                  <a:lnTo>
                    <a:pt x="598" y="7"/>
                  </a:lnTo>
                  <a:lnTo>
                    <a:pt x="587" y="8"/>
                  </a:lnTo>
                  <a:close/>
                  <a:moveTo>
                    <a:pt x="1586" y="188"/>
                  </a:moveTo>
                  <a:lnTo>
                    <a:pt x="1603" y="197"/>
                  </a:lnTo>
                  <a:lnTo>
                    <a:pt x="1619" y="206"/>
                  </a:lnTo>
                  <a:lnTo>
                    <a:pt x="1634" y="216"/>
                  </a:lnTo>
                  <a:lnTo>
                    <a:pt x="1649" y="226"/>
                  </a:lnTo>
                  <a:lnTo>
                    <a:pt x="1664" y="235"/>
                  </a:lnTo>
                  <a:lnTo>
                    <a:pt x="1677" y="247"/>
                  </a:lnTo>
                  <a:lnTo>
                    <a:pt x="1690" y="258"/>
                  </a:lnTo>
                  <a:lnTo>
                    <a:pt x="1704" y="270"/>
                  </a:lnTo>
                  <a:lnTo>
                    <a:pt x="1716" y="282"/>
                  </a:lnTo>
                  <a:lnTo>
                    <a:pt x="1728" y="295"/>
                  </a:lnTo>
                  <a:lnTo>
                    <a:pt x="1739" y="307"/>
                  </a:lnTo>
                  <a:lnTo>
                    <a:pt x="1749" y="321"/>
                  </a:lnTo>
                  <a:lnTo>
                    <a:pt x="1759" y="334"/>
                  </a:lnTo>
                  <a:lnTo>
                    <a:pt x="1769" y="348"/>
                  </a:lnTo>
                  <a:lnTo>
                    <a:pt x="1777" y="363"/>
                  </a:lnTo>
                  <a:lnTo>
                    <a:pt x="1785" y="376"/>
                  </a:lnTo>
                  <a:lnTo>
                    <a:pt x="1792" y="391"/>
                  </a:lnTo>
                  <a:lnTo>
                    <a:pt x="1800" y="406"/>
                  </a:lnTo>
                  <a:lnTo>
                    <a:pt x="1805" y="420"/>
                  </a:lnTo>
                  <a:lnTo>
                    <a:pt x="1811" y="435"/>
                  </a:lnTo>
                  <a:lnTo>
                    <a:pt x="1815" y="451"/>
                  </a:lnTo>
                  <a:lnTo>
                    <a:pt x="1820" y="466"/>
                  </a:lnTo>
                  <a:lnTo>
                    <a:pt x="1823" y="482"/>
                  </a:lnTo>
                  <a:lnTo>
                    <a:pt x="1826" y="497"/>
                  </a:lnTo>
                  <a:lnTo>
                    <a:pt x="1827" y="513"/>
                  </a:lnTo>
                  <a:lnTo>
                    <a:pt x="1828" y="528"/>
                  </a:lnTo>
                  <a:lnTo>
                    <a:pt x="1830" y="544"/>
                  </a:lnTo>
                  <a:lnTo>
                    <a:pt x="1828" y="559"/>
                  </a:lnTo>
                  <a:lnTo>
                    <a:pt x="1827" y="575"/>
                  </a:lnTo>
                  <a:lnTo>
                    <a:pt x="1826" y="590"/>
                  </a:lnTo>
                  <a:lnTo>
                    <a:pt x="1823" y="606"/>
                  </a:lnTo>
                  <a:lnTo>
                    <a:pt x="1820" y="621"/>
                  </a:lnTo>
                  <a:lnTo>
                    <a:pt x="1813" y="642"/>
                  </a:lnTo>
                  <a:lnTo>
                    <a:pt x="1803" y="666"/>
                  </a:lnTo>
                  <a:lnTo>
                    <a:pt x="1798" y="680"/>
                  </a:lnTo>
                  <a:lnTo>
                    <a:pt x="1791" y="693"/>
                  </a:lnTo>
                  <a:lnTo>
                    <a:pt x="1782" y="706"/>
                  </a:lnTo>
                  <a:lnTo>
                    <a:pt x="1773" y="721"/>
                  </a:lnTo>
                  <a:lnTo>
                    <a:pt x="1762" y="735"/>
                  </a:lnTo>
                  <a:lnTo>
                    <a:pt x="1751" y="749"/>
                  </a:lnTo>
                  <a:lnTo>
                    <a:pt x="1738" y="764"/>
                  </a:lnTo>
                  <a:lnTo>
                    <a:pt x="1723" y="777"/>
                  </a:lnTo>
                  <a:lnTo>
                    <a:pt x="1707" y="791"/>
                  </a:lnTo>
                  <a:lnTo>
                    <a:pt x="1690" y="806"/>
                  </a:lnTo>
                  <a:lnTo>
                    <a:pt x="1670" y="820"/>
                  </a:lnTo>
                  <a:lnTo>
                    <a:pt x="1651" y="833"/>
                  </a:lnTo>
                  <a:lnTo>
                    <a:pt x="1627" y="847"/>
                  </a:lnTo>
                  <a:lnTo>
                    <a:pt x="1603" y="859"/>
                  </a:lnTo>
                  <a:lnTo>
                    <a:pt x="1577" y="871"/>
                  </a:lnTo>
                  <a:lnTo>
                    <a:pt x="1548" y="883"/>
                  </a:lnTo>
                  <a:lnTo>
                    <a:pt x="1518" y="893"/>
                  </a:lnTo>
                  <a:lnTo>
                    <a:pt x="1485" y="903"/>
                  </a:lnTo>
                  <a:lnTo>
                    <a:pt x="1451" y="913"/>
                  </a:lnTo>
                  <a:lnTo>
                    <a:pt x="1413" y="921"/>
                  </a:lnTo>
                  <a:lnTo>
                    <a:pt x="1374" y="928"/>
                  </a:lnTo>
                  <a:lnTo>
                    <a:pt x="1332" y="934"/>
                  </a:lnTo>
                  <a:lnTo>
                    <a:pt x="1287" y="939"/>
                  </a:lnTo>
                  <a:lnTo>
                    <a:pt x="1241" y="944"/>
                  </a:lnTo>
                  <a:lnTo>
                    <a:pt x="1191" y="946"/>
                  </a:lnTo>
                  <a:lnTo>
                    <a:pt x="1139" y="947"/>
                  </a:lnTo>
                  <a:lnTo>
                    <a:pt x="1084" y="947"/>
                  </a:lnTo>
                  <a:lnTo>
                    <a:pt x="1025" y="945"/>
                  </a:lnTo>
                  <a:lnTo>
                    <a:pt x="942" y="941"/>
                  </a:lnTo>
                  <a:lnTo>
                    <a:pt x="864" y="934"/>
                  </a:lnTo>
                  <a:lnTo>
                    <a:pt x="790" y="926"/>
                  </a:lnTo>
                  <a:lnTo>
                    <a:pt x="721" y="917"/>
                  </a:lnTo>
                  <a:lnTo>
                    <a:pt x="656" y="907"/>
                  </a:lnTo>
                  <a:lnTo>
                    <a:pt x="595" y="895"/>
                  </a:lnTo>
                  <a:lnTo>
                    <a:pt x="539" y="883"/>
                  </a:lnTo>
                  <a:lnTo>
                    <a:pt x="487" y="869"/>
                  </a:lnTo>
                  <a:lnTo>
                    <a:pt x="439" y="854"/>
                  </a:lnTo>
                  <a:lnTo>
                    <a:pt x="393" y="839"/>
                  </a:lnTo>
                  <a:lnTo>
                    <a:pt x="352" y="823"/>
                  </a:lnTo>
                  <a:lnTo>
                    <a:pt x="315" y="807"/>
                  </a:lnTo>
                  <a:lnTo>
                    <a:pt x="279" y="790"/>
                  </a:lnTo>
                  <a:lnTo>
                    <a:pt x="249" y="773"/>
                  </a:lnTo>
                  <a:lnTo>
                    <a:pt x="220" y="755"/>
                  </a:lnTo>
                  <a:lnTo>
                    <a:pt x="194" y="738"/>
                  </a:lnTo>
                  <a:lnTo>
                    <a:pt x="171" y="721"/>
                  </a:lnTo>
                  <a:lnTo>
                    <a:pt x="150" y="703"/>
                  </a:lnTo>
                  <a:lnTo>
                    <a:pt x="133" y="685"/>
                  </a:lnTo>
                  <a:lnTo>
                    <a:pt x="116" y="669"/>
                  </a:lnTo>
                  <a:lnTo>
                    <a:pt x="103" y="652"/>
                  </a:lnTo>
                  <a:lnTo>
                    <a:pt x="91" y="637"/>
                  </a:lnTo>
                  <a:lnTo>
                    <a:pt x="81" y="621"/>
                  </a:lnTo>
                  <a:lnTo>
                    <a:pt x="72" y="607"/>
                  </a:lnTo>
                  <a:lnTo>
                    <a:pt x="65" y="594"/>
                  </a:lnTo>
                  <a:lnTo>
                    <a:pt x="58" y="580"/>
                  </a:lnTo>
                  <a:lnTo>
                    <a:pt x="54" y="569"/>
                  </a:lnTo>
                  <a:lnTo>
                    <a:pt x="51" y="558"/>
                  </a:lnTo>
                  <a:lnTo>
                    <a:pt x="47" y="542"/>
                  </a:lnTo>
                  <a:lnTo>
                    <a:pt x="45" y="532"/>
                  </a:lnTo>
                  <a:lnTo>
                    <a:pt x="60" y="504"/>
                  </a:lnTo>
                  <a:lnTo>
                    <a:pt x="89" y="449"/>
                  </a:lnTo>
                  <a:lnTo>
                    <a:pt x="112" y="413"/>
                  </a:lnTo>
                  <a:lnTo>
                    <a:pt x="137" y="376"/>
                  </a:lnTo>
                  <a:lnTo>
                    <a:pt x="150" y="355"/>
                  </a:lnTo>
                  <a:lnTo>
                    <a:pt x="166" y="335"/>
                  </a:lnTo>
                  <a:lnTo>
                    <a:pt x="182" y="314"/>
                  </a:lnTo>
                  <a:lnTo>
                    <a:pt x="199" y="293"/>
                  </a:lnTo>
                  <a:lnTo>
                    <a:pt x="216" y="272"/>
                  </a:lnTo>
                  <a:lnTo>
                    <a:pt x="235" y="251"/>
                  </a:lnTo>
                  <a:lnTo>
                    <a:pt x="255" y="230"/>
                  </a:lnTo>
                  <a:lnTo>
                    <a:pt x="276" y="210"/>
                  </a:lnTo>
                  <a:lnTo>
                    <a:pt x="297" y="190"/>
                  </a:lnTo>
                  <a:lnTo>
                    <a:pt x="320" y="171"/>
                  </a:lnTo>
                  <a:lnTo>
                    <a:pt x="344" y="154"/>
                  </a:lnTo>
                  <a:lnTo>
                    <a:pt x="368" y="136"/>
                  </a:lnTo>
                  <a:lnTo>
                    <a:pt x="392" y="121"/>
                  </a:lnTo>
                  <a:lnTo>
                    <a:pt x="419" y="106"/>
                  </a:lnTo>
                  <a:lnTo>
                    <a:pt x="445" y="93"/>
                  </a:lnTo>
                  <a:lnTo>
                    <a:pt x="473" y="81"/>
                  </a:lnTo>
                  <a:lnTo>
                    <a:pt x="500" y="71"/>
                  </a:lnTo>
                  <a:lnTo>
                    <a:pt x="530" y="63"/>
                  </a:lnTo>
                  <a:lnTo>
                    <a:pt x="560" y="56"/>
                  </a:lnTo>
                  <a:lnTo>
                    <a:pt x="590" y="52"/>
                  </a:lnTo>
                  <a:lnTo>
                    <a:pt x="599" y="52"/>
                  </a:lnTo>
                  <a:lnTo>
                    <a:pt x="620" y="51"/>
                  </a:lnTo>
                  <a:lnTo>
                    <a:pt x="653" y="49"/>
                  </a:lnTo>
                  <a:lnTo>
                    <a:pt x="696" y="48"/>
                  </a:lnTo>
                  <a:lnTo>
                    <a:pt x="749" y="46"/>
                  </a:lnTo>
                  <a:lnTo>
                    <a:pt x="810" y="46"/>
                  </a:lnTo>
                  <a:lnTo>
                    <a:pt x="877" y="48"/>
                  </a:lnTo>
                  <a:lnTo>
                    <a:pt x="950" y="50"/>
                  </a:lnTo>
                  <a:lnTo>
                    <a:pt x="989" y="52"/>
                  </a:lnTo>
                  <a:lnTo>
                    <a:pt x="1027" y="55"/>
                  </a:lnTo>
                  <a:lnTo>
                    <a:pt x="1067" y="59"/>
                  </a:lnTo>
                  <a:lnTo>
                    <a:pt x="1108" y="63"/>
                  </a:lnTo>
                  <a:lnTo>
                    <a:pt x="1149" y="67"/>
                  </a:lnTo>
                  <a:lnTo>
                    <a:pt x="1190" y="74"/>
                  </a:lnTo>
                  <a:lnTo>
                    <a:pt x="1232" y="81"/>
                  </a:lnTo>
                  <a:lnTo>
                    <a:pt x="1274" y="88"/>
                  </a:lnTo>
                  <a:lnTo>
                    <a:pt x="1315" y="96"/>
                  </a:lnTo>
                  <a:lnTo>
                    <a:pt x="1356" y="106"/>
                  </a:lnTo>
                  <a:lnTo>
                    <a:pt x="1396" y="117"/>
                  </a:lnTo>
                  <a:lnTo>
                    <a:pt x="1436" y="128"/>
                  </a:lnTo>
                  <a:lnTo>
                    <a:pt x="1475" y="142"/>
                  </a:lnTo>
                  <a:lnTo>
                    <a:pt x="1514" y="156"/>
                  </a:lnTo>
                  <a:lnTo>
                    <a:pt x="1551" y="171"/>
                  </a:lnTo>
                  <a:lnTo>
                    <a:pt x="1586" y="188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81" name="Freeform 121">
              <a:extLst>
                <a:ext uri="{FF2B5EF4-FFF2-40B4-BE49-F238E27FC236}">
                  <a16:creationId xmlns:a16="http://schemas.microsoft.com/office/drawing/2014/main" id="{2555EC78-80C5-4234-B1E3-80A3D5AA4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5522"/>
              <a:ext cx="151" cy="42"/>
            </a:xfrm>
            <a:custGeom>
              <a:avLst/>
              <a:gdLst>
                <a:gd name="T0" fmla="*/ 1 w 436"/>
                <a:gd name="T1" fmla="*/ 17 h 115"/>
                <a:gd name="T2" fmla="*/ 0 w 436"/>
                <a:gd name="T3" fmla="*/ 21 h 115"/>
                <a:gd name="T4" fmla="*/ 0 w 436"/>
                <a:gd name="T5" fmla="*/ 26 h 115"/>
                <a:gd name="T6" fmla="*/ 1 w 436"/>
                <a:gd name="T7" fmla="*/ 30 h 115"/>
                <a:gd name="T8" fmla="*/ 3 w 436"/>
                <a:gd name="T9" fmla="*/ 34 h 115"/>
                <a:gd name="T10" fmla="*/ 5 w 436"/>
                <a:gd name="T11" fmla="*/ 37 h 115"/>
                <a:gd name="T12" fmla="*/ 8 w 436"/>
                <a:gd name="T13" fmla="*/ 40 h 115"/>
                <a:gd name="T14" fmla="*/ 11 w 436"/>
                <a:gd name="T15" fmla="*/ 44 h 115"/>
                <a:gd name="T16" fmla="*/ 16 w 436"/>
                <a:gd name="T17" fmla="*/ 45 h 115"/>
                <a:gd name="T18" fmla="*/ 30 w 436"/>
                <a:gd name="T19" fmla="*/ 49 h 115"/>
                <a:gd name="T20" fmla="*/ 61 w 436"/>
                <a:gd name="T21" fmla="*/ 58 h 115"/>
                <a:gd name="T22" fmla="*/ 106 w 436"/>
                <a:gd name="T23" fmla="*/ 70 h 115"/>
                <a:gd name="T24" fmla="*/ 162 w 436"/>
                <a:gd name="T25" fmla="*/ 83 h 115"/>
                <a:gd name="T26" fmla="*/ 191 w 436"/>
                <a:gd name="T27" fmla="*/ 90 h 115"/>
                <a:gd name="T28" fmla="*/ 224 w 436"/>
                <a:gd name="T29" fmla="*/ 97 h 115"/>
                <a:gd name="T30" fmla="*/ 256 w 436"/>
                <a:gd name="T31" fmla="*/ 102 h 115"/>
                <a:gd name="T32" fmla="*/ 289 w 436"/>
                <a:gd name="T33" fmla="*/ 107 h 115"/>
                <a:gd name="T34" fmla="*/ 322 w 436"/>
                <a:gd name="T35" fmla="*/ 111 h 115"/>
                <a:gd name="T36" fmla="*/ 354 w 436"/>
                <a:gd name="T37" fmla="*/ 113 h 115"/>
                <a:gd name="T38" fmla="*/ 385 w 436"/>
                <a:gd name="T39" fmla="*/ 115 h 115"/>
                <a:gd name="T40" fmla="*/ 415 w 436"/>
                <a:gd name="T41" fmla="*/ 114 h 115"/>
                <a:gd name="T42" fmla="*/ 419 w 436"/>
                <a:gd name="T43" fmla="*/ 114 h 115"/>
                <a:gd name="T44" fmla="*/ 424 w 436"/>
                <a:gd name="T45" fmla="*/ 112 h 115"/>
                <a:gd name="T46" fmla="*/ 427 w 436"/>
                <a:gd name="T47" fmla="*/ 110 h 115"/>
                <a:gd name="T48" fmla="*/ 430 w 436"/>
                <a:gd name="T49" fmla="*/ 108 h 115"/>
                <a:gd name="T50" fmla="*/ 432 w 436"/>
                <a:gd name="T51" fmla="*/ 104 h 115"/>
                <a:gd name="T52" fmla="*/ 435 w 436"/>
                <a:gd name="T53" fmla="*/ 100 h 115"/>
                <a:gd name="T54" fmla="*/ 436 w 436"/>
                <a:gd name="T55" fmla="*/ 95 h 115"/>
                <a:gd name="T56" fmla="*/ 436 w 436"/>
                <a:gd name="T57" fmla="*/ 91 h 115"/>
                <a:gd name="T58" fmla="*/ 436 w 436"/>
                <a:gd name="T59" fmla="*/ 87 h 115"/>
                <a:gd name="T60" fmla="*/ 433 w 436"/>
                <a:gd name="T61" fmla="*/ 82 h 115"/>
                <a:gd name="T62" fmla="*/ 431 w 436"/>
                <a:gd name="T63" fmla="*/ 79 h 115"/>
                <a:gd name="T64" fmla="*/ 429 w 436"/>
                <a:gd name="T65" fmla="*/ 76 h 115"/>
                <a:gd name="T66" fmla="*/ 426 w 436"/>
                <a:gd name="T67" fmla="*/ 73 h 115"/>
                <a:gd name="T68" fmla="*/ 421 w 436"/>
                <a:gd name="T69" fmla="*/ 71 h 115"/>
                <a:gd name="T70" fmla="*/ 417 w 436"/>
                <a:gd name="T71" fmla="*/ 70 h 115"/>
                <a:gd name="T72" fmla="*/ 412 w 436"/>
                <a:gd name="T73" fmla="*/ 69 h 115"/>
                <a:gd name="T74" fmla="*/ 385 w 436"/>
                <a:gd name="T75" fmla="*/ 70 h 115"/>
                <a:gd name="T76" fmla="*/ 355 w 436"/>
                <a:gd name="T77" fmla="*/ 68 h 115"/>
                <a:gd name="T78" fmla="*/ 323 w 436"/>
                <a:gd name="T79" fmla="*/ 66 h 115"/>
                <a:gd name="T80" fmla="*/ 292 w 436"/>
                <a:gd name="T81" fmla="*/ 61 h 115"/>
                <a:gd name="T82" fmla="*/ 260 w 436"/>
                <a:gd name="T83" fmla="*/ 57 h 115"/>
                <a:gd name="T84" fmla="*/ 228 w 436"/>
                <a:gd name="T85" fmla="*/ 51 h 115"/>
                <a:gd name="T86" fmla="*/ 197 w 436"/>
                <a:gd name="T87" fmla="*/ 45 h 115"/>
                <a:gd name="T88" fmla="*/ 167 w 436"/>
                <a:gd name="T89" fmla="*/ 38 h 115"/>
                <a:gd name="T90" fmla="*/ 113 w 436"/>
                <a:gd name="T91" fmla="*/ 25 h 115"/>
                <a:gd name="T92" fmla="*/ 70 w 436"/>
                <a:gd name="T93" fmla="*/ 14 h 115"/>
                <a:gd name="T94" fmla="*/ 41 w 436"/>
                <a:gd name="T95" fmla="*/ 5 h 115"/>
                <a:gd name="T96" fmla="*/ 30 w 436"/>
                <a:gd name="T97" fmla="*/ 2 h 115"/>
                <a:gd name="T98" fmla="*/ 25 w 436"/>
                <a:gd name="T99" fmla="*/ 0 h 115"/>
                <a:gd name="T100" fmla="*/ 20 w 436"/>
                <a:gd name="T101" fmla="*/ 0 h 115"/>
                <a:gd name="T102" fmla="*/ 17 w 436"/>
                <a:gd name="T103" fmla="*/ 2 h 115"/>
                <a:gd name="T104" fmla="*/ 12 w 436"/>
                <a:gd name="T105" fmla="*/ 4 h 115"/>
                <a:gd name="T106" fmla="*/ 9 w 436"/>
                <a:gd name="T107" fmla="*/ 6 h 115"/>
                <a:gd name="T108" fmla="*/ 6 w 436"/>
                <a:gd name="T109" fmla="*/ 9 h 115"/>
                <a:gd name="T110" fmla="*/ 4 w 436"/>
                <a:gd name="T111" fmla="*/ 13 h 115"/>
                <a:gd name="T112" fmla="*/ 1 w 436"/>
                <a:gd name="T113" fmla="*/ 1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6" h="115">
                  <a:moveTo>
                    <a:pt x="1" y="17"/>
                  </a:moveTo>
                  <a:lnTo>
                    <a:pt x="0" y="21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7"/>
                  </a:lnTo>
                  <a:lnTo>
                    <a:pt x="8" y="40"/>
                  </a:lnTo>
                  <a:lnTo>
                    <a:pt x="11" y="44"/>
                  </a:lnTo>
                  <a:lnTo>
                    <a:pt x="16" y="45"/>
                  </a:lnTo>
                  <a:lnTo>
                    <a:pt x="30" y="49"/>
                  </a:lnTo>
                  <a:lnTo>
                    <a:pt x="61" y="58"/>
                  </a:lnTo>
                  <a:lnTo>
                    <a:pt x="106" y="70"/>
                  </a:lnTo>
                  <a:lnTo>
                    <a:pt x="162" y="83"/>
                  </a:lnTo>
                  <a:lnTo>
                    <a:pt x="191" y="90"/>
                  </a:lnTo>
                  <a:lnTo>
                    <a:pt x="224" y="97"/>
                  </a:lnTo>
                  <a:lnTo>
                    <a:pt x="256" y="102"/>
                  </a:lnTo>
                  <a:lnTo>
                    <a:pt x="289" y="107"/>
                  </a:lnTo>
                  <a:lnTo>
                    <a:pt x="322" y="111"/>
                  </a:lnTo>
                  <a:lnTo>
                    <a:pt x="354" y="113"/>
                  </a:lnTo>
                  <a:lnTo>
                    <a:pt x="385" y="115"/>
                  </a:lnTo>
                  <a:lnTo>
                    <a:pt x="415" y="114"/>
                  </a:lnTo>
                  <a:lnTo>
                    <a:pt x="419" y="114"/>
                  </a:lnTo>
                  <a:lnTo>
                    <a:pt x="424" y="112"/>
                  </a:lnTo>
                  <a:lnTo>
                    <a:pt x="427" y="110"/>
                  </a:lnTo>
                  <a:lnTo>
                    <a:pt x="430" y="108"/>
                  </a:lnTo>
                  <a:lnTo>
                    <a:pt x="432" y="104"/>
                  </a:lnTo>
                  <a:lnTo>
                    <a:pt x="435" y="100"/>
                  </a:lnTo>
                  <a:lnTo>
                    <a:pt x="436" y="95"/>
                  </a:lnTo>
                  <a:lnTo>
                    <a:pt x="436" y="91"/>
                  </a:lnTo>
                  <a:lnTo>
                    <a:pt x="436" y="87"/>
                  </a:lnTo>
                  <a:lnTo>
                    <a:pt x="433" y="82"/>
                  </a:lnTo>
                  <a:lnTo>
                    <a:pt x="431" y="79"/>
                  </a:lnTo>
                  <a:lnTo>
                    <a:pt x="429" y="76"/>
                  </a:lnTo>
                  <a:lnTo>
                    <a:pt x="426" y="73"/>
                  </a:lnTo>
                  <a:lnTo>
                    <a:pt x="421" y="71"/>
                  </a:lnTo>
                  <a:lnTo>
                    <a:pt x="417" y="70"/>
                  </a:lnTo>
                  <a:lnTo>
                    <a:pt x="412" y="69"/>
                  </a:lnTo>
                  <a:lnTo>
                    <a:pt x="385" y="70"/>
                  </a:lnTo>
                  <a:lnTo>
                    <a:pt x="355" y="68"/>
                  </a:lnTo>
                  <a:lnTo>
                    <a:pt x="323" y="66"/>
                  </a:lnTo>
                  <a:lnTo>
                    <a:pt x="292" y="61"/>
                  </a:lnTo>
                  <a:lnTo>
                    <a:pt x="260" y="57"/>
                  </a:lnTo>
                  <a:lnTo>
                    <a:pt x="228" y="51"/>
                  </a:lnTo>
                  <a:lnTo>
                    <a:pt x="197" y="45"/>
                  </a:lnTo>
                  <a:lnTo>
                    <a:pt x="167" y="38"/>
                  </a:lnTo>
                  <a:lnTo>
                    <a:pt x="113" y="25"/>
                  </a:lnTo>
                  <a:lnTo>
                    <a:pt x="70" y="14"/>
                  </a:lnTo>
                  <a:lnTo>
                    <a:pt x="41" y="5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9" y="6"/>
                  </a:lnTo>
                  <a:lnTo>
                    <a:pt x="6" y="9"/>
                  </a:lnTo>
                  <a:lnTo>
                    <a:pt x="4" y="13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82" name="Freeform 122">
              <a:extLst>
                <a:ext uri="{FF2B5EF4-FFF2-40B4-BE49-F238E27FC236}">
                  <a16:creationId xmlns:a16="http://schemas.microsoft.com/office/drawing/2014/main" id="{AB23F940-1A48-4867-834B-4B76AA943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5549"/>
              <a:ext cx="327" cy="92"/>
            </a:xfrm>
            <a:custGeom>
              <a:avLst/>
              <a:gdLst>
                <a:gd name="T0" fmla="*/ 4 w 942"/>
                <a:gd name="T1" fmla="*/ 10 h 265"/>
                <a:gd name="T2" fmla="*/ 1 w 942"/>
                <a:gd name="T3" fmla="*/ 18 h 265"/>
                <a:gd name="T4" fmla="*/ 1 w 942"/>
                <a:gd name="T5" fmla="*/ 27 h 265"/>
                <a:gd name="T6" fmla="*/ 4 w 942"/>
                <a:gd name="T7" fmla="*/ 35 h 265"/>
                <a:gd name="T8" fmla="*/ 13 w 942"/>
                <a:gd name="T9" fmla="*/ 44 h 265"/>
                <a:gd name="T10" fmla="*/ 45 w 942"/>
                <a:gd name="T11" fmla="*/ 70 h 265"/>
                <a:gd name="T12" fmla="*/ 87 w 942"/>
                <a:gd name="T13" fmla="*/ 100 h 265"/>
                <a:gd name="T14" fmla="*/ 125 w 942"/>
                <a:gd name="T15" fmla="*/ 123 h 265"/>
                <a:gd name="T16" fmla="*/ 168 w 942"/>
                <a:gd name="T17" fmla="*/ 148 h 265"/>
                <a:gd name="T18" fmla="*/ 218 w 942"/>
                <a:gd name="T19" fmla="*/ 172 h 265"/>
                <a:gd name="T20" fmla="*/ 276 w 942"/>
                <a:gd name="T21" fmla="*/ 195 h 265"/>
                <a:gd name="T22" fmla="*/ 340 w 942"/>
                <a:gd name="T23" fmla="*/ 216 h 265"/>
                <a:gd name="T24" fmla="*/ 412 w 942"/>
                <a:gd name="T25" fmla="*/ 235 h 265"/>
                <a:gd name="T26" fmla="*/ 489 w 942"/>
                <a:gd name="T27" fmla="*/ 251 h 265"/>
                <a:gd name="T28" fmla="*/ 574 w 942"/>
                <a:gd name="T29" fmla="*/ 260 h 265"/>
                <a:gd name="T30" fmla="*/ 665 w 942"/>
                <a:gd name="T31" fmla="*/ 265 h 265"/>
                <a:gd name="T32" fmla="*/ 763 w 942"/>
                <a:gd name="T33" fmla="*/ 262 h 265"/>
                <a:gd name="T34" fmla="*/ 868 w 942"/>
                <a:gd name="T35" fmla="*/ 252 h 265"/>
                <a:gd name="T36" fmla="*/ 928 w 942"/>
                <a:gd name="T37" fmla="*/ 242 h 265"/>
                <a:gd name="T38" fmla="*/ 936 w 942"/>
                <a:gd name="T39" fmla="*/ 237 h 265"/>
                <a:gd name="T40" fmla="*/ 941 w 942"/>
                <a:gd name="T41" fmla="*/ 231 h 265"/>
                <a:gd name="T42" fmla="*/ 942 w 942"/>
                <a:gd name="T43" fmla="*/ 222 h 265"/>
                <a:gd name="T44" fmla="*/ 941 w 942"/>
                <a:gd name="T45" fmla="*/ 213 h 265"/>
                <a:gd name="T46" fmla="*/ 937 w 942"/>
                <a:gd name="T47" fmla="*/ 205 h 265"/>
                <a:gd name="T48" fmla="*/ 929 w 942"/>
                <a:gd name="T49" fmla="*/ 201 h 265"/>
                <a:gd name="T50" fmla="*/ 921 w 942"/>
                <a:gd name="T51" fmla="*/ 199 h 265"/>
                <a:gd name="T52" fmla="*/ 864 w 942"/>
                <a:gd name="T53" fmla="*/ 207 h 265"/>
                <a:gd name="T54" fmla="*/ 762 w 942"/>
                <a:gd name="T55" fmla="*/ 216 h 265"/>
                <a:gd name="T56" fmla="*/ 668 w 942"/>
                <a:gd name="T57" fmla="*/ 218 h 265"/>
                <a:gd name="T58" fmla="*/ 580 w 942"/>
                <a:gd name="T59" fmla="*/ 215 h 265"/>
                <a:gd name="T60" fmla="*/ 498 w 942"/>
                <a:gd name="T61" fmla="*/ 205 h 265"/>
                <a:gd name="T62" fmla="*/ 423 w 942"/>
                <a:gd name="T63" fmla="*/ 190 h 265"/>
                <a:gd name="T64" fmla="*/ 354 w 942"/>
                <a:gd name="T65" fmla="*/ 172 h 265"/>
                <a:gd name="T66" fmla="*/ 293 w 942"/>
                <a:gd name="T67" fmla="*/ 151 h 265"/>
                <a:gd name="T68" fmla="*/ 237 w 942"/>
                <a:gd name="T69" fmla="*/ 129 h 265"/>
                <a:gd name="T70" fmla="*/ 189 w 942"/>
                <a:gd name="T71" fmla="*/ 106 h 265"/>
                <a:gd name="T72" fmla="*/ 128 w 942"/>
                <a:gd name="T73" fmla="*/ 72 h 265"/>
                <a:gd name="T74" fmla="*/ 72 w 942"/>
                <a:gd name="T75" fmla="*/ 33 h 265"/>
                <a:gd name="T76" fmla="*/ 43 w 942"/>
                <a:gd name="T77" fmla="*/ 10 h 265"/>
                <a:gd name="T78" fmla="*/ 35 w 942"/>
                <a:gd name="T79" fmla="*/ 3 h 265"/>
                <a:gd name="T80" fmla="*/ 26 w 942"/>
                <a:gd name="T81" fmla="*/ 0 h 265"/>
                <a:gd name="T82" fmla="*/ 18 w 942"/>
                <a:gd name="T83" fmla="*/ 0 h 265"/>
                <a:gd name="T84" fmla="*/ 10 w 942"/>
                <a:gd name="T85" fmla="*/ 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42" h="265">
                  <a:moveTo>
                    <a:pt x="6" y="6"/>
                  </a:moveTo>
                  <a:lnTo>
                    <a:pt x="4" y="10"/>
                  </a:lnTo>
                  <a:lnTo>
                    <a:pt x="2" y="14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8"/>
                  </a:lnTo>
                  <a:lnTo>
                    <a:pt x="13" y="44"/>
                  </a:lnTo>
                  <a:lnTo>
                    <a:pt x="25" y="55"/>
                  </a:lnTo>
                  <a:lnTo>
                    <a:pt x="45" y="70"/>
                  </a:lnTo>
                  <a:lnTo>
                    <a:pt x="72" y="90"/>
                  </a:lnTo>
                  <a:lnTo>
                    <a:pt x="87" y="100"/>
                  </a:lnTo>
                  <a:lnTo>
                    <a:pt x="105" y="111"/>
                  </a:lnTo>
                  <a:lnTo>
                    <a:pt x="125" y="123"/>
                  </a:lnTo>
                  <a:lnTo>
                    <a:pt x="146" y="136"/>
                  </a:lnTo>
                  <a:lnTo>
                    <a:pt x="168" y="148"/>
                  </a:lnTo>
                  <a:lnTo>
                    <a:pt x="192" y="160"/>
                  </a:lnTo>
                  <a:lnTo>
                    <a:pt x="218" y="172"/>
                  </a:lnTo>
                  <a:lnTo>
                    <a:pt x="246" y="183"/>
                  </a:lnTo>
                  <a:lnTo>
                    <a:pt x="276" y="195"/>
                  </a:lnTo>
                  <a:lnTo>
                    <a:pt x="307" y="206"/>
                  </a:lnTo>
                  <a:lnTo>
                    <a:pt x="340" y="216"/>
                  </a:lnTo>
                  <a:lnTo>
                    <a:pt x="375" y="226"/>
                  </a:lnTo>
                  <a:lnTo>
                    <a:pt x="412" y="235"/>
                  </a:lnTo>
                  <a:lnTo>
                    <a:pt x="449" y="243"/>
                  </a:lnTo>
                  <a:lnTo>
                    <a:pt x="489" y="251"/>
                  </a:lnTo>
                  <a:lnTo>
                    <a:pt x="531" y="256"/>
                  </a:lnTo>
                  <a:lnTo>
                    <a:pt x="574" y="260"/>
                  </a:lnTo>
                  <a:lnTo>
                    <a:pt x="618" y="263"/>
                  </a:lnTo>
                  <a:lnTo>
                    <a:pt x="665" y="265"/>
                  </a:lnTo>
                  <a:lnTo>
                    <a:pt x="713" y="264"/>
                  </a:lnTo>
                  <a:lnTo>
                    <a:pt x="763" y="262"/>
                  </a:lnTo>
                  <a:lnTo>
                    <a:pt x="815" y="258"/>
                  </a:lnTo>
                  <a:lnTo>
                    <a:pt x="868" y="252"/>
                  </a:lnTo>
                  <a:lnTo>
                    <a:pt x="923" y="243"/>
                  </a:lnTo>
                  <a:lnTo>
                    <a:pt x="928" y="242"/>
                  </a:lnTo>
                  <a:lnTo>
                    <a:pt x="932" y="241"/>
                  </a:lnTo>
                  <a:lnTo>
                    <a:pt x="936" y="237"/>
                  </a:lnTo>
                  <a:lnTo>
                    <a:pt x="939" y="234"/>
                  </a:lnTo>
                  <a:lnTo>
                    <a:pt x="941" y="231"/>
                  </a:lnTo>
                  <a:lnTo>
                    <a:pt x="942" y="226"/>
                  </a:lnTo>
                  <a:lnTo>
                    <a:pt x="942" y="222"/>
                  </a:lnTo>
                  <a:lnTo>
                    <a:pt x="942" y="217"/>
                  </a:lnTo>
                  <a:lnTo>
                    <a:pt x="941" y="213"/>
                  </a:lnTo>
                  <a:lnTo>
                    <a:pt x="939" y="209"/>
                  </a:lnTo>
                  <a:lnTo>
                    <a:pt x="937" y="205"/>
                  </a:lnTo>
                  <a:lnTo>
                    <a:pt x="933" y="203"/>
                  </a:lnTo>
                  <a:lnTo>
                    <a:pt x="929" y="201"/>
                  </a:lnTo>
                  <a:lnTo>
                    <a:pt x="926" y="200"/>
                  </a:lnTo>
                  <a:lnTo>
                    <a:pt x="921" y="199"/>
                  </a:lnTo>
                  <a:lnTo>
                    <a:pt x="917" y="199"/>
                  </a:lnTo>
                  <a:lnTo>
                    <a:pt x="864" y="207"/>
                  </a:lnTo>
                  <a:lnTo>
                    <a:pt x="812" y="213"/>
                  </a:lnTo>
                  <a:lnTo>
                    <a:pt x="762" y="216"/>
                  </a:lnTo>
                  <a:lnTo>
                    <a:pt x="715" y="218"/>
                  </a:lnTo>
                  <a:lnTo>
                    <a:pt x="668" y="218"/>
                  </a:lnTo>
                  <a:lnTo>
                    <a:pt x="623" y="217"/>
                  </a:lnTo>
                  <a:lnTo>
                    <a:pt x="580" y="215"/>
                  </a:lnTo>
                  <a:lnTo>
                    <a:pt x="538" y="211"/>
                  </a:lnTo>
                  <a:lnTo>
                    <a:pt x="498" y="205"/>
                  </a:lnTo>
                  <a:lnTo>
                    <a:pt x="459" y="197"/>
                  </a:lnTo>
                  <a:lnTo>
                    <a:pt x="423" y="190"/>
                  </a:lnTo>
                  <a:lnTo>
                    <a:pt x="388" y="181"/>
                  </a:lnTo>
                  <a:lnTo>
                    <a:pt x="354" y="172"/>
                  </a:lnTo>
                  <a:lnTo>
                    <a:pt x="322" y="162"/>
                  </a:lnTo>
                  <a:lnTo>
                    <a:pt x="293" y="151"/>
                  </a:lnTo>
                  <a:lnTo>
                    <a:pt x="264" y="140"/>
                  </a:lnTo>
                  <a:lnTo>
                    <a:pt x="237" y="129"/>
                  </a:lnTo>
                  <a:lnTo>
                    <a:pt x="212" y="117"/>
                  </a:lnTo>
                  <a:lnTo>
                    <a:pt x="189" y="106"/>
                  </a:lnTo>
                  <a:lnTo>
                    <a:pt x="167" y="94"/>
                  </a:lnTo>
                  <a:lnTo>
                    <a:pt x="128" y="72"/>
                  </a:lnTo>
                  <a:lnTo>
                    <a:pt x="96" y="52"/>
                  </a:lnTo>
                  <a:lnTo>
                    <a:pt x="72" y="33"/>
                  </a:lnTo>
                  <a:lnTo>
                    <a:pt x="54" y="20"/>
                  </a:lnTo>
                  <a:lnTo>
                    <a:pt x="43" y="10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83" name="Freeform 123">
              <a:extLst>
                <a:ext uri="{FF2B5EF4-FFF2-40B4-BE49-F238E27FC236}">
                  <a16:creationId xmlns:a16="http://schemas.microsoft.com/office/drawing/2014/main" id="{8EAB0A4F-A39B-4BD0-82F1-A8E95C7A7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5595"/>
              <a:ext cx="230" cy="108"/>
            </a:xfrm>
            <a:custGeom>
              <a:avLst/>
              <a:gdLst>
                <a:gd name="T0" fmla="*/ 3 w 660"/>
                <a:gd name="T1" fmla="*/ 11 h 307"/>
                <a:gd name="T2" fmla="*/ 0 w 660"/>
                <a:gd name="T3" fmla="*/ 19 h 307"/>
                <a:gd name="T4" fmla="*/ 1 w 660"/>
                <a:gd name="T5" fmla="*/ 28 h 307"/>
                <a:gd name="T6" fmla="*/ 4 w 660"/>
                <a:gd name="T7" fmla="*/ 36 h 307"/>
                <a:gd name="T8" fmla="*/ 26 w 660"/>
                <a:gd name="T9" fmla="*/ 55 h 307"/>
                <a:gd name="T10" fmla="*/ 100 w 660"/>
                <a:gd name="T11" fmla="*/ 114 h 307"/>
                <a:gd name="T12" fmla="*/ 174 w 660"/>
                <a:gd name="T13" fmla="*/ 165 h 307"/>
                <a:gd name="T14" fmla="*/ 240 w 660"/>
                <a:gd name="T15" fmla="*/ 205 h 307"/>
                <a:gd name="T16" fmla="*/ 288 w 660"/>
                <a:gd name="T17" fmla="*/ 229 h 307"/>
                <a:gd name="T18" fmla="*/ 339 w 660"/>
                <a:gd name="T19" fmla="*/ 252 h 307"/>
                <a:gd name="T20" fmla="*/ 391 w 660"/>
                <a:gd name="T21" fmla="*/ 272 h 307"/>
                <a:gd name="T22" fmla="*/ 446 w 660"/>
                <a:gd name="T23" fmla="*/ 289 h 307"/>
                <a:gd name="T24" fmla="*/ 501 w 660"/>
                <a:gd name="T25" fmla="*/ 301 h 307"/>
                <a:gd name="T26" fmla="*/ 556 w 660"/>
                <a:gd name="T27" fmla="*/ 306 h 307"/>
                <a:gd name="T28" fmla="*/ 613 w 660"/>
                <a:gd name="T29" fmla="*/ 306 h 307"/>
                <a:gd name="T30" fmla="*/ 646 w 660"/>
                <a:gd name="T31" fmla="*/ 302 h 307"/>
                <a:gd name="T32" fmla="*/ 654 w 660"/>
                <a:gd name="T33" fmla="*/ 297 h 307"/>
                <a:gd name="T34" fmla="*/ 658 w 660"/>
                <a:gd name="T35" fmla="*/ 291 h 307"/>
                <a:gd name="T36" fmla="*/ 660 w 660"/>
                <a:gd name="T37" fmla="*/ 282 h 307"/>
                <a:gd name="T38" fmla="*/ 659 w 660"/>
                <a:gd name="T39" fmla="*/ 273 h 307"/>
                <a:gd name="T40" fmla="*/ 655 w 660"/>
                <a:gd name="T41" fmla="*/ 265 h 307"/>
                <a:gd name="T42" fmla="*/ 648 w 660"/>
                <a:gd name="T43" fmla="*/ 261 h 307"/>
                <a:gd name="T44" fmla="*/ 639 w 660"/>
                <a:gd name="T45" fmla="*/ 259 h 307"/>
                <a:gd name="T46" fmla="*/ 609 w 660"/>
                <a:gd name="T47" fmla="*/ 261 h 307"/>
                <a:gd name="T48" fmla="*/ 556 w 660"/>
                <a:gd name="T49" fmla="*/ 261 h 307"/>
                <a:gd name="T50" fmla="*/ 503 w 660"/>
                <a:gd name="T51" fmla="*/ 255 h 307"/>
                <a:gd name="T52" fmla="*/ 451 w 660"/>
                <a:gd name="T53" fmla="*/ 243 h 307"/>
                <a:gd name="T54" fmla="*/ 399 w 660"/>
                <a:gd name="T55" fmla="*/ 227 h 307"/>
                <a:gd name="T56" fmla="*/ 349 w 660"/>
                <a:gd name="T57" fmla="*/ 208 h 307"/>
                <a:gd name="T58" fmla="*/ 301 w 660"/>
                <a:gd name="T59" fmla="*/ 185 h 307"/>
                <a:gd name="T60" fmla="*/ 255 w 660"/>
                <a:gd name="T61" fmla="*/ 160 h 307"/>
                <a:gd name="T62" fmla="*/ 192 w 660"/>
                <a:gd name="T63" fmla="*/ 123 h 307"/>
                <a:gd name="T64" fmla="*/ 121 w 660"/>
                <a:gd name="T65" fmla="*/ 74 h 307"/>
                <a:gd name="T66" fmla="*/ 53 w 660"/>
                <a:gd name="T67" fmla="*/ 19 h 307"/>
                <a:gd name="T68" fmla="*/ 34 w 660"/>
                <a:gd name="T69" fmla="*/ 4 h 307"/>
                <a:gd name="T70" fmla="*/ 25 w 660"/>
                <a:gd name="T71" fmla="*/ 0 h 307"/>
                <a:gd name="T72" fmla="*/ 17 w 660"/>
                <a:gd name="T73" fmla="*/ 1 h 307"/>
                <a:gd name="T74" fmla="*/ 8 w 660"/>
                <a:gd name="T75" fmla="*/ 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0" h="307">
                  <a:moveTo>
                    <a:pt x="5" y="7"/>
                  </a:moveTo>
                  <a:lnTo>
                    <a:pt x="3" y="11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39"/>
                  </a:lnTo>
                  <a:lnTo>
                    <a:pt x="26" y="55"/>
                  </a:lnTo>
                  <a:lnTo>
                    <a:pt x="70" y="92"/>
                  </a:lnTo>
                  <a:lnTo>
                    <a:pt x="100" y="114"/>
                  </a:lnTo>
                  <a:lnTo>
                    <a:pt x="134" y="139"/>
                  </a:lnTo>
                  <a:lnTo>
                    <a:pt x="174" y="165"/>
                  </a:lnTo>
                  <a:lnTo>
                    <a:pt x="217" y="191"/>
                  </a:lnTo>
                  <a:lnTo>
                    <a:pt x="240" y="205"/>
                  </a:lnTo>
                  <a:lnTo>
                    <a:pt x="264" y="217"/>
                  </a:lnTo>
                  <a:lnTo>
                    <a:pt x="288" y="229"/>
                  </a:lnTo>
                  <a:lnTo>
                    <a:pt x="313" y="241"/>
                  </a:lnTo>
                  <a:lnTo>
                    <a:pt x="339" y="252"/>
                  </a:lnTo>
                  <a:lnTo>
                    <a:pt x="364" y="263"/>
                  </a:lnTo>
                  <a:lnTo>
                    <a:pt x="391" y="272"/>
                  </a:lnTo>
                  <a:lnTo>
                    <a:pt x="418" y="281"/>
                  </a:lnTo>
                  <a:lnTo>
                    <a:pt x="446" y="289"/>
                  </a:lnTo>
                  <a:lnTo>
                    <a:pt x="474" y="295"/>
                  </a:lnTo>
                  <a:lnTo>
                    <a:pt x="501" y="301"/>
                  </a:lnTo>
                  <a:lnTo>
                    <a:pt x="529" y="304"/>
                  </a:lnTo>
                  <a:lnTo>
                    <a:pt x="556" y="306"/>
                  </a:lnTo>
                  <a:lnTo>
                    <a:pt x="585" y="307"/>
                  </a:lnTo>
                  <a:lnTo>
                    <a:pt x="613" y="306"/>
                  </a:lnTo>
                  <a:lnTo>
                    <a:pt x="641" y="303"/>
                  </a:lnTo>
                  <a:lnTo>
                    <a:pt x="646" y="302"/>
                  </a:lnTo>
                  <a:lnTo>
                    <a:pt x="649" y="300"/>
                  </a:lnTo>
                  <a:lnTo>
                    <a:pt x="654" y="297"/>
                  </a:lnTo>
                  <a:lnTo>
                    <a:pt x="656" y="294"/>
                  </a:lnTo>
                  <a:lnTo>
                    <a:pt x="658" y="291"/>
                  </a:lnTo>
                  <a:lnTo>
                    <a:pt x="660" y="286"/>
                  </a:lnTo>
                  <a:lnTo>
                    <a:pt x="660" y="282"/>
                  </a:lnTo>
                  <a:lnTo>
                    <a:pt x="660" y="278"/>
                  </a:lnTo>
                  <a:lnTo>
                    <a:pt x="659" y="273"/>
                  </a:lnTo>
                  <a:lnTo>
                    <a:pt x="658" y="269"/>
                  </a:lnTo>
                  <a:lnTo>
                    <a:pt x="655" y="265"/>
                  </a:lnTo>
                  <a:lnTo>
                    <a:pt x="651" y="263"/>
                  </a:lnTo>
                  <a:lnTo>
                    <a:pt x="648" y="261"/>
                  </a:lnTo>
                  <a:lnTo>
                    <a:pt x="644" y="259"/>
                  </a:lnTo>
                  <a:lnTo>
                    <a:pt x="639" y="259"/>
                  </a:lnTo>
                  <a:lnTo>
                    <a:pt x="635" y="259"/>
                  </a:lnTo>
                  <a:lnTo>
                    <a:pt x="609" y="261"/>
                  </a:lnTo>
                  <a:lnTo>
                    <a:pt x="583" y="262"/>
                  </a:lnTo>
                  <a:lnTo>
                    <a:pt x="556" y="261"/>
                  </a:lnTo>
                  <a:lnTo>
                    <a:pt x="530" y="259"/>
                  </a:lnTo>
                  <a:lnTo>
                    <a:pt x="503" y="255"/>
                  </a:lnTo>
                  <a:lnTo>
                    <a:pt x="477" y="250"/>
                  </a:lnTo>
                  <a:lnTo>
                    <a:pt x="451" y="243"/>
                  </a:lnTo>
                  <a:lnTo>
                    <a:pt x="425" y="236"/>
                  </a:lnTo>
                  <a:lnTo>
                    <a:pt x="399" y="227"/>
                  </a:lnTo>
                  <a:lnTo>
                    <a:pt x="374" y="218"/>
                  </a:lnTo>
                  <a:lnTo>
                    <a:pt x="349" y="208"/>
                  </a:lnTo>
                  <a:lnTo>
                    <a:pt x="324" y="197"/>
                  </a:lnTo>
                  <a:lnTo>
                    <a:pt x="301" y="185"/>
                  </a:lnTo>
                  <a:lnTo>
                    <a:pt x="278" y="173"/>
                  </a:lnTo>
                  <a:lnTo>
                    <a:pt x="255" y="160"/>
                  </a:lnTo>
                  <a:lnTo>
                    <a:pt x="234" y="148"/>
                  </a:lnTo>
                  <a:lnTo>
                    <a:pt x="192" y="123"/>
                  </a:lnTo>
                  <a:lnTo>
                    <a:pt x="154" y="97"/>
                  </a:lnTo>
                  <a:lnTo>
                    <a:pt x="121" y="74"/>
                  </a:lnTo>
                  <a:lnTo>
                    <a:pt x="93" y="52"/>
                  </a:lnTo>
                  <a:lnTo>
                    <a:pt x="53" y="19"/>
                  </a:lnTo>
                  <a:lnTo>
                    <a:pt x="37" y="6"/>
                  </a:lnTo>
                  <a:lnTo>
                    <a:pt x="34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8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84" name="Freeform 124">
              <a:extLst>
                <a:ext uri="{FF2B5EF4-FFF2-40B4-BE49-F238E27FC236}">
                  <a16:creationId xmlns:a16="http://schemas.microsoft.com/office/drawing/2014/main" id="{D240FD20-302A-4791-89C9-4559A9CC7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5651"/>
              <a:ext cx="473" cy="105"/>
            </a:xfrm>
            <a:custGeom>
              <a:avLst/>
              <a:gdLst>
                <a:gd name="T0" fmla="*/ 2 w 1357"/>
                <a:gd name="T1" fmla="*/ 12 h 306"/>
                <a:gd name="T2" fmla="*/ 0 w 1357"/>
                <a:gd name="T3" fmla="*/ 20 h 306"/>
                <a:gd name="T4" fmla="*/ 1 w 1357"/>
                <a:gd name="T5" fmla="*/ 29 h 306"/>
                <a:gd name="T6" fmla="*/ 5 w 1357"/>
                <a:gd name="T7" fmla="*/ 37 h 306"/>
                <a:gd name="T8" fmla="*/ 27 w 1357"/>
                <a:gd name="T9" fmla="*/ 54 h 306"/>
                <a:gd name="T10" fmla="*/ 107 w 1357"/>
                <a:gd name="T11" fmla="*/ 106 h 306"/>
                <a:gd name="T12" fmla="*/ 190 w 1357"/>
                <a:gd name="T13" fmla="*/ 153 h 306"/>
                <a:gd name="T14" fmla="*/ 265 w 1357"/>
                <a:gd name="T15" fmla="*/ 189 h 306"/>
                <a:gd name="T16" fmla="*/ 321 w 1357"/>
                <a:gd name="T17" fmla="*/ 212 h 306"/>
                <a:gd name="T18" fmla="*/ 382 w 1357"/>
                <a:gd name="T19" fmla="*/ 236 h 306"/>
                <a:gd name="T20" fmla="*/ 447 w 1357"/>
                <a:gd name="T21" fmla="*/ 257 h 306"/>
                <a:gd name="T22" fmla="*/ 516 w 1357"/>
                <a:gd name="T23" fmla="*/ 274 h 306"/>
                <a:gd name="T24" fmla="*/ 588 w 1357"/>
                <a:gd name="T25" fmla="*/ 289 h 306"/>
                <a:gd name="T26" fmla="*/ 663 w 1357"/>
                <a:gd name="T27" fmla="*/ 300 h 306"/>
                <a:gd name="T28" fmla="*/ 740 w 1357"/>
                <a:gd name="T29" fmla="*/ 305 h 306"/>
                <a:gd name="T30" fmla="*/ 820 w 1357"/>
                <a:gd name="T31" fmla="*/ 306 h 306"/>
                <a:gd name="T32" fmla="*/ 894 w 1357"/>
                <a:gd name="T33" fmla="*/ 304 h 306"/>
                <a:gd name="T34" fmla="*/ 961 w 1357"/>
                <a:gd name="T35" fmla="*/ 300 h 306"/>
                <a:gd name="T36" fmla="*/ 1022 w 1357"/>
                <a:gd name="T37" fmla="*/ 293 h 306"/>
                <a:gd name="T38" fmla="*/ 1101 w 1357"/>
                <a:gd name="T39" fmla="*/ 281 h 306"/>
                <a:gd name="T40" fmla="*/ 1188 w 1357"/>
                <a:gd name="T41" fmla="*/ 262 h 306"/>
                <a:gd name="T42" fmla="*/ 1254 w 1357"/>
                <a:gd name="T43" fmla="*/ 241 h 306"/>
                <a:gd name="T44" fmla="*/ 1301 w 1357"/>
                <a:gd name="T45" fmla="*/ 221 h 306"/>
                <a:gd name="T46" fmla="*/ 1340 w 1357"/>
                <a:gd name="T47" fmla="*/ 199 h 306"/>
                <a:gd name="T48" fmla="*/ 1352 w 1357"/>
                <a:gd name="T49" fmla="*/ 189 h 306"/>
                <a:gd name="T50" fmla="*/ 1355 w 1357"/>
                <a:gd name="T51" fmla="*/ 181 h 306"/>
                <a:gd name="T52" fmla="*/ 1357 w 1357"/>
                <a:gd name="T53" fmla="*/ 173 h 306"/>
                <a:gd name="T54" fmla="*/ 1353 w 1357"/>
                <a:gd name="T55" fmla="*/ 165 h 306"/>
                <a:gd name="T56" fmla="*/ 1348 w 1357"/>
                <a:gd name="T57" fmla="*/ 158 h 306"/>
                <a:gd name="T58" fmla="*/ 1340 w 1357"/>
                <a:gd name="T59" fmla="*/ 154 h 306"/>
                <a:gd name="T60" fmla="*/ 1331 w 1357"/>
                <a:gd name="T61" fmla="*/ 153 h 306"/>
                <a:gd name="T62" fmla="*/ 1323 w 1357"/>
                <a:gd name="T63" fmla="*/ 156 h 306"/>
                <a:gd name="T64" fmla="*/ 1312 w 1357"/>
                <a:gd name="T65" fmla="*/ 163 h 306"/>
                <a:gd name="T66" fmla="*/ 1276 w 1357"/>
                <a:gd name="T67" fmla="*/ 183 h 306"/>
                <a:gd name="T68" fmla="*/ 1232 w 1357"/>
                <a:gd name="T69" fmla="*/ 201 h 306"/>
                <a:gd name="T70" fmla="*/ 1169 w 1357"/>
                <a:gd name="T71" fmla="*/ 220 h 306"/>
                <a:gd name="T72" fmla="*/ 1086 w 1357"/>
                <a:gd name="T73" fmla="*/ 238 h 306"/>
                <a:gd name="T74" fmla="*/ 982 w 1357"/>
                <a:gd name="T75" fmla="*/ 252 h 306"/>
                <a:gd name="T76" fmla="*/ 888 w 1357"/>
                <a:gd name="T77" fmla="*/ 259 h 306"/>
                <a:gd name="T78" fmla="*/ 818 w 1357"/>
                <a:gd name="T79" fmla="*/ 261 h 306"/>
                <a:gd name="T80" fmla="*/ 742 w 1357"/>
                <a:gd name="T81" fmla="*/ 260 h 306"/>
                <a:gd name="T82" fmla="*/ 667 w 1357"/>
                <a:gd name="T83" fmla="*/ 254 h 306"/>
                <a:gd name="T84" fmla="*/ 594 w 1357"/>
                <a:gd name="T85" fmla="*/ 244 h 306"/>
                <a:gd name="T86" fmla="*/ 525 w 1357"/>
                <a:gd name="T87" fmla="*/ 230 h 306"/>
                <a:gd name="T88" fmla="*/ 457 w 1357"/>
                <a:gd name="T89" fmla="*/ 211 h 306"/>
                <a:gd name="T90" fmla="*/ 394 w 1357"/>
                <a:gd name="T91" fmla="*/ 191 h 306"/>
                <a:gd name="T92" fmla="*/ 336 w 1357"/>
                <a:gd name="T93" fmla="*/ 168 h 306"/>
                <a:gd name="T94" fmla="*/ 280 w 1357"/>
                <a:gd name="T95" fmla="*/ 145 h 306"/>
                <a:gd name="T96" fmla="*/ 208 w 1357"/>
                <a:gd name="T97" fmla="*/ 110 h 306"/>
                <a:gd name="T98" fmla="*/ 127 w 1357"/>
                <a:gd name="T99" fmla="*/ 64 h 306"/>
                <a:gd name="T100" fmla="*/ 52 w 1357"/>
                <a:gd name="T101" fmla="*/ 16 h 306"/>
                <a:gd name="T102" fmla="*/ 32 w 1357"/>
                <a:gd name="T103" fmla="*/ 2 h 306"/>
                <a:gd name="T104" fmla="*/ 24 w 1357"/>
                <a:gd name="T105" fmla="*/ 0 h 306"/>
                <a:gd name="T106" fmla="*/ 15 w 1357"/>
                <a:gd name="T107" fmla="*/ 0 h 306"/>
                <a:gd name="T108" fmla="*/ 8 w 1357"/>
                <a:gd name="T109" fmla="*/ 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57" h="306">
                  <a:moveTo>
                    <a:pt x="4" y="8"/>
                  </a:moveTo>
                  <a:lnTo>
                    <a:pt x="2" y="12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27" y="54"/>
                  </a:lnTo>
                  <a:lnTo>
                    <a:pt x="75" y="85"/>
                  </a:lnTo>
                  <a:lnTo>
                    <a:pt x="107" y="106"/>
                  </a:lnTo>
                  <a:lnTo>
                    <a:pt x="146" y="128"/>
                  </a:lnTo>
                  <a:lnTo>
                    <a:pt x="190" y="153"/>
                  </a:lnTo>
                  <a:lnTo>
                    <a:pt x="238" y="177"/>
                  </a:lnTo>
                  <a:lnTo>
                    <a:pt x="265" y="189"/>
                  </a:lnTo>
                  <a:lnTo>
                    <a:pt x="293" y="201"/>
                  </a:lnTo>
                  <a:lnTo>
                    <a:pt x="321" y="212"/>
                  </a:lnTo>
                  <a:lnTo>
                    <a:pt x="351" y="225"/>
                  </a:lnTo>
                  <a:lnTo>
                    <a:pt x="382" y="236"/>
                  </a:lnTo>
                  <a:lnTo>
                    <a:pt x="414" y="247"/>
                  </a:lnTo>
                  <a:lnTo>
                    <a:pt x="447" y="257"/>
                  </a:lnTo>
                  <a:lnTo>
                    <a:pt x="482" y="265"/>
                  </a:lnTo>
                  <a:lnTo>
                    <a:pt x="516" y="274"/>
                  </a:lnTo>
                  <a:lnTo>
                    <a:pt x="551" y="282"/>
                  </a:lnTo>
                  <a:lnTo>
                    <a:pt x="588" y="289"/>
                  </a:lnTo>
                  <a:lnTo>
                    <a:pt x="625" y="295"/>
                  </a:lnTo>
                  <a:lnTo>
                    <a:pt x="663" y="300"/>
                  </a:lnTo>
                  <a:lnTo>
                    <a:pt x="701" y="303"/>
                  </a:lnTo>
                  <a:lnTo>
                    <a:pt x="740" y="305"/>
                  </a:lnTo>
                  <a:lnTo>
                    <a:pt x="781" y="306"/>
                  </a:lnTo>
                  <a:lnTo>
                    <a:pt x="820" y="306"/>
                  </a:lnTo>
                  <a:lnTo>
                    <a:pt x="857" y="305"/>
                  </a:lnTo>
                  <a:lnTo>
                    <a:pt x="894" y="304"/>
                  </a:lnTo>
                  <a:lnTo>
                    <a:pt x="928" y="302"/>
                  </a:lnTo>
                  <a:lnTo>
                    <a:pt x="961" y="300"/>
                  </a:lnTo>
                  <a:lnTo>
                    <a:pt x="992" y="296"/>
                  </a:lnTo>
                  <a:lnTo>
                    <a:pt x="1022" y="293"/>
                  </a:lnTo>
                  <a:lnTo>
                    <a:pt x="1049" y="290"/>
                  </a:lnTo>
                  <a:lnTo>
                    <a:pt x="1101" y="281"/>
                  </a:lnTo>
                  <a:lnTo>
                    <a:pt x="1148" y="272"/>
                  </a:lnTo>
                  <a:lnTo>
                    <a:pt x="1188" y="262"/>
                  </a:lnTo>
                  <a:lnTo>
                    <a:pt x="1223" y="251"/>
                  </a:lnTo>
                  <a:lnTo>
                    <a:pt x="1254" y="241"/>
                  </a:lnTo>
                  <a:lnTo>
                    <a:pt x="1279" y="231"/>
                  </a:lnTo>
                  <a:lnTo>
                    <a:pt x="1301" y="221"/>
                  </a:lnTo>
                  <a:lnTo>
                    <a:pt x="1318" y="212"/>
                  </a:lnTo>
                  <a:lnTo>
                    <a:pt x="1340" y="199"/>
                  </a:lnTo>
                  <a:lnTo>
                    <a:pt x="1349" y="193"/>
                  </a:lnTo>
                  <a:lnTo>
                    <a:pt x="1352" y="189"/>
                  </a:lnTo>
                  <a:lnTo>
                    <a:pt x="1354" y="186"/>
                  </a:lnTo>
                  <a:lnTo>
                    <a:pt x="1355" y="181"/>
                  </a:lnTo>
                  <a:lnTo>
                    <a:pt x="1357" y="177"/>
                  </a:lnTo>
                  <a:lnTo>
                    <a:pt x="1357" y="173"/>
                  </a:lnTo>
                  <a:lnTo>
                    <a:pt x="1355" y="168"/>
                  </a:lnTo>
                  <a:lnTo>
                    <a:pt x="1353" y="165"/>
                  </a:lnTo>
                  <a:lnTo>
                    <a:pt x="1351" y="160"/>
                  </a:lnTo>
                  <a:lnTo>
                    <a:pt x="1348" y="158"/>
                  </a:lnTo>
                  <a:lnTo>
                    <a:pt x="1344" y="155"/>
                  </a:lnTo>
                  <a:lnTo>
                    <a:pt x="1340" y="154"/>
                  </a:lnTo>
                  <a:lnTo>
                    <a:pt x="1336" y="153"/>
                  </a:lnTo>
                  <a:lnTo>
                    <a:pt x="1331" y="153"/>
                  </a:lnTo>
                  <a:lnTo>
                    <a:pt x="1328" y="154"/>
                  </a:lnTo>
                  <a:lnTo>
                    <a:pt x="1323" y="156"/>
                  </a:lnTo>
                  <a:lnTo>
                    <a:pt x="1319" y="158"/>
                  </a:lnTo>
                  <a:lnTo>
                    <a:pt x="1312" y="163"/>
                  </a:lnTo>
                  <a:lnTo>
                    <a:pt x="1292" y="175"/>
                  </a:lnTo>
                  <a:lnTo>
                    <a:pt x="1276" y="183"/>
                  </a:lnTo>
                  <a:lnTo>
                    <a:pt x="1256" y="191"/>
                  </a:lnTo>
                  <a:lnTo>
                    <a:pt x="1232" y="201"/>
                  </a:lnTo>
                  <a:lnTo>
                    <a:pt x="1203" y="210"/>
                  </a:lnTo>
                  <a:lnTo>
                    <a:pt x="1169" y="220"/>
                  </a:lnTo>
                  <a:lnTo>
                    <a:pt x="1130" y="229"/>
                  </a:lnTo>
                  <a:lnTo>
                    <a:pt x="1086" y="238"/>
                  </a:lnTo>
                  <a:lnTo>
                    <a:pt x="1037" y="246"/>
                  </a:lnTo>
                  <a:lnTo>
                    <a:pt x="982" y="252"/>
                  </a:lnTo>
                  <a:lnTo>
                    <a:pt x="921" y="257"/>
                  </a:lnTo>
                  <a:lnTo>
                    <a:pt x="888" y="259"/>
                  </a:lnTo>
                  <a:lnTo>
                    <a:pt x="854" y="260"/>
                  </a:lnTo>
                  <a:lnTo>
                    <a:pt x="818" y="261"/>
                  </a:lnTo>
                  <a:lnTo>
                    <a:pt x="781" y="261"/>
                  </a:lnTo>
                  <a:lnTo>
                    <a:pt x="742" y="260"/>
                  </a:lnTo>
                  <a:lnTo>
                    <a:pt x="705" y="258"/>
                  </a:lnTo>
                  <a:lnTo>
                    <a:pt x="667" y="254"/>
                  </a:lnTo>
                  <a:lnTo>
                    <a:pt x="631" y="250"/>
                  </a:lnTo>
                  <a:lnTo>
                    <a:pt x="594" y="244"/>
                  </a:lnTo>
                  <a:lnTo>
                    <a:pt x="559" y="238"/>
                  </a:lnTo>
                  <a:lnTo>
                    <a:pt x="525" y="230"/>
                  </a:lnTo>
                  <a:lnTo>
                    <a:pt x="490" y="221"/>
                  </a:lnTo>
                  <a:lnTo>
                    <a:pt x="457" y="211"/>
                  </a:lnTo>
                  <a:lnTo>
                    <a:pt x="425" y="201"/>
                  </a:lnTo>
                  <a:lnTo>
                    <a:pt x="394" y="191"/>
                  </a:lnTo>
                  <a:lnTo>
                    <a:pt x="364" y="180"/>
                  </a:lnTo>
                  <a:lnTo>
                    <a:pt x="336" y="168"/>
                  </a:lnTo>
                  <a:lnTo>
                    <a:pt x="307" y="157"/>
                  </a:lnTo>
                  <a:lnTo>
                    <a:pt x="280" y="145"/>
                  </a:lnTo>
                  <a:lnTo>
                    <a:pt x="255" y="133"/>
                  </a:lnTo>
                  <a:lnTo>
                    <a:pt x="208" y="110"/>
                  </a:lnTo>
                  <a:lnTo>
                    <a:pt x="164" y="86"/>
                  </a:lnTo>
                  <a:lnTo>
                    <a:pt x="127" y="64"/>
                  </a:lnTo>
                  <a:lnTo>
                    <a:pt x="96" y="46"/>
                  </a:lnTo>
                  <a:lnTo>
                    <a:pt x="52" y="16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6685" name="Group 125">
            <a:extLst>
              <a:ext uri="{FF2B5EF4-FFF2-40B4-BE49-F238E27FC236}">
                <a16:creationId xmlns:a16="http://schemas.microsoft.com/office/drawing/2014/main" id="{800CC2B7-4FC4-4A84-B213-F430685A2DF8}"/>
              </a:ext>
            </a:extLst>
          </p:cNvPr>
          <p:cNvGrpSpPr>
            <a:grpSpLocks/>
          </p:cNvGrpSpPr>
          <p:nvPr/>
        </p:nvGrpSpPr>
        <p:grpSpPr bwMode="auto">
          <a:xfrm rot="233207">
            <a:off x="6130925" y="5354638"/>
            <a:ext cx="312738" cy="234950"/>
            <a:chOff x="2789" y="3339"/>
            <a:chExt cx="1002" cy="541"/>
          </a:xfrm>
        </p:grpSpPr>
        <p:sp>
          <p:nvSpPr>
            <p:cNvPr id="66686" name="Freeform 126">
              <a:extLst>
                <a:ext uri="{FF2B5EF4-FFF2-40B4-BE49-F238E27FC236}">
                  <a16:creationId xmlns:a16="http://schemas.microsoft.com/office/drawing/2014/main" id="{6CF70B0E-ECE0-492B-8C32-55DA30C50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3339"/>
              <a:ext cx="1002" cy="541"/>
            </a:xfrm>
            <a:custGeom>
              <a:avLst/>
              <a:gdLst>
                <a:gd name="T0" fmla="*/ 70 w 1002"/>
                <a:gd name="T1" fmla="*/ 289 h 541"/>
                <a:gd name="T2" fmla="*/ 97 w 1002"/>
                <a:gd name="T3" fmla="*/ 289 h 541"/>
                <a:gd name="T4" fmla="*/ 122 w 1002"/>
                <a:gd name="T5" fmla="*/ 295 h 541"/>
                <a:gd name="T6" fmla="*/ 151 w 1002"/>
                <a:gd name="T7" fmla="*/ 306 h 541"/>
                <a:gd name="T8" fmla="*/ 179 w 1002"/>
                <a:gd name="T9" fmla="*/ 327 h 541"/>
                <a:gd name="T10" fmla="*/ 224 w 1002"/>
                <a:gd name="T11" fmla="*/ 376 h 541"/>
                <a:gd name="T12" fmla="*/ 261 w 1002"/>
                <a:gd name="T13" fmla="*/ 413 h 541"/>
                <a:gd name="T14" fmla="*/ 296 w 1002"/>
                <a:gd name="T15" fmla="*/ 442 h 541"/>
                <a:gd name="T16" fmla="*/ 339 w 1002"/>
                <a:gd name="T17" fmla="*/ 470 h 541"/>
                <a:gd name="T18" fmla="*/ 390 w 1002"/>
                <a:gd name="T19" fmla="*/ 493 h 541"/>
                <a:gd name="T20" fmla="*/ 451 w 1002"/>
                <a:gd name="T21" fmla="*/ 509 h 541"/>
                <a:gd name="T22" fmla="*/ 570 w 1002"/>
                <a:gd name="T23" fmla="*/ 530 h 541"/>
                <a:gd name="T24" fmla="*/ 650 w 1002"/>
                <a:gd name="T25" fmla="*/ 538 h 541"/>
                <a:gd name="T26" fmla="*/ 686 w 1002"/>
                <a:gd name="T27" fmla="*/ 541 h 541"/>
                <a:gd name="T28" fmla="*/ 666 w 1002"/>
                <a:gd name="T29" fmla="*/ 530 h 541"/>
                <a:gd name="T30" fmla="*/ 646 w 1002"/>
                <a:gd name="T31" fmla="*/ 517 h 541"/>
                <a:gd name="T32" fmla="*/ 638 w 1002"/>
                <a:gd name="T33" fmla="*/ 508 h 541"/>
                <a:gd name="T34" fmla="*/ 624 w 1002"/>
                <a:gd name="T35" fmla="*/ 493 h 541"/>
                <a:gd name="T36" fmla="*/ 611 w 1002"/>
                <a:gd name="T37" fmla="*/ 476 h 541"/>
                <a:gd name="T38" fmla="*/ 607 w 1002"/>
                <a:gd name="T39" fmla="*/ 453 h 541"/>
                <a:gd name="T40" fmla="*/ 603 w 1002"/>
                <a:gd name="T41" fmla="*/ 441 h 541"/>
                <a:gd name="T42" fmla="*/ 595 w 1002"/>
                <a:gd name="T43" fmla="*/ 431 h 541"/>
                <a:gd name="T44" fmla="*/ 575 w 1002"/>
                <a:gd name="T45" fmla="*/ 414 h 541"/>
                <a:gd name="T46" fmla="*/ 565 w 1002"/>
                <a:gd name="T47" fmla="*/ 405 h 541"/>
                <a:gd name="T48" fmla="*/ 546 w 1002"/>
                <a:gd name="T49" fmla="*/ 369 h 541"/>
                <a:gd name="T50" fmla="*/ 525 w 1002"/>
                <a:gd name="T51" fmla="*/ 321 h 541"/>
                <a:gd name="T52" fmla="*/ 518 w 1002"/>
                <a:gd name="T53" fmla="*/ 309 h 541"/>
                <a:gd name="T54" fmla="*/ 499 w 1002"/>
                <a:gd name="T55" fmla="*/ 296 h 541"/>
                <a:gd name="T56" fmla="*/ 469 w 1002"/>
                <a:gd name="T57" fmla="*/ 281 h 541"/>
                <a:gd name="T58" fmla="*/ 446 w 1002"/>
                <a:gd name="T59" fmla="*/ 266 h 541"/>
                <a:gd name="T60" fmla="*/ 433 w 1002"/>
                <a:gd name="T61" fmla="*/ 251 h 541"/>
                <a:gd name="T62" fmla="*/ 449 w 1002"/>
                <a:gd name="T63" fmla="*/ 249 h 541"/>
                <a:gd name="T64" fmla="*/ 487 w 1002"/>
                <a:gd name="T65" fmla="*/ 246 h 541"/>
                <a:gd name="T66" fmla="*/ 509 w 1002"/>
                <a:gd name="T67" fmla="*/ 241 h 541"/>
                <a:gd name="T68" fmla="*/ 544 w 1002"/>
                <a:gd name="T69" fmla="*/ 230 h 541"/>
                <a:gd name="T70" fmla="*/ 571 w 1002"/>
                <a:gd name="T71" fmla="*/ 227 h 541"/>
                <a:gd name="T72" fmla="*/ 603 w 1002"/>
                <a:gd name="T73" fmla="*/ 228 h 541"/>
                <a:gd name="T74" fmla="*/ 627 w 1002"/>
                <a:gd name="T75" fmla="*/ 228 h 541"/>
                <a:gd name="T76" fmla="*/ 641 w 1002"/>
                <a:gd name="T77" fmla="*/ 222 h 541"/>
                <a:gd name="T78" fmla="*/ 656 w 1002"/>
                <a:gd name="T79" fmla="*/ 209 h 541"/>
                <a:gd name="T80" fmla="*/ 687 w 1002"/>
                <a:gd name="T81" fmla="*/ 189 h 541"/>
                <a:gd name="T82" fmla="*/ 710 w 1002"/>
                <a:gd name="T83" fmla="*/ 181 h 541"/>
                <a:gd name="T84" fmla="*/ 742 w 1002"/>
                <a:gd name="T85" fmla="*/ 175 h 541"/>
                <a:gd name="T86" fmla="*/ 773 w 1002"/>
                <a:gd name="T87" fmla="*/ 173 h 541"/>
                <a:gd name="T88" fmla="*/ 789 w 1002"/>
                <a:gd name="T89" fmla="*/ 170 h 541"/>
                <a:gd name="T90" fmla="*/ 808 w 1002"/>
                <a:gd name="T91" fmla="*/ 154 h 541"/>
                <a:gd name="T92" fmla="*/ 837 w 1002"/>
                <a:gd name="T93" fmla="*/ 128 h 541"/>
                <a:gd name="T94" fmla="*/ 852 w 1002"/>
                <a:gd name="T95" fmla="*/ 121 h 541"/>
                <a:gd name="T96" fmla="*/ 867 w 1002"/>
                <a:gd name="T97" fmla="*/ 115 h 541"/>
                <a:gd name="T98" fmla="*/ 560 w 1002"/>
                <a:gd name="T99" fmla="*/ 1 h 541"/>
                <a:gd name="T100" fmla="*/ 470 w 1002"/>
                <a:gd name="T101" fmla="*/ 2 h 541"/>
                <a:gd name="T102" fmla="*/ 384 w 1002"/>
                <a:gd name="T103" fmla="*/ 10 h 541"/>
                <a:gd name="T104" fmla="*/ 305 w 1002"/>
                <a:gd name="T105" fmla="*/ 23 h 541"/>
                <a:gd name="T106" fmla="*/ 239 w 1002"/>
                <a:gd name="T107" fmla="*/ 39 h 541"/>
                <a:gd name="T108" fmla="*/ 186 w 1002"/>
                <a:gd name="T109" fmla="*/ 54 h 541"/>
                <a:gd name="T110" fmla="*/ 111 w 1002"/>
                <a:gd name="T111" fmla="*/ 82 h 541"/>
                <a:gd name="T112" fmla="*/ 61 w 1002"/>
                <a:gd name="T113" fmla="*/ 108 h 541"/>
                <a:gd name="T114" fmla="*/ 28 w 1002"/>
                <a:gd name="T115" fmla="*/ 129 h 541"/>
                <a:gd name="T116" fmla="*/ 5 w 1002"/>
                <a:gd name="T117" fmla="*/ 144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2" h="541">
                  <a:moveTo>
                    <a:pt x="66" y="296"/>
                  </a:moveTo>
                  <a:lnTo>
                    <a:pt x="63" y="294"/>
                  </a:lnTo>
                  <a:lnTo>
                    <a:pt x="58" y="291"/>
                  </a:lnTo>
                  <a:lnTo>
                    <a:pt x="61" y="290"/>
                  </a:lnTo>
                  <a:lnTo>
                    <a:pt x="70" y="289"/>
                  </a:lnTo>
                  <a:lnTo>
                    <a:pt x="76" y="289"/>
                  </a:lnTo>
                  <a:lnTo>
                    <a:pt x="84" y="289"/>
                  </a:lnTo>
                  <a:lnTo>
                    <a:pt x="88" y="289"/>
                  </a:lnTo>
                  <a:lnTo>
                    <a:pt x="93" y="289"/>
                  </a:lnTo>
                  <a:lnTo>
                    <a:pt x="97" y="289"/>
                  </a:lnTo>
                  <a:lnTo>
                    <a:pt x="102" y="290"/>
                  </a:lnTo>
                  <a:lnTo>
                    <a:pt x="107" y="291"/>
                  </a:lnTo>
                  <a:lnTo>
                    <a:pt x="112" y="292"/>
                  </a:lnTo>
                  <a:lnTo>
                    <a:pt x="117" y="294"/>
                  </a:lnTo>
                  <a:lnTo>
                    <a:pt x="122" y="295"/>
                  </a:lnTo>
                  <a:lnTo>
                    <a:pt x="129" y="296"/>
                  </a:lnTo>
                  <a:lnTo>
                    <a:pt x="134" y="298"/>
                  </a:lnTo>
                  <a:lnTo>
                    <a:pt x="140" y="301"/>
                  </a:lnTo>
                  <a:lnTo>
                    <a:pt x="145" y="303"/>
                  </a:lnTo>
                  <a:lnTo>
                    <a:pt x="151" y="306"/>
                  </a:lnTo>
                  <a:lnTo>
                    <a:pt x="156" y="310"/>
                  </a:lnTo>
                  <a:lnTo>
                    <a:pt x="162" y="313"/>
                  </a:lnTo>
                  <a:lnTo>
                    <a:pt x="169" y="318"/>
                  </a:lnTo>
                  <a:lnTo>
                    <a:pt x="174" y="322"/>
                  </a:lnTo>
                  <a:lnTo>
                    <a:pt x="179" y="327"/>
                  </a:lnTo>
                  <a:lnTo>
                    <a:pt x="185" y="333"/>
                  </a:lnTo>
                  <a:lnTo>
                    <a:pt x="190" y="338"/>
                  </a:lnTo>
                  <a:lnTo>
                    <a:pt x="202" y="350"/>
                  </a:lnTo>
                  <a:lnTo>
                    <a:pt x="213" y="362"/>
                  </a:lnTo>
                  <a:lnTo>
                    <a:pt x="224" y="376"/>
                  </a:lnTo>
                  <a:lnTo>
                    <a:pt x="235" y="388"/>
                  </a:lnTo>
                  <a:lnTo>
                    <a:pt x="242" y="394"/>
                  </a:lnTo>
                  <a:lnTo>
                    <a:pt x="248" y="400"/>
                  </a:lnTo>
                  <a:lnTo>
                    <a:pt x="254" y="406"/>
                  </a:lnTo>
                  <a:lnTo>
                    <a:pt x="261" y="413"/>
                  </a:lnTo>
                  <a:lnTo>
                    <a:pt x="267" y="419"/>
                  </a:lnTo>
                  <a:lnTo>
                    <a:pt x="275" y="425"/>
                  </a:lnTo>
                  <a:lnTo>
                    <a:pt x="282" y="431"/>
                  </a:lnTo>
                  <a:lnTo>
                    <a:pt x="289" y="437"/>
                  </a:lnTo>
                  <a:lnTo>
                    <a:pt x="296" y="442"/>
                  </a:lnTo>
                  <a:lnTo>
                    <a:pt x="304" y="449"/>
                  </a:lnTo>
                  <a:lnTo>
                    <a:pt x="313" y="454"/>
                  </a:lnTo>
                  <a:lnTo>
                    <a:pt x="321" y="459"/>
                  </a:lnTo>
                  <a:lnTo>
                    <a:pt x="330" y="464"/>
                  </a:lnTo>
                  <a:lnTo>
                    <a:pt x="339" y="470"/>
                  </a:lnTo>
                  <a:lnTo>
                    <a:pt x="349" y="474"/>
                  </a:lnTo>
                  <a:lnTo>
                    <a:pt x="358" y="479"/>
                  </a:lnTo>
                  <a:lnTo>
                    <a:pt x="368" y="484"/>
                  </a:lnTo>
                  <a:lnTo>
                    <a:pt x="378" y="488"/>
                  </a:lnTo>
                  <a:lnTo>
                    <a:pt x="390" y="493"/>
                  </a:lnTo>
                  <a:lnTo>
                    <a:pt x="401" y="496"/>
                  </a:lnTo>
                  <a:lnTo>
                    <a:pt x="413" y="500"/>
                  </a:lnTo>
                  <a:lnTo>
                    <a:pt x="426" y="503"/>
                  </a:lnTo>
                  <a:lnTo>
                    <a:pt x="438" y="507"/>
                  </a:lnTo>
                  <a:lnTo>
                    <a:pt x="451" y="509"/>
                  </a:lnTo>
                  <a:lnTo>
                    <a:pt x="478" y="515"/>
                  </a:lnTo>
                  <a:lnTo>
                    <a:pt x="503" y="519"/>
                  </a:lnTo>
                  <a:lnTo>
                    <a:pt x="527" y="523"/>
                  </a:lnTo>
                  <a:lnTo>
                    <a:pt x="549" y="526"/>
                  </a:lnTo>
                  <a:lnTo>
                    <a:pt x="570" y="530"/>
                  </a:lnTo>
                  <a:lnTo>
                    <a:pt x="589" y="532"/>
                  </a:lnTo>
                  <a:lnTo>
                    <a:pt x="607" y="534"/>
                  </a:lnTo>
                  <a:lnTo>
                    <a:pt x="623" y="536"/>
                  </a:lnTo>
                  <a:lnTo>
                    <a:pt x="638" y="537"/>
                  </a:lnTo>
                  <a:lnTo>
                    <a:pt x="650" y="538"/>
                  </a:lnTo>
                  <a:lnTo>
                    <a:pt x="661" y="539"/>
                  </a:lnTo>
                  <a:lnTo>
                    <a:pt x="670" y="540"/>
                  </a:lnTo>
                  <a:lnTo>
                    <a:pt x="677" y="541"/>
                  </a:lnTo>
                  <a:lnTo>
                    <a:pt x="683" y="541"/>
                  </a:lnTo>
                  <a:lnTo>
                    <a:pt x="686" y="541"/>
                  </a:lnTo>
                  <a:lnTo>
                    <a:pt x="687" y="541"/>
                  </a:lnTo>
                  <a:lnTo>
                    <a:pt x="685" y="540"/>
                  </a:lnTo>
                  <a:lnTo>
                    <a:pt x="681" y="538"/>
                  </a:lnTo>
                  <a:lnTo>
                    <a:pt x="674" y="535"/>
                  </a:lnTo>
                  <a:lnTo>
                    <a:pt x="666" y="530"/>
                  </a:lnTo>
                  <a:lnTo>
                    <a:pt x="661" y="529"/>
                  </a:lnTo>
                  <a:lnTo>
                    <a:pt x="658" y="526"/>
                  </a:lnTo>
                  <a:lnTo>
                    <a:pt x="653" y="523"/>
                  </a:lnTo>
                  <a:lnTo>
                    <a:pt x="650" y="520"/>
                  </a:lnTo>
                  <a:lnTo>
                    <a:pt x="646" y="517"/>
                  </a:lnTo>
                  <a:lnTo>
                    <a:pt x="643" y="514"/>
                  </a:lnTo>
                  <a:lnTo>
                    <a:pt x="641" y="512"/>
                  </a:lnTo>
                  <a:lnTo>
                    <a:pt x="640" y="510"/>
                  </a:lnTo>
                  <a:lnTo>
                    <a:pt x="639" y="508"/>
                  </a:lnTo>
                  <a:lnTo>
                    <a:pt x="638" y="508"/>
                  </a:lnTo>
                  <a:lnTo>
                    <a:pt x="636" y="504"/>
                  </a:lnTo>
                  <a:lnTo>
                    <a:pt x="633" y="501"/>
                  </a:lnTo>
                  <a:lnTo>
                    <a:pt x="631" y="499"/>
                  </a:lnTo>
                  <a:lnTo>
                    <a:pt x="629" y="497"/>
                  </a:lnTo>
                  <a:lnTo>
                    <a:pt x="624" y="493"/>
                  </a:lnTo>
                  <a:lnTo>
                    <a:pt x="619" y="488"/>
                  </a:lnTo>
                  <a:lnTo>
                    <a:pt x="617" y="486"/>
                  </a:lnTo>
                  <a:lnTo>
                    <a:pt x="615" y="483"/>
                  </a:lnTo>
                  <a:lnTo>
                    <a:pt x="613" y="479"/>
                  </a:lnTo>
                  <a:lnTo>
                    <a:pt x="611" y="476"/>
                  </a:lnTo>
                  <a:lnTo>
                    <a:pt x="610" y="472"/>
                  </a:lnTo>
                  <a:lnTo>
                    <a:pt x="609" y="467"/>
                  </a:lnTo>
                  <a:lnTo>
                    <a:pt x="608" y="463"/>
                  </a:lnTo>
                  <a:lnTo>
                    <a:pt x="607" y="457"/>
                  </a:lnTo>
                  <a:lnTo>
                    <a:pt x="607" y="453"/>
                  </a:lnTo>
                  <a:lnTo>
                    <a:pt x="606" y="450"/>
                  </a:lnTo>
                  <a:lnTo>
                    <a:pt x="605" y="448"/>
                  </a:lnTo>
                  <a:lnTo>
                    <a:pt x="604" y="445"/>
                  </a:lnTo>
                  <a:lnTo>
                    <a:pt x="603" y="442"/>
                  </a:lnTo>
                  <a:lnTo>
                    <a:pt x="603" y="441"/>
                  </a:lnTo>
                  <a:lnTo>
                    <a:pt x="602" y="438"/>
                  </a:lnTo>
                  <a:lnTo>
                    <a:pt x="600" y="436"/>
                  </a:lnTo>
                  <a:lnTo>
                    <a:pt x="598" y="435"/>
                  </a:lnTo>
                  <a:lnTo>
                    <a:pt x="597" y="433"/>
                  </a:lnTo>
                  <a:lnTo>
                    <a:pt x="595" y="431"/>
                  </a:lnTo>
                  <a:lnTo>
                    <a:pt x="594" y="429"/>
                  </a:lnTo>
                  <a:lnTo>
                    <a:pt x="591" y="427"/>
                  </a:lnTo>
                  <a:lnTo>
                    <a:pt x="588" y="424"/>
                  </a:lnTo>
                  <a:lnTo>
                    <a:pt x="581" y="420"/>
                  </a:lnTo>
                  <a:lnTo>
                    <a:pt x="575" y="414"/>
                  </a:lnTo>
                  <a:lnTo>
                    <a:pt x="572" y="412"/>
                  </a:lnTo>
                  <a:lnTo>
                    <a:pt x="569" y="409"/>
                  </a:lnTo>
                  <a:lnTo>
                    <a:pt x="568" y="407"/>
                  </a:lnTo>
                  <a:lnTo>
                    <a:pt x="566" y="406"/>
                  </a:lnTo>
                  <a:lnTo>
                    <a:pt x="565" y="405"/>
                  </a:lnTo>
                  <a:lnTo>
                    <a:pt x="565" y="403"/>
                  </a:lnTo>
                  <a:lnTo>
                    <a:pt x="559" y="395"/>
                  </a:lnTo>
                  <a:lnTo>
                    <a:pt x="555" y="387"/>
                  </a:lnTo>
                  <a:lnTo>
                    <a:pt x="551" y="378"/>
                  </a:lnTo>
                  <a:lnTo>
                    <a:pt x="546" y="369"/>
                  </a:lnTo>
                  <a:lnTo>
                    <a:pt x="541" y="359"/>
                  </a:lnTo>
                  <a:lnTo>
                    <a:pt x="537" y="348"/>
                  </a:lnTo>
                  <a:lnTo>
                    <a:pt x="533" y="337"/>
                  </a:lnTo>
                  <a:lnTo>
                    <a:pt x="528" y="326"/>
                  </a:lnTo>
                  <a:lnTo>
                    <a:pt x="525" y="321"/>
                  </a:lnTo>
                  <a:lnTo>
                    <a:pt x="523" y="316"/>
                  </a:lnTo>
                  <a:lnTo>
                    <a:pt x="522" y="314"/>
                  </a:lnTo>
                  <a:lnTo>
                    <a:pt x="521" y="312"/>
                  </a:lnTo>
                  <a:lnTo>
                    <a:pt x="520" y="311"/>
                  </a:lnTo>
                  <a:lnTo>
                    <a:pt x="518" y="309"/>
                  </a:lnTo>
                  <a:lnTo>
                    <a:pt x="515" y="306"/>
                  </a:lnTo>
                  <a:lnTo>
                    <a:pt x="513" y="303"/>
                  </a:lnTo>
                  <a:lnTo>
                    <a:pt x="509" y="301"/>
                  </a:lnTo>
                  <a:lnTo>
                    <a:pt x="506" y="299"/>
                  </a:lnTo>
                  <a:lnTo>
                    <a:pt x="499" y="296"/>
                  </a:lnTo>
                  <a:lnTo>
                    <a:pt x="489" y="291"/>
                  </a:lnTo>
                  <a:lnTo>
                    <a:pt x="485" y="289"/>
                  </a:lnTo>
                  <a:lnTo>
                    <a:pt x="480" y="287"/>
                  </a:lnTo>
                  <a:lnTo>
                    <a:pt x="474" y="284"/>
                  </a:lnTo>
                  <a:lnTo>
                    <a:pt x="469" y="281"/>
                  </a:lnTo>
                  <a:lnTo>
                    <a:pt x="463" y="278"/>
                  </a:lnTo>
                  <a:lnTo>
                    <a:pt x="459" y="274"/>
                  </a:lnTo>
                  <a:lnTo>
                    <a:pt x="454" y="271"/>
                  </a:lnTo>
                  <a:lnTo>
                    <a:pt x="449" y="268"/>
                  </a:lnTo>
                  <a:lnTo>
                    <a:pt x="446" y="266"/>
                  </a:lnTo>
                  <a:lnTo>
                    <a:pt x="443" y="263"/>
                  </a:lnTo>
                  <a:lnTo>
                    <a:pt x="440" y="260"/>
                  </a:lnTo>
                  <a:lnTo>
                    <a:pt x="438" y="258"/>
                  </a:lnTo>
                  <a:lnTo>
                    <a:pt x="435" y="253"/>
                  </a:lnTo>
                  <a:lnTo>
                    <a:pt x="433" y="251"/>
                  </a:lnTo>
                  <a:lnTo>
                    <a:pt x="431" y="249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9" y="249"/>
                  </a:lnTo>
                  <a:lnTo>
                    <a:pt x="449" y="249"/>
                  </a:lnTo>
                  <a:lnTo>
                    <a:pt x="461" y="248"/>
                  </a:lnTo>
                  <a:lnTo>
                    <a:pt x="467" y="248"/>
                  </a:lnTo>
                  <a:lnTo>
                    <a:pt x="473" y="248"/>
                  </a:lnTo>
                  <a:lnTo>
                    <a:pt x="480" y="247"/>
                  </a:lnTo>
                  <a:lnTo>
                    <a:pt x="487" y="246"/>
                  </a:lnTo>
                  <a:lnTo>
                    <a:pt x="494" y="245"/>
                  </a:lnTo>
                  <a:lnTo>
                    <a:pt x="501" y="244"/>
                  </a:lnTo>
                  <a:lnTo>
                    <a:pt x="504" y="243"/>
                  </a:lnTo>
                  <a:lnTo>
                    <a:pt x="507" y="243"/>
                  </a:lnTo>
                  <a:lnTo>
                    <a:pt x="509" y="241"/>
                  </a:lnTo>
                  <a:lnTo>
                    <a:pt x="512" y="240"/>
                  </a:lnTo>
                  <a:lnTo>
                    <a:pt x="523" y="237"/>
                  </a:lnTo>
                  <a:lnTo>
                    <a:pt x="534" y="233"/>
                  </a:lnTo>
                  <a:lnTo>
                    <a:pt x="539" y="232"/>
                  </a:lnTo>
                  <a:lnTo>
                    <a:pt x="544" y="230"/>
                  </a:lnTo>
                  <a:lnTo>
                    <a:pt x="549" y="230"/>
                  </a:lnTo>
                  <a:lnTo>
                    <a:pt x="554" y="229"/>
                  </a:lnTo>
                  <a:lnTo>
                    <a:pt x="559" y="228"/>
                  </a:lnTo>
                  <a:lnTo>
                    <a:pt x="566" y="227"/>
                  </a:lnTo>
                  <a:lnTo>
                    <a:pt x="571" y="227"/>
                  </a:lnTo>
                  <a:lnTo>
                    <a:pt x="577" y="227"/>
                  </a:lnTo>
                  <a:lnTo>
                    <a:pt x="583" y="226"/>
                  </a:lnTo>
                  <a:lnTo>
                    <a:pt x="589" y="227"/>
                  </a:lnTo>
                  <a:lnTo>
                    <a:pt x="596" y="227"/>
                  </a:lnTo>
                  <a:lnTo>
                    <a:pt x="603" y="228"/>
                  </a:lnTo>
                  <a:lnTo>
                    <a:pt x="610" y="228"/>
                  </a:lnTo>
                  <a:lnTo>
                    <a:pt x="615" y="229"/>
                  </a:lnTo>
                  <a:lnTo>
                    <a:pt x="620" y="229"/>
                  </a:lnTo>
                  <a:lnTo>
                    <a:pt x="624" y="229"/>
                  </a:lnTo>
                  <a:lnTo>
                    <a:pt x="627" y="228"/>
                  </a:lnTo>
                  <a:lnTo>
                    <a:pt x="630" y="227"/>
                  </a:lnTo>
                  <a:lnTo>
                    <a:pt x="633" y="226"/>
                  </a:lnTo>
                  <a:lnTo>
                    <a:pt x="636" y="225"/>
                  </a:lnTo>
                  <a:lnTo>
                    <a:pt x="639" y="223"/>
                  </a:lnTo>
                  <a:lnTo>
                    <a:pt x="641" y="222"/>
                  </a:lnTo>
                  <a:lnTo>
                    <a:pt x="643" y="220"/>
                  </a:lnTo>
                  <a:lnTo>
                    <a:pt x="646" y="217"/>
                  </a:lnTo>
                  <a:lnTo>
                    <a:pt x="649" y="216"/>
                  </a:lnTo>
                  <a:lnTo>
                    <a:pt x="652" y="212"/>
                  </a:lnTo>
                  <a:lnTo>
                    <a:pt x="656" y="209"/>
                  </a:lnTo>
                  <a:lnTo>
                    <a:pt x="661" y="206"/>
                  </a:lnTo>
                  <a:lnTo>
                    <a:pt x="670" y="200"/>
                  </a:lnTo>
                  <a:lnTo>
                    <a:pt x="679" y="194"/>
                  </a:lnTo>
                  <a:lnTo>
                    <a:pt x="683" y="192"/>
                  </a:lnTo>
                  <a:lnTo>
                    <a:pt x="687" y="189"/>
                  </a:lnTo>
                  <a:lnTo>
                    <a:pt x="691" y="187"/>
                  </a:lnTo>
                  <a:lnTo>
                    <a:pt x="695" y="186"/>
                  </a:lnTo>
                  <a:lnTo>
                    <a:pt x="699" y="184"/>
                  </a:lnTo>
                  <a:lnTo>
                    <a:pt x="704" y="182"/>
                  </a:lnTo>
                  <a:lnTo>
                    <a:pt x="710" y="181"/>
                  </a:lnTo>
                  <a:lnTo>
                    <a:pt x="715" y="179"/>
                  </a:lnTo>
                  <a:lnTo>
                    <a:pt x="721" y="179"/>
                  </a:lnTo>
                  <a:lnTo>
                    <a:pt x="727" y="178"/>
                  </a:lnTo>
                  <a:lnTo>
                    <a:pt x="734" y="176"/>
                  </a:lnTo>
                  <a:lnTo>
                    <a:pt x="742" y="175"/>
                  </a:lnTo>
                  <a:lnTo>
                    <a:pt x="751" y="174"/>
                  </a:lnTo>
                  <a:lnTo>
                    <a:pt x="758" y="174"/>
                  </a:lnTo>
                  <a:lnTo>
                    <a:pt x="763" y="174"/>
                  </a:lnTo>
                  <a:lnTo>
                    <a:pt x="768" y="173"/>
                  </a:lnTo>
                  <a:lnTo>
                    <a:pt x="773" y="173"/>
                  </a:lnTo>
                  <a:lnTo>
                    <a:pt x="776" y="173"/>
                  </a:lnTo>
                  <a:lnTo>
                    <a:pt x="779" y="172"/>
                  </a:lnTo>
                  <a:lnTo>
                    <a:pt x="783" y="172"/>
                  </a:lnTo>
                  <a:lnTo>
                    <a:pt x="786" y="172"/>
                  </a:lnTo>
                  <a:lnTo>
                    <a:pt x="789" y="170"/>
                  </a:lnTo>
                  <a:lnTo>
                    <a:pt x="792" y="168"/>
                  </a:lnTo>
                  <a:lnTo>
                    <a:pt x="795" y="165"/>
                  </a:lnTo>
                  <a:lnTo>
                    <a:pt x="799" y="163"/>
                  </a:lnTo>
                  <a:lnTo>
                    <a:pt x="803" y="158"/>
                  </a:lnTo>
                  <a:lnTo>
                    <a:pt x="808" y="154"/>
                  </a:lnTo>
                  <a:lnTo>
                    <a:pt x="813" y="149"/>
                  </a:lnTo>
                  <a:lnTo>
                    <a:pt x="820" y="143"/>
                  </a:lnTo>
                  <a:lnTo>
                    <a:pt x="826" y="137"/>
                  </a:lnTo>
                  <a:lnTo>
                    <a:pt x="832" y="133"/>
                  </a:lnTo>
                  <a:lnTo>
                    <a:pt x="837" y="128"/>
                  </a:lnTo>
                  <a:lnTo>
                    <a:pt x="841" y="127"/>
                  </a:lnTo>
                  <a:lnTo>
                    <a:pt x="843" y="125"/>
                  </a:lnTo>
                  <a:lnTo>
                    <a:pt x="846" y="123"/>
                  </a:lnTo>
                  <a:lnTo>
                    <a:pt x="849" y="122"/>
                  </a:lnTo>
                  <a:lnTo>
                    <a:pt x="852" y="121"/>
                  </a:lnTo>
                  <a:lnTo>
                    <a:pt x="856" y="119"/>
                  </a:lnTo>
                  <a:lnTo>
                    <a:pt x="859" y="118"/>
                  </a:lnTo>
                  <a:lnTo>
                    <a:pt x="861" y="117"/>
                  </a:lnTo>
                  <a:lnTo>
                    <a:pt x="864" y="116"/>
                  </a:lnTo>
                  <a:lnTo>
                    <a:pt x="867" y="115"/>
                  </a:lnTo>
                  <a:lnTo>
                    <a:pt x="870" y="115"/>
                  </a:lnTo>
                  <a:lnTo>
                    <a:pt x="901" y="108"/>
                  </a:lnTo>
                  <a:cubicBezTo>
                    <a:pt x="921" y="97"/>
                    <a:pt x="1002" y="64"/>
                    <a:pt x="988" y="49"/>
                  </a:cubicBezTo>
                  <a:cubicBezTo>
                    <a:pt x="974" y="34"/>
                    <a:pt x="886" y="25"/>
                    <a:pt x="815" y="17"/>
                  </a:cubicBezTo>
                  <a:cubicBezTo>
                    <a:pt x="744" y="9"/>
                    <a:pt x="605" y="4"/>
                    <a:pt x="560" y="1"/>
                  </a:cubicBezTo>
                  <a:lnTo>
                    <a:pt x="542" y="0"/>
                  </a:lnTo>
                  <a:lnTo>
                    <a:pt x="523" y="0"/>
                  </a:lnTo>
                  <a:lnTo>
                    <a:pt x="506" y="0"/>
                  </a:lnTo>
                  <a:lnTo>
                    <a:pt x="487" y="1"/>
                  </a:lnTo>
                  <a:lnTo>
                    <a:pt x="470" y="2"/>
                  </a:lnTo>
                  <a:lnTo>
                    <a:pt x="451" y="3"/>
                  </a:lnTo>
                  <a:lnTo>
                    <a:pt x="434" y="4"/>
                  </a:lnTo>
                  <a:lnTo>
                    <a:pt x="416" y="5"/>
                  </a:lnTo>
                  <a:lnTo>
                    <a:pt x="400" y="7"/>
                  </a:lnTo>
                  <a:lnTo>
                    <a:pt x="384" y="10"/>
                  </a:lnTo>
                  <a:lnTo>
                    <a:pt x="367" y="12"/>
                  </a:lnTo>
                  <a:lnTo>
                    <a:pt x="351" y="14"/>
                  </a:lnTo>
                  <a:lnTo>
                    <a:pt x="335" y="17"/>
                  </a:lnTo>
                  <a:lnTo>
                    <a:pt x="320" y="20"/>
                  </a:lnTo>
                  <a:lnTo>
                    <a:pt x="305" y="23"/>
                  </a:lnTo>
                  <a:lnTo>
                    <a:pt x="291" y="26"/>
                  </a:lnTo>
                  <a:lnTo>
                    <a:pt x="277" y="29"/>
                  </a:lnTo>
                  <a:lnTo>
                    <a:pt x="263" y="32"/>
                  </a:lnTo>
                  <a:lnTo>
                    <a:pt x="251" y="35"/>
                  </a:lnTo>
                  <a:lnTo>
                    <a:pt x="239" y="39"/>
                  </a:lnTo>
                  <a:lnTo>
                    <a:pt x="227" y="41"/>
                  </a:lnTo>
                  <a:lnTo>
                    <a:pt x="216" y="45"/>
                  </a:lnTo>
                  <a:lnTo>
                    <a:pt x="205" y="48"/>
                  </a:lnTo>
                  <a:lnTo>
                    <a:pt x="195" y="51"/>
                  </a:lnTo>
                  <a:lnTo>
                    <a:pt x="186" y="54"/>
                  </a:lnTo>
                  <a:lnTo>
                    <a:pt x="169" y="60"/>
                  </a:lnTo>
                  <a:lnTo>
                    <a:pt x="153" y="66"/>
                  </a:lnTo>
                  <a:lnTo>
                    <a:pt x="139" y="71"/>
                  </a:lnTo>
                  <a:lnTo>
                    <a:pt x="124" y="77"/>
                  </a:lnTo>
                  <a:lnTo>
                    <a:pt x="111" y="82"/>
                  </a:lnTo>
                  <a:lnTo>
                    <a:pt x="100" y="87"/>
                  </a:lnTo>
                  <a:lnTo>
                    <a:pt x="88" y="93"/>
                  </a:lnTo>
                  <a:lnTo>
                    <a:pt x="78" y="98"/>
                  </a:lnTo>
                  <a:lnTo>
                    <a:pt x="69" y="103"/>
                  </a:lnTo>
                  <a:lnTo>
                    <a:pt x="61" y="108"/>
                  </a:lnTo>
                  <a:lnTo>
                    <a:pt x="52" y="113"/>
                  </a:lnTo>
                  <a:lnTo>
                    <a:pt x="45" y="117"/>
                  </a:lnTo>
                  <a:lnTo>
                    <a:pt x="39" y="121"/>
                  </a:lnTo>
                  <a:lnTo>
                    <a:pt x="33" y="126"/>
                  </a:lnTo>
                  <a:lnTo>
                    <a:pt x="28" y="129"/>
                  </a:lnTo>
                  <a:lnTo>
                    <a:pt x="23" y="133"/>
                  </a:lnTo>
                  <a:lnTo>
                    <a:pt x="19" y="136"/>
                  </a:lnTo>
                  <a:lnTo>
                    <a:pt x="14" y="139"/>
                  </a:lnTo>
                  <a:lnTo>
                    <a:pt x="10" y="142"/>
                  </a:lnTo>
                  <a:lnTo>
                    <a:pt x="5" y="144"/>
                  </a:lnTo>
                  <a:lnTo>
                    <a:pt x="0" y="146"/>
                  </a:lnTo>
                </a:path>
              </a:pathLst>
            </a:custGeom>
            <a:gradFill rotWithShape="1">
              <a:gsLst>
                <a:gs pos="0">
                  <a:srgbClr val="F6240E"/>
                </a:gs>
                <a:gs pos="100000">
                  <a:srgbClr val="FA8376">
                    <a:alpha val="97000"/>
                  </a:srgb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87" name="Freeform 127">
              <a:extLst>
                <a:ext uri="{FF2B5EF4-FFF2-40B4-BE49-F238E27FC236}">
                  <a16:creationId xmlns:a16="http://schemas.microsoft.com/office/drawing/2014/main" id="{C14F909E-3485-4155-ABB7-FE2FC63FA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366"/>
              <a:ext cx="336" cy="64"/>
            </a:xfrm>
            <a:custGeom>
              <a:avLst/>
              <a:gdLst>
                <a:gd name="T0" fmla="*/ 16 w 1593"/>
                <a:gd name="T1" fmla="*/ 5 h 438"/>
                <a:gd name="T2" fmla="*/ 8 w 1593"/>
                <a:gd name="T3" fmla="*/ 9 h 438"/>
                <a:gd name="T4" fmla="*/ 3 w 1593"/>
                <a:gd name="T5" fmla="*/ 16 h 438"/>
                <a:gd name="T6" fmla="*/ 0 w 1593"/>
                <a:gd name="T7" fmla="*/ 23 h 438"/>
                <a:gd name="T8" fmla="*/ 1 w 1593"/>
                <a:gd name="T9" fmla="*/ 32 h 438"/>
                <a:gd name="T10" fmla="*/ 5 w 1593"/>
                <a:gd name="T11" fmla="*/ 40 h 438"/>
                <a:gd name="T12" fmla="*/ 12 w 1593"/>
                <a:gd name="T13" fmla="*/ 46 h 438"/>
                <a:gd name="T14" fmla="*/ 19 w 1593"/>
                <a:gd name="T15" fmla="*/ 49 h 438"/>
                <a:gd name="T16" fmla="*/ 35 w 1593"/>
                <a:gd name="T17" fmla="*/ 48 h 438"/>
                <a:gd name="T18" fmla="*/ 111 w 1593"/>
                <a:gd name="T19" fmla="*/ 46 h 438"/>
                <a:gd name="T20" fmla="*/ 208 w 1593"/>
                <a:gd name="T21" fmla="*/ 46 h 438"/>
                <a:gd name="T22" fmla="*/ 290 w 1593"/>
                <a:gd name="T23" fmla="*/ 48 h 438"/>
                <a:gd name="T24" fmla="*/ 383 w 1593"/>
                <a:gd name="T25" fmla="*/ 54 h 438"/>
                <a:gd name="T26" fmla="*/ 486 w 1593"/>
                <a:gd name="T27" fmla="*/ 64 h 438"/>
                <a:gd name="T28" fmla="*/ 597 w 1593"/>
                <a:gd name="T29" fmla="*/ 80 h 438"/>
                <a:gd name="T30" fmla="*/ 717 w 1593"/>
                <a:gd name="T31" fmla="*/ 100 h 438"/>
                <a:gd name="T32" fmla="*/ 840 w 1593"/>
                <a:gd name="T33" fmla="*/ 127 h 438"/>
                <a:gd name="T34" fmla="*/ 970 w 1593"/>
                <a:gd name="T35" fmla="*/ 163 h 438"/>
                <a:gd name="T36" fmla="*/ 1100 w 1593"/>
                <a:gd name="T37" fmla="*/ 206 h 438"/>
                <a:gd name="T38" fmla="*/ 1233 w 1593"/>
                <a:gd name="T39" fmla="*/ 258 h 438"/>
                <a:gd name="T40" fmla="*/ 1364 w 1593"/>
                <a:gd name="T41" fmla="*/ 320 h 438"/>
                <a:gd name="T42" fmla="*/ 1494 w 1593"/>
                <a:gd name="T43" fmla="*/ 394 h 438"/>
                <a:gd name="T44" fmla="*/ 1562 w 1593"/>
                <a:gd name="T45" fmla="*/ 437 h 438"/>
                <a:gd name="T46" fmla="*/ 1571 w 1593"/>
                <a:gd name="T47" fmla="*/ 438 h 438"/>
                <a:gd name="T48" fmla="*/ 1579 w 1593"/>
                <a:gd name="T49" fmla="*/ 437 h 438"/>
                <a:gd name="T50" fmla="*/ 1586 w 1593"/>
                <a:gd name="T51" fmla="*/ 431 h 438"/>
                <a:gd name="T52" fmla="*/ 1592 w 1593"/>
                <a:gd name="T53" fmla="*/ 423 h 438"/>
                <a:gd name="T54" fmla="*/ 1593 w 1593"/>
                <a:gd name="T55" fmla="*/ 416 h 438"/>
                <a:gd name="T56" fmla="*/ 1592 w 1593"/>
                <a:gd name="T57" fmla="*/ 407 h 438"/>
                <a:gd name="T58" fmla="*/ 1587 w 1593"/>
                <a:gd name="T59" fmla="*/ 400 h 438"/>
                <a:gd name="T60" fmla="*/ 1519 w 1593"/>
                <a:gd name="T61" fmla="*/ 355 h 438"/>
                <a:gd name="T62" fmla="*/ 1386 w 1593"/>
                <a:gd name="T63" fmla="*/ 280 h 438"/>
                <a:gd name="T64" fmla="*/ 1251 w 1593"/>
                <a:gd name="T65" fmla="*/ 217 h 438"/>
                <a:gd name="T66" fmla="*/ 1117 w 1593"/>
                <a:gd name="T67" fmla="*/ 164 h 438"/>
                <a:gd name="T68" fmla="*/ 983 w 1593"/>
                <a:gd name="T69" fmla="*/ 120 h 438"/>
                <a:gd name="T70" fmla="*/ 851 w 1593"/>
                <a:gd name="T71" fmla="*/ 84 h 438"/>
                <a:gd name="T72" fmla="*/ 725 w 1593"/>
                <a:gd name="T73" fmla="*/ 57 h 438"/>
                <a:gd name="T74" fmla="*/ 604 w 1593"/>
                <a:gd name="T75" fmla="*/ 34 h 438"/>
                <a:gd name="T76" fmla="*/ 490 w 1593"/>
                <a:gd name="T77" fmla="*/ 20 h 438"/>
                <a:gd name="T78" fmla="*/ 385 w 1593"/>
                <a:gd name="T79" fmla="*/ 9 h 438"/>
                <a:gd name="T80" fmla="*/ 291 w 1593"/>
                <a:gd name="T81" fmla="*/ 4 h 438"/>
                <a:gd name="T82" fmla="*/ 207 w 1593"/>
                <a:gd name="T83" fmla="*/ 0 h 438"/>
                <a:gd name="T84" fmla="*/ 109 w 1593"/>
                <a:gd name="T85" fmla="*/ 0 h 438"/>
                <a:gd name="T86" fmla="*/ 32 w 1593"/>
                <a:gd name="T87" fmla="*/ 2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3" h="438">
                  <a:moveTo>
                    <a:pt x="21" y="4"/>
                  </a:moveTo>
                  <a:lnTo>
                    <a:pt x="16" y="5"/>
                  </a:lnTo>
                  <a:lnTo>
                    <a:pt x="12" y="6"/>
                  </a:lnTo>
                  <a:lnTo>
                    <a:pt x="8" y="9"/>
                  </a:lnTo>
                  <a:lnTo>
                    <a:pt x="5" y="11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2" y="37"/>
                  </a:lnTo>
                  <a:lnTo>
                    <a:pt x="5" y="40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5" y="48"/>
                  </a:lnTo>
                  <a:lnTo>
                    <a:pt x="19" y="49"/>
                  </a:lnTo>
                  <a:lnTo>
                    <a:pt x="24" y="49"/>
                  </a:lnTo>
                  <a:lnTo>
                    <a:pt x="35" y="48"/>
                  </a:lnTo>
                  <a:lnTo>
                    <a:pt x="65" y="47"/>
                  </a:lnTo>
                  <a:lnTo>
                    <a:pt x="111" y="46"/>
                  </a:lnTo>
                  <a:lnTo>
                    <a:pt x="172" y="44"/>
                  </a:lnTo>
                  <a:lnTo>
                    <a:pt x="208" y="46"/>
                  </a:lnTo>
                  <a:lnTo>
                    <a:pt x="247" y="47"/>
                  </a:lnTo>
                  <a:lnTo>
                    <a:pt x="290" y="48"/>
                  </a:lnTo>
                  <a:lnTo>
                    <a:pt x="335" y="51"/>
                  </a:lnTo>
                  <a:lnTo>
                    <a:pt x="383" y="54"/>
                  </a:lnTo>
                  <a:lnTo>
                    <a:pt x="434" y="59"/>
                  </a:lnTo>
                  <a:lnTo>
                    <a:pt x="486" y="64"/>
                  </a:lnTo>
                  <a:lnTo>
                    <a:pt x="541" y="71"/>
                  </a:lnTo>
                  <a:lnTo>
                    <a:pt x="597" y="80"/>
                  </a:lnTo>
                  <a:lnTo>
                    <a:pt x="656" y="89"/>
                  </a:lnTo>
                  <a:lnTo>
                    <a:pt x="717" y="100"/>
                  </a:lnTo>
                  <a:lnTo>
                    <a:pt x="778" y="113"/>
                  </a:lnTo>
                  <a:lnTo>
                    <a:pt x="840" y="127"/>
                  </a:lnTo>
                  <a:lnTo>
                    <a:pt x="904" y="144"/>
                  </a:lnTo>
                  <a:lnTo>
                    <a:pt x="970" y="163"/>
                  </a:lnTo>
                  <a:lnTo>
                    <a:pt x="1035" y="183"/>
                  </a:lnTo>
                  <a:lnTo>
                    <a:pt x="1100" y="206"/>
                  </a:lnTo>
                  <a:lnTo>
                    <a:pt x="1166" y="230"/>
                  </a:lnTo>
                  <a:lnTo>
                    <a:pt x="1233" y="258"/>
                  </a:lnTo>
                  <a:lnTo>
                    <a:pt x="1299" y="288"/>
                  </a:lnTo>
                  <a:lnTo>
                    <a:pt x="1364" y="320"/>
                  </a:lnTo>
                  <a:lnTo>
                    <a:pt x="1429" y="355"/>
                  </a:lnTo>
                  <a:lnTo>
                    <a:pt x="1494" y="394"/>
                  </a:lnTo>
                  <a:lnTo>
                    <a:pt x="1558" y="435"/>
                  </a:lnTo>
                  <a:lnTo>
                    <a:pt x="1562" y="437"/>
                  </a:lnTo>
                  <a:lnTo>
                    <a:pt x="1566" y="438"/>
                  </a:lnTo>
                  <a:lnTo>
                    <a:pt x="1571" y="438"/>
                  </a:lnTo>
                  <a:lnTo>
                    <a:pt x="1575" y="438"/>
                  </a:lnTo>
                  <a:lnTo>
                    <a:pt x="1579" y="437"/>
                  </a:lnTo>
                  <a:lnTo>
                    <a:pt x="1583" y="435"/>
                  </a:lnTo>
                  <a:lnTo>
                    <a:pt x="1586" y="431"/>
                  </a:lnTo>
                  <a:lnTo>
                    <a:pt x="1589" y="428"/>
                  </a:lnTo>
                  <a:lnTo>
                    <a:pt x="1592" y="423"/>
                  </a:lnTo>
                  <a:lnTo>
                    <a:pt x="1593" y="420"/>
                  </a:lnTo>
                  <a:lnTo>
                    <a:pt x="1593" y="416"/>
                  </a:lnTo>
                  <a:lnTo>
                    <a:pt x="1593" y="411"/>
                  </a:lnTo>
                  <a:lnTo>
                    <a:pt x="1592" y="407"/>
                  </a:lnTo>
                  <a:lnTo>
                    <a:pt x="1589" y="404"/>
                  </a:lnTo>
                  <a:lnTo>
                    <a:pt x="1587" y="400"/>
                  </a:lnTo>
                  <a:lnTo>
                    <a:pt x="1584" y="397"/>
                  </a:lnTo>
                  <a:lnTo>
                    <a:pt x="1519" y="355"/>
                  </a:lnTo>
                  <a:lnTo>
                    <a:pt x="1452" y="316"/>
                  </a:lnTo>
                  <a:lnTo>
                    <a:pt x="1386" y="280"/>
                  </a:lnTo>
                  <a:lnTo>
                    <a:pt x="1319" y="247"/>
                  </a:lnTo>
                  <a:lnTo>
                    <a:pt x="1251" y="217"/>
                  </a:lnTo>
                  <a:lnTo>
                    <a:pt x="1184" y="189"/>
                  </a:lnTo>
                  <a:lnTo>
                    <a:pt x="1117" y="164"/>
                  </a:lnTo>
                  <a:lnTo>
                    <a:pt x="1049" y="141"/>
                  </a:lnTo>
                  <a:lnTo>
                    <a:pt x="983" y="120"/>
                  </a:lnTo>
                  <a:lnTo>
                    <a:pt x="917" y="101"/>
                  </a:lnTo>
                  <a:lnTo>
                    <a:pt x="851" y="84"/>
                  </a:lnTo>
                  <a:lnTo>
                    <a:pt x="788" y="69"/>
                  </a:lnTo>
                  <a:lnTo>
                    <a:pt x="725" y="57"/>
                  </a:lnTo>
                  <a:lnTo>
                    <a:pt x="664" y="44"/>
                  </a:lnTo>
                  <a:lnTo>
                    <a:pt x="604" y="34"/>
                  </a:lnTo>
                  <a:lnTo>
                    <a:pt x="546" y="27"/>
                  </a:lnTo>
                  <a:lnTo>
                    <a:pt x="490" y="20"/>
                  </a:lnTo>
                  <a:lnTo>
                    <a:pt x="437" y="15"/>
                  </a:lnTo>
                  <a:lnTo>
                    <a:pt x="385" y="9"/>
                  </a:lnTo>
                  <a:lnTo>
                    <a:pt x="337" y="6"/>
                  </a:lnTo>
                  <a:lnTo>
                    <a:pt x="291" y="4"/>
                  </a:lnTo>
                  <a:lnTo>
                    <a:pt x="248" y="1"/>
                  </a:lnTo>
                  <a:lnTo>
                    <a:pt x="207" y="0"/>
                  </a:lnTo>
                  <a:lnTo>
                    <a:pt x="171" y="0"/>
                  </a:lnTo>
                  <a:lnTo>
                    <a:pt x="109" y="0"/>
                  </a:lnTo>
                  <a:lnTo>
                    <a:pt x="61" y="1"/>
                  </a:lnTo>
                  <a:lnTo>
                    <a:pt x="32" y="2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88" name="Freeform 128">
              <a:extLst>
                <a:ext uri="{FF2B5EF4-FFF2-40B4-BE49-F238E27FC236}">
                  <a16:creationId xmlns:a16="http://schemas.microsoft.com/office/drawing/2014/main" id="{906D80D5-B238-4428-8718-3AE431B93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3394"/>
              <a:ext cx="202" cy="74"/>
            </a:xfrm>
            <a:custGeom>
              <a:avLst/>
              <a:gdLst>
                <a:gd name="T0" fmla="*/ 0 w 1017"/>
                <a:gd name="T1" fmla="*/ 21 h 439"/>
                <a:gd name="T2" fmla="*/ 1 w 1017"/>
                <a:gd name="T3" fmla="*/ 29 h 439"/>
                <a:gd name="T4" fmla="*/ 5 w 1017"/>
                <a:gd name="T5" fmla="*/ 37 h 439"/>
                <a:gd name="T6" fmla="*/ 12 w 1017"/>
                <a:gd name="T7" fmla="*/ 43 h 439"/>
                <a:gd name="T8" fmla="*/ 25 w 1017"/>
                <a:gd name="T9" fmla="*/ 46 h 439"/>
                <a:gd name="T10" fmla="*/ 85 w 1017"/>
                <a:gd name="T11" fmla="*/ 64 h 439"/>
                <a:gd name="T12" fmla="*/ 188 w 1017"/>
                <a:gd name="T13" fmla="*/ 95 h 439"/>
                <a:gd name="T14" fmla="*/ 322 w 1017"/>
                <a:gd name="T15" fmla="*/ 139 h 439"/>
                <a:gd name="T16" fmla="*/ 476 w 1017"/>
                <a:gd name="T17" fmla="*/ 193 h 439"/>
                <a:gd name="T18" fmla="*/ 636 w 1017"/>
                <a:gd name="T19" fmla="*/ 256 h 439"/>
                <a:gd name="T20" fmla="*/ 753 w 1017"/>
                <a:gd name="T21" fmla="*/ 307 h 439"/>
                <a:gd name="T22" fmla="*/ 826 w 1017"/>
                <a:gd name="T23" fmla="*/ 342 h 439"/>
                <a:gd name="T24" fmla="*/ 894 w 1017"/>
                <a:gd name="T25" fmla="*/ 379 h 439"/>
                <a:gd name="T26" fmla="*/ 954 w 1017"/>
                <a:gd name="T27" fmla="*/ 416 h 439"/>
                <a:gd name="T28" fmla="*/ 985 w 1017"/>
                <a:gd name="T29" fmla="*/ 437 h 439"/>
                <a:gd name="T30" fmla="*/ 994 w 1017"/>
                <a:gd name="T31" fmla="*/ 439 h 439"/>
                <a:gd name="T32" fmla="*/ 1002 w 1017"/>
                <a:gd name="T33" fmla="*/ 438 h 439"/>
                <a:gd name="T34" fmla="*/ 1010 w 1017"/>
                <a:gd name="T35" fmla="*/ 433 h 439"/>
                <a:gd name="T36" fmla="*/ 1015 w 1017"/>
                <a:gd name="T37" fmla="*/ 426 h 439"/>
                <a:gd name="T38" fmla="*/ 1017 w 1017"/>
                <a:gd name="T39" fmla="*/ 417 h 439"/>
                <a:gd name="T40" fmla="*/ 1016 w 1017"/>
                <a:gd name="T41" fmla="*/ 409 h 439"/>
                <a:gd name="T42" fmla="*/ 1011 w 1017"/>
                <a:gd name="T43" fmla="*/ 402 h 439"/>
                <a:gd name="T44" fmla="*/ 980 w 1017"/>
                <a:gd name="T45" fmla="*/ 379 h 439"/>
                <a:gd name="T46" fmla="*/ 919 w 1017"/>
                <a:gd name="T47" fmla="*/ 341 h 439"/>
                <a:gd name="T48" fmla="*/ 850 w 1017"/>
                <a:gd name="T49" fmla="*/ 305 h 439"/>
                <a:gd name="T50" fmla="*/ 778 w 1017"/>
                <a:gd name="T51" fmla="*/ 268 h 439"/>
                <a:gd name="T52" fmla="*/ 660 w 1017"/>
                <a:gd name="T53" fmla="*/ 216 h 439"/>
                <a:gd name="T54" fmla="*/ 501 w 1017"/>
                <a:gd name="T55" fmla="*/ 153 h 439"/>
                <a:gd name="T56" fmla="*/ 348 w 1017"/>
                <a:gd name="T57" fmla="*/ 99 h 439"/>
                <a:gd name="T58" fmla="*/ 211 w 1017"/>
                <a:gd name="T59" fmla="*/ 55 h 439"/>
                <a:gd name="T60" fmla="*/ 106 w 1017"/>
                <a:gd name="T61" fmla="*/ 23 h 439"/>
                <a:gd name="T62" fmla="*/ 42 w 1017"/>
                <a:gd name="T63" fmla="*/ 4 h 439"/>
                <a:gd name="T64" fmla="*/ 24 w 1017"/>
                <a:gd name="T65" fmla="*/ 0 h 439"/>
                <a:gd name="T66" fmla="*/ 15 w 1017"/>
                <a:gd name="T67" fmla="*/ 1 h 439"/>
                <a:gd name="T68" fmla="*/ 7 w 1017"/>
                <a:gd name="T69" fmla="*/ 5 h 439"/>
                <a:gd name="T70" fmla="*/ 3 w 1017"/>
                <a:gd name="T71" fmla="*/ 12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439">
                  <a:moveTo>
                    <a:pt x="1" y="16"/>
                  </a:moveTo>
                  <a:lnTo>
                    <a:pt x="0" y="21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2" y="43"/>
                  </a:lnTo>
                  <a:lnTo>
                    <a:pt x="16" y="44"/>
                  </a:lnTo>
                  <a:lnTo>
                    <a:pt x="25" y="46"/>
                  </a:lnTo>
                  <a:lnTo>
                    <a:pt x="48" y="53"/>
                  </a:lnTo>
                  <a:lnTo>
                    <a:pt x="85" y="64"/>
                  </a:lnTo>
                  <a:lnTo>
                    <a:pt x="131" y="77"/>
                  </a:lnTo>
                  <a:lnTo>
                    <a:pt x="188" y="95"/>
                  </a:lnTo>
                  <a:lnTo>
                    <a:pt x="252" y="116"/>
                  </a:lnTo>
                  <a:lnTo>
                    <a:pt x="322" y="139"/>
                  </a:lnTo>
                  <a:lnTo>
                    <a:pt x="397" y="164"/>
                  </a:lnTo>
                  <a:lnTo>
                    <a:pt x="476" y="193"/>
                  </a:lnTo>
                  <a:lnTo>
                    <a:pt x="557" y="223"/>
                  </a:lnTo>
                  <a:lnTo>
                    <a:pt x="636" y="256"/>
                  </a:lnTo>
                  <a:lnTo>
                    <a:pt x="715" y="289"/>
                  </a:lnTo>
                  <a:lnTo>
                    <a:pt x="753" y="307"/>
                  </a:lnTo>
                  <a:lnTo>
                    <a:pt x="790" y="325"/>
                  </a:lnTo>
                  <a:lnTo>
                    <a:pt x="826" y="342"/>
                  </a:lnTo>
                  <a:lnTo>
                    <a:pt x="860" y="360"/>
                  </a:lnTo>
                  <a:lnTo>
                    <a:pt x="894" y="379"/>
                  </a:lnTo>
                  <a:lnTo>
                    <a:pt x="926" y="397"/>
                  </a:lnTo>
                  <a:lnTo>
                    <a:pt x="954" y="416"/>
                  </a:lnTo>
                  <a:lnTo>
                    <a:pt x="982" y="435"/>
                  </a:lnTo>
                  <a:lnTo>
                    <a:pt x="985" y="437"/>
                  </a:lnTo>
                  <a:lnTo>
                    <a:pt x="990" y="438"/>
                  </a:lnTo>
                  <a:lnTo>
                    <a:pt x="994" y="439"/>
                  </a:lnTo>
                  <a:lnTo>
                    <a:pt x="999" y="438"/>
                  </a:lnTo>
                  <a:lnTo>
                    <a:pt x="1002" y="438"/>
                  </a:lnTo>
                  <a:lnTo>
                    <a:pt x="1006" y="436"/>
                  </a:lnTo>
                  <a:lnTo>
                    <a:pt x="1010" y="433"/>
                  </a:lnTo>
                  <a:lnTo>
                    <a:pt x="1013" y="430"/>
                  </a:lnTo>
                  <a:lnTo>
                    <a:pt x="1015" y="426"/>
                  </a:lnTo>
                  <a:lnTo>
                    <a:pt x="1016" y="422"/>
                  </a:lnTo>
                  <a:lnTo>
                    <a:pt x="1017" y="417"/>
                  </a:lnTo>
                  <a:lnTo>
                    <a:pt x="1017" y="413"/>
                  </a:lnTo>
                  <a:lnTo>
                    <a:pt x="1016" y="409"/>
                  </a:lnTo>
                  <a:lnTo>
                    <a:pt x="1014" y="405"/>
                  </a:lnTo>
                  <a:lnTo>
                    <a:pt x="1011" y="402"/>
                  </a:lnTo>
                  <a:lnTo>
                    <a:pt x="1007" y="399"/>
                  </a:lnTo>
                  <a:lnTo>
                    <a:pt x="980" y="379"/>
                  </a:lnTo>
                  <a:lnTo>
                    <a:pt x="951" y="360"/>
                  </a:lnTo>
                  <a:lnTo>
                    <a:pt x="919" y="341"/>
                  </a:lnTo>
                  <a:lnTo>
                    <a:pt x="886" y="322"/>
                  </a:lnTo>
                  <a:lnTo>
                    <a:pt x="850" y="305"/>
                  </a:lnTo>
                  <a:lnTo>
                    <a:pt x="815" y="286"/>
                  </a:lnTo>
                  <a:lnTo>
                    <a:pt x="778" y="268"/>
                  </a:lnTo>
                  <a:lnTo>
                    <a:pt x="739" y="251"/>
                  </a:lnTo>
                  <a:lnTo>
                    <a:pt x="660" y="216"/>
                  </a:lnTo>
                  <a:lnTo>
                    <a:pt x="581" y="184"/>
                  </a:lnTo>
                  <a:lnTo>
                    <a:pt x="501" y="153"/>
                  </a:lnTo>
                  <a:lnTo>
                    <a:pt x="423" y="126"/>
                  </a:lnTo>
                  <a:lnTo>
                    <a:pt x="348" y="99"/>
                  </a:lnTo>
                  <a:lnTo>
                    <a:pt x="276" y="76"/>
                  </a:lnTo>
                  <a:lnTo>
                    <a:pt x="211" y="55"/>
                  </a:lnTo>
                  <a:lnTo>
                    <a:pt x="153" y="37"/>
                  </a:lnTo>
                  <a:lnTo>
                    <a:pt x="106" y="23"/>
                  </a:lnTo>
                  <a:lnTo>
                    <a:pt x="67" y="12"/>
                  </a:lnTo>
                  <a:lnTo>
                    <a:pt x="42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7" y="5"/>
                  </a:lnTo>
                  <a:lnTo>
                    <a:pt x="5" y="8"/>
                  </a:lnTo>
                  <a:lnTo>
                    <a:pt x="3" y="12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89" name="Freeform 129">
              <a:extLst>
                <a:ext uri="{FF2B5EF4-FFF2-40B4-BE49-F238E27FC236}">
                  <a16:creationId xmlns:a16="http://schemas.microsoft.com/office/drawing/2014/main" id="{4586FB80-EAD3-438A-BBA5-8AE5942D1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3434"/>
              <a:ext cx="187" cy="60"/>
            </a:xfrm>
            <a:custGeom>
              <a:avLst/>
              <a:gdLst>
                <a:gd name="T0" fmla="*/ 0 w 928"/>
                <a:gd name="T1" fmla="*/ 23 h 348"/>
                <a:gd name="T2" fmla="*/ 1 w 928"/>
                <a:gd name="T3" fmla="*/ 31 h 348"/>
                <a:gd name="T4" fmla="*/ 7 w 928"/>
                <a:gd name="T5" fmla="*/ 38 h 348"/>
                <a:gd name="T6" fmla="*/ 13 w 928"/>
                <a:gd name="T7" fmla="*/ 43 h 348"/>
                <a:gd name="T8" fmla="*/ 26 w 928"/>
                <a:gd name="T9" fmla="*/ 46 h 348"/>
                <a:gd name="T10" fmla="*/ 83 w 928"/>
                <a:gd name="T11" fmla="*/ 57 h 348"/>
                <a:gd name="T12" fmla="*/ 179 w 928"/>
                <a:gd name="T13" fmla="*/ 79 h 348"/>
                <a:gd name="T14" fmla="*/ 305 w 928"/>
                <a:gd name="T15" fmla="*/ 110 h 348"/>
                <a:gd name="T16" fmla="*/ 447 w 928"/>
                <a:gd name="T17" fmla="*/ 150 h 348"/>
                <a:gd name="T18" fmla="*/ 557 w 928"/>
                <a:gd name="T19" fmla="*/ 184 h 348"/>
                <a:gd name="T20" fmla="*/ 629 w 928"/>
                <a:gd name="T21" fmla="*/ 210 h 348"/>
                <a:gd name="T22" fmla="*/ 697 w 928"/>
                <a:gd name="T23" fmla="*/ 237 h 348"/>
                <a:gd name="T24" fmla="*/ 761 w 928"/>
                <a:gd name="T25" fmla="*/ 266 h 348"/>
                <a:gd name="T26" fmla="*/ 819 w 928"/>
                <a:gd name="T27" fmla="*/ 296 h 348"/>
                <a:gd name="T28" fmla="*/ 869 w 928"/>
                <a:gd name="T29" fmla="*/ 327 h 348"/>
                <a:gd name="T30" fmla="*/ 895 w 928"/>
                <a:gd name="T31" fmla="*/ 345 h 348"/>
                <a:gd name="T32" fmla="*/ 904 w 928"/>
                <a:gd name="T33" fmla="*/ 348 h 348"/>
                <a:gd name="T34" fmla="*/ 911 w 928"/>
                <a:gd name="T35" fmla="*/ 348 h 348"/>
                <a:gd name="T36" fmla="*/ 919 w 928"/>
                <a:gd name="T37" fmla="*/ 343 h 348"/>
                <a:gd name="T38" fmla="*/ 925 w 928"/>
                <a:gd name="T39" fmla="*/ 336 h 348"/>
                <a:gd name="T40" fmla="*/ 928 w 928"/>
                <a:gd name="T41" fmla="*/ 328 h 348"/>
                <a:gd name="T42" fmla="*/ 927 w 928"/>
                <a:gd name="T43" fmla="*/ 319 h 348"/>
                <a:gd name="T44" fmla="*/ 923 w 928"/>
                <a:gd name="T45" fmla="*/ 311 h 348"/>
                <a:gd name="T46" fmla="*/ 897 w 928"/>
                <a:gd name="T47" fmla="*/ 291 h 348"/>
                <a:gd name="T48" fmla="*/ 845 w 928"/>
                <a:gd name="T49" fmla="*/ 258 h 348"/>
                <a:gd name="T50" fmla="*/ 787 w 928"/>
                <a:gd name="T51" fmla="*/ 227 h 348"/>
                <a:gd name="T52" fmla="*/ 721 w 928"/>
                <a:gd name="T53" fmla="*/ 198 h 348"/>
                <a:gd name="T54" fmla="*/ 653 w 928"/>
                <a:gd name="T55" fmla="*/ 171 h 348"/>
                <a:gd name="T56" fmla="*/ 581 w 928"/>
                <a:gd name="T57" fmla="*/ 144 h 348"/>
                <a:gd name="T58" fmla="*/ 471 w 928"/>
                <a:gd name="T59" fmla="*/ 109 h 348"/>
                <a:gd name="T60" fmla="*/ 327 w 928"/>
                <a:gd name="T61" fmla="*/ 69 h 348"/>
                <a:gd name="T62" fmla="*/ 200 w 928"/>
                <a:gd name="T63" fmla="*/ 37 h 348"/>
                <a:gd name="T64" fmla="*/ 99 w 928"/>
                <a:gd name="T65" fmla="*/ 15 h 348"/>
                <a:gd name="T66" fmla="*/ 39 w 928"/>
                <a:gd name="T67" fmla="*/ 2 h 348"/>
                <a:gd name="T68" fmla="*/ 22 w 928"/>
                <a:gd name="T69" fmla="*/ 0 h 348"/>
                <a:gd name="T70" fmla="*/ 13 w 928"/>
                <a:gd name="T71" fmla="*/ 2 h 348"/>
                <a:gd name="T72" fmla="*/ 7 w 928"/>
                <a:gd name="T73" fmla="*/ 6 h 348"/>
                <a:gd name="T74" fmla="*/ 1 w 928"/>
                <a:gd name="T75" fmla="*/ 1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8" h="348">
                  <a:moveTo>
                    <a:pt x="0" y="17"/>
                  </a:moveTo>
                  <a:lnTo>
                    <a:pt x="0" y="23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3" y="35"/>
                  </a:lnTo>
                  <a:lnTo>
                    <a:pt x="7" y="38"/>
                  </a:lnTo>
                  <a:lnTo>
                    <a:pt x="10" y="40"/>
                  </a:lnTo>
                  <a:lnTo>
                    <a:pt x="13" y="43"/>
                  </a:lnTo>
                  <a:lnTo>
                    <a:pt x="18" y="44"/>
                  </a:lnTo>
                  <a:lnTo>
                    <a:pt x="26" y="46"/>
                  </a:lnTo>
                  <a:lnTo>
                    <a:pt x="49" y="50"/>
                  </a:lnTo>
                  <a:lnTo>
                    <a:pt x="83" y="57"/>
                  </a:lnTo>
                  <a:lnTo>
                    <a:pt x="127" y="67"/>
                  </a:lnTo>
                  <a:lnTo>
                    <a:pt x="179" y="79"/>
                  </a:lnTo>
                  <a:lnTo>
                    <a:pt x="240" y="94"/>
                  </a:lnTo>
                  <a:lnTo>
                    <a:pt x="305" y="110"/>
                  </a:lnTo>
                  <a:lnTo>
                    <a:pt x="376" y="129"/>
                  </a:lnTo>
                  <a:lnTo>
                    <a:pt x="447" y="150"/>
                  </a:lnTo>
                  <a:lnTo>
                    <a:pt x="520" y="172"/>
                  </a:lnTo>
                  <a:lnTo>
                    <a:pt x="557" y="184"/>
                  </a:lnTo>
                  <a:lnTo>
                    <a:pt x="593" y="197"/>
                  </a:lnTo>
                  <a:lnTo>
                    <a:pt x="629" y="210"/>
                  </a:lnTo>
                  <a:lnTo>
                    <a:pt x="664" y="223"/>
                  </a:lnTo>
                  <a:lnTo>
                    <a:pt x="697" y="237"/>
                  </a:lnTo>
                  <a:lnTo>
                    <a:pt x="730" y="252"/>
                  </a:lnTo>
                  <a:lnTo>
                    <a:pt x="761" y="266"/>
                  </a:lnTo>
                  <a:lnTo>
                    <a:pt x="791" y="280"/>
                  </a:lnTo>
                  <a:lnTo>
                    <a:pt x="819" y="296"/>
                  </a:lnTo>
                  <a:lnTo>
                    <a:pt x="845" y="311"/>
                  </a:lnTo>
                  <a:lnTo>
                    <a:pt x="869" y="327"/>
                  </a:lnTo>
                  <a:lnTo>
                    <a:pt x="892" y="343"/>
                  </a:lnTo>
                  <a:lnTo>
                    <a:pt x="895" y="345"/>
                  </a:lnTo>
                  <a:lnTo>
                    <a:pt x="899" y="348"/>
                  </a:lnTo>
                  <a:lnTo>
                    <a:pt x="904" y="348"/>
                  </a:lnTo>
                  <a:lnTo>
                    <a:pt x="908" y="348"/>
                  </a:lnTo>
                  <a:lnTo>
                    <a:pt x="911" y="348"/>
                  </a:lnTo>
                  <a:lnTo>
                    <a:pt x="916" y="345"/>
                  </a:lnTo>
                  <a:lnTo>
                    <a:pt x="919" y="343"/>
                  </a:lnTo>
                  <a:lnTo>
                    <a:pt x="923" y="340"/>
                  </a:lnTo>
                  <a:lnTo>
                    <a:pt x="925" y="336"/>
                  </a:lnTo>
                  <a:lnTo>
                    <a:pt x="927" y="332"/>
                  </a:lnTo>
                  <a:lnTo>
                    <a:pt x="928" y="328"/>
                  </a:lnTo>
                  <a:lnTo>
                    <a:pt x="928" y="323"/>
                  </a:lnTo>
                  <a:lnTo>
                    <a:pt x="927" y="319"/>
                  </a:lnTo>
                  <a:lnTo>
                    <a:pt x="925" y="315"/>
                  </a:lnTo>
                  <a:lnTo>
                    <a:pt x="923" y="311"/>
                  </a:lnTo>
                  <a:lnTo>
                    <a:pt x="919" y="308"/>
                  </a:lnTo>
                  <a:lnTo>
                    <a:pt x="897" y="291"/>
                  </a:lnTo>
                  <a:lnTo>
                    <a:pt x="872" y="275"/>
                  </a:lnTo>
                  <a:lnTo>
                    <a:pt x="845" y="258"/>
                  </a:lnTo>
                  <a:lnTo>
                    <a:pt x="816" y="243"/>
                  </a:lnTo>
                  <a:lnTo>
                    <a:pt x="787" y="227"/>
                  </a:lnTo>
                  <a:lnTo>
                    <a:pt x="755" y="213"/>
                  </a:lnTo>
                  <a:lnTo>
                    <a:pt x="721" y="198"/>
                  </a:lnTo>
                  <a:lnTo>
                    <a:pt x="688" y="184"/>
                  </a:lnTo>
                  <a:lnTo>
                    <a:pt x="653" y="171"/>
                  </a:lnTo>
                  <a:lnTo>
                    <a:pt x="616" y="158"/>
                  </a:lnTo>
                  <a:lnTo>
                    <a:pt x="581" y="144"/>
                  </a:lnTo>
                  <a:lnTo>
                    <a:pt x="545" y="132"/>
                  </a:lnTo>
                  <a:lnTo>
                    <a:pt x="471" y="109"/>
                  </a:lnTo>
                  <a:lnTo>
                    <a:pt x="398" y="88"/>
                  </a:lnTo>
                  <a:lnTo>
                    <a:pt x="327" y="69"/>
                  </a:lnTo>
                  <a:lnTo>
                    <a:pt x="261" y="52"/>
                  </a:lnTo>
                  <a:lnTo>
                    <a:pt x="200" y="37"/>
                  </a:lnTo>
                  <a:lnTo>
                    <a:pt x="146" y="25"/>
                  </a:lnTo>
                  <a:lnTo>
                    <a:pt x="99" y="15"/>
                  </a:lnTo>
                  <a:lnTo>
                    <a:pt x="63" y="7"/>
                  </a:lnTo>
                  <a:lnTo>
                    <a:pt x="39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90" name="Freeform 130">
              <a:extLst>
                <a:ext uri="{FF2B5EF4-FFF2-40B4-BE49-F238E27FC236}">
                  <a16:creationId xmlns:a16="http://schemas.microsoft.com/office/drawing/2014/main" id="{70DCFAD7-BAF5-41DD-9F4F-CE951F1C4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3471"/>
              <a:ext cx="100" cy="35"/>
            </a:xfrm>
            <a:custGeom>
              <a:avLst/>
              <a:gdLst>
                <a:gd name="T0" fmla="*/ 1 w 506"/>
                <a:gd name="T1" fmla="*/ 18 h 205"/>
                <a:gd name="T2" fmla="*/ 0 w 506"/>
                <a:gd name="T3" fmla="*/ 22 h 205"/>
                <a:gd name="T4" fmla="*/ 1 w 506"/>
                <a:gd name="T5" fmla="*/ 26 h 205"/>
                <a:gd name="T6" fmla="*/ 3 w 506"/>
                <a:gd name="T7" fmla="*/ 30 h 205"/>
                <a:gd name="T8" fmla="*/ 4 w 506"/>
                <a:gd name="T9" fmla="*/ 34 h 205"/>
                <a:gd name="T10" fmla="*/ 7 w 506"/>
                <a:gd name="T11" fmla="*/ 37 h 205"/>
                <a:gd name="T12" fmla="*/ 9 w 506"/>
                <a:gd name="T13" fmla="*/ 41 h 205"/>
                <a:gd name="T14" fmla="*/ 14 w 506"/>
                <a:gd name="T15" fmla="*/ 43 h 205"/>
                <a:gd name="T16" fmla="*/ 18 w 506"/>
                <a:gd name="T17" fmla="*/ 44 h 205"/>
                <a:gd name="T18" fmla="*/ 31 w 506"/>
                <a:gd name="T19" fmla="*/ 48 h 205"/>
                <a:gd name="T20" fmla="*/ 67 w 506"/>
                <a:gd name="T21" fmla="*/ 57 h 205"/>
                <a:gd name="T22" fmla="*/ 119 w 506"/>
                <a:gd name="T23" fmla="*/ 73 h 205"/>
                <a:gd name="T24" fmla="*/ 184 w 506"/>
                <a:gd name="T25" fmla="*/ 93 h 205"/>
                <a:gd name="T26" fmla="*/ 256 w 506"/>
                <a:gd name="T27" fmla="*/ 116 h 205"/>
                <a:gd name="T28" fmla="*/ 332 w 506"/>
                <a:gd name="T29" fmla="*/ 142 h 205"/>
                <a:gd name="T30" fmla="*/ 369 w 506"/>
                <a:gd name="T31" fmla="*/ 157 h 205"/>
                <a:gd name="T32" fmla="*/ 406 w 506"/>
                <a:gd name="T33" fmla="*/ 172 h 205"/>
                <a:gd name="T34" fmla="*/ 441 w 506"/>
                <a:gd name="T35" fmla="*/ 188 h 205"/>
                <a:gd name="T36" fmla="*/ 474 w 506"/>
                <a:gd name="T37" fmla="*/ 203 h 205"/>
                <a:gd name="T38" fmla="*/ 479 w 506"/>
                <a:gd name="T39" fmla="*/ 205 h 205"/>
                <a:gd name="T40" fmla="*/ 482 w 506"/>
                <a:gd name="T41" fmla="*/ 205 h 205"/>
                <a:gd name="T42" fmla="*/ 486 w 506"/>
                <a:gd name="T43" fmla="*/ 205 h 205"/>
                <a:gd name="T44" fmla="*/ 491 w 506"/>
                <a:gd name="T45" fmla="*/ 204 h 205"/>
                <a:gd name="T46" fmla="*/ 495 w 506"/>
                <a:gd name="T47" fmla="*/ 203 h 205"/>
                <a:gd name="T48" fmla="*/ 499 w 506"/>
                <a:gd name="T49" fmla="*/ 200 h 205"/>
                <a:gd name="T50" fmla="*/ 502 w 506"/>
                <a:gd name="T51" fmla="*/ 197 h 205"/>
                <a:gd name="T52" fmla="*/ 504 w 506"/>
                <a:gd name="T53" fmla="*/ 193 h 205"/>
                <a:gd name="T54" fmla="*/ 506 w 506"/>
                <a:gd name="T55" fmla="*/ 189 h 205"/>
                <a:gd name="T56" fmla="*/ 506 w 506"/>
                <a:gd name="T57" fmla="*/ 184 h 205"/>
                <a:gd name="T58" fmla="*/ 506 w 506"/>
                <a:gd name="T59" fmla="*/ 180 h 205"/>
                <a:gd name="T60" fmla="*/ 505 w 506"/>
                <a:gd name="T61" fmla="*/ 176 h 205"/>
                <a:gd name="T62" fmla="*/ 504 w 506"/>
                <a:gd name="T63" fmla="*/ 172 h 205"/>
                <a:gd name="T64" fmla="*/ 501 w 506"/>
                <a:gd name="T65" fmla="*/ 169 h 205"/>
                <a:gd name="T66" fmla="*/ 497 w 506"/>
                <a:gd name="T67" fmla="*/ 166 h 205"/>
                <a:gd name="T68" fmla="*/ 494 w 506"/>
                <a:gd name="T69" fmla="*/ 163 h 205"/>
                <a:gd name="T70" fmla="*/ 460 w 506"/>
                <a:gd name="T71" fmla="*/ 147 h 205"/>
                <a:gd name="T72" fmla="*/ 425 w 506"/>
                <a:gd name="T73" fmla="*/ 131 h 205"/>
                <a:gd name="T74" fmla="*/ 387 w 506"/>
                <a:gd name="T75" fmla="*/ 116 h 205"/>
                <a:gd name="T76" fmla="*/ 349 w 506"/>
                <a:gd name="T77" fmla="*/ 102 h 205"/>
                <a:gd name="T78" fmla="*/ 273 w 506"/>
                <a:gd name="T79" fmla="*/ 74 h 205"/>
                <a:gd name="T80" fmla="*/ 200 w 506"/>
                <a:gd name="T81" fmla="*/ 51 h 205"/>
                <a:gd name="T82" fmla="*/ 135 w 506"/>
                <a:gd name="T83" fmla="*/ 31 h 205"/>
                <a:gd name="T84" fmla="*/ 82 w 506"/>
                <a:gd name="T85" fmla="*/ 15 h 205"/>
                <a:gd name="T86" fmla="*/ 44 w 506"/>
                <a:gd name="T87" fmla="*/ 5 h 205"/>
                <a:gd name="T88" fmla="*/ 29 w 506"/>
                <a:gd name="T89" fmla="*/ 1 h 205"/>
                <a:gd name="T90" fmla="*/ 25 w 506"/>
                <a:gd name="T91" fmla="*/ 0 h 205"/>
                <a:gd name="T92" fmla="*/ 20 w 506"/>
                <a:gd name="T93" fmla="*/ 0 h 205"/>
                <a:gd name="T94" fmla="*/ 16 w 506"/>
                <a:gd name="T95" fmla="*/ 1 h 205"/>
                <a:gd name="T96" fmla="*/ 11 w 506"/>
                <a:gd name="T97" fmla="*/ 3 h 205"/>
                <a:gd name="T98" fmla="*/ 8 w 506"/>
                <a:gd name="T99" fmla="*/ 5 h 205"/>
                <a:gd name="T100" fmla="*/ 6 w 506"/>
                <a:gd name="T101" fmla="*/ 9 h 205"/>
                <a:gd name="T102" fmla="*/ 3 w 506"/>
                <a:gd name="T103" fmla="*/ 13 h 205"/>
                <a:gd name="T104" fmla="*/ 1 w 506"/>
                <a:gd name="T105" fmla="*/ 1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6" h="205">
                  <a:moveTo>
                    <a:pt x="1" y="18"/>
                  </a:moveTo>
                  <a:lnTo>
                    <a:pt x="0" y="22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4" y="34"/>
                  </a:lnTo>
                  <a:lnTo>
                    <a:pt x="7" y="37"/>
                  </a:lnTo>
                  <a:lnTo>
                    <a:pt x="9" y="41"/>
                  </a:lnTo>
                  <a:lnTo>
                    <a:pt x="14" y="43"/>
                  </a:lnTo>
                  <a:lnTo>
                    <a:pt x="18" y="44"/>
                  </a:lnTo>
                  <a:lnTo>
                    <a:pt x="31" y="48"/>
                  </a:lnTo>
                  <a:lnTo>
                    <a:pt x="67" y="57"/>
                  </a:lnTo>
                  <a:lnTo>
                    <a:pt x="119" y="73"/>
                  </a:lnTo>
                  <a:lnTo>
                    <a:pt x="184" y="93"/>
                  </a:lnTo>
                  <a:lnTo>
                    <a:pt x="256" y="116"/>
                  </a:lnTo>
                  <a:lnTo>
                    <a:pt x="332" y="142"/>
                  </a:lnTo>
                  <a:lnTo>
                    <a:pt x="369" y="157"/>
                  </a:lnTo>
                  <a:lnTo>
                    <a:pt x="406" y="172"/>
                  </a:lnTo>
                  <a:lnTo>
                    <a:pt x="441" y="188"/>
                  </a:lnTo>
                  <a:lnTo>
                    <a:pt x="474" y="203"/>
                  </a:lnTo>
                  <a:lnTo>
                    <a:pt x="479" y="205"/>
                  </a:lnTo>
                  <a:lnTo>
                    <a:pt x="482" y="205"/>
                  </a:lnTo>
                  <a:lnTo>
                    <a:pt x="486" y="205"/>
                  </a:lnTo>
                  <a:lnTo>
                    <a:pt x="491" y="204"/>
                  </a:lnTo>
                  <a:lnTo>
                    <a:pt x="495" y="203"/>
                  </a:lnTo>
                  <a:lnTo>
                    <a:pt x="499" y="200"/>
                  </a:lnTo>
                  <a:lnTo>
                    <a:pt x="502" y="197"/>
                  </a:lnTo>
                  <a:lnTo>
                    <a:pt x="504" y="193"/>
                  </a:lnTo>
                  <a:lnTo>
                    <a:pt x="506" y="189"/>
                  </a:lnTo>
                  <a:lnTo>
                    <a:pt x="506" y="184"/>
                  </a:lnTo>
                  <a:lnTo>
                    <a:pt x="506" y="180"/>
                  </a:lnTo>
                  <a:lnTo>
                    <a:pt x="505" y="176"/>
                  </a:lnTo>
                  <a:lnTo>
                    <a:pt x="504" y="172"/>
                  </a:lnTo>
                  <a:lnTo>
                    <a:pt x="501" y="169"/>
                  </a:lnTo>
                  <a:lnTo>
                    <a:pt x="497" y="166"/>
                  </a:lnTo>
                  <a:lnTo>
                    <a:pt x="494" y="163"/>
                  </a:lnTo>
                  <a:lnTo>
                    <a:pt x="460" y="147"/>
                  </a:lnTo>
                  <a:lnTo>
                    <a:pt x="425" y="131"/>
                  </a:lnTo>
                  <a:lnTo>
                    <a:pt x="387" y="116"/>
                  </a:lnTo>
                  <a:lnTo>
                    <a:pt x="349" y="102"/>
                  </a:lnTo>
                  <a:lnTo>
                    <a:pt x="273" y="74"/>
                  </a:lnTo>
                  <a:lnTo>
                    <a:pt x="200" y="51"/>
                  </a:lnTo>
                  <a:lnTo>
                    <a:pt x="135" y="31"/>
                  </a:lnTo>
                  <a:lnTo>
                    <a:pt x="82" y="15"/>
                  </a:lnTo>
                  <a:lnTo>
                    <a:pt x="44" y="5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1" y="3"/>
                  </a:lnTo>
                  <a:lnTo>
                    <a:pt x="8" y="5"/>
                  </a:lnTo>
                  <a:lnTo>
                    <a:pt x="6" y="9"/>
                  </a:lnTo>
                  <a:lnTo>
                    <a:pt x="3" y="1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91" name="Freeform 131">
              <a:extLst>
                <a:ext uri="{FF2B5EF4-FFF2-40B4-BE49-F238E27FC236}">
                  <a16:creationId xmlns:a16="http://schemas.microsoft.com/office/drawing/2014/main" id="{68BA35CB-66B3-4641-96A6-43A9D8A7E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3521"/>
              <a:ext cx="73" cy="32"/>
            </a:xfrm>
            <a:custGeom>
              <a:avLst/>
              <a:gdLst>
                <a:gd name="T0" fmla="*/ 2 w 364"/>
                <a:gd name="T1" fmla="*/ 13 h 192"/>
                <a:gd name="T2" fmla="*/ 1 w 364"/>
                <a:gd name="T3" fmla="*/ 18 h 192"/>
                <a:gd name="T4" fmla="*/ 0 w 364"/>
                <a:gd name="T5" fmla="*/ 22 h 192"/>
                <a:gd name="T6" fmla="*/ 0 w 364"/>
                <a:gd name="T7" fmla="*/ 25 h 192"/>
                <a:gd name="T8" fmla="*/ 1 w 364"/>
                <a:gd name="T9" fmla="*/ 30 h 192"/>
                <a:gd name="T10" fmla="*/ 4 w 364"/>
                <a:gd name="T11" fmla="*/ 34 h 192"/>
                <a:gd name="T12" fmla="*/ 6 w 364"/>
                <a:gd name="T13" fmla="*/ 38 h 192"/>
                <a:gd name="T14" fmla="*/ 9 w 364"/>
                <a:gd name="T15" fmla="*/ 41 h 192"/>
                <a:gd name="T16" fmla="*/ 13 w 364"/>
                <a:gd name="T17" fmla="*/ 43 h 192"/>
                <a:gd name="T18" fmla="*/ 332 w 364"/>
                <a:gd name="T19" fmla="*/ 190 h 192"/>
                <a:gd name="T20" fmla="*/ 336 w 364"/>
                <a:gd name="T21" fmla="*/ 191 h 192"/>
                <a:gd name="T22" fmla="*/ 341 w 364"/>
                <a:gd name="T23" fmla="*/ 192 h 192"/>
                <a:gd name="T24" fmla="*/ 345 w 364"/>
                <a:gd name="T25" fmla="*/ 192 h 192"/>
                <a:gd name="T26" fmla="*/ 349 w 364"/>
                <a:gd name="T27" fmla="*/ 191 h 192"/>
                <a:gd name="T28" fmla="*/ 353 w 364"/>
                <a:gd name="T29" fmla="*/ 189 h 192"/>
                <a:gd name="T30" fmla="*/ 356 w 364"/>
                <a:gd name="T31" fmla="*/ 187 h 192"/>
                <a:gd name="T32" fmla="*/ 359 w 364"/>
                <a:gd name="T33" fmla="*/ 183 h 192"/>
                <a:gd name="T34" fmla="*/ 362 w 364"/>
                <a:gd name="T35" fmla="*/ 179 h 192"/>
                <a:gd name="T36" fmla="*/ 363 w 364"/>
                <a:gd name="T37" fmla="*/ 175 h 192"/>
                <a:gd name="T38" fmla="*/ 364 w 364"/>
                <a:gd name="T39" fmla="*/ 170 h 192"/>
                <a:gd name="T40" fmla="*/ 364 w 364"/>
                <a:gd name="T41" fmla="*/ 166 h 192"/>
                <a:gd name="T42" fmla="*/ 363 w 364"/>
                <a:gd name="T43" fmla="*/ 162 h 192"/>
                <a:gd name="T44" fmla="*/ 360 w 364"/>
                <a:gd name="T45" fmla="*/ 158 h 192"/>
                <a:gd name="T46" fmla="*/ 358 w 364"/>
                <a:gd name="T47" fmla="*/ 155 h 192"/>
                <a:gd name="T48" fmla="*/ 355 w 364"/>
                <a:gd name="T49" fmla="*/ 151 h 192"/>
                <a:gd name="T50" fmla="*/ 350 w 364"/>
                <a:gd name="T51" fmla="*/ 149 h 192"/>
                <a:gd name="T52" fmla="*/ 32 w 364"/>
                <a:gd name="T53" fmla="*/ 2 h 192"/>
                <a:gd name="T54" fmla="*/ 28 w 364"/>
                <a:gd name="T55" fmla="*/ 0 h 192"/>
                <a:gd name="T56" fmla="*/ 23 w 364"/>
                <a:gd name="T57" fmla="*/ 0 h 192"/>
                <a:gd name="T58" fmla="*/ 19 w 364"/>
                <a:gd name="T59" fmla="*/ 0 h 192"/>
                <a:gd name="T60" fmla="*/ 15 w 364"/>
                <a:gd name="T61" fmla="*/ 1 h 192"/>
                <a:gd name="T62" fmla="*/ 11 w 364"/>
                <a:gd name="T63" fmla="*/ 3 h 192"/>
                <a:gd name="T64" fmla="*/ 8 w 364"/>
                <a:gd name="T65" fmla="*/ 6 h 192"/>
                <a:gd name="T66" fmla="*/ 5 w 364"/>
                <a:gd name="T67" fmla="*/ 9 h 192"/>
                <a:gd name="T68" fmla="*/ 2 w 364"/>
                <a:gd name="T69" fmla="*/ 1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4" h="192">
                  <a:moveTo>
                    <a:pt x="2" y="13"/>
                  </a:moveTo>
                  <a:lnTo>
                    <a:pt x="1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4" y="34"/>
                  </a:lnTo>
                  <a:lnTo>
                    <a:pt x="6" y="38"/>
                  </a:lnTo>
                  <a:lnTo>
                    <a:pt x="9" y="41"/>
                  </a:lnTo>
                  <a:lnTo>
                    <a:pt x="13" y="43"/>
                  </a:lnTo>
                  <a:lnTo>
                    <a:pt x="332" y="190"/>
                  </a:lnTo>
                  <a:lnTo>
                    <a:pt x="336" y="191"/>
                  </a:lnTo>
                  <a:lnTo>
                    <a:pt x="341" y="192"/>
                  </a:lnTo>
                  <a:lnTo>
                    <a:pt x="345" y="192"/>
                  </a:lnTo>
                  <a:lnTo>
                    <a:pt x="349" y="191"/>
                  </a:lnTo>
                  <a:lnTo>
                    <a:pt x="353" y="189"/>
                  </a:lnTo>
                  <a:lnTo>
                    <a:pt x="356" y="187"/>
                  </a:lnTo>
                  <a:lnTo>
                    <a:pt x="359" y="183"/>
                  </a:lnTo>
                  <a:lnTo>
                    <a:pt x="362" y="179"/>
                  </a:lnTo>
                  <a:lnTo>
                    <a:pt x="363" y="175"/>
                  </a:lnTo>
                  <a:lnTo>
                    <a:pt x="364" y="170"/>
                  </a:lnTo>
                  <a:lnTo>
                    <a:pt x="364" y="166"/>
                  </a:lnTo>
                  <a:lnTo>
                    <a:pt x="363" y="162"/>
                  </a:lnTo>
                  <a:lnTo>
                    <a:pt x="360" y="158"/>
                  </a:lnTo>
                  <a:lnTo>
                    <a:pt x="358" y="155"/>
                  </a:lnTo>
                  <a:lnTo>
                    <a:pt x="355" y="151"/>
                  </a:lnTo>
                  <a:lnTo>
                    <a:pt x="350" y="149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8" y="6"/>
                  </a:lnTo>
                  <a:lnTo>
                    <a:pt x="5" y="9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92" name="Freeform 132">
              <a:extLst>
                <a:ext uri="{FF2B5EF4-FFF2-40B4-BE49-F238E27FC236}">
                  <a16:creationId xmlns:a16="http://schemas.microsoft.com/office/drawing/2014/main" id="{2BAF2ABE-083D-4E7D-A554-C4CFCAC90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3569"/>
              <a:ext cx="67" cy="38"/>
            </a:xfrm>
            <a:custGeom>
              <a:avLst/>
              <a:gdLst>
                <a:gd name="T0" fmla="*/ 18 w 326"/>
                <a:gd name="T1" fmla="*/ 0 h 219"/>
                <a:gd name="T2" fmla="*/ 10 w 326"/>
                <a:gd name="T3" fmla="*/ 4 h 219"/>
                <a:gd name="T4" fmla="*/ 5 w 326"/>
                <a:gd name="T5" fmla="*/ 7 h 219"/>
                <a:gd name="T6" fmla="*/ 3 w 326"/>
                <a:gd name="T7" fmla="*/ 10 h 219"/>
                <a:gd name="T8" fmla="*/ 1 w 326"/>
                <a:gd name="T9" fmla="*/ 13 h 219"/>
                <a:gd name="T10" fmla="*/ 0 w 326"/>
                <a:gd name="T11" fmla="*/ 17 h 219"/>
                <a:gd name="T12" fmla="*/ 0 w 326"/>
                <a:gd name="T13" fmla="*/ 20 h 219"/>
                <a:gd name="T14" fmla="*/ 1 w 326"/>
                <a:gd name="T15" fmla="*/ 26 h 219"/>
                <a:gd name="T16" fmla="*/ 3 w 326"/>
                <a:gd name="T17" fmla="*/ 31 h 219"/>
                <a:gd name="T18" fmla="*/ 6 w 326"/>
                <a:gd name="T19" fmla="*/ 37 h 219"/>
                <a:gd name="T20" fmla="*/ 10 w 326"/>
                <a:gd name="T21" fmla="*/ 42 h 219"/>
                <a:gd name="T22" fmla="*/ 21 w 326"/>
                <a:gd name="T23" fmla="*/ 55 h 219"/>
                <a:gd name="T24" fmla="*/ 36 w 326"/>
                <a:gd name="T25" fmla="*/ 69 h 219"/>
                <a:gd name="T26" fmla="*/ 53 w 326"/>
                <a:gd name="T27" fmla="*/ 84 h 219"/>
                <a:gd name="T28" fmla="*/ 73 w 326"/>
                <a:gd name="T29" fmla="*/ 100 h 219"/>
                <a:gd name="T30" fmla="*/ 95 w 326"/>
                <a:gd name="T31" fmla="*/ 115 h 219"/>
                <a:gd name="T32" fmla="*/ 119 w 326"/>
                <a:gd name="T33" fmla="*/ 130 h 219"/>
                <a:gd name="T34" fmla="*/ 143 w 326"/>
                <a:gd name="T35" fmla="*/ 145 h 219"/>
                <a:gd name="T36" fmla="*/ 167 w 326"/>
                <a:gd name="T37" fmla="*/ 159 h 219"/>
                <a:gd name="T38" fmla="*/ 193 w 326"/>
                <a:gd name="T39" fmla="*/ 173 h 219"/>
                <a:gd name="T40" fmla="*/ 217 w 326"/>
                <a:gd name="T41" fmla="*/ 186 h 219"/>
                <a:gd name="T42" fmla="*/ 240 w 326"/>
                <a:gd name="T43" fmla="*/ 197 h 219"/>
                <a:gd name="T44" fmla="*/ 261 w 326"/>
                <a:gd name="T45" fmla="*/ 206 h 219"/>
                <a:gd name="T46" fmla="*/ 281 w 326"/>
                <a:gd name="T47" fmla="*/ 213 h 219"/>
                <a:gd name="T48" fmla="*/ 299 w 326"/>
                <a:gd name="T49" fmla="*/ 219 h 219"/>
                <a:gd name="T50" fmla="*/ 303 w 326"/>
                <a:gd name="T51" fmla="*/ 219 h 219"/>
                <a:gd name="T52" fmla="*/ 308 w 326"/>
                <a:gd name="T53" fmla="*/ 219 h 219"/>
                <a:gd name="T54" fmla="*/ 312 w 326"/>
                <a:gd name="T55" fmla="*/ 218 h 219"/>
                <a:gd name="T56" fmla="*/ 316 w 326"/>
                <a:gd name="T57" fmla="*/ 217 h 219"/>
                <a:gd name="T58" fmla="*/ 320 w 326"/>
                <a:gd name="T59" fmla="*/ 213 h 219"/>
                <a:gd name="T60" fmla="*/ 322 w 326"/>
                <a:gd name="T61" fmla="*/ 210 h 219"/>
                <a:gd name="T62" fmla="*/ 324 w 326"/>
                <a:gd name="T63" fmla="*/ 207 h 219"/>
                <a:gd name="T64" fmla="*/ 326 w 326"/>
                <a:gd name="T65" fmla="*/ 202 h 219"/>
                <a:gd name="T66" fmla="*/ 326 w 326"/>
                <a:gd name="T67" fmla="*/ 198 h 219"/>
                <a:gd name="T68" fmla="*/ 326 w 326"/>
                <a:gd name="T69" fmla="*/ 194 h 219"/>
                <a:gd name="T70" fmla="*/ 325 w 326"/>
                <a:gd name="T71" fmla="*/ 189 h 219"/>
                <a:gd name="T72" fmla="*/ 324 w 326"/>
                <a:gd name="T73" fmla="*/ 186 h 219"/>
                <a:gd name="T74" fmla="*/ 321 w 326"/>
                <a:gd name="T75" fmla="*/ 183 h 219"/>
                <a:gd name="T76" fmla="*/ 317 w 326"/>
                <a:gd name="T77" fmla="*/ 179 h 219"/>
                <a:gd name="T78" fmla="*/ 314 w 326"/>
                <a:gd name="T79" fmla="*/ 177 h 219"/>
                <a:gd name="T80" fmla="*/ 310 w 326"/>
                <a:gd name="T81" fmla="*/ 175 h 219"/>
                <a:gd name="T82" fmla="*/ 292 w 326"/>
                <a:gd name="T83" fmla="*/ 169 h 219"/>
                <a:gd name="T84" fmla="*/ 272 w 326"/>
                <a:gd name="T85" fmla="*/ 163 h 219"/>
                <a:gd name="T86" fmla="*/ 252 w 326"/>
                <a:gd name="T87" fmla="*/ 154 h 219"/>
                <a:gd name="T88" fmla="*/ 231 w 326"/>
                <a:gd name="T89" fmla="*/ 144 h 219"/>
                <a:gd name="T90" fmla="*/ 210 w 326"/>
                <a:gd name="T91" fmla="*/ 133 h 219"/>
                <a:gd name="T92" fmla="*/ 188 w 326"/>
                <a:gd name="T93" fmla="*/ 121 h 219"/>
                <a:gd name="T94" fmla="*/ 167 w 326"/>
                <a:gd name="T95" fmla="*/ 107 h 219"/>
                <a:gd name="T96" fmla="*/ 147 w 326"/>
                <a:gd name="T97" fmla="*/ 95 h 219"/>
                <a:gd name="T98" fmla="*/ 109 w 326"/>
                <a:gd name="T99" fmla="*/ 70 h 219"/>
                <a:gd name="T100" fmla="*/ 78 w 326"/>
                <a:gd name="T101" fmla="*/ 47 h 219"/>
                <a:gd name="T102" fmla="*/ 66 w 326"/>
                <a:gd name="T103" fmla="*/ 36 h 219"/>
                <a:gd name="T104" fmla="*/ 56 w 326"/>
                <a:gd name="T105" fmla="*/ 27 h 219"/>
                <a:gd name="T106" fmla="*/ 48 w 326"/>
                <a:gd name="T107" fmla="*/ 20 h 219"/>
                <a:gd name="T108" fmla="*/ 45 w 326"/>
                <a:gd name="T109" fmla="*/ 15 h 219"/>
                <a:gd name="T110" fmla="*/ 42 w 326"/>
                <a:gd name="T111" fmla="*/ 11 h 219"/>
                <a:gd name="T112" fmla="*/ 39 w 326"/>
                <a:gd name="T113" fmla="*/ 8 h 219"/>
                <a:gd name="T114" fmla="*/ 37 w 326"/>
                <a:gd name="T115" fmla="*/ 5 h 219"/>
                <a:gd name="T116" fmla="*/ 34 w 326"/>
                <a:gd name="T117" fmla="*/ 2 h 219"/>
                <a:gd name="T118" fmla="*/ 29 w 326"/>
                <a:gd name="T119" fmla="*/ 1 h 219"/>
                <a:gd name="T120" fmla="*/ 26 w 326"/>
                <a:gd name="T121" fmla="*/ 0 h 219"/>
                <a:gd name="T122" fmla="*/ 21 w 326"/>
                <a:gd name="T123" fmla="*/ 0 h 219"/>
                <a:gd name="T124" fmla="*/ 18 w 326"/>
                <a:gd name="T125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219">
                  <a:moveTo>
                    <a:pt x="18" y="0"/>
                  </a:moveTo>
                  <a:lnTo>
                    <a:pt x="10" y="4"/>
                  </a:lnTo>
                  <a:lnTo>
                    <a:pt x="5" y="7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6" y="37"/>
                  </a:lnTo>
                  <a:lnTo>
                    <a:pt x="10" y="42"/>
                  </a:lnTo>
                  <a:lnTo>
                    <a:pt x="21" y="55"/>
                  </a:lnTo>
                  <a:lnTo>
                    <a:pt x="36" y="69"/>
                  </a:lnTo>
                  <a:lnTo>
                    <a:pt x="53" y="84"/>
                  </a:lnTo>
                  <a:lnTo>
                    <a:pt x="73" y="100"/>
                  </a:lnTo>
                  <a:lnTo>
                    <a:pt x="95" y="115"/>
                  </a:lnTo>
                  <a:lnTo>
                    <a:pt x="119" y="130"/>
                  </a:lnTo>
                  <a:lnTo>
                    <a:pt x="143" y="145"/>
                  </a:lnTo>
                  <a:lnTo>
                    <a:pt x="167" y="159"/>
                  </a:lnTo>
                  <a:lnTo>
                    <a:pt x="193" y="173"/>
                  </a:lnTo>
                  <a:lnTo>
                    <a:pt x="217" y="186"/>
                  </a:lnTo>
                  <a:lnTo>
                    <a:pt x="240" y="197"/>
                  </a:lnTo>
                  <a:lnTo>
                    <a:pt x="261" y="206"/>
                  </a:lnTo>
                  <a:lnTo>
                    <a:pt x="281" y="213"/>
                  </a:lnTo>
                  <a:lnTo>
                    <a:pt x="299" y="219"/>
                  </a:lnTo>
                  <a:lnTo>
                    <a:pt x="303" y="219"/>
                  </a:lnTo>
                  <a:lnTo>
                    <a:pt x="308" y="219"/>
                  </a:lnTo>
                  <a:lnTo>
                    <a:pt x="312" y="218"/>
                  </a:lnTo>
                  <a:lnTo>
                    <a:pt x="316" y="217"/>
                  </a:lnTo>
                  <a:lnTo>
                    <a:pt x="320" y="213"/>
                  </a:lnTo>
                  <a:lnTo>
                    <a:pt x="322" y="210"/>
                  </a:lnTo>
                  <a:lnTo>
                    <a:pt x="324" y="207"/>
                  </a:lnTo>
                  <a:lnTo>
                    <a:pt x="326" y="202"/>
                  </a:lnTo>
                  <a:lnTo>
                    <a:pt x="326" y="198"/>
                  </a:lnTo>
                  <a:lnTo>
                    <a:pt x="326" y="194"/>
                  </a:lnTo>
                  <a:lnTo>
                    <a:pt x="325" y="189"/>
                  </a:lnTo>
                  <a:lnTo>
                    <a:pt x="324" y="186"/>
                  </a:lnTo>
                  <a:lnTo>
                    <a:pt x="321" y="183"/>
                  </a:lnTo>
                  <a:lnTo>
                    <a:pt x="317" y="179"/>
                  </a:lnTo>
                  <a:lnTo>
                    <a:pt x="314" y="177"/>
                  </a:lnTo>
                  <a:lnTo>
                    <a:pt x="310" y="175"/>
                  </a:lnTo>
                  <a:lnTo>
                    <a:pt x="292" y="169"/>
                  </a:lnTo>
                  <a:lnTo>
                    <a:pt x="272" y="163"/>
                  </a:lnTo>
                  <a:lnTo>
                    <a:pt x="252" y="154"/>
                  </a:lnTo>
                  <a:lnTo>
                    <a:pt x="231" y="144"/>
                  </a:lnTo>
                  <a:lnTo>
                    <a:pt x="210" y="133"/>
                  </a:lnTo>
                  <a:lnTo>
                    <a:pt x="188" y="121"/>
                  </a:lnTo>
                  <a:lnTo>
                    <a:pt x="167" y="107"/>
                  </a:lnTo>
                  <a:lnTo>
                    <a:pt x="147" y="95"/>
                  </a:lnTo>
                  <a:lnTo>
                    <a:pt x="109" y="70"/>
                  </a:lnTo>
                  <a:lnTo>
                    <a:pt x="78" y="47"/>
                  </a:lnTo>
                  <a:lnTo>
                    <a:pt x="66" y="36"/>
                  </a:lnTo>
                  <a:lnTo>
                    <a:pt x="56" y="27"/>
                  </a:lnTo>
                  <a:lnTo>
                    <a:pt x="48" y="20"/>
                  </a:lnTo>
                  <a:lnTo>
                    <a:pt x="45" y="15"/>
                  </a:lnTo>
                  <a:lnTo>
                    <a:pt x="42" y="11"/>
                  </a:lnTo>
                  <a:lnTo>
                    <a:pt x="39" y="8"/>
                  </a:lnTo>
                  <a:lnTo>
                    <a:pt x="37" y="5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93" name="Freeform 133">
              <a:extLst>
                <a:ext uri="{FF2B5EF4-FFF2-40B4-BE49-F238E27FC236}">
                  <a16:creationId xmlns:a16="http://schemas.microsoft.com/office/drawing/2014/main" id="{2D63AA8A-08EF-4DC3-AE67-FE9FD4C28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612"/>
              <a:ext cx="219" cy="119"/>
            </a:xfrm>
            <a:custGeom>
              <a:avLst/>
              <a:gdLst>
                <a:gd name="T0" fmla="*/ 3 w 1094"/>
                <a:gd name="T1" fmla="*/ 10 h 703"/>
                <a:gd name="T2" fmla="*/ 1 w 1094"/>
                <a:gd name="T3" fmla="*/ 19 h 703"/>
                <a:gd name="T4" fmla="*/ 1 w 1094"/>
                <a:gd name="T5" fmla="*/ 28 h 703"/>
                <a:gd name="T6" fmla="*/ 4 w 1094"/>
                <a:gd name="T7" fmla="*/ 36 h 703"/>
                <a:gd name="T8" fmla="*/ 22 w 1094"/>
                <a:gd name="T9" fmla="*/ 51 h 703"/>
                <a:gd name="T10" fmla="*/ 92 w 1094"/>
                <a:gd name="T11" fmla="*/ 114 h 703"/>
                <a:gd name="T12" fmla="*/ 208 w 1094"/>
                <a:gd name="T13" fmla="*/ 214 h 703"/>
                <a:gd name="T14" fmla="*/ 357 w 1094"/>
                <a:gd name="T15" fmla="*/ 334 h 703"/>
                <a:gd name="T16" fmla="*/ 483 w 1094"/>
                <a:gd name="T17" fmla="*/ 428 h 703"/>
                <a:gd name="T18" fmla="*/ 570 w 1094"/>
                <a:gd name="T19" fmla="*/ 489 h 703"/>
                <a:gd name="T20" fmla="*/ 658 w 1094"/>
                <a:gd name="T21" fmla="*/ 545 h 703"/>
                <a:gd name="T22" fmla="*/ 744 w 1094"/>
                <a:gd name="T23" fmla="*/ 596 h 703"/>
                <a:gd name="T24" fmla="*/ 827 w 1094"/>
                <a:gd name="T25" fmla="*/ 639 h 703"/>
                <a:gd name="T26" fmla="*/ 907 w 1094"/>
                <a:gd name="T27" fmla="*/ 673 h 703"/>
                <a:gd name="T28" fmla="*/ 980 w 1094"/>
                <a:gd name="T29" fmla="*/ 694 h 703"/>
                <a:gd name="T30" fmla="*/ 1046 w 1094"/>
                <a:gd name="T31" fmla="*/ 703 h 703"/>
                <a:gd name="T32" fmla="*/ 1079 w 1094"/>
                <a:gd name="T33" fmla="*/ 700 h 703"/>
                <a:gd name="T34" fmla="*/ 1087 w 1094"/>
                <a:gd name="T35" fmla="*/ 696 h 703"/>
                <a:gd name="T36" fmla="*/ 1092 w 1094"/>
                <a:gd name="T37" fmla="*/ 689 h 703"/>
                <a:gd name="T38" fmla="*/ 1094 w 1094"/>
                <a:gd name="T39" fmla="*/ 680 h 703"/>
                <a:gd name="T40" fmla="*/ 1092 w 1094"/>
                <a:gd name="T41" fmla="*/ 671 h 703"/>
                <a:gd name="T42" fmla="*/ 1088 w 1094"/>
                <a:gd name="T43" fmla="*/ 664 h 703"/>
                <a:gd name="T44" fmla="*/ 1081 w 1094"/>
                <a:gd name="T45" fmla="*/ 658 h 703"/>
                <a:gd name="T46" fmla="*/ 1073 w 1094"/>
                <a:gd name="T47" fmla="*/ 656 h 703"/>
                <a:gd name="T48" fmla="*/ 1041 w 1094"/>
                <a:gd name="T49" fmla="*/ 658 h 703"/>
                <a:gd name="T50" fmla="*/ 978 w 1094"/>
                <a:gd name="T51" fmla="*/ 649 h 703"/>
                <a:gd name="T52" fmla="*/ 909 w 1094"/>
                <a:gd name="T53" fmla="*/ 627 h 703"/>
                <a:gd name="T54" fmla="*/ 831 w 1094"/>
                <a:gd name="T55" fmla="*/ 593 h 703"/>
                <a:gd name="T56" fmla="*/ 750 w 1094"/>
                <a:gd name="T57" fmla="*/ 549 h 703"/>
                <a:gd name="T58" fmla="*/ 665 w 1094"/>
                <a:gd name="T59" fmla="*/ 498 h 703"/>
                <a:gd name="T60" fmla="*/ 580 w 1094"/>
                <a:gd name="T61" fmla="*/ 440 h 703"/>
                <a:gd name="T62" fmla="*/ 493 w 1094"/>
                <a:gd name="T63" fmla="*/ 379 h 703"/>
                <a:gd name="T64" fmla="*/ 371 w 1094"/>
                <a:gd name="T65" fmla="*/ 286 h 703"/>
                <a:gd name="T66" fmla="*/ 224 w 1094"/>
                <a:gd name="T67" fmla="*/ 167 h 703"/>
                <a:gd name="T68" fmla="*/ 112 w 1094"/>
                <a:gd name="T69" fmla="*/ 71 h 703"/>
                <a:gd name="T70" fmla="*/ 47 w 1094"/>
                <a:gd name="T71" fmla="*/ 15 h 703"/>
                <a:gd name="T72" fmla="*/ 34 w 1094"/>
                <a:gd name="T73" fmla="*/ 3 h 703"/>
                <a:gd name="T74" fmla="*/ 26 w 1094"/>
                <a:gd name="T75" fmla="*/ 0 h 703"/>
                <a:gd name="T76" fmla="*/ 17 w 1094"/>
                <a:gd name="T77" fmla="*/ 0 h 703"/>
                <a:gd name="T78" fmla="*/ 9 w 1094"/>
                <a:gd name="T79" fmla="*/ 4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4" h="703">
                  <a:moveTo>
                    <a:pt x="6" y="7"/>
                  </a:moveTo>
                  <a:lnTo>
                    <a:pt x="3" y="10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2" y="31"/>
                  </a:lnTo>
                  <a:lnTo>
                    <a:pt x="4" y="36"/>
                  </a:lnTo>
                  <a:lnTo>
                    <a:pt x="7" y="39"/>
                  </a:lnTo>
                  <a:lnTo>
                    <a:pt x="22" y="51"/>
                  </a:lnTo>
                  <a:lnTo>
                    <a:pt x="50" y="78"/>
                  </a:lnTo>
                  <a:lnTo>
                    <a:pt x="92" y="114"/>
                  </a:lnTo>
                  <a:lnTo>
                    <a:pt x="145" y="161"/>
                  </a:lnTo>
                  <a:lnTo>
                    <a:pt x="208" y="214"/>
                  </a:lnTo>
                  <a:lnTo>
                    <a:pt x="280" y="272"/>
                  </a:lnTo>
                  <a:lnTo>
                    <a:pt x="357" y="334"/>
                  </a:lnTo>
                  <a:lnTo>
                    <a:pt x="440" y="396"/>
                  </a:lnTo>
                  <a:lnTo>
                    <a:pt x="483" y="428"/>
                  </a:lnTo>
                  <a:lnTo>
                    <a:pt x="527" y="458"/>
                  </a:lnTo>
                  <a:lnTo>
                    <a:pt x="570" y="489"/>
                  </a:lnTo>
                  <a:lnTo>
                    <a:pt x="614" y="518"/>
                  </a:lnTo>
                  <a:lnTo>
                    <a:pt x="658" y="545"/>
                  </a:lnTo>
                  <a:lnTo>
                    <a:pt x="701" y="572"/>
                  </a:lnTo>
                  <a:lnTo>
                    <a:pt x="744" y="596"/>
                  </a:lnTo>
                  <a:lnTo>
                    <a:pt x="786" y="619"/>
                  </a:lnTo>
                  <a:lnTo>
                    <a:pt x="827" y="639"/>
                  </a:lnTo>
                  <a:lnTo>
                    <a:pt x="868" y="658"/>
                  </a:lnTo>
                  <a:lnTo>
                    <a:pt x="907" y="673"/>
                  </a:lnTo>
                  <a:lnTo>
                    <a:pt x="944" y="686"/>
                  </a:lnTo>
                  <a:lnTo>
                    <a:pt x="980" y="694"/>
                  </a:lnTo>
                  <a:lnTo>
                    <a:pt x="1014" y="701"/>
                  </a:lnTo>
                  <a:lnTo>
                    <a:pt x="1046" y="703"/>
                  </a:lnTo>
                  <a:lnTo>
                    <a:pt x="1075" y="701"/>
                  </a:lnTo>
                  <a:lnTo>
                    <a:pt x="1079" y="700"/>
                  </a:lnTo>
                  <a:lnTo>
                    <a:pt x="1083" y="698"/>
                  </a:lnTo>
                  <a:lnTo>
                    <a:pt x="1087" y="696"/>
                  </a:lnTo>
                  <a:lnTo>
                    <a:pt x="1090" y="692"/>
                  </a:lnTo>
                  <a:lnTo>
                    <a:pt x="1092" y="689"/>
                  </a:lnTo>
                  <a:lnTo>
                    <a:pt x="1093" y="685"/>
                  </a:lnTo>
                  <a:lnTo>
                    <a:pt x="1094" y="680"/>
                  </a:lnTo>
                  <a:lnTo>
                    <a:pt x="1094" y="676"/>
                  </a:lnTo>
                  <a:lnTo>
                    <a:pt x="1092" y="671"/>
                  </a:lnTo>
                  <a:lnTo>
                    <a:pt x="1091" y="667"/>
                  </a:lnTo>
                  <a:lnTo>
                    <a:pt x="1088" y="664"/>
                  </a:lnTo>
                  <a:lnTo>
                    <a:pt x="1086" y="660"/>
                  </a:lnTo>
                  <a:lnTo>
                    <a:pt x="1081" y="658"/>
                  </a:lnTo>
                  <a:lnTo>
                    <a:pt x="1078" y="657"/>
                  </a:lnTo>
                  <a:lnTo>
                    <a:pt x="1073" y="656"/>
                  </a:lnTo>
                  <a:lnTo>
                    <a:pt x="1069" y="656"/>
                  </a:lnTo>
                  <a:lnTo>
                    <a:pt x="1041" y="658"/>
                  </a:lnTo>
                  <a:lnTo>
                    <a:pt x="1012" y="656"/>
                  </a:lnTo>
                  <a:lnTo>
                    <a:pt x="978" y="649"/>
                  </a:lnTo>
                  <a:lnTo>
                    <a:pt x="945" y="640"/>
                  </a:lnTo>
                  <a:lnTo>
                    <a:pt x="909" y="627"/>
                  </a:lnTo>
                  <a:lnTo>
                    <a:pt x="871" y="612"/>
                  </a:lnTo>
                  <a:lnTo>
                    <a:pt x="831" y="593"/>
                  </a:lnTo>
                  <a:lnTo>
                    <a:pt x="792" y="572"/>
                  </a:lnTo>
                  <a:lnTo>
                    <a:pt x="750" y="549"/>
                  </a:lnTo>
                  <a:lnTo>
                    <a:pt x="708" y="524"/>
                  </a:lnTo>
                  <a:lnTo>
                    <a:pt x="665" y="498"/>
                  </a:lnTo>
                  <a:lnTo>
                    <a:pt x="623" y="469"/>
                  </a:lnTo>
                  <a:lnTo>
                    <a:pt x="580" y="440"/>
                  </a:lnTo>
                  <a:lnTo>
                    <a:pt x="536" y="410"/>
                  </a:lnTo>
                  <a:lnTo>
                    <a:pt x="493" y="379"/>
                  </a:lnTo>
                  <a:lnTo>
                    <a:pt x="451" y="349"/>
                  </a:lnTo>
                  <a:lnTo>
                    <a:pt x="371" y="286"/>
                  </a:lnTo>
                  <a:lnTo>
                    <a:pt x="293" y="225"/>
                  </a:lnTo>
                  <a:lnTo>
                    <a:pt x="224" y="167"/>
                  </a:lnTo>
                  <a:lnTo>
                    <a:pt x="163" y="115"/>
                  </a:lnTo>
                  <a:lnTo>
                    <a:pt x="112" y="71"/>
                  </a:lnTo>
                  <a:lnTo>
                    <a:pt x="72" y="37"/>
                  </a:lnTo>
                  <a:lnTo>
                    <a:pt x="47" y="15"/>
                  </a:lnTo>
                  <a:lnTo>
                    <a:pt x="38" y="6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94" name="Freeform 134">
              <a:extLst>
                <a:ext uri="{FF2B5EF4-FFF2-40B4-BE49-F238E27FC236}">
                  <a16:creationId xmlns:a16="http://schemas.microsoft.com/office/drawing/2014/main" id="{A7C35C8C-A770-4184-BCE6-AB12FDE69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3648"/>
              <a:ext cx="280" cy="142"/>
            </a:xfrm>
            <a:custGeom>
              <a:avLst/>
              <a:gdLst>
                <a:gd name="T0" fmla="*/ 3 w 1402"/>
                <a:gd name="T1" fmla="*/ 12 h 831"/>
                <a:gd name="T2" fmla="*/ 0 w 1402"/>
                <a:gd name="T3" fmla="*/ 21 h 831"/>
                <a:gd name="T4" fmla="*/ 1 w 1402"/>
                <a:gd name="T5" fmla="*/ 29 h 831"/>
                <a:gd name="T6" fmla="*/ 5 w 1402"/>
                <a:gd name="T7" fmla="*/ 36 h 831"/>
                <a:gd name="T8" fmla="*/ 26 w 1402"/>
                <a:gd name="T9" fmla="*/ 54 h 831"/>
                <a:gd name="T10" fmla="*/ 115 w 1402"/>
                <a:gd name="T11" fmla="*/ 128 h 831"/>
                <a:gd name="T12" fmla="*/ 263 w 1402"/>
                <a:gd name="T13" fmla="*/ 243 h 831"/>
                <a:gd name="T14" fmla="*/ 404 w 1402"/>
                <a:gd name="T15" fmla="*/ 348 h 831"/>
                <a:gd name="T16" fmla="*/ 506 w 1402"/>
                <a:gd name="T17" fmla="*/ 421 h 831"/>
                <a:gd name="T18" fmla="*/ 614 w 1402"/>
                <a:gd name="T19" fmla="*/ 495 h 831"/>
                <a:gd name="T20" fmla="*/ 725 w 1402"/>
                <a:gd name="T21" fmla="*/ 567 h 831"/>
                <a:gd name="T22" fmla="*/ 838 w 1402"/>
                <a:gd name="T23" fmla="*/ 634 h 831"/>
                <a:gd name="T24" fmla="*/ 948 w 1402"/>
                <a:gd name="T25" fmla="*/ 695 h 831"/>
                <a:gd name="T26" fmla="*/ 1057 w 1402"/>
                <a:gd name="T27" fmla="*/ 748 h 831"/>
                <a:gd name="T28" fmla="*/ 1160 w 1402"/>
                <a:gd name="T29" fmla="*/ 790 h 831"/>
                <a:gd name="T30" fmla="*/ 1255 w 1402"/>
                <a:gd name="T31" fmla="*/ 818 h 831"/>
                <a:gd name="T32" fmla="*/ 1343 w 1402"/>
                <a:gd name="T33" fmla="*/ 831 h 831"/>
                <a:gd name="T34" fmla="*/ 1386 w 1402"/>
                <a:gd name="T35" fmla="*/ 830 h 831"/>
                <a:gd name="T36" fmla="*/ 1394 w 1402"/>
                <a:gd name="T37" fmla="*/ 825 h 831"/>
                <a:gd name="T38" fmla="*/ 1399 w 1402"/>
                <a:gd name="T39" fmla="*/ 820 h 831"/>
                <a:gd name="T40" fmla="*/ 1402 w 1402"/>
                <a:gd name="T41" fmla="*/ 811 h 831"/>
                <a:gd name="T42" fmla="*/ 1401 w 1402"/>
                <a:gd name="T43" fmla="*/ 802 h 831"/>
                <a:gd name="T44" fmla="*/ 1398 w 1402"/>
                <a:gd name="T45" fmla="*/ 794 h 831"/>
                <a:gd name="T46" fmla="*/ 1391 w 1402"/>
                <a:gd name="T47" fmla="*/ 789 h 831"/>
                <a:gd name="T48" fmla="*/ 1383 w 1402"/>
                <a:gd name="T49" fmla="*/ 786 h 831"/>
                <a:gd name="T50" fmla="*/ 1341 w 1402"/>
                <a:gd name="T51" fmla="*/ 786 h 831"/>
                <a:gd name="T52" fmla="*/ 1258 w 1402"/>
                <a:gd name="T53" fmla="*/ 772 h 831"/>
                <a:gd name="T54" fmla="*/ 1164 w 1402"/>
                <a:gd name="T55" fmla="*/ 744 h 831"/>
                <a:gd name="T56" fmla="*/ 1062 w 1402"/>
                <a:gd name="T57" fmla="*/ 700 h 831"/>
                <a:gd name="T58" fmla="*/ 955 w 1402"/>
                <a:gd name="T59" fmla="*/ 647 h 831"/>
                <a:gd name="T60" fmla="*/ 844 w 1402"/>
                <a:gd name="T61" fmla="*/ 586 h 831"/>
                <a:gd name="T62" fmla="*/ 733 w 1402"/>
                <a:gd name="T63" fmla="*/ 517 h 831"/>
                <a:gd name="T64" fmla="*/ 622 w 1402"/>
                <a:gd name="T65" fmla="*/ 445 h 831"/>
                <a:gd name="T66" fmla="*/ 515 w 1402"/>
                <a:gd name="T67" fmla="*/ 371 h 831"/>
                <a:gd name="T68" fmla="*/ 414 w 1402"/>
                <a:gd name="T69" fmla="*/ 298 h 831"/>
                <a:gd name="T70" fmla="*/ 275 w 1402"/>
                <a:gd name="T71" fmla="*/ 195 h 831"/>
                <a:gd name="T72" fmla="*/ 132 w 1402"/>
                <a:gd name="T73" fmla="*/ 83 h 831"/>
                <a:gd name="T74" fmla="*/ 50 w 1402"/>
                <a:gd name="T75" fmla="*/ 15 h 831"/>
                <a:gd name="T76" fmla="*/ 34 w 1402"/>
                <a:gd name="T77" fmla="*/ 3 h 831"/>
                <a:gd name="T78" fmla="*/ 25 w 1402"/>
                <a:gd name="T79" fmla="*/ 0 h 831"/>
                <a:gd name="T80" fmla="*/ 17 w 1402"/>
                <a:gd name="T81" fmla="*/ 1 h 831"/>
                <a:gd name="T82" fmla="*/ 9 w 1402"/>
                <a:gd name="T83" fmla="*/ 5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02" h="831">
                  <a:moveTo>
                    <a:pt x="6" y="9"/>
                  </a:moveTo>
                  <a:lnTo>
                    <a:pt x="3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5" y="36"/>
                  </a:lnTo>
                  <a:lnTo>
                    <a:pt x="8" y="40"/>
                  </a:lnTo>
                  <a:lnTo>
                    <a:pt x="26" y="54"/>
                  </a:lnTo>
                  <a:lnTo>
                    <a:pt x="62" y="85"/>
                  </a:lnTo>
                  <a:lnTo>
                    <a:pt x="115" y="128"/>
                  </a:lnTo>
                  <a:lnTo>
                    <a:pt x="183" y="181"/>
                  </a:lnTo>
                  <a:lnTo>
                    <a:pt x="263" y="243"/>
                  </a:lnTo>
                  <a:lnTo>
                    <a:pt x="354" y="311"/>
                  </a:lnTo>
                  <a:lnTo>
                    <a:pt x="404" y="348"/>
                  </a:lnTo>
                  <a:lnTo>
                    <a:pt x="453" y="384"/>
                  </a:lnTo>
                  <a:lnTo>
                    <a:pt x="506" y="421"/>
                  </a:lnTo>
                  <a:lnTo>
                    <a:pt x="559" y="457"/>
                  </a:lnTo>
                  <a:lnTo>
                    <a:pt x="614" y="495"/>
                  </a:lnTo>
                  <a:lnTo>
                    <a:pt x="669" y="530"/>
                  </a:lnTo>
                  <a:lnTo>
                    <a:pt x="725" y="567"/>
                  </a:lnTo>
                  <a:lnTo>
                    <a:pt x="781" y="601"/>
                  </a:lnTo>
                  <a:lnTo>
                    <a:pt x="838" y="634"/>
                  </a:lnTo>
                  <a:lnTo>
                    <a:pt x="893" y="665"/>
                  </a:lnTo>
                  <a:lnTo>
                    <a:pt x="948" y="695"/>
                  </a:lnTo>
                  <a:lnTo>
                    <a:pt x="1004" y="723"/>
                  </a:lnTo>
                  <a:lnTo>
                    <a:pt x="1057" y="748"/>
                  </a:lnTo>
                  <a:lnTo>
                    <a:pt x="1110" y="770"/>
                  </a:lnTo>
                  <a:lnTo>
                    <a:pt x="1160" y="790"/>
                  </a:lnTo>
                  <a:lnTo>
                    <a:pt x="1209" y="805"/>
                  </a:lnTo>
                  <a:lnTo>
                    <a:pt x="1255" y="818"/>
                  </a:lnTo>
                  <a:lnTo>
                    <a:pt x="1301" y="826"/>
                  </a:lnTo>
                  <a:lnTo>
                    <a:pt x="1343" y="831"/>
                  </a:lnTo>
                  <a:lnTo>
                    <a:pt x="1381" y="831"/>
                  </a:lnTo>
                  <a:lnTo>
                    <a:pt x="1386" y="830"/>
                  </a:lnTo>
                  <a:lnTo>
                    <a:pt x="1390" y="829"/>
                  </a:lnTo>
                  <a:lnTo>
                    <a:pt x="1394" y="825"/>
                  </a:lnTo>
                  <a:lnTo>
                    <a:pt x="1397" y="823"/>
                  </a:lnTo>
                  <a:lnTo>
                    <a:pt x="1399" y="820"/>
                  </a:lnTo>
                  <a:lnTo>
                    <a:pt x="1401" y="815"/>
                  </a:lnTo>
                  <a:lnTo>
                    <a:pt x="1402" y="811"/>
                  </a:lnTo>
                  <a:lnTo>
                    <a:pt x="1402" y="807"/>
                  </a:lnTo>
                  <a:lnTo>
                    <a:pt x="1401" y="802"/>
                  </a:lnTo>
                  <a:lnTo>
                    <a:pt x="1400" y="798"/>
                  </a:lnTo>
                  <a:lnTo>
                    <a:pt x="1398" y="794"/>
                  </a:lnTo>
                  <a:lnTo>
                    <a:pt x="1395" y="791"/>
                  </a:lnTo>
                  <a:lnTo>
                    <a:pt x="1391" y="789"/>
                  </a:lnTo>
                  <a:lnTo>
                    <a:pt x="1387" y="787"/>
                  </a:lnTo>
                  <a:lnTo>
                    <a:pt x="1383" y="786"/>
                  </a:lnTo>
                  <a:lnTo>
                    <a:pt x="1378" y="786"/>
                  </a:lnTo>
                  <a:lnTo>
                    <a:pt x="1341" y="786"/>
                  </a:lnTo>
                  <a:lnTo>
                    <a:pt x="1301" y="781"/>
                  </a:lnTo>
                  <a:lnTo>
                    <a:pt x="1258" y="772"/>
                  </a:lnTo>
                  <a:lnTo>
                    <a:pt x="1211" y="759"/>
                  </a:lnTo>
                  <a:lnTo>
                    <a:pt x="1164" y="744"/>
                  </a:lnTo>
                  <a:lnTo>
                    <a:pt x="1113" y="724"/>
                  </a:lnTo>
                  <a:lnTo>
                    <a:pt x="1062" y="700"/>
                  </a:lnTo>
                  <a:lnTo>
                    <a:pt x="1009" y="675"/>
                  </a:lnTo>
                  <a:lnTo>
                    <a:pt x="955" y="647"/>
                  </a:lnTo>
                  <a:lnTo>
                    <a:pt x="900" y="618"/>
                  </a:lnTo>
                  <a:lnTo>
                    <a:pt x="844" y="586"/>
                  </a:lnTo>
                  <a:lnTo>
                    <a:pt x="788" y="552"/>
                  </a:lnTo>
                  <a:lnTo>
                    <a:pt x="733" y="517"/>
                  </a:lnTo>
                  <a:lnTo>
                    <a:pt x="678" y="482"/>
                  </a:lnTo>
                  <a:lnTo>
                    <a:pt x="622" y="445"/>
                  </a:lnTo>
                  <a:lnTo>
                    <a:pt x="568" y="408"/>
                  </a:lnTo>
                  <a:lnTo>
                    <a:pt x="515" y="371"/>
                  </a:lnTo>
                  <a:lnTo>
                    <a:pt x="463" y="335"/>
                  </a:lnTo>
                  <a:lnTo>
                    <a:pt x="414" y="298"/>
                  </a:lnTo>
                  <a:lnTo>
                    <a:pt x="365" y="263"/>
                  </a:lnTo>
                  <a:lnTo>
                    <a:pt x="275" y="195"/>
                  </a:lnTo>
                  <a:lnTo>
                    <a:pt x="197" y="135"/>
                  </a:lnTo>
                  <a:lnTo>
                    <a:pt x="132" y="83"/>
                  </a:lnTo>
                  <a:lnTo>
                    <a:pt x="82" y="42"/>
                  </a:lnTo>
                  <a:lnTo>
                    <a:pt x="50" y="15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9" y="5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6695" name="Group 135">
            <a:extLst>
              <a:ext uri="{FF2B5EF4-FFF2-40B4-BE49-F238E27FC236}">
                <a16:creationId xmlns:a16="http://schemas.microsoft.com/office/drawing/2014/main" id="{392A9284-9568-4D62-906E-675B8CCCD28E}"/>
              </a:ext>
            </a:extLst>
          </p:cNvPr>
          <p:cNvGrpSpPr>
            <a:grpSpLocks/>
          </p:cNvGrpSpPr>
          <p:nvPr/>
        </p:nvGrpSpPr>
        <p:grpSpPr bwMode="auto">
          <a:xfrm>
            <a:off x="5868988" y="5292725"/>
            <a:ext cx="469900" cy="287338"/>
            <a:chOff x="3515" y="3156"/>
            <a:chExt cx="296" cy="181"/>
          </a:xfrm>
        </p:grpSpPr>
        <p:sp>
          <p:nvSpPr>
            <p:cNvPr id="66696" name="Freeform 136">
              <a:extLst>
                <a:ext uri="{FF2B5EF4-FFF2-40B4-BE49-F238E27FC236}">
                  <a16:creationId xmlns:a16="http://schemas.microsoft.com/office/drawing/2014/main" id="{E4DA7CE8-401C-4E28-A3AD-5208C7201B7A}"/>
                </a:ext>
              </a:extLst>
            </p:cNvPr>
            <p:cNvSpPr>
              <a:spLocks/>
            </p:cNvSpPr>
            <p:nvPr/>
          </p:nvSpPr>
          <p:spPr bwMode="auto">
            <a:xfrm rot="802016">
              <a:off x="3515" y="3156"/>
              <a:ext cx="197" cy="181"/>
            </a:xfrm>
            <a:custGeom>
              <a:avLst/>
              <a:gdLst>
                <a:gd name="T0" fmla="*/ 10 w 1402"/>
                <a:gd name="T1" fmla="*/ 993 h 1291"/>
                <a:gd name="T2" fmla="*/ 0 w 1402"/>
                <a:gd name="T3" fmla="*/ 1060 h 1291"/>
                <a:gd name="T4" fmla="*/ 17 w 1402"/>
                <a:gd name="T5" fmla="*/ 1089 h 1291"/>
                <a:gd name="T6" fmla="*/ 51 w 1402"/>
                <a:gd name="T7" fmla="*/ 1104 h 1291"/>
                <a:gd name="T8" fmla="*/ 68 w 1402"/>
                <a:gd name="T9" fmla="*/ 1122 h 1291"/>
                <a:gd name="T10" fmla="*/ 69 w 1402"/>
                <a:gd name="T11" fmla="*/ 1166 h 1291"/>
                <a:gd name="T12" fmla="*/ 86 w 1402"/>
                <a:gd name="T13" fmla="*/ 1194 h 1291"/>
                <a:gd name="T14" fmla="*/ 128 w 1402"/>
                <a:gd name="T15" fmla="*/ 1201 h 1291"/>
                <a:gd name="T16" fmla="*/ 215 w 1402"/>
                <a:gd name="T17" fmla="*/ 1204 h 1291"/>
                <a:gd name="T18" fmla="*/ 317 w 1402"/>
                <a:gd name="T19" fmla="*/ 1212 h 1291"/>
                <a:gd name="T20" fmla="*/ 433 w 1402"/>
                <a:gd name="T21" fmla="*/ 1231 h 1291"/>
                <a:gd name="T22" fmla="*/ 592 w 1402"/>
                <a:gd name="T23" fmla="*/ 1251 h 1291"/>
                <a:gd name="T24" fmla="*/ 668 w 1402"/>
                <a:gd name="T25" fmla="*/ 1247 h 1291"/>
                <a:gd name="T26" fmla="*/ 802 w 1402"/>
                <a:gd name="T27" fmla="*/ 1217 h 1291"/>
                <a:gd name="T28" fmla="*/ 843 w 1402"/>
                <a:gd name="T29" fmla="*/ 1230 h 1291"/>
                <a:gd name="T30" fmla="*/ 868 w 1402"/>
                <a:gd name="T31" fmla="*/ 1259 h 1291"/>
                <a:gd name="T32" fmla="*/ 918 w 1402"/>
                <a:gd name="T33" fmla="*/ 1284 h 1291"/>
                <a:gd name="T34" fmla="*/ 1000 w 1402"/>
                <a:gd name="T35" fmla="*/ 1291 h 1291"/>
                <a:gd name="T36" fmla="*/ 1090 w 1402"/>
                <a:gd name="T37" fmla="*/ 1272 h 1291"/>
                <a:gd name="T38" fmla="*/ 1138 w 1402"/>
                <a:gd name="T39" fmla="*/ 1238 h 1291"/>
                <a:gd name="T40" fmla="*/ 1151 w 1402"/>
                <a:gd name="T41" fmla="*/ 1197 h 1291"/>
                <a:gd name="T42" fmla="*/ 1138 w 1402"/>
                <a:gd name="T43" fmla="*/ 1158 h 1291"/>
                <a:gd name="T44" fmla="*/ 1125 w 1402"/>
                <a:gd name="T45" fmla="*/ 1136 h 1291"/>
                <a:gd name="T46" fmla="*/ 1187 w 1402"/>
                <a:gd name="T47" fmla="*/ 1125 h 1291"/>
                <a:gd name="T48" fmla="*/ 1259 w 1402"/>
                <a:gd name="T49" fmla="*/ 1093 h 1291"/>
                <a:gd name="T50" fmla="*/ 1333 w 1402"/>
                <a:gd name="T51" fmla="*/ 1030 h 1291"/>
                <a:gd name="T52" fmla="*/ 1390 w 1402"/>
                <a:gd name="T53" fmla="*/ 923 h 1291"/>
                <a:gd name="T54" fmla="*/ 1400 w 1402"/>
                <a:gd name="T55" fmla="*/ 813 h 1291"/>
                <a:gd name="T56" fmla="*/ 1374 w 1402"/>
                <a:gd name="T57" fmla="*/ 717 h 1291"/>
                <a:gd name="T58" fmla="*/ 1329 w 1402"/>
                <a:gd name="T59" fmla="*/ 644 h 1291"/>
                <a:gd name="T60" fmla="*/ 1281 w 1402"/>
                <a:gd name="T61" fmla="*/ 598 h 1291"/>
                <a:gd name="T62" fmla="*/ 1189 w 1402"/>
                <a:gd name="T63" fmla="*/ 295 h 1291"/>
                <a:gd name="T64" fmla="*/ 1167 w 1402"/>
                <a:gd name="T65" fmla="*/ 301 h 1291"/>
                <a:gd name="T66" fmla="*/ 1131 w 1402"/>
                <a:gd name="T67" fmla="*/ 291 h 1291"/>
                <a:gd name="T68" fmla="*/ 1118 w 1402"/>
                <a:gd name="T69" fmla="*/ 235 h 1291"/>
                <a:gd name="T70" fmla="*/ 1206 w 1402"/>
                <a:gd name="T71" fmla="*/ 142 h 1291"/>
                <a:gd name="T72" fmla="*/ 1198 w 1402"/>
                <a:gd name="T73" fmla="*/ 126 h 1291"/>
                <a:gd name="T74" fmla="*/ 1142 w 1402"/>
                <a:gd name="T75" fmla="*/ 141 h 1291"/>
                <a:gd name="T76" fmla="*/ 1100 w 1402"/>
                <a:gd name="T77" fmla="*/ 139 h 1291"/>
                <a:gd name="T78" fmla="*/ 1059 w 1402"/>
                <a:gd name="T79" fmla="*/ 110 h 1291"/>
                <a:gd name="T80" fmla="*/ 1007 w 1402"/>
                <a:gd name="T81" fmla="*/ 82 h 1291"/>
                <a:gd name="T82" fmla="*/ 912 w 1402"/>
                <a:gd name="T83" fmla="*/ 76 h 1291"/>
                <a:gd name="T84" fmla="*/ 863 w 1402"/>
                <a:gd name="T85" fmla="*/ 60 h 1291"/>
                <a:gd name="T86" fmla="*/ 799 w 1402"/>
                <a:gd name="T87" fmla="*/ 6 h 1291"/>
                <a:gd name="T88" fmla="*/ 750 w 1402"/>
                <a:gd name="T89" fmla="*/ 3 h 1291"/>
                <a:gd name="T90" fmla="*/ 695 w 1402"/>
                <a:gd name="T91" fmla="*/ 27 h 1291"/>
                <a:gd name="T92" fmla="*/ 573 w 1402"/>
                <a:gd name="T93" fmla="*/ 113 h 1291"/>
                <a:gd name="T94" fmla="*/ 477 w 1402"/>
                <a:gd name="T95" fmla="*/ 201 h 1291"/>
                <a:gd name="T96" fmla="*/ 413 w 1402"/>
                <a:gd name="T97" fmla="*/ 277 h 1291"/>
                <a:gd name="T98" fmla="*/ 359 w 1402"/>
                <a:gd name="T99" fmla="*/ 364 h 1291"/>
                <a:gd name="T100" fmla="*/ 313 w 1402"/>
                <a:gd name="T101" fmla="*/ 482 h 1291"/>
                <a:gd name="T102" fmla="*/ 266 w 1402"/>
                <a:gd name="T103" fmla="*/ 561 h 1291"/>
                <a:gd name="T104" fmla="*/ 202 w 1402"/>
                <a:gd name="T105" fmla="*/ 635 h 1291"/>
                <a:gd name="T106" fmla="*/ 108 w 1402"/>
                <a:gd name="T107" fmla="*/ 763 h 1291"/>
                <a:gd name="T108" fmla="*/ 61 w 1402"/>
                <a:gd name="T109" fmla="*/ 850 h 1291"/>
                <a:gd name="T110" fmla="*/ 41 w 1402"/>
                <a:gd name="T111" fmla="*/ 911 h 1291"/>
                <a:gd name="T112" fmla="*/ 36 w 1402"/>
                <a:gd name="T113" fmla="*/ 949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02" h="1291">
                  <a:moveTo>
                    <a:pt x="24" y="964"/>
                  </a:moveTo>
                  <a:lnTo>
                    <a:pt x="22" y="966"/>
                  </a:lnTo>
                  <a:lnTo>
                    <a:pt x="20" y="969"/>
                  </a:lnTo>
                  <a:lnTo>
                    <a:pt x="19" y="972"/>
                  </a:lnTo>
                  <a:lnTo>
                    <a:pt x="17" y="975"/>
                  </a:lnTo>
                  <a:lnTo>
                    <a:pt x="14" y="984"/>
                  </a:lnTo>
                  <a:lnTo>
                    <a:pt x="10" y="993"/>
                  </a:lnTo>
                  <a:lnTo>
                    <a:pt x="8" y="1004"/>
                  </a:lnTo>
                  <a:lnTo>
                    <a:pt x="5" y="1015"/>
                  </a:lnTo>
                  <a:lnTo>
                    <a:pt x="2" y="1028"/>
                  </a:lnTo>
                  <a:lnTo>
                    <a:pt x="1" y="1041"/>
                  </a:lnTo>
                  <a:lnTo>
                    <a:pt x="0" y="1048"/>
                  </a:lnTo>
                  <a:lnTo>
                    <a:pt x="0" y="1054"/>
                  </a:lnTo>
                  <a:lnTo>
                    <a:pt x="0" y="1060"/>
                  </a:lnTo>
                  <a:lnTo>
                    <a:pt x="1" y="1065"/>
                  </a:lnTo>
                  <a:lnTo>
                    <a:pt x="2" y="1070"/>
                  </a:lnTo>
                  <a:lnTo>
                    <a:pt x="5" y="1074"/>
                  </a:lnTo>
                  <a:lnTo>
                    <a:pt x="7" y="1078"/>
                  </a:lnTo>
                  <a:lnTo>
                    <a:pt x="10" y="1082"/>
                  </a:lnTo>
                  <a:lnTo>
                    <a:pt x="13" y="1085"/>
                  </a:lnTo>
                  <a:lnTo>
                    <a:pt x="17" y="1089"/>
                  </a:lnTo>
                  <a:lnTo>
                    <a:pt x="21" y="1092"/>
                  </a:lnTo>
                  <a:lnTo>
                    <a:pt x="25" y="1094"/>
                  </a:lnTo>
                  <a:lnTo>
                    <a:pt x="30" y="1096"/>
                  </a:lnTo>
                  <a:lnTo>
                    <a:pt x="35" y="1099"/>
                  </a:lnTo>
                  <a:lnTo>
                    <a:pt x="40" y="1100"/>
                  </a:lnTo>
                  <a:lnTo>
                    <a:pt x="46" y="1102"/>
                  </a:lnTo>
                  <a:lnTo>
                    <a:pt x="51" y="1104"/>
                  </a:lnTo>
                  <a:lnTo>
                    <a:pt x="55" y="1106"/>
                  </a:lnTo>
                  <a:lnTo>
                    <a:pt x="59" y="1108"/>
                  </a:lnTo>
                  <a:lnTo>
                    <a:pt x="62" y="1110"/>
                  </a:lnTo>
                  <a:lnTo>
                    <a:pt x="64" y="1113"/>
                  </a:lnTo>
                  <a:lnTo>
                    <a:pt x="65" y="1115"/>
                  </a:lnTo>
                  <a:lnTo>
                    <a:pt x="67" y="1119"/>
                  </a:lnTo>
                  <a:lnTo>
                    <a:pt x="68" y="1122"/>
                  </a:lnTo>
                  <a:lnTo>
                    <a:pt x="68" y="1126"/>
                  </a:lnTo>
                  <a:lnTo>
                    <a:pt x="68" y="1130"/>
                  </a:lnTo>
                  <a:lnTo>
                    <a:pt x="68" y="1134"/>
                  </a:lnTo>
                  <a:lnTo>
                    <a:pt x="68" y="1139"/>
                  </a:lnTo>
                  <a:lnTo>
                    <a:pt x="68" y="1149"/>
                  </a:lnTo>
                  <a:lnTo>
                    <a:pt x="68" y="1161"/>
                  </a:lnTo>
                  <a:lnTo>
                    <a:pt x="69" y="1166"/>
                  </a:lnTo>
                  <a:lnTo>
                    <a:pt x="70" y="1172"/>
                  </a:lnTo>
                  <a:lnTo>
                    <a:pt x="71" y="1177"/>
                  </a:lnTo>
                  <a:lnTo>
                    <a:pt x="73" y="1181"/>
                  </a:lnTo>
                  <a:lnTo>
                    <a:pt x="76" y="1185"/>
                  </a:lnTo>
                  <a:lnTo>
                    <a:pt x="79" y="1188"/>
                  </a:lnTo>
                  <a:lnTo>
                    <a:pt x="82" y="1191"/>
                  </a:lnTo>
                  <a:lnTo>
                    <a:pt x="86" y="1194"/>
                  </a:lnTo>
                  <a:lnTo>
                    <a:pt x="91" y="1196"/>
                  </a:lnTo>
                  <a:lnTo>
                    <a:pt x="96" y="1197"/>
                  </a:lnTo>
                  <a:lnTo>
                    <a:pt x="101" y="1199"/>
                  </a:lnTo>
                  <a:lnTo>
                    <a:pt x="107" y="1200"/>
                  </a:lnTo>
                  <a:lnTo>
                    <a:pt x="114" y="1201"/>
                  </a:lnTo>
                  <a:lnTo>
                    <a:pt x="120" y="1201"/>
                  </a:lnTo>
                  <a:lnTo>
                    <a:pt x="128" y="1201"/>
                  </a:lnTo>
                  <a:lnTo>
                    <a:pt x="136" y="1201"/>
                  </a:lnTo>
                  <a:lnTo>
                    <a:pt x="144" y="1201"/>
                  </a:lnTo>
                  <a:lnTo>
                    <a:pt x="153" y="1201"/>
                  </a:lnTo>
                  <a:lnTo>
                    <a:pt x="162" y="1201"/>
                  </a:lnTo>
                  <a:lnTo>
                    <a:pt x="172" y="1201"/>
                  </a:lnTo>
                  <a:lnTo>
                    <a:pt x="193" y="1203"/>
                  </a:lnTo>
                  <a:lnTo>
                    <a:pt x="215" y="1204"/>
                  </a:lnTo>
                  <a:lnTo>
                    <a:pt x="236" y="1206"/>
                  </a:lnTo>
                  <a:lnTo>
                    <a:pt x="257" y="1208"/>
                  </a:lnTo>
                  <a:lnTo>
                    <a:pt x="277" y="1210"/>
                  </a:lnTo>
                  <a:lnTo>
                    <a:pt x="294" y="1210"/>
                  </a:lnTo>
                  <a:lnTo>
                    <a:pt x="302" y="1211"/>
                  </a:lnTo>
                  <a:lnTo>
                    <a:pt x="310" y="1212"/>
                  </a:lnTo>
                  <a:lnTo>
                    <a:pt x="317" y="1212"/>
                  </a:lnTo>
                  <a:lnTo>
                    <a:pt x="325" y="1213"/>
                  </a:lnTo>
                  <a:lnTo>
                    <a:pt x="339" y="1216"/>
                  </a:lnTo>
                  <a:lnTo>
                    <a:pt x="355" y="1218"/>
                  </a:lnTo>
                  <a:lnTo>
                    <a:pt x="372" y="1222"/>
                  </a:lnTo>
                  <a:lnTo>
                    <a:pt x="390" y="1225"/>
                  </a:lnTo>
                  <a:lnTo>
                    <a:pt x="410" y="1228"/>
                  </a:lnTo>
                  <a:lnTo>
                    <a:pt x="433" y="1231"/>
                  </a:lnTo>
                  <a:lnTo>
                    <a:pt x="459" y="1234"/>
                  </a:lnTo>
                  <a:lnTo>
                    <a:pt x="487" y="1239"/>
                  </a:lnTo>
                  <a:lnTo>
                    <a:pt x="516" y="1243"/>
                  </a:lnTo>
                  <a:lnTo>
                    <a:pt x="546" y="1247"/>
                  </a:lnTo>
                  <a:lnTo>
                    <a:pt x="561" y="1249"/>
                  </a:lnTo>
                  <a:lnTo>
                    <a:pt x="577" y="1250"/>
                  </a:lnTo>
                  <a:lnTo>
                    <a:pt x="592" y="1251"/>
                  </a:lnTo>
                  <a:lnTo>
                    <a:pt x="607" y="1252"/>
                  </a:lnTo>
                  <a:lnTo>
                    <a:pt x="623" y="1252"/>
                  </a:lnTo>
                  <a:lnTo>
                    <a:pt x="638" y="1251"/>
                  </a:lnTo>
                  <a:lnTo>
                    <a:pt x="645" y="1251"/>
                  </a:lnTo>
                  <a:lnTo>
                    <a:pt x="653" y="1250"/>
                  </a:lnTo>
                  <a:lnTo>
                    <a:pt x="661" y="1249"/>
                  </a:lnTo>
                  <a:lnTo>
                    <a:pt x="668" y="1247"/>
                  </a:lnTo>
                  <a:lnTo>
                    <a:pt x="683" y="1245"/>
                  </a:lnTo>
                  <a:lnTo>
                    <a:pt x="697" y="1242"/>
                  </a:lnTo>
                  <a:lnTo>
                    <a:pt x="712" y="1239"/>
                  </a:lnTo>
                  <a:lnTo>
                    <a:pt x="727" y="1236"/>
                  </a:lnTo>
                  <a:lnTo>
                    <a:pt x="755" y="1229"/>
                  </a:lnTo>
                  <a:lnTo>
                    <a:pt x="780" y="1223"/>
                  </a:lnTo>
                  <a:lnTo>
                    <a:pt x="802" y="1217"/>
                  </a:lnTo>
                  <a:lnTo>
                    <a:pt x="819" y="1212"/>
                  </a:lnTo>
                  <a:lnTo>
                    <a:pt x="830" y="1209"/>
                  </a:lnTo>
                  <a:lnTo>
                    <a:pt x="834" y="1208"/>
                  </a:lnTo>
                  <a:lnTo>
                    <a:pt x="835" y="1212"/>
                  </a:lnTo>
                  <a:lnTo>
                    <a:pt x="839" y="1223"/>
                  </a:lnTo>
                  <a:lnTo>
                    <a:pt x="841" y="1226"/>
                  </a:lnTo>
                  <a:lnTo>
                    <a:pt x="843" y="1230"/>
                  </a:lnTo>
                  <a:lnTo>
                    <a:pt x="845" y="1234"/>
                  </a:lnTo>
                  <a:lnTo>
                    <a:pt x="848" y="1238"/>
                  </a:lnTo>
                  <a:lnTo>
                    <a:pt x="851" y="1242"/>
                  </a:lnTo>
                  <a:lnTo>
                    <a:pt x="855" y="1246"/>
                  </a:lnTo>
                  <a:lnTo>
                    <a:pt x="859" y="1251"/>
                  </a:lnTo>
                  <a:lnTo>
                    <a:pt x="863" y="1255"/>
                  </a:lnTo>
                  <a:lnTo>
                    <a:pt x="868" y="1259"/>
                  </a:lnTo>
                  <a:lnTo>
                    <a:pt x="874" y="1263"/>
                  </a:lnTo>
                  <a:lnTo>
                    <a:pt x="880" y="1267"/>
                  </a:lnTo>
                  <a:lnTo>
                    <a:pt x="886" y="1271"/>
                  </a:lnTo>
                  <a:lnTo>
                    <a:pt x="893" y="1275"/>
                  </a:lnTo>
                  <a:lnTo>
                    <a:pt x="901" y="1278"/>
                  </a:lnTo>
                  <a:lnTo>
                    <a:pt x="909" y="1281"/>
                  </a:lnTo>
                  <a:lnTo>
                    <a:pt x="918" y="1284"/>
                  </a:lnTo>
                  <a:lnTo>
                    <a:pt x="927" y="1286"/>
                  </a:lnTo>
                  <a:lnTo>
                    <a:pt x="938" y="1288"/>
                  </a:lnTo>
                  <a:lnTo>
                    <a:pt x="949" y="1290"/>
                  </a:lnTo>
                  <a:lnTo>
                    <a:pt x="960" y="1291"/>
                  </a:lnTo>
                  <a:lnTo>
                    <a:pt x="973" y="1291"/>
                  </a:lnTo>
                  <a:lnTo>
                    <a:pt x="986" y="1291"/>
                  </a:lnTo>
                  <a:lnTo>
                    <a:pt x="1000" y="1291"/>
                  </a:lnTo>
                  <a:lnTo>
                    <a:pt x="1015" y="1289"/>
                  </a:lnTo>
                  <a:lnTo>
                    <a:pt x="1030" y="1288"/>
                  </a:lnTo>
                  <a:lnTo>
                    <a:pt x="1044" y="1285"/>
                  </a:lnTo>
                  <a:lnTo>
                    <a:pt x="1057" y="1283"/>
                  </a:lnTo>
                  <a:lnTo>
                    <a:pt x="1069" y="1279"/>
                  </a:lnTo>
                  <a:lnTo>
                    <a:pt x="1080" y="1276"/>
                  </a:lnTo>
                  <a:lnTo>
                    <a:pt x="1090" y="1272"/>
                  </a:lnTo>
                  <a:lnTo>
                    <a:pt x="1099" y="1268"/>
                  </a:lnTo>
                  <a:lnTo>
                    <a:pt x="1108" y="1264"/>
                  </a:lnTo>
                  <a:lnTo>
                    <a:pt x="1115" y="1259"/>
                  </a:lnTo>
                  <a:lnTo>
                    <a:pt x="1122" y="1254"/>
                  </a:lnTo>
                  <a:lnTo>
                    <a:pt x="1128" y="1249"/>
                  </a:lnTo>
                  <a:lnTo>
                    <a:pt x="1133" y="1243"/>
                  </a:lnTo>
                  <a:lnTo>
                    <a:pt x="1138" y="1238"/>
                  </a:lnTo>
                  <a:lnTo>
                    <a:pt x="1142" y="1232"/>
                  </a:lnTo>
                  <a:lnTo>
                    <a:pt x="1145" y="1226"/>
                  </a:lnTo>
                  <a:lnTo>
                    <a:pt x="1147" y="1220"/>
                  </a:lnTo>
                  <a:lnTo>
                    <a:pt x="1149" y="1215"/>
                  </a:lnTo>
                  <a:lnTo>
                    <a:pt x="1150" y="1209"/>
                  </a:lnTo>
                  <a:lnTo>
                    <a:pt x="1151" y="1203"/>
                  </a:lnTo>
                  <a:lnTo>
                    <a:pt x="1151" y="1197"/>
                  </a:lnTo>
                  <a:lnTo>
                    <a:pt x="1150" y="1191"/>
                  </a:lnTo>
                  <a:lnTo>
                    <a:pt x="1150" y="1185"/>
                  </a:lnTo>
                  <a:lnTo>
                    <a:pt x="1148" y="1179"/>
                  </a:lnTo>
                  <a:lnTo>
                    <a:pt x="1146" y="1174"/>
                  </a:lnTo>
                  <a:lnTo>
                    <a:pt x="1144" y="1168"/>
                  </a:lnTo>
                  <a:lnTo>
                    <a:pt x="1141" y="1163"/>
                  </a:lnTo>
                  <a:lnTo>
                    <a:pt x="1138" y="1158"/>
                  </a:lnTo>
                  <a:lnTo>
                    <a:pt x="1135" y="1153"/>
                  </a:lnTo>
                  <a:lnTo>
                    <a:pt x="1131" y="1148"/>
                  </a:lnTo>
                  <a:lnTo>
                    <a:pt x="1127" y="1144"/>
                  </a:lnTo>
                  <a:lnTo>
                    <a:pt x="1122" y="1140"/>
                  </a:lnTo>
                  <a:lnTo>
                    <a:pt x="1118" y="1136"/>
                  </a:lnTo>
                  <a:lnTo>
                    <a:pt x="1120" y="1136"/>
                  </a:lnTo>
                  <a:lnTo>
                    <a:pt x="1125" y="1136"/>
                  </a:lnTo>
                  <a:lnTo>
                    <a:pt x="1135" y="1135"/>
                  </a:lnTo>
                  <a:lnTo>
                    <a:pt x="1147" y="1134"/>
                  </a:lnTo>
                  <a:lnTo>
                    <a:pt x="1154" y="1133"/>
                  </a:lnTo>
                  <a:lnTo>
                    <a:pt x="1161" y="1132"/>
                  </a:lnTo>
                  <a:lnTo>
                    <a:pt x="1170" y="1129"/>
                  </a:lnTo>
                  <a:lnTo>
                    <a:pt x="1178" y="1128"/>
                  </a:lnTo>
                  <a:lnTo>
                    <a:pt x="1187" y="1125"/>
                  </a:lnTo>
                  <a:lnTo>
                    <a:pt x="1197" y="1122"/>
                  </a:lnTo>
                  <a:lnTo>
                    <a:pt x="1206" y="1119"/>
                  </a:lnTo>
                  <a:lnTo>
                    <a:pt x="1217" y="1115"/>
                  </a:lnTo>
                  <a:lnTo>
                    <a:pt x="1227" y="1111"/>
                  </a:lnTo>
                  <a:lnTo>
                    <a:pt x="1238" y="1106"/>
                  </a:lnTo>
                  <a:lnTo>
                    <a:pt x="1249" y="1100"/>
                  </a:lnTo>
                  <a:lnTo>
                    <a:pt x="1259" y="1093"/>
                  </a:lnTo>
                  <a:lnTo>
                    <a:pt x="1270" y="1087"/>
                  </a:lnTo>
                  <a:lnTo>
                    <a:pt x="1281" y="1079"/>
                  </a:lnTo>
                  <a:lnTo>
                    <a:pt x="1292" y="1071"/>
                  </a:lnTo>
                  <a:lnTo>
                    <a:pt x="1302" y="1062"/>
                  </a:lnTo>
                  <a:lnTo>
                    <a:pt x="1312" y="1052"/>
                  </a:lnTo>
                  <a:lnTo>
                    <a:pt x="1323" y="1041"/>
                  </a:lnTo>
                  <a:lnTo>
                    <a:pt x="1333" y="1030"/>
                  </a:lnTo>
                  <a:lnTo>
                    <a:pt x="1342" y="1017"/>
                  </a:lnTo>
                  <a:lnTo>
                    <a:pt x="1352" y="1003"/>
                  </a:lnTo>
                  <a:lnTo>
                    <a:pt x="1360" y="989"/>
                  </a:lnTo>
                  <a:lnTo>
                    <a:pt x="1369" y="974"/>
                  </a:lnTo>
                  <a:lnTo>
                    <a:pt x="1377" y="957"/>
                  </a:lnTo>
                  <a:lnTo>
                    <a:pt x="1384" y="940"/>
                  </a:lnTo>
                  <a:lnTo>
                    <a:pt x="1390" y="923"/>
                  </a:lnTo>
                  <a:lnTo>
                    <a:pt x="1394" y="907"/>
                  </a:lnTo>
                  <a:lnTo>
                    <a:pt x="1398" y="890"/>
                  </a:lnTo>
                  <a:lnTo>
                    <a:pt x="1400" y="874"/>
                  </a:lnTo>
                  <a:lnTo>
                    <a:pt x="1402" y="858"/>
                  </a:lnTo>
                  <a:lnTo>
                    <a:pt x="1402" y="843"/>
                  </a:lnTo>
                  <a:lnTo>
                    <a:pt x="1402" y="827"/>
                  </a:lnTo>
                  <a:lnTo>
                    <a:pt x="1400" y="813"/>
                  </a:lnTo>
                  <a:lnTo>
                    <a:pt x="1399" y="797"/>
                  </a:lnTo>
                  <a:lnTo>
                    <a:pt x="1396" y="783"/>
                  </a:lnTo>
                  <a:lnTo>
                    <a:pt x="1392" y="769"/>
                  </a:lnTo>
                  <a:lnTo>
                    <a:pt x="1388" y="755"/>
                  </a:lnTo>
                  <a:lnTo>
                    <a:pt x="1384" y="742"/>
                  </a:lnTo>
                  <a:lnTo>
                    <a:pt x="1379" y="729"/>
                  </a:lnTo>
                  <a:lnTo>
                    <a:pt x="1374" y="717"/>
                  </a:lnTo>
                  <a:lnTo>
                    <a:pt x="1368" y="705"/>
                  </a:lnTo>
                  <a:lnTo>
                    <a:pt x="1362" y="693"/>
                  </a:lnTo>
                  <a:lnTo>
                    <a:pt x="1355" y="683"/>
                  </a:lnTo>
                  <a:lnTo>
                    <a:pt x="1349" y="673"/>
                  </a:lnTo>
                  <a:lnTo>
                    <a:pt x="1342" y="662"/>
                  </a:lnTo>
                  <a:lnTo>
                    <a:pt x="1336" y="653"/>
                  </a:lnTo>
                  <a:lnTo>
                    <a:pt x="1329" y="644"/>
                  </a:lnTo>
                  <a:lnTo>
                    <a:pt x="1322" y="636"/>
                  </a:lnTo>
                  <a:lnTo>
                    <a:pt x="1315" y="629"/>
                  </a:lnTo>
                  <a:lnTo>
                    <a:pt x="1308" y="622"/>
                  </a:lnTo>
                  <a:lnTo>
                    <a:pt x="1303" y="616"/>
                  </a:lnTo>
                  <a:lnTo>
                    <a:pt x="1291" y="605"/>
                  </a:lnTo>
                  <a:lnTo>
                    <a:pt x="1286" y="601"/>
                  </a:lnTo>
                  <a:lnTo>
                    <a:pt x="1281" y="598"/>
                  </a:lnTo>
                  <a:lnTo>
                    <a:pt x="1276" y="595"/>
                  </a:lnTo>
                  <a:lnTo>
                    <a:pt x="1282" y="593"/>
                  </a:lnTo>
                  <a:lnTo>
                    <a:pt x="1298" y="592"/>
                  </a:lnTo>
                  <a:lnTo>
                    <a:pt x="1209" y="281"/>
                  </a:lnTo>
                  <a:lnTo>
                    <a:pt x="1202" y="286"/>
                  </a:lnTo>
                  <a:lnTo>
                    <a:pt x="1195" y="291"/>
                  </a:lnTo>
                  <a:lnTo>
                    <a:pt x="1189" y="295"/>
                  </a:lnTo>
                  <a:lnTo>
                    <a:pt x="1186" y="297"/>
                  </a:lnTo>
                  <a:lnTo>
                    <a:pt x="1183" y="298"/>
                  </a:lnTo>
                  <a:lnTo>
                    <a:pt x="1180" y="299"/>
                  </a:lnTo>
                  <a:lnTo>
                    <a:pt x="1176" y="300"/>
                  </a:lnTo>
                  <a:lnTo>
                    <a:pt x="1173" y="301"/>
                  </a:lnTo>
                  <a:lnTo>
                    <a:pt x="1170" y="301"/>
                  </a:lnTo>
                  <a:lnTo>
                    <a:pt x="1167" y="301"/>
                  </a:lnTo>
                  <a:lnTo>
                    <a:pt x="1163" y="301"/>
                  </a:lnTo>
                  <a:lnTo>
                    <a:pt x="1160" y="301"/>
                  </a:lnTo>
                  <a:lnTo>
                    <a:pt x="1156" y="300"/>
                  </a:lnTo>
                  <a:lnTo>
                    <a:pt x="1152" y="299"/>
                  </a:lnTo>
                  <a:lnTo>
                    <a:pt x="1148" y="298"/>
                  </a:lnTo>
                  <a:lnTo>
                    <a:pt x="1140" y="295"/>
                  </a:lnTo>
                  <a:lnTo>
                    <a:pt x="1131" y="291"/>
                  </a:lnTo>
                  <a:lnTo>
                    <a:pt x="1121" y="285"/>
                  </a:lnTo>
                  <a:lnTo>
                    <a:pt x="1110" y="279"/>
                  </a:lnTo>
                  <a:lnTo>
                    <a:pt x="1098" y="271"/>
                  </a:lnTo>
                  <a:lnTo>
                    <a:pt x="1085" y="263"/>
                  </a:lnTo>
                  <a:lnTo>
                    <a:pt x="1089" y="259"/>
                  </a:lnTo>
                  <a:lnTo>
                    <a:pt x="1101" y="250"/>
                  </a:lnTo>
                  <a:lnTo>
                    <a:pt x="1118" y="235"/>
                  </a:lnTo>
                  <a:lnTo>
                    <a:pt x="1139" y="215"/>
                  </a:lnTo>
                  <a:lnTo>
                    <a:pt x="1150" y="205"/>
                  </a:lnTo>
                  <a:lnTo>
                    <a:pt x="1162" y="193"/>
                  </a:lnTo>
                  <a:lnTo>
                    <a:pt x="1173" y="181"/>
                  </a:lnTo>
                  <a:lnTo>
                    <a:pt x="1185" y="168"/>
                  </a:lnTo>
                  <a:lnTo>
                    <a:pt x="1195" y="155"/>
                  </a:lnTo>
                  <a:lnTo>
                    <a:pt x="1206" y="142"/>
                  </a:lnTo>
                  <a:lnTo>
                    <a:pt x="1211" y="135"/>
                  </a:lnTo>
                  <a:lnTo>
                    <a:pt x="1215" y="128"/>
                  </a:lnTo>
                  <a:lnTo>
                    <a:pt x="1219" y="121"/>
                  </a:lnTo>
                  <a:lnTo>
                    <a:pt x="1223" y="115"/>
                  </a:lnTo>
                  <a:lnTo>
                    <a:pt x="1219" y="117"/>
                  </a:lnTo>
                  <a:lnTo>
                    <a:pt x="1206" y="123"/>
                  </a:lnTo>
                  <a:lnTo>
                    <a:pt x="1198" y="126"/>
                  </a:lnTo>
                  <a:lnTo>
                    <a:pt x="1188" y="130"/>
                  </a:lnTo>
                  <a:lnTo>
                    <a:pt x="1177" y="133"/>
                  </a:lnTo>
                  <a:lnTo>
                    <a:pt x="1166" y="136"/>
                  </a:lnTo>
                  <a:lnTo>
                    <a:pt x="1160" y="138"/>
                  </a:lnTo>
                  <a:lnTo>
                    <a:pt x="1154" y="139"/>
                  </a:lnTo>
                  <a:lnTo>
                    <a:pt x="1148" y="140"/>
                  </a:lnTo>
                  <a:lnTo>
                    <a:pt x="1142" y="141"/>
                  </a:lnTo>
                  <a:lnTo>
                    <a:pt x="1135" y="142"/>
                  </a:lnTo>
                  <a:lnTo>
                    <a:pt x="1129" y="142"/>
                  </a:lnTo>
                  <a:lnTo>
                    <a:pt x="1124" y="142"/>
                  </a:lnTo>
                  <a:lnTo>
                    <a:pt x="1117" y="142"/>
                  </a:lnTo>
                  <a:lnTo>
                    <a:pt x="1112" y="141"/>
                  </a:lnTo>
                  <a:lnTo>
                    <a:pt x="1106" y="140"/>
                  </a:lnTo>
                  <a:lnTo>
                    <a:pt x="1100" y="139"/>
                  </a:lnTo>
                  <a:lnTo>
                    <a:pt x="1095" y="137"/>
                  </a:lnTo>
                  <a:lnTo>
                    <a:pt x="1089" y="134"/>
                  </a:lnTo>
                  <a:lnTo>
                    <a:pt x="1084" y="132"/>
                  </a:lnTo>
                  <a:lnTo>
                    <a:pt x="1080" y="128"/>
                  </a:lnTo>
                  <a:lnTo>
                    <a:pt x="1076" y="124"/>
                  </a:lnTo>
                  <a:lnTo>
                    <a:pt x="1068" y="117"/>
                  </a:lnTo>
                  <a:lnTo>
                    <a:pt x="1059" y="110"/>
                  </a:lnTo>
                  <a:lnTo>
                    <a:pt x="1052" y="104"/>
                  </a:lnTo>
                  <a:lnTo>
                    <a:pt x="1044" y="98"/>
                  </a:lnTo>
                  <a:lnTo>
                    <a:pt x="1037" y="94"/>
                  </a:lnTo>
                  <a:lnTo>
                    <a:pt x="1030" y="90"/>
                  </a:lnTo>
                  <a:lnTo>
                    <a:pt x="1022" y="87"/>
                  </a:lnTo>
                  <a:lnTo>
                    <a:pt x="1015" y="84"/>
                  </a:lnTo>
                  <a:lnTo>
                    <a:pt x="1007" y="82"/>
                  </a:lnTo>
                  <a:lnTo>
                    <a:pt x="998" y="81"/>
                  </a:lnTo>
                  <a:lnTo>
                    <a:pt x="989" y="80"/>
                  </a:lnTo>
                  <a:lnTo>
                    <a:pt x="980" y="79"/>
                  </a:lnTo>
                  <a:lnTo>
                    <a:pt x="959" y="78"/>
                  </a:lnTo>
                  <a:lnTo>
                    <a:pt x="935" y="77"/>
                  </a:lnTo>
                  <a:lnTo>
                    <a:pt x="923" y="77"/>
                  </a:lnTo>
                  <a:lnTo>
                    <a:pt x="912" y="76"/>
                  </a:lnTo>
                  <a:lnTo>
                    <a:pt x="903" y="76"/>
                  </a:lnTo>
                  <a:lnTo>
                    <a:pt x="894" y="74"/>
                  </a:lnTo>
                  <a:lnTo>
                    <a:pt x="887" y="73"/>
                  </a:lnTo>
                  <a:lnTo>
                    <a:pt x="881" y="71"/>
                  </a:lnTo>
                  <a:lnTo>
                    <a:pt x="875" y="68"/>
                  </a:lnTo>
                  <a:lnTo>
                    <a:pt x="869" y="64"/>
                  </a:lnTo>
                  <a:lnTo>
                    <a:pt x="863" y="60"/>
                  </a:lnTo>
                  <a:lnTo>
                    <a:pt x="857" y="56"/>
                  </a:lnTo>
                  <a:lnTo>
                    <a:pt x="851" y="50"/>
                  </a:lnTo>
                  <a:lnTo>
                    <a:pt x="845" y="44"/>
                  </a:lnTo>
                  <a:lnTo>
                    <a:pt x="830" y="31"/>
                  </a:lnTo>
                  <a:lnTo>
                    <a:pt x="811" y="13"/>
                  </a:lnTo>
                  <a:lnTo>
                    <a:pt x="805" y="9"/>
                  </a:lnTo>
                  <a:lnTo>
                    <a:pt x="799" y="6"/>
                  </a:lnTo>
                  <a:lnTo>
                    <a:pt x="793" y="3"/>
                  </a:lnTo>
                  <a:lnTo>
                    <a:pt x="786" y="1"/>
                  </a:lnTo>
                  <a:lnTo>
                    <a:pt x="780" y="0"/>
                  </a:lnTo>
                  <a:lnTo>
                    <a:pt x="773" y="0"/>
                  </a:lnTo>
                  <a:lnTo>
                    <a:pt x="765" y="0"/>
                  </a:lnTo>
                  <a:lnTo>
                    <a:pt x="758" y="2"/>
                  </a:lnTo>
                  <a:lnTo>
                    <a:pt x="750" y="3"/>
                  </a:lnTo>
                  <a:lnTo>
                    <a:pt x="743" y="5"/>
                  </a:lnTo>
                  <a:lnTo>
                    <a:pt x="735" y="8"/>
                  </a:lnTo>
                  <a:lnTo>
                    <a:pt x="727" y="11"/>
                  </a:lnTo>
                  <a:lnTo>
                    <a:pt x="719" y="14"/>
                  </a:lnTo>
                  <a:lnTo>
                    <a:pt x="711" y="18"/>
                  </a:lnTo>
                  <a:lnTo>
                    <a:pt x="703" y="23"/>
                  </a:lnTo>
                  <a:lnTo>
                    <a:pt x="695" y="27"/>
                  </a:lnTo>
                  <a:lnTo>
                    <a:pt x="678" y="37"/>
                  </a:lnTo>
                  <a:lnTo>
                    <a:pt x="663" y="47"/>
                  </a:lnTo>
                  <a:lnTo>
                    <a:pt x="647" y="58"/>
                  </a:lnTo>
                  <a:lnTo>
                    <a:pt x="633" y="69"/>
                  </a:lnTo>
                  <a:lnTo>
                    <a:pt x="606" y="89"/>
                  </a:lnTo>
                  <a:lnTo>
                    <a:pt x="584" y="105"/>
                  </a:lnTo>
                  <a:lnTo>
                    <a:pt x="573" y="113"/>
                  </a:lnTo>
                  <a:lnTo>
                    <a:pt x="560" y="123"/>
                  </a:lnTo>
                  <a:lnTo>
                    <a:pt x="546" y="135"/>
                  </a:lnTo>
                  <a:lnTo>
                    <a:pt x="530" y="149"/>
                  </a:lnTo>
                  <a:lnTo>
                    <a:pt x="514" y="165"/>
                  </a:lnTo>
                  <a:lnTo>
                    <a:pt x="495" y="182"/>
                  </a:lnTo>
                  <a:lnTo>
                    <a:pt x="486" y="192"/>
                  </a:lnTo>
                  <a:lnTo>
                    <a:pt x="477" y="201"/>
                  </a:lnTo>
                  <a:lnTo>
                    <a:pt x="468" y="211"/>
                  </a:lnTo>
                  <a:lnTo>
                    <a:pt x="459" y="221"/>
                  </a:lnTo>
                  <a:lnTo>
                    <a:pt x="450" y="232"/>
                  </a:lnTo>
                  <a:lnTo>
                    <a:pt x="440" y="243"/>
                  </a:lnTo>
                  <a:lnTo>
                    <a:pt x="431" y="254"/>
                  </a:lnTo>
                  <a:lnTo>
                    <a:pt x="422" y="266"/>
                  </a:lnTo>
                  <a:lnTo>
                    <a:pt x="413" y="277"/>
                  </a:lnTo>
                  <a:lnTo>
                    <a:pt x="405" y="289"/>
                  </a:lnTo>
                  <a:lnTo>
                    <a:pt x="396" y="301"/>
                  </a:lnTo>
                  <a:lnTo>
                    <a:pt x="388" y="313"/>
                  </a:lnTo>
                  <a:lnTo>
                    <a:pt x="380" y="326"/>
                  </a:lnTo>
                  <a:lnTo>
                    <a:pt x="373" y="339"/>
                  </a:lnTo>
                  <a:lnTo>
                    <a:pt x="365" y="351"/>
                  </a:lnTo>
                  <a:lnTo>
                    <a:pt x="359" y="364"/>
                  </a:lnTo>
                  <a:lnTo>
                    <a:pt x="352" y="377"/>
                  </a:lnTo>
                  <a:lnTo>
                    <a:pt x="346" y="390"/>
                  </a:lnTo>
                  <a:lnTo>
                    <a:pt x="342" y="403"/>
                  </a:lnTo>
                  <a:lnTo>
                    <a:pt x="337" y="416"/>
                  </a:lnTo>
                  <a:lnTo>
                    <a:pt x="328" y="441"/>
                  </a:lnTo>
                  <a:lnTo>
                    <a:pt x="320" y="462"/>
                  </a:lnTo>
                  <a:lnTo>
                    <a:pt x="313" y="482"/>
                  </a:lnTo>
                  <a:lnTo>
                    <a:pt x="306" y="498"/>
                  </a:lnTo>
                  <a:lnTo>
                    <a:pt x="299" y="512"/>
                  </a:lnTo>
                  <a:lnTo>
                    <a:pt x="292" y="524"/>
                  </a:lnTo>
                  <a:lnTo>
                    <a:pt x="286" y="535"/>
                  </a:lnTo>
                  <a:lnTo>
                    <a:pt x="280" y="544"/>
                  </a:lnTo>
                  <a:lnTo>
                    <a:pt x="273" y="552"/>
                  </a:lnTo>
                  <a:lnTo>
                    <a:pt x="266" y="561"/>
                  </a:lnTo>
                  <a:lnTo>
                    <a:pt x="259" y="568"/>
                  </a:lnTo>
                  <a:lnTo>
                    <a:pt x="252" y="576"/>
                  </a:lnTo>
                  <a:lnTo>
                    <a:pt x="245" y="584"/>
                  </a:lnTo>
                  <a:lnTo>
                    <a:pt x="237" y="592"/>
                  </a:lnTo>
                  <a:lnTo>
                    <a:pt x="229" y="602"/>
                  </a:lnTo>
                  <a:lnTo>
                    <a:pt x="220" y="613"/>
                  </a:lnTo>
                  <a:lnTo>
                    <a:pt x="202" y="635"/>
                  </a:lnTo>
                  <a:lnTo>
                    <a:pt x="186" y="654"/>
                  </a:lnTo>
                  <a:lnTo>
                    <a:pt x="171" y="673"/>
                  </a:lnTo>
                  <a:lnTo>
                    <a:pt x="158" y="691"/>
                  </a:lnTo>
                  <a:lnTo>
                    <a:pt x="144" y="707"/>
                  </a:lnTo>
                  <a:lnTo>
                    <a:pt x="132" y="725"/>
                  </a:lnTo>
                  <a:lnTo>
                    <a:pt x="120" y="743"/>
                  </a:lnTo>
                  <a:lnTo>
                    <a:pt x="108" y="763"/>
                  </a:lnTo>
                  <a:lnTo>
                    <a:pt x="95" y="783"/>
                  </a:lnTo>
                  <a:lnTo>
                    <a:pt x="84" y="802"/>
                  </a:lnTo>
                  <a:lnTo>
                    <a:pt x="79" y="813"/>
                  </a:lnTo>
                  <a:lnTo>
                    <a:pt x="74" y="822"/>
                  </a:lnTo>
                  <a:lnTo>
                    <a:pt x="69" y="831"/>
                  </a:lnTo>
                  <a:lnTo>
                    <a:pt x="64" y="841"/>
                  </a:lnTo>
                  <a:lnTo>
                    <a:pt x="61" y="850"/>
                  </a:lnTo>
                  <a:lnTo>
                    <a:pt x="57" y="859"/>
                  </a:lnTo>
                  <a:lnTo>
                    <a:pt x="53" y="868"/>
                  </a:lnTo>
                  <a:lnTo>
                    <a:pt x="50" y="877"/>
                  </a:lnTo>
                  <a:lnTo>
                    <a:pt x="47" y="886"/>
                  </a:lnTo>
                  <a:lnTo>
                    <a:pt x="45" y="894"/>
                  </a:lnTo>
                  <a:lnTo>
                    <a:pt x="43" y="903"/>
                  </a:lnTo>
                  <a:lnTo>
                    <a:pt x="41" y="911"/>
                  </a:lnTo>
                  <a:lnTo>
                    <a:pt x="39" y="924"/>
                  </a:lnTo>
                  <a:lnTo>
                    <a:pt x="38" y="934"/>
                  </a:lnTo>
                  <a:lnTo>
                    <a:pt x="38" y="939"/>
                  </a:lnTo>
                  <a:lnTo>
                    <a:pt x="38" y="944"/>
                  </a:lnTo>
                  <a:lnTo>
                    <a:pt x="37" y="945"/>
                  </a:lnTo>
                  <a:lnTo>
                    <a:pt x="37" y="947"/>
                  </a:lnTo>
                  <a:lnTo>
                    <a:pt x="36" y="949"/>
                  </a:lnTo>
                  <a:lnTo>
                    <a:pt x="34" y="950"/>
                  </a:lnTo>
                  <a:lnTo>
                    <a:pt x="30" y="956"/>
                  </a:lnTo>
                  <a:lnTo>
                    <a:pt x="24" y="964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97000"/>
                  </a:srgbClr>
                </a:gs>
                <a:gs pos="100000">
                  <a:srgbClr val="F6240E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697" name="Freeform 137">
              <a:extLst>
                <a:ext uri="{FF2B5EF4-FFF2-40B4-BE49-F238E27FC236}">
                  <a16:creationId xmlns:a16="http://schemas.microsoft.com/office/drawing/2014/main" id="{1CC43ADF-2335-4556-944F-5A50AC010D1C}"/>
                </a:ext>
              </a:extLst>
            </p:cNvPr>
            <p:cNvSpPr>
              <a:spLocks/>
            </p:cNvSpPr>
            <p:nvPr/>
          </p:nvSpPr>
          <p:spPr bwMode="auto">
            <a:xfrm rot="802016">
              <a:off x="3536" y="3303"/>
              <a:ext cx="50" cy="13"/>
            </a:xfrm>
            <a:custGeom>
              <a:avLst/>
              <a:gdLst>
                <a:gd name="T0" fmla="*/ 971 w 1010"/>
                <a:gd name="T1" fmla="*/ 6 h 256"/>
                <a:gd name="T2" fmla="*/ 917 w 1010"/>
                <a:gd name="T3" fmla="*/ 27 h 256"/>
                <a:gd name="T4" fmla="*/ 843 w 1010"/>
                <a:gd name="T5" fmla="*/ 51 h 256"/>
                <a:gd name="T6" fmla="*/ 780 w 1010"/>
                <a:gd name="T7" fmla="*/ 70 h 256"/>
                <a:gd name="T8" fmla="*/ 705 w 1010"/>
                <a:gd name="T9" fmla="*/ 88 h 256"/>
                <a:gd name="T10" fmla="*/ 620 w 1010"/>
                <a:gd name="T11" fmla="*/ 104 h 256"/>
                <a:gd name="T12" fmla="*/ 474 w 1010"/>
                <a:gd name="T13" fmla="*/ 127 h 256"/>
                <a:gd name="T14" fmla="*/ 283 w 1010"/>
                <a:gd name="T15" fmla="*/ 160 h 256"/>
                <a:gd name="T16" fmla="*/ 126 w 1010"/>
                <a:gd name="T17" fmla="*/ 190 h 256"/>
                <a:gd name="T18" fmla="*/ 33 w 1010"/>
                <a:gd name="T19" fmla="*/ 208 h 256"/>
                <a:gd name="T20" fmla="*/ 14 w 1010"/>
                <a:gd name="T21" fmla="*/ 212 h 256"/>
                <a:gd name="T22" fmla="*/ 6 w 1010"/>
                <a:gd name="T23" fmla="*/ 217 h 256"/>
                <a:gd name="T24" fmla="*/ 2 w 1010"/>
                <a:gd name="T25" fmla="*/ 225 h 256"/>
                <a:gd name="T26" fmla="*/ 0 w 1010"/>
                <a:gd name="T27" fmla="*/ 233 h 256"/>
                <a:gd name="T28" fmla="*/ 2 w 1010"/>
                <a:gd name="T29" fmla="*/ 242 h 256"/>
                <a:gd name="T30" fmla="*/ 7 w 1010"/>
                <a:gd name="T31" fmla="*/ 249 h 256"/>
                <a:gd name="T32" fmla="*/ 14 w 1010"/>
                <a:gd name="T33" fmla="*/ 254 h 256"/>
                <a:gd name="T34" fmla="*/ 23 w 1010"/>
                <a:gd name="T35" fmla="*/ 256 h 256"/>
                <a:gd name="T36" fmla="*/ 41 w 1010"/>
                <a:gd name="T37" fmla="*/ 252 h 256"/>
                <a:gd name="T38" fmla="*/ 135 w 1010"/>
                <a:gd name="T39" fmla="*/ 233 h 256"/>
                <a:gd name="T40" fmla="*/ 292 w 1010"/>
                <a:gd name="T41" fmla="*/ 205 h 256"/>
                <a:gd name="T42" fmla="*/ 482 w 1010"/>
                <a:gd name="T43" fmla="*/ 172 h 256"/>
                <a:gd name="T44" fmla="*/ 628 w 1010"/>
                <a:gd name="T45" fmla="*/ 148 h 256"/>
                <a:gd name="T46" fmla="*/ 715 w 1010"/>
                <a:gd name="T47" fmla="*/ 132 h 256"/>
                <a:gd name="T48" fmla="*/ 793 w 1010"/>
                <a:gd name="T49" fmla="*/ 113 h 256"/>
                <a:gd name="T50" fmla="*/ 858 w 1010"/>
                <a:gd name="T51" fmla="*/ 95 h 256"/>
                <a:gd name="T52" fmla="*/ 933 w 1010"/>
                <a:gd name="T53" fmla="*/ 70 h 256"/>
                <a:gd name="T54" fmla="*/ 989 w 1010"/>
                <a:gd name="T55" fmla="*/ 47 h 256"/>
                <a:gd name="T56" fmla="*/ 1001 w 1010"/>
                <a:gd name="T57" fmla="*/ 40 h 256"/>
                <a:gd name="T58" fmla="*/ 1008 w 1010"/>
                <a:gd name="T59" fmla="*/ 33 h 256"/>
                <a:gd name="T60" fmla="*/ 1010 w 1010"/>
                <a:gd name="T61" fmla="*/ 26 h 256"/>
                <a:gd name="T62" fmla="*/ 1010 w 1010"/>
                <a:gd name="T63" fmla="*/ 17 h 256"/>
                <a:gd name="T64" fmla="*/ 1006 w 1010"/>
                <a:gd name="T65" fmla="*/ 9 h 256"/>
                <a:gd name="T66" fmla="*/ 999 w 1010"/>
                <a:gd name="T67" fmla="*/ 2 h 256"/>
                <a:gd name="T68" fmla="*/ 992 w 1010"/>
                <a:gd name="T69" fmla="*/ 0 h 256"/>
                <a:gd name="T70" fmla="*/ 983 w 1010"/>
                <a:gd name="T7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0" h="256">
                  <a:moveTo>
                    <a:pt x="978" y="2"/>
                  </a:moveTo>
                  <a:lnTo>
                    <a:pt x="971" y="6"/>
                  </a:lnTo>
                  <a:lnTo>
                    <a:pt x="951" y="15"/>
                  </a:lnTo>
                  <a:lnTo>
                    <a:pt x="917" y="27"/>
                  </a:lnTo>
                  <a:lnTo>
                    <a:pt x="871" y="43"/>
                  </a:lnTo>
                  <a:lnTo>
                    <a:pt x="843" y="51"/>
                  </a:lnTo>
                  <a:lnTo>
                    <a:pt x="814" y="61"/>
                  </a:lnTo>
                  <a:lnTo>
                    <a:pt x="780" y="70"/>
                  </a:lnTo>
                  <a:lnTo>
                    <a:pt x="744" y="79"/>
                  </a:lnTo>
                  <a:lnTo>
                    <a:pt x="705" y="88"/>
                  </a:lnTo>
                  <a:lnTo>
                    <a:pt x="664" y="96"/>
                  </a:lnTo>
                  <a:lnTo>
                    <a:pt x="620" y="104"/>
                  </a:lnTo>
                  <a:lnTo>
                    <a:pt x="573" y="112"/>
                  </a:lnTo>
                  <a:lnTo>
                    <a:pt x="474" y="127"/>
                  </a:lnTo>
                  <a:lnTo>
                    <a:pt x="377" y="144"/>
                  </a:lnTo>
                  <a:lnTo>
                    <a:pt x="283" y="160"/>
                  </a:lnTo>
                  <a:lnTo>
                    <a:pt x="199" y="176"/>
                  </a:lnTo>
                  <a:lnTo>
                    <a:pt x="126" y="190"/>
                  </a:lnTo>
                  <a:lnTo>
                    <a:pt x="69" y="201"/>
                  </a:lnTo>
                  <a:lnTo>
                    <a:pt x="33" y="208"/>
                  </a:lnTo>
                  <a:lnTo>
                    <a:pt x="18" y="211"/>
                  </a:lnTo>
                  <a:lnTo>
                    <a:pt x="14" y="212"/>
                  </a:lnTo>
                  <a:lnTo>
                    <a:pt x="10" y="215"/>
                  </a:lnTo>
                  <a:lnTo>
                    <a:pt x="6" y="217"/>
                  </a:lnTo>
                  <a:lnTo>
                    <a:pt x="4" y="220"/>
                  </a:lnTo>
                  <a:lnTo>
                    <a:pt x="2" y="225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2" y="242"/>
                  </a:lnTo>
                  <a:lnTo>
                    <a:pt x="4" y="246"/>
                  </a:lnTo>
                  <a:lnTo>
                    <a:pt x="7" y="249"/>
                  </a:lnTo>
                  <a:lnTo>
                    <a:pt x="10" y="252"/>
                  </a:lnTo>
                  <a:lnTo>
                    <a:pt x="14" y="254"/>
                  </a:lnTo>
                  <a:lnTo>
                    <a:pt x="18" y="256"/>
                  </a:lnTo>
                  <a:lnTo>
                    <a:pt x="23" y="256"/>
                  </a:lnTo>
                  <a:lnTo>
                    <a:pt x="27" y="256"/>
                  </a:lnTo>
                  <a:lnTo>
                    <a:pt x="41" y="252"/>
                  </a:lnTo>
                  <a:lnTo>
                    <a:pt x="78" y="244"/>
                  </a:lnTo>
                  <a:lnTo>
                    <a:pt x="135" y="233"/>
                  </a:lnTo>
                  <a:lnTo>
                    <a:pt x="207" y="220"/>
                  </a:lnTo>
                  <a:lnTo>
                    <a:pt x="292" y="205"/>
                  </a:lnTo>
                  <a:lnTo>
                    <a:pt x="385" y="188"/>
                  </a:lnTo>
                  <a:lnTo>
                    <a:pt x="482" y="172"/>
                  </a:lnTo>
                  <a:lnTo>
                    <a:pt x="579" y="156"/>
                  </a:lnTo>
                  <a:lnTo>
                    <a:pt x="628" y="148"/>
                  </a:lnTo>
                  <a:lnTo>
                    <a:pt x="673" y="141"/>
                  </a:lnTo>
                  <a:lnTo>
                    <a:pt x="715" y="132"/>
                  </a:lnTo>
                  <a:lnTo>
                    <a:pt x="755" y="123"/>
                  </a:lnTo>
                  <a:lnTo>
                    <a:pt x="793" y="113"/>
                  </a:lnTo>
                  <a:lnTo>
                    <a:pt x="827" y="104"/>
                  </a:lnTo>
                  <a:lnTo>
                    <a:pt x="858" y="95"/>
                  </a:lnTo>
                  <a:lnTo>
                    <a:pt x="885" y="86"/>
                  </a:lnTo>
                  <a:lnTo>
                    <a:pt x="933" y="70"/>
                  </a:lnTo>
                  <a:lnTo>
                    <a:pt x="967" y="57"/>
                  </a:lnTo>
                  <a:lnTo>
                    <a:pt x="989" y="47"/>
                  </a:lnTo>
                  <a:lnTo>
                    <a:pt x="998" y="42"/>
                  </a:lnTo>
                  <a:lnTo>
                    <a:pt x="1001" y="40"/>
                  </a:lnTo>
                  <a:lnTo>
                    <a:pt x="1005" y="38"/>
                  </a:lnTo>
                  <a:lnTo>
                    <a:pt x="1008" y="33"/>
                  </a:lnTo>
                  <a:lnTo>
                    <a:pt x="1009" y="30"/>
                  </a:lnTo>
                  <a:lnTo>
                    <a:pt x="1010" y="26"/>
                  </a:lnTo>
                  <a:lnTo>
                    <a:pt x="1010" y="21"/>
                  </a:lnTo>
                  <a:lnTo>
                    <a:pt x="1010" y="17"/>
                  </a:lnTo>
                  <a:lnTo>
                    <a:pt x="1008" y="12"/>
                  </a:lnTo>
                  <a:lnTo>
                    <a:pt x="1006" y="9"/>
                  </a:lnTo>
                  <a:lnTo>
                    <a:pt x="1003" y="6"/>
                  </a:lnTo>
                  <a:lnTo>
                    <a:pt x="999" y="2"/>
                  </a:lnTo>
                  <a:lnTo>
                    <a:pt x="996" y="1"/>
                  </a:lnTo>
                  <a:lnTo>
                    <a:pt x="992" y="0"/>
                  </a:lnTo>
                  <a:lnTo>
                    <a:pt x="987" y="0"/>
                  </a:lnTo>
                  <a:lnTo>
                    <a:pt x="983" y="0"/>
                  </a:lnTo>
                  <a:lnTo>
                    <a:pt x="978" y="2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6698" name="Group 138">
              <a:extLst>
                <a:ext uri="{FF2B5EF4-FFF2-40B4-BE49-F238E27FC236}">
                  <a16:creationId xmlns:a16="http://schemas.microsoft.com/office/drawing/2014/main" id="{CDDEAA61-6044-4BAB-995D-612B9033DA04}"/>
                </a:ext>
              </a:extLst>
            </p:cNvPr>
            <p:cNvGrpSpPr>
              <a:grpSpLocks/>
            </p:cNvGrpSpPr>
            <p:nvPr/>
          </p:nvGrpSpPr>
          <p:grpSpPr bwMode="auto">
            <a:xfrm rot="802016">
              <a:off x="3567" y="3260"/>
              <a:ext cx="93" cy="71"/>
              <a:chOff x="2880" y="4916"/>
              <a:chExt cx="664" cy="510"/>
            </a:xfrm>
          </p:grpSpPr>
          <p:sp>
            <p:nvSpPr>
              <p:cNvPr id="66699" name="Freeform 139">
                <a:extLst>
                  <a:ext uri="{FF2B5EF4-FFF2-40B4-BE49-F238E27FC236}">
                    <a16:creationId xmlns:a16="http://schemas.microsoft.com/office/drawing/2014/main" id="{6C751F7D-8231-487A-88A9-84E865682A77}"/>
                  </a:ext>
                </a:extLst>
              </p:cNvPr>
              <p:cNvSpPr>
                <a:spLocks/>
              </p:cNvSpPr>
              <p:nvPr/>
            </p:nvSpPr>
            <p:spPr bwMode="auto">
              <a:xfrm rot="-955989">
                <a:off x="3213" y="5172"/>
                <a:ext cx="331" cy="144"/>
              </a:xfrm>
              <a:custGeom>
                <a:avLst/>
                <a:gdLst>
                  <a:gd name="T0" fmla="*/ 29 w 953"/>
                  <a:gd name="T1" fmla="*/ 30 h 412"/>
                  <a:gd name="T2" fmla="*/ 26 w 953"/>
                  <a:gd name="T3" fmla="*/ 33 h 412"/>
                  <a:gd name="T4" fmla="*/ 24 w 953"/>
                  <a:gd name="T5" fmla="*/ 38 h 412"/>
                  <a:gd name="T6" fmla="*/ 21 w 953"/>
                  <a:gd name="T7" fmla="*/ 40 h 412"/>
                  <a:gd name="T8" fmla="*/ 18 w 953"/>
                  <a:gd name="T9" fmla="*/ 42 h 412"/>
                  <a:gd name="T10" fmla="*/ 13 w 953"/>
                  <a:gd name="T11" fmla="*/ 43 h 412"/>
                  <a:gd name="T12" fmla="*/ 9 w 953"/>
                  <a:gd name="T13" fmla="*/ 44 h 412"/>
                  <a:gd name="T14" fmla="*/ 4 w 953"/>
                  <a:gd name="T15" fmla="*/ 44 h 412"/>
                  <a:gd name="T16" fmla="*/ 0 w 953"/>
                  <a:gd name="T17" fmla="*/ 43 h 412"/>
                  <a:gd name="T18" fmla="*/ 605 w 953"/>
                  <a:gd name="T19" fmla="*/ 263 h 412"/>
                  <a:gd name="T20" fmla="*/ 683 w 953"/>
                  <a:gd name="T21" fmla="*/ 294 h 412"/>
                  <a:gd name="T22" fmla="*/ 748 w 953"/>
                  <a:gd name="T23" fmla="*/ 320 h 412"/>
                  <a:gd name="T24" fmla="*/ 802 w 953"/>
                  <a:gd name="T25" fmla="*/ 346 h 412"/>
                  <a:gd name="T26" fmla="*/ 845 w 953"/>
                  <a:gd name="T27" fmla="*/ 367 h 412"/>
                  <a:gd name="T28" fmla="*/ 877 w 953"/>
                  <a:gd name="T29" fmla="*/ 385 h 412"/>
                  <a:gd name="T30" fmla="*/ 900 w 953"/>
                  <a:gd name="T31" fmla="*/ 397 h 412"/>
                  <a:gd name="T32" fmla="*/ 914 w 953"/>
                  <a:gd name="T33" fmla="*/ 406 h 412"/>
                  <a:gd name="T34" fmla="*/ 918 w 953"/>
                  <a:gd name="T35" fmla="*/ 408 h 412"/>
                  <a:gd name="T36" fmla="*/ 922 w 953"/>
                  <a:gd name="T37" fmla="*/ 411 h 412"/>
                  <a:gd name="T38" fmla="*/ 926 w 953"/>
                  <a:gd name="T39" fmla="*/ 412 h 412"/>
                  <a:gd name="T40" fmla="*/ 930 w 953"/>
                  <a:gd name="T41" fmla="*/ 412 h 412"/>
                  <a:gd name="T42" fmla="*/ 935 w 953"/>
                  <a:gd name="T43" fmla="*/ 412 h 412"/>
                  <a:gd name="T44" fmla="*/ 939 w 953"/>
                  <a:gd name="T45" fmla="*/ 411 h 412"/>
                  <a:gd name="T46" fmla="*/ 942 w 953"/>
                  <a:gd name="T47" fmla="*/ 409 h 412"/>
                  <a:gd name="T48" fmla="*/ 947 w 953"/>
                  <a:gd name="T49" fmla="*/ 407 h 412"/>
                  <a:gd name="T50" fmla="*/ 949 w 953"/>
                  <a:gd name="T51" fmla="*/ 403 h 412"/>
                  <a:gd name="T52" fmla="*/ 951 w 953"/>
                  <a:gd name="T53" fmla="*/ 399 h 412"/>
                  <a:gd name="T54" fmla="*/ 953 w 953"/>
                  <a:gd name="T55" fmla="*/ 395 h 412"/>
                  <a:gd name="T56" fmla="*/ 953 w 953"/>
                  <a:gd name="T57" fmla="*/ 390 h 412"/>
                  <a:gd name="T58" fmla="*/ 953 w 953"/>
                  <a:gd name="T59" fmla="*/ 386 h 412"/>
                  <a:gd name="T60" fmla="*/ 952 w 953"/>
                  <a:gd name="T61" fmla="*/ 382 h 412"/>
                  <a:gd name="T62" fmla="*/ 950 w 953"/>
                  <a:gd name="T63" fmla="*/ 378 h 412"/>
                  <a:gd name="T64" fmla="*/ 948 w 953"/>
                  <a:gd name="T65" fmla="*/ 375 h 412"/>
                  <a:gd name="T66" fmla="*/ 944 w 953"/>
                  <a:gd name="T67" fmla="*/ 371 h 412"/>
                  <a:gd name="T68" fmla="*/ 939 w 953"/>
                  <a:gd name="T69" fmla="*/ 368 h 412"/>
                  <a:gd name="T70" fmla="*/ 925 w 953"/>
                  <a:gd name="T71" fmla="*/ 359 h 412"/>
                  <a:gd name="T72" fmla="*/ 900 w 953"/>
                  <a:gd name="T73" fmla="*/ 346 h 412"/>
                  <a:gd name="T74" fmla="*/ 867 w 953"/>
                  <a:gd name="T75" fmla="*/ 327 h 412"/>
                  <a:gd name="T76" fmla="*/ 823 w 953"/>
                  <a:gd name="T77" fmla="*/ 306 h 412"/>
                  <a:gd name="T78" fmla="*/ 768 w 953"/>
                  <a:gd name="T79" fmla="*/ 281 h 412"/>
                  <a:gd name="T80" fmla="*/ 700 w 953"/>
                  <a:gd name="T81" fmla="*/ 252 h 412"/>
                  <a:gd name="T82" fmla="*/ 621 w 953"/>
                  <a:gd name="T83" fmla="*/ 221 h 412"/>
                  <a:gd name="T84" fmla="*/ 594 w 953"/>
                  <a:gd name="T85" fmla="*/ 212 h 412"/>
                  <a:gd name="T86" fmla="*/ 526 w 953"/>
                  <a:gd name="T87" fmla="*/ 187 h 412"/>
                  <a:gd name="T88" fmla="*/ 429 w 953"/>
                  <a:gd name="T89" fmla="*/ 151 h 412"/>
                  <a:gd name="T90" fmla="*/ 318 w 953"/>
                  <a:gd name="T91" fmla="*/ 110 h 412"/>
                  <a:gd name="T92" fmla="*/ 206 w 953"/>
                  <a:gd name="T93" fmla="*/ 71 h 412"/>
                  <a:gd name="T94" fmla="*/ 109 w 953"/>
                  <a:gd name="T95" fmla="*/ 35 h 412"/>
                  <a:gd name="T96" fmla="*/ 41 w 953"/>
                  <a:gd name="T97" fmla="*/ 10 h 412"/>
                  <a:gd name="T98" fmla="*/ 15 w 953"/>
                  <a:gd name="T99" fmla="*/ 0 h 412"/>
                  <a:gd name="T100" fmla="*/ 20 w 953"/>
                  <a:gd name="T101" fmla="*/ 2 h 412"/>
                  <a:gd name="T102" fmla="*/ 23 w 953"/>
                  <a:gd name="T103" fmla="*/ 6 h 412"/>
                  <a:gd name="T104" fmla="*/ 25 w 953"/>
                  <a:gd name="T105" fmla="*/ 9 h 412"/>
                  <a:gd name="T106" fmla="*/ 27 w 953"/>
                  <a:gd name="T107" fmla="*/ 12 h 412"/>
                  <a:gd name="T108" fmla="*/ 30 w 953"/>
                  <a:gd name="T109" fmla="*/ 17 h 412"/>
                  <a:gd name="T110" fmla="*/ 30 w 953"/>
                  <a:gd name="T111" fmla="*/ 21 h 412"/>
                  <a:gd name="T112" fmla="*/ 30 w 953"/>
                  <a:gd name="T113" fmla="*/ 25 h 412"/>
                  <a:gd name="T114" fmla="*/ 29 w 953"/>
                  <a:gd name="T115" fmla="*/ 3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53" h="412">
                    <a:moveTo>
                      <a:pt x="29" y="30"/>
                    </a:moveTo>
                    <a:lnTo>
                      <a:pt x="26" y="33"/>
                    </a:lnTo>
                    <a:lnTo>
                      <a:pt x="24" y="38"/>
                    </a:lnTo>
                    <a:lnTo>
                      <a:pt x="21" y="40"/>
                    </a:lnTo>
                    <a:lnTo>
                      <a:pt x="18" y="42"/>
                    </a:lnTo>
                    <a:lnTo>
                      <a:pt x="13" y="43"/>
                    </a:lnTo>
                    <a:lnTo>
                      <a:pt x="9" y="44"/>
                    </a:lnTo>
                    <a:lnTo>
                      <a:pt x="4" y="44"/>
                    </a:lnTo>
                    <a:lnTo>
                      <a:pt x="0" y="43"/>
                    </a:lnTo>
                    <a:lnTo>
                      <a:pt x="605" y="263"/>
                    </a:lnTo>
                    <a:lnTo>
                      <a:pt x="683" y="294"/>
                    </a:lnTo>
                    <a:lnTo>
                      <a:pt x="748" y="320"/>
                    </a:lnTo>
                    <a:lnTo>
                      <a:pt x="802" y="346"/>
                    </a:lnTo>
                    <a:lnTo>
                      <a:pt x="845" y="367"/>
                    </a:lnTo>
                    <a:lnTo>
                      <a:pt x="877" y="385"/>
                    </a:lnTo>
                    <a:lnTo>
                      <a:pt x="900" y="397"/>
                    </a:lnTo>
                    <a:lnTo>
                      <a:pt x="914" y="406"/>
                    </a:lnTo>
                    <a:lnTo>
                      <a:pt x="918" y="408"/>
                    </a:lnTo>
                    <a:lnTo>
                      <a:pt x="922" y="411"/>
                    </a:lnTo>
                    <a:lnTo>
                      <a:pt x="926" y="412"/>
                    </a:lnTo>
                    <a:lnTo>
                      <a:pt x="930" y="412"/>
                    </a:lnTo>
                    <a:lnTo>
                      <a:pt x="935" y="412"/>
                    </a:lnTo>
                    <a:lnTo>
                      <a:pt x="939" y="411"/>
                    </a:lnTo>
                    <a:lnTo>
                      <a:pt x="942" y="409"/>
                    </a:lnTo>
                    <a:lnTo>
                      <a:pt x="947" y="407"/>
                    </a:lnTo>
                    <a:lnTo>
                      <a:pt x="949" y="403"/>
                    </a:lnTo>
                    <a:lnTo>
                      <a:pt x="951" y="399"/>
                    </a:lnTo>
                    <a:lnTo>
                      <a:pt x="953" y="395"/>
                    </a:lnTo>
                    <a:lnTo>
                      <a:pt x="953" y="390"/>
                    </a:lnTo>
                    <a:lnTo>
                      <a:pt x="953" y="386"/>
                    </a:lnTo>
                    <a:lnTo>
                      <a:pt x="952" y="382"/>
                    </a:lnTo>
                    <a:lnTo>
                      <a:pt x="950" y="378"/>
                    </a:lnTo>
                    <a:lnTo>
                      <a:pt x="948" y="375"/>
                    </a:lnTo>
                    <a:lnTo>
                      <a:pt x="944" y="371"/>
                    </a:lnTo>
                    <a:lnTo>
                      <a:pt x="939" y="368"/>
                    </a:lnTo>
                    <a:lnTo>
                      <a:pt x="925" y="359"/>
                    </a:lnTo>
                    <a:lnTo>
                      <a:pt x="900" y="346"/>
                    </a:lnTo>
                    <a:lnTo>
                      <a:pt x="867" y="327"/>
                    </a:lnTo>
                    <a:lnTo>
                      <a:pt x="823" y="306"/>
                    </a:lnTo>
                    <a:lnTo>
                      <a:pt x="768" y="281"/>
                    </a:lnTo>
                    <a:lnTo>
                      <a:pt x="700" y="252"/>
                    </a:lnTo>
                    <a:lnTo>
                      <a:pt x="621" y="221"/>
                    </a:lnTo>
                    <a:lnTo>
                      <a:pt x="594" y="212"/>
                    </a:lnTo>
                    <a:lnTo>
                      <a:pt x="526" y="187"/>
                    </a:lnTo>
                    <a:lnTo>
                      <a:pt x="429" y="151"/>
                    </a:lnTo>
                    <a:lnTo>
                      <a:pt x="318" y="110"/>
                    </a:lnTo>
                    <a:lnTo>
                      <a:pt x="206" y="71"/>
                    </a:lnTo>
                    <a:lnTo>
                      <a:pt x="109" y="35"/>
                    </a:lnTo>
                    <a:lnTo>
                      <a:pt x="41" y="10"/>
                    </a:lnTo>
                    <a:lnTo>
                      <a:pt x="15" y="0"/>
                    </a:lnTo>
                    <a:lnTo>
                      <a:pt x="20" y="2"/>
                    </a:lnTo>
                    <a:lnTo>
                      <a:pt x="23" y="6"/>
                    </a:lnTo>
                    <a:lnTo>
                      <a:pt x="25" y="9"/>
                    </a:lnTo>
                    <a:lnTo>
                      <a:pt x="27" y="12"/>
                    </a:lnTo>
                    <a:lnTo>
                      <a:pt x="30" y="17"/>
                    </a:lnTo>
                    <a:lnTo>
                      <a:pt x="30" y="21"/>
                    </a:lnTo>
                    <a:lnTo>
                      <a:pt x="30" y="25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0" name="Freeform 140">
                <a:extLst>
                  <a:ext uri="{FF2B5EF4-FFF2-40B4-BE49-F238E27FC236}">
                    <a16:creationId xmlns:a16="http://schemas.microsoft.com/office/drawing/2014/main" id="{9D4012E2-D94A-4C93-B6E1-AD41FDC81B7D}"/>
                  </a:ext>
                </a:extLst>
              </p:cNvPr>
              <p:cNvSpPr>
                <a:spLocks/>
              </p:cNvSpPr>
              <p:nvPr/>
            </p:nvSpPr>
            <p:spPr bwMode="auto">
              <a:xfrm rot="-1003284">
                <a:off x="3261" y="5242"/>
                <a:ext cx="210" cy="115"/>
              </a:xfrm>
              <a:custGeom>
                <a:avLst/>
                <a:gdLst>
                  <a:gd name="T0" fmla="*/ 1 w 605"/>
                  <a:gd name="T1" fmla="*/ 14 h 334"/>
                  <a:gd name="T2" fmla="*/ 0 w 605"/>
                  <a:gd name="T3" fmla="*/ 19 h 334"/>
                  <a:gd name="T4" fmla="*/ 0 w 605"/>
                  <a:gd name="T5" fmla="*/ 23 h 334"/>
                  <a:gd name="T6" fmla="*/ 0 w 605"/>
                  <a:gd name="T7" fmla="*/ 28 h 334"/>
                  <a:gd name="T8" fmla="*/ 1 w 605"/>
                  <a:gd name="T9" fmla="*/ 32 h 334"/>
                  <a:gd name="T10" fmla="*/ 3 w 605"/>
                  <a:gd name="T11" fmla="*/ 35 h 334"/>
                  <a:gd name="T12" fmla="*/ 6 w 605"/>
                  <a:gd name="T13" fmla="*/ 39 h 334"/>
                  <a:gd name="T14" fmla="*/ 10 w 605"/>
                  <a:gd name="T15" fmla="*/ 42 h 334"/>
                  <a:gd name="T16" fmla="*/ 14 w 605"/>
                  <a:gd name="T17" fmla="*/ 43 h 334"/>
                  <a:gd name="T18" fmla="*/ 30 w 605"/>
                  <a:gd name="T19" fmla="*/ 50 h 334"/>
                  <a:gd name="T20" fmla="*/ 72 w 605"/>
                  <a:gd name="T21" fmla="*/ 66 h 334"/>
                  <a:gd name="T22" fmla="*/ 133 w 605"/>
                  <a:gd name="T23" fmla="*/ 93 h 334"/>
                  <a:gd name="T24" fmla="*/ 211 w 605"/>
                  <a:gd name="T25" fmla="*/ 128 h 334"/>
                  <a:gd name="T26" fmla="*/ 254 w 605"/>
                  <a:gd name="T27" fmla="*/ 148 h 334"/>
                  <a:gd name="T28" fmla="*/ 298 w 605"/>
                  <a:gd name="T29" fmla="*/ 170 h 334"/>
                  <a:gd name="T30" fmla="*/ 344 w 605"/>
                  <a:gd name="T31" fmla="*/ 194 h 334"/>
                  <a:gd name="T32" fmla="*/ 391 w 605"/>
                  <a:gd name="T33" fmla="*/ 219 h 334"/>
                  <a:gd name="T34" fmla="*/ 437 w 605"/>
                  <a:gd name="T35" fmla="*/ 245 h 334"/>
                  <a:gd name="T36" fmla="*/ 483 w 605"/>
                  <a:gd name="T37" fmla="*/ 272 h 334"/>
                  <a:gd name="T38" fmla="*/ 527 w 605"/>
                  <a:gd name="T39" fmla="*/ 301 h 334"/>
                  <a:gd name="T40" fmla="*/ 570 w 605"/>
                  <a:gd name="T41" fmla="*/ 329 h 334"/>
                  <a:gd name="T42" fmla="*/ 573 w 605"/>
                  <a:gd name="T43" fmla="*/ 332 h 334"/>
                  <a:gd name="T44" fmla="*/ 578 w 605"/>
                  <a:gd name="T45" fmla="*/ 333 h 334"/>
                  <a:gd name="T46" fmla="*/ 582 w 605"/>
                  <a:gd name="T47" fmla="*/ 334 h 334"/>
                  <a:gd name="T48" fmla="*/ 586 w 605"/>
                  <a:gd name="T49" fmla="*/ 334 h 334"/>
                  <a:gd name="T50" fmla="*/ 591 w 605"/>
                  <a:gd name="T51" fmla="*/ 333 h 334"/>
                  <a:gd name="T52" fmla="*/ 594 w 605"/>
                  <a:gd name="T53" fmla="*/ 331 h 334"/>
                  <a:gd name="T54" fmla="*/ 597 w 605"/>
                  <a:gd name="T55" fmla="*/ 328 h 334"/>
                  <a:gd name="T56" fmla="*/ 601 w 605"/>
                  <a:gd name="T57" fmla="*/ 324 h 334"/>
                  <a:gd name="T58" fmla="*/ 603 w 605"/>
                  <a:gd name="T59" fmla="*/ 321 h 334"/>
                  <a:gd name="T60" fmla="*/ 604 w 605"/>
                  <a:gd name="T61" fmla="*/ 316 h 334"/>
                  <a:gd name="T62" fmla="*/ 605 w 605"/>
                  <a:gd name="T63" fmla="*/ 312 h 334"/>
                  <a:gd name="T64" fmla="*/ 605 w 605"/>
                  <a:gd name="T65" fmla="*/ 307 h 334"/>
                  <a:gd name="T66" fmla="*/ 604 w 605"/>
                  <a:gd name="T67" fmla="*/ 304 h 334"/>
                  <a:gd name="T68" fmla="*/ 602 w 605"/>
                  <a:gd name="T69" fmla="*/ 300 h 334"/>
                  <a:gd name="T70" fmla="*/ 599 w 605"/>
                  <a:gd name="T71" fmla="*/ 296 h 334"/>
                  <a:gd name="T72" fmla="*/ 595 w 605"/>
                  <a:gd name="T73" fmla="*/ 293 h 334"/>
                  <a:gd name="T74" fmla="*/ 552 w 605"/>
                  <a:gd name="T75" fmla="*/ 263 h 334"/>
                  <a:gd name="T76" fmla="*/ 507 w 605"/>
                  <a:gd name="T77" fmla="*/ 234 h 334"/>
                  <a:gd name="T78" fmla="*/ 460 w 605"/>
                  <a:gd name="T79" fmla="*/ 207 h 334"/>
                  <a:gd name="T80" fmla="*/ 413 w 605"/>
                  <a:gd name="T81" fmla="*/ 180 h 334"/>
                  <a:gd name="T82" fmla="*/ 365 w 605"/>
                  <a:gd name="T83" fmla="*/ 155 h 334"/>
                  <a:gd name="T84" fmla="*/ 319 w 605"/>
                  <a:gd name="T85" fmla="*/ 131 h 334"/>
                  <a:gd name="T86" fmla="*/ 274 w 605"/>
                  <a:gd name="T87" fmla="*/ 108 h 334"/>
                  <a:gd name="T88" fmla="*/ 230 w 605"/>
                  <a:gd name="T89" fmla="*/ 87 h 334"/>
                  <a:gd name="T90" fmla="*/ 151 w 605"/>
                  <a:gd name="T91" fmla="*/ 52 h 334"/>
                  <a:gd name="T92" fmla="*/ 88 w 605"/>
                  <a:gd name="T93" fmla="*/ 24 h 334"/>
                  <a:gd name="T94" fmla="*/ 46 w 605"/>
                  <a:gd name="T95" fmla="*/ 8 h 334"/>
                  <a:gd name="T96" fmla="*/ 30 w 605"/>
                  <a:gd name="T97" fmla="*/ 1 h 334"/>
                  <a:gd name="T98" fmla="*/ 25 w 605"/>
                  <a:gd name="T99" fmla="*/ 0 h 334"/>
                  <a:gd name="T100" fmla="*/ 21 w 605"/>
                  <a:gd name="T101" fmla="*/ 0 h 334"/>
                  <a:gd name="T102" fmla="*/ 16 w 605"/>
                  <a:gd name="T103" fmla="*/ 0 h 334"/>
                  <a:gd name="T104" fmla="*/ 13 w 605"/>
                  <a:gd name="T105" fmla="*/ 2 h 334"/>
                  <a:gd name="T106" fmla="*/ 9 w 605"/>
                  <a:gd name="T107" fmla="*/ 5 h 334"/>
                  <a:gd name="T108" fmla="*/ 5 w 605"/>
                  <a:gd name="T109" fmla="*/ 7 h 334"/>
                  <a:gd name="T110" fmla="*/ 3 w 605"/>
                  <a:gd name="T111" fmla="*/ 10 h 334"/>
                  <a:gd name="T112" fmla="*/ 1 w 605"/>
                  <a:gd name="T113" fmla="*/ 1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05" h="334">
                    <a:moveTo>
                      <a:pt x="1" y="14"/>
                    </a:move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3" y="35"/>
                    </a:lnTo>
                    <a:lnTo>
                      <a:pt x="6" y="39"/>
                    </a:lnTo>
                    <a:lnTo>
                      <a:pt x="10" y="42"/>
                    </a:lnTo>
                    <a:lnTo>
                      <a:pt x="14" y="43"/>
                    </a:lnTo>
                    <a:lnTo>
                      <a:pt x="30" y="50"/>
                    </a:lnTo>
                    <a:lnTo>
                      <a:pt x="72" y="66"/>
                    </a:lnTo>
                    <a:lnTo>
                      <a:pt x="133" y="93"/>
                    </a:lnTo>
                    <a:lnTo>
                      <a:pt x="211" y="128"/>
                    </a:lnTo>
                    <a:lnTo>
                      <a:pt x="254" y="148"/>
                    </a:lnTo>
                    <a:lnTo>
                      <a:pt x="298" y="170"/>
                    </a:lnTo>
                    <a:lnTo>
                      <a:pt x="344" y="194"/>
                    </a:lnTo>
                    <a:lnTo>
                      <a:pt x="391" y="219"/>
                    </a:lnTo>
                    <a:lnTo>
                      <a:pt x="437" y="245"/>
                    </a:lnTo>
                    <a:lnTo>
                      <a:pt x="483" y="272"/>
                    </a:lnTo>
                    <a:lnTo>
                      <a:pt x="527" y="301"/>
                    </a:lnTo>
                    <a:lnTo>
                      <a:pt x="570" y="329"/>
                    </a:lnTo>
                    <a:lnTo>
                      <a:pt x="573" y="332"/>
                    </a:lnTo>
                    <a:lnTo>
                      <a:pt x="578" y="333"/>
                    </a:lnTo>
                    <a:lnTo>
                      <a:pt x="582" y="334"/>
                    </a:lnTo>
                    <a:lnTo>
                      <a:pt x="586" y="334"/>
                    </a:lnTo>
                    <a:lnTo>
                      <a:pt x="591" y="333"/>
                    </a:lnTo>
                    <a:lnTo>
                      <a:pt x="594" y="331"/>
                    </a:lnTo>
                    <a:lnTo>
                      <a:pt x="597" y="328"/>
                    </a:lnTo>
                    <a:lnTo>
                      <a:pt x="601" y="324"/>
                    </a:lnTo>
                    <a:lnTo>
                      <a:pt x="603" y="321"/>
                    </a:lnTo>
                    <a:lnTo>
                      <a:pt x="604" y="316"/>
                    </a:lnTo>
                    <a:lnTo>
                      <a:pt x="605" y="312"/>
                    </a:lnTo>
                    <a:lnTo>
                      <a:pt x="605" y="307"/>
                    </a:lnTo>
                    <a:lnTo>
                      <a:pt x="604" y="304"/>
                    </a:lnTo>
                    <a:lnTo>
                      <a:pt x="602" y="300"/>
                    </a:lnTo>
                    <a:lnTo>
                      <a:pt x="599" y="296"/>
                    </a:lnTo>
                    <a:lnTo>
                      <a:pt x="595" y="293"/>
                    </a:lnTo>
                    <a:lnTo>
                      <a:pt x="552" y="263"/>
                    </a:lnTo>
                    <a:lnTo>
                      <a:pt x="507" y="234"/>
                    </a:lnTo>
                    <a:lnTo>
                      <a:pt x="460" y="207"/>
                    </a:lnTo>
                    <a:lnTo>
                      <a:pt x="413" y="180"/>
                    </a:lnTo>
                    <a:lnTo>
                      <a:pt x="365" y="155"/>
                    </a:lnTo>
                    <a:lnTo>
                      <a:pt x="319" y="131"/>
                    </a:lnTo>
                    <a:lnTo>
                      <a:pt x="274" y="108"/>
                    </a:lnTo>
                    <a:lnTo>
                      <a:pt x="230" y="87"/>
                    </a:lnTo>
                    <a:lnTo>
                      <a:pt x="151" y="52"/>
                    </a:lnTo>
                    <a:lnTo>
                      <a:pt x="88" y="24"/>
                    </a:lnTo>
                    <a:lnTo>
                      <a:pt x="46" y="8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9" y="5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1" name="Freeform 141">
                <a:extLst>
                  <a:ext uri="{FF2B5EF4-FFF2-40B4-BE49-F238E27FC236}">
                    <a16:creationId xmlns:a16="http://schemas.microsoft.com/office/drawing/2014/main" id="{849083C6-3D0A-42A4-8C58-05C1E3971A48}"/>
                  </a:ext>
                </a:extLst>
              </p:cNvPr>
              <p:cNvSpPr>
                <a:spLocks/>
              </p:cNvSpPr>
              <p:nvPr/>
            </p:nvSpPr>
            <p:spPr bwMode="auto">
              <a:xfrm rot="-1088080">
                <a:off x="3217" y="5263"/>
                <a:ext cx="219" cy="114"/>
              </a:xfrm>
              <a:custGeom>
                <a:avLst/>
                <a:gdLst>
                  <a:gd name="T0" fmla="*/ 4 w 625"/>
                  <a:gd name="T1" fmla="*/ 12 h 324"/>
                  <a:gd name="T2" fmla="*/ 1 w 625"/>
                  <a:gd name="T3" fmla="*/ 17 h 324"/>
                  <a:gd name="T4" fmla="*/ 0 w 625"/>
                  <a:gd name="T5" fmla="*/ 21 h 324"/>
                  <a:gd name="T6" fmla="*/ 0 w 625"/>
                  <a:gd name="T7" fmla="*/ 25 h 324"/>
                  <a:gd name="T8" fmla="*/ 1 w 625"/>
                  <a:gd name="T9" fmla="*/ 29 h 324"/>
                  <a:gd name="T10" fmla="*/ 4 w 625"/>
                  <a:gd name="T11" fmla="*/ 33 h 324"/>
                  <a:gd name="T12" fmla="*/ 6 w 625"/>
                  <a:gd name="T13" fmla="*/ 36 h 324"/>
                  <a:gd name="T14" fmla="*/ 9 w 625"/>
                  <a:gd name="T15" fmla="*/ 40 h 324"/>
                  <a:gd name="T16" fmla="*/ 12 w 625"/>
                  <a:gd name="T17" fmla="*/ 42 h 324"/>
                  <a:gd name="T18" fmla="*/ 64 w 625"/>
                  <a:gd name="T19" fmla="*/ 71 h 324"/>
                  <a:gd name="T20" fmla="*/ 128 w 625"/>
                  <a:gd name="T21" fmla="*/ 105 h 324"/>
                  <a:gd name="T22" fmla="*/ 203 w 625"/>
                  <a:gd name="T23" fmla="*/ 143 h 324"/>
                  <a:gd name="T24" fmla="*/ 282 w 625"/>
                  <a:gd name="T25" fmla="*/ 183 h 324"/>
                  <a:gd name="T26" fmla="*/ 365 w 625"/>
                  <a:gd name="T27" fmla="*/ 223 h 324"/>
                  <a:gd name="T28" fmla="*/ 447 w 625"/>
                  <a:gd name="T29" fmla="*/ 262 h 324"/>
                  <a:gd name="T30" fmla="*/ 485 w 625"/>
                  <a:gd name="T31" fmla="*/ 280 h 324"/>
                  <a:gd name="T32" fmla="*/ 524 w 625"/>
                  <a:gd name="T33" fmla="*/ 295 h 324"/>
                  <a:gd name="T34" fmla="*/ 560 w 625"/>
                  <a:gd name="T35" fmla="*/ 309 h 324"/>
                  <a:gd name="T36" fmla="*/ 594 w 625"/>
                  <a:gd name="T37" fmla="*/ 322 h 324"/>
                  <a:gd name="T38" fmla="*/ 598 w 625"/>
                  <a:gd name="T39" fmla="*/ 323 h 324"/>
                  <a:gd name="T40" fmla="*/ 602 w 625"/>
                  <a:gd name="T41" fmla="*/ 324 h 324"/>
                  <a:gd name="T42" fmla="*/ 607 w 625"/>
                  <a:gd name="T43" fmla="*/ 323 h 324"/>
                  <a:gd name="T44" fmla="*/ 611 w 625"/>
                  <a:gd name="T45" fmla="*/ 322 h 324"/>
                  <a:gd name="T46" fmla="*/ 615 w 625"/>
                  <a:gd name="T47" fmla="*/ 319 h 324"/>
                  <a:gd name="T48" fmla="*/ 618 w 625"/>
                  <a:gd name="T49" fmla="*/ 316 h 324"/>
                  <a:gd name="T50" fmla="*/ 621 w 625"/>
                  <a:gd name="T51" fmla="*/ 313 h 324"/>
                  <a:gd name="T52" fmla="*/ 622 w 625"/>
                  <a:gd name="T53" fmla="*/ 308 h 324"/>
                  <a:gd name="T54" fmla="*/ 623 w 625"/>
                  <a:gd name="T55" fmla="*/ 304 h 324"/>
                  <a:gd name="T56" fmla="*/ 625 w 625"/>
                  <a:gd name="T57" fmla="*/ 299 h 324"/>
                  <a:gd name="T58" fmla="*/ 623 w 625"/>
                  <a:gd name="T59" fmla="*/ 295 h 324"/>
                  <a:gd name="T60" fmla="*/ 622 w 625"/>
                  <a:gd name="T61" fmla="*/ 291 h 324"/>
                  <a:gd name="T62" fmla="*/ 620 w 625"/>
                  <a:gd name="T63" fmla="*/ 287 h 324"/>
                  <a:gd name="T64" fmla="*/ 617 w 625"/>
                  <a:gd name="T65" fmla="*/ 284 h 324"/>
                  <a:gd name="T66" fmla="*/ 614 w 625"/>
                  <a:gd name="T67" fmla="*/ 282 h 324"/>
                  <a:gd name="T68" fmla="*/ 609 w 625"/>
                  <a:gd name="T69" fmla="*/ 280 h 324"/>
                  <a:gd name="T70" fmla="*/ 576 w 625"/>
                  <a:gd name="T71" fmla="*/ 267 h 324"/>
                  <a:gd name="T72" fmla="*/ 541 w 625"/>
                  <a:gd name="T73" fmla="*/ 253 h 324"/>
                  <a:gd name="T74" fmla="*/ 503 w 625"/>
                  <a:gd name="T75" fmla="*/ 238 h 324"/>
                  <a:gd name="T76" fmla="*/ 463 w 625"/>
                  <a:gd name="T77" fmla="*/ 220 h 324"/>
                  <a:gd name="T78" fmla="*/ 383 w 625"/>
                  <a:gd name="T79" fmla="*/ 182 h 324"/>
                  <a:gd name="T80" fmla="*/ 301 w 625"/>
                  <a:gd name="T81" fmla="*/ 143 h 324"/>
                  <a:gd name="T82" fmla="*/ 222 w 625"/>
                  <a:gd name="T83" fmla="*/ 103 h 324"/>
                  <a:gd name="T84" fmla="*/ 148 w 625"/>
                  <a:gd name="T85" fmla="*/ 64 h 324"/>
                  <a:gd name="T86" fmla="*/ 85 w 625"/>
                  <a:gd name="T87" fmla="*/ 31 h 324"/>
                  <a:gd name="T88" fmla="*/ 35 w 625"/>
                  <a:gd name="T89" fmla="*/ 3 h 324"/>
                  <a:gd name="T90" fmla="*/ 30 w 625"/>
                  <a:gd name="T91" fmla="*/ 1 h 324"/>
                  <a:gd name="T92" fmla="*/ 26 w 625"/>
                  <a:gd name="T93" fmla="*/ 0 h 324"/>
                  <a:gd name="T94" fmla="*/ 21 w 625"/>
                  <a:gd name="T95" fmla="*/ 0 h 324"/>
                  <a:gd name="T96" fmla="*/ 17 w 625"/>
                  <a:gd name="T97" fmla="*/ 1 h 324"/>
                  <a:gd name="T98" fmla="*/ 12 w 625"/>
                  <a:gd name="T99" fmla="*/ 3 h 324"/>
                  <a:gd name="T100" fmla="*/ 9 w 625"/>
                  <a:gd name="T101" fmla="*/ 6 h 324"/>
                  <a:gd name="T102" fmla="*/ 6 w 625"/>
                  <a:gd name="T103" fmla="*/ 9 h 324"/>
                  <a:gd name="T104" fmla="*/ 4 w 625"/>
                  <a:gd name="T105" fmla="*/ 12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5" h="324">
                    <a:moveTo>
                      <a:pt x="4" y="12"/>
                    </a:moveTo>
                    <a:lnTo>
                      <a:pt x="1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2" y="42"/>
                    </a:lnTo>
                    <a:lnTo>
                      <a:pt x="64" y="71"/>
                    </a:lnTo>
                    <a:lnTo>
                      <a:pt x="128" y="105"/>
                    </a:lnTo>
                    <a:lnTo>
                      <a:pt x="203" y="143"/>
                    </a:lnTo>
                    <a:lnTo>
                      <a:pt x="282" y="183"/>
                    </a:lnTo>
                    <a:lnTo>
                      <a:pt x="365" y="223"/>
                    </a:lnTo>
                    <a:lnTo>
                      <a:pt x="447" y="262"/>
                    </a:lnTo>
                    <a:lnTo>
                      <a:pt x="485" y="280"/>
                    </a:lnTo>
                    <a:lnTo>
                      <a:pt x="524" y="295"/>
                    </a:lnTo>
                    <a:lnTo>
                      <a:pt x="560" y="309"/>
                    </a:lnTo>
                    <a:lnTo>
                      <a:pt x="594" y="322"/>
                    </a:lnTo>
                    <a:lnTo>
                      <a:pt x="598" y="323"/>
                    </a:lnTo>
                    <a:lnTo>
                      <a:pt x="602" y="324"/>
                    </a:lnTo>
                    <a:lnTo>
                      <a:pt x="607" y="323"/>
                    </a:lnTo>
                    <a:lnTo>
                      <a:pt x="611" y="322"/>
                    </a:lnTo>
                    <a:lnTo>
                      <a:pt x="615" y="319"/>
                    </a:lnTo>
                    <a:lnTo>
                      <a:pt x="618" y="316"/>
                    </a:lnTo>
                    <a:lnTo>
                      <a:pt x="621" y="313"/>
                    </a:lnTo>
                    <a:lnTo>
                      <a:pt x="622" y="308"/>
                    </a:lnTo>
                    <a:lnTo>
                      <a:pt x="623" y="304"/>
                    </a:lnTo>
                    <a:lnTo>
                      <a:pt x="625" y="299"/>
                    </a:lnTo>
                    <a:lnTo>
                      <a:pt x="623" y="295"/>
                    </a:lnTo>
                    <a:lnTo>
                      <a:pt x="622" y="291"/>
                    </a:lnTo>
                    <a:lnTo>
                      <a:pt x="620" y="287"/>
                    </a:lnTo>
                    <a:lnTo>
                      <a:pt x="617" y="284"/>
                    </a:lnTo>
                    <a:lnTo>
                      <a:pt x="614" y="282"/>
                    </a:lnTo>
                    <a:lnTo>
                      <a:pt x="609" y="280"/>
                    </a:lnTo>
                    <a:lnTo>
                      <a:pt x="576" y="267"/>
                    </a:lnTo>
                    <a:lnTo>
                      <a:pt x="541" y="253"/>
                    </a:lnTo>
                    <a:lnTo>
                      <a:pt x="503" y="238"/>
                    </a:lnTo>
                    <a:lnTo>
                      <a:pt x="463" y="220"/>
                    </a:lnTo>
                    <a:lnTo>
                      <a:pt x="383" y="182"/>
                    </a:lnTo>
                    <a:lnTo>
                      <a:pt x="301" y="143"/>
                    </a:lnTo>
                    <a:lnTo>
                      <a:pt x="222" y="103"/>
                    </a:lnTo>
                    <a:lnTo>
                      <a:pt x="148" y="64"/>
                    </a:lnTo>
                    <a:lnTo>
                      <a:pt x="85" y="31"/>
                    </a:lnTo>
                    <a:lnTo>
                      <a:pt x="35" y="3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6" y="9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2" name="Freeform 142">
                <a:extLst>
                  <a:ext uri="{FF2B5EF4-FFF2-40B4-BE49-F238E27FC236}">
                    <a16:creationId xmlns:a16="http://schemas.microsoft.com/office/drawing/2014/main" id="{F38FB4D2-D102-44F1-AC91-B52AFF084E58}"/>
                  </a:ext>
                </a:extLst>
              </p:cNvPr>
              <p:cNvSpPr>
                <a:spLocks/>
              </p:cNvSpPr>
              <p:nvPr/>
            </p:nvSpPr>
            <p:spPr bwMode="auto">
              <a:xfrm rot="-1060686">
                <a:off x="3279" y="5350"/>
                <a:ext cx="145" cy="76"/>
              </a:xfrm>
              <a:custGeom>
                <a:avLst/>
                <a:gdLst>
                  <a:gd name="T0" fmla="*/ 4 w 421"/>
                  <a:gd name="T1" fmla="*/ 8 h 217"/>
                  <a:gd name="T2" fmla="*/ 1 w 421"/>
                  <a:gd name="T3" fmla="*/ 12 h 217"/>
                  <a:gd name="T4" fmla="*/ 0 w 421"/>
                  <a:gd name="T5" fmla="*/ 16 h 217"/>
                  <a:gd name="T6" fmla="*/ 0 w 421"/>
                  <a:gd name="T7" fmla="*/ 21 h 217"/>
                  <a:gd name="T8" fmla="*/ 0 w 421"/>
                  <a:gd name="T9" fmla="*/ 25 h 217"/>
                  <a:gd name="T10" fmla="*/ 1 w 421"/>
                  <a:gd name="T11" fmla="*/ 29 h 217"/>
                  <a:gd name="T12" fmla="*/ 2 w 421"/>
                  <a:gd name="T13" fmla="*/ 33 h 217"/>
                  <a:gd name="T14" fmla="*/ 5 w 421"/>
                  <a:gd name="T15" fmla="*/ 36 h 217"/>
                  <a:gd name="T16" fmla="*/ 8 w 421"/>
                  <a:gd name="T17" fmla="*/ 39 h 217"/>
                  <a:gd name="T18" fmla="*/ 21 w 421"/>
                  <a:gd name="T19" fmla="*/ 48 h 217"/>
                  <a:gd name="T20" fmla="*/ 48 w 421"/>
                  <a:gd name="T21" fmla="*/ 67 h 217"/>
                  <a:gd name="T22" fmla="*/ 88 w 421"/>
                  <a:gd name="T23" fmla="*/ 94 h 217"/>
                  <a:gd name="T24" fmla="*/ 139 w 421"/>
                  <a:gd name="T25" fmla="*/ 122 h 217"/>
                  <a:gd name="T26" fmla="*/ 168 w 421"/>
                  <a:gd name="T27" fmla="*/ 138 h 217"/>
                  <a:gd name="T28" fmla="*/ 198 w 421"/>
                  <a:gd name="T29" fmla="*/ 153 h 217"/>
                  <a:gd name="T30" fmla="*/ 229 w 421"/>
                  <a:gd name="T31" fmla="*/ 168 h 217"/>
                  <a:gd name="T32" fmla="*/ 261 w 421"/>
                  <a:gd name="T33" fmla="*/ 182 h 217"/>
                  <a:gd name="T34" fmla="*/ 295 w 421"/>
                  <a:gd name="T35" fmla="*/ 193 h 217"/>
                  <a:gd name="T36" fmla="*/ 329 w 421"/>
                  <a:gd name="T37" fmla="*/ 204 h 217"/>
                  <a:gd name="T38" fmla="*/ 345 w 421"/>
                  <a:gd name="T39" fmla="*/ 209 h 217"/>
                  <a:gd name="T40" fmla="*/ 362 w 421"/>
                  <a:gd name="T41" fmla="*/ 212 h 217"/>
                  <a:gd name="T42" fmla="*/ 379 w 421"/>
                  <a:gd name="T43" fmla="*/ 215 h 217"/>
                  <a:gd name="T44" fmla="*/ 395 w 421"/>
                  <a:gd name="T45" fmla="*/ 217 h 217"/>
                  <a:gd name="T46" fmla="*/ 400 w 421"/>
                  <a:gd name="T47" fmla="*/ 217 h 217"/>
                  <a:gd name="T48" fmla="*/ 404 w 421"/>
                  <a:gd name="T49" fmla="*/ 217 h 217"/>
                  <a:gd name="T50" fmla="*/ 408 w 421"/>
                  <a:gd name="T51" fmla="*/ 215 h 217"/>
                  <a:gd name="T52" fmla="*/ 412 w 421"/>
                  <a:gd name="T53" fmla="*/ 213 h 217"/>
                  <a:gd name="T54" fmla="*/ 415 w 421"/>
                  <a:gd name="T55" fmla="*/ 210 h 217"/>
                  <a:gd name="T56" fmla="*/ 417 w 421"/>
                  <a:gd name="T57" fmla="*/ 206 h 217"/>
                  <a:gd name="T58" fmla="*/ 419 w 421"/>
                  <a:gd name="T59" fmla="*/ 202 h 217"/>
                  <a:gd name="T60" fmla="*/ 421 w 421"/>
                  <a:gd name="T61" fmla="*/ 197 h 217"/>
                  <a:gd name="T62" fmla="*/ 421 w 421"/>
                  <a:gd name="T63" fmla="*/ 193 h 217"/>
                  <a:gd name="T64" fmla="*/ 419 w 421"/>
                  <a:gd name="T65" fmla="*/ 189 h 217"/>
                  <a:gd name="T66" fmla="*/ 418 w 421"/>
                  <a:gd name="T67" fmla="*/ 185 h 217"/>
                  <a:gd name="T68" fmla="*/ 416 w 421"/>
                  <a:gd name="T69" fmla="*/ 181 h 217"/>
                  <a:gd name="T70" fmla="*/ 413 w 421"/>
                  <a:gd name="T71" fmla="*/ 179 h 217"/>
                  <a:gd name="T72" fmla="*/ 409 w 421"/>
                  <a:gd name="T73" fmla="*/ 175 h 217"/>
                  <a:gd name="T74" fmla="*/ 405 w 421"/>
                  <a:gd name="T75" fmla="*/ 174 h 217"/>
                  <a:gd name="T76" fmla="*/ 401 w 421"/>
                  <a:gd name="T77" fmla="*/ 173 h 217"/>
                  <a:gd name="T78" fmla="*/ 385 w 421"/>
                  <a:gd name="T79" fmla="*/ 171 h 217"/>
                  <a:gd name="T80" fmla="*/ 370 w 421"/>
                  <a:gd name="T81" fmla="*/ 168 h 217"/>
                  <a:gd name="T82" fmla="*/ 354 w 421"/>
                  <a:gd name="T83" fmla="*/ 164 h 217"/>
                  <a:gd name="T84" fmla="*/ 338 w 421"/>
                  <a:gd name="T85" fmla="*/ 160 h 217"/>
                  <a:gd name="T86" fmla="*/ 307 w 421"/>
                  <a:gd name="T87" fmla="*/ 150 h 217"/>
                  <a:gd name="T88" fmla="*/ 275 w 421"/>
                  <a:gd name="T89" fmla="*/ 138 h 217"/>
                  <a:gd name="T90" fmla="*/ 244 w 421"/>
                  <a:gd name="T91" fmla="*/ 125 h 217"/>
                  <a:gd name="T92" fmla="*/ 214 w 421"/>
                  <a:gd name="T93" fmla="*/ 111 h 217"/>
                  <a:gd name="T94" fmla="*/ 185 w 421"/>
                  <a:gd name="T95" fmla="*/ 96 h 217"/>
                  <a:gd name="T96" fmla="*/ 158 w 421"/>
                  <a:gd name="T97" fmla="*/ 81 h 217"/>
                  <a:gd name="T98" fmla="*/ 109 w 421"/>
                  <a:gd name="T99" fmla="*/ 53 h 217"/>
                  <a:gd name="T100" fmla="*/ 70 w 421"/>
                  <a:gd name="T101" fmla="*/ 27 h 217"/>
                  <a:gd name="T102" fmla="*/ 45 w 421"/>
                  <a:gd name="T103" fmla="*/ 11 h 217"/>
                  <a:gd name="T104" fmla="*/ 35 w 421"/>
                  <a:gd name="T105" fmla="*/ 3 h 217"/>
                  <a:gd name="T106" fmla="*/ 32 w 421"/>
                  <a:gd name="T107" fmla="*/ 1 h 217"/>
                  <a:gd name="T108" fmla="*/ 27 w 421"/>
                  <a:gd name="T109" fmla="*/ 0 h 217"/>
                  <a:gd name="T110" fmla="*/ 23 w 421"/>
                  <a:gd name="T111" fmla="*/ 0 h 217"/>
                  <a:gd name="T112" fmla="*/ 18 w 421"/>
                  <a:gd name="T113" fmla="*/ 0 h 217"/>
                  <a:gd name="T114" fmla="*/ 14 w 421"/>
                  <a:gd name="T115" fmla="*/ 1 h 217"/>
                  <a:gd name="T116" fmla="*/ 11 w 421"/>
                  <a:gd name="T117" fmla="*/ 2 h 217"/>
                  <a:gd name="T118" fmla="*/ 6 w 421"/>
                  <a:gd name="T119" fmla="*/ 5 h 217"/>
                  <a:gd name="T120" fmla="*/ 4 w 421"/>
                  <a:gd name="T121" fmla="*/ 8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21" h="217">
                    <a:moveTo>
                      <a:pt x="4" y="8"/>
                    </a:moveTo>
                    <a:lnTo>
                      <a:pt x="1" y="12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3"/>
                    </a:lnTo>
                    <a:lnTo>
                      <a:pt x="5" y="36"/>
                    </a:lnTo>
                    <a:lnTo>
                      <a:pt x="8" y="39"/>
                    </a:lnTo>
                    <a:lnTo>
                      <a:pt x="21" y="48"/>
                    </a:lnTo>
                    <a:lnTo>
                      <a:pt x="48" y="67"/>
                    </a:lnTo>
                    <a:lnTo>
                      <a:pt x="88" y="94"/>
                    </a:lnTo>
                    <a:lnTo>
                      <a:pt x="139" y="122"/>
                    </a:lnTo>
                    <a:lnTo>
                      <a:pt x="168" y="138"/>
                    </a:lnTo>
                    <a:lnTo>
                      <a:pt x="198" y="153"/>
                    </a:lnTo>
                    <a:lnTo>
                      <a:pt x="229" y="168"/>
                    </a:lnTo>
                    <a:lnTo>
                      <a:pt x="261" y="182"/>
                    </a:lnTo>
                    <a:lnTo>
                      <a:pt x="295" y="193"/>
                    </a:lnTo>
                    <a:lnTo>
                      <a:pt x="329" y="204"/>
                    </a:lnTo>
                    <a:lnTo>
                      <a:pt x="345" y="209"/>
                    </a:lnTo>
                    <a:lnTo>
                      <a:pt x="362" y="212"/>
                    </a:lnTo>
                    <a:lnTo>
                      <a:pt x="379" y="215"/>
                    </a:lnTo>
                    <a:lnTo>
                      <a:pt x="395" y="217"/>
                    </a:lnTo>
                    <a:lnTo>
                      <a:pt x="400" y="217"/>
                    </a:lnTo>
                    <a:lnTo>
                      <a:pt x="404" y="217"/>
                    </a:lnTo>
                    <a:lnTo>
                      <a:pt x="408" y="215"/>
                    </a:lnTo>
                    <a:lnTo>
                      <a:pt x="412" y="213"/>
                    </a:lnTo>
                    <a:lnTo>
                      <a:pt x="415" y="210"/>
                    </a:lnTo>
                    <a:lnTo>
                      <a:pt x="417" y="206"/>
                    </a:lnTo>
                    <a:lnTo>
                      <a:pt x="419" y="202"/>
                    </a:lnTo>
                    <a:lnTo>
                      <a:pt x="421" y="197"/>
                    </a:lnTo>
                    <a:lnTo>
                      <a:pt x="421" y="193"/>
                    </a:lnTo>
                    <a:lnTo>
                      <a:pt x="419" y="189"/>
                    </a:lnTo>
                    <a:lnTo>
                      <a:pt x="418" y="185"/>
                    </a:lnTo>
                    <a:lnTo>
                      <a:pt x="416" y="181"/>
                    </a:lnTo>
                    <a:lnTo>
                      <a:pt x="413" y="179"/>
                    </a:lnTo>
                    <a:lnTo>
                      <a:pt x="409" y="175"/>
                    </a:lnTo>
                    <a:lnTo>
                      <a:pt x="405" y="174"/>
                    </a:lnTo>
                    <a:lnTo>
                      <a:pt x="401" y="173"/>
                    </a:lnTo>
                    <a:lnTo>
                      <a:pt x="385" y="171"/>
                    </a:lnTo>
                    <a:lnTo>
                      <a:pt x="370" y="168"/>
                    </a:lnTo>
                    <a:lnTo>
                      <a:pt x="354" y="164"/>
                    </a:lnTo>
                    <a:lnTo>
                      <a:pt x="338" y="160"/>
                    </a:lnTo>
                    <a:lnTo>
                      <a:pt x="307" y="150"/>
                    </a:lnTo>
                    <a:lnTo>
                      <a:pt x="275" y="138"/>
                    </a:lnTo>
                    <a:lnTo>
                      <a:pt x="244" y="125"/>
                    </a:lnTo>
                    <a:lnTo>
                      <a:pt x="214" y="111"/>
                    </a:lnTo>
                    <a:lnTo>
                      <a:pt x="185" y="96"/>
                    </a:lnTo>
                    <a:lnTo>
                      <a:pt x="158" y="81"/>
                    </a:lnTo>
                    <a:lnTo>
                      <a:pt x="109" y="53"/>
                    </a:lnTo>
                    <a:lnTo>
                      <a:pt x="70" y="27"/>
                    </a:lnTo>
                    <a:lnTo>
                      <a:pt x="45" y="11"/>
                    </a:lnTo>
                    <a:lnTo>
                      <a:pt x="35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2"/>
                    </a:lnTo>
                    <a:lnTo>
                      <a:pt x="6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3" name="Freeform 143">
                <a:extLst>
                  <a:ext uri="{FF2B5EF4-FFF2-40B4-BE49-F238E27FC236}">
                    <a16:creationId xmlns:a16="http://schemas.microsoft.com/office/drawing/2014/main" id="{2DB2FEDB-1042-4FDA-8907-712B78B2F22B}"/>
                  </a:ext>
                </a:extLst>
              </p:cNvPr>
              <p:cNvSpPr>
                <a:spLocks/>
              </p:cNvSpPr>
              <p:nvPr/>
            </p:nvSpPr>
            <p:spPr bwMode="auto">
              <a:xfrm rot="-938414">
                <a:off x="2880" y="4943"/>
                <a:ext cx="150" cy="390"/>
              </a:xfrm>
              <a:custGeom>
                <a:avLst/>
                <a:gdLst>
                  <a:gd name="T0" fmla="*/ 146 w 423"/>
                  <a:gd name="T1" fmla="*/ 14 h 1121"/>
                  <a:gd name="T2" fmla="*/ 144 w 423"/>
                  <a:gd name="T3" fmla="*/ 27 h 1121"/>
                  <a:gd name="T4" fmla="*/ 151 w 423"/>
                  <a:gd name="T5" fmla="*/ 38 h 1121"/>
                  <a:gd name="T6" fmla="*/ 208 w 423"/>
                  <a:gd name="T7" fmla="*/ 112 h 1121"/>
                  <a:gd name="T8" fmla="*/ 273 w 423"/>
                  <a:gd name="T9" fmla="*/ 211 h 1121"/>
                  <a:gd name="T10" fmla="*/ 326 w 423"/>
                  <a:gd name="T11" fmla="*/ 315 h 1121"/>
                  <a:gd name="T12" fmla="*/ 352 w 423"/>
                  <a:gd name="T13" fmla="*/ 385 h 1121"/>
                  <a:gd name="T14" fmla="*/ 369 w 423"/>
                  <a:gd name="T15" fmla="*/ 457 h 1121"/>
                  <a:gd name="T16" fmla="*/ 377 w 423"/>
                  <a:gd name="T17" fmla="*/ 530 h 1121"/>
                  <a:gd name="T18" fmla="*/ 374 w 423"/>
                  <a:gd name="T19" fmla="*/ 602 h 1121"/>
                  <a:gd name="T20" fmla="*/ 363 w 423"/>
                  <a:gd name="T21" fmla="*/ 667 h 1121"/>
                  <a:gd name="T22" fmla="*/ 346 w 423"/>
                  <a:gd name="T23" fmla="*/ 727 h 1121"/>
                  <a:gd name="T24" fmla="*/ 324 w 423"/>
                  <a:gd name="T25" fmla="*/ 785 h 1121"/>
                  <a:gd name="T26" fmla="*/ 298 w 423"/>
                  <a:gd name="T27" fmla="*/ 839 h 1121"/>
                  <a:gd name="T28" fmla="*/ 266 w 423"/>
                  <a:gd name="T29" fmla="*/ 889 h 1121"/>
                  <a:gd name="T30" fmla="*/ 228 w 423"/>
                  <a:gd name="T31" fmla="*/ 934 h 1121"/>
                  <a:gd name="T32" fmla="*/ 187 w 423"/>
                  <a:gd name="T33" fmla="*/ 975 h 1121"/>
                  <a:gd name="T34" fmla="*/ 141 w 423"/>
                  <a:gd name="T35" fmla="*/ 1012 h 1121"/>
                  <a:gd name="T36" fmla="*/ 90 w 423"/>
                  <a:gd name="T37" fmla="*/ 1042 h 1121"/>
                  <a:gd name="T38" fmla="*/ 34 w 423"/>
                  <a:gd name="T39" fmla="*/ 1069 h 1121"/>
                  <a:gd name="T40" fmla="*/ 7 w 423"/>
                  <a:gd name="T41" fmla="*/ 1082 h 1121"/>
                  <a:gd name="T42" fmla="*/ 0 w 423"/>
                  <a:gd name="T43" fmla="*/ 1093 h 1121"/>
                  <a:gd name="T44" fmla="*/ 2 w 423"/>
                  <a:gd name="T45" fmla="*/ 1107 h 1121"/>
                  <a:gd name="T46" fmla="*/ 9 w 423"/>
                  <a:gd name="T47" fmla="*/ 1116 h 1121"/>
                  <a:gd name="T48" fmla="*/ 21 w 423"/>
                  <a:gd name="T49" fmla="*/ 1121 h 1121"/>
                  <a:gd name="T50" fmla="*/ 51 w 423"/>
                  <a:gd name="T51" fmla="*/ 1111 h 1121"/>
                  <a:gd name="T52" fmla="*/ 111 w 423"/>
                  <a:gd name="T53" fmla="*/ 1082 h 1121"/>
                  <a:gd name="T54" fmla="*/ 166 w 423"/>
                  <a:gd name="T55" fmla="*/ 1048 h 1121"/>
                  <a:gd name="T56" fmla="*/ 217 w 423"/>
                  <a:gd name="T57" fmla="*/ 1009 h 1121"/>
                  <a:gd name="T58" fmla="*/ 261 w 423"/>
                  <a:gd name="T59" fmla="*/ 965 h 1121"/>
                  <a:gd name="T60" fmla="*/ 301 w 423"/>
                  <a:gd name="T61" fmla="*/ 916 h 1121"/>
                  <a:gd name="T62" fmla="*/ 335 w 423"/>
                  <a:gd name="T63" fmla="*/ 863 h 1121"/>
                  <a:gd name="T64" fmla="*/ 365 w 423"/>
                  <a:gd name="T65" fmla="*/ 805 h 1121"/>
                  <a:gd name="T66" fmla="*/ 388 w 423"/>
                  <a:gd name="T67" fmla="*/ 743 h 1121"/>
                  <a:gd name="T68" fmla="*/ 406 w 423"/>
                  <a:gd name="T69" fmla="*/ 678 h 1121"/>
                  <a:gd name="T70" fmla="*/ 418 w 423"/>
                  <a:gd name="T71" fmla="*/ 607 h 1121"/>
                  <a:gd name="T72" fmla="*/ 423 w 423"/>
                  <a:gd name="T73" fmla="*/ 531 h 1121"/>
                  <a:gd name="T74" fmla="*/ 415 w 423"/>
                  <a:gd name="T75" fmla="*/ 452 h 1121"/>
                  <a:gd name="T76" fmla="*/ 396 w 423"/>
                  <a:gd name="T77" fmla="*/ 376 h 1121"/>
                  <a:gd name="T78" fmla="*/ 371 w 423"/>
                  <a:gd name="T79" fmla="*/ 303 h 1121"/>
                  <a:gd name="T80" fmla="*/ 339 w 423"/>
                  <a:gd name="T81" fmla="*/ 236 h 1121"/>
                  <a:gd name="T82" fmla="*/ 293 w 423"/>
                  <a:gd name="T83" fmla="*/ 156 h 1121"/>
                  <a:gd name="T84" fmla="*/ 229 w 423"/>
                  <a:gd name="T85" fmla="*/ 63 h 1121"/>
                  <a:gd name="T86" fmla="*/ 181 w 423"/>
                  <a:gd name="T87" fmla="*/ 5 h 1121"/>
                  <a:gd name="T88" fmla="*/ 168 w 423"/>
                  <a:gd name="T89" fmla="*/ 0 h 1121"/>
                  <a:gd name="T90" fmla="*/ 155 w 423"/>
                  <a:gd name="T91" fmla="*/ 4 h 1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23" h="1121">
                    <a:moveTo>
                      <a:pt x="152" y="7"/>
                    </a:moveTo>
                    <a:lnTo>
                      <a:pt x="149" y="10"/>
                    </a:lnTo>
                    <a:lnTo>
                      <a:pt x="146" y="14"/>
                    </a:lnTo>
                    <a:lnTo>
                      <a:pt x="145" y="18"/>
                    </a:lnTo>
                    <a:lnTo>
                      <a:pt x="144" y="22"/>
                    </a:lnTo>
                    <a:lnTo>
                      <a:pt x="144" y="27"/>
                    </a:lnTo>
                    <a:lnTo>
                      <a:pt x="145" y="31"/>
                    </a:lnTo>
                    <a:lnTo>
                      <a:pt x="147" y="35"/>
                    </a:lnTo>
                    <a:lnTo>
                      <a:pt x="151" y="38"/>
                    </a:lnTo>
                    <a:lnTo>
                      <a:pt x="162" y="51"/>
                    </a:lnTo>
                    <a:lnTo>
                      <a:pt x="191" y="88"/>
                    </a:lnTo>
                    <a:lnTo>
                      <a:pt x="208" y="112"/>
                    </a:lnTo>
                    <a:lnTo>
                      <a:pt x="229" y="142"/>
                    </a:lnTo>
                    <a:lnTo>
                      <a:pt x="251" y="175"/>
                    </a:lnTo>
                    <a:lnTo>
                      <a:pt x="273" y="211"/>
                    </a:lnTo>
                    <a:lnTo>
                      <a:pt x="295" y="251"/>
                    </a:lnTo>
                    <a:lnTo>
                      <a:pt x="316" y="293"/>
                    </a:lnTo>
                    <a:lnTo>
                      <a:pt x="326" y="315"/>
                    </a:lnTo>
                    <a:lnTo>
                      <a:pt x="335" y="338"/>
                    </a:lnTo>
                    <a:lnTo>
                      <a:pt x="344" y="361"/>
                    </a:lnTo>
                    <a:lnTo>
                      <a:pt x="352" y="385"/>
                    </a:lnTo>
                    <a:lnTo>
                      <a:pt x="358" y="408"/>
                    </a:lnTo>
                    <a:lnTo>
                      <a:pt x="365" y="432"/>
                    </a:lnTo>
                    <a:lnTo>
                      <a:pt x="369" y="457"/>
                    </a:lnTo>
                    <a:lnTo>
                      <a:pt x="374" y="481"/>
                    </a:lnTo>
                    <a:lnTo>
                      <a:pt x="376" y="505"/>
                    </a:lnTo>
                    <a:lnTo>
                      <a:pt x="377" y="530"/>
                    </a:lnTo>
                    <a:lnTo>
                      <a:pt x="377" y="554"/>
                    </a:lnTo>
                    <a:lnTo>
                      <a:pt x="376" y="579"/>
                    </a:lnTo>
                    <a:lnTo>
                      <a:pt x="374" y="602"/>
                    </a:lnTo>
                    <a:lnTo>
                      <a:pt x="371" y="624"/>
                    </a:lnTo>
                    <a:lnTo>
                      <a:pt x="366" y="646"/>
                    </a:lnTo>
                    <a:lnTo>
                      <a:pt x="363" y="667"/>
                    </a:lnTo>
                    <a:lnTo>
                      <a:pt x="357" y="688"/>
                    </a:lnTo>
                    <a:lnTo>
                      <a:pt x="352" y="708"/>
                    </a:lnTo>
                    <a:lnTo>
                      <a:pt x="346" y="727"/>
                    </a:lnTo>
                    <a:lnTo>
                      <a:pt x="340" y="747"/>
                    </a:lnTo>
                    <a:lnTo>
                      <a:pt x="332" y="767"/>
                    </a:lnTo>
                    <a:lnTo>
                      <a:pt x="324" y="785"/>
                    </a:lnTo>
                    <a:lnTo>
                      <a:pt x="315" y="804"/>
                    </a:lnTo>
                    <a:lnTo>
                      <a:pt x="307" y="821"/>
                    </a:lnTo>
                    <a:lnTo>
                      <a:pt x="298" y="839"/>
                    </a:lnTo>
                    <a:lnTo>
                      <a:pt x="287" y="856"/>
                    </a:lnTo>
                    <a:lnTo>
                      <a:pt x="277" y="872"/>
                    </a:lnTo>
                    <a:lnTo>
                      <a:pt x="266" y="889"/>
                    </a:lnTo>
                    <a:lnTo>
                      <a:pt x="253" y="904"/>
                    </a:lnTo>
                    <a:lnTo>
                      <a:pt x="241" y="920"/>
                    </a:lnTo>
                    <a:lnTo>
                      <a:pt x="228" y="934"/>
                    </a:lnTo>
                    <a:lnTo>
                      <a:pt x="215" y="949"/>
                    </a:lnTo>
                    <a:lnTo>
                      <a:pt x="202" y="962"/>
                    </a:lnTo>
                    <a:lnTo>
                      <a:pt x="187" y="975"/>
                    </a:lnTo>
                    <a:lnTo>
                      <a:pt x="172" y="987"/>
                    </a:lnTo>
                    <a:lnTo>
                      <a:pt x="156" y="999"/>
                    </a:lnTo>
                    <a:lnTo>
                      <a:pt x="141" y="1012"/>
                    </a:lnTo>
                    <a:lnTo>
                      <a:pt x="124" y="1023"/>
                    </a:lnTo>
                    <a:lnTo>
                      <a:pt x="107" y="1033"/>
                    </a:lnTo>
                    <a:lnTo>
                      <a:pt x="90" y="1042"/>
                    </a:lnTo>
                    <a:lnTo>
                      <a:pt x="71" y="1052"/>
                    </a:lnTo>
                    <a:lnTo>
                      <a:pt x="54" y="1061"/>
                    </a:lnTo>
                    <a:lnTo>
                      <a:pt x="34" y="1069"/>
                    </a:lnTo>
                    <a:lnTo>
                      <a:pt x="15" y="1077"/>
                    </a:lnTo>
                    <a:lnTo>
                      <a:pt x="10" y="1079"/>
                    </a:lnTo>
                    <a:lnTo>
                      <a:pt x="7" y="1082"/>
                    </a:lnTo>
                    <a:lnTo>
                      <a:pt x="4" y="1086"/>
                    </a:lnTo>
                    <a:lnTo>
                      <a:pt x="2" y="1089"/>
                    </a:lnTo>
                    <a:lnTo>
                      <a:pt x="0" y="1093"/>
                    </a:lnTo>
                    <a:lnTo>
                      <a:pt x="0" y="1098"/>
                    </a:lnTo>
                    <a:lnTo>
                      <a:pt x="0" y="1102"/>
                    </a:lnTo>
                    <a:lnTo>
                      <a:pt x="2" y="1107"/>
                    </a:lnTo>
                    <a:lnTo>
                      <a:pt x="4" y="1111"/>
                    </a:lnTo>
                    <a:lnTo>
                      <a:pt x="6" y="1114"/>
                    </a:lnTo>
                    <a:lnTo>
                      <a:pt x="9" y="1116"/>
                    </a:lnTo>
                    <a:lnTo>
                      <a:pt x="14" y="1119"/>
                    </a:lnTo>
                    <a:lnTo>
                      <a:pt x="17" y="1120"/>
                    </a:lnTo>
                    <a:lnTo>
                      <a:pt x="21" y="1121"/>
                    </a:lnTo>
                    <a:lnTo>
                      <a:pt x="26" y="1121"/>
                    </a:lnTo>
                    <a:lnTo>
                      <a:pt x="30" y="1120"/>
                    </a:lnTo>
                    <a:lnTo>
                      <a:pt x="51" y="1111"/>
                    </a:lnTo>
                    <a:lnTo>
                      <a:pt x="72" y="1102"/>
                    </a:lnTo>
                    <a:lnTo>
                      <a:pt x="92" y="1092"/>
                    </a:lnTo>
                    <a:lnTo>
                      <a:pt x="111" y="1082"/>
                    </a:lnTo>
                    <a:lnTo>
                      <a:pt x="130" y="1071"/>
                    </a:lnTo>
                    <a:lnTo>
                      <a:pt x="149" y="1060"/>
                    </a:lnTo>
                    <a:lnTo>
                      <a:pt x="166" y="1048"/>
                    </a:lnTo>
                    <a:lnTo>
                      <a:pt x="184" y="1036"/>
                    </a:lnTo>
                    <a:lnTo>
                      <a:pt x="200" y="1023"/>
                    </a:lnTo>
                    <a:lnTo>
                      <a:pt x="217" y="1009"/>
                    </a:lnTo>
                    <a:lnTo>
                      <a:pt x="232" y="995"/>
                    </a:lnTo>
                    <a:lnTo>
                      <a:pt x="247" y="981"/>
                    </a:lnTo>
                    <a:lnTo>
                      <a:pt x="261" y="965"/>
                    </a:lnTo>
                    <a:lnTo>
                      <a:pt x="276" y="950"/>
                    </a:lnTo>
                    <a:lnTo>
                      <a:pt x="289" y="933"/>
                    </a:lnTo>
                    <a:lnTo>
                      <a:pt x="301" y="916"/>
                    </a:lnTo>
                    <a:lnTo>
                      <a:pt x="313" y="899"/>
                    </a:lnTo>
                    <a:lnTo>
                      <a:pt x="325" y="881"/>
                    </a:lnTo>
                    <a:lnTo>
                      <a:pt x="335" y="863"/>
                    </a:lnTo>
                    <a:lnTo>
                      <a:pt x="346" y="845"/>
                    </a:lnTo>
                    <a:lnTo>
                      <a:pt x="356" y="825"/>
                    </a:lnTo>
                    <a:lnTo>
                      <a:pt x="365" y="805"/>
                    </a:lnTo>
                    <a:lnTo>
                      <a:pt x="373" y="785"/>
                    </a:lnTo>
                    <a:lnTo>
                      <a:pt x="382" y="764"/>
                    </a:lnTo>
                    <a:lnTo>
                      <a:pt x="388" y="743"/>
                    </a:lnTo>
                    <a:lnTo>
                      <a:pt x="395" y="722"/>
                    </a:lnTo>
                    <a:lnTo>
                      <a:pt x="400" y="700"/>
                    </a:lnTo>
                    <a:lnTo>
                      <a:pt x="406" y="678"/>
                    </a:lnTo>
                    <a:lnTo>
                      <a:pt x="410" y="655"/>
                    </a:lnTo>
                    <a:lnTo>
                      <a:pt x="415" y="631"/>
                    </a:lnTo>
                    <a:lnTo>
                      <a:pt x="418" y="607"/>
                    </a:lnTo>
                    <a:lnTo>
                      <a:pt x="420" y="584"/>
                    </a:lnTo>
                    <a:lnTo>
                      <a:pt x="423" y="557"/>
                    </a:lnTo>
                    <a:lnTo>
                      <a:pt x="423" y="531"/>
                    </a:lnTo>
                    <a:lnTo>
                      <a:pt x="421" y="504"/>
                    </a:lnTo>
                    <a:lnTo>
                      <a:pt x="419" y="478"/>
                    </a:lnTo>
                    <a:lnTo>
                      <a:pt x="415" y="452"/>
                    </a:lnTo>
                    <a:lnTo>
                      <a:pt x="409" y="427"/>
                    </a:lnTo>
                    <a:lnTo>
                      <a:pt x="404" y="401"/>
                    </a:lnTo>
                    <a:lnTo>
                      <a:pt x="396" y="376"/>
                    </a:lnTo>
                    <a:lnTo>
                      <a:pt x="388" y="352"/>
                    </a:lnTo>
                    <a:lnTo>
                      <a:pt x="379" y="327"/>
                    </a:lnTo>
                    <a:lnTo>
                      <a:pt x="371" y="303"/>
                    </a:lnTo>
                    <a:lnTo>
                      <a:pt x="361" y="281"/>
                    </a:lnTo>
                    <a:lnTo>
                      <a:pt x="350" y="258"/>
                    </a:lnTo>
                    <a:lnTo>
                      <a:pt x="339" y="236"/>
                    </a:lnTo>
                    <a:lnTo>
                      <a:pt x="328" y="215"/>
                    </a:lnTo>
                    <a:lnTo>
                      <a:pt x="316" y="195"/>
                    </a:lnTo>
                    <a:lnTo>
                      <a:pt x="293" y="156"/>
                    </a:lnTo>
                    <a:lnTo>
                      <a:pt x="270" y="121"/>
                    </a:lnTo>
                    <a:lnTo>
                      <a:pt x="249" y="90"/>
                    </a:lnTo>
                    <a:lnTo>
                      <a:pt x="229" y="63"/>
                    </a:lnTo>
                    <a:lnTo>
                      <a:pt x="198" y="25"/>
                    </a:lnTo>
                    <a:lnTo>
                      <a:pt x="184" y="8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2" y="1"/>
                    </a:lnTo>
                    <a:lnTo>
                      <a:pt x="168" y="0"/>
                    </a:lnTo>
                    <a:lnTo>
                      <a:pt x="164" y="1"/>
                    </a:lnTo>
                    <a:lnTo>
                      <a:pt x="160" y="3"/>
                    </a:lnTo>
                    <a:lnTo>
                      <a:pt x="155" y="4"/>
                    </a:lnTo>
                    <a:lnTo>
                      <a:pt x="152" y="7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4" name="Freeform 144">
                <a:extLst>
                  <a:ext uri="{FF2B5EF4-FFF2-40B4-BE49-F238E27FC236}">
                    <a16:creationId xmlns:a16="http://schemas.microsoft.com/office/drawing/2014/main" id="{D2D990B1-7F21-4176-BA87-12D28B401754}"/>
                  </a:ext>
                </a:extLst>
              </p:cNvPr>
              <p:cNvSpPr>
                <a:spLocks/>
              </p:cNvSpPr>
              <p:nvPr/>
            </p:nvSpPr>
            <p:spPr bwMode="auto">
              <a:xfrm rot="-989383">
                <a:off x="3027" y="5106"/>
                <a:ext cx="78" cy="159"/>
              </a:xfrm>
              <a:custGeom>
                <a:avLst/>
                <a:gdLst>
                  <a:gd name="T0" fmla="*/ 181 w 227"/>
                  <a:gd name="T1" fmla="*/ 37 h 450"/>
                  <a:gd name="T2" fmla="*/ 176 w 227"/>
                  <a:gd name="T3" fmla="*/ 95 h 450"/>
                  <a:gd name="T4" fmla="*/ 167 w 227"/>
                  <a:gd name="T5" fmla="*/ 151 h 450"/>
                  <a:gd name="T6" fmla="*/ 151 w 227"/>
                  <a:gd name="T7" fmla="*/ 214 h 450"/>
                  <a:gd name="T8" fmla="*/ 134 w 227"/>
                  <a:gd name="T9" fmla="*/ 262 h 450"/>
                  <a:gd name="T10" fmla="*/ 118 w 227"/>
                  <a:gd name="T11" fmla="*/ 293 h 450"/>
                  <a:gd name="T12" fmla="*/ 101 w 227"/>
                  <a:gd name="T13" fmla="*/ 324 h 450"/>
                  <a:gd name="T14" fmla="*/ 80 w 227"/>
                  <a:gd name="T15" fmla="*/ 352 h 450"/>
                  <a:gd name="T16" fmla="*/ 54 w 227"/>
                  <a:gd name="T17" fmla="*/ 377 h 450"/>
                  <a:gd name="T18" fmla="*/ 27 w 227"/>
                  <a:gd name="T19" fmla="*/ 399 h 450"/>
                  <a:gd name="T20" fmla="*/ 8 w 227"/>
                  <a:gd name="T21" fmla="*/ 411 h 450"/>
                  <a:gd name="T22" fmla="*/ 2 w 227"/>
                  <a:gd name="T23" fmla="*/ 418 h 450"/>
                  <a:gd name="T24" fmla="*/ 0 w 227"/>
                  <a:gd name="T25" fmla="*/ 426 h 450"/>
                  <a:gd name="T26" fmla="*/ 0 w 227"/>
                  <a:gd name="T27" fmla="*/ 435 h 450"/>
                  <a:gd name="T28" fmla="*/ 5 w 227"/>
                  <a:gd name="T29" fmla="*/ 442 h 450"/>
                  <a:gd name="T30" fmla="*/ 12 w 227"/>
                  <a:gd name="T31" fmla="*/ 448 h 450"/>
                  <a:gd name="T32" fmla="*/ 20 w 227"/>
                  <a:gd name="T33" fmla="*/ 450 h 450"/>
                  <a:gd name="T34" fmla="*/ 29 w 227"/>
                  <a:gd name="T35" fmla="*/ 450 h 450"/>
                  <a:gd name="T36" fmla="*/ 51 w 227"/>
                  <a:gd name="T37" fmla="*/ 437 h 450"/>
                  <a:gd name="T38" fmla="*/ 83 w 227"/>
                  <a:gd name="T39" fmla="*/ 413 h 450"/>
                  <a:gd name="T40" fmla="*/ 111 w 227"/>
                  <a:gd name="T41" fmla="*/ 385 h 450"/>
                  <a:gd name="T42" fmla="*/ 135 w 227"/>
                  <a:gd name="T43" fmla="*/ 354 h 450"/>
                  <a:gd name="T44" fmla="*/ 155 w 227"/>
                  <a:gd name="T45" fmla="*/ 321 h 450"/>
                  <a:gd name="T46" fmla="*/ 172 w 227"/>
                  <a:gd name="T47" fmla="*/ 287 h 450"/>
                  <a:gd name="T48" fmla="*/ 192 w 227"/>
                  <a:gd name="T49" fmla="*/ 235 h 450"/>
                  <a:gd name="T50" fmla="*/ 210 w 227"/>
                  <a:gd name="T51" fmla="*/ 166 h 450"/>
                  <a:gd name="T52" fmla="*/ 221 w 227"/>
                  <a:gd name="T53" fmla="*/ 105 h 450"/>
                  <a:gd name="T54" fmla="*/ 225 w 227"/>
                  <a:gd name="T55" fmla="*/ 40 h 450"/>
                  <a:gd name="T56" fmla="*/ 225 w 227"/>
                  <a:gd name="T57" fmla="*/ 18 h 450"/>
                  <a:gd name="T58" fmla="*/ 222 w 227"/>
                  <a:gd name="T59" fmla="*/ 10 h 450"/>
                  <a:gd name="T60" fmla="*/ 217 w 227"/>
                  <a:gd name="T61" fmla="*/ 5 h 450"/>
                  <a:gd name="T62" fmla="*/ 208 w 227"/>
                  <a:gd name="T63" fmla="*/ 1 h 450"/>
                  <a:gd name="T64" fmla="*/ 199 w 227"/>
                  <a:gd name="T65" fmla="*/ 1 h 450"/>
                  <a:gd name="T66" fmla="*/ 191 w 227"/>
                  <a:gd name="T67" fmla="*/ 5 h 450"/>
                  <a:gd name="T68" fmla="*/ 185 w 227"/>
                  <a:gd name="T69" fmla="*/ 11 h 450"/>
                  <a:gd name="T70" fmla="*/ 181 w 227"/>
                  <a:gd name="T71" fmla="*/ 19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7" h="450">
                    <a:moveTo>
                      <a:pt x="181" y="24"/>
                    </a:moveTo>
                    <a:lnTo>
                      <a:pt x="181" y="37"/>
                    </a:lnTo>
                    <a:lnTo>
                      <a:pt x="179" y="71"/>
                    </a:lnTo>
                    <a:lnTo>
                      <a:pt x="176" y="95"/>
                    </a:lnTo>
                    <a:lnTo>
                      <a:pt x="172" y="122"/>
                    </a:lnTo>
                    <a:lnTo>
                      <a:pt x="167" y="151"/>
                    </a:lnTo>
                    <a:lnTo>
                      <a:pt x="160" y="182"/>
                    </a:lnTo>
                    <a:lnTo>
                      <a:pt x="151" y="214"/>
                    </a:lnTo>
                    <a:lnTo>
                      <a:pt x="140" y="246"/>
                    </a:lnTo>
                    <a:lnTo>
                      <a:pt x="134" y="262"/>
                    </a:lnTo>
                    <a:lnTo>
                      <a:pt x="126" y="278"/>
                    </a:lnTo>
                    <a:lnTo>
                      <a:pt x="118" y="293"/>
                    </a:lnTo>
                    <a:lnTo>
                      <a:pt x="109" y="309"/>
                    </a:lnTo>
                    <a:lnTo>
                      <a:pt x="101" y="324"/>
                    </a:lnTo>
                    <a:lnTo>
                      <a:pt x="91" y="338"/>
                    </a:lnTo>
                    <a:lnTo>
                      <a:pt x="80" y="352"/>
                    </a:lnTo>
                    <a:lnTo>
                      <a:pt x="67" y="365"/>
                    </a:lnTo>
                    <a:lnTo>
                      <a:pt x="54" y="377"/>
                    </a:lnTo>
                    <a:lnTo>
                      <a:pt x="41" y="388"/>
                    </a:lnTo>
                    <a:lnTo>
                      <a:pt x="27" y="399"/>
                    </a:lnTo>
                    <a:lnTo>
                      <a:pt x="11" y="408"/>
                    </a:lnTo>
                    <a:lnTo>
                      <a:pt x="8" y="411"/>
                    </a:lnTo>
                    <a:lnTo>
                      <a:pt x="5" y="415"/>
                    </a:lnTo>
                    <a:lnTo>
                      <a:pt x="2" y="418"/>
                    </a:lnTo>
                    <a:lnTo>
                      <a:pt x="0" y="422"/>
                    </a:lnTo>
                    <a:lnTo>
                      <a:pt x="0" y="426"/>
                    </a:lnTo>
                    <a:lnTo>
                      <a:pt x="0" y="430"/>
                    </a:lnTo>
                    <a:lnTo>
                      <a:pt x="0" y="435"/>
                    </a:lnTo>
                    <a:lnTo>
                      <a:pt x="2" y="439"/>
                    </a:lnTo>
                    <a:lnTo>
                      <a:pt x="5" y="442"/>
                    </a:lnTo>
                    <a:lnTo>
                      <a:pt x="8" y="446"/>
                    </a:lnTo>
                    <a:lnTo>
                      <a:pt x="12" y="448"/>
                    </a:lnTo>
                    <a:lnTo>
                      <a:pt x="16" y="450"/>
                    </a:lnTo>
                    <a:lnTo>
                      <a:pt x="20" y="450"/>
                    </a:lnTo>
                    <a:lnTo>
                      <a:pt x="24" y="450"/>
                    </a:lnTo>
                    <a:lnTo>
                      <a:pt x="29" y="450"/>
                    </a:lnTo>
                    <a:lnTo>
                      <a:pt x="33" y="448"/>
                    </a:lnTo>
                    <a:lnTo>
                      <a:pt x="51" y="437"/>
                    </a:lnTo>
                    <a:lnTo>
                      <a:pt x="67" y="426"/>
                    </a:lnTo>
                    <a:lnTo>
                      <a:pt x="83" y="413"/>
                    </a:lnTo>
                    <a:lnTo>
                      <a:pt x="97" y="399"/>
                    </a:lnTo>
                    <a:lnTo>
                      <a:pt x="111" y="385"/>
                    </a:lnTo>
                    <a:lnTo>
                      <a:pt x="123" y="369"/>
                    </a:lnTo>
                    <a:lnTo>
                      <a:pt x="135" y="354"/>
                    </a:lnTo>
                    <a:lnTo>
                      <a:pt x="145" y="338"/>
                    </a:lnTo>
                    <a:lnTo>
                      <a:pt x="155" y="321"/>
                    </a:lnTo>
                    <a:lnTo>
                      <a:pt x="164" y="304"/>
                    </a:lnTo>
                    <a:lnTo>
                      <a:pt x="172" y="287"/>
                    </a:lnTo>
                    <a:lnTo>
                      <a:pt x="179" y="270"/>
                    </a:lnTo>
                    <a:lnTo>
                      <a:pt x="192" y="235"/>
                    </a:lnTo>
                    <a:lnTo>
                      <a:pt x="202" y="200"/>
                    </a:lnTo>
                    <a:lnTo>
                      <a:pt x="210" y="166"/>
                    </a:lnTo>
                    <a:lnTo>
                      <a:pt x="217" y="135"/>
                    </a:lnTo>
                    <a:lnTo>
                      <a:pt x="221" y="105"/>
                    </a:lnTo>
                    <a:lnTo>
                      <a:pt x="223" y="80"/>
                    </a:lnTo>
                    <a:lnTo>
                      <a:pt x="225" y="40"/>
                    </a:lnTo>
                    <a:lnTo>
                      <a:pt x="227" y="24"/>
                    </a:lnTo>
                    <a:lnTo>
                      <a:pt x="225" y="18"/>
                    </a:lnTo>
                    <a:lnTo>
                      <a:pt x="224" y="15"/>
                    </a:lnTo>
                    <a:lnTo>
                      <a:pt x="222" y="10"/>
                    </a:lnTo>
                    <a:lnTo>
                      <a:pt x="220" y="7"/>
                    </a:lnTo>
                    <a:lnTo>
                      <a:pt x="217" y="5"/>
                    </a:lnTo>
                    <a:lnTo>
                      <a:pt x="212" y="3"/>
                    </a:lnTo>
                    <a:lnTo>
                      <a:pt x="208" y="1"/>
                    </a:lnTo>
                    <a:lnTo>
                      <a:pt x="203" y="0"/>
                    </a:lnTo>
                    <a:lnTo>
                      <a:pt x="199" y="1"/>
                    </a:lnTo>
                    <a:lnTo>
                      <a:pt x="195" y="3"/>
                    </a:lnTo>
                    <a:lnTo>
                      <a:pt x="191" y="5"/>
                    </a:lnTo>
                    <a:lnTo>
                      <a:pt x="188" y="7"/>
                    </a:lnTo>
                    <a:lnTo>
                      <a:pt x="185" y="11"/>
                    </a:lnTo>
                    <a:lnTo>
                      <a:pt x="182" y="15"/>
                    </a:lnTo>
                    <a:lnTo>
                      <a:pt x="181" y="19"/>
                    </a:lnTo>
                    <a:lnTo>
                      <a:pt x="181" y="24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5" name="Freeform 145">
                <a:extLst>
                  <a:ext uri="{FF2B5EF4-FFF2-40B4-BE49-F238E27FC236}">
                    <a16:creationId xmlns:a16="http://schemas.microsoft.com/office/drawing/2014/main" id="{A23D467F-917F-4FE0-992D-B79B4480C361}"/>
                  </a:ext>
                </a:extLst>
              </p:cNvPr>
              <p:cNvSpPr>
                <a:spLocks/>
              </p:cNvSpPr>
              <p:nvPr/>
            </p:nvSpPr>
            <p:spPr bwMode="auto">
              <a:xfrm rot="-996749">
                <a:off x="3075" y="4916"/>
                <a:ext cx="59" cy="138"/>
              </a:xfrm>
              <a:custGeom>
                <a:avLst/>
                <a:gdLst>
                  <a:gd name="T0" fmla="*/ 4 w 170"/>
                  <a:gd name="T1" fmla="*/ 11 h 400"/>
                  <a:gd name="T2" fmla="*/ 0 w 170"/>
                  <a:gd name="T3" fmla="*/ 20 h 400"/>
                  <a:gd name="T4" fmla="*/ 1 w 170"/>
                  <a:gd name="T5" fmla="*/ 29 h 400"/>
                  <a:gd name="T6" fmla="*/ 5 w 170"/>
                  <a:gd name="T7" fmla="*/ 37 h 400"/>
                  <a:gd name="T8" fmla="*/ 15 w 170"/>
                  <a:gd name="T9" fmla="*/ 47 h 400"/>
                  <a:gd name="T10" fmla="*/ 45 w 170"/>
                  <a:gd name="T11" fmla="*/ 82 h 400"/>
                  <a:gd name="T12" fmla="*/ 70 w 170"/>
                  <a:gd name="T13" fmla="*/ 119 h 400"/>
                  <a:gd name="T14" fmla="*/ 95 w 170"/>
                  <a:gd name="T15" fmla="*/ 164 h 400"/>
                  <a:gd name="T16" fmla="*/ 111 w 170"/>
                  <a:gd name="T17" fmla="*/ 203 h 400"/>
                  <a:gd name="T18" fmla="*/ 119 w 170"/>
                  <a:gd name="T19" fmla="*/ 231 h 400"/>
                  <a:gd name="T20" fmla="*/ 123 w 170"/>
                  <a:gd name="T21" fmla="*/ 260 h 400"/>
                  <a:gd name="T22" fmla="*/ 125 w 170"/>
                  <a:gd name="T23" fmla="*/ 291 h 400"/>
                  <a:gd name="T24" fmla="*/ 123 w 170"/>
                  <a:gd name="T25" fmla="*/ 322 h 400"/>
                  <a:gd name="T26" fmla="*/ 116 w 170"/>
                  <a:gd name="T27" fmla="*/ 354 h 400"/>
                  <a:gd name="T28" fmla="*/ 110 w 170"/>
                  <a:gd name="T29" fmla="*/ 375 h 400"/>
                  <a:gd name="T30" fmla="*/ 111 w 170"/>
                  <a:gd name="T31" fmla="*/ 384 h 400"/>
                  <a:gd name="T32" fmla="*/ 114 w 170"/>
                  <a:gd name="T33" fmla="*/ 391 h 400"/>
                  <a:gd name="T34" fmla="*/ 121 w 170"/>
                  <a:gd name="T35" fmla="*/ 397 h 400"/>
                  <a:gd name="T36" fmla="*/ 130 w 170"/>
                  <a:gd name="T37" fmla="*/ 400 h 400"/>
                  <a:gd name="T38" fmla="*/ 138 w 170"/>
                  <a:gd name="T39" fmla="*/ 400 h 400"/>
                  <a:gd name="T40" fmla="*/ 146 w 170"/>
                  <a:gd name="T41" fmla="*/ 396 h 400"/>
                  <a:gd name="T42" fmla="*/ 152 w 170"/>
                  <a:gd name="T43" fmla="*/ 389 h 400"/>
                  <a:gd name="T44" fmla="*/ 159 w 170"/>
                  <a:gd name="T45" fmla="*/ 366 h 400"/>
                  <a:gd name="T46" fmla="*/ 167 w 170"/>
                  <a:gd name="T47" fmla="*/ 330 h 400"/>
                  <a:gd name="T48" fmla="*/ 170 w 170"/>
                  <a:gd name="T49" fmla="*/ 293 h 400"/>
                  <a:gd name="T50" fmla="*/ 169 w 170"/>
                  <a:gd name="T51" fmla="*/ 259 h 400"/>
                  <a:gd name="T52" fmla="*/ 164 w 170"/>
                  <a:gd name="T53" fmla="*/ 225 h 400"/>
                  <a:gd name="T54" fmla="*/ 156 w 170"/>
                  <a:gd name="T55" fmla="*/ 194 h 400"/>
                  <a:gd name="T56" fmla="*/ 145 w 170"/>
                  <a:gd name="T57" fmla="*/ 164 h 400"/>
                  <a:gd name="T58" fmla="*/ 133 w 170"/>
                  <a:gd name="T59" fmla="*/ 135 h 400"/>
                  <a:gd name="T60" fmla="*/ 112 w 170"/>
                  <a:gd name="T61" fmla="*/ 98 h 400"/>
                  <a:gd name="T62" fmla="*/ 83 w 170"/>
                  <a:gd name="T63" fmla="*/ 57 h 400"/>
                  <a:gd name="T64" fmla="*/ 48 w 170"/>
                  <a:gd name="T65" fmla="*/ 17 h 400"/>
                  <a:gd name="T66" fmla="*/ 35 w 170"/>
                  <a:gd name="T67" fmla="*/ 4 h 400"/>
                  <a:gd name="T68" fmla="*/ 26 w 170"/>
                  <a:gd name="T69" fmla="*/ 1 h 400"/>
                  <a:gd name="T70" fmla="*/ 18 w 170"/>
                  <a:gd name="T71" fmla="*/ 1 h 400"/>
                  <a:gd name="T72" fmla="*/ 10 w 170"/>
                  <a:gd name="T73" fmla="*/ 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400">
                    <a:moveTo>
                      <a:pt x="6" y="8"/>
                    </a:moveTo>
                    <a:lnTo>
                      <a:pt x="4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3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5" y="47"/>
                    </a:lnTo>
                    <a:lnTo>
                      <a:pt x="33" y="68"/>
                    </a:lnTo>
                    <a:lnTo>
                      <a:pt x="45" y="82"/>
                    </a:lnTo>
                    <a:lnTo>
                      <a:pt x="58" y="99"/>
                    </a:lnTo>
                    <a:lnTo>
                      <a:pt x="70" y="119"/>
                    </a:lnTo>
                    <a:lnTo>
                      <a:pt x="83" y="140"/>
                    </a:lnTo>
                    <a:lnTo>
                      <a:pt x="95" y="164"/>
                    </a:lnTo>
                    <a:lnTo>
                      <a:pt x="106" y="189"/>
                    </a:lnTo>
                    <a:lnTo>
                      <a:pt x="111" y="203"/>
                    </a:lnTo>
                    <a:lnTo>
                      <a:pt x="115" y="217"/>
                    </a:lnTo>
                    <a:lnTo>
                      <a:pt x="119" y="231"/>
                    </a:lnTo>
                    <a:lnTo>
                      <a:pt x="121" y="246"/>
                    </a:lnTo>
                    <a:lnTo>
                      <a:pt x="123" y="260"/>
                    </a:lnTo>
                    <a:lnTo>
                      <a:pt x="124" y="275"/>
                    </a:lnTo>
                    <a:lnTo>
                      <a:pt x="125" y="291"/>
                    </a:lnTo>
                    <a:lnTo>
                      <a:pt x="124" y="306"/>
                    </a:lnTo>
                    <a:lnTo>
                      <a:pt x="123" y="322"/>
                    </a:lnTo>
                    <a:lnTo>
                      <a:pt x="120" y="338"/>
                    </a:lnTo>
                    <a:lnTo>
                      <a:pt x="116" y="354"/>
                    </a:lnTo>
                    <a:lnTo>
                      <a:pt x="111" y="370"/>
                    </a:lnTo>
                    <a:lnTo>
                      <a:pt x="110" y="375"/>
                    </a:lnTo>
                    <a:lnTo>
                      <a:pt x="110" y="379"/>
                    </a:lnTo>
                    <a:lnTo>
                      <a:pt x="111" y="384"/>
                    </a:lnTo>
                    <a:lnTo>
                      <a:pt x="112" y="388"/>
                    </a:lnTo>
                    <a:lnTo>
                      <a:pt x="114" y="391"/>
                    </a:lnTo>
                    <a:lnTo>
                      <a:pt x="117" y="395"/>
                    </a:lnTo>
                    <a:lnTo>
                      <a:pt x="121" y="397"/>
                    </a:lnTo>
                    <a:lnTo>
                      <a:pt x="125" y="399"/>
                    </a:lnTo>
                    <a:lnTo>
                      <a:pt x="130" y="400"/>
                    </a:lnTo>
                    <a:lnTo>
                      <a:pt x="134" y="400"/>
                    </a:lnTo>
                    <a:lnTo>
                      <a:pt x="138" y="400"/>
                    </a:lnTo>
                    <a:lnTo>
                      <a:pt x="142" y="398"/>
                    </a:lnTo>
                    <a:lnTo>
                      <a:pt x="146" y="396"/>
                    </a:lnTo>
                    <a:lnTo>
                      <a:pt x="149" y="394"/>
                    </a:lnTo>
                    <a:lnTo>
                      <a:pt x="152" y="389"/>
                    </a:lnTo>
                    <a:lnTo>
                      <a:pt x="154" y="386"/>
                    </a:lnTo>
                    <a:lnTo>
                      <a:pt x="159" y="366"/>
                    </a:lnTo>
                    <a:lnTo>
                      <a:pt x="164" y="348"/>
                    </a:lnTo>
                    <a:lnTo>
                      <a:pt x="167" y="330"/>
                    </a:lnTo>
                    <a:lnTo>
                      <a:pt x="169" y="311"/>
                    </a:lnTo>
                    <a:lnTo>
                      <a:pt x="170" y="293"/>
                    </a:lnTo>
                    <a:lnTo>
                      <a:pt x="170" y="275"/>
                    </a:lnTo>
                    <a:lnTo>
                      <a:pt x="169" y="259"/>
                    </a:lnTo>
                    <a:lnTo>
                      <a:pt x="167" y="241"/>
                    </a:lnTo>
                    <a:lnTo>
                      <a:pt x="164" y="225"/>
                    </a:lnTo>
                    <a:lnTo>
                      <a:pt x="161" y="209"/>
                    </a:lnTo>
                    <a:lnTo>
                      <a:pt x="156" y="194"/>
                    </a:lnTo>
                    <a:lnTo>
                      <a:pt x="151" y="178"/>
                    </a:lnTo>
                    <a:lnTo>
                      <a:pt x="145" y="164"/>
                    </a:lnTo>
                    <a:lnTo>
                      <a:pt x="138" y="149"/>
                    </a:lnTo>
                    <a:lnTo>
                      <a:pt x="133" y="135"/>
                    </a:lnTo>
                    <a:lnTo>
                      <a:pt x="125" y="122"/>
                    </a:lnTo>
                    <a:lnTo>
                      <a:pt x="112" y="98"/>
                    </a:lnTo>
                    <a:lnTo>
                      <a:pt x="96" y="75"/>
                    </a:lnTo>
                    <a:lnTo>
                      <a:pt x="83" y="57"/>
                    </a:lnTo>
                    <a:lnTo>
                      <a:pt x="70" y="40"/>
                    </a:lnTo>
                    <a:lnTo>
                      <a:pt x="48" y="17"/>
                    </a:lnTo>
                    <a:lnTo>
                      <a:pt x="38" y="7"/>
                    </a:lnTo>
                    <a:lnTo>
                      <a:pt x="35" y="4"/>
                    </a:lnTo>
                    <a:lnTo>
                      <a:pt x="30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0" y="5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6" name="Freeform 146">
                <a:extLst>
                  <a:ext uri="{FF2B5EF4-FFF2-40B4-BE49-F238E27FC236}">
                    <a16:creationId xmlns:a16="http://schemas.microsoft.com/office/drawing/2014/main" id="{900D3C13-B9C2-4F11-A048-AF7A8694BA8E}"/>
                  </a:ext>
                </a:extLst>
              </p:cNvPr>
              <p:cNvSpPr>
                <a:spLocks/>
              </p:cNvSpPr>
              <p:nvPr/>
            </p:nvSpPr>
            <p:spPr bwMode="auto">
              <a:xfrm rot="-978656">
                <a:off x="3173" y="4936"/>
                <a:ext cx="44" cy="90"/>
              </a:xfrm>
              <a:custGeom>
                <a:avLst/>
                <a:gdLst>
                  <a:gd name="T0" fmla="*/ 5 w 124"/>
                  <a:gd name="T1" fmla="*/ 8 h 259"/>
                  <a:gd name="T2" fmla="*/ 2 w 124"/>
                  <a:gd name="T3" fmla="*/ 11 h 259"/>
                  <a:gd name="T4" fmla="*/ 1 w 124"/>
                  <a:gd name="T5" fmla="*/ 16 h 259"/>
                  <a:gd name="T6" fmla="*/ 0 w 124"/>
                  <a:gd name="T7" fmla="*/ 20 h 259"/>
                  <a:gd name="T8" fmla="*/ 0 w 124"/>
                  <a:gd name="T9" fmla="*/ 25 h 259"/>
                  <a:gd name="T10" fmla="*/ 0 w 124"/>
                  <a:gd name="T11" fmla="*/ 29 h 259"/>
                  <a:gd name="T12" fmla="*/ 2 w 124"/>
                  <a:gd name="T13" fmla="*/ 32 h 259"/>
                  <a:gd name="T14" fmla="*/ 4 w 124"/>
                  <a:gd name="T15" fmla="*/ 37 h 259"/>
                  <a:gd name="T16" fmla="*/ 8 w 124"/>
                  <a:gd name="T17" fmla="*/ 40 h 259"/>
                  <a:gd name="T18" fmla="*/ 12 w 124"/>
                  <a:gd name="T19" fmla="*/ 44 h 259"/>
                  <a:gd name="T20" fmla="*/ 22 w 124"/>
                  <a:gd name="T21" fmla="*/ 54 h 259"/>
                  <a:gd name="T22" fmla="*/ 34 w 124"/>
                  <a:gd name="T23" fmla="*/ 71 h 259"/>
                  <a:gd name="T24" fmla="*/ 49 w 124"/>
                  <a:gd name="T25" fmla="*/ 93 h 259"/>
                  <a:gd name="T26" fmla="*/ 55 w 124"/>
                  <a:gd name="T27" fmla="*/ 106 h 259"/>
                  <a:gd name="T28" fmla="*/ 62 w 124"/>
                  <a:gd name="T29" fmla="*/ 121 h 259"/>
                  <a:gd name="T30" fmla="*/ 67 w 124"/>
                  <a:gd name="T31" fmla="*/ 136 h 259"/>
                  <a:gd name="T32" fmla="*/ 73 w 124"/>
                  <a:gd name="T33" fmla="*/ 154 h 259"/>
                  <a:gd name="T34" fmla="*/ 76 w 124"/>
                  <a:gd name="T35" fmla="*/ 172 h 259"/>
                  <a:gd name="T36" fmla="*/ 78 w 124"/>
                  <a:gd name="T37" fmla="*/ 191 h 259"/>
                  <a:gd name="T38" fmla="*/ 78 w 124"/>
                  <a:gd name="T39" fmla="*/ 212 h 259"/>
                  <a:gd name="T40" fmla="*/ 77 w 124"/>
                  <a:gd name="T41" fmla="*/ 233 h 259"/>
                  <a:gd name="T42" fmla="*/ 77 w 124"/>
                  <a:gd name="T43" fmla="*/ 238 h 259"/>
                  <a:gd name="T44" fmla="*/ 78 w 124"/>
                  <a:gd name="T45" fmla="*/ 242 h 259"/>
                  <a:gd name="T46" fmla="*/ 79 w 124"/>
                  <a:gd name="T47" fmla="*/ 247 h 259"/>
                  <a:gd name="T48" fmla="*/ 82 w 124"/>
                  <a:gd name="T49" fmla="*/ 250 h 259"/>
                  <a:gd name="T50" fmla="*/ 85 w 124"/>
                  <a:gd name="T51" fmla="*/ 253 h 259"/>
                  <a:gd name="T52" fmla="*/ 88 w 124"/>
                  <a:gd name="T53" fmla="*/ 256 h 259"/>
                  <a:gd name="T54" fmla="*/ 93 w 124"/>
                  <a:gd name="T55" fmla="*/ 258 h 259"/>
                  <a:gd name="T56" fmla="*/ 97 w 124"/>
                  <a:gd name="T57" fmla="*/ 259 h 259"/>
                  <a:gd name="T58" fmla="*/ 102 w 124"/>
                  <a:gd name="T59" fmla="*/ 259 h 259"/>
                  <a:gd name="T60" fmla="*/ 106 w 124"/>
                  <a:gd name="T61" fmla="*/ 258 h 259"/>
                  <a:gd name="T62" fmla="*/ 110 w 124"/>
                  <a:gd name="T63" fmla="*/ 257 h 259"/>
                  <a:gd name="T64" fmla="*/ 114 w 124"/>
                  <a:gd name="T65" fmla="*/ 253 h 259"/>
                  <a:gd name="T66" fmla="*/ 117 w 124"/>
                  <a:gd name="T67" fmla="*/ 251 h 259"/>
                  <a:gd name="T68" fmla="*/ 119 w 124"/>
                  <a:gd name="T69" fmla="*/ 248 h 259"/>
                  <a:gd name="T70" fmla="*/ 121 w 124"/>
                  <a:gd name="T71" fmla="*/ 243 h 259"/>
                  <a:gd name="T72" fmla="*/ 121 w 124"/>
                  <a:gd name="T73" fmla="*/ 239 h 259"/>
                  <a:gd name="T74" fmla="*/ 124 w 124"/>
                  <a:gd name="T75" fmla="*/ 226 h 259"/>
                  <a:gd name="T76" fmla="*/ 124 w 124"/>
                  <a:gd name="T77" fmla="*/ 212 h 259"/>
                  <a:gd name="T78" fmla="*/ 124 w 124"/>
                  <a:gd name="T79" fmla="*/ 200 h 259"/>
                  <a:gd name="T80" fmla="*/ 124 w 124"/>
                  <a:gd name="T81" fmla="*/ 188 h 259"/>
                  <a:gd name="T82" fmla="*/ 120 w 124"/>
                  <a:gd name="T83" fmla="*/ 165 h 259"/>
                  <a:gd name="T84" fmla="*/ 116 w 124"/>
                  <a:gd name="T85" fmla="*/ 143 h 259"/>
                  <a:gd name="T86" fmla="*/ 110 w 124"/>
                  <a:gd name="T87" fmla="*/ 122 h 259"/>
                  <a:gd name="T88" fmla="*/ 104 w 124"/>
                  <a:gd name="T89" fmla="*/ 103 h 259"/>
                  <a:gd name="T90" fmla="*/ 96 w 124"/>
                  <a:gd name="T91" fmla="*/ 86 h 259"/>
                  <a:gd name="T92" fmla="*/ 87 w 124"/>
                  <a:gd name="T93" fmla="*/ 70 h 259"/>
                  <a:gd name="T94" fmla="*/ 78 w 124"/>
                  <a:gd name="T95" fmla="*/ 55 h 259"/>
                  <a:gd name="T96" fmla="*/ 70 w 124"/>
                  <a:gd name="T97" fmla="*/ 43 h 259"/>
                  <a:gd name="T98" fmla="*/ 62 w 124"/>
                  <a:gd name="T99" fmla="*/ 32 h 259"/>
                  <a:gd name="T100" fmla="*/ 54 w 124"/>
                  <a:gd name="T101" fmla="*/ 23 h 259"/>
                  <a:gd name="T102" fmla="*/ 42 w 124"/>
                  <a:gd name="T103" fmla="*/ 11 h 259"/>
                  <a:gd name="T104" fmla="*/ 36 w 124"/>
                  <a:gd name="T105" fmla="*/ 6 h 259"/>
                  <a:gd name="T106" fmla="*/ 33 w 124"/>
                  <a:gd name="T107" fmla="*/ 4 h 259"/>
                  <a:gd name="T108" fmla="*/ 29 w 124"/>
                  <a:gd name="T109" fmla="*/ 1 h 259"/>
                  <a:gd name="T110" fmla="*/ 24 w 124"/>
                  <a:gd name="T111" fmla="*/ 0 h 259"/>
                  <a:gd name="T112" fmla="*/ 21 w 124"/>
                  <a:gd name="T113" fmla="*/ 0 h 259"/>
                  <a:gd name="T114" fmla="*/ 17 w 124"/>
                  <a:gd name="T115" fmla="*/ 1 h 259"/>
                  <a:gd name="T116" fmla="*/ 12 w 124"/>
                  <a:gd name="T117" fmla="*/ 2 h 259"/>
                  <a:gd name="T118" fmla="*/ 9 w 124"/>
                  <a:gd name="T119" fmla="*/ 5 h 259"/>
                  <a:gd name="T120" fmla="*/ 5 w 124"/>
                  <a:gd name="T121" fmla="*/ 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4" h="259">
                    <a:moveTo>
                      <a:pt x="5" y="8"/>
                    </a:moveTo>
                    <a:lnTo>
                      <a:pt x="2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2" y="44"/>
                    </a:lnTo>
                    <a:lnTo>
                      <a:pt x="22" y="54"/>
                    </a:lnTo>
                    <a:lnTo>
                      <a:pt x="34" y="71"/>
                    </a:lnTo>
                    <a:lnTo>
                      <a:pt x="49" y="93"/>
                    </a:lnTo>
                    <a:lnTo>
                      <a:pt x="55" y="106"/>
                    </a:lnTo>
                    <a:lnTo>
                      <a:pt x="62" y="121"/>
                    </a:lnTo>
                    <a:lnTo>
                      <a:pt x="67" y="136"/>
                    </a:lnTo>
                    <a:lnTo>
                      <a:pt x="73" y="154"/>
                    </a:lnTo>
                    <a:lnTo>
                      <a:pt x="76" y="172"/>
                    </a:lnTo>
                    <a:lnTo>
                      <a:pt x="78" y="191"/>
                    </a:lnTo>
                    <a:lnTo>
                      <a:pt x="78" y="212"/>
                    </a:lnTo>
                    <a:lnTo>
                      <a:pt x="77" y="233"/>
                    </a:lnTo>
                    <a:lnTo>
                      <a:pt x="77" y="238"/>
                    </a:lnTo>
                    <a:lnTo>
                      <a:pt x="78" y="242"/>
                    </a:lnTo>
                    <a:lnTo>
                      <a:pt x="79" y="247"/>
                    </a:lnTo>
                    <a:lnTo>
                      <a:pt x="82" y="250"/>
                    </a:lnTo>
                    <a:lnTo>
                      <a:pt x="85" y="253"/>
                    </a:lnTo>
                    <a:lnTo>
                      <a:pt x="88" y="256"/>
                    </a:lnTo>
                    <a:lnTo>
                      <a:pt x="93" y="258"/>
                    </a:lnTo>
                    <a:lnTo>
                      <a:pt x="97" y="259"/>
                    </a:lnTo>
                    <a:lnTo>
                      <a:pt x="102" y="259"/>
                    </a:lnTo>
                    <a:lnTo>
                      <a:pt x="106" y="258"/>
                    </a:lnTo>
                    <a:lnTo>
                      <a:pt x="110" y="257"/>
                    </a:lnTo>
                    <a:lnTo>
                      <a:pt x="114" y="253"/>
                    </a:lnTo>
                    <a:lnTo>
                      <a:pt x="117" y="251"/>
                    </a:lnTo>
                    <a:lnTo>
                      <a:pt x="119" y="248"/>
                    </a:lnTo>
                    <a:lnTo>
                      <a:pt x="121" y="243"/>
                    </a:lnTo>
                    <a:lnTo>
                      <a:pt x="121" y="239"/>
                    </a:lnTo>
                    <a:lnTo>
                      <a:pt x="124" y="226"/>
                    </a:lnTo>
                    <a:lnTo>
                      <a:pt x="124" y="212"/>
                    </a:lnTo>
                    <a:lnTo>
                      <a:pt x="124" y="200"/>
                    </a:lnTo>
                    <a:lnTo>
                      <a:pt x="124" y="188"/>
                    </a:lnTo>
                    <a:lnTo>
                      <a:pt x="120" y="165"/>
                    </a:lnTo>
                    <a:lnTo>
                      <a:pt x="116" y="143"/>
                    </a:lnTo>
                    <a:lnTo>
                      <a:pt x="110" y="122"/>
                    </a:lnTo>
                    <a:lnTo>
                      <a:pt x="104" y="103"/>
                    </a:lnTo>
                    <a:lnTo>
                      <a:pt x="96" y="86"/>
                    </a:lnTo>
                    <a:lnTo>
                      <a:pt x="87" y="70"/>
                    </a:lnTo>
                    <a:lnTo>
                      <a:pt x="78" y="55"/>
                    </a:lnTo>
                    <a:lnTo>
                      <a:pt x="70" y="43"/>
                    </a:lnTo>
                    <a:lnTo>
                      <a:pt x="62" y="32"/>
                    </a:lnTo>
                    <a:lnTo>
                      <a:pt x="54" y="23"/>
                    </a:lnTo>
                    <a:lnTo>
                      <a:pt x="42" y="11"/>
                    </a:lnTo>
                    <a:lnTo>
                      <a:pt x="36" y="6"/>
                    </a:lnTo>
                    <a:lnTo>
                      <a:pt x="33" y="4"/>
                    </a:lnTo>
                    <a:lnTo>
                      <a:pt x="29" y="1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6707" name="Freeform 147">
              <a:extLst>
                <a:ext uri="{FF2B5EF4-FFF2-40B4-BE49-F238E27FC236}">
                  <a16:creationId xmlns:a16="http://schemas.microsoft.com/office/drawing/2014/main" id="{1C4B58B3-2945-4114-9620-FD06AADAB34A}"/>
                </a:ext>
              </a:extLst>
            </p:cNvPr>
            <p:cNvSpPr>
              <a:spLocks/>
            </p:cNvSpPr>
            <p:nvPr/>
          </p:nvSpPr>
          <p:spPr bwMode="auto">
            <a:xfrm rot="802016">
              <a:off x="3517" y="3167"/>
              <a:ext cx="294" cy="154"/>
            </a:xfrm>
            <a:custGeom>
              <a:avLst/>
              <a:gdLst>
                <a:gd name="T0" fmla="*/ 514 w 6009"/>
                <a:gd name="T1" fmla="*/ 3010 h 3153"/>
                <a:gd name="T2" fmla="*/ 873 w 6009"/>
                <a:gd name="T3" fmla="*/ 3004 h 3153"/>
                <a:gd name="T4" fmla="*/ 962 w 6009"/>
                <a:gd name="T5" fmla="*/ 3051 h 3153"/>
                <a:gd name="T6" fmla="*/ 966 w 6009"/>
                <a:gd name="T7" fmla="*/ 3094 h 3153"/>
                <a:gd name="T8" fmla="*/ 1146 w 6009"/>
                <a:gd name="T9" fmla="*/ 2862 h 3153"/>
                <a:gd name="T10" fmla="*/ 1100 w 6009"/>
                <a:gd name="T11" fmla="*/ 2543 h 3153"/>
                <a:gd name="T12" fmla="*/ 921 w 6009"/>
                <a:gd name="T13" fmla="*/ 2224 h 3153"/>
                <a:gd name="T14" fmla="*/ 791 w 6009"/>
                <a:gd name="T15" fmla="*/ 2057 h 3153"/>
                <a:gd name="T16" fmla="*/ 1024 w 6009"/>
                <a:gd name="T17" fmla="*/ 1994 h 3153"/>
                <a:gd name="T18" fmla="*/ 1363 w 6009"/>
                <a:gd name="T19" fmla="*/ 2076 h 3153"/>
                <a:gd name="T20" fmla="*/ 1567 w 6009"/>
                <a:gd name="T21" fmla="*/ 2037 h 3153"/>
                <a:gd name="T22" fmla="*/ 1689 w 6009"/>
                <a:gd name="T23" fmla="*/ 1857 h 3153"/>
                <a:gd name="T24" fmla="*/ 1490 w 6009"/>
                <a:gd name="T25" fmla="*/ 1573 h 3153"/>
                <a:gd name="T26" fmla="*/ 1456 w 6009"/>
                <a:gd name="T27" fmla="*/ 1467 h 3153"/>
                <a:gd name="T28" fmla="*/ 1795 w 6009"/>
                <a:gd name="T29" fmla="*/ 1485 h 3153"/>
                <a:gd name="T30" fmla="*/ 1962 w 6009"/>
                <a:gd name="T31" fmla="*/ 1635 h 3153"/>
                <a:gd name="T32" fmla="*/ 2167 w 6009"/>
                <a:gd name="T33" fmla="*/ 1931 h 3153"/>
                <a:gd name="T34" fmla="*/ 2489 w 6009"/>
                <a:gd name="T35" fmla="*/ 1951 h 3153"/>
                <a:gd name="T36" fmla="*/ 2763 w 6009"/>
                <a:gd name="T37" fmla="*/ 1847 h 3153"/>
                <a:gd name="T38" fmla="*/ 2931 w 6009"/>
                <a:gd name="T39" fmla="*/ 1611 h 3153"/>
                <a:gd name="T40" fmla="*/ 3099 w 6009"/>
                <a:gd name="T41" fmla="*/ 1758 h 3153"/>
                <a:gd name="T42" fmla="*/ 3226 w 6009"/>
                <a:gd name="T43" fmla="*/ 1747 h 3153"/>
                <a:gd name="T44" fmla="*/ 3495 w 6009"/>
                <a:gd name="T45" fmla="*/ 1547 h 3153"/>
                <a:gd name="T46" fmla="*/ 3825 w 6009"/>
                <a:gd name="T47" fmla="*/ 1550 h 3153"/>
                <a:gd name="T48" fmla="*/ 4299 w 6009"/>
                <a:gd name="T49" fmla="*/ 1651 h 3153"/>
                <a:gd name="T50" fmla="*/ 4457 w 6009"/>
                <a:gd name="T51" fmla="*/ 1507 h 3153"/>
                <a:gd name="T52" fmla="*/ 4654 w 6009"/>
                <a:gd name="T53" fmla="*/ 1430 h 3153"/>
                <a:gd name="T54" fmla="*/ 4835 w 6009"/>
                <a:gd name="T55" fmla="*/ 1164 h 3153"/>
                <a:gd name="T56" fmla="*/ 5242 w 6009"/>
                <a:gd name="T57" fmla="*/ 978 h 3153"/>
                <a:gd name="T58" fmla="*/ 5403 w 6009"/>
                <a:gd name="T59" fmla="*/ 723 h 3153"/>
                <a:gd name="T60" fmla="*/ 5523 w 6009"/>
                <a:gd name="T61" fmla="*/ 566 h 3153"/>
                <a:gd name="T62" fmla="*/ 5522 w 6009"/>
                <a:gd name="T63" fmla="*/ 273 h 3153"/>
                <a:gd name="T64" fmla="*/ 5690 w 6009"/>
                <a:gd name="T65" fmla="*/ 104 h 3153"/>
                <a:gd name="T66" fmla="*/ 5683 w 6009"/>
                <a:gd name="T67" fmla="*/ 11 h 3153"/>
                <a:gd name="T68" fmla="*/ 4710 w 6009"/>
                <a:gd name="T69" fmla="*/ 182 h 3153"/>
                <a:gd name="T70" fmla="*/ 3724 w 6009"/>
                <a:gd name="T71" fmla="*/ 599 h 3153"/>
                <a:gd name="T72" fmla="*/ 3388 w 6009"/>
                <a:gd name="T73" fmla="*/ 846 h 3153"/>
                <a:gd name="T74" fmla="*/ 3153 w 6009"/>
                <a:gd name="T75" fmla="*/ 766 h 3153"/>
                <a:gd name="T76" fmla="*/ 2978 w 6009"/>
                <a:gd name="T77" fmla="*/ 613 h 3153"/>
                <a:gd name="T78" fmla="*/ 2926 w 6009"/>
                <a:gd name="T79" fmla="*/ 457 h 3153"/>
                <a:gd name="T80" fmla="*/ 2767 w 6009"/>
                <a:gd name="T81" fmla="*/ 492 h 3153"/>
                <a:gd name="T82" fmla="*/ 2613 w 6009"/>
                <a:gd name="T83" fmla="*/ 463 h 3153"/>
                <a:gd name="T84" fmla="*/ 2467 w 6009"/>
                <a:gd name="T85" fmla="*/ 447 h 3153"/>
                <a:gd name="T86" fmla="*/ 2519 w 6009"/>
                <a:gd name="T87" fmla="*/ 299 h 3153"/>
                <a:gd name="T88" fmla="*/ 2280 w 6009"/>
                <a:gd name="T89" fmla="*/ 333 h 3153"/>
                <a:gd name="T90" fmla="*/ 2027 w 6009"/>
                <a:gd name="T91" fmla="*/ 532 h 3153"/>
                <a:gd name="T92" fmla="*/ 1928 w 6009"/>
                <a:gd name="T93" fmla="*/ 518 h 3153"/>
                <a:gd name="T94" fmla="*/ 2136 w 6009"/>
                <a:gd name="T95" fmla="*/ 208 h 3153"/>
                <a:gd name="T96" fmla="*/ 1968 w 6009"/>
                <a:gd name="T97" fmla="*/ 308 h 3153"/>
                <a:gd name="T98" fmla="*/ 1629 w 6009"/>
                <a:gd name="T99" fmla="*/ 669 h 3153"/>
                <a:gd name="T100" fmla="*/ 1578 w 6009"/>
                <a:gd name="T101" fmla="*/ 564 h 3153"/>
                <a:gd name="T102" fmla="*/ 1500 w 6009"/>
                <a:gd name="T103" fmla="*/ 660 h 3153"/>
                <a:gd name="T104" fmla="*/ 1403 w 6009"/>
                <a:gd name="T105" fmla="*/ 640 h 3153"/>
                <a:gd name="T106" fmla="*/ 1252 w 6009"/>
                <a:gd name="T107" fmla="*/ 698 h 3153"/>
                <a:gd name="T108" fmla="*/ 943 w 6009"/>
                <a:gd name="T109" fmla="*/ 1253 h 3153"/>
                <a:gd name="T110" fmla="*/ 657 w 6009"/>
                <a:gd name="T111" fmla="*/ 1713 h 3153"/>
                <a:gd name="T112" fmla="*/ 198 w 6009"/>
                <a:gd name="T113" fmla="*/ 2371 h 3153"/>
                <a:gd name="T114" fmla="*/ 107 w 6009"/>
                <a:gd name="T115" fmla="*/ 2697 h 3153"/>
                <a:gd name="T116" fmla="*/ 7 w 6009"/>
                <a:gd name="T117" fmla="*/ 2935 h 3153"/>
                <a:gd name="T118" fmla="*/ 89 w 6009"/>
                <a:gd name="T119" fmla="*/ 3049 h 3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09" h="3153">
                  <a:moveTo>
                    <a:pt x="193" y="3031"/>
                  </a:moveTo>
                  <a:lnTo>
                    <a:pt x="233" y="3016"/>
                  </a:lnTo>
                  <a:lnTo>
                    <a:pt x="266" y="3004"/>
                  </a:lnTo>
                  <a:lnTo>
                    <a:pt x="296" y="2995"/>
                  </a:lnTo>
                  <a:lnTo>
                    <a:pt x="322" y="2988"/>
                  </a:lnTo>
                  <a:lnTo>
                    <a:pt x="345" y="2983"/>
                  </a:lnTo>
                  <a:lnTo>
                    <a:pt x="365" y="2981"/>
                  </a:lnTo>
                  <a:lnTo>
                    <a:pt x="384" y="2980"/>
                  </a:lnTo>
                  <a:lnTo>
                    <a:pt x="402" y="2981"/>
                  </a:lnTo>
                  <a:lnTo>
                    <a:pt x="418" y="2983"/>
                  </a:lnTo>
                  <a:lnTo>
                    <a:pt x="435" y="2986"/>
                  </a:lnTo>
                  <a:lnTo>
                    <a:pt x="453" y="2991"/>
                  </a:lnTo>
                  <a:lnTo>
                    <a:pt x="471" y="2996"/>
                  </a:lnTo>
                  <a:lnTo>
                    <a:pt x="514" y="3010"/>
                  </a:lnTo>
                  <a:lnTo>
                    <a:pt x="571" y="3024"/>
                  </a:lnTo>
                  <a:lnTo>
                    <a:pt x="603" y="3031"/>
                  </a:lnTo>
                  <a:lnTo>
                    <a:pt x="633" y="3036"/>
                  </a:lnTo>
                  <a:lnTo>
                    <a:pt x="662" y="3041"/>
                  </a:lnTo>
                  <a:lnTo>
                    <a:pt x="690" y="3043"/>
                  </a:lnTo>
                  <a:lnTo>
                    <a:pt x="717" y="3044"/>
                  </a:lnTo>
                  <a:lnTo>
                    <a:pt x="743" y="3043"/>
                  </a:lnTo>
                  <a:lnTo>
                    <a:pt x="769" y="3041"/>
                  </a:lnTo>
                  <a:lnTo>
                    <a:pt x="793" y="3036"/>
                  </a:lnTo>
                  <a:lnTo>
                    <a:pt x="816" y="3030"/>
                  </a:lnTo>
                  <a:lnTo>
                    <a:pt x="840" y="3021"/>
                  </a:lnTo>
                  <a:lnTo>
                    <a:pt x="851" y="3016"/>
                  </a:lnTo>
                  <a:lnTo>
                    <a:pt x="862" y="3011"/>
                  </a:lnTo>
                  <a:lnTo>
                    <a:pt x="873" y="3004"/>
                  </a:lnTo>
                  <a:lnTo>
                    <a:pt x="886" y="2998"/>
                  </a:lnTo>
                  <a:lnTo>
                    <a:pt x="908" y="2982"/>
                  </a:lnTo>
                  <a:lnTo>
                    <a:pt x="930" y="2965"/>
                  </a:lnTo>
                  <a:lnTo>
                    <a:pt x="952" y="2944"/>
                  </a:lnTo>
                  <a:lnTo>
                    <a:pt x="974" y="2922"/>
                  </a:lnTo>
                  <a:lnTo>
                    <a:pt x="975" y="2928"/>
                  </a:lnTo>
                  <a:lnTo>
                    <a:pt x="978" y="2943"/>
                  </a:lnTo>
                  <a:lnTo>
                    <a:pt x="980" y="2953"/>
                  </a:lnTo>
                  <a:lnTo>
                    <a:pt x="980" y="2967"/>
                  </a:lnTo>
                  <a:lnTo>
                    <a:pt x="980" y="2981"/>
                  </a:lnTo>
                  <a:lnTo>
                    <a:pt x="977" y="2996"/>
                  </a:lnTo>
                  <a:lnTo>
                    <a:pt x="974" y="3014"/>
                  </a:lnTo>
                  <a:lnTo>
                    <a:pt x="970" y="3032"/>
                  </a:lnTo>
                  <a:lnTo>
                    <a:pt x="962" y="3051"/>
                  </a:lnTo>
                  <a:lnTo>
                    <a:pt x="952" y="3070"/>
                  </a:lnTo>
                  <a:lnTo>
                    <a:pt x="945" y="3080"/>
                  </a:lnTo>
                  <a:lnTo>
                    <a:pt x="939" y="3091"/>
                  </a:lnTo>
                  <a:lnTo>
                    <a:pt x="931" y="3101"/>
                  </a:lnTo>
                  <a:lnTo>
                    <a:pt x="922" y="3111"/>
                  </a:lnTo>
                  <a:lnTo>
                    <a:pt x="913" y="3122"/>
                  </a:lnTo>
                  <a:lnTo>
                    <a:pt x="903" y="3132"/>
                  </a:lnTo>
                  <a:lnTo>
                    <a:pt x="891" y="3143"/>
                  </a:lnTo>
                  <a:lnTo>
                    <a:pt x="879" y="3153"/>
                  </a:lnTo>
                  <a:lnTo>
                    <a:pt x="888" y="3148"/>
                  </a:lnTo>
                  <a:lnTo>
                    <a:pt x="912" y="3133"/>
                  </a:lnTo>
                  <a:lnTo>
                    <a:pt x="928" y="3122"/>
                  </a:lnTo>
                  <a:lnTo>
                    <a:pt x="946" y="3109"/>
                  </a:lnTo>
                  <a:lnTo>
                    <a:pt x="966" y="3094"/>
                  </a:lnTo>
                  <a:lnTo>
                    <a:pt x="988" y="3076"/>
                  </a:lnTo>
                  <a:lnTo>
                    <a:pt x="1010" y="3057"/>
                  </a:lnTo>
                  <a:lnTo>
                    <a:pt x="1033" y="3036"/>
                  </a:lnTo>
                  <a:lnTo>
                    <a:pt x="1055" y="3014"/>
                  </a:lnTo>
                  <a:lnTo>
                    <a:pt x="1076" y="2989"/>
                  </a:lnTo>
                  <a:lnTo>
                    <a:pt x="1086" y="2977"/>
                  </a:lnTo>
                  <a:lnTo>
                    <a:pt x="1096" y="2963"/>
                  </a:lnTo>
                  <a:lnTo>
                    <a:pt x="1104" y="2950"/>
                  </a:lnTo>
                  <a:lnTo>
                    <a:pt x="1113" y="2936"/>
                  </a:lnTo>
                  <a:lnTo>
                    <a:pt x="1122" y="2921"/>
                  </a:lnTo>
                  <a:lnTo>
                    <a:pt x="1129" y="2907"/>
                  </a:lnTo>
                  <a:lnTo>
                    <a:pt x="1136" y="2893"/>
                  </a:lnTo>
                  <a:lnTo>
                    <a:pt x="1142" y="2877"/>
                  </a:lnTo>
                  <a:lnTo>
                    <a:pt x="1146" y="2862"/>
                  </a:lnTo>
                  <a:lnTo>
                    <a:pt x="1151" y="2844"/>
                  </a:lnTo>
                  <a:lnTo>
                    <a:pt x="1153" y="2825"/>
                  </a:lnTo>
                  <a:lnTo>
                    <a:pt x="1154" y="2806"/>
                  </a:lnTo>
                  <a:lnTo>
                    <a:pt x="1154" y="2785"/>
                  </a:lnTo>
                  <a:lnTo>
                    <a:pt x="1153" y="2763"/>
                  </a:lnTo>
                  <a:lnTo>
                    <a:pt x="1151" y="2741"/>
                  </a:lnTo>
                  <a:lnTo>
                    <a:pt x="1147" y="2718"/>
                  </a:lnTo>
                  <a:lnTo>
                    <a:pt x="1143" y="2695"/>
                  </a:lnTo>
                  <a:lnTo>
                    <a:pt x="1139" y="2670"/>
                  </a:lnTo>
                  <a:lnTo>
                    <a:pt x="1132" y="2645"/>
                  </a:lnTo>
                  <a:lnTo>
                    <a:pt x="1125" y="2621"/>
                  </a:lnTo>
                  <a:lnTo>
                    <a:pt x="1118" y="2595"/>
                  </a:lnTo>
                  <a:lnTo>
                    <a:pt x="1109" y="2569"/>
                  </a:lnTo>
                  <a:lnTo>
                    <a:pt x="1100" y="2543"/>
                  </a:lnTo>
                  <a:lnTo>
                    <a:pt x="1090" y="2518"/>
                  </a:lnTo>
                  <a:lnTo>
                    <a:pt x="1080" y="2491"/>
                  </a:lnTo>
                  <a:lnTo>
                    <a:pt x="1069" y="2466"/>
                  </a:lnTo>
                  <a:lnTo>
                    <a:pt x="1057" y="2442"/>
                  </a:lnTo>
                  <a:lnTo>
                    <a:pt x="1045" y="2416"/>
                  </a:lnTo>
                  <a:lnTo>
                    <a:pt x="1033" y="2392"/>
                  </a:lnTo>
                  <a:lnTo>
                    <a:pt x="1019" y="2368"/>
                  </a:lnTo>
                  <a:lnTo>
                    <a:pt x="1006" y="2344"/>
                  </a:lnTo>
                  <a:lnTo>
                    <a:pt x="993" y="2322"/>
                  </a:lnTo>
                  <a:lnTo>
                    <a:pt x="978" y="2300"/>
                  </a:lnTo>
                  <a:lnTo>
                    <a:pt x="964" y="2279"/>
                  </a:lnTo>
                  <a:lnTo>
                    <a:pt x="950" y="2259"/>
                  </a:lnTo>
                  <a:lnTo>
                    <a:pt x="935" y="2241"/>
                  </a:lnTo>
                  <a:lnTo>
                    <a:pt x="921" y="2224"/>
                  </a:lnTo>
                  <a:lnTo>
                    <a:pt x="906" y="2207"/>
                  </a:lnTo>
                  <a:lnTo>
                    <a:pt x="891" y="2192"/>
                  </a:lnTo>
                  <a:lnTo>
                    <a:pt x="877" y="2179"/>
                  </a:lnTo>
                  <a:lnTo>
                    <a:pt x="849" y="2154"/>
                  </a:lnTo>
                  <a:lnTo>
                    <a:pt x="828" y="2132"/>
                  </a:lnTo>
                  <a:lnTo>
                    <a:pt x="819" y="2122"/>
                  </a:lnTo>
                  <a:lnTo>
                    <a:pt x="812" y="2112"/>
                  </a:lnTo>
                  <a:lnTo>
                    <a:pt x="805" y="2102"/>
                  </a:lnTo>
                  <a:lnTo>
                    <a:pt x="799" y="2094"/>
                  </a:lnTo>
                  <a:lnTo>
                    <a:pt x="795" y="2086"/>
                  </a:lnTo>
                  <a:lnTo>
                    <a:pt x="793" y="2078"/>
                  </a:lnTo>
                  <a:lnTo>
                    <a:pt x="791" y="2070"/>
                  </a:lnTo>
                  <a:lnTo>
                    <a:pt x="790" y="2064"/>
                  </a:lnTo>
                  <a:lnTo>
                    <a:pt x="791" y="2057"/>
                  </a:lnTo>
                  <a:lnTo>
                    <a:pt x="792" y="2050"/>
                  </a:lnTo>
                  <a:lnTo>
                    <a:pt x="794" y="2045"/>
                  </a:lnTo>
                  <a:lnTo>
                    <a:pt x="797" y="2039"/>
                  </a:lnTo>
                  <a:lnTo>
                    <a:pt x="802" y="2034"/>
                  </a:lnTo>
                  <a:lnTo>
                    <a:pt x="806" y="2029"/>
                  </a:lnTo>
                  <a:lnTo>
                    <a:pt x="813" y="2025"/>
                  </a:lnTo>
                  <a:lnTo>
                    <a:pt x="819" y="2021"/>
                  </a:lnTo>
                  <a:lnTo>
                    <a:pt x="836" y="2014"/>
                  </a:lnTo>
                  <a:lnTo>
                    <a:pt x="856" y="2008"/>
                  </a:lnTo>
                  <a:lnTo>
                    <a:pt x="879" y="2003"/>
                  </a:lnTo>
                  <a:lnTo>
                    <a:pt x="904" y="2000"/>
                  </a:lnTo>
                  <a:lnTo>
                    <a:pt x="932" y="1997"/>
                  </a:lnTo>
                  <a:lnTo>
                    <a:pt x="963" y="1995"/>
                  </a:lnTo>
                  <a:lnTo>
                    <a:pt x="1024" y="1994"/>
                  </a:lnTo>
                  <a:lnTo>
                    <a:pt x="1079" y="1994"/>
                  </a:lnTo>
                  <a:lnTo>
                    <a:pt x="1105" y="1996"/>
                  </a:lnTo>
                  <a:lnTo>
                    <a:pt x="1131" y="1999"/>
                  </a:lnTo>
                  <a:lnTo>
                    <a:pt x="1154" y="2001"/>
                  </a:lnTo>
                  <a:lnTo>
                    <a:pt x="1177" y="2004"/>
                  </a:lnTo>
                  <a:lnTo>
                    <a:pt x="1201" y="2008"/>
                  </a:lnTo>
                  <a:lnTo>
                    <a:pt x="1222" y="2014"/>
                  </a:lnTo>
                  <a:lnTo>
                    <a:pt x="1242" y="2020"/>
                  </a:lnTo>
                  <a:lnTo>
                    <a:pt x="1263" y="2027"/>
                  </a:lnTo>
                  <a:lnTo>
                    <a:pt x="1284" y="2035"/>
                  </a:lnTo>
                  <a:lnTo>
                    <a:pt x="1304" y="2044"/>
                  </a:lnTo>
                  <a:lnTo>
                    <a:pt x="1324" y="2054"/>
                  </a:lnTo>
                  <a:lnTo>
                    <a:pt x="1344" y="2065"/>
                  </a:lnTo>
                  <a:lnTo>
                    <a:pt x="1363" y="2076"/>
                  </a:lnTo>
                  <a:lnTo>
                    <a:pt x="1381" y="2085"/>
                  </a:lnTo>
                  <a:lnTo>
                    <a:pt x="1396" y="2094"/>
                  </a:lnTo>
                  <a:lnTo>
                    <a:pt x="1412" y="2100"/>
                  </a:lnTo>
                  <a:lnTo>
                    <a:pt x="1425" y="2105"/>
                  </a:lnTo>
                  <a:lnTo>
                    <a:pt x="1437" y="2108"/>
                  </a:lnTo>
                  <a:lnTo>
                    <a:pt x="1450" y="2109"/>
                  </a:lnTo>
                  <a:lnTo>
                    <a:pt x="1462" y="2108"/>
                  </a:lnTo>
                  <a:lnTo>
                    <a:pt x="1475" y="2106"/>
                  </a:lnTo>
                  <a:lnTo>
                    <a:pt x="1488" y="2100"/>
                  </a:lnTo>
                  <a:lnTo>
                    <a:pt x="1501" y="2092"/>
                  </a:lnTo>
                  <a:lnTo>
                    <a:pt x="1515" y="2082"/>
                  </a:lnTo>
                  <a:lnTo>
                    <a:pt x="1531" y="2070"/>
                  </a:lnTo>
                  <a:lnTo>
                    <a:pt x="1549" y="2055"/>
                  </a:lnTo>
                  <a:lnTo>
                    <a:pt x="1567" y="2037"/>
                  </a:lnTo>
                  <a:lnTo>
                    <a:pt x="1588" y="2016"/>
                  </a:lnTo>
                  <a:lnTo>
                    <a:pt x="1609" y="1995"/>
                  </a:lnTo>
                  <a:lnTo>
                    <a:pt x="1628" y="1976"/>
                  </a:lnTo>
                  <a:lnTo>
                    <a:pt x="1645" y="1959"/>
                  </a:lnTo>
                  <a:lnTo>
                    <a:pt x="1659" y="1942"/>
                  </a:lnTo>
                  <a:lnTo>
                    <a:pt x="1670" y="1927"/>
                  </a:lnTo>
                  <a:lnTo>
                    <a:pt x="1679" y="1911"/>
                  </a:lnTo>
                  <a:lnTo>
                    <a:pt x="1683" y="1905"/>
                  </a:lnTo>
                  <a:lnTo>
                    <a:pt x="1686" y="1897"/>
                  </a:lnTo>
                  <a:lnTo>
                    <a:pt x="1688" y="1889"/>
                  </a:lnTo>
                  <a:lnTo>
                    <a:pt x="1689" y="1881"/>
                  </a:lnTo>
                  <a:lnTo>
                    <a:pt x="1690" y="1874"/>
                  </a:lnTo>
                  <a:lnTo>
                    <a:pt x="1690" y="1865"/>
                  </a:lnTo>
                  <a:lnTo>
                    <a:pt x="1689" y="1857"/>
                  </a:lnTo>
                  <a:lnTo>
                    <a:pt x="1687" y="1848"/>
                  </a:lnTo>
                  <a:lnTo>
                    <a:pt x="1684" y="1839"/>
                  </a:lnTo>
                  <a:lnTo>
                    <a:pt x="1681" y="1829"/>
                  </a:lnTo>
                  <a:lnTo>
                    <a:pt x="1678" y="1819"/>
                  </a:lnTo>
                  <a:lnTo>
                    <a:pt x="1672" y="1810"/>
                  </a:lnTo>
                  <a:lnTo>
                    <a:pt x="1661" y="1787"/>
                  </a:lnTo>
                  <a:lnTo>
                    <a:pt x="1646" y="1762"/>
                  </a:lnTo>
                  <a:lnTo>
                    <a:pt x="1626" y="1734"/>
                  </a:lnTo>
                  <a:lnTo>
                    <a:pt x="1604" y="1703"/>
                  </a:lnTo>
                  <a:lnTo>
                    <a:pt x="1579" y="1672"/>
                  </a:lnTo>
                  <a:lnTo>
                    <a:pt x="1555" y="1644"/>
                  </a:lnTo>
                  <a:lnTo>
                    <a:pt x="1532" y="1618"/>
                  </a:lnTo>
                  <a:lnTo>
                    <a:pt x="1510" y="1595"/>
                  </a:lnTo>
                  <a:lnTo>
                    <a:pt x="1490" y="1573"/>
                  </a:lnTo>
                  <a:lnTo>
                    <a:pt x="1472" y="1554"/>
                  </a:lnTo>
                  <a:lnTo>
                    <a:pt x="1457" y="1538"/>
                  </a:lnTo>
                  <a:lnTo>
                    <a:pt x="1445" y="1522"/>
                  </a:lnTo>
                  <a:lnTo>
                    <a:pt x="1440" y="1516"/>
                  </a:lnTo>
                  <a:lnTo>
                    <a:pt x="1436" y="1509"/>
                  </a:lnTo>
                  <a:lnTo>
                    <a:pt x="1434" y="1503"/>
                  </a:lnTo>
                  <a:lnTo>
                    <a:pt x="1431" y="1497"/>
                  </a:lnTo>
                  <a:lnTo>
                    <a:pt x="1431" y="1492"/>
                  </a:lnTo>
                  <a:lnTo>
                    <a:pt x="1431" y="1487"/>
                  </a:lnTo>
                  <a:lnTo>
                    <a:pt x="1434" y="1482"/>
                  </a:lnTo>
                  <a:lnTo>
                    <a:pt x="1437" y="1478"/>
                  </a:lnTo>
                  <a:lnTo>
                    <a:pt x="1441" y="1474"/>
                  </a:lnTo>
                  <a:lnTo>
                    <a:pt x="1448" y="1470"/>
                  </a:lnTo>
                  <a:lnTo>
                    <a:pt x="1456" y="1467"/>
                  </a:lnTo>
                  <a:lnTo>
                    <a:pt x="1465" y="1464"/>
                  </a:lnTo>
                  <a:lnTo>
                    <a:pt x="1488" y="1457"/>
                  </a:lnTo>
                  <a:lnTo>
                    <a:pt x="1518" y="1451"/>
                  </a:lnTo>
                  <a:lnTo>
                    <a:pt x="1551" y="1448"/>
                  </a:lnTo>
                  <a:lnTo>
                    <a:pt x="1585" y="1446"/>
                  </a:lnTo>
                  <a:lnTo>
                    <a:pt x="1618" y="1446"/>
                  </a:lnTo>
                  <a:lnTo>
                    <a:pt x="1652" y="1448"/>
                  </a:lnTo>
                  <a:lnTo>
                    <a:pt x="1684" y="1453"/>
                  </a:lnTo>
                  <a:lnTo>
                    <a:pt x="1718" y="1459"/>
                  </a:lnTo>
                  <a:lnTo>
                    <a:pt x="1733" y="1464"/>
                  </a:lnTo>
                  <a:lnTo>
                    <a:pt x="1749" y="1468"/>
                  </a:lnTo>
                  <a:lnTo>
                    <a:pt x="1765" y="1474"/>
                  </a:lnTo>
                  <a:lnTo>
                    <a:pt x="1779" y="1479"/>
                  </a:lnTo>
                  <a:lnTo>
                    <a:pt x="1795" y="1485"/>
                  </a:lnTo>
                  <a:lnTo>
                    <a:pt x="1809" y="1492"/>
                  </a:lnTo>
                  <a:lnTo>
                    <a:pt x="1824" y="1499"/>
                  </a:lnTo>
                  <a:lnTo>
                    <a:pt x="1838" y="1508"/>
                  </a:lnTo>
                  <a:lnTo>
                    <a:pt x="1851" y="1516"/>
                  </a:lnTo>
                  <a:lnTo>
                    <a:pt x="1865" y="1526"/>
                  </a:lnTo>
                  <a:lnTo>
                    <a:pt x="1878" y="1535"/>
                  </a:lnTo>
                  <a:lnTo>
                    <a:pt x="1890" y="1545"/>
                  </a:lnTo>
                  <a:lnTo>
                    <a:pt x="1902" y="1556"/>
                  </a:lnTo>
                  <a:lnTo>
                    <a:pt x="1913" y="1568"/>
                  </a:lnTo>
                  <a:lnTo>
                    <a:pt x="1924" y="1581"/>
                  </a:lnTo>
                  <a:lnTo>
                    <a:pt x="1934" y="1593"/>
                  </a:lnTo>
                  <a:lnTo>
                    <a:pt x="1944" y="1606"/>
                  </a:lnTo>
                  <a:lnTo>
                    <a:pt x="1954" y="1621"/>
                  </a:lnTo>
                  <a:lnTo>
                    <a:pt x="1962" y="1635"/>
                  </a:lnTo>
                  <a:lnTo>
                    <a:pt x="1971" y="1650"/>
                  </a:lnTo>
                  <a:lnTo>
                    <a:pt x="1986" y="1682"/>
                  </a:lnTo>
                  <a:lnTo>
                    <a:pt x="2002" y="1713"/>
                  </a:lnTo>
                  <a:lnTo>
                    <a:pt x="2018" y="1744"/>
                  </a:lnTo>
                  <a:lnTo>
                    <a:pt x="2036" y="1774"/>
                  </a:lnTo>
                  <a:lnTo>
                    <a:pt x="2053" y="1803"/>
                  </a:lnTo>
                  <a:lnTo>
                    <a:pt x="2071" y="1831"/>
                  </a:lnTo>
                  <a:lnTo>
                    <a:pt x="2091" y="1857"/>
                  </a:lnTo>
                  <a:lnTo>
                    <a:pt x="2111" y="1881"/>
                  </a:lnTo>
                  <a:lnTo>
                    <a:pt x="2122" y="1892"/>
                  </a:lnTo>
                  <a:lnTo>
                    <a:pt x="2133" y="1903"/>
                  </a:lnTo>
                  <a:lnTo>
                    <a:pt x="2144" y="1913"/>
                  </a:lnTo>
                  <a:lnTo>
                    <a:pt x="2155" y="1922"/>
                  </a:lnTo>
                  <a:lnTo>
                    <a:pt x="2167" y="1931"/>
                  </a:lnTo>
                  <a:lnTo>
                    <a:pt x="2179" y="1939"/>
                  </a:lnTo>
                  <a:lnTo>
                    <a:pt x="2192" y="1945"/>
                  </a:lnTo>
                  <a:lnTo>
                    <a:pt x="2205" y="1952"/>
                  </a:lnTo>
                  <a:lnTo>
                    <a:pt x="2218" y="1958"/>
                  </a:lnTo>
                  <a:lnTo>
                    <a:pt x="2232" y="1962"/>
                  </a:lnTo>
                  <a:lnTo>
                    <a:pt x="2247" y="1965"/>
                  </a:lnTo>
                  <a:lnTo>
                    <a:pt x="2261" y="1968"/>
                  </a:lnTo>
                  <a:lnTo>
                    <a:pt x="2276" y="1969"/>
                  </a:lnTo>
                  <a:lnTo>
                    <a:pt x="2292" y="1970"/>
                  </a:lnTo>
                  <a:lnTo>
                    <a:pt x="2308" y="1969"/>
                  </a:lnTo>
                  <a:lnTo>
                    <a:pt x="2324" y="1966"/>
                  </a:lnTo>
                  <a:lnTo>
                    <a:pt x="2390" y="1959"/>
                  </a:lnTo>
                  <a:lnTo>
                    <a:pt x="2456" y="1954"/>
                  </a:lnTo>
                  <a:lnTo>
                    <a:pt x="2489" y="1951"/>
                  </a:lnTo>
                  <a:lnTo>
                    <a:pt x="2520" y="1948"/>
                  </a:lnTo>
                  <a:lnTo>
                    <a:pt x="2552" y="1943"/>
                  </a:lnTo>
                  <a:lnTo>
                    <a:pt x="2582" y="1939"/>
                  </a:lnTo>
                  <a:lnTo>
                    <a:pt x="2611" y="1931"/>
                  </a:lnTo>
                  <a:lnTo>
                    <a:pt x="2641" y="1922"/>
                  </a:lnTo>
                  <a:lnTo>
                    <a:pt x="2656" y="1917"/>
                  </a:lnTo>
                  <a:lnTo>
                    <a:pt x="2670" y="1911"/>
                  </a:lnTo>
                  <a:lnTo>
                    <a:pt x="2684" y="1905"/>
                  </a:lnTo>
                  <a:lnTo>
                    <a:pt x="2698" y="1897"/>
                  </a:lnTo>
                  <a:lnTo>
                    <a:pt x="2711" y="1889"/>
                  </a:lnTo>
                  <a:lnTo>
                    <a:pt x="2724" y="1879"/>
                  </a:lnTo>
                  <a:lnTo>
                    <a:pt x="2737" y="1869"/>
                  </a:lnTo>
                  <a:lnTo>
                    <a:pt x="2751" y="1858"/>
                  </a:lnTo>
                  <a:lnTo>
                    <a:pt x="2763" y="1847"/>
                  </a:lnTo>
                  <a:lnTo>
                    <a:pt x="2776" y="1834"/>
                  </a:lnTo>
                  <a:lnTo>
                    <a:pt x="2788" y="1821"/>
                  </a:lnTo>
                  <a:lnTo>
                    <a:pt x="2799" y="1805"/>
                  </a:lnTo>
                  <a:lnTo>
                    <a:pt x="2821" y="1775"/>
                  </a:lnTo>
                  <a:lnTo>
                    <a:pt x="2841" y="1747"/>
                  </a:lnTo>
                  <a:lnTo>
                    <a:pt x="2858" y="1719"/>
                  </a:lnTo>
                  <a:lnTo>
                    <a:pt x="2872" y="1695"/>
                  </a:lnTo>
                  <a:lnTo>
                    <a:pt x="2884" y="1672"/>
                  </a:lnTo>
                  <a:lnTo>
                    <a:pt x="2896" y="1654"/>
                  </a:lnTo>
                  <a:lnTo>
                    <a:pt x="2906" y="1637"/>
                  </a:lnTo>
                  <a:lnTo>
                    <a:pt x="2916" y="1624"/>
                  </a:lnTo>
                  <a:lnTo>
                    <a:pt x="2921" y="1618"/>
                  </a:lnTo>
                  <a:lnTo>
                    <a:pt x="2926" y="1614"/>
                  </a:lnTo>
                  <a:lnTo>
                    <a:pt x="2931" y="1611"/>
                  </a:lnTo>
                  <a:lnTo>
                    <a:pt x="2936" y="1608"/>
                  </a:lnTo>
                  <a:lnTo>
                    <a:pt x="2941" y="1606"/>
                  </a:lnTo>
                  <a:lnTo>
                    <a:pt x="2946" y="1606"/>
                  </a:lnTo>
                  <a:lnTo>
                    <a:pt x="2952" y="1606"/>
                  </a:lnTo>
                  <a:lnTo>
                    <a:pt x="2958" y="1608"/>
                  </a:lnTo>
                  <a:lnTo>
                    <a:pt x="2964" y="1611"/>
                  </a:lnTo>
                  <a:lnTo>
                    <a:pt x="2970" y="1615"/>
                  </a:lnTo>
                  <a:lnTo>
                    <a:pt x="2977" y="1619"/>
                  </a:lnTo>
                  <a:lnTo>
                    <a:pt x="2985" y="1626"/>
                  </a:lnTo>
                  <a:lnTo>
                    <a:pt x="3001" y="1642"/>
                  </a:lnTo>
                  <a:lnTo>
                    <a:pt x="3021" y="1664"/>
                  </a:lnTo>
                  <a:lnTo>
                    <a:pt x="3057" y="1708"/>
                  </a:lnTo>
                  <a:lnTo>
                    <a:pt x="3086" y="1743"/>
                  </a:lnTo>
                  <a:lnTo>
                    <a:pt x="3099" y="1758"/>
                  </a:lnTo>
                  <a:lnTo>
                    <a:pt x="3111" y="1769"/>
                  </a:lnTo>
                  <a:lnTo>
                    <a:pt x="3117" y="1773"/>
                  </a:lnTo>
                  <a:lnTo>
                    <a:pt x="3124" y="1776"/>
                  </a:lnTo>
                  <a:lnTo>
                    <a:pt x="3131" y="1780"/>
                  </a:lnTo>
                  <a:lnTo>
                    <a:pt x="3137" y="1782"/>
                  </a:lnTo>
                  <a:lnTo>
                    <a:pt x="3144" y="1783"/>
                  </a:lnTo>
                  <a:lnTo>
                    <a:pt x="3151" y="1783"/>
                  </a:lnTo>
                  <a:lnTo>
                    <a:pt x="3158" y="1782"/>
                  </a:lnTo>
                  <a:lnTo>
                    <a:pt x="3166" y="1780"/>
                  </a:lnTo>
                  <a:lnTo>
                    <a:pt x="3175" y="1777"/>
                  </a:lnTo>
                  <a:lnTo>
                    <a:pt x="3184" y="1773"/>
                  </a:lnTo>
                  <a:lnTo>
                    <a:pt x="3193" y="1769"/>
                  </a:lnTo>
                  <a:lnTo>
                    <a:pt x="3204" y="1762"/>
                  </a:lnTo>
                  <a:lnTo>
                    <a:pt x="3226" y="1747"/>
                  </a:lnTo>
                  <a:lnTo>
                    <a:pt x="3251" y="1727"/>
                  </a:lnTo>
                  <a:lnTo>
                    <a:pt x="3281" y="1701"/>
                  </a:lnTo>
                  <a:lnTo>
                    <a:pt x="3314" y="1670"/>
                  </a:lnTo>
                  <a:lnTo>
                    <a:pt x="3332" y="1654"/>
                  </a:lnTo>
                  <a:lnTo>
                    <a:pt x="3349" y="1638"/>
                  </a:lnTo>
                  <a:lnTo>
                    <a:pt x="3366" y="1625"/>
                  </a:lnTo>
                  <a:lnTo>
                    <a:pt x="3384" y="1612"/>
                  </a:lnTo>
                  <a:lnTo>
                    <a:pt x="3399" y="1600"/>
                  </a:lnTo>
                  <a:lnTo>
                    <a:pt x="3416" y="1589"/>
                  </a:lnTo>
                  <a:lnTo>
                    <a:pt x="3432" y="1579"/>
                  </a:lnTo>
                  <a:lnTo>
                    <a:pt x="3448" y="1569"/>
                  </a:lnTo>
                  <a:lnTo>
                    <a:pt x="3463" y="1560"/>
                  </a:lnTo>
                  <a:lnTo>
                    <a:pt x="3479" y="1553"/>
                  </a:lnTo>
                  <a:lnTo>
                    <a:pt x="3495" y="1547"/>
                  </a:lnTo>
                  <a:lnTo>
                    <a:pt x="3511" y="1540"/>
                  </a:lnTo>
                  <a:lnTo>
                    <a:pt x="3526" y="1535"/>
                  </a:lnTo>
                  <a:lnTo>
                    <a:pt x="3542" y="1531"/>
                  </a:lnTo>
                  <a:lnTo>
                    <a:pt x="3557" y="1528"/>
                  </a:lnTo>
                  <a:lnTo>
                    <a:pt x="3573" y="1524"/>
                  </a:lnTo>
                  <a:lnTo>
                    <a:pt x="3589" y="1522"/>
                  </a:lnTo>
                  <a:lnTo>
                    <a:pt x="3605" y="1521"/>
                  </a:lnTo>
                  <a:lnTo>
                    <a:pt x="3621" y="1520"/>
                  </a:lnTo>
                  <a:lnTo>
                    <a:pt x="3638" y="1520"/>
                  </a:lnTo>
                  <a:lnTo>
                    <a:pt x="3672" y="1522"/>
                  </a:lnTo>
                  <a:lnTo>
                    <a:pt x="3707" y="1526"/>
                  </a:lnTo>
                  <a:lnTo>
                    <a:pt x="3744" y="1532"/>
                  </a:lnTo>
                  <a:lnTo>
                    <a:pt x="3784" y="1540"/>
                  </a:lnTo>
                  <a:lnTo>
                    <a:pt x="3825" y="1550"/>
                  </a:lnTo>
                  <a:lnTo>
                    <a:pt x="3868" y="1562"/>
                  </a:lnTo>
                  <a:lnTo>
                    <a:pt x="3956" y="1587"/>
                  </a:lnTo>
                  <a:lnTo>
                    <a:pt x="4040" y="1612"/>
                  </a:lnTo>
                  <a:lnTo>
                    <a:pt x="4081" y="1623"/>
                  </a:lnTo>
                  <a:lnTo>
                    <a:pt x="4120" y="1633"/>
                  </a:lnTo>
                  <a:lnTo>
                    <a:pt x="4156" y="1640"/>
                  </a:lnTo>
                  <a:lnTo>
                    <a:pt x="4192" y="1647"/>
                  </a:lnTo>
                  <a:lnTo>
                    <a:pt x="4209" y="1650"/>
                  </a:lnTo>
                  <a:lnTo>
                    <a:pt x="4226" y="1653"/>
                  </a:lnTo>
                  <a:lnTo>
                    <a:pt x="4241" y="1654"/>
                  </a:lnTo>
                  <a:lnTo>
                    <a:pt x="4257" y="1654"/>
                  </a:lnTo>
                  <a:lnTo>
                    <a:pt x="4271" y="1655"/>
                  </a:lnTo>
                  <a:lnTo>
                    <a:pt x="4285" y="1654"/>
                  </a:lnTo>
                  <a:lnTo>
                    <a:pt x="4299" y="1651"/>
                  </a:lnTo>
                  <a:lnTo>
                    <a:pt x="4312" y="1649"/>
                  </a:lnTo>
                  <a:lnTo>
                    <a:pt x="4324" y="1646"/>
                  </a:lnTo>
                  <a:lnTo>
                    <a:pt x="4336" y="1643"/>
                  </a:lnTo>
                  <a:lnTo>
                    <a:pt x="4346" y="1637"/>
                  </a:lnTo>
                  <a:lnTo>
                    <a:pt x="4357" y="1632"/>
                  </a:lnTo>
                  <a:lnTo>
                    <a:pt x="4366" y="1624"/>
                  </a:lnTo>
                  <a:lnTo>
                    <a:pt x="4375" y="1616"/>
                  </a:lnTo>
                  <a:lnTo>
                    <a:pt x="4382" y="1607"/>
                  </a:lnTo>
                  <a:lnTo>
                    <a:pt x="4389" y="1596"/>
                  </a:lnTo>
                  <a:lnTo>
                    <a:pt x="4413" y="1559"/>
                  </a:lnTo>
                  <a:lnTo>
                    <a:pt x="4432" y="1532"/>
                  </a:lnTo>
                  <a:lnTo>
                    <a:pt x="4441" y="1522"/>
                  </a:lnTo>
                  <a:lnTo>
                    <a:pt x="4449" y="1513"/>
                  </a:lnTo>
                  <a:lnTo>
                    <a:pt x="4457" y="1507"/>
                  </a:lnTo>
                  <a:lnTo>
                    <a:pt x="4465" y="1501"/>
                  </a:lnTo>
                  <a:lnTo>
                    <a:pt x="4473" y="1497"/>
                  </a:lnTo>
                  <a:lnTo>
                    <a:pt x="4482" y="1493"/>
                  </a:lnTo>
                  <a:lnTo>
                    <a:pt x="4492" y="1491"/>
                  </a:lnTo>
                  <a:lnTo>
                    <a:pt x="4503" y="1488"/>
                  </a:lnTo>
                  <a:lnTo>
                    <a:pt x="4531" y="1482"/>
                  </a:lnTo>
                  <a:lnTo>
                    <a:pt x="4565" y="1476"/>
                  </a:lnTo>
                  <a:lnTo>
                    <a:pt x="4582" y="1471"/>
                  </a:lnTo>
                  <a:lnTo>
                    <a:pt x="4598" y="1466"/>
                  </a:lnTo>
                  <a:lnTo>
                    <a:pt x="4612" y="1460"/>
                  </a:lnTo>
                  <a:lnTo>
                    <a:pt x="4624" y="1455"/>
                  </a:lnTo>
                  <a:lnTo>
                    <a:pt x="4635" y="1447"/>
                  </a:lnTo>
                  <a:lnTo>
                    <a:pt x="4645" y="1439"/>
                  </a:lnTo>
                  <a:lnTo>
                    <a:pt x="4654" y="1430"/>
                  </a:lnTo>
                  <a:lnTo>
                    <a:pt x="4662" y="1419"/>
                  </a:lnTo>
                  <a:lnTo>
                    <a:pt x="4670" y="1408"/>
                  </a:lnTo>
                  <a:lnTo>
                    <a:pt x="4677" y="1395"/>
                  </a:lnTo>
                  <a:lnTo>
                    <a:pt x="4685" y="1381"/>
                  </a:lnTo>
                  <a:lnTo>
                    <a:pt x="4694" y="1364"/>
                  </a:lnTo>
                  <a:lnTo>
                    <a:pt x="4713" y="1325"/>
                  </a:lnTo>
                  <a:lnTo>
                    <a:pt x="4736" y="1279"/>
                  </a:lnTo>
                  <a:lnTo>
                    <a:pt x="4749" y="1256"/>
                  </a:lnTo>
                  <a:lnTo>
                    <a:pt x="4763" y="1235"/>
                  </a:lnTo>
                  <a:lnTo>
                    <a:pt x="4776" y="1217"/>
                  </a:lnTo>
                  <a:lnTo>
                    <a:pt x="4789" y="1201"/>
                  </a:lnTo>
                  <a:lnTo>
                    <a:pt x="4805" y="1187"/>
                  </a:lnTo>
                  <a:lnTo>
                    <a:pt x="4820" y="1175"/>
                  </a:lnTo>
                  <a:lnTo>
                    <a:pt x="4835" y="1164"/>
                  </a:lnTo>
                  <a:lnTo>
                    <a:pt x="4853" y="1155"/>
                  </a:lnTo>
                  <a:lnTo>
                    <a:pt x="4872" y="1146"/>
                  </a:lnTo>
                  <a:lnTo>
                    <a:pt x="4893" y="1138"/>
                  </a:lnTo>
                  <a:lnTo>
                    <a:pt x="4915" y="1129"/>
                  </a:lnTo>
                  <a:lnTo>
                    <a:pt x="4939" y="1120"/>
                  </a:lnTo>
                  <a:lnTo>
                    <a:pt x="4993" y="1101"/>
                  </a:lnTo>
                  <a:lnTo>
                    <a:pt x="5059" y="1077"/>
                  </a:lnTo>
                  <a:lnTo>
                    <a:pt x="5092" y="1062"/>
                  </a:lnTo>
                  <a:lnTo>
                    <a:pt x="5123" y="1049"/>
                  </a:lnTo>
                  <a:lnTo>
                    <a:pt x="5150" y="1036"/>
                  </a:lnTo>
                  <a:lnTo>
                    <a:pt x="5177" y="1023"/>
                  </a:lnTo>
                  <a:lnTo>
                    <a:pt x="5200" y="1008"/>
                  </a:lnTo>
                  <a:lnTo>
                    <a:pt x="5222" y="994"/>
                  </a:lnTo>
                  <a:lnTo>
                    <a:pt x="5242" y="978"/>
                  </a:lnTo>
                  <a:lnTo>
                    <a:pt x="5261" y="963"/>
                  </a:lnTo>
                  <a:lnTo>
                    <a:pt x="5277" y="946"/>
                  </a:lnTo>
                  <a:lnTo>
                    <a:pt x="5293" y="929"/>
                  </a:lnTo>
                  <a:lnTo>
                    <a:pt x="5307" y="909"/>
                  </a:lnTo>
                  <a:lnTo>
                    <a:pt x="5320" y="889"/>
                  </a:lnTo>
                  <a:lnTo>
                    <a:pt x="5333" y="867"/>
                  </a:lnTo>
                  <a:lnTo>
                    <a:pt x="5345" y="843"/>
                  </a:lnTo>
                  <a:lnTo>
                    <a:pt x="5357" y="817"/>
                  </a:lnTo>
                  <a:lnTo>
                    <a:pt x="5368" y="789"/>
                  </a:lnTo>
                  <a:lnTo>
                    <a:pt x="5374" y="775"/>
                  </a:lnTo>
                  <a:lnTo>
                    <a:pt x="5379" y="763"/>
                  </a:lnTo>
                  <a:lnTo>
                    <a:pt x="5386" y="752"/>
                  </a:lnTo>
                  <a:lnTo>
                    <a:pt x="5391" y="741"/>
                  </a:lnTo>
                  <a:lnTo>
                    <a:pt x="5403" y="723"/>
                  </a:lnTo>
                  <a:lnTo>
                    <a:pt x="5416" y="709"/>
                  </a:lnTo>
                  <a:lnTo>
                    <a:pt x="5428" y="697"/>
                  </a:lnTo>
                  <a:lnTo>
                    <a:pt x="5439" y="687"/>
                  </a:lnTo>
                  <a:lnTo>
                    <a:pt x="5451" y="678"/>
                  </a:lnTo>
                  <a:lnTo>
                    <a:pt x="5462" y="669"/>
                  </a:lnTo>
                  <a:lnTo>
                    <a:pt x="5473" y="661"/>
                  </a:lnTo>
                  <a:lnTo>
                    <a:pt x="5484" y="651"/>
                  </a:lnTo>
                  <a:lnTo>
                    <a:pt x="5493" y="640"/>
                  </a:lnTo>
                  <a:lnTo>
                    <a:pt x="5502" y="627"/>
                  </a:lnTo>
                  <a:lnTo>
                    <a:pt x="5506" y="619"/>
                  </a:lnTo>
                  <a:lnTo>
                    <a:pt x="5511" y="610"/>
                  </a:lnTo>
                  <a:lnTo>
                    <a:pt x="5514" y="601"/>
                  </a:lnTo>
                  <a:lnTo>
                    <a:pt x="5517" y="591"/>
                  </a:lnTo>
                  <a:lnTo>
                    <a:pt x="5523" y="566"/>
                  </a:lnTo>
                  <a:lnTo>
                    <a:pt x="5528" y="536"/>
                  </a:lnTo>
                  <a:lnTo>
                    <a:pt x="5529" y="521"/>
                  </a:lnTo>
                  <a:lnTo>
                    <a:pt x="5530" y="505"/>
                  </a:lnTo>
                  <a:lnTo>
                    <a:pt x="5530" y="490"/>
                  </a:lnTo>
                  <a:lnTo>
                    <a:pt x="5530" y="475"/>
                  </a:lnTo>
                  <a:lnTo>
                    <a:pt x="5528" y="446"/>
                  </a:lnTo>
                  <a:lnTo>
                    <a:pt x="5525" y="417"/>
                  </a:lnTo>
                  <a:lnTo>
                    <a:pt x="5522" y="389"/>
                  </a:lnTo>
                  <a:lnTo>
                    <a:pt x="5519" y="363"/>
                  </a:lnTo>
                  <a:lnTo>
                    <a:pt x="5517" y="336"/>
                  </a:lnTo>
                  <a:lnTo>
                    <a:pt x="5517" y="311"/>
                  </a:lnTo>
                  <a:lnTo>
                    <a:pt x="5518" y="299"/>
                  </a:lnTo>
                  <a:lnTo>
                    <a:pt x="5519" y="287"/>
                  </a:lnTo>
                  <a:lnTo>
                    <a:pt x="5522" y="273"/>
                  </a:lnTo>
                  <a:lnTo>
                    <a:pt x="5526" y="261"/>
                  </a:lnTo>
                  <a:lnTo>
                    <a:pt x="5529" y="249"/>
                  </a:lnTo>
                  <a:lnTo>
                    <a:pt x="5535" y="237"/>
                  </a:lnTo>
                  <a:lnTo>
                    <a:pt x="5543" y="225"/>
                  </a:lnTo>
                  <a:lnTo>
                    <a:pt x="5550" y="213"/>
                  </a:lnTo>
                  <a:lnTo>
                    <a:pt x="5559" y="200"/>
                  </a:lnTo>
                  <a:lnTo>
                    <a:pt x="5570" y="188"/>
                  </a:lnTo>
                  <a:lnTo>
                    <a:pt x="5582" y="176"/>
                  </a:lnTo>
                  <a:lnTo>
                    <a:pt x="5597" y="164"/>
                  </a:lnTo>
                  <a:lnTo>
                    <a:pt x="5612" y="152"/>
                  </a:lnTo>
                  <a:lnTo>
                    <a:pt x="5630" y="140"/>
                  </a:lnTo>
                  <a:lnTo>
                    <a:pt x="5650" y="126"/>
                  </a:lnTo>
                  <a:lnTo>
                    <a:pt x="5671" y="114"/>
                  </a:lnTo>
                  <a:lnTo>
                    <a:pt x="5690" y="104"/>
                  </a:lnTo>
                  <a:lnTo>
                    <a:pt x="5708" y="95"/>
                  </a:lnTo>
                  <a:lnTo>
                    <a:pt x="5728" y="87"/>
                  </a:lnTo>
                  <a:lnTo>
                    <a:pt x="5748" y="78"/>
                  </a:lnTo>
                  <a:lnTo>
                    <a:pt x="5789" y="61"/>
                  </a:lnTo>
                  <a:lnTo>
                    <a:pt x="5832" y="47"/>
                  </a:lnTo>
                  <a:lnTo>
                    <a:pt x="5876" y="34"/>
                  </a:lnTo>
                  <a:lnTo>
                    <a:pt x="5920" y="21"/>
                  </a:lnTo>
                  <a:lnTo>
                    <a:pt x="5965" y="10"/>
                  </a:lnTo>
                  <a:lnTo>
                    <a:pt x="6009" y="0"/>
                  </a:lnTo>
                  <a:lnTo>
                    <a:pt x="5943" y="0"/>
                  </a:lnTo>
                  <a:lnTo>
                    <a:pt x="5877" y="2"/>
                  </a:lnTo>
                  <a:lnTo>
                    <a:pt x="5812" y="4"/>
                  </a:lnTo>
                  <a:lnTo>
                    <a:pt x="5747" y="7"/>
                  </a:lnTo>
                  <a:lnTo>
                    <a:pt x="5683" y="11"/>
                  </a:lnTo>
                  <a:lnTo>
                    <a:pt x="5619" y="16"/>
                  </a:lnTo>
                  <a:lnTo>
                    <a:pt x="5556" y="23"/>
                  </a:lnTo>
                  <a:lnTo>
                    <a:pt x="5493" y="29"/>
                  </a:lnTo>
                  <a:lnTo>
                    <a:pt x="5431" y="36"/>
                  </a:lnTo>
                  <a:lnTo>
                    <a:pt x="5369" y="45"/>
                  </a:lnTo>
                  <a:lnTo>
                    <a:pt x="5309" y="53"/>
                  </a:lnTo>
                  <a:lnTo>
                    <a:pt x="5250" y="62"/>
                  </a:lnTo>
                  <a:lnTo>
                    <a:pt x="5191" y="72"/>
                  </a:lnTo>
                  <a:lnTo>
                    <a:pt x="5133" y="83"/>
                  </a:lnTo>
                  <a:lnTo>
                    <a:pt x="5076" y="94"/>
                  </a:lnTo>
                  <a:lnTo>
                    <a:pt x="5020" y="105"/>
                  </a:lnTo>
                  <a:lnTo>
                    <a:pt x="4912" y="130"/>
                  </a:lnTo>
                  <a:lnTo>
                    <a:pt x="4808" y="155"/>
                  </a:lnTo>
                  <a:lnTo>
                    <a:pt x="4710" y="182"/>
                  </a:lnTo>
                  <a:lnTo>
                    <a:pt x="4617" y="208"/>
                  </a:lnTo>
                  <a:lnTo>
                    <a:pt x="4529" y="236"/>
                  </a:lnTo>
                  <a:lnTo>
                    <a:pt x="4449" y="262"/>
                  </a:lnTo>
                  <a:lnTo>
                    <a:pt x="4375" y="288"/>
                  </a:lnTo>
                  <a:lnTo>
                    <a:pt x="4307" y="313"/>
                  </a:lnTo>
                  <a:lnTo>
                    <a:pt x="4223" y="347"/>
                  </a:lnTo>
                  <a:lnTo>
                    <a:pt x="4144" y="381"/>
                  </a:lnTo>
                  <a:lnTo>
                    <a:pt x="4070" y="414"/>
                  </a:lnTo>
                  <a:lnTo>
                    <a:pt x="4001" y="446"/>
                  </a:lnTo>
                  <a:lnTo>
                    <a:pt x="3936" y="478"/>
                  </a:lnTo>
                  <a:lnTo>
                    <a:pt x="3876" y="509"/>
                  </a:lnTo>
                  <a:lnTo>
                    <a:pt x="3821" y="540"/>
                  </a:lnTo>
                  <a:lnTo>
                    <a:pt x="3770" y="570"/>
                  </a:lnTo>
                  <a:lnTo>
                    <a:pt x="3724" y="599"/>
                  </a:lnTo>
                  <a:lnTo>
                    <a:pt x="3681" y="627"/>
                  </a:lnTo>
                  <a:lnTo>
                    <a:pt x="3641" y="655"/>
                  </a:lnTo>
                  <a:lnTo>
                    <a:pt x="3606" y="681"/>
                  </a:lnTo>
                  <a:lnTo>
                    <a:pt x="3574" y="706"/>
                  </a:lnTo>
                  <a:lnTo>
                    <a:pt x="3544" y="730"/>
                  </a:lnTo>
                  <a:lnTo>
                    <a:pt x="3517" y="752"/>
                  </a:lnTo>
                  <a:lnTo>
                    <a:pt x="3494" y="773"/>
                  </a:lnTo>
                  <a:lnTo>
                    <a:pt x="3473" y="793"/>
                  </a:lnTo>
                  <a:lnTo>
                    <a:pt x="3453" y="809"/>
                  </a:lnTo>
                  <a:lnTo>
                    <a:pt x="3433" y="823"/>
                  </a:lnTo>
                  <a:lnTo>
                    <a:pt x="3416" y="834"/>
                  </a:lnTo>
                  <a:lnTo>
                    <a:pt x="3406" y="839"/>
                  </a:lnTo>
                  <a:lnTo>
                    <a:pt x="3397" y="843"/>
                  </a:lnTo>
                  <a:lnTo>
                    <a:pt x="3388" y="846"/>
                  </a:lnTo>
                  <a:lnTo>
                    <a:pt x="3378" y="849"/>
                  </a:lnTo>
                  <a:lnTo>
                    <a:pt x="3369" y="850"/>
                  </a:lnTo>
                  <a:lnTo>
                    <a:pt x="3359" y="851"/>
                  </a:lnTo>
                  <a:lnTo>
                    <a:pt x="3351" y="852"/>
                  </a:lnTo>
                  <a:lnTo>
                    <a:pt x="3341" y="851"/>
                  </a:lnTo>
                  <a:lnTo>
                    <a:pt x="3331" y="850"/>
                  </a:lnTo>
                  <a:lnTo>
                    <a:pt x="3320" y="849"/>
                  </a:lnTo>
                  <a:lnTo>
                    <a:pt x="3309" y="846"/>
                  </a:lnTo>
                  <a:lnTo>
                    <a:pt x="3298" y="843"/>
                  </a:lnTo>
                  <a:lnTo>
                    <a:pt x="3273" y="834"/>
                  </a:lnTo>
                  <a:lnTo>
                    <a:pt x="3248" y="822"/>
                  </a:lnTo>
                  <a:lnTo>
                    <a:pt x="3219" y="807"/>
                  </a:lnTo>
                  <a:lnTo>
                    <a:pt x="3188" y="788"/>
                  </a:lnTo>
                  <a:lnTo>
                    <a:pt x="3153" y="766"/>
                  </a:lnTo>
                  <a:lnTo>
                    <a:pt x="3115" y="742"/>
                  </a:lnTo>
                  <a:lnTo>
                    <a:pt x="3115" y="741"/>
                  </a:lnTo>
                  <a:lnTo>
                    <a:pt x="3115" y="741"/>
                  </a:lnTo>
                  <a:lnTo>
                    <a:pt x="3100" y="736"/>
                  </a:lnTo>
                  <a:lnTo>
                    <a:pt x="3085" y="729"/>
                  </a:lnTo>
                  <a:lnTo>
                    <a:pt x="3072" y="721"/>
                  </a:lnTo>
                  <a:lnTo>
                    <a:pt x="3059" y="711"/>
                  </a:lnTo>
                  <a:lnTo>
                    <a:pt x="3048" y="701"/>
                  </a:lnTo>
                  <a:lnTo>
                    <a:pt x="3037" y="689"/>
                  </a:lnTo>
                  <a:lnTo>
                    <a:pt x="3027" y="678"/>
                  </a:lnTo>
                  <a:lnTo>
                    <a:pt x="3017" y="666"/>
                  </a:lnTo>
                  <a:lnTo>
                    <a:pt x="3000" y="643"/>
                  </a:lnTo>
                  <a:lnTo>
                    <a:pt x="2985" y="622"/>
                  </a:lnTo>
                  <a:lnTo>
                    <a:pt x="2978" y="613"/>
                  </a:lnTo>
                  <a:lnTo>
                    <a:pt x="2970" y="606"/>
                  </a:lnTo>
                  <a:lnTo>
                    <a:pt x="2964" y="601"/>
                  </a:lnTo>
                  <a:lnTo>
                    <a:pt x="2957" y="597"/>
                  </a:lnTo>
                  <a:lnTo>
                    <a:pt x="2953" y="595"/>
                  </a:lnTo>
                  <a:lnTo>
                    <a:pt x="2949" y="592"/>
                  </a:lnTo>
                  <a:lnTo>
                    <a:pt x="2945" y="588"/>
                  </a:lnTo>
                  <a:lnTo>
                    <a:pt x="2942" y="584"/>
                  </a:lnTo>
                  <a:lnTo>
                    <a:pt x="2937" y="573"/>
                  </a:lnTo>
                  <a:lnTo>
                    <a:pt x="2933" y="559"/>
                  </a:lnTo>
                  <a:lnTo>
                    <a:pt x="2930" y="544"/>
                  </a:lnTo>
                  <a:lnTo>
                    <a:pt x="2927" y="526"/>
                  </a:lnTo>
                  <a:lnTo>
                    <a:pt x="2926" y="510"/>
                  </a:lnTo>
                  <a:lnTo>
                    <a:pt x="2926" y="492"/>
                  </a:lnTo>
                  <a:lnTo>
                    <a:pt x="2926" y="457"/>
                  </a:lnTo>
                  <a:lnTo>
                    <a:pt x="2927" y="428"/>
                  </a:lnTo>
                  <a:lnTo>
                    <a:pt x="2930" y="407"/>
                  </a:lnTo>
                  <a:lnTo>
                    <a:pt x="2931" y="399"/>
                  </a:lnTo>
                  <a:lnTo>
                    <a:pt x="2910" y="421"/>
                  </a:lnTo>
                  <a:lnTo>
                    <a:pt x="2888" y="444"/>
                  </a:lnTo>
                  <a:lnTo>
                    <a:pt x="2875" y="454"/>
                  </a:lnTo>
                  <a:lnTo>
                    <a:pt x="2864" y="463"/>
                  </a:lnTo>
                  <a:lnTo>
                    <a:pt x="2851" y="471"/>
                  </a:lnTo>
                  <a:lnTo>
                    <a:pt x="2839" y="479"/>
                  </a:lnTo>
                  <a:lnTo>
                    <a:pt x="2826" y="484"/>
                  </a:lnTo>
                  <a:lnTo>
                    <a:pt x="2811" y="489"/>
                  </a:lnTo>
                  <a:lnTo>
                    <a:pt x="2797" y="492"/>
                  </a:lnTo>
                  <a:lnTo>
                    <a:pt x="2783" y="493"/>
                  </a:lnTo>
                  <a:lnTo>
                    <a:pt x="2767" y="492"/>
                  </a:lnTo>
                  <a:lnTo>
                    <a:pt x="2751" y="489"/>
                  </a:lnTo>
                  <a:lnTo>
                    <a:pt x="2742" y="487"/>
                  </a:lnTo>
                  <a:lnTo>
                    <a:pt x="2734" y="483"/>
                  </a:lnTo>
                  <a:lnTo>
                    <a:pt x="2725" y="479"/>
                  </a:lnTo>
                  <a:lnTo>
                    <a:pt x="2715" y="475"/>
                  </a:lnTo>
                  <a:lnTo>
                    <a:pt x="2699" y="466"/>
                  </a:lnTo>
                  <a:lnTo>
                    <a:pt x="2684" y="459"/>
                  </a:lnTo>
                  <a:lnTo>
                    <a:pt x="2673" y="456"/>
                  </a:lnTo>
                  <a:lnTo>
                    <a:pt x="2662" y="452"/>
                  </a:lnTo>
                  <a:lnTo>
                    <a:pt x="2653" y="452"/>
                  </a:lnTo>
                  <a:lnTo>
                    <a:pt x="2646" y="452"/>
                  </a:lnTo>
                  <a:lnTo>
                    <a:pt x="2638" y="455"/>
                  </a:lnTo>
                  <a:lnTo>
                    <a:pt x="2630" y="457"/>
                  </a:lnTo>
                  <a:lnTo>
                    <a:pt x="2613" y="463"/>
                  </a:lnTo>
                  <a:lnTo>
                    <a:pt x="2590" y="472"/>
                  </a:lnTo>
                  <a:lnTo>
                    <a:pt x="2576" y="476"/>
                  </a:lnTo>
                  <a:lnTo>
                    <a:pt x="2559" y="479"/>
                  </a:lnTo>
                  <a:lnTo>
                    <a:pt x="2541" y="481"/>
                  </a:lnTo>
                  <a:lnTo>
                    <a:pt x="2517" y="482"/>
                  </a:lnTo>
                  <a:lnTo>
                    <a:pt x="2505" y="482"/>
                  </a:lnTo>
                  <a:lnTo>
                    <a:pt x="2497" y="481"/>
                  </a:lnTo>
                  <a:lnTo>
                    <a:pt x="2488" y="479"/>
                  </a:lnTo>
                  <a:lnTo>
                    <a:pt x="2481" y="476"/>
                  </a:lnTo>
                  <a:lnTo>
                    <a:pt x="2476" y="471"/>
                  </a:lnTo>
                  <a:lnTo>
                    <a:pt x="2472" y="467"/>
                  </a:lnTo>
                  <a:lnTo>
                    <a:pt x="2469" y="460"/>
                  </a:lnTo>
                  <a:lnTo>
                    <a:pt x="2468" y="454"/>
                  </a:lnTo>
                  <a:lnTo>
                    <a:pt x="2467" y="447"/>
                  </a:lnTo>
                  <a:lnTo>
                    <a:pt x="2468" y="439"/>
                  </a:lnTo>
                  <a:lnTo>
                    <a:pt x="2469" y="430"/>
                  </a:lnTo>
                  <a:lnTo>
                    <a:pt x="2471" y="421"/>
                  </a:lnTo>
                  <a:lnTo>
                    <a:pt x="2479" y="404"/>
                  </a:lnTo>
                  <a:lnTo>
                    <a:pt x="2488" y="385"/>
                  </a:lnTo>
                  <a:lnTo>
                    <a:pt x="2498" y="366"/>
                  </a:lnTo>
                  <a:lnTo>
                    <a:pt x="2509" y="347"/>
                  </a:lnTo>
                  <a:lnTo>
                    <a:pt x="2521" y="330"/>
                  </a:lnTo>
                  <a:lnTo>
                    <a:pt x="2532" y="314"/>
                  </a:lnTo>
                  <a:lnTo>
                    <a:pt x="2550" y="291"/>
                  </a:lnTo>
                  <a:lnTo>
                    <a:pt x="2556" y="282"/>
                  </a:lnTo>
                  <a:lnTo>
                    <a:pt x="2552" y="284"/>
                  </a:lnTo>
                  <a:lnTo>
                    <a:pt x="2538" y="291"/>
                  </a:lnTo>
                  <a:lnTo>
                    <a:pt x="2519" y="299"/>
                  </a:lnTo>
                  <a:lnTo>
                    <a:pt x="2493" y="309"/>
                  </a:lnTo>
                  <a:lnTo>
                    <a:pt x="2467" y="319"/>
                  </a:lnTo>
                  <a:lnTo>
                    <a:pt x="2439" y="328"/>
                  </a:lnTo>
                  <a:lnTo>
                    <a:pt x="2425" y="331"/>
                  </a:lnTo>
                  <a:lnTo>
                    <a:pt x="2411" y="334"/>
                  </a:lnTo>
                  <a:lnTo>
                    <a:pt x="2399" y="335"/>
                  </a:lnTo>
                  <a:lnTo>
                    <a:pt x="2388" y="336"/>
                  </a:lnTo>
                  <a:lnTo>
                    <a:pt x="2366" y="336"/>
                  </a:lnTo>
                  <a:lnTo>
                    <a:pt x="2344" y="333"/>
                  </a:lnTo>
                  <a:lnTo>
                    <a:pt x="2332" y="332"/>
                  </a:lnTo>
                  <a:lnTo>
                    <a:pt x="2320" y="331"/>
                  </a:lnTo>
                  <a:lnTo>
                    <a:pt x="2306" y="331"/>
                  </a:lnTo>
                  <a:lnTo>
                    <a:pt x="2293" y="331"/>
                  </a:lnTo>
                  <a:lnTo>
                    <a:pt x="2280" y="333"/>
                  </a:lnTo>
                  <a:lnTo>
                    <a:pt x="2267" y="337"/>
                  </a:lnTo>
                  <a:lnTo>
                    <a:pt x="2252" y="343"/>
                  </a:lnTo>
                  <a:lnTo>
                    <a:pt x="2237" y="351"/>
                  </a:lnTo>
                  <a:lnTo>
                    <a:pt x="2223" y="362"/>
                  </a:lnTo>
                  <a:lnTo>
                    <a:pt x="2207" y="375"/>
                  </a:lnTo>
                  <a:lnTo>
                    <a:pt x="2190" y="392"/>
                  </a:lnTo>
                  <a:lnTo>
                    <a:pt x="2174" y="412"/>
                  </a:lnTo>
                  <a:lnTo>
                    <a:pt x="2156" y="434"/>
                  </a:lnTo>
                  <a:lnTo>
                    <a:pt x="2136" y="455"/>
                  </a:lnTo>
                  <a:lnTo>
                    <a:pt x="2115" y="473"/>
                  </a:lnTo>
                  <a:lnTo>
                    <a:pt x="2093" y="491"/>
                  </a:lnTo>
                  <a:lnTo>
                    <a:pt x="2071" y="507"/>
                  </a:lnTo>
                  <a:lnTo>
                    <a:pt x="2049" y="521"/>
                  </a:lnTo>
                  <a:lnTo>
                    <a:pt x="2027" y="532"/>
                  </a:lnTo>
                  <a:lnTo>
                    <a:pt x="2007" y="541"/>
                  </a:lnTo>
                  <a:lnTo>
                    <a:pt x="1997" y="544"/>
                  </a:lnTo>
                  <a:lnTo>
                    <a:pt x="1987" y="547"/>
                  </a:lnTo>
                  <a:lnTo>
                    <a:pt x="1978" y="549"/>
                  </a:lnTo>
                  <a:lnTo>
                    <a:pt x="1969" y="550"/>
                  </a:lnTo>
                  <a:lnTo>
                    <a:pt x="1962" y="550"/>
                  </a:lnTo>
                  <a:lnTo>
                    <a:pt x="1955" y="550"/>
                  </a:lnTo>
                  <a:lnTo>
                    <a:pt x="1948" y="547"/>
                  </a:lnTo>
                  <a:lnTo>
                    <a:pt x="1943" y="545"/>
                  </a:lnTo>
                  <a:lnTo>
                    <a:pt x="1937" y="542"/>
                  </a:lnTo>
                  <a:lnTo>
                    <a:pt x="1934" y="538"/>
                  </a:lnTo>
                  <a:lnTo>
                    <a:pt x="1931" y="532"/>
                  </a:lnTo>
                  <a:lnTo>
                    <a:pt x="1929" y="525"/>
                  </a:lnTo>
                  <a:lnTo>
                    <a:pt x="1928" y="518"/>
                  </a:lnTo>
                  <a:lnTo>
                    <a:pt x="1928" y="510"/>
                  </a:lnTo>
                  <a:lnTo>
                    <a:pt x="1929" y="500"/>
                  </a:lnTo>
                  <a:lnTo>
                    <a:pt x="1931" y="489"/>
                  </a:lnTo>
                  <a:lnTo>
                    <a:pt x="1935" y="477"/>
                  </a:lnTo>
                  <a:lnTo>
                    <a:pt x="1940" y="463"/>
                  </a:lnTo>
                  <a:lnTo>
                    <a:pt x="1946" y="451"/>
                  </a:lnTo>
                  <a:lnTo>
                    <a:pt x="1953" y="437"/>
                  </a:lnTo>
                  <a:lnTo>
                    <a:pt x="1969" y="409"/>
                  </a:lnTo>
                  <a:lnTo>
                    <a:pt x="1989" y="379"/>
                  </a:lnTo>
                  <a:lnTo>
                    <a:pt x="2013" y="350"/>
                  </a:lnTo>
                  <a:lnTo>
                    <a:pt x="2037" y="320"/>
                  </a:lnTo>
                  <a:lnTo>
                    <a:pt x="2061" y="290"/>
                  </a:lnTo>
                  <a:lnTo>
                    <a:pt x="2088" y="261"/>
                  </a:lnTo>
                  <a:lnTo>
                    <a:pt x="2136" y="208"/>
                  </a:lnTo>
                  <a:lnTo>
                    <a:pt x="2178" y="165"/>
                  </a:lnTo>
                  <a:lnTo>
                    <a:pt x="2208" y="136"/>
                  </a:lnTo>
                  <a:lnTo>
                    <a:pt x="2219" y="126"/>
                  </a:lnTo>
                  <a:lnTo>
                    <a:pt x="2194" y="137"/>
                  </a:lnTo>
                  <a:lnTo>
                    <a:pt x="2169" y="150"/>
                  </a:lnTo>
                  <a:lnTo>
                    <a:pt x="2145" y="163"/>
                  </a:lnTo>
                  <a:lnTo>
                    <a:pt x="2121" y="177"/>
                  </a:lnTo>
                  <a:lnTo>
                    <a:pt x="2098" y="194"/>
                  </a:lnTo>
                  <a:lnTo>
                    <a:pt x="2076" y="210"/>
                  </a:lnTo>
                  <a:lnTo>
                    <a:pt x="2052" y="228"/>
                  </a:lnTo>
                  <a:lnTo>
                    <a:pt x="2031" y="247"/>
                  </a:lnTo>
                  <a:lnTo>
                    <a:pt x="2009" y="267"/>
                  </a:lnTo>
                  <a:lnTo>
                    <a:pt x="1988" y="287"/>
                  </a:lnTo>
                  <a:lnTo>
                    <a:pt x="1968" y="308"/>
                  </a:lnTo>
                  <a:lnTo>
                    <a:pt x="1948" y="329"/>
                  </a:lnTo>
                  <a:lnTo>
                    <a:pt x="1910" y="371"/>
                  </a:lnTo>
                  <a:lnTo>
                    <a:pt x="1873" y="414"/>
                  </a:lnTo>
                  <a:lnTo>
                    <a:pt x="1807" y="497"/>
                  </a:lnTo>
                  <a:lnTo>
                    <a:pt x="1747" y="571"/>
                  </a:lnTo>
                  <a:lnTo>
                    <a:pt x="1721" y="602"/>
                  </a:lnTo>
                  <a:lnTo>
                    <a:pt x="1697" y="627"/>
                  </a:lnTo>
                  <a:lnTo>
                    <a:pt x="1686" y="638"/>
                  </a:lnTo>
                  <a:lnTo>
                    <a:pt x="1674" y="648"/>
                  </a:lnTo>
                  <a:lnTo>
                    <a:pt x="1665" y="655"/>
                  </a:lnTo>
                  <a:lnTo>
                    <a:pt x="1655" y="661"/>
                  </a:lnTo>
                  <a:lnTo>
                    <a:pt x="1646" y="665"/>
                  </a:lnTo>
                  <a:lnTo>
                    <a:pt x="1637" y="668"/>
                  </a:lnTo>
                  <a:lnTo>
                    <a:pt x="1629" y="669"/>
                  </a:lnTo>
                  <a:lnTo>
                    <a:pt x="1623" y="670"/>
                  </a:lnTo>
                  <a:lnTo>
                    <a:pt x="1616" y="669"/>
                  </a:lnTo>
                  <a:lnTo>
                    <a:pt x="1610" y="667"/>
                  </a:lnTo>
                  <a:lnTo>
                    <a:pt x="1605" y="665"/>
                  </a:lnTo>
                  <a:lnTo>
                    <a:pt x="1600" y="661"/>
                  </a:lnTo>
                  <a:lnTo>
                    <a:pt x="1596" y="657"/>
                  </a:lnTo>
                  <a:lnTo>
                    <a:pt x="1593" y="651"/>
                  </a:lnTo>
                  <a:lnTo>
                    <a:pt x="1589" y="646"/>
                  </a:lnTo>
                  <a:lnTo>
                    <a:pt x="1587" y="639"/>
                  </a:lnTo>
                  <a:lnTo>
                    <a:pt x="1583" y="626"/>
                  </a:lnTo>
                  <a:lnTo>
                    <a:pt x="1581" y="610"/>
                  </a:lnTo>
                  <a:lnTo>
                    <a:pt x="1578" y="595"/>
                  </a:lnTo>
                  <a:lnTo>
                    <a:pt x="1578" y="580"/>
                  </a:lnTo>
                  <a:lnTo>
                    <a:pt x="1578" y="564"/>
                  </a:lnTo>
                  <a:lnTo>
                    <a:pt x="1579" y="551"/>
                  </a:lnTo>
                  <a:lnTo>
                    <a:pt x="1582" y="530"/>
                  </a:lnTo>
                  <a:lnTo>
                    <a:pt x="1583" y="522"/>
                  </a:lnTo>
                  <a:lnTo>
                    <a:pt x="1579" y="530"/>
                  </a:lnTo>
                  <a:lnTo>
                    <a:pt x="1572" y="551"/>
                  </a:lnTo>
                  <a:lnTo>
                    <a:pt x="1566" y="565"/>
                  </a:lnTo>
                  <a:lnTo>
                    <a:pt x="1560" y="581"/>
                  </a:lnTo>
                  <a:lnTo>
                    <a:pt x="1551" y="596"/>
                  </a:lnTo>
                  <a:lnTo>
                    <a:pt x="1542" y="613"/>
                  </a:lnTo>
                  <a:lnTo>
                    <a:pt x="1531" y="628"/>
                  </a:lnTo>
                  <a:lnTo>
                    <a:pt x="1519" y="643"/>
                  </a:lnTo>
                  <a:lnTo>
                    <a:pt x="1513" y="649"/>
                  </a:lnTo>
                  <a:lnTo>
                    <a:pt x="1507" y="655"/>
                  </a:lnTo>
                  <a:lnTo>
                    <a:pt x="1500" y="660"/>
                  </a:lnTo>
                  <a:lnTo>
                    <a:pt x="1493" y="666"/>
                  </a:lnTo>
                  <a:lnTo>
                    <a:pt x="1486" y="669"/>
                  </a:lnTo>
                  <a:lnTo>
                    <a:pt x="1478" y="672"/>
                  </a:lnTo>
                  <a:lnTo>
                    <a:pt x="1470" y="675"/>
                  </a:lnTo>
                  <a:lnTo>
                    <a:pt x="1462" y="677"/>
                  </a:lnTo>
                  <a:lnTo>
                    <a:pt x="1455" y="677"/>
                  </a:lnTo>
                  <a:lnTo>
                    <a:pt x="1446" y="676"/>
                  </a:lnTo>
                  <a:lnTo>
                    <a:pt x="1437" y="673"/>
                  </a:lnTo>
                  <a:lnTo>
                    <a:pt x="1428" y="670"/>
                  </a:lnTo>
                  <a:lnTo>
                    <a:pt x="1420" y="666"/>
                  </a:lnTo>
                  <a:lnTo>
                    <a:pt x="1415" y="661"/>
                  </a:lnTo>
                  <a:lnTo>
                    <a:pt x="1409" y="655"/>
                  </a:lnTo>
                  <a:lnTo>
                    <a:pt x="1405" y="648"/>
                  </a:lnTo>
                  <a:lnTo>
                    <a:pt x="1403" y="640"/>
                  </a:lnTo>
                  <a:lnTo>
                    <a:pt x="1400" y="631"/>
                  </a:lnTo>
                  <a:lnTo>
                    <a:pt x="1398" y="623"/>
                  </a:lnTo>
                  <a:lnTo>
                    <a:pt x="1398" y="613"/>
                  </a:lnTo>
                  <a:lnTo>
                    <a:pt x="1398" y="602"/>
                  </a:lnTo>
                  <a:lnTo>
                    <a:pt x="1399" y="591"/>
                  </a:lnTo>
                  <a:lnTo>
                    <a:pt x="1400" y="580"/>
                  </a:lnTo>
                  <a:lnTo>
                    <a:pt x="1403" y="567"/>
                  </a:lnTo>
                  <a:lnTo>
                    <a:pt x="1409" y="543"/>
                  </a:lnTo>
                  <a:lnTo>
                    <a:pt x="1417" y="518"/>
                  </a:lnTo>
                  <a:lnTo>
                    <a:pt x="1384" y="551"/>
                  </a:lnTo>
                  <a:lnTo>
                    <a:pt x="1352" y="585"/>
                  </a:lnTo>
                  <a:lnTo>
                    <a:pt x="1319" y="622"/>
                  </a:lnTo>
                  <a:lnTo>
                    <a:pt x="1286" y="659"/>
                  </a:lnTo>
                  <a:lnTo>
                    <a:pt x="1252" y="698"/>
                  </a:lnTo>
                  <a:lnTo>
                    <a:pt x="1220" y="738"/>
                  </a:lnTo>
                  <a:lnTo>
                    <a:pt x="1189" y="780"/>
                  </a:lnTo>
                  <a:lnTo>
                    <a:pt x="1159" y="822"/>
                  </a:lnTo>
                  <a:lnTo>
                    <a:pt x="1129" y="865"/>
                  </a:lnTo>
                  <a:lnTo>
                    <a:pt x="1100" y="908"/>
                  </a:lnTo>
                  <a:lnTo>
                    <a:pt x="1073" y="952"/>
                  </a:lnTo>
                  <a:lnTo>
                    <a:pt x="1048" y="997"/>
                  </a:lnTo>
                  <a:lnTo>
                    <a:pt x="1025" y="1043"/>
                  </a:lnTo>
                  <a:lnTo>
                    <a:pt x="1003" y="1089"/>
                  </a:lnTo>
                  <a:lnTo>
                    <a:pt x="993" y="1112"/>
                  </a:lnTo>
                  <a:lnTo>
                    <a:pt x="984" y="1135"/>
                  </a:lnTo>
                  <a:lnTo>
                    <a:pt x="975" y="1159"/>
                  </a:lnTo>
                  <a:lnTo>
                    <a:pt x="967" y="1182"/>
                  </a:lnTo>
                  <a:lnTo>
                    <a:pt x="943" y="1253"/>
                  </a:lnTo>
                  <a:lnTo>
                    <a:pt x="920" y="1314"/>
                  </a:lnTo>
                  <a:lnTo>
                    <a:pt x="899" y="1369"/>
                  </a:lnTo>
                  <a:lnTo>
                    <a:pt x="878" y="1415"/>
                  </a:lnTo>
                  <a:lnTo>
                    <a:pt x="858" y="1455"/>
                  </a:lnTo>
                  <a:lnTo>
                    <a:pt x="839" y="1490"/>
                  </a:lnTo>
                  <a:lnTo>
                    <a:pt x="822" y="1521"/>
                  </a:lnTo>
                  <a:lnTo>
                    <a:pt x="803" y="1548"/>
                  </a:lnTo>
                  <a:lnTo>
                    <a:pt x="784" y="1572"/>
                  </a:lnTo>
                  <a:lnTo>
                    <a:pt x="765" y="1595"/>
                  </a:lnTo>
                  <a:lnTo>
                    <a:pt x="745" y="1617"/>
                  </a:lnTo>
                  <a:lnTo>
                    <a:pt x="725" y="1638"/>
                  </a:lnTo>
                  <a:lnTo>
                    <a:pt x="704" y="1661"/>
                  </a:lnTo>
                  <a:lnTo>
                    <a:pt x="681" y="1686"/>
                  </a:lnTo>
                  <a:lnTo>
                    <a:pt x="657" y="1713"/>
                  </a:lnTo>
                  <a:lnTo>
                    <a:pt x="632" y="1744"/>
                  </a:lnTo>
                  <a:lnTo>
                    <a:pt x="580" y="1807"/>
                  </a:lnTo>
                  <a:lnTo>
                    <a:pt x="533" y="1864"/>
                  </a:lnTo>
                  <a:lnTo>
                    <a:pt x="491" y="1917"/>
                  </a:lnTo>
                  <a:lnTo>
                    <a:pt x="453" y="1968"/>
                  </a:lnTo>
                  <a:lnTo>
                    <a:pt x="415" y="2016"/>
                  </a:lnTo>
                  <a:lnTo>
                    <a:pt x="380" y="2066"/>
                  </a:lnTo>
                  <a:lnTo>
                    <a:pt x="344" y="2118"/>
                  </a:lnTo>
                  <a:lnTo>
                    <a:pt x="309" y="2174"/>
                  </a:lnTo>
                  <a:lnTo>
                    <a:pt x="274" y="2232"/>
                  </a:lnTo>
                  <a:lnTo>
                    <a:pt x="240" y="2288"/>
                  </a:lnTo>
                  <a:lnTo>
                    <a:pt x="226" y="2317"/>
                  </a:lnTo>
                  <a:lnTo>
                    <a:pt x="212" y="2344"/>
                  </a:lnTo>
                  <a:lnTo>
                    <a:pt x="198" y="2371"/>
                  </a:lnTo>
                  <a:lnTo>
                    <a:pt x="185" y="2399"/>
                  </a:lnTo>
                  <a:lnTo>
                    <a:pt x="174" y="2425"/>
                  </a:lnTo>
                  <a:lnTo>
                    <a:pt x="163" y="2450"/>
                  </a:lnTo>
                  <a:lnTo>
                    <a:pt x="153" y="2477"/>
                  </a:lnTo>
                  <a:lnTo>
                    <a:pt x="144" y="2501"/>
                  </a:lnTo>
                  <a:lnTo>
                    <a:pt x="135" y="2527"/>
                  </a:lnTo>
                  <a:lnTo>
                    <a:pt x="129" y="2551"/>
                  </a:lnTo>
                  <a:lnTo>
                    <a:pt x="123" y="2575"/>
                  </a:lnTo>
                  <a:lnTo>
                    <a:pt x="118" y="2599"/>
                  </a:lnTo>
                  <a:lnTo>
                    <a:pt x="112" y="2637"/>
                  </a:lnTo>
                  <a:lnTo>
                    <a:pt x="109" y="2664"/>
                  </a:lnTo>
                  <a:lnTo>
                    <a:pt x="109" y="2680"/>
                  </a:lnTo>
                  <a:lnTo>
                    <a:pt x="108" y="2693"/>
                  </a:lnTo>
                  <a:lnTo>
                    <a:pt x="107" y="2697"/>
                  </a:lnTo>
                  <a:lnTo>
                    <a:pt x="106" y="2701"/>
                  </a:lnTo>
                  <a:lnTo>
                    <a:pt x="102" y="2707"/>
                  </a:lnTo>
                  <a:lnTo>
                    <a:pt x="99" y="2712"/>
                  </a:lnTo>
                  <a:lnTo>
                    <a:pt x="87" y="2728"/>
                  </a:lnTo>
                  <a:lnTo>
                    <a:pt x="68" y="2752"/>
                  </a:lnTo>
                  <a:lnTo>
                    <a:pt x="64" y="2758"/>
                  </a:lnTo>
                  <a:lnTo>
                    <a:pt x="58" y="2765"/>
                  </a:lnTo>
                  <a:lnTo>
                    <a:pt x="54" y="2774"/>
                  </a:lnTo>
                  <a:lnTo>
                    <a:pt x="49" y="2784"/>
                  </a:lnTo>
                  <a:lnTo>
                    <a:pt x="40" y="2807"/>
                  </a:lnTo>
                  <a:lnTo>
                    <a:pt x="30" y="2834"/>
                  </a:lnTo>
                  <a:lnTo>
                    <a:pt x="23" y="2865"/>
                  </a:lnTo>
                  <a:lnTo>
                    <a:pt x="15" y="2898"/>
                  </a:lnTo>
                  <a:lnTo>
                    <a:pt x="7" y="2935"/>
                  </a:lnTo>
                  <a:lnTo>
                    <a:pt x="2" y="2972"/>
                  </a:lnTo>
                  <a:lnTo>
                    <a:pt x="1" y="2984"/>
                  </a:lnTo>
                  <a:lnTo>
                    <a:pt x="0" y="2996"/>
                  </a:lnTo>
                  <a:lnTo>
                    <a:pt x="0" y="3006"/>
                  </a:lnTo>
                  <a:lnTo>
                    <a:pt x="1" y="3017"/>
                  </a:lnTo>
                  <a:lnTo>
                    <a:pt x="8" y="3023"/>
                  </a:lnTo>
                  <a:lnTo>
                    <a:pt x="16" y="3028"/>
                  </a:lnTo>
                  <a:lnTo>
                    <a:pt x="25" y="3033"/>
                  </a:lnTo>
                  <a:lnTo>
                    <a:pt x="34" y="3037"/>
                  </a:lnTo>
                  <a:lnTo>
                    <a:pt x="44" y="3042"/>
                  </a:lnTo>
                  <a:lnTo>
                    <a:pt x="54" y="3045"/>
                  </a:lnTo>
                  <a:lnTo>
                    <a:pt x="65" y="3047"/>
                  </a:lnTo>
                  <a:lnTo>
                    <a:pt x="77" y="3049"/>
                  </a:lnTo>
                  <a:lnTo>
                    <a:pt x="89" y="3049"/>
                  </a:lnTo>
                  <a:lnTo>
                    <a:pt x="101" y="3051"/>
                  </a:lnTo>
                  <a:lnTo>
                    <a:pt x="116" y="3049"/>
                  </a:lnTo>
                  <a:lnTo>
                    <a:pt x="129" y="3047"/>
                  </a:lnTo>
                  <a:lnTo>
                    <a:pt x="144" y="3045"/>
                  </a:lnTo>
                  <a:lnTo>
                    <a:pt x="160" y="3042"/>
                  </a:lnTo>
                  <a:lnTo>
                    <a:pt x="176" y="3036"/>
                  </a:lnTo>
                  <a:lnTo>
                    <a:pt x="193" y="3031"/>
                  </a:lnTo>
                  <a:close/>
                </a:path>
              </a:pathLst>
            </a:custGeom>
            <a:gradFill rotWithShape="1">
              <a:gsLst>
                <a:gs pos="0">
                  <a:srgbClr val="D9322B">
                    <a:alpha val="49001"/>
                  </a:srgbClr>
                </a:gs>
                <a:gs pos="100000">
                  <a:srgbClr val="F6240E"/>
                </a:gs>
              </a:gsLst>
              <a:path path="rect">
                <a:fillToRect t="100000" r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6708" name="Group 148">
              <a:extLst>
                <a:ext uri="{FF2B5EF4-FFF2-40B4-BE49-F238E27FC236}">
                  <a16:creationId xmlns:a16="http://schemas.microsoft.com/office/drawing/2014/main" id="{BCCE739E-D048-4E75-B022-C72541154BC6}"/>
                </a:ext>
              </a:extLst>
            </p:cNvPr>
            <p:cNvGrpSpPr>
              <a:grpSpLocks/>
            </p:cNvGrpSpPr>
            <p:nvPr/>
          </p:nvGrpSpPr>
          <p:grpSpPr bwMode="auto">
            <a:xfrm rot="802016">
              <a:off x="3524" y="3258"/>
              <a:ext cx="21" cy="21"/>
              <a:chOff x="3367" y="3508"/>
              <a:chExt cx="148" cy="149"/>
            </a:xfrm>
          </p:grpSpPr>
          <p:sp>
            <p:nvSpPr>
              <p:cNvPr id="66709" name="Freeform 149">
                <a:extLst>
                  <a:ext uri="{FF2B5EF4-FFF2-40B4-BE49-F238E27FC236}">
                    <a16:creationId xmlns:a16="http://schemas.microsoft.com/office/drawing/2014/main" id="{6C5AB767-23A5-4765-B153-A2B56CD25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508"/>
                <a:ext cx="148" cy="149"/>
              </a:xfrm>
              <a:custGeom>
                <a:avLst/>
                <a:gdLst>
                  <a:gd name="T0" fmla="*/ 423 w 425"/>
                  <a:gd name="T1" fmla="*/ 182 h 427"/>
                  <a:gd name="T2" fmla="*/ 413 w 425"/>
                  <a:gd name="T3" fmla="*/ 142 h 427"/>
                  <a:gd name="T4" fmla="*/ 395 w 425"/>
                  <a:gd name="T5" fmla="*/ 104 h 427"/>
                  <a:gd name="T6" fmla="*/ 371 w 425"/>
                  <a:gd name="T7" fmla="*/ 71 h 427"/>
                  <a:gd name="T8" fmla="*/ 341 w 425"/>
                  <a:gd name="T9" fmla="*/ 43 h 427"/>
                  <a:gd name="T10" fmla="*/ 306 w 425"/>
                  <a:gd name="T11" fmla="*/ 21 h 427"/>
                  <a:gd name="T12" fmla="*/ 267 w 425"/>
                  <a:gd name="T13" fmla="*/ 7 h 427"/>
                  <a:gd name="T14" fmla="*/ 225 w 425"/>
                  <a:gd name="T15" fmla="*/ 0 h 427"/>
                  <a:gd name="T16" fmla="*/ 182 w 425"/>
                  <a:gd name="T17" fmla="*/ 2 h 427"/>
                  <a:gd name="T18" fmla="*/ 140 w 425"/>
                  <a:gd name="T19" fmla="*/ 12 h 427"/>
                  <a:gd name="T20" fmla="*/ 104 w 425"/>
                  <a:gd name="T21" fmla="*/ 30 h 427"/>
                  <a:gd name="T22" fmla="*/ 71 w 425"/>
                  <a:gd name="T23" fmla="*/ 54 h 427"/>
                  <a:gd name="T24" fmla="*/ 43 w 425"/>
                  <a:gd name="T25" fmla="*/ 84 h 427"/>
                  <a:gd name="T26" fmla="*/ 21 w 425"/>
                  <a:gd name="T27" fmla="*/ 119 h 427"/>
                  <a:gd name="T28" fmla="*/ 7 w 425"/>
                  <a:gd name="T29" fmla="*/ 158 h 427"/>
                  <a:gd name="T30" fmla="*/ 1 w 425"/>
                  <a:gd name="T31" fmla="*/ 189 h 427"/>
                  <a:gd name="T32" fmla="*/ 0 w 425"/>
                  <a:gd name="T33" fmla="*/ 211 h 427"/>
                  <a:gd name="T34" fmla="*/ 0 w 425"/>
                  <a:gd name="T35" fmla="*/ 233 h 427"/>
                  <a:gd name="T36" fmla="*/ 3 w 425"/>
                  <a:gd name="T37" fmla="*/ 254 h 427"/>
                  <a:gd name="T38" fmla="*/ 12 w 425"/>
                  <a:gd name="T39" fmla="*/ 285 h 427"/>
                  <a:gd name="T40" fmla="*/ 30 w 425"/>
                  <a:gd name="T41" fmla="*/ 323 h 427"/>
                  <a:gd name="T42" fmla="*/ 54 w 425"/>
                  <a:gd name="T43" fmla="*/ 356 h 427"/>
                  <a:gd name="T44" fmla="*/ 84 w 425"/>
                  <a:gd name="T45" fmla="*/ 384 h 427"/>
                  <a:gd name="T46" fmla="*/ 119 w 425"/>
                  <a:gd name="T47" fmla="*/ 405 h 427"/>
                  <a:gd name="T48" fmla="*/ 158 w 425"/>
                  <a:gd name="T49" fmla="*/ 419 h 427"/>
                  <a:gd name="T50" fmla="*/ 189 w 425"/>
                  <a:gd name="T51" fmla="*/ 426 h 427"/>
                  <a:gd name="T52" fmla="*/ 211 w 425"/>
                  <a:gd name="T53" fmla="*/ 427 h 427"/>
                  <a:gd name="T54" fmla="*/ 243 w 425"/>
                  <a:gd name="T55" fmla="*/ 424 h 427"/>
                  <a:gd name="T56" fmla="*/ 285 w 425"/>
                  <a:gd name="T57" fmla="*/ 413 h 427"/>
                  <a:gd name="T58" fmla="*/ 321 w 425"/>
                  <a:gd name="T59" fmla="*/ 396 h 427"/>
                  <a:gd name="T60" fmla="*/ 355 w 425"/>
                  <a:gd name="T61" fmla="*/ 371 h 427"/>
                  <a:gd name="T62" fmla="*/ 382 w 425"/>
                  <a:gd name="T63" fmla="*/ 342 h 427"/>
                  <a:gd name="T64" fmla="*/ 404 w 425"/>
                  <a:gd name="T65" fmla="*/ 307 h 427"/>
                  <a:gd name="T66" fmla="*/ 419 w 425"/>
                  <a:gd name="T67" fmla="*/ 268 h 427"/>
                  <a:gd name="T68" fmla="*/ 425 w 425"/>
                  <a:gd name="T69" fmla="*/ 226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5" h="427">
                    <a:moveTo>
                      <a:pt x="425" y="205"/>
                    </a:moveTo>
                    <a:lnTo>
                      <a:pt x="423" y="182"/>
                    </a:lnTo>
                    <a:lnTo>
                      <a:pt x="420" y="161"/>
                    </a:lnTo>
                    <a:lnTo>
                      <a:pt x="413" y="142"/>
                    </a:lnTo>
                    <a:lnTo>
                      <a:pt x="405" y="122"/>
                    </a:lnTo>
                    <a:lnTo>
                      <a:pt x="395" y="104"/>
                    </a:lnTo>
                    <a:lnTo>
                      <a:pt x="384" y="86"/>
                    </a:lnTo>
                    <a:lnTo>
                      <a:pt x="371" y="71"/>
                    </a:lnTo>
                    <a:lnTo>
                      <a:pt x="357" y="56"/>
                    </a:lnTo>
                    <a:lnTo>
                      <a:pt x="341" y="43"/>
                    </a:lnTo>
                    <a:lnTo>
                      <a:pt x="325" y="31"/>
                    </a:lnTo>
                    <a:lnTo>
                      <a:pt x="306" y="21"/>
                    </a:lnTo>
                    <a:lnTo>
                      <a:pt x="287" y="13"/>
                    </a:lnTo>
                    <a:lnTo>
                      <a:pt x="267" y="7"/>
                    </a:lnTo>
                    <a:lnTo>
                      <a:pt x="246" y="2"/>
                    </a:lnTo>
                    <a:lnTo>
                      <a:pt x="225" y="0"/>
                    </a:lnTo>
                    <a:lnTo>
                      <a:pt x="204" y="0"/>
                    </a:lnTo>
                    <a:lnTo>
                      <a:pt x="182" y="2"/>
                    </a:lnTo>
                    <a:lnTo>
                      <a:pt x="161" y="7"/>
                    </a:lnTo>
                    <a:lnTo>
                      <a:pt x="140" y="12"/>
                    </a:lnTo>
                    <a:lnTo>
                      <a:pt x="121" y="20"/>
                    </a:lnTo>
                    <a:lnTo>
                      <a:pt x="104" y="30"/>
                    </a:lnTo>
                    <a:lnTo>
                      <a:pt x="86" y="41"/>
                    </a:lnTo>
                    <a:lnTo>
                      <a:pt x="71" y="54"/>
                    </a:lnTo>
                    <a:lnTo>
                      <a:pt x="56" y="69"/>
                    </a:lnTo>
                    <a:lnTo>
                      <a:pt x="43" y="84"/>
                    </a:lnTo>
                    <a:lnTo>
                      <a:pt x="31" y="102"/>
                    </a:lnTo>
                    <a:lnTo>
                      <a:pt x="21" y="119"/>
                    </a:lnTo>
                    <a:lnTo>
                      <a:pt x="13" y="138"/>
                    </a:lnTo>
                    <a:lnTo>
                      <a:pt x="7" y="158"/>
                    </a:lnTo>
                    <a:lnTo>
                      <a:pt x="2" y="179"/>
                    </a:lnTo>
                    <a:lnTo>
                      <a:pt x="1" y="189"/>
                    </a:lnTo>
                    <a:lnTo>
                      <a:pt x="0" y="200"/>
                    </a:lnTo>
                    <a:lnTo>
                      <a:pt x="0" y="211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2" y="243"/>
                    </a:lnTo>
                    <a:lnTo>
                      <a:pt x="3" y="254"/>
                    </a:lnTo>
                    <a:lnTo>
                      <a:pt x="5" y="264"/>
                    </a:lnTo>
                    <a:lnTo>
                      <a:pt x="12" y="285"/>
                    </a:lnTo>
                    <a:lnTo>
                      <a:pt x="20" y="304"/>
                    </a:lnTo>
                    <a:lnTo>
                      <a:pt x="30" y="323"/>
                    </a:lnTo>
                    <a:lnTo>
                      <a:pt x="41" y="339"/>
                    </a:lnTo>
                    <a:lnTo>
                      <a:pt x="54" y="356"/>
                    </a:lnTo>
                    <a:lnTo>
                      <a:pt x="68" y="370"/>
                    </a:lnTo>
                    <a:lnTo>
                      <a:pt x="84" y="384"/>
                    </a:lnTo>
                    <a:lnTo>
                      <a:pt x="100" y="395"/>
                    </a:lnTo>
                    <a:lnTo>
                      <a:pt x="119" y="405"/>
                    </a:lnTo>
                    <a:lnTo>
                      <a:pt x="138" y="412"/>
                    </a:lnTo>
                    <a:lnTo>
                      <a:pt x="158" y="419"/>
                    </a:lnTo>
                    <a:lnTo>
                      <a:pt x="179" y="423"/>
                    </a:lnTo>
                    <a:lnTo>
                      <a:pt x="189" y="426"/>
                    </a:lnTo>
                    <a:lnTo>
                      <a:pt x="200" y="426"/>
                    </a:lnTo>
                    <a:lnTo>
                      <a:pt x="211" y="427"/>
                    </a:lnTo>
                    <a:lnTo>
                      <a:pt x="222" y="426"/>
                    </a:lnTo>
                    <a:lnTo>
                      <a:pt x="243" y="424"/>
                    </a:lnTo>
                    <a:lnTo>
                      <a:pt x="264" y="420"/>
                    </a:lnTo>
                    <a:lnTo>
                      <a:pt x="285" y="413"/>
                    </a:lnTo>
                    <a:lnTo>
                      <a:pt x="304" y="406"/>
                    </a:lnTo>
                    <a:lnTo>
                      <a:pt x="321" y="396"/>
                    </a:lnTo>
                    <a:lnTo>
                      <a:pt x="339" y="385"/>
                    </a:lnTo>
                    <a:lnTo>
                      <a:pt x="355" y="371"/>
                    </a:lnTo>
                    <a:lnTo>
                      <a:pt x="370" y="357"/>
                    </a:lnTo>
                    <a:lnTo>
                      <a:pt x="382" y="342"/>
                    </a:lnTo>
                    <a:lnTo>
                      <a:pt x="394" y="325"/>
                    </a:lnTo>
                    <a:lnTo>
                      <a:pt x="404" y="307"/>
                    </a:lnTo>
                    <a:lnTo>
                      <a:pt x="412" y="287"/>
                    </a:lnTo>
                    <a:lnTo>
                      <a:pt x="419" y="268"/>
                    </a:lnTo>
                    <a:lnTo>
                      <a:pt x="423" y="248"/>
                    </a:lnTo>
                    <a:lnTo>
                      <a:pt x="425" y="226"/>
                    </a:lnTo>
                    <a:lnTo>
                      <a:pt x="425" y="20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0" name="Freeform 150">
                <a:extLst>
                  <a:ext uri="{FF2B5EF4-FFF2-40B4-BE49-F238E27FC236}">
                    <a16:creationId xmlns:a16="http://schemas.microsoft.com/office/drawing/2014/main" id="{AAF6B561-6B85-4717-9065-41B035831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543"/>
                <a:ext cx="83" cy="83"/>
              </a:xfrm>
              <a:custGeom>
                <a:avLst/>
                <a:gdLst>
                  <a:gd name="T0" fmla="*/ 238 w 239"/>
                  <a:gd name="T1" fmla="*/ 103 h 240"/>
                  <a:gd name="T2" fmla="*/ 233 w 239"/>
                  <a:gd name="T3" fmla="*/ 79 h 240"/>
                  <a:gd name="T4" fmla="*/ 223 w 239"/>
                  <a:gd name="T5" fmla="*/ 58 h 240"/>
                  <a:gd name="T6" fmla="*/ 209 w 239"/>
                  <a:gd name="T7" fmla="*/ 40 h 240"/>
                  <a:gd name="T8" fmla="*/ 192 w 239"/>
                  <a:gd name="T9" fmla="*/ 24 h 240"/>
                  <a:gd name="T10" fmla="*/ 172 w 239"/>
                  <a:gd name="T11" fmla="*/ 12 h 240"/>
                  <a:gd name="T12" fmla="*/ 151 w 239"/>
                  <a:gd name="T13" fmla="*/ 4 h 240"/>
                  <a:gd name="T14" fmla="*/ 127 w 239"/>
                  <a:gd name="T15" fmla="*/ 0 h 240"/>
                  <a:gd name="T16" fmla="*/ 102 w 239"/>
                  <a:gd name="T17" fmla="*/ 1 h 240"/>
                  <a:gd name="T18" fmla="*/ 79 w 239"/>
                  <a:gd name="T19" fmla="*/ 7 h 240"/>
                  <a:gd name="T20" fmla="*/ 58 w 239"/>
                  <a:gd name="T21" fmla="*/ 16 h 240"/>
                  <a:gd name="T22" fmla="*/ 39 w 239"/>
                  <a:gd name="T23" fmla="*/ 31 h 240"/>
                  <a:gd name="T24" fmla="*/ 24 w 239"/>
                  <a:gd name="T25" fmla="*/ 47 h 240"/>
                  <a:gd name="T26" fmla="*/ 12 w 239"/>
                  <a:gd name="T27" fmla="*/ 67 h 240"/>
                  <a:gd name="T28" fmla="*/ 3 w 239"/>
                  <a:gd name="T29" fmla="*/ 89 h 240"/>
                  <a:gd name="T30" fmla="*/ 0 w 239"/>
                  <a:gd name="T31" fmla="*/ 113 h 240"/>
                  <a:gd name="T32" fmla="*/ 1 w 239"/>
                  <a:gd name="T33" fmla="*/ 137 h 240"/>
                  <a:gd name="T34" fmla="*/ 6 w 239"/>
                  <a:gd name="T35" fmla="*/ 160 h 240"/>
                  <a:gd name="T36" fmla="*/ 16 w 239"/>
                  <a:gd name="T37" fmla="*/ 182 h 240"/>
                  <a:gd name="T38" fmla="*/ 30 w 239"/>
                  <a:gd name="T39" fmla="*/ 200 h 240"/>
                  <a:gd name="T40" fmla="*/ 47 w 239"/>
                  <a:gd name="T41" fmla="*/ 217 h 240"/>
                  <a:gd name="T42" fmla="*/ 67 w 239"/>
                  <a:gd name="T43" fmla="*/ 229 h 240"/>
                  <a:gd name="T44" fmla="*/ 88 w 239"/>
                  <a:gd name="T45" fmla="*/ 236 h 240"/>
                  <a:gd name="T46" fmla="*/ 112 w 239"/>
                  <a:gd name="T47" fmla="*/ 240 h 240"/>
                  <a:gd name="T48" fmla="*/ 137 w 239"/>
                  <a:gd name="T49" fmla="*/ 239 h 240"/>
                  <a:gd name="T50" fmla="*/ 160 w 239"/>
                  <a:gd name="T51" fmla="*/ 233 h 240"/>
                  <a:gd name="T52" fmla="*/ 181 w 239"/>
                  <a:gd name="T53" fmla="*/ 223 h 240"/>
                  <a:gd name="T54" fmla="*/ 200 w 239"/>
                  <a:gd name="T55" fmla="*/ 210 h 240"/>
                  <a:gd name="T56" fmla="*/ 215 w 239"/>
                  <a:gd name="T57" fmla="*/ 192 h 240"/>
                  <a:gd name="T58" fmla="*/ 227 w 239"/>
                  <a:gd name="T59" fmla="*/ 173 h 240"/>
                  <a:gd name="T60" fmla="*/ 236 w 239"/>
                  <a:gd name="T61" fmla="*/ 151 h 240"/>
                  <a:gd name="T62" fmla="*/ 239 w 239"/>
                  <a:gd name="T63" fmla="*/ 127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240">
                    <a:moveTo>
                      <a:pt x="239" y="115"/>
                    </a:moveTo>
                    <a:lnTo>
                      <a:pt x="238" y="103"/>
                    </a:lnTo>
                    <a:lnTo>
                      <a:pt x="236" y="91"/>
                    </a:lnTo>
                    <a:lnTo>
                      <a:pt x="233" y="79"/>
                    </a:lnTo>
                    <a:lnTo>
                      <a:pt x="228" y="68"/>
                    </a:lnTo>
                    <a:lnTo>
                      <a:pt x="223" y="58"/>
                    </a:lnTo>
                    <a:lnTo>
                      <a:pt x="216" y="49"/>
                    </a:lnTo>
                    <a:lnTo>
                      <a:pt x="209" y="40"/>
                    </a:lnTo>
                    <a:lnTo>
                      <a:pt x="201" y="32"/>
                    </a:lnTo>
                    <a:lnTo>
                      <a:pt x="192" y="24"/>
                    </a:lnTo>
                    <a:lnTo>
                      <a:pt x="183" y="18"/>
                    </a:lnTo>
                    <a:lnTo>
                      <a:pt x="172" y="12"/>
                    </a:lnTo>
                    <a:lnTo>
                      <a:pt x="162" y="8"/>
                    </a:lnTo>
                    <a:lnTo>
                      <a:pt x="151" y="4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0"/>
                    </a:lnTo>
                    <a:lnTo>
                      <a:pt x="102" y="1"/>
                    </a:lnTo>
                    <a:lnTo>
                      <a:pt x="90" y="3"/>
                    </a:lnTo>
                    <a:lnTo>
                      <a:pt x="79" y="7"/>
                    </a:lnTo>
                    <a:lnTo>
                      <a:pt x="68" y="11"/>
                    </a:lnTo>
                    <a:lnTo>
                      <a:pt x="58" y="16"/>
                    </a:lnTo>
                    <a:lnTo>
                      <a:pt x="48" y="23"/>
                    </a:lnTo>
                    <a:lnTo>
                      <a:pt x="39" y="31"/>
                    </a:lnTo>
                    <a:lnTo>
                      <a:pt x="31" y="39"/>
                    </a:lnTo>
                    <a:lnTo>
                      <a:pt x="24" y="47"/>
                    </a:lnTo>
                    <a:lnTo>
                      <a:pt x="17" y="57"/>
                    </a:lnTo>
                    <a:lnTo>
                      <a:pt x="12" y="67"/>
                    </a:lnTo>
                    <a:lnTo>
                      <a:pt x="7" y="78"/>
                    </a:lnTo>
                    <a:lnTo>
                      <a:pt x="3" y="89"/>
                    </a:lnTo>
                    <a:lnTo>
                      <a:pt x="1" y="100"/>
                    </a:lnTo>
                    <a:lnTo>
                      <a:pt x="0" y="113"/>
                    </a:lnTo>
                    <a:lnTo>
                      <a:pt x="0" y="125"/>
                    </a:lnTo>
                    <a:lnTo>
                      <a:pt x="1" y="137"/>
                    </a:lnTo>
                    <a:lnTo>
                      <a:pt x="3" y="149"/>
                    </a:lnTo>
                    <a:lnTo>
                      <a:pt x="6" y="160"/>
                    </a:lnTo>
                    <a:lnTo>
                      <a:pt x="11" y="171"/>
                    </a:lnTo>
                    <a:lnTo>
                      <a:pt x="16" y="182"/>
                    </a:lnTo>
                    <a:lnTo>
                      <a:pt x="23" y="191"/>
                    </a:lnTo>
                    <a:lnTo>
                      <a:pt x="30" y="200"/>
                    </a:lnTo>
                    <a:lnTo>
                      <a:pt x="38" y="209"/>
                    </a:lnTo>
                    <a:lnTo>
                      <a:pt x="47" y="217"/>
                    </a:lnTo>
                    <a:lnTo>
                      <a:pt x="56" y="222"/>
                    </a:lnTo>
                    <a:lnTo>
                      <a:pt x="67" y="229"/>
                    </a:lnTo>
                    <a:lnTo>
                      <a:pt x="77" y="233"/>
                    </a:lnTo>
                    <a:lnTo>
                      <a:pt x="88" y="236"/>
                    </a:lnTo>
                    <a:lnTo>
                      <a:pt x="100" y="239"/>
                    </a:lnTo>
                    <a:lnTo>
                      <a:pt x="112" y="240"/>
                    </a:lnTo>
                    <a:lnTo>
                      <a:pt x="125" y="240"/>
                    </a:lnTo>
                    <a:lnTo>
                      <a:pt x="137" y="239"/>
                    </a:lnTo>
                    <a:lnTo>
                      <a:pt x="149" y="236"/>
                    </a:lnTo>
                    <a:lnTo>
                      <a:pt x="160" y="233"/>
                    </a:lnTo>
                    <a:lnTo>
                      <a:pt x="171" y="229"/>
                    </a:lnTo>
                    <a:lnTo>
                      <a:pt x="181" y="223"/>
                    </a:lnTo>
                    <a:lnTo>
                      <a:pt x="191" y="217"/>
                    </a:lnTo>
                    <a:lnTo>
                      <a:pt x="200" y="210"/>
                    </a:lnTo>
                    <a:lnTo>
                      <a:pt x="209" y="201"/>
                    </a:lnTo>
                    <a:lnTo>
                      <a:pt x="215" y="192"/>
                    </a:lnTo>
                    <a:lnTo>
                      <a:pt x="222" y="183"/>
                    </a:lnTo>
                    <a:lnTo>
                      <a:pt x="227" y="173"/>
                    </a:lnTo>
                    <a:lnTo>
                      <a:pt x="232" y="162"/>
                    </a:lnTo>
                    <a:lnTo>
                      <a:pt x="236" y="151"/>
                    </a:lnTo>
                    <a:lnTo>
                      <a:pt x="238" y="139"/>
                    </a:lnTo>
                    <a:lnTo>
                      <a:pt x="239" y="127"/>
                    </a:lnTo>
                    <a:lnTo>
                      <a:pt x="239" y="1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1" name="Freeform 151">
                <a:extLst>
                  <a:ext uri="{FF2B5EF4-FFF2-40B4-BE49-F238E27FC236}">
                    <a16:creationId xmlns:a16="http://schemas.microsoft.com/office/drawing/2014/main" id="{56FE2883-E769-4CF9-A74D-D6E39A47F7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91" y="3536"/>
                <a:ext cx="100" cy="97"/>
              </a:xfrm>
              <a:custGeom>
                <a:avLst/>
                <a:gdLst>
                  <a:gd name="T0" fmla="*/ 4 w 286"/>
                  <a:gd name="T1" fmla="*/ 177 h 285"/>
                  <a:gd name="T2" fmla="*/ 20 w 286"/>
                  <a:gd name="T3" fmla="*/ 215 h 285"/>
                  <a:gd name="T4" fmla="*/ 46 w 286"/>
                  <a:gd name="T5" fmla="*/ 247 h 285"/>
                  <a:gd name="T6" fmla="*/ 80 w 286"/>
                  <a:gd name="T7" fmla="*/ 271 h 285"/>
                  <a:gd name="T8" fmla="*/ 120 w 286"/>
                  <a:gd name="T9" fmla="*/ 283 h 285"/>
                  <a:gd name="T10" fmla="*/ 163 w 286"/>
                  <a:gd name="T11" fmla="*/ 284 h 285"/>
                  <a:gd name="T12" fmla="*/ 204 w 286"/>
                  <a:gd name="T13" fmla="*/ 271 h 285"/>
                  <a:gd name="T14" fmla="*/ 238 w 286"/>
                  <a:gd name="T15" fmla="*/ 248 h 285"/>
                  <a:gd name="T16" fmla="*/ 265 w 286"/>
                  <a:gd name="T17" fmla="*/ 216 h 285"/>
                  <a:gd name="T18" fmla="*/ 280 w 286"/>
                  <a:gd name="T19" fmla="*/ 179 h 285"/>
                  <a:gd name="T20" fmla="*/ 286 w 286"/>
                  <a:gd name="T21" fmla="*/ 136 h 285"/>
                  <a:gd name="T22" fmla="*/ 277 w 286"/>
                  <a:gd name="T23" fmla="*/ 94 h 285"/>
                  <a:gd name="T24" fmla="*/ 257 w 286"/>
                  <a:gd name="T25" fmla="*/ 57 h 285"/>
                  <a:gd name="T26" fmla="*/ 228 w 286"/>
                  <a:gd name="T27" fmla="*/ 29 h 285"/>
                  <a:gd name="T28" fmla="*/ 193 w 286"/>
                  <a:gd name="T29" fmla="*/ 9 h 285"/>
                  <a:gd name="T30" fmla="*/ 151 w 286"/>
                  <a:gd name="T31" fmla="*/ 0 h 285"/>
                  <a:gd name="T32" fmla="*/ 108 w 286"/>
                  <a:gd name="T33" fmla="*/ 3 h 285"/>
                  <a:gd name="T34" fmla="*/ 69 w 286"/>
                  <a:gd name="T35" fmla="*/ 20 h 285"/>
                  <a:gd name="T36" fmla="*/ 37 w 286"/>
                  <a:gd name="T37" fmla="*/ 45 h 285"/>
                  <a:gd name="T38" fmla="*/ 14 w 286"/>
                  <a:gd name="T39" fmla="*/ 79 h 285"/>
                  <a:gd name="T40" fmla="*/ 2 w 286"/>
                  <a:gd name="T41" fmla="*/ 119 h 285"/>
                  <a:gd name="T42" fmla="*/ 45 w 286"/>
                  <a:gd name="T43" fmla="*/ 146 h 285"/>
                  <a:gd name="T44" fmla="*/ 48 w 286"/>
                  <a:gd name="T45" fmla="*/ 117 h 285"/>
                  <a:gd name="T46" fmla="*/ 59 w 286"/>
                  <a:gd name="T47" fmla="*/ 90 h 285"/>
                  <a:gd name="T48" fmla="*/ 77 w 286"/>
                  <a:gd name="T49" fmla="*/ 69 h 285"/>
                  <a:gd name="T50" fmla="*/ 101 w 286"/>
                  <a:gd name="T51" fmla="*/ 54 h 285"/>
                  <a:gd name="T52" fmla="*/ 129 w 286"/>
                  <a:gd name="T53" fmla="*/ 45 h 285"/>
                  <a:gd name="T54" fmla="*/ 159 w 286"/>
                  <a:gd name="T55" fmla="*/ 45 h 285"/>
                  <a:gd name="T56" fmla="*/ 185 w 286"/>
                  <a:gd name="T57" fmla="*/ 54 h 285"/>
                  <a:gd name="T58" fmla="*/ 208 w 286"/>
                  <a:gd name="T59" fmla="*/ 71 h 285"/>
                  <a:gd name="T60" fmla="*/ 226 w 286"/>
                  <a:gd name="T61" fmla="*/ 92 h 285"/>
                  <a:gd name="T62" fmla="*/ 237 w 286"/>
                  <a:gd name="T63" fmla="*/ 118 h 285"/>
                  <a:gd name="T64" fmla="*/ 240 w 286"/>
                  <a:gd name="T65" fmla="*/ 148 h 285"/>
                  <a:gd name="T66" fmla="*/ 234 w 286"/>
                  <a:gd name="T67" fmla="*/ 177 h 285"/>
                  <a:gd name="T68" fmla="*/ 220 w 286"/>
                  <a:gd name="T69" fmla="*/ 201 h 285"/>
                  <a:gd name="T70" fmla="*/ 201 w 286"/>
                  <a:gd name="T71" fmla="*/ 221 h 285"/>
                  <a:gd name="T72" fmla="*/ 175 w 286"/>
                  <a:gd name="T73" fmla="*/ 234 h 285"/>
                  <a:gd name="T74" fmla="*/ 146 w 286"/>
                  <a:gd name="T75" fmla="*/ 240 h 285"/>
                  <a:gd name="T76" fmla="*/ 118 w 286"/>
                  <a:gd name="T77" fmla="*/ 236 h 285"/>
                  <a:gd name="T78" fmla="*/ 91 w 286"/>
                  <a:gd name="T79" fmla="*/ 225 h 285"/>
                  <a:gd name="T80" fmla="*/ 70 w 286"/>
                  <a:gd name="T81" fmla="*/ 208 h 285"/>
                  <a:gd name="T82" fmla="*/ 55 w 286"/>
                  <a:gd name="T83" fmla="*/ 183 h 285"/>
                  <a:gd name="T84" fmla="*/ 46 w 286"/>
                  <a:gd name="T85" fmla="*/ 15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6" h="285">
                    <a:moveTo>
                      <a:pt x="0" y="148"/>
                    </a:moveTo>
                    <a:lnTo>
                      <a:pt x="2" y="162"/>
                    </a:lnTo>
                    <a:lnTo>
                      <a:pt x="4" y="177"/>
                    </a:lnTo>
                    <a:lnTo>
                      <a:pt x="8" y="190"/>
                    </a:lnTo>
                    <a:lnTo>
                      <a:pt x="14" y="203"/>
                    </a:lnTo>
                    <a:lnTo>
                      <a:pt x="20" y="215"/>
                    </a:lnTo>
                    <a:lnTo>
                      <a:pt x="28" y="226"/>
                    </a:lnTo>
                    <a:lnTo>
                      <a:pt x="36" y="237"/>
                    </a:lnTo>
                    <a:lnTo>
                      <a:pt x="46" y="247"/>
                    </a:lnTo>
                    <a:lnTo>
                      <a:pt x="57" y="256"/>
                    </a:lnTo>
                    <a:lnTo>
                      <a:pt x="68" y="264"/>
                    </a:lnTo>
                    <a:lnTo>
                      <a:pt x="80" y="271"/>
                    </a:lnTo>
                    <a:lnTo>
                      <a:pt x="92" y="276"/>
                    </a:lnTo>
                    <a:lnTo>
                      <a:pt x="106" y="281"/>
                    </a:lnTo>
                    <a:lnTo>
                      <a:pt x="120" y="283"/>
                    </a:lnTo>
                    <a:lnTo>
                      <a:pt x="134" y="285"/>
                    </a:lnTo>
                    <a:lnTo>
                      <a:pt x="149" y="285"/>
                    </a:lnTo>
                    <a:lnTo>
                      <a:pt x="163" y="284"/>
                    </a:lnTo>
                    <a:lnTo>
                      <a:pt x="177" y="281"/>
                    </a:lnTo>
                    <a:lnTo>
                      <a:pt x="191" y="276"/>
                    </a:lnTo>
                    <a:lnTo>
                      <a:pt x="204" y="271"/>
                    </a:lnTo>
                    <a:lnTo>
                      <a:pt x="216" y="265"/>
                    </a:lnTo>
                    <a:lnTo>
                      <a:pt x="227" y="257"/>
                    </a:lnTo>
                    <a:lnTo>
                      <a:pt x="238" y="248"/>
                    </a:lnTo>
                    <a:lnTo>
                      <a:pt x="248" y="239"/>
                    </a:lnTo>
                    <a:lnTo>
                      <a:pt x="257" y="229"/>
                    </a:lnTo>
                    <a:lnTo>
                      <a:pt x="265" y="216"/>
                    </a:lnTo>
                    <a:lnTo>
                      <a:pt x="271" y="204"/>
                    </a:lnTo>
                    <a:lnTo>
                      <a:pt x="277" y="192"/>
                    </a:lnTo>
                    <a:lnTo>
                      <a:pt x="280" y="179"/>
                    </a:lnTo>
                    <a:lnTo>
                      <a:pt x="283" y="164"/>
                    </a:lnTo>
                    <a:lnTo>
                      <a:pt x="285" y="151"/>
                    </a:lnTo>
                    <a:lnTo>
                      <a:pt x="286" y="136"/>
                    </a:lnTo>
                    <a:lnTo>
                      <a:pt x="283" y="121"/>
                    </a:lnTo>
                    <a:lnTo>
                      <a:pt x="281" y="107"/>
                    </a:lnTo>
                    <a:lnTo>
                      <a:pt x="277" y="94"/>
                    </a:lnTo>
                    <a:lnTo>
                      <a:pt x="271" y="82"/>
                    </a:lnTo>
                    <a:lnTo>
                      <a:pt x="265" y="69"/>
                    </a:lnTo>
                    <a:lnTo>
                      <a:pt x="257" y="57"/>
                    </a:lnTo>
                    <a:lnTo>
                      <a:pt x="249" y="47"/>
                    </a:lnTo>
                    <a:lnTo>
                      <a:pt x="239" y="37"/>
                    </a:lnTo>
                    <a:lnTo>
                      <a:pt x="228" y="29"/>
                    </a:lnTo>
                    <a:lnTo>
                      <a:pt x="217" y="21"/>
                    </a:lnTo>
                    <a:lnTo>
                      <a:pt x="205" y="14"/>
                    </a:lnTo>
                    <a:lnTo>
                      <a:pt x="193" y="9"/>
                    </a:lnTo>
                    <a:lnTo>
                      <a:pt x="180" y="4"/>
                    </a:lnTo>
                    <a:lnTo>
                      <a:pt x="165" y="1"/>
                    </a:lnTo>
                    <a:lnTo>
                      <a:pt x="151" y="0"/>
                    </a:lnTo>
                    <a:lnTo>
                      <a:pt x="137" y="0"/>
                    </a:lnTo>
                    <a:lnTo>
                      <a:pt x="122" y="1"/>
                    </a:lnTo>
                    <a:lnTo>
                      <a:pt x="108" y="3"/>
                    </a:lnTo>
                    <a:lnTo>
                      <a:pt x="95" y="8"/>
                    </a:lnTo>
                    <a:lnTo>
                      <a:pt x="81" y="13"/>
                    </a:lnTo>
                    <a:lnTo>
                      <a:pt x="69" y="20"/>
                    </a:lnTo>
                    <a:lnTo>
                      <a:pt x="58" y="27"/>
                    </a:lnTo>
                    <a:lnTo>
                      <a:pt x="47" y="36"/>
                    </a:lnTo>
                    <a:lnTo>
                      <a:pt x="37" y="45"/>
                    </a:lnTo>
                    <a:lnTo>
                      <a:pt x="28" y="56"/>
                    </a:lnTo>
                    <a:lnTo>
                      <a:pt x="20" y="67"/>
                    </a:lnTo>
                    <a:lnTo>
                      <a:pt x="14" y="79"/>
                    </a:lnTo>
                    <a:lnTo>
                      <a:pt x="8" y="93"/>
                    </a:lnTo>
                    <a:lnTo>
                      <a:pt x="5" y="106"/>
                    </a:lnTo>
                    <a:lnTo>
                      <a:pt x="2" y="119"/>
                    </a:lnTo>
                    <a:lnTo>
                      <a:pt x="0" y="134"/>
                    </a:lnTo>
                    <a:lnTo>
                      <a:pt x="0" y="148"/>
                    </a:lnTo>
                    <a:close/>
                    <a:moveTo>
                      <a:pt x="45" y="146"/>
                    </a:moveTo>
                    <a:lnTo>
                      <a:pt x="45" y="136"/>
                    </a:lnTo>
                    <a:lnTo>
                      <a:pt x="46" y="127"/>
                    </a:lnTo>
                    <a:lnTo>
                      <a:pt x="48" y="117"/>
                    </a:lnTo>
                    <a:lnTo>
                      <a:pt x="51" y="108"/>
                    </a:lnTo>
                    <a:lnTo>
                      <a:pt x="55" y="99"/>
                    </a:lnTo>
                    <a:lnTo>
                      <a:pt x="59" y="90"/>
                    </a:lnTo>
                    <a:lnTo>
                      <a:pt x="65" y="83"/>
                    </a:lnTo>
                    <a:lnTo>
                      <a:pt x="70" y="76"/>
                    </a:lnTo>
                    <a:lnTo>
                      <a:pt x="77" y="69"/>
                    </a:lnTo>
                    <a:lnTo>
                      <a:pt x="85" y="64"/>
                    </a:lnTo>
                    <a:lnTo>
                      <a:pt x="92" y="58"/>
                    </a:lnTo>
                    <a:lnTo>
                      <a:pt x="101" y="54"/>
                    </a:lnTo>
                    <a:lnTo>
                      <a:pt x="110" y="50"/>
                    </a:lnTo>
                    <a:lnTo>
                      <a:pt x="119" y="47"/>
                    </a:lnTo>
                    <a:lnTo>
                      <a:pt x="129" y="45"/>
                    </a:lnTo>
                    <a:lnTo>
                      <a:pt x="139" y="44"/>
                    </a:lnTo>
                    <a:lnTo>
                      <a:pt x="149" y="44"/>
                    </a:lnTo>
                    <a:lnTo>
                      <a:pt x="159" y="45"/>
                    </a:lnTo>
                    <a:lnTo>
                      <a:pt x="167" y="47"/>
                    </a:lnTo>
                    <a:lnTo>
                      <a:pt x="176" y="51"/>
                    </a:lnTo>
                    <a:lnTo>
                      <a:pt x="185" y="54"/>
                    </a:lnTo>
                    <a:lnTo>
                      <a:pt x="194" y="58"/>
                    </a:lnTo>
                    <a:lnTo>
                      <a:pt x="202" y="64"/>
                    </a:lnTo>
                    <a:lnTo>
                      <a:pt x="208" y="71"/>
                    </a:lnTo>
                    <a:lnTo>
                      <a:pt x="215" y="77"/>
                    </a:lnTo>
                    <a:lnTo>
                      <a:pt x="222" y="84"/>
                    </a:lnTo>
                    <a:lnTo>
                      <a:pt x="226" y="92"/>
                    </a:lnTo>
                    <a:lnTo>
                      <a:pt x="230" y="100"/>
                    </a:lnTo>
                    <a:lnTo>
                      <a:pt x="235" y="109"/>
                    </a:lnTo>
                    <a:lnTo>
                      <a:pt x="237" y="118"/>
                    </a:lnTo>
                    <a:lnTo>
                      <a:pt x="239" y="128"/>
                    </a:lnTo>
                    <a:lnTo>
                      <a:pt x="240" y="138"/>
                    </a:lnTo>
                    <a:lnTo>
                      <a:pt x="240" y="148"/>
                    </a:lnTo>
                    <a:lnTo>
                      <a:pt x="239" y="158"/>
                    </a:lnTo>
                    <a:lnTo>
                      <a:pt x="237" y="167"/>
                    </a:lnTo>
                    <a:lnTo>
                      <a:pt x="234" y="177"/>
                    </a:lnTo>
                    <a:lnTo>
                      <a:pt x="230" y="185"/>
                    </a:lnTo>
                    <a:lnTo>
                      <a:pt x="226" y="193"/>
                    </a:lnTo>
                    <a:lnTo>
                      <a:pt x="220" y="201"/>
                    </a:lnTo>
                    <a:lnTo>
                      <a:pt x="215" y="209"/>
                    </a:lnTo>
                    <a:lnTo>
                      <a:pt x="208" y="215"/>
                    </a:lnTo>
                    <a:lnTo>
                      <a:pt x="201" y="221"/>
                    </a:lnTo>
                    <a:lnTo>
                      <a:pt x="193" y="226"/>
                    </a:lnTo>
                    <a:lnTo>
                      <a:pt x="184" y="231"/>
                    </a:lnTo>
                    <a:lnTo>
                      <a:pt x="175" y="234"/>
                    </a:lnTo>
                    <a:lnTo>
                      <a:pt x="166" y="237"/>
                    </a:lnTo>
                    <a:lnTo>
                      <a:pt x="156" y="239"/>
                    </a:lnTo>
                    <a:lnTo>
                      <a:pt x="146" y="240"/>
                    </a:lnTo>
                    <a:lnTo>
                      <a:pt x="137" y="240"/>
                    </a:lnTo>
                    <a:lnTo>
                      <a:pt x="127" y="239"/>
                    </a:lnTo>
                    <a:lnTo>
                      <a:pt x="118" y="236"/>
                    </a:lnTo>
                    <a:lnTo>
                      <a:pt x="109" y="234"/>
                    </a:lnTo>
                    <a:lnTo>
                      <a:pt x="100" y="230"/>
                    </a:lnTo>
                    <a:lnTo>
                      <a:pt x="91" y="225"/>
                    </a:lnTo>
                    <a:lnTo>
                      <a:pt x="83" y="220"/>
                    </a:lnTo>
                    <a:lnTo>
                      <a:pt x="77" y="214"/>
                    </a:lnTo>
                    <a:lnTo>
                      <a:pt x="70" y="208"/>
                    </a:lnTo>
                    <a:lnTo>
                      <a:pt x="64" y="200"/>
                    </a:lnTo>
                    <a:lnTo>
                      <a:pt x="59" y="192"/>
                    </a:lnTo>
                    <a:lnTo>
                      <a:pt x="55" y="183"/>
                    </a:lnTo>
                    <a:lnTo>
                      <a:pt x="50" y="176"/>
                    </a:lnTo>
                    <a:lnTo>
                      <a:pt x="48" y="166"/>
                    </a:lnTo>
                    <a:lnTo>
                      <a:pt x="46" y="156"/>
                    </a:lnTo>
                    <a:lnTo>
                      <a:pt x="45" y="1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2" name="Freeform 152">
                <a:extLst>
                  <a:ext uri="{FF2B5EF4-FFF2-40B4-BE49-F238E27FC236}">
                    <a16:creationId xmlns:a16="http://schemas.microsoft.com/office/drawing/2014/main" id="{48C504BD-320A-46AB-A240-1E65C1F31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3530"/>
                <a:ext cx="45" cy="47"/>
              </a:xfrm>
              <a:custGeom>
                <a:avLst/>
                <a:gdLst>
                  <a:gd name="T0" fmla="*/ 130 w 131"/>
                  <a:gd name="T1" fmla="*/ 56 h 131"/>
                  <a:gd name="T2" fmla="*/ 127 w 131"/>
                  <a:gd name="T3" fmla="*/ 44 h 131"/>
                  <a:gd name="T4" fmla="*/ 121 w 131"/>
                  <a:gd name="T5" fmla="*/ 32 h 131"/>
                  <a:gd name="T6" fmla="*/ 113 w 131"/>
                  <a:gd name="T7" fmla="*/ 22 h 131"/>
                  <a:gd name="T8" fmla="*/ 104 w 131"/>
                  <a:gd name="T9" fmla="*/ 13 h 131"/>
                  <a:gd name="T10" fmla="*/ 93 w 131"/>
                  <a:gd name="T11" fmla="*/ 6 h 131"/>
                  <a:gd name="T12" fmla="*/ 81 w 131"/>
                  <a:gd name="T13" fmla="*/ 2 h 131"/>
                  <a:gd name="T14" fmla="*/ 69 w 131"/>
                  <a:gd name="T15" fmla="*/ 0 h 131"/>
                  <a:gd name="T16" fmla="*/ 56 w 131"/>
                  <a:gd name="T17" fmla="*/ 1 h 131"/>
                  <a:gd name="T18" fmla="*/ 43 w 131"/>
                  <a:gd name="T19" fmla="*/ 4 h 131"/>
                  <a:gd name="T20" fmla="*/ 32 w 131"/>
                  <a:gd name="T21" fmla="*/ 10 h 131"/>
                  <a:gd name="T22" fmla="*/ 21 w 131"/>
                  <a:gd name="T23" fmla="*/ 16 h 131"/>
                  <a:gd name="T24" fmla="*/ 13 w 131"/>
                  <a:gd name="T25" fmla="*/ 26 h 131"/>
                  <a:gd name="T26" fmla="*/ 6 w 131"/>
                  <a:gd name="T27" fmla="*/ 37 h 131"/>
                  <a:gd name="T28" fmla="*/ 2 w 131"/>
                  <a:gd name="T29" fmla="*/ 48 h 131"/>
                  <a:gd name="T30" fmla="*/ 0 w 131"/>
                  <a:gd name="T31" fmla="*/ 62 h 131"/>
                  <a:gd name="T32" fmla="*/ 0 w 131"/>
                  <a:gd name="T33" fmla="*/ 75 h 131"/>
                  <a:gd name="T34" fmla="*/ 3 w 131"/>
                  <a:gd name="T35" fmla="*/ 88 h 131"/>
                  <a:gd name="T36" fmla="*/ 8 w 131"/>
                  <a:gd name="T37" fmla="*/ 99 h 131"/>
                  <a:gd name="T38" fmla="*/ 16 w 131"/>
                  <a:gd name="T39" fmla="*/ 109 h 131"/>
                  <a:gd name="T40" fmla="*/ 25 w 131"/>
                  <a:gd name="T41" fmla="*/ 118 h 131"/>
                  <a:gd name="T42" fmla="*/ 36 w 131"/>
                  <a:gd name="T43" fmla="*/ 125 h 131"/>
                  <a:gd name="T44" fmla="*/ 48 w 131"/>
                  <a:gd name="T45" fmla="*/ 129 h 131"/>
                  <a:gd name="T46" fmla="*/ 61 w 131"/>
                  <a:gd name="T47" fmla="*/ 131 h 131"/>
                  <a:gd name="T48" fmla="*/ 75 w 131"/>
                  <a:gd name="T49" fmla="*/ 130 h 131"/>
                  <a:gd name="T50" fmla="*/ 87 w 131"/>
                  <a:gd name="T51" fmla="*/ 128 h 131"/>
                  <a:gd name="T52" fmla="*/ 99 w 131"/>
                  <a:gd name="T53" fmla="*/ 122 h 131"/>
                  <a:gd name="T54" fmla="*/ 109 w 131"/>
                  <a:gd name="T55" fmla="*/ 115 h 131"/>
                  <a:gd name="T56" fmla="*/ 118 w 131"/>
                  <a:gd name="T57" fmla="*/ 105 h 131"/>
                  <a:gd name="T58" fmla="*/ 124 w 131"/>
                  <a:gd name="T59" fmla="*/ 95 h 131"/>
                  <a:gd name="T60" fmla="*/ 129 w 131"/>
                  <a:gd name="T61" fmla="*/ 83 h 131"/>
                  <a:gd name="T62" fmla="*/ 130 w 131"/>
                  <a:gd name="T63" fmla="*/ 6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31">
                    <a:moveTo>
                      <a:pt x="131" y="63"/>
                    </a:moveTo>
                    <a:lnTo>
                      <a:pt x="130" y="56"/>
                    </a:lnTo>
                    <a:lnTo>
                      <a:pt x="129" y="49"/>
                    </a:lnTo>
                    <a:lnTo>
                      <a:pt x="127" y="44"/>
                    </a:lnTo>
                    <a:lnTo>
                      <a:pt x="124" y="37"/>
                    </a:lnTo>
                    <a:lnTo>
                      <a:pt x="121" y="32"/>
                    </a:lnTo>
                    <a:lnTo>
                      <a:pt x="118" y="26"/>
                    </a:lnTo>
                    <a:lnTo>
                      <a:pt x="113" y="22"/>
                    </a:lnTo>
                    <a:lnTo>
                      <a:pt x="109" y="17"/>
                    </a:lnTo>
                    <a:lnTo>
                      <a:pt x="104" y="13"/>
                    </a:lnTo>
                    <a:lnTo>
                      <a:pt x="99" y="10"/>
                    </a:lnTo>
                    <a:lnTo>
                      <a:pt x="93" y="6"/>
                    </a:lnTo>
                    <a:lnTo>
                      <a:pt x="88" y="4"/>
                    </a:lnTo>
                    <a:lnTo>
                      <a:pt x="81" y="2"/>
                    </a:lnTo>
                    <a:lnTo>
                      <a:pt x="76" y="1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4"/>
                    </a:lnTo>
                    <a:lnTo>
                      <a:pt x="37" y="6"/>
                    </a:lnTo>
                    <a:lnTo>
                      <a:pt x="32" y="10"/>
                    </a:lnTo>
                    <a:lnTo>
                      <a:pt x="26" y="13"/>
                    </a:lnTo>
                    <a:lnTo>
                      <a:pt x="21" y="16"/>
                    </a:lnTo>
                    <a:lnTo>
                      <a:pt x="16" y="21"/>
                    </a:lnTo>
                    <a:lnTo>
                      <a:pt x="13" y="26"/>
                    </a:lnTo>
                    <a:lnTo>
                      <a:pt x="9" y="32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2" y="48"/>
                    </a:lnTo>
                    <a:lnTo>
                      <a:pt x="1" y="55"/>
                    </a:lnTo>
                    <a:lnTo>
                      <a:pt x="0" y="62"/>
                    </a:lnTo>
                    <a:lnTo>
                      <a:pt x="0" y="68"/>
                    </a:lnTo>
                    <a:lnTo>
                      <a:pt x="0" y="75"/>
                    </a:lnTo>
                    <a:lnTo>
                      <a:pt x="2" y="82"/>
                    </a:lnTo>
                    <a:lnTo>
                      <a:pt x="3" y="88"/>
                    </a:lnTo>
                    <a:lnTo>
                      <a:pt x="6" y="94"/>
                    </a:lnTo>
                    <a:lnTo>
                      <a:pt x="8" y="99"/>
                    </a:lnTo>
                    <a:lnTo>
                      <a:pt x="12" y="105"/>
                    </a:lnTo>
                    <a:lnTo>
                      <a:pt x="16" y="109"/>
                    </a:lnTo>
                    <a:lnTo>
                      <a:pt x="21" y="114"/>
                    </a:lnTo>
                    <a:lnTo>
                      <a:pt x="25" y="118"/>
                    </a:lnTo>
                    <a:lnTo>
                      <a:pt x="30" y="121"/>
                    </a:lnTo>
                    <a:lnTo>
                      <a:pt x="36" y="125"/>
                    </a:lnTo>
                    <a:lnTo>
                      <a:pt x="42" y="127"/>
                    </a:lnTo>
                    <a:lnTo>
                      <a:pt x="48" y="129"/>
                    </a:lnTo>
                    <a:lnTo>
                      <a:pt x="55" y="130"/>
                    </a:lnTo>
                    <a:lnTo>
                      <a:pt x="61" y="131"/>
                    </a:lnTo>
                    <a:lnTo>
                      <a:pt x="68" y="131"/>
                    </a:lnTo>
                    <a:lnTo>
                      <a:pt x="75" y="130"/>
                    </a:lnTo>
                    <a:lnTo>
                      <a:pt x="81" y="129"/>
                    </a:lnTo>
                    <a:lnTo>
                      <a:pt x="87" y="128"/>
                    </a:lnTo>
                    <a:lnTo>
                      <a:pt x="93" y="125"/>
                    </a:lnTo>
                    <a:lnTo>
                      <a:pt x="99" y="122"/>
                    </a:lnTo>
                    <a:lnTo>
                      <a:pt x="103" y="118"/>
                    </a:lnTo>
                    <a:lnTo>
                      <a:pt x="109" y="115"/>
                    </a:lnTo>
                    <a:lnTo>
                      <a:pt x="113" y="110"/>
                    </a:lnTo>
                    <a:lnTo>
                      <a:pt x="118" y="105"/>
                    </a:lnTo>
                    <a:lnTo>
                      <a:pt x="121" y="100"/>
                    </a:lnTo>
                    <a:lnTo>
                      <a:pt x="124" y="95"/>
                    </a:lnTo>
                    <a:lnTo>
                      <a:pt x="127" y="88"/>
                    </a:lnTo>
                    <a:lnTo>
                      <a:pt x="129" y="83"/>
                    </a:lnTo>
                    <a:lnTo>
                      <a:pt x="130" y="76"/>
                    </a:lnTo>
                    <a:lnTo>
                      <a:pt x="130" y="69"/>
                    </a:lnTo>
                    <a:lnTo>
                      <a:pt x="131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6802" name="Group 242">
            <a:extLst>
              <a:ext uri="{FF2B5EF4-FFF2-40B4-BE49-F238E27FC236}">
                <a16:creationId xmlns:a16="http://schemas.microsoft.com/office/drawing/2014/main" id="{1440559F-375A-4A00-B4E1-B4B7B1E2CDA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620838" y="3414713"/>
            <a:ext cx="741362" cy="3227387"/>
            <a:chOff x="1383" y="1933"/>
            <a:chExt cx="531" cy="1715"/>
          </a:xfrm>
        </p:grpSpPr>
        <p:grpSp>
          <p:nvGrpSpPr>
            <p:cNvPr id="66803" name="Group 243">
              <a:extLst>
                <a:ext uri="{FF2B5EF4-FFF2-40B4-BE49-F238E27FC236}">
                  <a16:creationId xmlns:a16="http://schemas.microsoft.com/office/drawing/2014/main" id="{725A0A75-3B85-4393-93B1-BE111F2042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19" y="2051"/>
              <a:ext cx="359" cy="145"/>
              <a:chOff x="22" y="618"/>
              <a:chExt cx="1222" cy="493"/>
            </a:xfrm>
          </p:grpSpPr>
          <p:sp>
            <p:nvSpPr>
              <p:cNvPr id="66804" name="Freeform 244">
                <a:extLst>
                  <a:ext uri="{FF2B5EF4-FFF2-40B4-BE49-F238E27FC236}">
                    <a16:creationId xmlns:a16="http://schemas.microsoft.com/office/drawing/2014/main" id="{47C23DB9-5B52-473E-99A5-5E631DF38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5" name="Freeform 245">
                <a:extLst>
                  <a:ext uri="{FF2B5EF4-FFF2-40B4-BE49-F238E27FC236}">
                    <a16:creationId xmlns:a16="http://schemas.microsoft.com/office/drawing/2014/main" id="{17B937AE-147F-475E-9C4E-6BBDAF4AE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6" name="Freeform 246">
                <a:extLst>
                  <a:ext uri="{FF2B5EF4-FFF2-40B4-BE49-F238E27FC236}">
                    <a16:creationId xmlns:a16="http://schemas.microsoft.com/office/drawing/2014/main" id="{3B7AE14A-66BC-4F04-BAFA-FE9127194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807" name="Group 247">
              <a:extLst>
                <a:ext uri="{FF2B5EF4-FFF2-40B4-BE49-F238E27FC236}">
                  <a16:creationId xmlns:a16="http://schemas.microsoft.com/office/drawing/2014/main" id="{D95CC1FB-85BB-470C-8F27-A11C8AA163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" y="2187"/>
              <a:ext cx="408" cy="166"/>
              <a:chOff x="975" y="2048"/>
              <a:chExt cx="408" cy="166"/>
            </a:xfrm>
          </p:grpSpPr>
          <p:sp>
            <p:nvSpPr>
              <p:cNvPr id="66808" name="Freeform 248">
                <a:extLst>
                  <a:ext uri="{FF2B5EF4-FFF2-40B4-BE49-F238E27FC236}">
                    <a16:creationId xmlns:a16="http://schemas.microsoft.com/office/drawing/2014/main" id="{F6A45E45-3F2F-49D7-9DC2-E49536E44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122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9" name="Freeform 249">
                <a:extLst>
                  <a:ext uri="{FF2B5EF4-FFF2-40B4-BE49-F238E27FC236}">
                    <a16:creationId xmlns:a16="http://schemas.microsoft.com/office/drawing/2014/main" id="{C3BEDB3A-7C73-416B-95F9-28BB05F8B4E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162" y="2069"/>
                <a:ext cx="221" cy="13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10" name="Freeform 250">
                <a:extLst>
                  <a:ext uri="{FF2B5EF4-FFF2-40B4-BE49-F238E27FC236}">
                    <a16:creationId xmlns:a16="http://schemas.microsoft.com/office/drawing/2014/main" id="{1C646335-1E83-4F2F-87EE-B47FB60D2A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75" y="2048"/>
                <a:ext cx="182" cy="157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811" name="Group 251">
              <a:extLst>
                <a:ext uri="{FF2B5EF4-FFF2-40B4-BE49-F238E27FC236}">
                  <a16:creationId xmlns:a16="http://schemas.microsoft.com/office/drawing/2014/main" id="{6237F9D0-B313-4E54-8F62-D0A5C8BC65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2308"/>
              <a:ext cx="359" cy="145"/>
              <a:chOff x="22" y="618"/>
              <a:chExt cx="1222" cy="493"/>
            </a:xfrm>
          </p:grpSpPr>
          <p:sp>
            <p:nvSpPr>
              <p:cNvPr id="66812" name="Freeform 252">
                <a:extLst>
                  <a:ext uri="{FF2B5EF4-FFF2-40B4-BE49-F238E27FC236}">
                    <a16:creationId xmlns:a16="http://schemas.microsoft.com/office/drawing/2014/main" id="{D8ED7A48-D141-4D89-A665-DD406006C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13" name="Freeform 253">
                <a:extLst>
                  <a:ext uri="{FF2B5EF4-FFF2-40B4-BE49-F238E27FC236}">
                    <a16:creationId xmlns:a16="http://schemas.microsoft.com/office/drawing/2014/main" id="{951B8513-4E53-4012-AD92-030057B07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14" name="Freeform 254">
                <a:extLst>
                  <a:ext uri="{FF2B5EF4-FFF2-40B4-BE49-F238E27FC236}">
                    <a16:creationId xmlns:a16="http://schemas.microsoft.com/office/drawing/2014/main" id="{17F8FE85-16A7-4FB6-9D64-D196DF263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815" name="Group 255">
              <a:extLst>
                <a:ext uri="{FF2B5EF4-FFF2-40B4-BE49-F238E27FC236}">
                  <a16:creationId xmlns:a16="http://schemas.microsoft.com/office/drawing/2014/main" id="{BF61A34E-9D4C-4963-940F-06D08AAD8C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2460"/>
              <a:ext cx="359" cy="145"/>
              <a:chOff x="22" y="618"/>
              <a:chExt cx="1222" cy="493"/>
            </a:xfrm>
          </p:grpSpPr>
          <p:sp>
            <p:nvSpPr>
              <p:cNvPr id="66816" name="Freeform 256">
                <a:extLst>
                  <a:ext uri="{FF2B5EF4-FFF2-40B4-BE49-F238E27FC236}">
                    <a16:creationId xmlns:a16="http://schemas.microsoft.com/office/drawing/2014/main" id="{699250F9-C5F4-44F9-8671-98BBBF6F3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17" name="Freeform 257">
                <a:extLst>
                  <a:ext uri="{FF2B5EF4-FFF2-40B4-BE49-F238E27FC236}">
                    <a16:creationId xmlns:a16="http://schemas.microsoft.com/office/drawing/2014/main" id="{7C26BCE5-8553-4124-96E1-0FDD4E96F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18" name="Freeform 258">
                <a:extLst>
                  <a:ext uri="{FF2B5EF4-FFF2-40B4-BE49-F238E27FC236}">
                    <a16:creationId xmlns:a16="http://schemas.microsoft.com/office/drawing/2014/main" id="{8FDD79D9-5F1D-4D1A-B541-58C00A3F9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819" name="Group 259">
              <a:extLst>
                <a:ext uri="{FF2B5EF4-FFF2-40B4-BE49-F238E27FC236}">
                  <a16:creationId xmlns:a16="http://schemas.microsoft.com/office/drawing/2014/main" id="{02625994-EA5A-4AE5-803E-2CAB88D63E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7" y="2705"/>
              <a:ext cx="359" cy="145"/>
              <a:chOff x="22" y="618"/>
              <a:chExt cx="1222" cy="493"/>
            </a:xfrm>
          </p:grpSpPr>
          <p:sp>
            <p:nvSpPr>
              <p:cNvPr id="66820" name="Freeform 260">
                <a:extLst>
                  <a:ext uri="{FF2B5EF4-FFF2-40B4-BE49-F238E27FC236}">
                    <a16:creationId xmlns:a16="http://schemas.microsoft.com/office/drawing/2014/main" id="{A1942D62-888A-499B-A125-FAE2B617A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1" name="Freeform 261">
                <a:extLst>
                  <a:ext uri="{FF2B5EF4-FFF2-40B4-BE49-F238E27FC236}">
                    <a16:creationId xmlns:a16="http://schemas.microsoft.com/office/drawing/2014/main" id="{88DBAEB2-9101-4B2E-B7E1-5E271D8D3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2" name="Freeform 262">
                <a:extLst>
                  <a:ext uri="{FF2B5EF4-FFF2-40B4-BE49-F238E27FC236}">
                    <a16:creationId xmlns:a16="http://schemas.microsoft.com/office/drawing/2014/main" id="{FDF4876F-C693-4484-8A84-5BD75A13B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823" name="Group 263">
              <a:extLst>
                <a:ext uri="{FF2B5EF4-FFF2-40B4-BE49-F238E27FC236}">
                  <a16:creationId xmlns:a16="http://schemas.microsoft.com/office/drawing/2014/main" id="{D1F4A6F4-8366-480F-9FF3-AF8A0CE31387}"/>
                </a:ext>
              </a:extLst>
            </p:cNvPr>
            <p:cNvGrpSpPr>
              <a:grpSpLocks/>
            </p:cNvGrpSpPr>
            <p:nvPr/>
          </p:nvGrpSpPr>
          <p:grpSpPr bwMode="auto">
            <a:xfrm rot="-851808">
              <a:off x="1458" y="3010"/>
              <a:ext cx="359" cy="145"/>
              <a:chOff x="22" y="618"/>
              <a:chExt cx="1222" cy="493"/>
            </a:xfrm>
          </p:grpSpPr>
          <p:sp>
            <p:nvSpPr>
              <p:cNvPr id="66824" name="Freeform 264">
                <a:extLst>
                  <a:ext uri="{FF2B5EF4-FFF2-40B4-BE49-F238E27FC236}">
                    <a16:creationId xmlns:a16="http://schemas.microsoft.com/office/drawing/2014/main" id="{DE7E8AEB-E89F-4442-9369-46475DC61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5" name="Freeform 265">
                <a:extLst>
                  <a:ext uri="{FF2B5EF4-FFF2-40B4-BE49-F238E27FC236}">
                    <a16:creationId xmlns:a16="http://schemas.microsoft.com/office/drawing/2014/main" id="{BCB0DD28-4BDD-44B1-B54D-25187A0EE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6" name="Freeform 266">
                <a:extLst>
                  <a:ext uri="{FF2B5EF4-FFF2-40B4-BE49-F238E27FC236}">
                    <a16:creationId xmlns:a16="http://schemas.microsoft.com/office/drawing/2014/main" id="{3ACB578C-33ED-4B1F-9F2F-F08C68FF5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827" name="Group 267">
              <a:extLst>
                <a:ext uri="{FF2B5EF4-FFF2-40B4-BE49-F238E27FC236}">
                  <a16:creationId xmlns:a16="http://schemas.microsoft.com/office/drawing/2014/main" id="{6952FED4-8476-4237-B6DE-62926CCA82BB}"/>
                </a:ext>
              </a:extLst>
            </p:cNvPr>
            <p:cNvGrpSpPr>
              <a:grpSpLocks/>
            </p:cNvGrpSpPr>
            <p:nvPr/>
          </p:nvGrpSpPr>
          <p:grpSpPr bwMode="auto">
            <a:xfrm rot="-1128468">
              <a:off x="1486" y="3143"/>
              <a:ext cx="359" cy="145"/>
              <a:chOff x="22" y="618"/>
              <a:chExt cx="1222" cy="493"/>
            </a:xfrm>
          </p:grpSpPr>
          <p:sp>
            <p:nvSpPr>
              <p:cNvPr id="66828" name="Freeform 268">
                <a:extLst>
                  <a:ext uri="{FF2B5EF4-FFF2-40B4-BE49-F238E27FC236}">
                    <a16:creationId xmlns:a16="http://schemas.microsoft.com/office/drawing/2014/main" id="{C9E38F68-7171-407F-A58A-4D109B43E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9" name="Freeform 269">
                <a:extLst>
                  <a:ext uri="{FF2B5EF4-FFF2-40B4-BE49-F238E27FC236}">
                    <a16:creationId xmlns:a16="http://schemas.microsoft.com/office/drawing/2014/main" id="{86C1ADE0-37C8-44BC-A79D-BC5CD013A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0" name="Freeform 270">
                <a:extLst>
                  <a:ext uri="{FF2B5EF4-FFF2-40B4-BE49-F238E27FC236}">
                    <a16:creationId xmlns:a16="http://schemas.microsoft.com/office/drawing/2014/main" id="{0B472C42-895A-425F-A8F8-FBCE044F0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831" name="Group 271">
              <a:extLst>
                <a:ext uri="{FF2B5EF4-FFF2-40B4-BE49-F238E27FC236}">
                  <a16:creationId xmlns:a16="http://schemas.microsoft.com/office/drawing/2014/main" id="{BC18747D-1C47-4A08-8634-6F24F3C33230}"/>
                </a:ext>
              </a:extLst>
            </p:cNvPr>
            <p:cNvGrpSpPr>
              <a:grpSpLocks/>
            </p:cNvGrpSpPr>
            <p:nvPr/>
          </p:nvGrpSpPr>
          <p:grpSpPr bwMode="auto">
            <a:xfrm rot="-715759">
              <a:off x="1510" y="3276"/>
              <a:ext cx="359" cy="145"/>
              <a:chOff x="22" y="618"/>
              <a:chExt cx="1222" cy="493"/>
            </a:xfrm>
          </p:grpSpPr>
          <p:sp>
            <p:nvSpPr>
              <p:cNvPr id="66832" name="Freeform 272">
                <a:extLst>
                  <a:ext uri="{FF2B5EF4-FFF2-40B4-BE49-F238E27FC236}">
                    <a16:creationId xmlns:a16="http://schemas.microsoft.com/office/drawing/2014/main" id="{98C44F09-592B-4E3D-845D-B558F2982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3" name="Freeform 273">
                <a:extLst>
                  <a:ext uri="{FF2B5EF4-FFF2-40B4-BE49-F238E27FC236}">
                    <a16:creationId xmlns:a16="http://schemas.microsoft.com/office/drawing/2014/main" id="{AACB0F69-CA59-4768-9FE9-8BF308E88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4" name="Freeform 274">
                <a:extLst>
                  <a:ext uri="{FF2B5EF4-FFF2-40B4-BE49-F238E27FC236}">
                    <a16:creationId xmlns:a16="http://schemas.microsoft.com/office/drawing/2014/main" id="{6E78E4F1-A4FF-4BAB-9C33-3A7E7096B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6835" name="Freeform 275">
              <a:extLst>
                <a:ext uri="{FF2B5EF4-FFF2-40B4-BE49-F238E27FC236}">
                  <a16:creationId xmlns:a16="http://schemas.microsoft.com/office/drawing/2014/main" id="{60C7CBCF-8D86-4EBD-A018-0DC9F4CDB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006"/>
              <a:ext cx="204" cy="1633"/>
            </a:xfrm>
            <a:custGeom>
              <a:avLst/>
              <a:gdLst>
                <a:gd name="T0" fmla="*/ 68 w 204"/>
                <a:gd name="T1" fmla="*/ 0 h 1633"/>
                <a:gd name="T2" fmla="*/ 23 w 204"/>
                <a:gd name="T3" fmla="*/ 681 h 1633"/>
                <a:gd name="T4" fmla="*/ 204 w 204"/>
                <a:gd name="T5" fmla="*/ 1633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1633">
                  <a:moveTo>
                    <a:pt x="68" y="0"/>
                  </a:moveTo>
                  <a:cubicBezTo>
                    <a:pt x="34" y="204"/>
                    <a:pt x="0" y="409"/>
                    <a:pt x="23" y="681"/>
                  </a:cubicBezTo>
                  <a:cubicBezTo>
                    <a:pt x="46" y="953"/>
                    <a:pt x="125" y="1293"/>
                    <a:pt x="204" y="1633"/>
                  </a:cubicBezTo>
                </a:path>
              </a:pathLst>
            </a:custGeom>
            <a:noFill/>
            <a:ln w="25400" cap="flat" cmpd="sng">
              <a:solidFill>
                <a:srgbClr val="008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6836" name="Group 276">
              <a:extLst>
                <a:ext uri="{FF2B5EF4-FFF2-40B4-BE49-F238E27FC236}">
                  <a16:creationId xmlns:a16="http://schemas.microsoft.com/office/drawing/2014/main" id="{3BBAED1F-E594-4D5C-92D0-0C123730B4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" y="2544"/>
              <a:ext cx="408" cy="166"/>
              <a:chOff x="975" y="2048"/>
              <a:chExt cx="408" cy="166"/>
            </a:xfrm>
          </p:grpSpPr>
          <p:sp>
            <p:nvSpPr>
              <p:cNvPr id="66837" name="Freeform 277">
                <a:extLst>
                  <a:ext uri="{FF2B5EF4-FFF2-40B4-BE49-F238E27FC236}">
                    <a16:creationId xmlns:a16="http://schemas.microsoft.com/office/drawing/2014/main" id="{645E4C4A-E1B9-43DE-9546-3E9C1FAA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122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8" name="Freeform 278">
                <a:extLst>
                  <a:ext uri="{FF2B5EF4-FFF2-40B4-BE49-F238E27FC236}">
                    <a16:creationId xmlns:a16="http://schemas.microsoft.com/office/drawing/2014/main" id="{C657E898-7EEB-4FAF-9A09-4F10BCB559A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162" y="2069"/>
                <a:ext cx="221" cy="13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9" name="Freeform 279">
                <a:extLst>
                  <a:ext uri="{FF2B5EF4-FFF2-40B4-BE49-F238E27FC236}">
                    <a16:creationId xmlns:a16="http://schemas.microsoft.com/office/drawing/2014/main" id="{D2F61823-FE06-44E2-8090-E455B195224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75" y="2048"/>
                <a:ext cx="182" cy="157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840" name="Group 280">
              <a:extLst>
                <a:ext uri="{FF2B5EF4-FFF2-40B4-BE49-F238E27FC236}">
                  <a16:creationId xmlns:a16="http://schemas.microsoft.com/office/drawing/2014/main" id="{8ABDC7E9-6BB8-4D4D-B532-82B0D05645A1}"/>
                </a:ext>
              </a:extLst>
            </p:cNvPr>
            <p:cNvGrpSpPr>
              <a:grpSpLocks/>
            </p:cNvGrpSpPr>
            <p:nvPr/>
          </p:nvGrpSpPr>
          <p:grpSpPr bwMode="auto">
            <a:xfrm rot="257750">
              <a:off x="1392" y="2810"/>
              <a:ext cx="405" cy="213"/>
              <a:chOff x="1885" y="2296"/>
              <a:chExt cx="517" cy="272"/>
            </a:xfrm>
          </p:grpSpPr>
          <p:sp>
            <p:nvSpPr>
              <p:cNvPr id="66841" name="Freeform 281">
                <a:extLst>
                  <a:ext uri="{FF2B5EF4-FFF2-40B4-BE49-F238E27FC236}">
                    <a16:creationId xmlns:a16="http://schemas.microsoft.com/office/drawing/2014/main" id="{5A379F05-6E05-4CD5-843C-1995E51A3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394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2" name="Freeform 282">
                <a:extLst>
                  <a:ext uri="{FF2B5EF4-FFF2-40B4-BE49-F238E27FC236}">
                    <a16:creationId xmlns:a16="http://schemas.microsoft.com/office/drawing/2014/main" id="{79CF00A2-6D25-4259-8A40-9099B484CF4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154" y="2296"/>
                <a:ext cx="248" cy="22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3" name="Freeform 283">
                <a:extLst>
                  <a:ext uri="{FF2B5EF4-FFF2-40B4-BE49-F238E27FC236}">
                    <a16:creationId xmlns:a16="http://schemas.microsoft.com/office/drawing/2014/main" id="{BC14AFED-8100-4531-8F28-18D2A0706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54"/>
                <a:ext cx="172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4" name="Freeform 284">
                <a:extLst>
                  <a:ext uri="{FF2B5EF4-FFF2-40B4-BE49-F238E27FC236}">
                    <a16:creationId xmlns:a16="http://schemas.microsoft.com/office/drawing/2014/main" id="{DB5923BC-AF63-42DF-AE50-A0ADD3CEE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72"/>
                <a:ext cx="221" cy="133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5" name="Freeform 285">
                <a:extLst>
                  <a:ext uri="{FF2B5EF4-FFF2-40B4-BE49-F238E27FC236}">
                    <a16:creationId xmlns:a16="http://schemas.microsoft.com/office/drawing/2014/main" id="{963E61F4-22CD-42B1-9D74-B4796ADD743E}"/>
                  </a:ext>
                </a:extLst>
              </p:cNvPr>
              <p:cNvSpPr>
                <a:spLocks/>
              </p:cNvSpPr>
              <p:nvPr/>
            </p:nvSpPr>
            <p:spPr bwMode="auto">
              <a:xfrm rot="19436997" flipH="1">
                <a:off x="1885" y="2456"/>
                <a:ext cx="289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846" name="Group 286">
              <a:extLst>
                <a:ext uri="{FF2B5EF4-FFF2-40B4-BE49-F238E27FC236}">
                  <a16:creationId xmlns:a16="http://schemas.microsoft.com/office/drawing/2014/main" id="{AAD073EC-0ADC-4B2D-A026-7ECF129EF0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4" y="1933"/>
              <a:ext cx="314" cy="127"/>
              <a:chOff x="22" y="618"/>
              <a:chExt cx="1222" cy="493"/>
            </a:xfrm>
          </p:grpSpPr>
          <p:sp>
            <p:nvSpPr>
              <p:cNvPr id="66847" name="Freeform 287">
                <a:extLst>
                  <a:ext uri="{FF2B5EF4-FFF2-40B4-BE49-F238E27FC236}">
                    <a16:creationId xmlns:a16="http://schemas.microsoft.com/office/drawing/2014/main" id="{3F5B185F-FCB0-4A9E-A238-36E317767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8" name="Freeform 288">
                <a:extLst>
                  <a:ext uri="{FF2B5EF4-FFF2-40B4-BE49-F238E27FC236}">
                    <a16:creationId xmlns:a16="http://schemas.microsoft.com/office/drawing/2014/main" id="{6641B00E-3749-4BAD-8152-1F5D40F23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9" name="Freeform 289">
                <a:extLst>
                  <a:ext uri="{FF2B5EF4-FFF2-40B4-BE49-F238E27FC236}">
                    <a16:creationId xmlns:a16="http://schemas.microsoft.com/office/drawing/2014/main" id="{C623CD94-19AC-4AE6-B081-40ACC66B5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850" name="Group 290">
              <a:extLst>
                <a:ext uri="{FF2B5EF4-FFF2-40B4-BE49-F238E27FC236}">
                  <a16:creationId xmlns:a16="http://schemas.microsoft.com/office/drawing/2014/main" id="{52793D20-E645-4663-A04C-4D1F6E612F56}"/>
                </a:ext>
              </a:extLst>
            </p:cNvPr>
            <p:cNvGrpSpPr>
              <a:grpSpLocks/>
            </p:cNvGrpSpPr>
            <p:nvPr/>
          </p:nvGrpSpPr>
          <p:grpSpPr bwMode="auto">
            <a:xfrm rot="19505621" flipH="1">
              <a:off x="1543" y="3321"/>
              <a:ext cx="363" cy="213"/>
              <a:chOff x="1885" y="2296"/>
              <a:chExt cx="517" cy="272"/>
            </a:xfrm>
          </p:grpSpPr>
          <p:sp>
            <p:nvSpPr>
              <p:cNvPr id="66851" name="Freeform 291">
                <a:extLst>
                  <a:ext uri="{FF2B5EF4-FFF2-40B4-BE49-F238E27FC236}">
                    <a16:creationId xmlns:a16="http://schemas.microsoft.com/office/drawing/2014/main" id="{4C9736EA-BB9C-42F4-9EFB-E676232E5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394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2" name="Freeform 292">
                <a:extLst>
                  <a:ext uri="{FF2B5EF4-FFF2-40B4-BE49-F238E27FC236}">
                    <a16:creationId xmlns:a16="http://schemas.microsoft.com/office/drawing/2014/main" id="{EBE98274-D0B6-4CD7-9A5A-91DB870A961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154" y="2296"/>
                <a:ext cx="248" cy="22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3" name="Freeform 293">
                <a:extLst>
                  <a:ext uri="{FF2B5EF4-FFF2-40B4-BE49-F238E27FC236}">
                    <a16:creationId xmlns:a16="http://schemas.microsoft.com/office/drawing/2014/main" id="{0E015937-9FE0-4BEC-8DB5-2E5AEF4B6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54"/>
                <a:ext cx="172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4" name="Freeform 294">
                <a:extLst>
                  <a:ext uri="{FF2B5EF4-FFF2-40B4-BE49-F238E27FC236}">
                    <a16:creationId xmlns:a16="http://schemas.microsoft.com/office/drawing/2014/main" id="{E29E0B6A-6E8F-4CAF-8962-68B9BB137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72"/>
                <a:ext cx="221" cy="133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5" name="Freeform 295">
                <a:extLst>
                  <a:ext uri="{FF2B5EF4-FFF2-40B4-BE49-F238E27FC236}">
                    <a16:creationId xmlns:a16="http://schemas.microsoft.com/office/drawing/2014/main" id="{986E1539-CC6E-471B-A772-7ED285C985A3}"/>
                  </a:ext>
                </a:extLst>
              </p:cNvPr>
              <p:cNvSpPr>
                <a:spLocks/>
              </p:cNvSpPr>
              <p:nvPr/>
            </p:nvSpPr>
            <p:spPr bwMode="auto">
              <a:xfrm rot="19436997" flipH="1">
                <a:off x="1885" y="2456"/>
                <a:ext cx="289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856" name="Group 296">
              <a:extLst>
                <a:ext uri="{FF2B5EF4-FFF2-40B4-BE49-F238E27FC236}">
                  <a16:creationId xmlns:a16="http://schemas.microsoft.com/office/drawing/2014/main" id="{EAD9D467-A3D0-481B-A3F8-155F75278E9C}"/>
                </a:ext>
              </a:extLst>
            </p:cNvPr>
            <p:cNvGrpSpPr>
              <a:grpSpLocks/>
            </p:cNvGrpSpPr>
            <p:nvPr/>
          </p:nvGrpSpPr>
          <p:grpSpPr bwMode="auto">
            <a:xfrm rot="-1128468">
              <a:off x="1555" y="3503"/>
              <a:ext cx="359" cy="145"/>
              <a:chOff x="22" y="618"/>
              <a:chExt cx="1222" cy="493"/>
            </a:xfrm>
          </p:grpSpPr>
          <p:sp>
            <p:nvSpPr>
              <p:cNvPr id="66857" name="Freeform 297">
                <a:extLst>
                  <a:ext uri="{FF2B5EF4-FFF2-40B4-BE49-F238E27FC236}">
                    <a16:creationId xmlns:a16="http://schemas.microsoft.com/office/drawing/2014/main" id="{BD8763A2-13D8-44A2-8A88-64A0DA4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8" name="Freeform 298">
                <a:extLst>
                  <a:ext uri="{FF2B5EF4-FFF2-40B4-BE49-F238E27FC236}">
                    <a16:creationId xmlns:a16="http://schemas.microsoft.com/office/drawing/2014/main" id="{602987DA-1DC9-4B18-83C9-35CBBA220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9" name="Freeform 299">
                <a:extLst>
                  <a:ext uri="{FF2B5EF4-FFF2-40B4-BE49-F238E27FC236}">
                    <a16:creationId xmlns:a16="http://schemas.microsoft.com/office/drawing/2014/main" id="{724F5636-CC72-4BED-A1EA-5700B6F93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7162" name="Group 602">
            <a:extLst>
              <a:ext uri="{FF2B5EF4-FFF2-40B4-BE49-F238E27FC236}">
                <a16:creationId xmlns:a16="http://schemas.microsoft.com/office/drawing/2014/main" id="{CDC9B626-53CB-4747-8DE8-FE0221934578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201863" y="-315913"/>
            <a:ext cx="73025" cy="80963"/>
            <a:chOff x="3509" y="1870"/>
            <a:chExt cx="167" cy="185"/>
          </a:xfrm>
        </p:grpSpPr>
        <p:sp>
          <p:nvSpPr>
            <p:cNvPr id="67163" name="Freeform 603">
              <a:extLst>
                <a:ext uri="{FF2B5EF4-FFF2-40B4-BE49-F238E27FC236}">
                  <a16:creationId xmlns:a16="http://schemas.microsoft.com/office/drawing/2014/main" id="{3E7FE32B-E7BA-4B1C-93A7-71A85B6C75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64" name="Freeform 604">
              <a:extLst>
                <a:ext uri="{FF2B5EF4-FFF2-40B4-BE49-F238E27FC236}">
                  <a16:creationId xmlns:a16="http://schemas.microsoft.com/office/drawing/2014/main" id="{EE5AEF95-986E-422C-8786-022758971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65" name="Freeform 605">
              <a:extLst>
                <a:ext uri="{FF2B5EF4-FFF2-40B4-BE49-F238E27FC236}">
                  <a16:creationId xmlns:a16="http://schemas.microsoft.com/office/drawing/2014/main" id="{8476D8AC-D26D-4C5D-93A3-959761E0F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166" name="Group 606">
            <a:extLst>
              <a:ext uri="{FF2B5EF4-FFF2-40B4-BE49-F238E27FC236}">
                <a16:creationId xmlns:a16="http://schemas.microsoft.com/office/drawing/2014/main" id="{222C5258-3420-41E1-AB2E-66BF3AD11C74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331913" y="-892175"/>
            <a:ext cx="57150" cy="63500"/>
            <a:chOff x="3509" y="1870"/>
            <a:chExt cx="167" cy="185"/>
          </a:xfrm>
        </p:grpSpPr>
        <p:sp>
          <p:nvSpPr>
            <p:cNvPr id="67167" name="Freeform 607">
              <a:extLst>
                <a:ext uri="{FF2B5EF4-FFF2-40B4-BE49-F238E27FC236}">
                  <a16:creationId xmlns:a16="http://schemas.microsoft.com/office/drawing/2014/main" id="{C87F0CEC-9C59-4A62-8E02-85E82AD1859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68" name="Freeform 608">
              <a:extLst>
                <a:ext uri="{FF2B5EF4-FFF2-40B4-BE49-F238E27FC236}">
                  <a16:creationId xmlns:a16="http://schemas.microsoft.com/office/drawing/2014/main" id="{6C218B2F-84FF-41CE-8037-C2AC3506815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69" name="Freeform 609">
              <a:extLst>
                <a:ext uri="{FF2B5EF4-FFF2-40B4-BE49-F238E27FC236}">
                  <a16:creationId xmlns:a16="http://schemas.microsoft.com/office/drawing/2014/main" id="{946EAE8F-09DA-4670-858D-D6AD3603655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170" name="Group 610">
            <a:extLst>
              <a:ext uri="{FF2B5EF4-FFF2-40B4-BE49-F238E27FC236}">
                <a16:creationId xmlns:a16="http://schemas.microsoft.com/office/drawing/2014/main" id="{BC2FBF53-AE20-4CEB-922A-5F8CE02C00B6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536700" y="-884238"/>
            <a:ext cx="57150" cy="63500"/>
            <a:chOff x="3509" y="1870"/>
            <a:chExt cx="167" cy="185"/>
          </a:xfrm>
        </p:grpSpPr>
        <p:sp>
          <p:nvSpPr>
            <p:cNvPr id="67171" name="Freeform 611">
              <a:extLst>
                <a:ext uri="{FF2B5EF4-FFF2-40B4-BE49-F238E27FC236}">
                  <a16:creationId xmlns:a16="http://schemas.microsoft.com/office/drawing/2014/main" id="{6EA70778-348B-4717-AB2C-609AB1FB3EE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72" name="Freeform 612">
              <a:extLst>
                <a:ext uri="{FF2B5EF4-FFF2-40B4-BE49-F238E27FC236}">
                  <a16:creationId xmlns:a16="http://schemas.microsoft.com/office/drawing/2014/main" id="{645A43D1-F3C5-4217-8698-0571299AB09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73" name="Freeform 613">
              <a:extLst>
                <a:ext uri="{FF2B5EF4-FFF2-40B4-BE49-F238E27FC236}">
                  <a16:creationId xmlns:a16="http://schemas.microsoft.com/office/drawing/2014/main" id="{18EAD5BD-59F2-4156-B1A7-F1DE96D6075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174" name="Group 614">
            <a:extLst>
              <a:ext uri="{FF2B5EF4-FFF2-40B4-BE49-F238E27FC236}">
                <a16:creationId xmlns:a16="http://schemas.microsoft.com/office/drawing/2014/main" id="{8469B40A-59D7-4B2D-A1C2-537F4203AAD0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403350" y="-963613"/>
            <a:ext cx="57150" cy="63500"/>
            <a:chOff x="3509" y="1870"/>
            <a:chExt cx="167" cy="185"/>
          </a:xfrm>
        </p:grpSpPr>
        <p:sp>
          <p:nvSpPr>
            <p:cNvPr id="67175" name="Freeform 615">
              <a:extLst>
                <a:ext uri="{FF2B5EF4-FFF2-40B4-BE49-F238E27FC236}">
                  <a16:creationId xmlns:a16="http://schemas.microsoft.com/office/drawing/2014/main" id="{6BD91B33-9E57-4114-9AD9-755E879625F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76" name="Freeform 616">
              <a:extLst>
                <a:ext uri="{FF2B5EF4-FFF2-40B4-BE49-F238E27FC236}">
                  <a16:creationId xmlns:a16="http://schemas.microsoft.com/office/drawing/2014/main" id="{BE0C6F8B-8A78-4A9D-8ADA-0B6BFFA1E18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77" name="Freeform 617">
              <a:extLst>
                <a:ext uri="{FF2B5EF4-FFF2-40B4-BE49-F238E27FC236}">
                  <a16:creationId xmlns:a16="http://schemas.microsoft.com/office/drawing/2014/main" id="{E8D4CEA0-4254-4A07-A75D-7E3DB78263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178" name="Group 618">
            <a:extLst>
              <a:ext uri="{FF2B5EF4-FFF2-40B4-BE49-F238E27FC236}">
                <a16:creationId xmlns:a16="http://schemas.microsoft.com/office/drawing/2014/main" id="{B703840E-6108-4915-BC46-F3717E9822BA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619250" y="-892175"/>
            <a:ext cx="57150" cy="63500"/>
            <a:chOff x="3509" y="1870"/>
            <a:chExt cx="167" cy="185"/>
          </a:xfrm>
        </p:grpSpPr>
        <p:sp>
          <p:nvSpPr>
            <p:cNvPr id="67179" name="Freeform 619">
              <a:extLst>
                <a:ext uri="{FF2B5EF4-FFF2-40B4-BE49-F238E27FC236}">
                  <a16:creationId xmlns:a16="http://schemas.microsoft.com/office/drawing/2014/main" id="{BECA38DE-82A0-4AEF-A98E-A4FA7D2C205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80" name="Freeform 620">
              <a:extLst>
                <a:ext uri="{FF2B5EF4-FFF2-40B4-BE49-F238E27FC236}">
                  <a16:creationId xmlns:a16="http://schemas.microsoft.com/office/drawing/2014/main" id="{0233004B-7E6A-46E4-9F1B-AAE114FC88F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81" name="Freeform 621">
              <a:extLst>
                <a:ext uri="{FF2B5EF4-FFF2-40B4-BE49-F238E27FC236}">
                  <a16:creationId xmlns:a16="http://schemas.microsoft.com/office/drawing/2014/main" id="{B68BE4F0-DA5A-40CE-A55F-04ED263AFDF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182" name="Group 622">
            <a:extLst>
              <a:ext uri="{FF2B5EF4-FFF2-40B4-BE49-F238E27FC236}">
                <a16:creationId xmlns:a16="http://schemas.microsoft.com/office/drawing/2014/main" id="{FC8D8727-B5D9-4365-AF73-202EC7482853}"/>
              </a:ext>
            </a:extLst>
          </p:cNvPr>
          <p:cNvGrpSpPr>
            <a:grpSpLocks/>
          </p:cNvGrpSpPr>
          <p:nvPr/>
        </p:nvGrpSpPr>
        <p:grpSpPr bwMode="auto">
          <a:xfrm>
            <a:off x="1403350" y="-819150"/>
            <a:ext cx="84138" cy="93662"/>
            <a:chOff x="3797" y="2046"/>
            <a:chExt cx="104" cy="116"/>
          </a:xfrm>
        </p:grpSpPr>
        <p:sp>
          <p:nvSpPr>
            <p:cNvPr id="67183" name="Freeform 623">
              <a:extLst>
                <a:ext uri="{FF2B5EF4-FFF2-40B4-BE49-F238E27FC236}">
                  <a16:creationId xmlns:a16="http://schemas.microsoft.com/office/drawing/2014/main" id="{0CED2D9F-1F0A-4332-82B7-22EA41495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84" name="Freeform 624">
              <a:extLst>
                <a:ext uri="{FF2B5EF4-FFF2-40B4-BE49-F238E27FC236}">
                  <a16:creationId xmlns:a16="http://schemas.microsoft.com/office/drawing/2014/main" id="{7DAE27FC-FD77-47B5-B30D-E181F56A5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85" name="Freeform 625">
              <a:extLst>
                <a:ext uri="{FF2B5EF4-FFF2-40B4-BE49-F238E27FC236}">
                  <a16:creationId xmlns:a16="http://schemas.microsoft.com/office/drawing/2014/main" id="{C39F319F-C425-496F-B63B-0EA348202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186" name="Group 626">
            <a:extLst>
              <a:ext uri="{FF2B5EF4-FFF2-40B4-BE49-F238E27FC236}">
                <a16:creationId xmlns:a16="http://schemas.microsoft.com/office/drawing/2014/main" id="{83D03B89-579E-4462-B073-1F9BAC83C67C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619250" y="-747713"/>
            <a:ext cx="57150" cy="63500"/>
            <a:chOff x="3509" y="1870"/>
            <a:chExt cx="167" cy="185"/>
          </a:xfrm>
        </p:grpSpPr>
        <p:sp>
          <p:nvSpPr>
            <p:cNvPr id="67187" name="Freeform 627">
              <a:extLst>
                <a:ext uri="{FF2B5EF4-FFF2-40B4-BE49-F238E27FC236}">
                  <a16:creationId xmlns:a16="http://schemas.microsoft.com/office/drawing/2014/main" id="{11BB0E44-2221-4D4E-8BD5-D58ADF6D2BF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88" name="Freeform 628">
              <a:extLst>
                <a:ext uri="{FF2B5EF4-FFF2-40B4-BE49-F238E27FC236}">
                  <a16:creationId xmlns:a16="http://schemas.microsoft.com/office/drawing/2014/main" id="{B1AECE90-A584-4929-BEC8-DF559FE1FE3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89" name="Freeform 629">
              <a:extLst>
                <a:ext uri="{FF2B5EF4-FFF2-40B4-BE49-F238E27FC236}">
                  <a16:creationId xmlns:a16="http://schemas.microsoft.com/office/drawing/2014/main" id="{006269D4-21CE-4601-B36A-2A1C272B72D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190" name="Group 630">
            <a:extLst>
              <a:ext uri="{FF2B5EF4-FFF2-40B4-BE49-F238E27FC236}">
                <a16:creationId xmlns:a16="http://schemas.microsoft.com/office/drawing/2014/main" id="{D5CD164F-13BA-4430-8328-35615E17A04B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547813" y="-1035050"/>
            <a:ext cx="57150" cy="63500"/>
            <a:chOff x="3509" y="1870"/>
            <a:chExt cx="167" cy="185"/>
          </a:xfrm>
        </p:grpSpPr>
        <p:sp>
          <p:nvSpPr>
            <p:cNvPr id="67191" name="Freeform 631">
              <a:extLst>
                <a:ext uri="{FF2B5EF4-FFF2-40B4-BE49-F238E27FC236}">
                  <a16:creationId xmlns:a16="http://schemas.microsoft.com/office/drawing/2014/main" id="{6BA7E03C-0A3E-4B66-8654-28F2FE6FEA80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92" name="Freeform 632">
              <a:extLst>
                <a:ext uri="{FF2B5EF4-FFF2-40B4-BE49-F238E27FC236}">
                  <a16:creationId xmlns:a16="http://schemas.microsoft.com/office/drawing/2014/main" id="{1F4384D1-39AB-49FE-B57D-F4828E44BC2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93" name="Freeform 633">
              <a:extLst>
                <a:ext uri="{FF2B5EF4-FFF2-40B4-BE49-F238E27FC236}">
                  <a16:creationId xmlns:a16="http://schemas.microsoft.com/office/drawing/2014/main" id="{611B66B7-023D-48BC-8625-9D4059817CA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194" name="Group 634">
            <a:extLst>
              <a:ext uri="{FF2B5EF4-FFF2-40B4-BE49-F238E27FC236}">
                <a16:creationId xmlns:a16="http://schemas.microsoft.com/office/drawing/2014/main" id="{8FC000A2-8344-4024-9E37-6DFC14702C8D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477963" y="-604838"/>
            <a:ext cx="57150" cy="63500"/>
            <a:chOff x="3509" y="1870"/>
            <a:chExt cx="167" cy="185"/>
          </a:xfrm>
        </p:grpSpPr>
        <p:sp>
          <p:nvSpPr>
            <p:cNvPr id="67195" name="Freeform 635">
              <a:extLst>
                <a:ext uri="{FF2B5EF4-FFF2-40B4-BE49-F238E27FC236}">
                  <a16:creationId xmlns:a16="http://schemas.microsoft.com/office/drawing/2014/main" id="{DA4AA5F3-BF94-4055-9658-593B76A6601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96" name="Freeform 636">
              <a:extLst>
                <a:ext uri="{FF2B5EF4-FFF2-40B4-BE49-F238E27FC236}">
                  <a16:creationId xmlns:a16="http://schemas.microsoft.com/office/drawing/2014/main" id="{19C6CFC7-E2F0-4812-BAE1-586F8C8A62A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197" name="Freeform 637">
              <a:extLst>
                <a:ext uri="{FF2B5EF4-FFF2-40B4-BE49-F238E27FC236}">
                  <a16:creationId xmlns:a16="http://schemas.microsoft.com/office/drawing/2014/main" id="{9F71EC10-B10E-4939-AD98-CF2F10320F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198" name="Group 638">
            <a:extLst>
              <a:ext uri="{FF2B5EF4-FFF2-40B4-BE49-F238E27FC236}">
                <a16:creationId xmlns:a16="http://schemas.microsoft.com/office/drawing/2014/main" id="{2ECC8675-0EEB-441F-BE8E-05A82CC1CEED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550988" y="-523875"/>
            <a:ext cx="57150" cy="63500"/>
            <a:chOff x="3509" y="1870"/>
            <a:chExt cx="167" cy="185"/>
          </a:xfrm>
        </p:grpSpPr>
        <p:sp>
          <p:nvSpPr>
            <p:cNvPr id="67199" name="Freeform 639">
              <a:extLst>
                <a:ext uri="{FF2B5EF4-FFF2-40B4-BE49-F238E27FC236}">
                  <a16:creationId xmlns:a16="http://schemas.microsoft.com/office/drawing/2014/main" id="{3BB073D3-6EED-4DB3-BE3B-64C73F099E2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00" name="Freeform 640">
              <a:extLst>
                <a:ext uri="{FF2B5EF4-FFF2-40B4-BE49-F238E27FC236}">
                  <a16:creationId xmlns:a16="http://schemas.microsoft.com/office/drawing/2014/main" id="{5458E8B6-BC51-4132-BE29-3EBB26DE54F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01" name="Freeform 641">
              <a:extLst>
                <a:ext uri="{FF2B5EF4-FFF2-40B4-BE49-F238E27FC236}">
                  <a16:creationId xmlns:a16="http://schemas.microsoft.com/office/drawing/2014/main" id="{E5098119-149B-4DD5-A0F9-B75FDF5F73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202" name="Group 642">
            <a:extLst>
              <a:ext uri="{FF2B5EF4-FFF2-40B4-BE49-F238E27FC236}">
                <a16:creationId xmlns:a16="http://schemas.microsoft.com/office/drawing/2014/main" id="{24597AAC-AE2E-40E3-86E1-1CDEBC79F13B}"/>
              </a:ext>
            </a:extLst>
          </p:cNvPr>
          <p:cNvGrpSpPr>
            <a:grpSpLocks/>
          </p:cNvGrpSpPr>
          <p:nvPr/>
        </p:nvGrpSpPr>
        <p:grpSpPr bwMode="auto">
          <a:xfrm>
            <a:off x="1450975" y="-100013"/>
            <a:ext cx="76200" cy="82550"/>
            <a:chOff x="3797" y="2046"/>
            <a:chExt cx="104" cy="116"/>
          </a:xfrm>
        </p:grpSpPr>
        <p:sp>
          <p:nvSpPr>
            <p:cNvPr id="67203" name="Freeform 643">
              <a:extLst>
                <a:ext uri="{FF2B5EF4-FFF2-40B4-BE49-F238E27FC236}">
                  <a16:creationId xmlns:a16="http://schemas.microsoft.com/office/drawing/2014/main" id="{B1476DCA-693A-4C60-AD7E-AF131632A3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04" name="Freeform 644">
              <a:extLst>
                <a:ext uri="{FF2B5EF4-FFF2-40B4-BE49-F238E27FC236}">
                  <a16:creationId xmlns:a16="http://schemas.microsoft.com/office/drawing/2014/main" id="{A981E672-56DF-4A28-8BCB-50E5A7C0D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05" name="Freeform 645">
              <a:extLst>
                <a:ext uri="{FF2B5EF4-FFF2-40B4-BE49-F238E27FC236}">
                  <a16:creationId xmlns:a16="http://schemas.microsoft.com/office/drawing/2014/main" id="{C78105CB-0E3B-4AAF-BCD7-E82DE6681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206" name="Group 646">
            <a:extLst>
              <a:ext uri="{FF2B5EF4-FFF2-40B4-BE49-F238E27FC236}">
                <a16:creationId xmlns:a16="http://schemas.microsoft.com/office/drawing/2014/main" id="{9BC4D0C3-1831-406D-AF29-8821C43682F2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403350" y="-531813"/>
            <a:ext cx="57150" cy="63500"/>
            <a:chOff x="3509" y="1870"/>
            <a:chExt cx="167" cy="185"/>
          </a:xfrm>
        </p:grpSpPr>
        <p:sp>
          <p:nvSpPr>
            <p:cNvPr id="67207" name="Freeform 647">
              <a:extLst>
                <a:ext uri="{FF2B5EF4-FFF2-40B4-BE49-F238E27FC236}">
                  <a16:creationId xmlns:a16="http://schemas.microsoft.com/office/drawing/2014/main" id="{9EF8CDD5-A9FA-43C5-B1A9-1B0426E290A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08" name="Freeform 648">
              <a:extLst>
                <a:ext uri="{FF2B5EF4-FFF2-40B4-BE49-F238E27FC236}">
                  <a16:creationId xmlns:a16="http://schemas.microsoft.com/office/drawing/2014/main" id="{6B454A46-E202-4F09-8224-71E0CCA6425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09" name="Freeform 649">
              <a:extLst>
                <a:ext uri="{FF2B5EF4-FFF2-40B4-BE49-F238E27FC236}">
                  <a16:creationId xmlns:a16="http://schemas.microsoft.com/office/drawing/2014/main" id="{37D5DCA6-4722-4021-BEBE-17900ADA4C1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210" name="Group 650">
            <a:extLst>
              <a:ext uri="{FF2B5EF4-FFF2-40B4-BE49-F238E27FC236}">
                <a16:creationId xmlns:a16="http://schemas.microsoft.com/office/drawing/2014/main" id="{04CD5A3B-5120-4065-A6B9-E248B510C09E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489075" y="-236538"/>
            <a:ext cx="57150" cy="63500"/>
            <a:chOff x="3509" y="1870"/>
            <a:chExt cx="167" cy="185"/>
          </a:xfrm>
        </p:grpSpPr>
        <p:sp>
          <p:nvSpPr>
            <p:cNvPr id="67211" name="Freeform 651">
              <a:extLst>
                <a:ext uri="{FF2B5EF4-FFF2-40B4-BE49-F238E27FC236}">
                  <a16:creationId xmlns:a16="http://schemas.microsoft.com/office/drawing/2014/main" id="{C9EA4836-178D-44B7-89AE-D52203DC808B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12" name="Freeform 652">
              <a:extLst>
                <a:ext uri="{FF2B5EF4-FFF2-40B4-BE49-F238E27FC236}">
                  <a16:creationId xmlns:a16="http://schemas.microsoft.com/office/drawing/2014/main" id="{51B9B052-777B-4776-8FB1-C8676738063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13" name="Freeform 653">
              <a:extLst>
                <a:ext uri="{FF2B5EF4-FFF2-40B4-BE49-F238E27FC236}">
                  <a16:creationId xmlns:a16="http://schemas.microsoft.com/office/drawing/2014/main" id="{4289BC25-0192-42E0-9BC0-3F75502FD70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214" name="Group 654">
            <a:extLst>
              <a:ext uri="{FF2B5EF4-FFF2-40B4-BE49-F238E27FC236}">
                <a16:creationId xmlns:a16="http://schemas.microsoft.com/office/drawing/2014/main" id="{307A7A71-B170-4E5B-B242-2B0AD74607A3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547813" y="-387350"/>
            <a:ext cx="57150" cy="63500"/>
            <a:chOff x="3509" y="1870"/>
            <a:chExt cx="167" cy="185"/>
          </a:xfrm>
        </p:grpSpPr>
        <p:sp>
          <p:nvSpPr>
            <p:cNvPr id="67215" name="Freeform 655">
              <a:extLst>
                <a:ext uri="{FF2B5EF4-FFF2-40B4-BE49-F238E27FC236}">
                  <a16:creationId xmlns:a16="http://schemas.microsoft.com/office/drawing/2014/main" id="{E363F8EE-A545-422B-BF15-22E6ED065D2F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16" name="Freeform 656">
              <a:extLst>
                <a:ext uri="{FF2B5EF4-FFF2-40B4-BE49-F238E27FC236}">
                  <a16:creationId xmlns:a16="http://schemas.microsoft.com/office/drawing/2014/main" id="{E2236CD5-4742-4AFD-9BD1-13F13B64C94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17" name="Freeform 657">
              <a:extLst>
                <a:ext uri="{FF2B5EF4-FFF2-40B4-BE49-F238E27FC236}">
                  <a16:creationId xmlns:a16="http://schemas.microsoft.com/office/drawing/2014/main" id="{4B90488C-5623-4C49-B549-9DEDED10324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218" name="Group 658">
            <a:extLst>
              <a:ext uri="{FF2B5EF4-FFF2-40B4-BE49-F238E27FC236}">
                <a16:creationId xmlns:a16="http://schemas.microsoft.com/office/drawing/2014/main" id="{FC3B92C3-B8F9-456A-8FF5-CA817DEC82DC}"/>
              </a:ext>
            </a:extLst>
          </p:cNvPr>
          <p:cNvGrpSpPr>
            <a:grpSpLocks noChangeAspect="1"/>
          </p:cNvGrpSpPr>
          <p:nvPr/>
        </p:nvGrpSpPr>
        <p:grpSpPr bwMode="auto">
          <a:xfrm flipV="1">
            <a:off x="1536700" y="-173038"/>
            <a:ext cx="57150" cy="63500"/>
            <a:chOff x="3509" y="1870"/>
            <a:chExt cx="167" cy="185"/>
          </a:xfrm>
        </p:grpSpPr>
        <p:sp>
          <p:nvSpPr>
            <p:cNvPr id="67219" name="Freeform 659">
              <a:extLst>
                <a:ext uri="{FF2B5EF4-FFF2-40B4-BE49-F238E27FC236}">
                  <a16:creationId xmlns:a16="http://schemas.microsoft.com/office/drawing/2014/main" id="{D180508C-A6A2-469A-A563-D1B69F390EF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20" name="Freeform 660">
              <a:extLst>
                <a:ext uri="{FF2B5EF4-FFF2-40B4-BE49-F238E27FC236}">
                  <a16:creationId xmlns:a16="http://schemas.microsoft.com/office/drawing/2014/main" id="{26879C87-2B10-4339-AB1F-93AE356661B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221" name="Freeform 661">
              <a:extLst>
                <a:ext uri="{FF2B5EF4-FFF2-40B4-BE49-F238E27FC236}">
                  <a16:creationId xmlns:a16="http://schemas.microsoft.com/office/drawing/2014/main" id="{4329070D-2638-4C77-9853-74F848AD9A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222" name="Group 662">
            <a:extLst>
              <a:ext uri="{FF2B5EF4-FFF2-40B4-BE49-F238E27FC236}">
                <a16:creationId xmlns:a16="http://schemas.microsoft.com/office/drawing/2014/main" id="{6EAFF701-7D4C-43FA-A3F5-9FC43BB80D3A}"/>
              </a:ext>
            </a:extLst>
          </p:cNvPr>
          <p:cNvGrpSpPr>
            <a:grpSpLocks/>
          </p:cNvGrpSpPr>
          <p:nvPr/>
        </p:nvGrpSpPr>
        <p:grpSpPr bwMode="auto">
          <a:xfrm rot="793687">
            <a:off x="1979613" y="1989138"/>
            <a:ext cx="957262" cy="6323012"/>
            <a:chOff x="2064" y="754"/>
            <a:chExt cx="603" cy="3983"/>
          </a:xfrm>
        </p:grpSpPr>
        <p:grpSp>
          <p:nvGrpSpPr>
            <p:cNvPr id="67223" name="Group 663">
              <a:extLst>
                <a:ext uri="{FF2B5EF4-FFF2-40B4-BE49-F238E27FC236}">
                  <a16:creationId xmlns:a16="http://schemas.microsoft.com/office/drawing/2014/main" id="{31DBEA0D-A7C2-4059-82BD-6B6C7EC43EF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200" y="754"/>
              <a:ext cx="467" cy="2033"/>
              <a:chOff x="1383" y="1933"/>
              <a:chExt cx="531" cy="1715"/>
            </a:xfrm>
          </p:grpSpPr>
          <p:grpSp>
            <p:nvGrpSpPr>
              <p:cNvPr id="67224" name="Group 664">
                <a:extLst>
                  <a:ext uri="{FF2B5EF4-FFF2-40B4-BE49-F238E27FC236}">
                    <a16:creationId xmlns:a16="http://schemas.microsoft.com/office/drawing/2014/main" id="{598CB54A-CDA9-4518-9989-AE80686F15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9" y="2051"/>
                <a:ext cx="359" cy="145"/>
                <a:chOff x="22" y="618"/>
                <a:chExt cx="1222" cy="493"/>
              </a:xfrm>
            </p:grpSpPr>
            <p:sp>
              <p:nvSpPr>
                <p:cNvPr id="67225" name="Freeform 665">
                  <a:extLst>
                    <a:ext uri="{FF2B5EF4-FFF2-40B4-BE49-F238E27FC236}">
                      <a16:creationId xmlns:a16="http://schemas.microsoft.com/office/drawing/2014/main" id="{131E5343-B5AF-4E97-A145-1BB5C577FC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26" name="Freeform 666">
                  <a:extLst>
                    <a:ext uri="{FF2B5EF4-FFF2-40B4-BE49-F238E27FC236}">
                      <a16:creationId xmlns:a16="http://schemas.microsoft.com/office/drawing/2014/main" id="{727F959D-085C-4FED-9576-DB6774FA7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27" name="Freeform 667">
                  <a:extLst>
                    <a:ext uri="{FF2B5EF4-FFF2-40B4-BE49-F238E27FC236}">
                      <a16:creationId xmlns:a16="http://schemas.microsoft.com/office/drawing/2014/main" id="{59397CC5-3598-402E-A656-363A32300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28" name="Group 668">
                <a:extLst>
                  <a:ext uri="{FF2B5EF4-FFF2-40B4-BE49-F238E27FC236}">
                    <a16:creationId xmlns:a16="http://schemas.microsoft.com/office/drawing/2014/main" id="{7650BCC3-6B6F-4570-B459-1A55263959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187"/>
                <a:ext cx="408" cy="166"/>
                <a:chOff x="975" y="2048"/>
                <a:chExt cx="408" cy="166"/>
              </a:xfrm>
            </p:grpSpPr>
            <p:sp>
              <p:nvSpPr>
                <p:cNvPr id="67229" name="Freeform 669">
                  <a:extLst>
                    <a:ext uri="{FF2B5EF4-FFF2-40B4-BE49-F238E27FC236}">
                      <a16:creationId xmlns:a16="http://schemas.microsoft.com/office/drawing/2014/main" id="{DB533227-9EAD-4E96-964D-605CBB6A2D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30" name="Freeform 670">
                  <a:extLst>
                    <a:ext uri="{FF2B5EF4-FFF2-40B4-BE49-F238E27FC236}">
                      <a16:creationId xmlns:a16="http://schemas.microsoft.com/office/drawing/2014/main" id="{31BEC53E-BE34-4308-AA7B-591D57B2D7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31" name="Freeform 671">
                  <a:extLst>
                    <a:ext uri="{FF2B5EF4-FFF2-40B4-BE49-F238E27FC236}">
                      <a16:creationId xmlns:a16="http://schemas.microsoft.com/office/drawing/2014/main" id="{09109182-D05B-43FA-8555-FC145358F4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32" name="Group 672">
                <a:extLst>
                  <a:ext uri="{FF2B5EF4-FFF2-40B4-BE49-F238E27FC236}">
                    <a16:creationId xmlns:a16="http://schemas.microsoft.com/office/drawing/2014/main" id="{9DC297F7-24D5-42CB-BE13-67DDD0E1F4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308"/>
                <a:ext cx="359" cy="145"/>
                <a:chOff x="22" y="618"/>
                <a:chExt cx="1222" cy="493"/>
              </a:xfrm>
            </p:grpSpPr>
            <p:sp>
              <p:nvSpPr>
                <p:cNvPr id="67233" name="Freeform 673">
                  <a:extLst>
                    <a:ext uri="{FF2B5EF4-FFF2-40B4-BE49-F238E27FC236}">
                      <a16:creationId xmlns:a16="http://schemas.microsoft.com/office/drawing/2014/main" id="{461D1784-9459-43C2-B226-21ED01415B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34" name="Freeform 674">
                  <a:extLst>
                    <a:ext uri="{FF2B5EF4-FFF2-40B4-BE49-F238E27FC236}">
                      <a16:creationId xmlns:a16="http://schemas.microsoft.com/office/drawing/2014/main" id="{90421E90-03F7-4159-AFAB-D54CA4AAA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35" name="Freeform 675">
                  <a:extLst>
                    <a:ext uri="{FF2B5EF4-FFF2-40B4-BE49-F238E27FC236}">
                      <a16:creationId xmlns:a16="http://schemas.microsoft.com/office/drawing/2014/main" id="{4EAF4D80-750F-42F8-8290-CDE9E0B5A4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36" name="Group 676">
                <a:extLst>
                  <a:ext uri="{FF2B5EF4-FFF2-40B4-BE49-F238E27FC236}">
                    <a16:creationId xmlns:a16="http://schemas.microsoft.com/office/drawing/2014/main" id="{9561053D-BE51-4133-86D6-B3396FC20E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460"/>
                <a:ext cx="359" cy="145"/>
                <a:chOff x="22" y="618"/>
                <a:chExt cx="1222" cy="493"/>
              </a:xfrm>
            </p:grpSpPr>
            <p:sp>
              <p:nvSpPr>
                <p:cNvPr id="67237" name="Freeform 677">
                  <a:extLst>
                    <a:ext uri="{FF2B5EF4-FFF2-40B4-BE49-F238E27FC236}">
                      <a16:creationId xmlns:a16="http://schemas.microsoft.com/office/drawing/2014/main" id="{948CCCB9-D75F-4963-8F63-431D8292C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38" name="Freeform 678">
                  <a:extLst>
                    <a:ext uri="{FF2B5EF4-FFF2-40B4-BE49-F238E27FC236}">
                      <a16:creationId xmlns:a16="http://schemas.microsoft.com/office/drawing/2014/main" id="{26240C18-335B-4759-841D-F731F91C84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39" name="Freeform 679">
                  <a:extLst>
                    <a:ext uri="{FF2B5EF4-FFF2-40B4-BE49-F238E27FC236}">
                      <a16:creationId xmlns:a16="http://schemas.microsoft.com/office/drawing/2014/main" id="{85AF5A02-3D51-44EB-8EE2-76D3F77E54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40" name="Group 680">
                <a:extLst>
                  <a:ext uri="{FF2B5EF4-FFF2-40B4-BE49-F238E27FC236}">
                    <a16:creationId xmlns:a16="http://schemas.microsoft.com/office/drawing/2014/main" id="{B970566A-D420-4012-8B3F-1DA2506366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07" y="2705"/>
                <a:ext cx="359" cy="145"/>
                <a:chOff x="22" y="618"/>
                <a:chExt cx="1222" cy="493"/>
              </a:xfrm>
            </p:grpSpPr>
            <p:sp>
              <p:nvSpPr>
                <p:cNvPr id="67241" name="Freeform 681">
                  <a:extLst>
                    <a:ext uri="{FF2B5EF4-FFF2-40B4-BE49-F238E27FC236}">
                      <a16:creationId xmlns:a16="http://schemas.microsoft.com/office/drawing/2014/main" id="{7311C495-A8BC-4AC7-9152-369BDBD7D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42" name="Freeform 682">
                  <a:extLst>
                    <a:ext uri="{FF2B5EF4-FFF2-40B4-BE49-F238E27FC236}">
                      <a16:creationId xmlns:a16="http://schemas.microsoft.com/office/drawing/2014/main" id="{EC7BAC7D-D5B9-40D2-8D53-875009B2A0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43" name="Freeform 683">
                  <a:extLst>
                    <a:ext uri="{FF2B5EF4-FFF2-40B4-BE49-F238E27FC236}">
                      <a16:creationId xmlns:a16="http://schemas.microsoft.com/office/drawing/2014/main" id="{7B336AFF-6D2A-4236-8780-2A5E707C4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44" name="Group 684">
                <a:extLst>
                  <a:ext uri="{FF2B5EF4-FFF2-40B4-BE49-F238E27FC236}">
                    <a16:creationId xmlns:a16="http://schemas.microsoft.com/office/drawing/2014/main" id="{CF99111E-7656-478E-93FD-258618A32F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851808">
                <a:off x="1458" y="3010"/>
                <a:ext cx="359" cy="145"/>
                <a:chOff x="22" y="618"/>
                <a:chExt cx="1222" cy="493"/>
              </a:xfrm>
            </p:grpSpPr>
            <p:sp>
              <p:nvSpPr>
                <p:cNvPr id="67245" name="Freeform 685">
                  <a:extLst>
                    <a:ext uri="{FF2B5EF4-FFF2-40B4-BE49-F238E27FC236}">
                      <a16:creationId xmlns:a16="http://schemas.microsoft.com/office/drawing/2014/main" id="{A3FB06BE-38B4-4FB4-894C-217D4B7A2B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46" name="Freeform 686">
                  <a:extLst>
                    <a:ext uri="{FF2B5EF4-FFF2-40B4-BE49-F238E27FC236}">
                      <a16:creationId xmlns:a16="http://schemas.microsoft.com/office/drawing/2014/main" id="{773705AF-C92B-4DC5-BA16-41C58E693C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47" name="Freeform 687">
                  <a:extLst>
                    <a:ext uri="{FF2B5EF4-FFF2-40B4-BE49-F238E27FC236}">
                      <a16:creationId xmlns:a16="http://schemas.microsoft.com/office/drawing/2014/main" id="{2F63B6CA-66CF-453F-8365-C56633897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48" name="Group 688">
                <a:extLst>
                  <a:ext uri="{FF2B5EF4-FFF2-40B4-BE49-F238E27FC236}">
                    <a16:creationId xmlns:a16="http://schemas.microsoft.com/office/drawing/2014/main" id="{D71EBA64-EEC3-4156-8994-D3088B4FDE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486" y="3143"/>
                <a:ext cx="359" cy="145"/>
                <a:chOff x="22" y="618"/>
                <a:chExt cx="1222" cy="493"/>
              </a:xfrm>
            </p:grpSpPr>
            <p:sp>
              <p:nvSpPr>
                <p:cNvPr id="67249" name="Freeform 689">
                  <a:extLst>
                    <a:ext uri="{FF2B5EF4-FFF2-40B4-BE49-F238E27FC236}">
                      <a16:creationId xmlns:a16="http://schemas.microsoft.com/office/drawing/2014/main" id="{8FAC826E-5CF5-4AB1-A0F5-16E58F6A9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50" name="Freeform 690">
                  <a:extLst>
                    <a:ext uri="{FF2B5EF4-FFF2-40B4-BE49-F238E27FC236}">
                      <a16:creationId xmlns:a16="http://schemas.microsoft.com/office/drawing/2014/main" id="{E7BE61A2-1FA4-468B-9B6D-CB60ECA6D6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51" name="Freeform 691">
                  <a:extLst>
                    <a:ext uri="{FF2B5EF4-FFF2-40B4-BE49-F238E27FC236}">
                      <a16:creationId xmlns:a16="http://schemas.microsoft.com/office/drawing/2014/main" id="{1456DA88-0CDC-4A3F-8B8F-0202C0AD3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52" name="Group 692">
                <a:extLst>
                  <a:ext uri="{FF2B5EF4-FFF2-40B4-BE49-F238E27FC236}">
                    <a16:creationId xmlns:a16="http://schemas.microsoft.com/office/drawing/2014/main" id="{B64976CD-BD18-4E2B-B15D-A85233DE14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715759">
                <a:off x="1510" y="3276"/>
                <a:ext cx="359" cy="145"/>
                <a:chOff x="22" y="618"/>
                <a:chExt cx="1222" cy="493"/>
              </a:xfrm>
            </p:grpSpPr>
            <p:sp>
              <p:nvSpPr>
                <p:cNvPr id="67253" name="Freeform 693">
                  <a:extLst>
                    <a:ext uri="{FF2B5EF4-FFF2-40B4-BE49-F238E27FC236}">
                      <a16:creationId xmlns:a16="http://schemas.microsoft.com/office/drawing/2014/main" id="{F0672953-F583-4F63-B9E3-CC1A1F8C0F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54" name="Freeform 694">
                  <a:extLst>
                    <a:ext uri="{FF2B5EF4-FFF2-40B4-BE49-F238E27FC236}">
                      <a16:creationId xmlns:a16="http://schemas.microsoft.com/office/drawing/2014/main" id="{AD2A3F1A-7AB0-4E8E-9C4F-6CDB7B837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55" name="Freeform 695">
                  <a:extLst>
                    <a:ext uri="{FF2B5EF4-FFF2-40B4-BE49-F238E27FC236}">
                      <a16:creationId xmlns:a16="http://schemas.microsoft.com/office/drawing/2014/main" id="{D51D0A9A-E5C9-4A6E-814C-364365F017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7256" name="Freeform 696">
                <a:extLst>
                  <a:ext uri="{FF2B5EF4-FFF2-40B4-BE49-F238E27FC236}">
                    <a16:creationId xmlns:a16="http://schemas.microsoft.com/office/drawing/2014/main" id="{B4793926-B5D1-4DEB-8AFC-0B99DF011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006"/>
                <a:ext cx="204" cy="1633"/>
              </a:xfrm>
              <a:custGeom>
                <a:avLst/>
                <a:gdLst>
                  <a:gd name="T0" fmla="*/ 68 w 204"/>
                  <a:gd name="T1" fmla="*/ 0 h 1633"/>
                  <a:gd name="T2" fmla="*/ 23 w 204"/>
                  <a:gd name="T3" fmla="*/ 681 h 1633"/>
                  <a:gd name="T4" fmla="*/ 204 w 204"/>
                  <a:gd name="T5" fmla="*/ 1633 h 1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4" h="1633">
                    <a:moveTo>
                      <a:pt x="68" y="0"/>
                    </a:moveTo>
                    <a:cubicBezTo>
                      <a:pt x="34" y="204"/>
                      <a:pt x="0" y="409"/>
                      <a:pt x="23" y="681"/>
                    </a:cubicBezTo>
                    <a:cubicBezTo>
                      <a:pt x="46" y="953"/>
                      <a:pt x="125" y="1293"/>
                      <a:pt x="204" y="1633"/>
                    </a:cubicBezTo>
                  </a:path>
                </a:pathLst>
              </a:custGeom>
              <a:noFill/>
              <a:ln w="2540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7257" name="Group 697">
                <a:extLst>
                  <a:ext uri="{FF2B5EF4-FFF2-40B4-BE49-F238E27FC236}">
                    <a16:creationId xmlns:a16="http://schemas.microsoft.com/office/drawing/2014/main" id="{1F586275-C6D7-4A18-A597-958C910338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544"/>
                <a:ext cx="408" cy="166"/>
                <a:chOff x="975" y="2048"/>
                <a:chExt cx="408" cy="166"/>
              </a:xfrm>
            </p:grpSpPr>
            <p:sp>
              <p:nvSpPr>
                <p:cNvPr id="67258" name="Freeform 698">
                  <a:extLst>
                    <a:ext uri="{FF2B5EF4-FFF2-40B4-BE49-F238E27FC236}">
                      <a16:creationId xmlns:a16="http://schemas.microsoft.com/office/drawing/2014/main" id="{FFCC16AD-6A96-4AF3-9994-32C8500E8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59" name="Freeform 699">
                  <a:extLst>
                    <a:ext uri="{FF2B5EF4-FFF2-40B4-BE49-F238E27FC236}">
                      <a16:creationId xmlns:a16="http://schemas.microsoft.com/office/drawing/2014/main" id="{39419146-58D4-4A3F-BDF2-40B04AFF3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60" name="Freeform 700">
                  <a:extLst>
                    <a:ext uri="{FF2B5EF4-FFF2-40B4-BE49-F238E27FC236}">
                      <a16:creationId xmlns:a16="http://schemas.microsoft.com/office/drawing/2014/main" id="{81399E2C-9C08-47A1-89EB-77273BBA6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61" name="Group 701">
                <a:extLst>
                  <a:ext uri="{FF2B5EF4-FFF2-40B4-BE49-F238E27FC236}">
                    <a16:creationId xmlns:a16="http://schemas.microsoft.com/office/drawing/2014/main" id="{DD9D1AEB-DF2B-47B0-8BBA-7EE6808116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57750">
                <a:off x="1392" y="2810"/>
                <a:ext cx="405" cy="213"/>
                <a:chOff x="1885" y="2296"/>
                <a:chExt cx="517" cy="272"/>
              </a:xfrm>
            </p:grpSpPr>
            <p:sp>
              <p:nvSpPr>
                <p:cNvPr id="67262" name="Freeform 702">
                  <a:extLst>
                    <a:ext uri="{FF2B5EF4-FFF2-40B4-BE49-F238E27FC236}">
                      <a16:creationId xmlns:a16="http://schemas.microsoft.com/office/drawing/2014/main" id="{6FE77E89-E114-4A5C-ABC4-2434969DF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63" name="Freeform 703">
                  <a:extLst>
                    <a:ext uri="{FF2B5EF4-FFF2-40B4-BE49-F238E27FC236}">
                      <a16:creationId xmlns:a16="http://schemas.microsoft.com/office/drawing/2014/main" id="{29C876A5-32C1-4845-AB32-990112143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64" name="Freeform 704">
                  <a:extLst>
                    <a:ext uri="{FF2B5EF4-FFF2-40B4-BE49-F238E27FC236}">
                      <a16:creationId xmlns:a16="http://schemas.microsoft.com/office/drawing/2014/main" id="{824FB6CA-4972-4D53-B212-C3F1F0D0D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65" name="Freeform 705">
                  <a:extLst>
                    <a:ext uri="{FF2B5EF4-FFF2-40B4-BE49-F238E27FC236}">
                      <a16:creationId xmlns:a16="http://schemas.microsoft.com/office/drawing/2014/main" id="{A8EE9D1B-89C9-4045-BA5A-B04B9562B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66" name="Freeform 706">
                  <a:extLst>
                    <a:ext uri="{FF2B5EF4-FFF2-40B4-BE49-F238E27FC236}">
                      <a16:creationId xmlns:a16="http://schemas.microsoft.com/office/drawing/2014/main" id="{09787361-67C4-4507-9434-492599AD2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67" name="Group 707">
                <a:extLst>
                  <a:ext uri="{FF2B5EF4-FFF2-40B4-BE49-F238E27FC236}">
                    <a16:creationId xmlns:a16="http://schemas.microsoft.com/office/drawing/2014/main" id="{6E1A7585-444D-48A6-9979-F5F9781001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" y="1933"/>
                <a:ext cx="314" cy="127"/>
                <a:chOff x="22" y="618"/>
                <a:chExt cx="1222" cy="493"/>
              </a:xfrm>
            </p:grpSpPr>
            <p:sp>
              <p:nvSpPr>
                <p:cNvPr id="67268" name="Freeform 708">
                  <a:extLst>
                    <a:ext uri="{FF2B5EF4-FFF2-40B4-BE49-F238E27FC236}">
                      <a16:creationId xmlns:a16="http://schemas.microsoft.com/office/drawing/2014/main" id="{A6D00683-C236-4B1E-A7B1-88F9A2379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69" name="Freeform 709">
                  <a:extLst>
                    <a:ext uri="{FF2B5EF4-FFF2-40B4-BE49-F238E27FC236}">
                      <a16:creationId xmlns:a16="http://schemas.microsoft.com/office/drawing/2014/main" id="{AA12497A-DAD9-4DAC-BBE8-5C8C0550C2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70" name="Freeform 710">
                  <a:extLst>
                    <a:ext uri="{FF2B5EF4-FFF2-40B4-BE49-F238E27FC236}">
                      <a16:creationId xmlns:a16="http://schemas.microsoft.com/office/drawing/2014/main" id="{55BA2B87-0E23-43CA-95F6-8DE6F216F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71" name="Group 711">
                <a:extLst>
                  <a:ext uri="{FF2B5EF4-FFF2-40B4-BE49-F238E27FC236}">
                    <a16:creationId xmlns:a16="http://schemas.microsoft.com/office/drawing/2014/main" id="{3840B19D-3359-46CD-AD70-73673AF51A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505621" flipH="1">
                <a:off x="1543" y="3321"/>
                <a:ext cx="363" cy="213"/>
                <a:chOff x="1885" y="2296"/>
                <a:chExt cx="517" cy="272"/>
              </a:xfrm>
            </p:grpSpPr>
            <p:sp>
              <p:nvSpPr>
                <p:cNvPr id="67272" name="Freeform 712">
                  <a:extLst>
                    <a:ext uri="{FF2B5EF4-FFF2-40B4-BE49-F238E27FC236}">
                      <a16:creationId xmlns:a16="http://schemas.microsoft.com/office/drawing/2014/main" id="{A55F9C5D-2267-4E88-B515-E8FE03E37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73" name="Freeform 713">
                  <a:extLst>
                    <a:ext uri="{FF2B5EF4-FFF2-40B4-BE49-F238E27FC236}">
                      <a16:creationId xmlns:a16="http://schemas.microsoft.com/office/drawing/2014/main" id="{89B059FD-3199-4CC0-963D-713B7E2C3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74" name="Freeform 714">
                  <a:extLst>
                    <a:ext uri="{FF2B5EF4-FFF2-40B4-BE49-F238E27FC236}">
                      <a16:creationId xmlns:a16="http://schemas.microsoft.com/office/drawing/2014/main" id="{3369CC42-2DF6-4B5A-AEA6-52D0DC258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75" name="Freeform 715">
                  <a:extLst>
                    <a:ext uri="{FF2B5EF4-FFF2-40B4-BE49-F238E27FC236}">
                      <a16:creationId xmlns:a16="http://schemas.microsoft.com/office/drawing/2014/main" id="{C7E57378-D517-4909-BB55-2945A76B65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76" name="Freeform 716">
                  <a:extLst>
                    <a:ext uri="{FF2B5EF4-FFF2-40B4-BE49-F238E27FC236}">
                      <a16:creationId xmlns:a16="http://schemas.microsoft.com/office/drawing/2014/main" id="{88494C78-9596-4C59-A0EC-1CCAAD9A8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77" name="Group 717">
                <a:extLst>
                  <a:ext uri="{FF2B5EF4-FFF2-40B4-BE49-F238E27FC236}">
                    <a16:creationId xmlns:a16="http://schemas.microsoft.com/office/drawing/2014/main" id="{F2C4AA42-62B5-4E0F-9047-CD931DA4FC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555" y="3503"/>
                <a:ext cx="359" cy="145"/>
                <a:chOff x="22" y="618"/>
                <a:chExt cx="1222" cy="493"/>
              </a:xfrm>
            </p:grpSpPr>
            <p:sp>
              <p:nvSpPr>
                <p:cNvPr id="67278" name="Freeform 718">
                  <a:extLst>
                    <a:ext uri="{FF2B5EF4-FFF2-40B4-BE49-F238E27FC236}">
                      <a16:creationId xmlns:a16="http://schemas.microsoft.com/office/drawing/2014/main" id="{3483FBB9-67AF-40C7-8F9B-05E38B38C4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79" name="Freeform 719">
                  <a:extLst>
                    <a:ext uri="{FF2B5EF4-FFF2-40B4-BE49-F238E27FC236}">
                      <a16:creationId xmlns:a16="http://schemas.microsoft.com/office/drawing/2014/main" id="{CDFC5A7A-AEA7-4511-9DB4-CC5002EFBB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80" name="Freeform 720">
                  <a:extLst>
                    <a:ext uri="{FF2B5EF4-FFF2-40B4-BE49-F238E27FC236}">
                      <a16:creationId xmlns:a16="http://schemas.microsoft.com/office/drawing/2014/main" id="{AA3E505A-BCFF-439D-848C-D0F35D6D2A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7281" name="Group 721">
              <a:extLst>
                <a:ext uri="{FF2B5EF4-FFF2-40B4-BE49-F238E27FC236}">
                  <a16:creationId xmlns:a16="http://schemas.microsoft.com/office/drawing/2014/main" id="{6820F377-1525-48EB-80E6-32C027966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4" y="2704"/>
              <a:ext cx="576" cy="2033"/>
              <a:chOff x="1383" y="1933"/>
              <a:chExt cx="531" cy="1715"/>
            </a:xfrm>
          </p:grpSpPr>
          <p:grpSp>
            <p:nvGrpSpPr>
              <p:cNvPr id="67282" name="Group 722">
                <a:extLst>
                  <a:ext uri="{FF2B5EF4-FFF2-40B4-BE49-F238E27FC236}">
                    <a16:creationId xmlns:a16="http://schemas.microsoft.com/office/drawing/2014/main" id="{D8C0987F-3728-4E01-BB32-9F1AD3C80C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9" y="2051"/>
                <a:ext cx="359" cy="145"/>
                <a:chOff x="22" y="618"/>
                <a:chExt cx="1222" cy="493"/>
              </a:xfrm>
            </p:grpSpPr>
            <p:sp>
              <p:nvSpPr>
                <p:cNvPr id="67283" name="Freeform 723">
                  <a:extLst>
                    <a:ext uri="{FF2B5EF4-FFF2-40B4-BE49-F238E27FC236}">
                      <a16:creationId xmlns:a16="http://schemas.microsoft.com/office/drawing/2014/main" id="{32163F7B-269E-43F7-AF19-D121D19BB8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84" name="Freeform 724">
                  <a:extLst>
                    <a:ext uri="{FF2B5EF4-FFF2-40B4-BE49-F238E27FC236}">
                      <a16:creationId xmlns:a16="http://schemas.microsoft.com/office/drawing/2014/main" id="{E305DA46-4E25-47E1-A17A-1475F42835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85" name="Freeform 725">
                  <a:extLst>
                    <a:ext uri="{FF2B5EF4-FFF2-40B4-BE49-F238E27FC236}">
                      <a16:creationId xmlns:a16="http://schemas.microsoft.com/office/drawing/2014/main" id="{3BF23BD7-FC17-4E08-970F-A6BFD24262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86" name="Group 726">
                <a:extLst>
                  <a:ext uri="{FF2B5EF4-FFF2-40B4-BE49-F238E27FC236}">
                    <a16:creationId xmlns:a16="http://schemas.microsoft.com/office/drawing/2014/main" id="{C552C489-F50E-48FE-BC29-E898AEF3DA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187"/>
                <a:ext cx="408" cy="166"/>
                <a:chOff x="975" y="2048"/>
                <a:chExt cx="408" cy="166"/>
              </a:xfrm>
            </p:grpSpPr>
            <p:sp>
              <p:nvSpPr>
                <p:cNvPr id="67287" name="Freeform 727">
                  <a:extLst>
                    <a:ext uri="{FF2B5EF4-FFF2-40B4-BE49-F238E27FC236}">
                      <a16:creationId xmlns:a16="http://schemas.microsoft.com/office/drawing/2014/main" id="{9094C362-28CB-4E8C-ABE8-D9B23BF332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88" name="Freeform 728">
                  <a:extLst>
                    <a:ext uri="{FF2B5EF4-FFF2-40B4-BE49-F238E27FC236}">
                      <a16:creationId xmlns:a16="http://schemas.microsoft.com/office/drawing/2014/main" id="{34B42887-6AF0-4BA6-AFFD-430904081D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89" name="Freeform 729">
                  <a:extLst>
                    <a:ext uri="{FF2B5EF4-FFF2-40B4-BE49-F238E27FC236}">
                      <a16:creationId xmlns:a16="http://schemas.microsoft.com/office/drawing/2014/main" id="{3EE495B3-2F96-41B2-9308-6D19E13A1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90" name="Group 730">
                <a:extLst>
                  <a:ext uri="{FF2B5EF4-FFF2-40B4-BE49-F238E27FC236}">
                    <a16:creationId xmlns:a16="http://schemas.microsoft.com/office/drawing/2014/main" id="{74FA4F76-6F5F-4726-BC94-D089F60CC5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308"/>
                <a:ext cx="359" cy="145"/>
                <a:chOff x="22" y="618"/>
                <a:chExt cx="1222" cy="493"/>
              </a:xfrm>
            </p:grpSpPr>
            <p:sp>
              <p:nvSpPr>
                <p:cNvPr id="67291" name="Freeform 731">
                  <a:extLst>
                    <a:ext uri="{FF2B5EF4-FFF2-40B4-BE49-F238E27FC236}">
                      <a16:creationId xmlns:a16="http://schemas.microsoft.com/office/drawing/2014/main" id="{F520FB17-B6A2-473A-979F-5106F8E01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92" name="Freeform 732">
                  <a:extLst>
                    <a:ext uri="{FF2B5EF4-FFF2-40B4-BE49-F238E27FC236}">
                      <a16:creationId xmlns:a16="http://schemas.microsoft.com/office/drawing/2014/main" id="{BD3C7046-8691-466A-BE43-891F671A8E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93" name="Freeform 733">
                  <a:extLst>
                    <a:ext uri="{FF2B5EF4-FFF2-40B4-BE49-F238E27FC236}">
                      <a16:creationId xmlns:a16="http://schemas.microsoft.com/office/drawing/2014/main" id="{F39DF0D0-8555-4B72-A153-75AC8E647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94" name="Group 734">
                <a:extLst>
                  <a:ext uri="{FF2B5EF4-FFF2-40B4-BE49-F238E27FC236}">
                    <a16:creationId xmlns:a16="http://schemas.microsoft.com/office/drawing/2014/main" id="{957C6A6E-C70C-4399-92D6-45CFBA92DE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3" y="2460"/>
                <a:ext cx="359" cy="145"/>
                <a:chOff x="22" y="618"/>
                <a:chExt cx="1222" cy="493"/>
              </a:xfrm>
            </p:grpSpPr>
            <p:sp>
              <p:nvSpPr>
                <p:cNvPr id="67295" name="Freeform 735">
                  <a:extLst>
                    <a:ext uri="{FF2B5EF4-FFF2-40B4-BE49-F238E27FC236}">
                      <a16:creationId xmlns:a16="http://schemas.microsoft.com/office/drawing/2014/main" id="{0605900E-2B10-4CB4-BCDA-80A5BAEE5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96" name="Freeform 736">
                  <a:extLst>
                    <a:ext uri="{FF2B5EF4-FFF2-40B4-BE49-F238E27FC236}">
                      <a16:creationId xmlns:a16="http://schemas.microsoft.com/office/drawing/2014/main" id="{95548B53-0E20-426C-8B40-D6D1CD118B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97" name="Freeform 737">
                  <a:extLst>
                    <a:ext uri="{FF2B5EF4-FFF2-40B4-BE49-F238E27FC236}">
                      <a16:creationId xmlns:a16="http://schemas.microsoft.com/office/drawing/2014/main" id="{6A4E08BF-5498-401F-8305-52A225D16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298" name="Group 738">
                <a:extLst>
                  <a:ext uri="{FF2B5EF4-FFF2-40B4-BE49-F238E27FC236}">
                    <a16:creationId xmlns:a16="http://schemas.microsoft.com/office/drawing/2014/main" id="{465245BF-ED26-4BAF-B057-5A063464E1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07" y="2705"/>
                <a:ext cx="359" cy="145"/>
                <a:chOff x="22" y="618"/>
                <a:chExt cx="1222" cy="493"/>
              </a:xfrm>
            </p:grpSpPr>
            <p:sp>
              <p:nvSpPr>
                <p:cNvPr id="67299" name="Freeform 739">
                  <a:extLst>
                    <a:ext uri="{FF2B5EF4-FFF2-40B4-BE49-F238E27FC236}">
                      <a16:creationId xmlns:a16="http://schemas.microsoft.com/office/drawing/2014/main" id="{A4E02BE9-FD57-478E-946E-F1963B33B8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00" name="Freeform 740">
                  <a:extLst>
                    <a:ext uri="{FF2B5EF4-FFF2-40B4-BE49-F238E27FC236}">
                      <a16:creationId xmlns:a16="http://schemas.microsoft.com/office/drawing/2014/main" id="{5F71C23F-F4FB-449D-9CEA-86397C9C91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01" name="Freeform 741">
                  <a:extLst>
                    <a:ext uri="{FF2B5EF4-FFF2-40B4-BE49-F238E27FC236}">
                      <a16:creationId xmlns:a16="http://schemas.microsoft.com/office/drawing/2014/main" id="{0DDA1BFD-07AD-424E-88E4-58F05C041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302" name="Group 742">
                <a:extLst>
                  <a:ext uri="{FF2B5EF4-FFF2-40B4-BE49-F238E27FC236}">
                    <a16:creationId xmlns:a16="http://schemas.microsoft.com/office/drawing/2014/main" id="{E24C3D67-FD63-429A-99C3-1B687A8D18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851808">
                <a:off x="1458" y="3010"/>
                <a:ext cx="359" cy="145"/>
                <a:chOff x="22" y="618"/>
                <a:chExt cx="1222" cy="493"/>
              </a:xfrm>
            </p:grpSpPr>
            <p:sp>
              <p:nvSpPr>
                <p:cNvPr id="67303" name="Freeform 743">
                  <a:extLst>
                    <a:ext uri="{FF2B5EF4-FFF2-40B4-BE49-F238E27FC236}">
                      <a16:creationId xmlns:a16="http://schemas.microsoft.com/office/drawing/2014/main" id="{E934CAA8-70D0-46A6-860F-A4A74E611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04" name="Freeform 744">
                  <a:extLst>
                    <a:ext uri="{FF2B5EF4-FFF2-40B4-BE49-F238E27FC236}">
                      <a16:creationId xmlns:a16="http://schemas.microsoft.com/office/drawing/2014/main" id="{898CDEE0-7CB8-4F71-97F1-B9920CA42A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05" name="Freeform 745">
                  <a:extLst>
                    <a:ext uri="{FF2B5EF4-FFF2-40B4-BE49-F238E27FC236}">
                      <a16:creationId xmlns:a16="http://schemas.microsoft.com/office/drawing/2014/main" id="{4E3F7DD2-C3F9-4618-B025-86244D160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306" name="Group 746">
                <a:extLst>
                  <a:ext uri="{FF2B5EF4-FFF2-40B4-BE49-F238E27FC236}">
                    <a16:creationId xmlns:a16="http://schemas.microsoft.com/office/drawing/2014/main" id="{DFD3A700-7682-4F39-A38B-B8713C55BD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486" y="3143"/>
                <a:ext cx="359" cy="145"/>
                <a:chOff x="22" y="618"/>
                <a:chExt cx="1222" cy="493"/>
              </a:xfrm>
            </p:grpSpPr>
            <p:sp>
              <p:nvSpPr>
                <p:cNvPr id="67307" name="Freeform 747">
                  <a:extLst>
                    <a:ext uri="{FF2B5EF4-FFF2-40B4-BE49-F238E27FC236}">
                      <a16:creationId xmlns:a16="http://schemas.microsoft.com/office/drawing/2014/main" id="{664AAF87-4F30-46B9-AEB8-6F8BC879FA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08" name="Freeform 748">
                  <a:extLst>
                    <a:ext uri="{FF2B5EF4-FFF2-40B4-BE49-F238E27FC236}">
                      <a16:creationId xmlns:a16="http://schemas.microsoft.com/office/drawing/2014/main" id="{62982E64-1D72-488E-8147-D38F2561C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09" name="Freeform 749">
                  <a:extLst>
                    <a:ext uri="{FF2B5EF4-FFF2-40B4-BE49-F238E27FC236}">
                      <a16:creationId xmlns:a16="http://schemas.microsoft.com/office/drawing/2014/main" id="{8BFD771B-B68E-4CA5-B991-7E39927D82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310" name="Group 750">
                <a:extLst>
                  <a:ext uri="{FF2B5EF4-FFF2-40B4-BE49-F238E27FC236}">
                    <a16:creationId xmlns:a16="http://schemas.microsoft.com/office/drawing/2014/main" id="{88EC2FC2-6846-4321-8D21-03A4104E68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715759">
                <a:off x="1510" y="3276"/>
                <a:ext cx="359" cy="145"/>
                <a:chOff x="22" y="618"/>
                <a:chExt cx="1222" cy="493"/>
              </a:xfrm>
            </p:grpSpPr>
            <p:sp>
              <p:nvSpPr>
                <p:cNvPr id="67311" name="Freeform 751">
                  <a:extLst>
                    <a:ext uri="{FF2B5EF4-FFF2-40B4-BE49-F238E27FC236}">
                      <a16:creationId xmlns:a16="http://schemas.microsoft.com/office/drawing/2014/main" id="{95A27BFD-94A8-439A-B286-C9A18EF692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12" name="Freeform 752">
                  <a:extLst>
                    <a:ext uri="{FF2B5EF4-FFF2-40B4-BE49-F238E27FC236}">
                      <a16:creationId xmlns:a16="http://schemas.microsoft.com/office/drawing/2014/main" id="{2F3F3C38-D367-4C2A-8339-FE08BB6DA0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13" name="Freeform 753">
                  <a:extLst>
                    <a:ext uri="{FF2B5EF4-FFF2-40B4-BE49-F238E27FC236}">
                      <a16:creationId xmlns:a16="http://schemas.microsoft.com/office/drawing/2014/main" id="{0F92BE37-DFF3-424F-A1D0-0A15C9D016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7314" name="Freeform 754">
                <a:extLst>
                  <a:ext uri="{FF2B5EF4-FFF2-40B4-BE49-F238E27FC236}">
                    <a16:creationId xmlns:a16="http://schemas.microsoft.com/office/drawing/2014/main" id="{40D09B0A-CAF2-46D5-BD91-F3F97DC40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006"/>
                <a:ext cx="204" cy="1633"/>
              </a:xfrm>
              <a:custGeom>
                <a:avLst/>
                <a:gdLst>
                  <a:gd name="T0" fmla="*/ 68 w 204"/>
                  <a:gd name="T1" fmla="*/ 0 h 1633"/>
                  <a:gd name="T2" fmla="*/ 23 w 204"/>
                  <a:gd name="T3" fmla="*/ 681 h 1633"/>
                  <a:gd name="T4" fmla="*/ 204 w 204"/>
                  <a:gd name="T5" fmla="*/ 1633 h 1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4" h="1633">
                    <a:moveTo>
                      <a:pt x="68" y="0"/>
                    </a:moveTo>
                    <a:cubicBezTo>
                      <a:pt x="34" y="204"/>
                      <a:pt x="0" y="409"/>
                      <a:pt x="23" y="681"/>
                    </a:cubicBezTo>
                    <a:cubicBezTo>
                      <a:pt x="46" y="953"/>
                      <a:pt x="125" y="1293"/>
                      <a:pt x="204" y="1633"/>
                    </a:cubicBezTo>
                  </a:path>
                </a:pathLst>
              </a:custGeom>
              <a:noFill/>
              <a:ln w="2540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7315" name="Group 755">
                <a:extLst>
                  <a:ext uri="{FF2B5EF4-FFF2-40B4-BE49-F238E27FC236}">
                    <a16:creationId xmlns:a16="http://schemas.microsoft.com/office/drawing/2014/main" id="{C9D634F8-3B95-4DBF-AE83-478DA06E83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92" y="2544"/>
                <a:ext cx="408" cy="166"/>
                <a:chOff x="975" y="2048"/>
                <a:chExt cx="408" cy="166"/>
              </a:xfrm>
            </p:grpSpPr>
            <p:sp>
              <p:nvSpPr>
                <p:cNvPr id="67316" name="Freeform 756">
                  <a:extLst>
                    <a:ext uri="{FF2B5EF4-FFF2-40B4-BE49-F238E27FC236}">
                      <a16:creationId xmlns:a16="http://schemas.microsoft.com/office/drawing/2014/main" id="{BDE76F13-A5C4-456D-A4BD-8B1D584B3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122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17" name="Freeform 757">
                  <a:extLst>
                    <a:ext uri="{FF2B5EF4-FFF2-40B4-BE49-F238E27FC236}">
                      <a16:creationId xmlns:a16="http://schemas.microsoft.com/office/drawing/2014/main" id="{A41F3ECA-9326-4C27-B7CC-EF173155D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2" y="2069"/>
                  <a:ext cx="221" cy="13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18" name="Freeform 758">
                  <a:extLst>
                    <a:ext uri="{FF2B5EF4-FFF2-40B4-BE49-F238E27FC236}">
                      <a16:creationId xmlns:a16="http://schemas.microsoft.com/office/drawing/2014/main" id="{25F1282E-9D64-4385-A392-45A871B8D6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975" y="2048"/>
                  <a:ext cx="182" cy="157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319" name="Group 759">
                <a:extLst>
                  <a:ext uri="{FF2B5EF4-FFF2-40B4-BE49-F238E27FC236}">
                    <a16:creationId xmlns:a16="http://schemas.microsoft.com/office/drawing/2014/main" id="{D2604B44-5674-4122-94E3-B2431A00D4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57750">
                <a:off x="1392" y="2810"/>
                <a:ext cx="405" cy="213"/>
                <a:chOff x="1885" y="2296"/>
                <a:chExt cx="517" cy="272"/>
              </a:xfrm>
            </p:grpSpPr>
            <p:sp>
              <p:nvSpPr>
                <p:cNvPr id="67320" name="Freeform 760">
                  <a:extLst>
                    <a:ext uri="{FF2B5EF4-FFF2-40B4-BE49-F238E27FC236}">
                      <a16:creationId xmlns:a16="http://schemas.microsoft.com/office/drawing/2014/main" id="{FE9E3AF3-8C21-4E0F-9D3C-5E852FEC45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21" name="Freeform 761">
                  <a:extLst>
                    <a:ext uri="{FF2B5EF4-FFF2-40B4-BE49-F238E27FC236}">
                      <a16:creationId xmlns:a16="http://schemas.microsoft.com/office/drawing/2014/main" id="{9DB9ABDA-4C50-499A-977D-79EEA9CC9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22" name="Freeform 762">
                  <a:extLst>
                    <a:ext uri="{FF2B5EF4-FFF2-40B4-BE49-F238E27FC236}">
                      <a16:creationId xmlns:a16="http://schemas.microsoft.com/office/drawing/2014/main" id="{BC164D95-2B39-4E7F-ADFE-2F9E0D15ED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23" name="Freeform 763">
                  <a:extLst>
                    <a:ext uri="{FF2B5EF4-FFF2-40B4-BE49-F238E27FC236}">
                      <a16:creationId xmlns:a16="http://schemas.microsoft.com/office/drawing/2014/main" id="{F76D7C0F-CE46-4FD4-A44A-9A68980F8C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24" name="Freeform 764">
                  <a:extLst>
                    <a:ext uri="{FF2B5EF4-FFF2-40B4-BE49-F238E27FC236}">
                      <a16:creationId xmlns:a16="http://schemas.microsoft.com/office/drawing/2014/main" id="{9C215F02-B124-4D35-9B3E-DF84B35AA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325" name="Group 765">
                <a:extLst>
                  <a:ext uri="{FF2B5EF4-FFF2-40B4-BE49-F238E27FC236}">
                    <a16:creationId xmlns:a16="http://schemas.microsoft.com/office/drawing/2014/main" id="{1B703908-65B4-479F-B665-9EA1F65796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" y="1933"/>
                <a:ext cx="314" cy="127"/>
                <a:chOff x="22" y="618"/>
                <a:chExt cx="1222" cy="493"/>
              </a:xfrm>
            </p:grpSpPr>
            <p:sp>
              <p:nvSpPr>
                <p:cNvPr id="67326" name="Freeform 766">
                  <a:extLst>
                    <a:ext uri="{FF2B5EF4-FFF2-40B4-BE49-F238E27FC236}">
                      <a16:creationId xmlns:a16="http://schemas.microsoft.com/office/drawing/2014/main" id="{0F430CE6-3152-441A-92DF-EC70A05995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27" name="Freeform 767">
                  <a:extLst>
                    <a:ext uri="{FF2B5EF4-FFF2-40B4-BE49-F238E27FC236}">
                      <a16:creationId xmlns:a16="http://schemas.microsoft.com/office/drawing/2014/main" id="{CAC52BE8-0722-4822-9B08-D4EA8DEEC9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28" name="Freeform 768">
                  <a:extLst>
                    <a:ext uri="{FF2B5EF4-FFF2-40B4-BE49-F238E27FC236}">
                      <a16:creationId xmlns:a16="http://schemas.microsoft.com/office/drawing/2014/main" id="{EC8646DA-4068-4063-8C7D-3EABE9817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329" name="Group 769">
                <a:extLst>
                  <a:ext uri="{FF2B5EF4-FFF2-40B4-BE49-F238E27FC236}">
                    <a16:creationId xmlns:a16="http://schemas.microsoft.com/office/drawing/2014/main" id="{6B6CA39C-5A78-4F26-8FF2-A070FF0909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505621" flipH="1">
                <a:off x="1543" y="3321"/>
                <a:ext cx="363" cy="213"/>
                <a:chOff x="1885" y="2296"/>
                <a:chExt cx="517" cy="272"/>
              </a:xfrm>
            </p:grpSpPr>
            <p:sp>
              <p:nvSpPr>
                <p:cNvPr id="67330" name="Freeform 770">
                  <a:extLst>
                    <a:ext uri="{FF2B5EF4-FFF2-40B4-BE49-F238E27FC236}">
                      <a16:creationId xmlns:a16="http://schemas.microsoft.com/office/drawing/2014/main" id="{82712E0E-7BD2-4599-8FFF-15A9DC5A42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394"/>
                  <a:ext cx="184" cy="9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31" name="Freeform 771">
                  <a:extLst>
                    <a:ext uri="{FF2B5EF4-FFF2-40B4-BE49-F238E27FC236}">
                      <a16:creationId xmlns:a16="http://schemas.microsoft.com/office/drawing/2014/main" id="{B53A842F-0BC2-475F-81E8-EA78E8007F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154" y="2296"/>
                  <a:ext cx="248" cy="224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32" name="Freeform 772">
                  <a:extLst>
                    <a:ext uri="{FF2B5EF4-FFF2-40B4-BE49-F238E27FC236}">
                      <a16:creationId xmlns:a16="http://schemas.microsoft.com/office/drawing/2014/main" id="{53C81BA5-BDAB-4AFA-8CB7-31B1B94B12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0" y="2354"/>
                  <a:ext cx="172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33" name="Freeform 773">
                  <a:extLst>
                    <a:ext uri="{FF2B5EF4-FFF2-40B4-BE49-F238E27FC236}">
                      <a16:creationId xmlns:a16="http://schemas.microsoft.com/office/drawing/2014/main" id="{D43F294E-190D-414E-A9B3-D6173A585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372"/>
                  <a:ext cx="221" cy="133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34" name="Freeform 774">
                  <a:extLst>
                    <a:ext uri="{FF2B5EF4-FFF2-40B4-BE49-F238E27FC236}">
                      <a16:creationId xmlns:a16="http://schemas.microsoft.com/office/drawing/2014/main" id="{DA588EAD-B7A7-4F66-920B-17ABA683A7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436997" flipH="1">
                  <a:off x="1885" y="2456"/>
                  <a:ext cx="289" cy="112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335" name="Group 775">
                <a:extLst>
                  <a:ext uri="{FF2B5EF4-FFF2-40B4-BE49-F238E27FC236}">
                    <a16:creationId xmlns:a16="http://schemas.microsoft.com/office/drawing/2014/main" id="{ED482C03-0475-46DC-88CC-7D7CEDA636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28468">
                <a:off x="1555" y="3503"/>
                <a:ext cx="359" cy="145"/>
                <a:chOff x="22" y="618"/>
                <a:chExt cx="1222" cy="493"/>
              </a:xfrm>
            </p:grpSpPr>
            <p:sp>
              <p:nvSpPr>
                <p:cNvPr id="67336" name="Freeform 776">
                  <a:extLst>
                    <a:ext uri="{FF2B5EF4-FFF2-40B4-BE49-F238E27FC236}">
                      <a16:creationId xmlns:a16="http://schemas.microsoft.com/office/drawing/2014/main" id="{20E77DA2-C024-467C-BBA8-CD841E0745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" y="799"/>
                  <a:ext cx="628" cy="312"/>
                </a:xfrm>
                <a:custGeom>
                  <a:avLst/>
                  <a:gdLst>
                    <a:gd name="T0" fmla="*/ 622 w 628"/>
                    <a:gd name="T1" fmla="*/ 156 h 312"/>
                    <a:gd name="T2" fmla="*/ 628 w 628"/>
                    <a:gd name="T3" fmla="*/ 192 h 312"/>
                    <a:gd name="T4" fmla="*/ 400 w 628"/>
                    <a:gd name="T5" fmla="*/ 84 h 312"/>
                    <a:gd name="T6" fmla="*/ 256 w 628"/>
                    <a:gd name="T7" fmla="*/ 270 h 312"/>
                    <a:gd name="T8" fmla="*/ 328 w 628"/>
                    <a:gd name="T9" fmla="*/ 114 h 312"/>
                    <a:gd name="T10" fmla="*/ 334 w 628"/>
                    <a:gd name="T11" fmla="*/ 61 h 312"/>
                    <a:gd name="T12" fmla="*/ 202 w 628"/>
                    <a:gd name="T13" fmla="*/ 264 h 312"/>
                    <a:gd name="T14" fmla="*/ 271 w 628"/>
                    <a:gd name="T15" fmla="*/ 104 h 312"/>
                    <a:gd name="T16" fmla="*/ 109 w 628"/>
                    <a:gd name="T17" fmla="*/ 308 h 312"/>
                    <a:gd name="T18" fmla="*/ 241 w 628"/>
                    <a:gd name="T19" fmla="*/ 80 h 312"/>
                    <a:gd name="T20" fmla="*/ 197 w 628"/>
                    <a:gd name="T21" fmla="*/ 106 h 312"/>
                    <a:gd name="T22" fmla="*/ 82 w 628"/>
                    <a:gd name="T23" fmla="*/ 258 h 312"/>
                    <a:gd name="T24" fmla="*/ 193 w 628"/>
                    <a:gd name="T25" fmla="*/ 62 h 312"/>
                    <a:gd name="T26" fmla="*/ 10 w 628"/>
                    <a:gd name="T27" fmla="*/ 252 h 312"/>
                    <a:gd name="T28" fmla="*/ 130 w 628"/>
                    <a:gd name="T29" fmla="*/ 60 h 312"/>
                    <a:gd name="T30" fmla="*/ 379 w 628"/>
                    <a:gd name="T31" fmla="*/ 16 h 312"/>
                    <a:gd name="T32" fmla="*/ 622 w 628"/>
                    <a:gd name="T33" fmla="*/ 15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8" h="312">
                      <a:moveTo>
                        <a:pt x="622" y="156"/>
                      </a:moveTo>
                      <a:lnTo>
                        <a:pt x="628" y="192"/>
                      </a:lnTo>
                      <a:cubicBezTo>
                        <a:pt x="591" y="180"/>
                        <a:pt x="462" y="71"/>
                        <a:pt x="400" y="84"/>
                      </a:cubicBezTo>
                      <a:cubicBezTo>
                        <a:pt x="338" y="97"/>
                        <a:pt x="268" y="265"/>
                        <a:pt x="256" y="270"/>
                      </a:cubicBezTo>
                      <a:cubicBezTo>
                        <a:pt x="244" y="275"/>
                        <a:pt x="315" y="149"/>
                        <a:pt x="328" y="114"/>
                      </a:cubicBezTo>
                      <a:lnTo>
                        <a:pt x="334" y="61"/>
                      </a:lnTo>
                      <a:cubicBezTo>
                        <a:pt x="313" y="86"/>
                        <a:pt x="213" y="257"/>
                        <a:pt x="202" y="264"/>
                      </a:cubicBezTo>
                      <a:lnTo>
                        <a:pt x="271" y="104"/>
                      </a:lnTo>
                      <a:cubicBezTo>
                        <a:pt x="255" y="111"/>
                        <a:pt x="114" y="312"/>
                        <a:pt x="109" y="308"/>
                      </a:cubicBezTo>
                      <a:cubicBezTo>
                        <a:pt x="104" y="304"/>
                        <a:pt x="226" y="114"/>
                        <a:pt x="241" y="80"/>
                      </a:cubicBezTo>
                      <a:cubicBezTo>
                        <a:pt x="256" y="46"/>
                        <a:pt x="223" y="76"/>
                        <a:pt x="197" y="106"/>
                      </a:cubicBezTo>
                      <a:cubicBezTo>
                        <a:pt x="171" y="136"/>
                        <a:pt x="83" y="265"/>
                        <a:pt x="82" y="258"/>
                      </a:cubicBezTo>
                      <a:lnTo>
                        <a:pt x="193" y="62"/>
                      </a:lnTo>
                      <a:cubicBezTo>
                        <a:pt x="181" y="61"/>
                        <a:pt x="20" y="252"/>
                        <a:pt x="10" y="252"/>
                      </a:cubicBezTo>
                      <a:cubicBezTo>
                        <a:pt x="0" y="252"/>
                        <a:pt x="69" y="99"/>
                        <a:pt x="130" y="60"/>
                      </a:cubicBezTo>
                      <a:cubicBezTo>
                        <a:pt x="191" y="21"/>
                        <a:pt x="297" y="0"/>
                        <a:pt x="379" y="16"/>
                      </a:cubicBezTo>
                      <a:lnTo>
                        <a:pt x="622" y="156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37" name="Freeform 777">
                  <a:extLst>
                    <a:ext uri="{FF2B5EF4-FFF2-40B4-BE49-F238E27FC236}">
                      <a16:creationId xmlns:a16="http://schemas.microsoft.com/office/drawing/2014/main" id="{68798971-2456-4AAF-8EA1-D45C2E27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" y="618"/>
                  <a:ext cx="547" cy="457"/>
                </a:xfrm>
                <a:custGeom>
                  <a:avLst/>
                  <a:gdLst>
                    <a:gd name="T0" fmla="*/ 547 w 547"/>
                    <a:gd name="T1" fmla="*/ 350 h 457"/>
                    <a:gd name="T2" fmla="*/ 411 w 547"/>
                    <a:gd name="T3" fmla="*/ 259 h 457"/>
                    <a:gd name="T4" fmla="*/ 349 w 547"/>
                    <a:gd name="T5" fmla="*/ 457 h 457"/>
                    <a:gd name="T6" fmla="*/ 366 w 547"/>
                    <a:gd name="T7" fmla="*/ 259 h 457"/>
                    <a:gd name="T8" fmla="*/ 321 w 547"/>
                    <a:gd name="T9" fmla="*/ 304 h 457"/>
                    <a:gd name="T10" fmla="*/ 230 w 547"/>
                    <a:gd name="T11" fmla="*/ 395 h 457"/>
                    <a:gd name="T12" fmla="*/ 275 w 547"/>
                    <a:gd name="T13" fmla="*/ 304 h 457"/>
                    <a:gd name="T14" fmla="*/ 185 w 547"/>
                    <a:gd name="T15" fmla="*/ 395 h 457"/>
                    <a:gd name="T16" fmla="*/ 230 w 547"/>
                    <a:gd name="T17" fmla="*/ 304 h 457"/>
                    <a:gd name="T18" fmla="*/ 94 w 547"/>
                    <a:gd name="T19" fmla="*/ 350 h 457"/>
                    <a:gd name="T20" fmla="*/ 185 w 547"/>
                    <a:gd name="T21" fmla="*/ 259 h 457"/>
                    <a:gd name="T22" fmla="*/ 349 w 547"/>
                    <a:gd name="T23" fmla="*/ 247 h 457"/>
                    <a:gd name="T24" fmla="*/ 321 w 547"/>
                    <a:gd name="T25" fmla="*/ 213 h 457"/>
                    <a:gd name="T26" fmla="*/ 139 w 547"/>
                    <a:gd name="T27" fmla="*/ 213 h 457"/>
                    <a:gd name="T28" fmla="*/ 230 w 547"/>
                    <a:gd name="T29" fmla="*/ 168 h 457"/>
                    <a:gd name="T30" fmla="*/ 321 w 547"/>
                    <a:gd name="T31" fmla="*/ 168 h 457"/>
                    <a:gd name="T32" fmla="*/ 411 w 547"/>
                    <a:gd name="T33" fmla="*/ 259 h 457"/>
                    <a:gd name="T34" fmla="*/ 127 w 547"/>
                    <a:gd name="T35" fmla="*/ 133 h 457"/>
                    <a:gd name="T36" fmla="*/ 11 w 547"/>
                    <a:gd name="T37" fmla="*/ 211 h 457"/>
                    <a:gd name="T38" fmla="*/ 61 w 547"/>
                    <a:gd name="T39" fmla="*/ 115 h 457"/>
                    <a:gd name="T40" fmla="*/ 133 w 547"/>
                    <a:gd name="T41" fmla="*/ 85 h 457"/>
                    <a:gd name="T42" fmla="*/ 321 w 547"/>
                    <a:gd name="T43" fmla="*/ 123 h 457"/>
                    <a:gd name="T44" fmla="*/ 457 w 547"/>
                    <a:gd name="T45" fmla="*/ 259 h 457"/>
                    <a:gd name="T46" fmla="*/ 547 w 547"/>
                    <a:gd name="T47" fmla="*/ 304 h 457"/>
                    <a:gd name="T48" fmla="*/ 411 w 547"/>
                    <a:gd name="T49" fmla="*/ 168 h 457"/>
                    <a:gd name="T50" fmla="*/ 321 w 547"/>
                    <a:gd name="T51" fmla="*/ 77 h 457"/>
                    <a:gd name="T52" fmla="*/ 139 w 547"/>
                    <a:gd name="T53" fmla="*/ 37 h 457"/>
                    <a:gd name="T54" fmla="*/ 205 w 547"/>
                    <a:gd name="T55" fmla="*/ 1 h 457"/>
                    <a:gd name="T56" fmla="*/ 321 w 547"/>
                    <a:gd name="T57" fmla="*/ 32 h 457"/>
                    <a:gd name="T58" fmla="*/ 411 w 547"/>
                    <a:gd name="T59" fmla="*/ 123 h 457"/>
                    <a:gd name="T60" fmla="*/ 427 w 547"/>
                    <a:gd name="T61" fmla="*/ 19 h 457"/>
                    <a:gd name="T62" fmla="*/ 457 w 547"/>
                    <a:gd name="T63" fmla="*/ 168 h 457"/>
                    <a:gd name="T64" fmla="*/ 547 w 547"/>
                    <a:gd name="T65" fmla="*/ 304 h 457"/>
                    <a:gd name="T66" fmla="*/ 547 w 547"/>
                    <a:gd name="T67" fmla="*/ 35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7" h="457">
                      <a:moveTo>
                        <a:pt x="547" y="350"/>
                      </a:moveTo>
                      <a:lnTo>
                        <a:pt x="411" y="259"/>
                      </a:lnTo>
                      <a:cubicBezTo>
                        <a:pt x="378" y="277"/>
                        <a:pt x="356" y="457"/>
                        <a:pt x="349" y="457"/>
                      </a:cubicBezTo>
                      <a:lnTo>
                        <a:pt x="366" y="259"/>
                      </a:lnTo>
                      <a:lnTo>
                        <a:pt x="321" y="304"/>
                      </a:lnTo>
                      <a:cubicBezTo>
                        <a:pt x="298" y="327"/>
                        <a:pt x="238" y="395"/>
                        <a:pt x="230" y="395"/>
                      </a:cubicBezTo>
                      <a:lnTo>
                        <a:pt x="275" y="304"/>
                      </a:lnTo>
                      <a:lnTo>
                        <a:pt x="185" y="395"/>
                      </a:lnTo>
                      <a:lnTo>
                        <a:pt x="230" y="304"/>
                      </a:lnTo>
                      <a:cubicBezTo>
                        <a:pt x="215" y="297"/>
                        <a:pt x="101" y="357"/>
                        <a:pt x="94" y="350"/>
                      </a:cubicBezTo>
                      <a:cubicBezTo>
                        <a:pt x="87" y="343"/>
                        <a:pt x="143" y="276"/>
                        <a:pt x="185" y="259"/>
                      </a:cubicBezTo>
                      <a:lnTo>
                        <a:pt x="349" y="247"/>
                      </a:lnTo>
                      <a:lnTo>
                        <a:pt x="321" y="213"/>
                      </a:lnTo>
                      <a:lnTo>
                        <a:pt x="139" y="213"/>
                      </a:lnTo>
                      <a:lnTo>
                        <a:pt x="230" y="168"/>
                      </a:lnTo>
                      <a:lnTo>
                        <a:pt x="321" y="168"/>
                      </a:lnTo>
                      <a:lnTo>
                        <a:pt x="411" y="259"/>
                      </a:lnTo>
                      <a:cubicBezTo>
                        <a:pt x="379" y="253"/>
                        <a:pt x="194" y="141"/>
                        <a:pt x="127" y="133"/>
                      </a:cubicBezTo>
                      <a:cubicBezTo>
                        <a:pt x="60" y="125"/>
                        <a:pt x="22" y="214"/>
                        <a:pt x="11" y="211"/>
                      </a:cubicBezTo>
                      <a:cubicBezTo>
                        <a:pt x="0" y="208"/>
                        <a:pt x="41" y="136"/>
                        <a:pt x="61" y="115"/>
                      </a:cubicBezTo>
                      <a:cubicBezTo>
                        <a:pt x="81" y="94"/>
                        <a:pt x="90" y="84"/>
                        <a:pt x="133" y="85"/>
                      </a:cubicBezTo>
                      <a:cubicBezTo>
                        <a:pt x="176" y="86"/>
                        <a:pt x="267" y="94"/>
                        <a:pt x="321" y="123"/>
                      </a:cubicBezTo>
                      <a:lnTo>
                        <a:pt x="457" y="259"/>
                      </a:lnTo>
                      <a:lnTo>
                        <a:pt x="547" y="304"/>
                      </a:lnTo>
                      <a:lnTo>
                        <a:pt x="411" y="168"/>
                      </a:lnTo>
                      <a:lnTo>
                        <a:pt x="321" y="77"/>
                      </a:lnTo>
                      <a:lnTo>
                        <a:pt x="139" y="37"/>
                      </a:lnTo>
                      <a:lnTo>
                        <a:pt x="205" y="1"/>
                      </a:lnTo>
                      <a:cubicBezTo>
                        <a:pt x="235" y="0"/>
                        <a:pt x="287" y="12"/>
                        <a:pt x="321" y="32"/>
                      </a:cubicBezTo>
                      <a:lnTo>
                        <a:pt x="411" y="123"/>
                      </a:lnTo>
                      <a:lnTo>
                        <a:pt x="427" y="19"/>
                      </a:lnTo>
                      <a:cubicBezTo>
                        <a:pt x="435" y="26"/>
                        <a:pt x="437" y="121"/>
                        <a:pt x="457" y="168"/>
                      </a:cubicBezTo>
                      <a:lnTo>
                        <a:pt x="547" y="304"/>
                      </a:lnTo>
                      <a:lnTo>
                        <a:pt x="547" y="350"/>
                      </a:lnTo>
                      <a:close/>
                    </a:path>
                  </a:pathLst>
                </a:custGeom>
                <a:solidFill>
                  <a:srgbClr val="003300">
                    <a:alpha val="44000"/>
                  </a:srgbClr>
                </a:solidFill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338" name="Freeform 778">
                  <a:extLst>
                    <a:ext uri="{FF2B5EF4-FFF2-40B4-BE49-F238E27FC236}">
                      <a16:creationId xmlns:a16="http://schemas.microsoft.com/office/drawing/2014/main" id="{BD68DC34-BC82-4A30-8D79-C7E8745AF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" y="663"/>
                  <a:ext cx="587" cy="380"/>
                </a:xfrm>
                <a:custGeom>
                  <a:avLst/>
                  <a:gdLst>
                    <a:gd name="T0" fmla="*/ 0 w 587"/>
                    <a:gd name="T1" fmla="*/ 315 h 380"/>
                    <a:gd name="T2" fmla="*/ 146 w 587"/>
                    <a:gd name="T3" fmla="*/ 233 h 380"/>
                    <a:gd name="T4" fmla="*/ 271 w 587"/>
                    <a:gd name="T5" fmla="*/ 368 h 380"/>
                    <a:gd name="T6" fmla="*/ 199 w 587"/>
                    <a:gd name="T7" fmla="*/ 164 h 380"/>
                    <a:gd name="T8" fmla="*/ 243 w 587"/>
                    <a:gd name="T9" fmla="*/ 273 h 380"/>
                    <a:gd name="T10" fmla="*/ 340 w 587"/>
                    <a:gd name="T11" fmla="*/ 355 h 380"/>
                    <a:gd name="T12" fmla="*/ 292 w 587"/>
                    <a:gd name="T13" fmla="*/ 273 h 380"/>
                    <a:gd name="T14" fmla="*/ 388 w 587"/>
                    <a:gd name="T15" fmla="*/ 355 h 380"/>
                    <a:gd name="T16" fmla="*/ 340 w 587"/>
                    <a:gd name="T17" fmla="*/ 273 h 380"/>
                    <a:gd name="T18" fmla="*/ 486 w 587"/>
                    <a:gd name="T19" fmla="*/ 315 h 380"/>
                    <a:gd name="T20" fmla="*/ 388 w 587"/>
                    <a:gd name="T21" fmla="*/ 233 h 380"/>
                    <a:gd name="T22" fmla="*/ 212 w 587"/>
                    <a:gd name="T23" fmla="*/ 222 h 380"/>
                    <a:gd name="T24" fmla="*/ 243 w 587"/>
                    <a:gd name="T25" fmla="*/ 192 h 380"/>
                    <a:gd name="T26" fmla="*/ 438 w 587"/>
                    <a:gd name="T27" fmla="*/ 192 h 380"/>
                    <a:gd name="T28" fmla="*/ 340 w 587"/>
                    <a:gd name="T29" fmla="*/ 151 h 380"/>
                    <a:gd name="T30" fmla="*/ 243 w 587"/>
                    <a:gd name="T31" fmla="*/ 151 h 380"/>
                    <a:gd name="T32" fmla="*/ 146 w 587"/>
                    <a:gd name="T33" fmla="*/ 233 h 380"/>
                    <a:gd name="T34" fmla="*/ 451 w 587"/>
                    <a:gd name="T35" fmla="*/ 120 h 380"/>
                    <a:gd name="T36" fmla="*/ 575 w 587"/>
                    <a:gd name="T37" fmla="*/ 190 h 380"/>
                    <a:gd name="T38" fmla="*/ 522 w 587"/>
                    <a:gd name="T39" fmla="*/ 103 h 380"/>
                    <a:gd name="T40" fmla="*/ 444 w 587"/>
                    <a:gd name="T41" fmla="*/ 76 h 380"/>
                    <a:gd name="T42" fmla="*/ 243 w 587"/>
                    <a:gd name="T43" fmla="*/ 111 h 380"/>
                    <a:gd name="T44" fmla="*/ 97 w 587"/>
                    <a:gd name="T45" fmla="*/ 233 h 380"/>
                    <a:gd name="T46" fmla="*/ 0 w 587"/>
                    <a:gd name="T47" fmla="*/ 273 h 380"/>
                    <a:gd name="T48" fmla="*/ 146 w 587"/>
                    <a:gd name="T49" fmla="*/ 151 h 380"/>
                    <a:gd name="T50" fmla="*/ 243 w 587"/>
                    <a:gd name="T51" fmla="*/ 69 h 380"/>
                    <a:gd name="T52" fmla="*/ 438 w 587"/>
                    <a:gd name="T53" fmla="*/ 33 h 380"/>
                    <a:gd name="T54" fmla="*/ 367 w 587"/>
                    <a:gd name="T55" fmla="*/ 1 h 380"/>
                    <a:gd name="T56" fmla="*/ 243 w 587"/>
                    <a:gd name="T57" fmla="*/ 29 h 380"/>
                    <a:gd name="T58" fmla="*/ 146 w 587"/>
                    <a:gd name="T59" fmla="*/ 111 h 380"/>
                    <a:gd name="T60" fmla="*/ 183 w 587"/>
                    <a:gd name="T61" fmla="*/ 51 h 380"/>
                    <a:gd name="T62" fmla="*/ 97 w 587"/>
                    <a:gd name="T63" fmla="*/ 151 h 380"/>
                    <a:gd name="T64" fmla="*/ 0 w 587"/>
                    <a:gd name="T65" fmla="*/ 273 h 380"/>
                    <a:gd name="T66" fmla="*/ 0 w 587"/>
                    <a:gd name="T67" fmla="*/ 315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7" h="380">
                      <a:moveTo>
                        <a:pt x="0" y="315"/>
                      </a:moveTo>
                      <a:lnTo>
                        <a:pt x="146" y="233"/>
                      </a:lnTo>
                      <a:cubicBezTo>
                        <a:pt x="191" y="242"/>
                        <a:pt x="262" y="380"/>
                        <a:pt x="271" y="368"/>
                      </a:cubicBezTo>
                      <a:lnTo>
                        <a:pt x="199" y="164"/>
                      </a:lnTo>
                      <a:lnTo>
                        <a:pt x="243" y="273"/>
                      </a:lnTo>
                      <a:cubicBezTo>
                        <a:pt x="266" y="305"/>
                        <a:pt x="332" y="355"/>
                        <a:pt x="340" y="355"/>
                      </a:cubicBezTo>
                      <a:lnTo>
                        <a:pt x="292" y="273"/>
                      </a:lnTo>
                      <a:lnTo>
                        <a:pt x="388" y="355"/>
                      </a:lnTo>
                      <a:lnTo>
                        <a:pt x="340" y="273"/>
                      </a:lnTo>
                      <a:cubicBezTo>
                        <a:pt x="356" y="267"/>
                        <a:pt x="479" y="321"/>
                        <a:pt x="486" y="315"/>
                      </a:cubicBezTo>
                      <a:cubicBezTo>
                        <a:pt x="494" y="308"/>
                        <a:pt x="434" y="248"/>
                        <a:pt x="388" y="233"/>
                      </a:cubicBezTo>
                      <a:lnTo>
                        <a:pt x="212" y="222"/>
                      </a:lnTo>
                      <a:lnTo>
                        <a:pt x="243" y="192"/>
                      </a:lnTo>
                      <a:lnTo>
                        <a:pt x="438" y="192"/>
                      </a:lnTo>
                      <a:lnTo>
                        <a:pt x="340" y="151"/>
                      </a:lnTo>
                      <a:lnTo>
                        <a:pt x="243" y="151"/>
                      </a:lnTo>
                      <a:lnTo>
                        <a:pt x="146" y="233"/>
                      </a:lnTo>
                      <a:cubicBezTo>
                        <a:pt x="180" y="228"/>
                        <a:pt x="379" y="127"/>
                        <a:pt x="451" y="120"/>
                      </a:cubicBezTo>
                      <a:cubicBezTo>
                        <a:pt x="523" y="112"/>
                        <a:pt x="563" y="192"/>
                        <a:pt x="575" y="190"/>
                      </a:cubicBezTo>
                      <a:cubicBezTo>
                        <a:pt x="587" y="187"/>
                        <a:pt x="543" y="122"/>
                        <a:pt x="522" y="103"/>
                      </a:cubicBezTo>
                      <a:cubicBezTo>
                        <a:pt x="500" y="85"/>
                        <a:pt x="490" y="76"/>
                        <a:pt x="444" y="76"/>
                      </a:cubicBezTo>
                      <a:cubicBezTo>
                        <a:pt x="398" y="77"/>
                        <a:pt x="300" y="85"/>
                        <a:pt x="243" y="111"/>
                      </a:cubicBezTo>
                      <a:lnTo>
                        <a:pt x="97" y="233"/>
                      </a:lnTo>
                      <a:lnTo>
                        <a:pt x="0" y="273"/>
                      </a:lnTo>
                      <a:lnTo>
                        <a:pt x="146" y="151"/>
                      </a:lnTo>
                      <a:lnTo>
                        <a:pt x="243" y="69"/>
                      </a:lnTo>
                      <a:lnTo>
                        <a:pt x="438" y="33"/>
                      </a:lnTo>
                      <a:lnTo>
                        <a:pt x="367" y="1"/>
                      </a:lnTo>
                      <a:cubicBezTo>
                        <a:pt x="335" y="0"/>
                        <a:pt x="279" y="11"/>
                        <a:pt x="243" y="29"/>
                      </a:cubicBezTo>
                      <a:lnTo>
                        <a:pt x="146" y="111"/>
                      </a:lnTo>
                      <a:lnTo>
                        <a:pt x="183" y="51"/>
                      </a:lnTo>
                      <a:cubicBezTo>
                        <a:pt x="175" y="58"/>
                        <a:pt x="127" y="114"/>
                        <a:pt x="97" y="151"/>
                      </a:cubicBezTo>
                      <a:lnTo>
                        <a:pt x="0" y="273"/>
                      </a:lnTo>
                      <a:lnTo>
                        <a:pt x="0" y="31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67339" name="Group 779">
            <a:extLst>
              <a:ext uri="{FF2B5EF4-FFF2-40B4-BE49-F238E27FC236}">
                <a16:creationId xmlns:a16="http://schemas.microsoft.com/office/drawing/2014/main" id="{098425A3-350C-413A-B82D-5CA619DBC02A}"/>
              </a:ext>
            </a:extLst>
          </p:cNvPr>
          <p:cNvGrpSpPr>
            <a:grpSpLocks/>
          </p:cNvGrpSpPr>
          <p:nvPr/>
        </p:nvGrpSpPr>
        <p:grpSpPr bwMode="auto">
          <a:xfrm rot="1896060">
            <a:off x="2051050" y="4437063"/>
            <a:ext cx="792163" cy="3227387"/>
            <a:chOff x="1383" y="1933"/>
            <a:chExt cx="531" cy="1715"/>
          </a:xfrm>
        </p:grpSpPr>
        <p:grpSp>
          <p:nvGrpSpPr>
            <p:cNvPr id="67340" name="Group 780">
              <a:extLst>
                <a:ext uri="{FF2B5EF4-FFF2-40B4-BE49-F238E27FC236}">
                  <a16:creationId xmlns:a16="http://schemas.microsoft.com/office/drawing/2014/main" id="{E33FA6FB-7D45-4D45-A6F1-6DA0676051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19" y="2051"/>
              <a:ext cx="359" cy="145"/>
              <a:chOff x="22" y="618"/>
              <a:chExt cx="1222" cy="493"/>
            </a:xfrm>
          </p:grpSpPr>
          <p:sp>
            <p:nvSpPr>
              <p:cNvPr id="67341" name="Freeform 781">
                <a:extLst>
                  <a:ext uri="{FF2B5EF4-FFF2-40B4-BE49-F238E27FC236}">
                    <a16:creationId xmlns:a16="http://schemas.microsoft.com/office/drawing/2014/main" id="{1E6A0568-EBBD-49F8-9948-8F00E4FE3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2" name="Freeform 782">
                <a:extLst>
                  <a:ext uri="{FF2B5EF4-FFF2-40B4-BE49-F238E27FC236}">
                    <a16:creationId xmlns:a16="http://schemas.microsoft.com/office/drawing/2014/main" id="{F9863B42-3D51-4306-A3B8-77BCFEC0A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3" name="Freeform 783">
                <a:extLst>
                  <a:ext uri="{FF2B5EF4-FFF2-40B4-BE49-F238E27FC236}">
                    <a16:creationId xmlns:a16="http://schemas.microsoft.com/office/drawing/2014/main" id="{AF0C73E4-6967-4560-95A0-ED0CBFA8A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344" name="Group 784">
              <a:extLst>
                <a:ext uri="{FF2B5EF4-FFF2-40B4-BE49-F238E27FC236}">
                  <a16:creationId xmlns:a16="http://schemas.microsoft.com/office/drawing/2014/main" id="{AFA3C85C-22B3-42B1-8794-0DA3BB4266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" y="2187"/>
              <a:ext cx="408" cy="166"/>
              <a:chOff x="975" y="2048"/>
              <a:chExt cx="408" cy="166"/>
            </a:xfrm>
          </p:grpSpPr>
          <p:sp>
            <p:nvSpPr>
              <p:cNvPr id="67345" name="Freeform 785">
                <a:extLst>
                  <a:ext uri="{FF2B5EF4-FFF2-40B4-BE49-F238E27FC236}">
                    <a16:creationId xmlns:a16="http://schemas.microsoft.com/office/drawing/2014/main" id="{37E2E760-4BD8-4123-9114-065EE1175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122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6" name="Freeform 786">
                <a:extLst>
                  <a:ext uri="{FF2B5EF4-FFF2-40B4-BE49-F238E27FC236}">
                    <a16:creationId xmlns:a16="http://schemas.microsoft.com/office/drawing/2014/main" id="{7A686411-895B-48E3-A609-6F331A3A7EF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162" y="2069"/>
                <a:ext cx="221" cy="13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7" name="Freeform 787">
                <a:extLst>
                  <a:ext uri="{FF2B5EF4-FFF2-40B4-BE49-F238E27FC236}">
                    <a16:creationId xmlns:a16="http://schemas.microsoft.com/office/drawing/2014/main" id="{F97BC4E3-C7BA-4DFD-975E-C4F58D6D459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75" y="2048"/>
                <a:ext cx="182" cy="157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348" name="Group 788">
              <a:extLst>
                <a:ext uri="{FF2B5EF4-FFF2-40B4-BE49-F238E27FC236}">
                  <a16:creationId xmlns:a16="http://schemas.microsoft.com/office/drawing/2014/main" id="{112E1593-89AD-4C99-AAE7-C2F8274DC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2308"/>
              <a:ext cx="359" cy="145"/>
              <a:chOff x="22" y="618"/>
              <a:chExt cx="1222" cy="493"/>
            </a:xfrm>
          </p:grpSpPr>
          <p:sp>
            <p:nvSpPr>
              <p:cNvPr id="67349" name="Freeform 789">
                <a:extLst>
                  <a:ext uri="{FF2B5EF4-FFF2-40B4-BE49-F238E27FC236}">
                    <a16:creationId xmlns:a16="http://schemas.microsoft.com/office/drawing/2014/main" id="{12EB4926-CEAA-432A-9811-30F26102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0" name="Freeform 790">
                <a:extLst>
                  <a:ext uri="{FF2B5EF4-FFF2-40B4-BE49-F238E27FC236}">
                    <a16:creationId xmlns:a16="http://schemas.microsoft.com/office/drawing/2014/main" id="{197A76A1-5BF4-42E3-8669-8D28C6EE0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1" name="Freeform 791">
                <a:extLst>
                  <a:ext uri="{FF2B5EF4-FFF2-40B4-BE49-F238E27FC236}">
                    <a16:creationId xmlns:a16="http://schemas.microsoft.com/office/drawing/2014/main" id="{5E6DE431-31F1-4AAD-BD65-49034660B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352" name="Group 792">
              <a:extLst>
                <a:ext uri="{FF2B5EF4-FFF2-40B4-BE49-F238E27FC236}">
                  <a16:creationId xmlns:a16="http://schemas.microsoft.com/office/drawing/2014/main" id="{AF2C3975-4496-4780-97B7-2A7655214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2460"/>
              <a:ext cx="359" cy="145"/>
              <a:chOff x="22" y="618"/>
              <a:chExt cx="1222" cy="493"/>
            </a:xfrm>
          </p:grpSpPr>
          <p:sp>
            <p:nvSpPr>
              <p:cNvPr id="67353" name="Freeform 793">
                <a:extLst>
                  <a:ext uri="{FF2B5EF4-FFF2-40B4-BE49-F238E27FC236}">
                    <a16:creationId xmlns:a16="http://schemas.microsoft.com/office/drawing/2014/main" id="{AEEE1CB1-63BE-46D2-AE97-213BB44F4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4" name="Freeform 794">
                <a:extLst>
                  <a:ext uri="{FF2B5EF4-FFF2-40B4-BE49-F238E27FC236}">
                    <a16:creationId xmlns:a16="http://schemas.microsoft.com/office/drawing/2014/main" id="{94876E99-E411-4FCF-93B3-3120ECCCF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5" name="Freeform 795">
                <a:extLst>
                  <a:ext uri="{FF2B5EF4-FFF2-40B4-BE49-F238E27FC236}">
                    <a16:creationId xmlns:a16="http://schemas.microsoft.com/office/drawing/2014/main" id="{527A4269-7EBF-42F3-9137-643E8939F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356" name="Group 796">
              <a:extLst>
                <a:ext uri="{FF2B5EF4-FFF2-40B4-BE49-F238E27FC236}">
                  <a16:creationId xmlns:a16="http://schemas.microsoft.com/office/drawing/2014/main" id="{A0A89116-AC3F-4849-AF82-6CBC8F8C41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7" y="2705"/>
              <a:ext cx="359" cy="145"/>
              <a:chOff x="22" y="618"/>
              <a:chExt cx="1222" cy="493"/>
            </a:xfrm>
          </p:grpSpPr>
          <p:sp>
            <p:nvSpPr>
              <p:cNvPr id="67357" name="Freeform 797">
                <a:extLst>
                  <a:ext uri="{FF2B5EF4-FFF2-40B4-BE49-F238E27FC236}">
                    <a16:creationId xmlns:a16="http://schemas.microsoft.com/office/drawing/2014/main" id="{46FC615F-5183-4306-8648-7187B1A96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8" name="Freeform 798">
                <a:extLst>
                  <a:ext uri="{FF2B5EF4-FFF2-40B4-BE49-F238E27FC236}">
                    <a16:creationId xmlns:a16="http://schemas.microsoft.com/office/drawing/2014/main" id="{18524F59-35B2-4EBD-8C0B-035884EFB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9" name="Freeform 799">
                <a:extLst>
                  <a:ext uri="{FF2B5EF4-FFF2-40B4-BE49-F238E27FC236}">
                    <a16:creationId xmlns:a16="http://schemas.microsoft.com/office/drawing/2014/main" id="{CB42F5A3-1A7E-4473-A653-DC32D5BFB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360" name="Group 800">
              <a:extLst>
                <a:ext uri="{FF2B5EF4-FFF2-40B4-BE49-F238E27FC236}">
                  <a16:creationId xmlns:a16="http://schemas.microsoft.com/office/drawing/2014/main" id="{18F64871-BE2E-490E-ABE4-AA2BA3210B3F}"/>
                </a:ext>
              </a:extLst>
            </p:cNvPr>
            <p:cNvGrpSpPr>
              <a:grpSpLocks/>
            </p:cNvGrpSpPr>
            <p:nvPr/>
          </p:nvGrpSpPr>
          <p:grpSpPr bwMode="auto">
            <a:xfrm rot="-851808">
              <a:off x="1458" y="3010"/>
              <a:ext cx="359" cy="145"/>
              <a:chOff x="22" y="618"/>
              <a:chExt cx="1222" cy="493"/>
            </a:xfrm>
          </p:grpSpPr>
          <p:sp>
            <p:nvSpPr>
              <p:cNvPr id="67361" name="Freeform 801">
                <a:extLst>
                  <a:ext uri="{FF2B5EF4-FFF2-40B4-BE49-F238E27FC236}">
                    <a16:creationId xmlns:a16="http://schemas.microsoft.com/office/drawing/2014/main" id="{4B616E79-FF30-432A-9D6D-5B2D255FF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2" name="Freeform 802">
                <a:extLst>
                  <a:ext uri="{FF2B5EF4-FFF2-40B4-BE49-F238E27FC236}">
                    <a16:creationId xmlns:a16="http://schemas.microsoft.com/office/drawing/2014/main" id="{419D64AD-D954-4394-80F1-0800ADF7F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3" name="Freeform 803">
                <a:extLst>
                  <a:ext uri="{FF2B5EF4-FFF2-40B4-BE49-F238E27FC236}">
                    <a16:creationId xmlns:a16="http://schemas.microsoft.com/office/drawing/2014/main" id="{285A2324-FACF-4B68-B69B-8881A40B0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364" name="Group 804">
              <a:extLst>
                <a:ext uri="{FF2B5EF4-FFF2-40B4-BE49-F238E27FC236}">
                  <a16:creationId xmlns:a16="http://schemas.microsoft.com/office/drawing/2014/main" id="{E27515A9-B838-46CF-8A57-20049E913659}"/>
                </a:ext>
              </a:extLst>
            </p:cNvPr>
            <p:cNvGrpSpPr>
              <a:grpSpLocks/>
            </p:cNvGrpSpPr>
            <p:nvPr/>
          </p:nvGrpSpPr>
          <p:grpSpPr bwMode="auto">
            <a:xfrm rot="-1128468">
              <a:off x="1486" y="3143"/>
              <a:ext cx="359" cy="145"/>
              <a:chOff x="22" y="618"/>
              <a:chExt cx="1222" cy="493"/>
            </a:xfrm>
          </p:grpSpPr>
          <p:sp>
            <p:nvSpPr>
              <p:cNvPr id="67365" name="Freeform 805">
                <a:extLst>
                  <a:ext uri="{FF2B5EF4-FFF2-40B4-BE49-F238E27FC236}">
                    <a16:creationId xmlns:a16="http://schemas.microsoft.com/office/drawing/2014/main" id="{43981860-EE89-406D-973B-90252CBA9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6" name="Freeform 806">
                <a:extLst>
                  <a:ext uri="{FF2B5EF4-FFF2-40B4-BE49-F238E27FC236}">
                    <a16:creationId xmlns:a16="http://schemas.microsoft.com/office/drawing/2014/main" id="{8AD39EFF-8A5B-4B59-96BC-17D8FD936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7" name="Freeform 807">
                <a:extLst>
                  <a:ext uri="{FF2B5EF4-FFF2-40B4-BE49-F238E27FC236}">
                    <a16:creationId xmlns:a16="http://schemas.microsoft.com/office/drawing/2014/main" id="{E35753C2-2DC4-4D67-9153-B50E607FD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368" name="Group 808">
              <a:extLst>
                <a:ext uri="{FF2B5EF4-FFF2-40B4-BE49-F238E27FC236}">
                  <a16:creationId xmlns:a16="http://schemas.microsoft.com/office/drawing/2014/main" id="{2F349052-DC8A-4E05-A865-8B82B3A70CCC}"/>
                </a:ext>
              </a:extLst>
            </p:cNvPr>
            <p:cNvGrpSpPr>
              <a:grpSpLocks/>
            </p:cNvGrpSpPr>
            <p:nvPr/>
          </p:nvGrpSpPr>
          <p:grpSpPr bwMode="auto">
            <a:xfrm rot="-715759">
              <a:off x="1510" y="3276"/>
              <a:ext cx="359" cy="145"/>
              <a:chOff x="22" y="618"/>
              <a:chExt cx="1222" cy="493"/>
            </a:xfrm>
          </p:grpSpPr>
          <p:sp>
            <p:nvSpPr>
              <p:cNvPr id="67369" name="Freeform 809">
                <a:extLst>
                  <a:ext uri="{FF2B5EF4-FFF2-40B4-BE49-F238E27FC236}">
                    <a16:creationId xmlns:a16="http://schemas.microsoft.com/office/drawing/2014/main" id="{2EAA5E96-4968-4FE9-8CF3-C9C908422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0" name="Freeform 810">
                <a:extLst>
                  <a:ext uri="{FF2B5EF4-FFF2-40B4-BE49-F238E27FC236}">
                    <a16:creationId xmlns:a16="http://schemas.microsoft.com/office/drawing/2014/main" id="{B921F840-2F4C-4FEE-88B4-972DFF1D8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1" name="Freeform 811">
                <a:extLst>
                  <a:ext uri="{FF2B5EF4-FFF2-40B4-BE49-F238E27FC236}">
                    <a16:creationId xmlns:a16="http://schemas.microsoft.com/office/drawing/2014/main" id="{BE3561C7-124D-4288-8343-C825B36C4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7372" name="Freeform 812">
              <a:extLst>
                <a:ext uri="{FF2B5EF4-FFF2-40B4-BE49-F238E27FC236}">
                  <a16:creationId xmlns:a16="http://schemas.microsoft.com/office/drawing/2014/main" id="{38954C0C-76B2-4D21-9A8D-AF9BD0704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006"/>
              <a:ext cx="204" cy="1633"/>
            </a:xfrm>
            <a:custGeom>
              <a:avLst/>
              <a:gdLst>
                <a:gd name="T0" fmla="*/ 68 w 204"/>
                <a:gd name="T1" fmla="*/ 0 h 1633"/>
                <a:gd name="T2" fmla="*/ 23 w 204"/>
                <a:gd name="T3" fmla="*/ 681 h 1633"/>
                <a:gd name="T4" fmla="*/ 204 w 204"/>
                <a:gd name="T5" fmla="*/ 1633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1633">
                  <a:moveTo>
                    <a:pt x="68" y="0"/>
                  </a:moveTo>
                  <a:cubicBezTo>
                    <a:pt x="34" y="204"/>
                    <a:pt x="0" y="409"/>
                    <a:pt x="23" y="681"/>
                  </a:cubicBezTo>
                  <a:cubicBezTo>
                    <a:pt x="46" y="953"/>
                    <a:pt x="125" y="1293"/>
                    <a:pt x="204" y="1633"/>
                  </a:cubicBezTo>
                </a:path>
              </a:pathLst>
            </a:custGeom>
            <a:noFill/>
            <a:ln w="25400" cap="flat" cmpd="sng">
              <a:solidFill>
                <a:srgbClr val="008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7373" name="Group 813">
              <a:extLst>
                <a:ext uri="{FF2B5EF4-FFF2-40B4-BE49-F238E27FC236}">
                  <a16:creationId xmlns:a16="http://schemas.microsoft.com/office/drawing/2014/main" id="{A10AE7DF-619D-4520-9467-25C393A1D3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" y="2544"/>
              <a:ext cx="408" cy="166"/>
              <a:chOff x="975" y="2048"/>
              <a:chExt cx="408" cy="166"/>
            </a:xfrm>
          </p:grpSpPr>
          <p:sp>
            <p:nvSpPr>
              <p:cNvPr id="67374" name="Freeform 814">
                <a:extLst>
                  <a:ext uri="{FF2B5EF4-FFF2-40B4-BE49-F238E27FC236}">
                    <a16:creationId xmlns:a16="http://schemas.microsoft.com/office/drawing/2014/main" id="{ACE1822D-02EC-495B-98F9-C5EC440ED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122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5" name="Freeform 815">
                <a:extLst>
                  <a:ext uri="{FF2B5EF4-FFF2-40B4-BE49-F238E27FC236}">
                    <a16:creationId xmlns:a16="http://schemas.microsoft.com/office/drawing/2014/main" id="{4697E990-1B26-478A-8E3D-BE9C82A46C8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162" y="2069"/>
                <a:ext cx="221" cy="13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6" name="Freeform 816">
                <a:extLst>
                  <a:ext uri="{FF2B5EF4-FFF2-40B4-BE49-F238E27FC236}">
                    <a16:creationId xmlns:a16="http://schemas.microsoft.com/office/drawing/2014/main" id="{844325D3-0CBC-4266-B751-DDC1303AC2E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75" y="2048"/>
                <a:ext cx="182" cy="157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377" name="Group 817">
              <a:extLst>
                <a:ext uri="{FF2B5EF4-FFF2-40B4-BE49-F238E27FC236}">
                  <a16:creationId xmlns:a16="http://schemas.microsoft.com/office/drawing/2014/main" id="{4C47E548-ED18-43DA-8814-12EDB6865147}"/>
                </a:ext>
              </a:extLst>
            </p:cNvPr>
            <p:cNvGrpSpPr>
              <a:grpSpLocks/>
            </p:cNvGrpSpPr>
            <p:nvPr/>
          </p:nvGrpSpPr>
          <p:grpSpPr bwMode="auto">
            <a:xfrm rot="257750">
              <a:off x="1392" y="2810"/>
              <a:ext cx="405" cy="213"/>
              <a:chOff x="1885" y="2296"/>
              <a:chExt cx="517" cy="272"/>
            </a:xfrm>
          </p:grpSpPr>
          <p:sp>
            <p:nvSpPr>
              <p:cNvPr id="67378" name="Freeform 818">
                <a:extLst>
                  <a:ext uri="{FF2B5EF4-FFF2-40B4-BE49-F238E27FC236}">
                    <a16:creationId xmlns:a16="http://schemas.microsoft.com/office/drawing/2014/main" id="{0825A443-E081-4C0C-9121-6DCACF154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394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9" name="Freeform 819">
                <a:extLst>
                  <a:ext uri="{FF2B5EF4-FFF2-40B4-BE49-F238E27FC236}">
                    <a16:creationId xmlns:a16="http://schemas.microsoft.com/office/drawing/2014/main" id="{8FC28846-23A9-4B20-A92F-1E644877B71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154" y="2296"/>
                <a:ext cx="248" cy="22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0" name="Freeform 820">
                <a:extLst>
                  <a:ext uri="{FF2B5EF4-FFF2-40B4-BE49-F238E27FC236}">
                    <a16:creationId xmlns:a16="http://schemas.microsoft.com/office/drawing/2014/main" id="{03F08AC0-5590-4A69-B48F-D29AD9E0A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54"/>
                <a:ext cx="172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1" name="Freeform 821">
                <a:extLst>
                  <a:ext uri="{FF2B5EF4-FFF2-40B4-BE49-F238E27FC236}">
                    <a16:creationId xmlns:a16="http://schemas.microsoft.com/office/drawing/2014/main" id="{C43BFDD1-EFDB-4A94-8C54-D5B4C0D60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72"/>
                <a:ext cx="221" cy="133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2" name="Freeform 822">
                <a:extLst>
                  <a:ext uri="{FF2B5EF4-FFF2-40B4-BE49-F238E27FC236}">
                    <a16:creationId xmlns:a16="http://schemas.microsoft.com/office/drawing/2014/main" id="{5EAFF2DB-0616-46A7-B5E7-3528B53C4351}"/>
                  </a:ext>
                </a:extLst>
              </p:cNvPr>
              <p:cNvSpPr>
                <a:spLocks/>
              </p:cNvSpPr>
              <p:nvPr/>
            </p:nvSpPr>
            <p:spPr bwMode="auto">
              <a:xfrm rot="19436997" flipH="1">
                <a:off x="1885" y="2456"/>
                <a:ext cx="289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383" name="Group 823">
              <a:extLst>
                <a:ext uri="{FF2B5EF4-FFF2-40B4-BE49-F238E27FC236}">
                  <a16:creationId xmlns:a16="http://schemas.microsoft.com/office/drawing/2014/main" id="{BB61F3DA-EB6F-4B34-8B66-36EFCD9C45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4" y="1933"/>
              <a:ext cx="314" cy="127"/>
              <a:chOff x="22" y="618"/>
              <a:chExt cx="1222" cy="493"/>
            </a:xfrm>
          </p:grpSpPr>
          <p:sp>
            <p:nvSpPr>
              <p:cNvPr id="67384" name="Freeform 824">
                <a:extLst>
                  <a:ext uri="{FF2B5EF4-FFF2-40B4-BE49-F238E27FC236}">
                    <a16:creationId xmlns:a16="http://schemas.microsoft.com/office/drawing/2014/main" id="{3C3D286B-5E02-425C-813A-798F662A4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5" name="Freeform 825">
                <a:extLst>
                  <a:ext uri="{FF2B5EF4-FFF2-40B4-BE49-F238E27FC236}">
                    <a16:creationId xmlns:a16="http://schemas.microsoft.com/office/drawing/2014/main" id="{7846C053-87BA-407A-B43D-E9EF3DCBE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6" name="Freeform 826">
                <a:extLst>
                  <a:ext uri="{FF2B5EF4-FFF2-40B4-BE49-F238E27FC236}">
                    <a16:creationId xmlns:a16="http://schemas.microsoft.com/office/drawing/2014/main" id="{F2D13AC4-0F5B-431D-91A3-5CC997BE9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387" name="Group 827">
              <a:extLst>
                <a:ext uri="{FF2B5EF4-FFF2-40B4-BE49-F238E27FC236}">
                  <a16:creationId xmlns:a16="http://schemas.microsoft.com/office/drawing/2014/main" id="{31083E9B-9BBD-4531-B14C-B28F3BE0B1F1}"/>
                </a:ext>
              </a:extLst>
            </p:cNvPr>
            <p:cNvGrpSpPr>
              <a:grpSpLocks/>
            </p:cNvGrpSpPr>
            <p:nvPr/>
          </p:nvGrpSpPr>
          <p:grpSpPr bwMode="auto">
            <a:xfrm rot="19505621" flipH="1">
              <a:off x="1543" y="3321"/>
              <a:ext cx="363" cy="213"/>
              <a:chOff x="1885" y="2296"/>
              <a:chExt cx="517" cy="272"/>
            </a:xfrm>
          </p:grpSpPr>
          <p:sp>
            <p:nvSpPr>
              <p:cNvPr id="67388" name="Freeform 828">
                <a:extLst>
                  <a:ext uri="{FF2B5EF4-FFF2-40B4-BE49-F238E27FC236}">
                    <a16:creationId xmlns:a16="http://schemas.microsoft.com/office/drawing/2014/main" id="{511AC0A9-A2C0-46D6-8DD4-9CD6B88E8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394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9" name="Freeform 829">
                <a:extLst>
                  <a:ext uri="{FF2B5EF4-FFF2-40B4-BE49-F238E27FC236}">
                    <a16:creationId xmlns:a16="http://schemas.microsoft.com/office/drawing/2014/main" id="{9E44E99C-0779-4960-844C-6BC9C9A01B6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154" y="2296"/>
                <a:ext cx="248" cy="22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90" name="Freeform 830">
                <a:extLst>
                  <a:ext uri="{FF2B5EF4-FFF2-40B4-BE49-F238E27FC236}">
                    <a16:creationId xmlns:a16="http://schemas.microsoft.com/office/drawing/2014/main" id="{F0570EEE-EC6D-41C7-870E-F394D0867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54"/>
                <a:ext cx="172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91" name="Freeform 831">
                <a:extLst>
                  <a:ext uri="{FF2B5EF4-FFF2-40B4-BE49-F238E27FC236}">
                    <a16:creationId xmlns:a16="http://schemas.microsoft.com/office/drawing/2014/main" id="{F107FB1C-B95E-4E8A-B652-457DF56EA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72"/>
                <a:ext cx="221" cy="133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92" name="Freeform 832">
                <a:extLst>
                  <a:ext uri="{FF2B5EF4-FFF2-40B4-BE49-F238E27FC236}">
                    <a16:creationId xmlns:a16="http://schemas.microsoft.com/office/drawing/2014/main" id="{37F32897-3344-42AD-A4BB-8A81EB39A585}"/>
                  </a:ext>
                </a:extLst>
              </p:cNvPr>
              <p:cNvSpPr>
                <a:spLocks/>
              </p:cNvSpPr>
              <p:nvPr/>
            </p:nvSpPr>
            <p:spPr bwMode="auto">
              <a:xfrm rot="19436997" flipH="1">
                <a:off x="1885" y="2456"/>
                <a:ext cx="289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393" name="Group 833">
              <a:extLst>
                <a:ext uri="{FF2B5EF4-FFF2-40B4-BE49-F238E27FC236}">
                  <a16:creationId xmlns:a16="http://schemas.microsoft.com/office/drawing/2014/main" id="{02E7E004-CCC6-4A56-BB8E-B7F6C8C27E42}"/>
                </a:ext>
              </a:extLst>
            </p:cNvPr>
            <p:cNvGrpSpPr>
              <a:grpSpLocks/>
            </p:cNvGrpSpPr>
            <p:nvPr/>
          </p:nvGrpSpPr>
          <p:grpSpPr bwMode="auto">
            <a:xfrm rot="-1128468">
              <a:off x="1555" y="3503"/>
              <a:ext cx="359" cy="145"/>
              <a:chOff x="22" y="618"/>
              <a:chExt cx="1222" cy="493"/>
            </a:xfrm>
          </p:grpSpPr>
          <p:sp>
            <p:nvSpPr>
              <p:cNvPr id="67394" name="Freeform 834">
                <a:extLst>
                  <a:ext uri="{FF2B5EF4-FFF2-40B4-BE49-F238E27FC236}">
                    <a16:creationId xmlns:a16="http://schemas.microsoft.com/office/drawing/2014/main" id="{F9AD6618-F8D1-40E1-BB61-AC6D4DEBB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95" name="Freeform 835">
                <a:extLst>
                  <a:ext uri="{FF2B5EF4-FFF2-40B4-BE49-F238E27FC236}">
                    <a16:creationId xmlns:a16="http://schemas.microsoft.com/office/drawing/2014/main" id="{EA49EEA4-5E7A-46D7-8649-C727BAE9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96" name="Freeform 836">
                <a:extLst>
                  <a:ext uri="{FF2B5EF4-FFF2-40B4-BE49-F238E27FC236}">
                    <a16:creationId xmlns:a16="http://schemas.microsoft.com/office/drawing/2014/main" id="{B0008056-92AD-4F81-A0F4-C3A64EFB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7397" name="Group 837">
            <a:extLst>
              <a:ext uri="{FF2B5EF4-FFF2-40B4-BE49-F238E27FC236}">
                <a16:creationId xmlns:a16="http://schemas.microsoft.com/office/drawing/2014/main" id="{D24003F8-DDB9-4EE1-ACF6-86E90A6A6C4F}"/>
              </a:ext>
            </a:extLst>
          </p:cNvPr>
          <p:cNvGrpSpPr>
            <a:grpSpLocks/>
          </p:cNvGrpSpPr>
          <p:nvPr/>
        </p:nvGrpSpPr>
        <p:grpSpPr bwMode="auto">
          <a:xfrm>
            <a:off x="2843213" y="-819150"/>
            <a:ext cx="134937" cy="149225"/>
            <a:chOff x="3509" y="1870"/>
            <a:chExt cx="167" cy="185"/>
          </a:xfrm>
        </p:grpSpPr>
        <p:sp>
          <p:nvSpPr>
            <p:cNvPr id="67398" name="Freeform 838">
              <a:extLst>
                <a:ext uri="{FF2B5EF4-FFF2-40B4-BE49-F238E27FC236}">
                  <a16:creationId xmlns:a16="http://schemas.microsoft.com/office/drawing/2014/main" id="{14F2D485-39B2-4FFB-A17E-63D2844FD9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399" name="Freeform 839">
              <a:extLst>
                <a:ext uri="{FF2B5EF4-FFF2-40B4-BE49-F238E27FC236}">
                  <a16:creationId xmlns:a16="http://schemas.microsoft.com/office/drawing/2014/main" id="{15BB7859-A7D3-4351-A7E2-421CEE4C2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400" name="Freeform 840">
              <a:extLst>
                <a:ext uri="{FF2B5EF4-FFF2-40B4-BE49-F238E27FC236}">
                  <a16:creationId xmlns:a16="http://schemas.microsoft.com/office/drawing/2014/main" id="{02B61D39-65E2-4313-94D6-B72BA8D6E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401" name="Group 841">
            <a:extLst>
              <a:ext uri="{FF2B5EF4-FFF2-40B4-BE49-F238E27FC236}">
                <a16:creationId xmlns:a16="http://schemas.microsoft.com/office/drawing/2014/main" id="{5A16045D-9CD9-4BFE-90E0-56814DC57EFF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-225425"/>
            <a:ext cx="84138" cy="93662"/>
            <a:chOff x="3797" y="2046"/>
            <a:chExt cx="104" cy="116"/>
          </a:xfrm>
        </p:grpSpPr>
        <p:sp>
          <p:nvSpPr>
            <p:cNvPr id="67402" name="Freeform 842">
              <a:extLst>
                <a:ext uri="{FF2B5EF4-FFF2-40B4-BE49-F238E27FC236}">
                  <a16:creationId xmlns:a16="http://schemas.microsoft.com/office/drawing/2014/main" id="{CBD5D3B6-89F0-48E6-97C1-81D9F4972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2046"/>
              <a:ext cx="104" cy="116"/>
            </a:xfrm>
            <a:custGeom>
              <a:avLst/>
              <a:gdLst>
                <a:gd name="T0" fmla="*/ 51 w 357"/>
                <a:gd name="T1" fmla="*/ 60 h 399"/>
                <a:gd name="T2" fmla="*/ 28 w 357"/>
                <a:gd name="T3" fmla="*/ 94 h 399"/>
                <a:gd name="T4" fmla="*/ 5 w 357"/>
                <a:gd name="T5" fmla="*/ 154 h 399"/>
                <a:gd name="T6" fmla="*/ 0 w 357"/>
                <a:gd name="T7" fmla="*/ 216 h 399"/>
                <a:gd name="T8" fmla="*/ 12 w 357"/>
                <a:gd name="T9" fmla="*/ 274 h 399"/>
                <a:gd name="T10" fmla="*/ 39 w 357"/>
                <a:gd name="T11" fmla="*/ 324 h 399"/>
                <a:gd name="T12" fmla="*/ 75 w 357"/>
                <a:gd name="T13" fmla="*/ 363 h 399"/>
                <a:gd name="T14" fmla="*/ 122 w 357"/>
                <a:gd name="T15" fmla="*/ 389 h 399"/>
                <a:gd name="T16" fmla="*/ 175 w 357"/>
                <a:gd name="T17" fmla="*/ 399 h 399"/>
                <a:gd name="T18" fmla="*/ 222 w 357"/>
                <a:gd name="T19" fmla="*/ 393 h 399"/>
                <a:gd name="T20" fmla="*/ 265 w 357"/>
                <a:gd name="T21" fmla="*/ 375 h 399"/>
                <a:gd name="T22" fmla="*/ 300 w 357"/>
                <a:gd name="T23" fmla="*/ 347 h 399"/>
                <a:gd name="T24" fmla="*/ 320 w 357"/>
                <a:gd name="T25" fmla="*/ 324 h 399"/>
                <a:gd name="T26" fmla="*/ 347 w 357"/>
                <a:gd name="T27" fmla="*/ 267 h 399"/>
                <a:gd name="T28" fmla="*/ 357 w 357"/>
                <a:gd name="T29" fmla="*/ 203 h 399"/>
                <a:gd name="T30" fmla="*/ 351 w 357"/>
                <a:gd name="T31" fmla="*/ 144 h 399"/>
                <a:gd name="T32" fmla="*/ 328 w 357"/>
                <a:gd name="T33" fmla="*/ 91 h 399"/>
                <a:gd name="T34" fmla="*/ 295 w 357"/>
                <a:gd name="T35" fmla="*/ 47 h 399"/>
                <a:gd name="T36" fmla="*/ 251 w 357"/>
                <a:gd name="T37" fmla="*/ 16 h 399"/>
                <a:gd name="T38" fmla="*/ 200 w 357"/>
                <a:gd name="T39" fmla="*/ 1 h 399"/>
                <a:gd name="T40" fmla="*/ 151 w 357"/>
                <a:gd name="T41" fmla="*/ 2 h 399"/>
                <a:gd name="T42" fmla="*/ 106 w 357"/>
                <a:gd name="T43" fmla="*/ 18 h 399"/>
                <a:gd name="T44" fmla="*/ 67 w 357"/>
                <a:gd name="T45" fmla="*/ 45 h 399"/>
                <a:gd name="T46" fmla="*/ 151 w 357"/>
                <a:gd name="T47" fmla="*/ 350 h 399"/>
                <a:gd name="T48" fmla="*/ 114 w 357"/>
                <a:gd name="T49" fmla="*/ 335 h 399"/>
                <a:gd name="T50" fmla="*/ 84 w 357"/>
                <a:gd name="T51" fmla="*/ 307 h 399"/>
                <a:gd name="T52" fmla="*/ 62 w 357"/>
                <a:gd name="T53" fmla="*/ 271 h 399"/>
                <a:gd name="T54" fmla="*/ 50 w 357"/>
                <a:gd name="T55" fmla="*/ 229 h 399"/>
                <a:gd name="T56" fmla="*/ 49 w 357"/>
                <a:gd name="T57" fmla="*/ 180 h 399"/>
                <a:gd name="T58" fmla="*/ 62 w 357"/>
                <a:gd name="T59" fmla="*/ 130 h 399"/>
                <a:gd name="T60" fmla="*/ 88 w 357"/>
                <a:gd name="T61" fmla="*/ 88 h 399"/>
                <a:gd name="T62" fmla="*/ 117 w 357"/>
                <a:gd name="T63" fmla="*/ 63 h 399"/>
                <a:gd name="T64" fmla="*/ 148 w 357"/>
                <a:gd name="T65" fmla="*/ 50 h 399"/>
                <a:gd name="T66" fmla="*/ 181 w 357"/>
                <a:gd name="T67" fmla="*/ 45 h 399"/>
                <a:gd name="T68" fmla="*/ 220 w 357"/>
                <a:gd name="T69" fmla="*/ 53 h 399"/>
                <a:gd name="T70" fmla="*/ 254 w 357"/>
                <a:gd name="T71" fmla="*/ 73 h 399"/>
                <a:gd name="T72" fmla="*/ 281 w 357"/>
                <a:gd name="T73" fmla="*/ 104 h 399"/>
                <a:gd name="T74" fmla="*/ 301 w 357"/>
                <a:gd name="T75" fmla="*/ 142 h 399"/>
                <a:gd name="T76" fmla="*/ 310 w 357"/>
                <a:gd name="T77" fmla="*/ 187 h 399"/>
                <a:gd name="T78" fmla="*/ 306 w 357"/>
                <a:gd name="T79" fmla="*/ 236 h 399"/>
                <a:gd name="T80" fmla="*/ 289 w 357"/>
                <a:gd name="T81" fmla="*/ 284 h 399"/>
                <a:gd name="T82" fmla="*/ 259 w 357"/>
                <a:gd name="T83" fmla="*/ 321 h 399"/>
                <a:gd name="T84" fmla="*/ 230 w 357"/>
                <a:gd name="T85" fmla="*/ 341 h 399"/>
                <a:gd name="T86" fmla="*/ 199 w 357"/>
                <a:gd name="T87" fmla="*/ 35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399">
                  <a:moveTo>
                    <a:pt x="67" y="45"/>
                  </a:moveTo>
                  <a:lnTo>
                    <a:pt x="59" y="52"/>
                  </a:lnTo>
                  <a:lnTo>
                    <a:pt x="51" y="60"/>
                  </a:lnTo>
                  <a:lnTo>
                    <a:pt x="44" y="67"/>
                  </a:lnTo>
                  <a:lnTo>
                    <a:pt x="39" y="76"/>
                  </a:lnTo>
                  <a:lnTo>
                    <a:pt x="28" y="94"/>
                  </a:lnTo>
                  <a:lnTo>
                    <a:pt x="18" y="113"/>
                  </a:lnTo>
                  <a:lnTo>
                    <a:pt x="10" y="133"/>
                  </a:lnTo>
                  <a:lnTo>
                    <a:pt x="5" y="154"/>
                  </a:lnTo>
                  <a:lnTo>
                    <a:pt x="1" y="174"/>
                  </a:lnTo>
                  <a:lnTo>
                    <a:pt x="0" y="197"/>
                  </a:lnTo>
                  <a:lnTo>
                    <a:pt x="0" y="216"/>
                  </a:lnTo>
                  <a:lnTo>
                    <a:pt x="2" y="236"/>
                  </a:lnTo>
                  <a:lnTo>
                    <a:pt x="7" y="256"/>
                  </a:lnTo>
                  <a:lnTo>
                    <a:pt x="12" y="274"/>
                  </a:lnTo>
                  <a:lnTo>
                    <a:pt x="20" y="292"/>
                  </a:lnTo>
                  <a:lnTo>
                    <a:pt x="29" y="308"/>
                  </a:lnTo>
                  <a:lnTo>
                    <a:pt x="39" y="324"/>
                  </a:lnTo>
                  <a:lnTo>
                    <a:pt x="50" y="338"/>
                  </a:lnTo>
                  <a:lnTo>
                    <a:pt x="62" y="351"/>
                  </a:lnTo>
                  <a:lnTo>
                    <a:pt x="75" y="363"/>
                  </a:lnTo>
                  <a:lnTo>
                    <a:pt x="91" y="373"/>
                  </a:lnTo>
                  <a:lnTo>
                    <a:pt x="106" y="382"/>
                  </a:lnTo>
                  <a:lnTo>
                    <a:pt x="122" y="389"/>
                  </a:lnTo>
                  <a:lnTo>
                    <a:pt x="139" y="394"/>
                  </a:lnTo>
                  <a:lnTo>
                    <a:pt x="157" y="398"/>
                  </a:lnTo>
                  <a:lnTo>
                    <a:pt x="175" y="399"/>
                  </a:lnTo>
                  <a:lnTo>
                    <a:pt x="191" y="399"/>
                  </a:lnTo>
                  <a:lnTo>
                    <a:pt x="207" y="397"/>
                  </a:lnTo>
                  <a:lnTo>
                    <a:pt x="222" y="393"/>
                  </a:lnTo>
                  <a:lnTo>
                    <a:pt x="238" y="389"/>
                  </a:lnTo>
                  <a:lnTo>
                    <a:pt x="252" y="382"/>
                  </a:lnTo>
                  <a:lnTo>
                    <a:pt x="265" y="375"/>
                  </a:lnTo>
                  <a:lnTo>
                    <a:pt x="280" y="365"/>
                  </a:lnTo>
                  <a:lnTo>
                    <a:pt x="292" y="355"/>
                  </a:lnTo>
                  <a:lnTo>
                    <a:pt x="300" y="347"/>
                  </a:lnTo>
                  <a:lnTo>
                    <a:pt x="306" y="340"/>
                  </a:lnTo>
                  <a:lnTo>
                    <a:pt x="313" y="331"/>
                  </a:lnTo>
                  <a:lnTo>
                    <a:pt x="320" y="324"/>
                  </a:lnTo>
                  <a:lnTo>
                    <a:pt x="331" y="306"/>
                  </a:lnTo>
                  <a:lnTo>
                    <a:pt x="339" y="287"/>
                  </a:lnTo>
                  <a:lnTo>
                    <a:pt x="347" y="267"/>
                  </a:lnTo>
                  <a:lnTo>
                    <a:pt x="353" y="246"/>
                  </a:lnTo>
                  <a:lnTo>
                    <a:pt x="356" y="225"/>
                  </a:lnTo>
                  <a:lnTo>
                    <a:pt x="357" y="203"/>
                  </a:lnTo>
                  <a:lnTo>
                    <a:pt x="357" y="182"/>
                  </a:lnTo>
                  <a:lnTo>
                    <a:pt x="355" y="162"/>
                  </a:lnTo>
                  <a:lnTo>
                    <a:pt x="351" y="144"/>
                  </a:lnTo>
                  <a:lnTo>
                    <a:pt x="345" y="125"/>
                  </a:lnTo>
                  <a:lnTo>
                    <a:pt x="337" y="107"/>
                  </a:lnTo>
                  <a:lnTo>
                    <a:pt x="328" y="91"/>
                  </a:lnTo>
                  <a:lnTo>
                    <a:pt x="318" y="75"/>
                  </a:lnTo>
                  <a:lnTo>
                    <a:pt x="307" y="61"/>
                  </a:lnTo>
                  <a:lnTo>
                    <a:pt x="295" y="47"/>
                  </a:lnTo>
                  <a:lnTo>
                    <a:pt x="281" y="36"/>
                  </a:lnTo>
                  <a:lnTo>
                    <a:pt x="267" y="25"/>
                  </a:lnTo>
                  <a:lnTo>
                    <a:pt x="251" y="16"/>
                  </a:lnTo>
                  <a:lnTo>
                    <a:pt x="235" y="10"/>
                  </a:lnTo>
                  <a:lnTo>
                    <a:pt x="218" y="4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66" y="0"/>
                  </a:lnTo>
                  <a:lnTo>
                    <a:pt x="151" y="2"/>
                  </a:lnTo>
                  <a:lnTo>
                    <a:pt x="135" y="5"/>
                  </a:lnTo>
                  <a:lnTo>
                    <a:pt x="121" y="11"/>
                  </a:lnTo>
                  <a:lnTo>
                    <a:pt x="106" y="18"/>
                  </a:lnTo>
                  <a:lnTo>
                    <a:pt x="92" y="25"/>
                  </a:lnTo>
                  <a:lnTo>
                    <a:pt x="79" y="34"/>
                  </a:lnTo>
                  <a:lnTo>
                    <a:pt x="67" y="45"/>
                  </a:lnTo>
                  <a:close/>
                  <a:moveTo>
                    <a:pt x="176" y="355"/>
                  </a:moveTo>
                  <a:lnTo>
                    <a:pt x="163" y="354"/>
                  </a:lnTo>
                  <a:lnTo>
                    <a:pt x="151" y="350"/>
                  </a:lnTo>
                  <a:lnTo>
                    <a:pt x="137" y="347"/>
                  </a:lnTo>
                  <a:lnTo>
                    <a:pt x="125" y="341"/>
                  </a:lnTo>
                  <a:lnTo>
                    <a:pt x="114" y="335"/>
                  </a:lnTo>
                  <a:lnTo>
                    <a:pt x="103" y="326"/>
                  </a:lnTo>
                  <a:lnTo>
                    <a:pt x="93" y="317"/>
                  </a:lnTo>
                  <a:lnTo>
                    <a:pt x="84" y="307"/>
                  </a:lnTo>
                  <a:lnTo>
                    <a:pt x="77" y="296"/>
                  </a:lnTo>
                  <a:lnTo>
                    <a:pt x="69" y="284"/>
                  </a:lnTo>
                  <a:lnTo>
                    <a:pt x="62" y="271"/>
                  </a:lnTo>
                  <a:lnTo>
                    <a:pt x="57" y="257"/>
                  </a:lnTo>
                  <a:lnTo>
                    <a:pt x="53" y="243"/>
                  </a:lnTo>
                  <a:lnTo>
                    <a:pt x="50" y="229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49" y="180"/>
                  </a:lnTo>
                  <a:lnTo>
                    <a:pt x="52" y="162"/>
                  </a:lnTo>
                  <a:lnTo>
                    <a:pt x="56" y="146"/>
                  </a:lnTo>
                  <a:lnTo>
                    <a:pt x="62" y="130"/>
                  </a:lnTo>
                  <a:lnTo>
                    <a:pt x="69" y="116"/>
                  </a:lnTo>
                  <a:lnTo>
                    <a:pt x="78" y="102"/>
                  </a:lnTo>
                  <a:lnTo>
                    <a:pt x="88" y="88"/>
                  </a:lnTo>
                  <a:lnTo>
                    <a:pt x="100" y="77"/>
                  </a:lnTo>
                  <a:lnTo>
                    <a:pt x="109" y="70"/>
                  </a:lnTo>
                  <a:lnTo>
                    <a:pt x="117" y="63"/>
                  </a:lnTo>
                  <a:lnTo>
                    <a:pt x="127" y="57"/>
                  </a:lnTo>
                  <a:lnTo>
                    <a:pt x="138" y="53"/>
                  </a:lnTo>
                  <a:lnTo>
                    <a:pt x="148" y="50"/>
                  </a:lnTo>
                  <a:lnTo>
                    <a:pt x="159" y="46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95" y="46"/>
                  </a:lnTo>
                  <a:lnTo>
                    <a:pt x="208" y="49"/>
                  </a:lnTo>
                  <a:lnTo>
                    <a:pt x="220" y="53"/>
                  </a:lnTo>
                  <a:lnTo>
                    <a:pt x="232" y="58"/>
                  </a:lnTo>
                  <a:lnTo>
                    <a:pt x="243" y="65"/>
                  </a:lnTo>
                  <a:lnTo>
                    <a:pt x="254" y="73"/>
                  </a:lnTo>
                  <a:lnTo>
                    <a:pt x="264" y="82"/>
                  </a:lnTo>
                  <a:lnTo>
                    <a:pt x="273" y="93"/>
                  </a:lnTo>
                  <a:lnTo>
                    <a:pt x="281" y="104"/>
                  </a:lnTo>
                  <a:lnTo>
                    <a:pt x="289" y="116"/>
                  </a:lnTo>
                  <a:lnTo>
                    <a:pt x="295" y="128"/>
                  </a:lnTo>
                  <a:lnTo>
                    <a:pt x="301" y="142"/>
                  </a:lnTo>
                  <a:lnTo>
                    <a:pt x="304" y="157"/>
                  </a:lnTo>
                  <a:lnTo>
                    <a:pt x="307" y="171"/>
                  </a:lnTo>
                  <a:lnTo>
                    <a:pt x="310" y="187"/>
                  </a:lnTo>
                  <a:lnTo>
                    <a:pt x="310" y="202"/>
                  </a:lnTo>
                  <a:lnTo>
                    <a:pt x="309" y="220"/>
                  </a:lnTo>
                  <a:lnTo>
                    <a:pt x="306" y="236"/>
                  </a:lnTo>
                  <a:lnTo>
                    <a:pt x="302" y="253"/>
                  </a:lnTo>
                  <a:lnTo>
                    <a:pt x="296" y="268"/>
                  </a:lnTo>
                  <a:lnTo>
                    <a:pt x="289" y="284"/>
                  </a:lnTo>
                  <a:lnTo>
                    <a:pt x="280" y="297"/>
                  </a:lnTo>
                  <a:lnTo>
                    <a:pt x="270" y="310"/>
                  </a:lnTo>
                  <a:lnTo>
                    <a:pt x="259" y="321"/>
                  </a:lnTo>
                  <a:lnTo>
                    <a:pt x="250" y="329"/>
                  </a:lnTo>
                  <a:lnTo>
                    <a:pt x="240" y="336"/>
                  </a:lnTo>
                  <a:lnTo>
                    <a:pt x="230" y="341"/>
                  </a:lnTo>
                  <a:lnTo>
                    <a:pt x="220" y="347"/>
                  </a:lnTo>
                  <a:lnTo>
                    <a:pt x="209" y="350"/>
                  </a:lnTo>
                  <a:lnTo>
                    <a:pt x="199" y="352"/>
                  </a:lnTo>
                  <a:lnTo>
                    <a:pt x="188" y="354"/>
                  </a:lnTo>
                  <a:lnTo>
                    <a:pt x="176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403" name="Freeform 843">
              <a:extLst>
                <a:ext uri="{FF2B5EF4-FFF2-40B4-BE49-F238E27FC236}">
                  <a16:creationId xmlns:a16="http://schemas.microsoft.com/office/drawing/2014/main" id="{5C70B400-2A50-4647-8D1A-FF8C70BF7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5"/>
              <a:ext cx="20" cy="23"/>
            </a:xfrm>
            <a:custGeom>
              <a:avLst/>
              <a:gdLst>
                <a:gd name="T0" fmla="*/ 34 w 68"/>
                <a:gd name="T1" fmla="*/ 0 h 78"/>
                <a:gd name="T2" fmla="*/ 41 w 68"/>
                <a:gd name="T3" fmla="*/ 1 h 78"/>
                <a:gd name="T4" fmla="*/ 48 w 68"/>
                <a:gd name="T5" fmla="*/ 4 h 78"/>
                <a:gd name="T6" fmla="*/ 53 w 68"/>
                <a:gd name="T7" fmla="*/ 7 h 78"/>
                <a:gd name="T8" fmla="*/ 58 w 68"/>
                <a:gd name="T9" fmla="*/ 12 h 78"/>
                <a:gd name="T10" fmla="*/ 62 w 68"/>
                <a:gd name="T11" fmla="*/ 18 h 78"/>
                <a:gd name="T12" fmla="*/ 65 w 68"/>
                <a:gd name="T13" fmla="*/ 25 h 78"/>
                <a:gd name="T14" fmla="*/ 66 w 68"/>
                <a:gd name="T15" fmla="*/ 32 h 78"/>
                <a:gd name="T16" fmla="*/ 68 w 68"/>
                <a:gd name="T17" fmla="*/ 40 h 78"/>
                <a:gd name="T18" fmla="*/ 66 w 68"/>
                <a:gd name="T19" fmla="*/ 48 h 78"/>
                <a:gd name="T20" fmla="*/ 64 w 68"/>
                <a:gd name="T21" fmla="*/ 54 h 78"/>
                <a:gd name="T22" fmla="*/ 61 w 68"/>
                <a:gd name="T23" fmla="*/ 61 h 78"/>
                <a:gd name="T24" fmla="*/ 58 w 68"/>
                <a:gd name="T25" fmla="*/ 67 h 78"/>
                <a:gd name="T26" fmla="*/ 52 w 68"/>
                <a:gd name="T27" fmla="*/ 71 h 78"/>
                <a:gd name="T28" fmla="*/ 47 w 68"/>
                <a:gd name="T29" fmla="*/ 75 h 78"/>
                <a:gd name="T30" fmla="*/ 40 w 68"/>
                <a:gd name="T31" fmla="*/ 77 h 78"/>
                <a:gd name="T32" fmla="*/ 33 w 68"/>
                <a:gd name="T33" fmla="*/ 78 h 78"/>
                <a:gd name="T34" fmla="*/ 27 w 68"/>
                <a:gd name="T35" fmla="*/ 77 h 78"/>
                <a:gd name="T36" fmla="*/ 20 w 68"/>
                <a:gd name="T37" fmla="*/ 74 h 78"/>
                <a:gd name="T38" fmla="*/ 15 w 68"/>
                <a:gd name="T39" fmla="*/ 71 h 78"/>
                <a:gd name="T40" fmla="*/ 9 w 68"/>
                <a:gd name="T41" fmla="*/ 65 h 78"/>
                <a:gd name="T42" fmla="*/ 6 w 68"/>
                <a:gd name="T43" fmla="*/ 60 h 78"/>
                <a:gd name="T44" fmla="*/ 2 w 68"/>
                <a:gd name="T45" fmla="*/ 53 h 78"/>
                <a:gd name="T46" fmla="*/ 0 w 68"/>
                <a:gd name="T47" fmla="*/ 47 h 78"/>
                <a:gd name="T48" fmla="*/ 0 w 68"/>
                <a:gd name="T49" fmla="*/ 38 h 78"/>
                <a:gd name="T50" fmla="*/ 0 w 68"/>
                <a:gd name="T51" fmla="*/ 30 h 78"/>
                <a:gd name="T52" fmla="*/ 2 w 68"/>
                <a:gd name="T53" fmla="*/ 23 h 78"/>
                <a:gd name="T54" fmla="*/ 6 w 68"/>
                <a:gd name="T55" fmla="*/ 17 h 78"/>
                <a:gd name="T56" fmla="*/ 10 w 68"/>
                <a:gd name="T57" fmla="*/ 11 h 78"/>
                <a:gd name="T58" fmla="*/ 16 w 68"/>
                <a:gd name="T59" fmla="*/ 7 h 78"/>
                <a:gd name="T60" fmla="*/ 21 w 68"/>
                <a:gd name="T61" fmla="*/ 4 h 78"/>
                <a:gd name="T62" fmla="*/ 28 w 68"/>
                <a:gd name="T63" fmla="*/ 1 h 78"/>
                <a:gd name="T64" fmla="*/ 34 w 68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78">
                  <a:moveTo>
                    <a:pt x="34" y="0"/>
                  </a:move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6" y="32"/>
                  </a:lnTo>
                  <a:lnTo>
                    <a:pt x="68" y="40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1" y="61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8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5" y="71"/>
                  </a:lnTo>
                  <a:lnTo>
                    <a:pt x="9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404" name="Freeform 844">
              <a:extLst>
                <a:ext uri="{FF2B5EF4-FFF2-40B4-BE49-F238E27FC236}">
                  <a16:creationId xmlns:a16="http://schemas.microsoft.com/office/drawing/2014/main" id="{12071F48-7C98-4C0E-B53F-26A2E6A4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054"/>
              <a:ext cx="69" cy="63"/>
            </a:xfrm>
            <a:custGeom>
              <a:avLst/>
              <a:gdLst>
                <a:gd name="T0" fmla="*/ 21 w 240"/>
                <a:gd name="T1" fmla="*/ 18 h 217"/>
                <a:gd name="T2" fmla="*/ 8 w 240"/>
                <a:gd name="T3" fmla="*/ 30 h 217"/>
                <a:gd name="T4" fmla="*/ 1 w 240"/>
                <a:gd name="T5" fmla="*/ 47 h 217"/>
                <a:gd name="T6" fmla="*/ 1 w 240"/>
                <a:gd name="T7" fmla="*/ 63 h 217"/>
                <a:gd name="T8" fmla="*/ 9 w 240"/>
                <a:gd name="T9" fmla="*/ 81 h 217"/>
                <a:gd name="T10" fmla="*/ 22 w 240"/>
                <a:gd name="T11" fmla="*/ 93 h 217"/>
                <a:gd name="T12" fmla="*/ 38 w 240"/>
                <a:gd name="T13" fmla="*/ 100 h 217"/>
                <a:gd name="T14" fmla="*/ 57 w 240"/>
                <a:gd name="T15" fmla="*/ 100 h 217"/>
                <a:gd name="T16" fmla="*/ 75 w 240"/>
                <a:gd name="T17" fmla="*/ 93 h 217"/>
                <a:gd name="T18" fmla="*/ 89 w 240"/>
                <a:gd name="T19" fmla="*/ 91 h 217"/>
                <a:gd name="T20" fmla="*/ 101 w 240"/>
                <a:gd name="T21" fmla="*/ 92 h 217"/>
                <a:gd name="T22" fmla="*/ 114 w 240"/>
                <a:gd name="T23" fmla="*/ 100 h 217"/>
                <a:gd name="T24" fmla="*/ 127 w 240"/>
                <a:gd name="T25" fmla="*/ 119 h 217"/>
                <a:gd name="T26" fmla="*/ 137 w 240"/>
                <a:gd name="T27" fmla="*/ 142 h 217"/>
                <a:gd name="T28" fmla="*/ 142 w 240"/>
                <a:gd name="T29" fmla="*/ 166 h 217"/>
                <a:gd name="T30" fmla="*/ 147 w 240"/>
                <a:gd name="T31" fmla="*/ 185 h 217"/>
                <a:gd name="T32" fmla="*/ 156 w 240"/>
                <a:gd name="T33" fmla="*/ 200 h 217"/>
                <a:gd name="T34" fmla="*/ 169 w 240"/>
                <a:gd name="T35" fmla="*/ 211 h 217"/>
                <a:gd name="T36" fmla="*/ 186 w 240"/>
                <a:gd name="T37" fmla="*/ 217 h 217"/>
                <a:gd name="T38" fmla="*/ 206 w 240"/>
                <a:gd name="T39" fmla="*/ 215 h 217"/>
                <a:gd name="T40" fmla="*/ 222 w 240"/>
                <a:gd name="T41" fmla="*/ 207 h 217"/>
                <a:gd name="T42" fmla="*/ 234 w 240"/>
                <a:gd name="T43" fmla="*/ 193 h 217"/>
                <a:gd name="T44" fmla="*/ 240 w 240"/>
                <a:gd name="T45" fmla="*/ 176 h 217"/>
                <a:gd name="T46" fmla="*/ 238 w 240"/>
                <a:gd name="T47" fmla="*/ 160 h 217"/>
                <a:gd name="T48" fmla="*/ 231 w 240"/>
                <a:gd name="T49" fmla="*/ 125 h 217"/>
                <a:gd name="T50" fmla="*/ 219 w 240"/>
                <a:gd name="T51" fmla="*/ 91 h 217"/>
                <a:gd name="T52" fmla="*/ 205 w 240"/>
                <a:gd name="T53" fmla="*/ 67 h 217"/>
                <a:gd name="T54" fmla="*/ 189 w 240"/>
                <a:gd name="T55" fmla="*/ 45 h 217"/>
                <a:gd name="T56" fmla="*/ 168 w 240"/>
                <a:gd name="T57" fmla="*/ 25 h 217"/>
                <a:gd name="T58" fmla="*/ 145 w 240"/>
                <a:gd name="T59" fmla="*/ 11 h 217"/>
                <a:gd name="T60" fmla="*/ 119 w 240"/>
                <a:gd name="T61" fmla="*/ 4 h 217"/>
                <a:gd name="T62" fmla="*/ 88 w 240"/>
                <a:gd name="T63" fmla="*/ 0 h 217"/>
                <a:gd name="T64" fmla="*/ 61 w 240"/>
                <a:gd name="T65" fmla="*/ 4 h 217"/>
                <a:gd name="T66" fmla="*/ 40 w 240"/>
                <a:gd name="T67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0" h="217">
                  <a:moveTo>
                    <a:pt x="30" y="14"/>
                  </a:moveTo>
                  <a:lnTo>
                    <a:pt x="21" y="18"/>
                  </a:lnTo>
                  <a:lnTo>
                    <a:pt x="14" y="24"/>
                  </a:lnTo>
                  <a:lnTo>
                    <a:pt x="8" y="30"/>
                  </a:lnTo>
                  <a:lnTo>
                    <a:pt x="4" y="38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4" y="72"/>
                  </a:lnTo>
                  <a:lnTo>
                    <a:pt x="9" y="81"/>
                  </a:lnTo>
                  <a:lnTo>
                    <a:pt x="14" y="88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38" y="100"/>
                  </a:lnTo>
                  <a:lnTo>
                    <a:pt x="47" y="100"/>
                  </a:lnTo>
                  <a:lnTo>
                    <a:pt x="57" y="100"/>
                  </a:lnTo>
                  <a:lnTo>
                    <a:pt x="66" y="97"/>
                  </a:lnTo>
                  <a:lnTo>
                    <a:pt x="75" y="93"/>
                  </a:lnTo>
                  <a:lnTo>
                    <a:pt x="83" y="92"/>
                  </a:lnTo>
                  <a:lnTo>
                    <a:pt x="89" y="91"/>
                  </a:lnTo>
                  <a:lnTo>
                    <a:pt x="95" y="91"/>
                  </a:lnTo>
                  <a:lnTo>
                    <a:pt x="101" y="92"/>
                  </a:lnTo>
                  <a:lnTo>
                    <a:pt x="106" y="94"/>
                  </a:lnTo>
                  <a:lnTo>
                    <a:pt x="114" y="100"/>
                  </a:lnTo>
                  <a:lnTo>
                    <a:pt x="120" y="109"/>
                  </a:lnTo>
                  <a:lnTo>
                    <a:pt x="127" y="119"/>
                  </a:lnTo>
                  <a:lnTo>
                    <a:pt x="132" y="130"/>
                  </a:lnTo>
                  <a:lnTo>
                    <a:pt x="137" y="142"/>
                  </a:lnTo>
                  <a:lnTo>
                    <a:pt x="140" y="154"/>
                  </a:lnTo>
                  <a:lnTo>
                    <a:pt x="142" y="166"/>
                  </a:lnTo>
                  <a:lnTo>
                    <a:pt x="145" y="176"/>
                  </a:lnTo>
                  <a:lnTo>
                    <a:pt x="147" y="185"/>
                  </a:lnTo>
                  <a:lnTo>
                    <a:pt x="150" y="194"/>
                  </a:lnTo>
                  <a:lnTo>
                    <a:pt x="156" y="200"/>
                  </a:lnTo>
                  <a:lnTo>
                    <a:pt x="162" y="207"/>
                  </a:lnTo>
                  <a:lnTo>
                    <a:pt x="169" y="211"/>
                  </a:lnTo>
                  <a:lnTo>
                    <a:pt x="178" y="215"/>
                  </a:lnTo>
                  <a:lnTo>
                    <a:pt x="186" y="217"/>
                  </a:lnTo>
                  <a:lnTo>
                    <a:pt x="196" y="217"/>
                  </a:lnTo>
                  <a:lnTo>
                    <a:pt x="206" y="215"/>
                  </a:lnTo>
                  <a:lnTo>
                    <a:pt x="215" y="211"/>
                  </a:lnTo>
                  <a:lnTo>
                    <a:pt x="222" y="207"/>
                  </a:lnTo>
                  <a:lnTo>
                    <a:pt x="228" y="200"/>
                  </a:lnTo>
                  <a:lnTo>
                    <a:pt x="234" y="193"/>
                  </a:lnTo>
                  <a:lnTo>
                    <a:pt x="237" y="185"/>
                  </a:lnTo>
                  <a:lnTo>
                    <a:pt x="240" y="176"/>
                  </a:lnTo>
                  <a:lnTo>
                    <a:pt x="240" y="167"/>
                  </a:lnTo>
                  <a:lnTo>
                    <a:pt x="238" y="160"/>
                  </a:lnTo>
                  <a:lnTo>
                    <a:pt x="235" y="145"/>
                  </a:lnTo>
                  <a:lnTo>
                    <a:pt x="231" y="125"/>
                  </a:lnTo>
                  <a:lnTo>
                    <a:pt x="223" y="103"/>
                  </a:lnTo>
                  <a:lnTo>
                    <a:pt x="219" y="91"/>
                  </a:lnTo>
                  <a:lnTo>
                    <a:pt x="212" y="79"/>
                  </a:lnTo>
                  <a:lnTo>
                    <a:pt x="205" y="67"/>
                  </a:lnTo>
                  <a:lnTo>
                    <a:pt x="198" y="56"/>
                  </a:lnTo>
                  <a:lnTo>
                    <a:pt x="189" y="45"/>
                  </a:lnTo>
                  <a:lnTo>
                    <a:pt x="179" y="34"/>
                  </a:lnTo>
                  <a:lnTo>
                    <a:pt x="168" y="25"/>
                  </a:lnTo>
                  <a:lnTo>
                    <a:pt x="154" y="16"/>
                  </a:lnTo>
                  <a:lnTo>
                    <a:pt x="145" y="11"/>
                  </a:lnTo>
                  <a:lnTo>
                    <a:pt x="132" y="7"/>
                  </a:lnTo>
                  <a:lnTo>
                    <a:pt x="119" y="4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51" y="6"/>
                  </a:lnTo>
                  <a:lnTo>
                    <a:pt x="40" y="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657" name="Group 1097">
            <a:extLst>
              <a:ext uri="{FF2B5EF4-FFF2-40B4-BE49-F238E27FC236}">
                <a16:creationId xmlns:a16="http://schemas.microsoft.com/office/drawing/2014/main" id="{6CE07B0E-AD5E-4FAA-96C4-D4A0C2B1E6F9}"/>
              </a:ext>
            </a:extLst>
          </p:cNvPr>
          <p:cNvGrpSpPr>
            <a:grpSpLocks/>
          </p:cNvGrpSpPr>
          <p:nvPr/>
        </p:nvGrpSpPr>
        <p:grpSpPr bwMode="auto">
          <a:xfrm rot="20797984" flipH="1">
            <a:off x="-579438" y="5938838"/>
            <a:ext cx="238125" cy="127000"/>
            <a:chOff x="3638" y="5471"/>
            <a:chExt cx="653" cy="349"/>
          </a:xfrm>
        </p:grpSpPr>
        <p:sp>
          <p:nvSpPr>
            <p:cNvPr id="67658" name="Freeform 1098">
              <a:extLst>
                <a:ext uri="{FF2B5EF4-FFF2-40B4-BE49-F238E27FC236}">
                  <a16:creationId xmlns:a16="http://schemas.microsoft.com/office/drawing/2014/main" id="{45360EF3-4033-476C-ACE3-0F474277F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5471"/>
              <a:ext cx="636" cy="330"/>
            </a:xfrm>
            <a:custGeom>
              <a:avLst/>
              <a:gdLst>
                <a:gd name="T0" fmla="*/ 572 w 1829"/>
                <a:gd name="T1" fmla="*/ 7 h 946"/>
                <a:gd name="T2" fmla="*/ 625 w 1829"/>
                <a:gd name="T3" fmla="*/ 4 h 946"/>
                <a:gd name="T4" fmla="*/ 722 w 1829"/>
                <a:gd name="T5" fmla="*/ 0 h 946"/>
                <a:gd name="T6" fmla="*/ 851 w 1829"/>
                <a:gd name="T7" fmla="*/ 1 h 946"/>
                <a:gd name="T8" fmla="*/ 964 w 1829"/>
                <a:gd name="T9" fmla="*/ 6 h 946"/>
                <a:gd name="T10" fmla="*/ 1043 w 1829"/>
                <a:gd name="T11" fmla="*/ 12 h 946"/>
                <a:gd name="T12" fmla="*/ 1126 w 1829"/>
                <a:gd name="T13" fmla="*/ 22 h 946"/>
                <a:gd name="T14" fmla="*/ 1211 w 1829"/>
                <a:gd name="T15" fmla="*/ 35 h 946"/>
                <a:gd name="T16" fmla="*/ 1295 w 1829"/>
                <a:gd name="T17" fmla="*/ 51 h 946"/>
                <a:gd name="T18" fmla="*/ 1379 w 1829"/>
                <a:gd name="T19" fmla="*/ 72 h 946"/>
                <a:gd name="T20" fmla="*/ 1460 w 1829"/>
                <a:gd name="T21" fmla="*/ 98 h 946"/>
                <a:gd name="T22" fmla="*/ 1537 w 1829"/>
                <a:gd name="T23" fmla="*/ 127 h 946"/>
                <a:gd name="T24" fmla="*/ 1609 w 1829"/>
                <a:gd name="T25" fmla="*/ 164 h 946"/>
                <a:gd name="T26" fmla="*/ 1673 w 1829"/>
                <a:gd name="T27" fmla="*/ 210 h 946"/>
                <a:gd name="T28" fmla="*/ 1727 w 1829"/>
                <a:gd name="T29" fmla="*/ 264 h 946"/>
                <a:gd name="T30" fmla="*/ 1771 w 1829"/>
                <a:gd name="T31" fmla="*/ 325 h 946"/>
                <a:gd name="T32" fmla="*/ 1803 w 1829"/>
                <a:gd name="T33" fmla="*/ 390 h 946"/>
                <a:gd name="T34" fmla="*/ 1822 w 1829"/>
                <a:gd name="T35" fmla="*/ 459 h 946"/>
                <a:gd name="T36" fmla="*/ 1829 w 1829"/>
                <a:gd name="T37" fmla="*/ 529 h 946"/>
                <a:gd name="T38" fmla="*/ 1820 w 1829"/>
                <a:gd name="T39" fmla="*/ 598 h 946"/>
                <a:gd name="T40" fmla="*/ 1794 w 1829"/>
                <a:gd name="T41" fmla="*/ 667 h 946"/>
                <a:gd name="T42" fmla="*/ 1754 w 1829"/>
                <a:gd name="T43" fmla="*/ 731 h 946"/>
                <a:gd name="T44" fmla="*/ 1694 w 1829"/>
                <a:gd name="T45" fmla="*/ 790 h 946"/>
                <a:gd name="T46" fmla="*/ 1615 w 1829"/>
                <a:gd name="T47" fmla="*/ 842 h 946"/>
                <a:gd name="T48" fmla="*/ 1517 w 1829"/>
                <a:gd name="T49" fmla="*/ 885 h 946"/>
                <a:gd name="T50" fmla="*/ 1398 w 1829"/>
                <a:gd name="T51" fmla="*/ 919 h 946"/>
                <a:gd name="T52" fmla="*/ 1257 w 1829"/>
                <a:gd name="T53" fmla="*/ 940 h 946"/>
                <a:gd name="T54" fmla="*/ 1093 w 1829"/>
                <a:gd name="T55" fmla="*/ 946 h 946"/>
                <a:gd name="T56" fmla="*/ 911 w 1829"/>
                <a:gd name="T57" fmla="*/ 940 h 946"/>
                <a:gd name="T58" fmla="*/ 745 w 1829"/>
                <a:gd name="T59" fmla="*/ 924 h 946"/>
                <a:gd name="T60" fmla="*/ 601 w 1829"/>
                <a:gd name="T61" fmla="*/ 901 h 946"/>
                <a:gd name="T62" fmla="*/ 476 w 1829"/>
                <a:gd name="T63" fmla="*/ 873 h 946"/>
                <a:gd name="T64" fmla="*/ 370 w 1829"/>
                <a:gd name="T65" fmla="*/ 841 h 946"/>
                <a:gd name="T66" fmla="*/ 282 w 1829"/>
                <a:gd name="T67" fmla="*/ 805 h 946"/>
                <a:gd name="T68" fmla="*/ 208 w 1829"/>
                <a:gd name="T69" fmla="*/ 767 h 946"/>
                <a:gd name="T70" fmla="*/ 149 w 1829"/>
                <a:gd name="T71" fmla="*/ 727 h 946"/>
                <a:gd name="T72" fmla="*/ 102 w 1829"/>
                <a:gd name="T73" fmla="*/ 689 h 946"/>
                <a:gd name="T74" fmla="*/ 66 w 1829"/>
                <a:gd name="T75" fmla="*/ 650 h 946"/>
                <a:gd name="T76" fmla="*/ 40 w 1829"/>
                <a:gd name="T77" fmla="*/ 615 h 946"/>
                <a:gd name="T78" fmla="*/ 21 w 1829"/>
                <a:gd name="T79" fmla="*/ 582 h 946"/>
                <a:gd name="T80" fmla="*/ 10 w 1829"/>
                <a:gd name="T81" fmla="*/ 553 h 946"/>
                <a:gd name="T82" fmla="*/ 3 w 1829"/>
                <a:gd name="T83" fmla="*/ 531 h 946"/>
                <a:gd name="T84" fmla="*/ 0 w 1829"/>
                <a:gd name="T85" fmla="*/ 509 h 946"/>
                <a:gd name="T86" fmla="*/ 9 w 1829"/>
                <a:gd name="T87" fmla="*/ 484 h 946"/>
                <a:gd name="T88" fmla="*/ 59 w 1829"/>
                <a:gd name="T89" fmla="*/ 396 h 946"/>
                <a:gd name="T90" fmla="*/ 98 w 1829"/>
                <a:gd name="T91" fmla="*/ 335 h 946"/>
                <a:gd name="T92" fmla="*/ 130 w 1829"/>
                <a:gd name="T93" fmla="*/ 291 h 946"/>
                <a:gd name="T94" fmla="*/ 167 w 1829"/>
                <a:gd name="T95" fmla="*/ 246 h 946"/>
                <a:gd name="T96" fmla="*/ 207 w 1829"/>
                <a:gd name="T97" fmla="*/ 201 h 946"/>
                <a:gd name="T98" fmla="*/ 252 w 1829"/>
                <a:gd name="T99" fmla="*/ 158 h 946"/>
                <a:gd name="T100" fmla="*/ 300 w 1829"/>
                <a:gd name="T101" fmla="*/ 117 h 946"/>
                <a:gd name="T102" fmla="*/ 353 w 1829"/>
                <a:gd name="T103" fmla="*/ 82 h 946"/>
                <a:gd name="T104" fmla="*/ 409 w 1829"/>
                <a:gd name="T105" fmla="*/ 51 h 946"/>
                <a:gd name="T106" fmla="*/ 469 w 1829"/>
                <a:gd name="T107" fmla="*/ 28 h 946"/>
                <a:gd name="T108" fmla="*/ 532 w 1829"/>
                <a:gd name="T109" fmla="*/ 11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29" h="946">
                  <a:moveTo>
                    <a:pt x="565" y="7"/>
                  </a:moveTo>
                  <a:lnTo>
                    <a:pt x="572" y="7"/>
                  </a:lnTo>
                  <a:lnTo>
                    <a:pt x="592" y="6"/>
                  </a:lnTo>
                  <a:lnTo>
                    <a:pt x="625" y="4"/>
                  </a:lnTo>
                  <a:lnTo>
                    <a:pt x="669" y="1"/>
                  </a:lnTo>
                  <a:lnTo>
                    <a:pt x="722" y="0"/>
                  </a:lnTo>
                  <a:lnTo>
                    <a:pt x="782" y="0"/>
                  </a:lnTo>
                  <a:lnTo>
                    <a:pt x="851" y="1"/>
                  </a:lnTo>
                  <a:lnTo>
                    <a:pt x="925" y="4"/>
                  </a:lnTo>
                  <a:lnTo>
                    <a:pt x="964" y="6"/>
                  </a:lnTo>
                  <a:lnTo>
                    <a:pt x="1003" y="9"/>
                  </a:lnTo>
                  <a:lnTo>
                    <a:pt x="1043" y="12"/>
                  </a:lnTo>
                  <a:lnTo>
                    <a:pt x="1085" y="17"/>
                  </a:lnTo>
                  <a:lnTo>
                    <a:pt x="1126" y="22"/>
                  </a:lnTo>
                  <a:lnTo>
                    <a:pt x="1168" y="28"/>
                  </a:lnTo>
                  <a:lnTo>
                    <a:pt x="1211" y="35"/>
                  </a:lnTo>
                  <a:lnTo>
                    <a:pt x="1253" y="42"/>
                  </a:lnTo>
                  <a:lnTo>
                    <a:pt x="1295" y="51"/>
                  </a:lnTo>
                  <a:lnTo>
                    <a:pt x="1337" y="61"/>
                  </a:lnTo>
                  <a:lnTo>
                    <a:pt x="1379" y="72"/>
                  </a:lnTo>
                  <a:lnTo>
                    <a:pt x="1420" y="84"/>
                  </a:lnTo>
                  <a:lnTo>
                    <a:pt x="1460" y="98"/>
                  </a:lnTo>
                  <a:lnTo>
                    <a:pt x="1498" y="112"/>
                  </a:lnTo>
                  <a:lnTo>
                    <a:pt x="1537" y="127"/>
                  </a:lnTo>
                  <a:lnTo>
                    <a:pt x="1573" y="145"/>
                  </a:lnTo>
                  <a:lnTo>
                    <a:pt x="1609" y="164"/>
                  </a:lnTo>
                  <a:lnTo>
                    <a:pt x="1642" y="186"/>
                  </a:lnTo>
                  <a:lnTo>
                    <a:pt x="1673" y="210"/>
                  </a:lnTo>
                  <a:lnTo>
                    <a:pt x="1702" y="236"/>
                  </a:lnTo>
                  <a:lnTo>
                    <a:pt x="1727" y="264"/>
                  </a:lnTo>
                  <a:lnTo>
                    <a:pt x="1750" y="293"/>
                  </a:lnTo>
                  <a:lnTo>
                    <a:pt x="1771" y="325"/>
                  </a:lnTo>
                  <a:lnTo>
                    <a:pt x="1789" y="357"/>
                  </a:lnTo>
                  <a:lnTo>
                    <a:pt x="1803" y="390"/>
                  </a:lnTo>
                  <a:lnTo>
                    <a:pt x="1814" y="425"/>
                  </a:lnTo>
                  <a:lnTo>
                    <a:pt x="1822" y="459"/>
                  </a:lnTo>
                  <a:lnTo>
                    <a:pt x="1828" y="493"/>
                  </a:lnTo>
                  <a:lnTo>
                    <a:pt x="1829" y="529"/>
                  </a:lnTo>
                  <a:lnTo>
                    <a:pt x="1825" y="564"/>
                  </a:lnTo>
                  <a:lnTo>
                    <a:pt x="1820" y="598"/>
                  </a:lnTo>
                  <a:lnTo>
                    <a:pt x="1809" y="632"/>
                  </a:lnTo>
                  <a:lnTo>
                    <a:pt x="1794" y="667"/>
                  </a:lnTo>
                  <a:lnTo>
                    <a:pt x="1777" y="699"/>
                  </a:lnTo>
                  <a:lnTo>
                    <a:pt x="1754" y="731"/>
                  </a:lnTo>
                  <a:lnTo>
                    <a:pt x="1726" y="761"/>
                  </a:lnTo>
                  <a:lnTo>
                    <a:pt x="1694" y="790"/>
                  </a:lnTo>
                  <a:lnTo>
                    <a:pt x="1657" y="817"/>
                  </a:lnTo>
                  <a:lnTo>
                    <a:pt x="1615" y="842"/>
                  </a:lnTo>
                  <a:lnTo>
                    <a:pt x="1569" y="864"/>
                  </a:lnTo>
                  <a:lnTo>
                    <a:pt x="1517" y="885"/>
                  </a:lnTo>
                  <a:lnTo>
                    <a:pt x="1461" y="903"/>
                  </a:lnTo>
                  <a:lnTo>
                    <a:pt x="1398" y="919"/>
                  </a:lnTo>
                  <a:lnTo>
                    <a:pt x="1330" y="931"/>
                  </a:lnTo>
                  <a:lnTo>
                    <a:pt x="1257" y="940"/>
                  </a:lnTo>
                  <a:lnTo>
                    <a:pt x="1178" y="945"/>
                  </a:lnTo>
                  <a:lnTo>
                    <a:pt x="1093" y="946"/>
                  </a:lnTo>
                  <a:lnTo>
                    <a:pt x="1002" y="944"/>
                  </a:lnTo>
                  <a:lnTo>
                    <a:pt x="911" y="940"/>
                  </a:lnTo>
                  <a:lnTo>
                    <a:pt x="824" y="933"/>
                  </a:lnTo>
                  <a:lnTo>
                    <a:pt x="745" y="924"/>
                  </a:lnTo>
                  <a:lnTo>
                    <a:pt x="671" y="913"/>
                  </a:lnTo>
                  <a:lnTo>
                    <a:pt x="601" y="901"/>
                  </a:lnTo>
                  <a:lnTo>
                    <a:pt x="536" y="888"/>
                  </a:lnTo>
                  <a:lnTo>
                    <a:pt x="476" y="873"/>
                  </a:lnTo>
                  <a:lnTo>
                    <a:pt x="421" y="858"/>
                  </a:lnTo>
                  <a:lnTo>
                    <a:pt x="370" y="841"/>
                  </a:lnTo>
                  <a:lnTo>
                    <a:pt x="324" y="824"/>
                  </a:lnTo>
                  <a:lnTo>
                    <a:pt x="282" y="805"/>
                  </a:lnTo>
                  <a:lnTo>
                    <a:pt x="243" y="786"/>
                  </a:lnTo>
                  <a:lnTo>
                    <a:pt x="208" y="767"/>
                  </a:lnTo>
                  <a:lnTo>
                    <a:pt x="177" y="747"/>
                  </a:lnTo>
                  <a:lnTo>
                    <a:pt x="149" y="727"/>
                  </a:lnTo>
                  <a:lnTo>
                    <a:pt x="124" y="708"/>
                  </a:lnTo>
                  <a:lnTo>
                    <a:pt x="102" y="689"/>
                  </a:lnTo>
                  <a:lnTo>
                    <a:pt x="83" y="669"/>
                  </a:lnTo>
                  <a:lnTo>
                    <a:pt x="66" y="650"/>
                  </a:lnTo>
                  <a:lnTo>
                    <a:pt x="52" y="632"/>
                  </a:lnTo>
                  <a:lnTo>
                    <a:pt x="40" y="615"/>
                  </a:lnTo>
                  <a:lnTo>
                    <a:pt x="30" y="597"/>
                  </a:lnTo>
                  <a:lnTo>
                    <a:pt x="21" y="582"/>
                  </a:lnTo>
                  <a:lnTo>
                    <a:pt x="14" y="567"/>
                  </a:lnTo>
                  <a:lnTo>
                    <a:pt x="10" y="553"/>
                  </a:lnTo>
                  <a:lnTo>
                    <a:pt x="6" y="541"/>
                  </a:lnTo>
                  <a:lnTo>
                    <a:pt x="3" y="531"/>
                  </a:lnTo>
                  <a:lnTo>
                    <a:pt x="1" y="521"/>
                  </a:lnTo>
                  <a:lnTo>
                    <a:pt x="0" y="509"/>
                  </a:lnTo>
                  <a:lnTo>
                    <a:pt x="0" y="504"/>
                  </a:lnTo>
                  <a:lnTo>
                    <a:pt x="9" y="484"/>
                  </a:lnTo>
                  <a:lnTo>
                    <a:pt x="38" y="431"/>
                  </a:lnTo>
                  <a:lnTo>
                    <a:pt x="59" y="396"/>
                  </a:lnTo>
                  <a:lnTo>
                    <a:pt x="84" y="356"/>
                  </a:lnTo>
                  <a:lnTo>
                    <a:pt x="98" y="335"/>
                  </a:lnTo>
                  <a:lnTo>
                    <a:pt x="114" y="313"/>
                  </a:lnTo>
                  <a:lnTo>
                    <a:pt x="130" y="291"/>
                  </a:lnTo>
                  <a:lnTo>
                    <a:pt x="148" y="269"/>
                  </a:lnTo>
                  <a:lnTo>
                    <a:pt x="167" y="246"/>
                  </a:lnTo>
                  <a:lnTo>
                    <a:pt x="187" y="224"/>
                  </a:lnTo>
                  <a:lnTo>
                    <a:pt x="207" y="201"/>
                  </a:lnTo>
                  <a:lnTo>
                    <a:pt x="229" y="179"/>
                  </a:lnTo>
                  <a:lnTo>
                    <a:pt x="252" y="158"/>
                  </a:lnTo>
                  <a:lnTo>
                    <a:pt x="275" y="137"/>
                  </a:lnTo>
                  <a:lnTo>
                    <a:pt x="300" y="117"/>
                  </a:lnTo>
                  <a:lnTo>
                    <a:pt x="326" y="99"/>
                  </a:lnTo>
                  <a:lnTo>
                    <a:pt x="353" y="82"/>
                  </a:lnTo>
                  <a:lnTo>
                    <a:pt x="380" y="65"/>
                  </a:lnTo>
                  <a:lnTo>
                    <a:pt x="409" y="51"/>
                  </a:lnTo>
                  <a:lnTo>
                    <a:pt x="438" y="38"/>
                  </a:lnTo>
                  <a:lnTo>
                    <a:pt x="469" y="28"/>
                  </a:lnTo>
                  <a:lnTo>
                    <a:pt x="500" y="18"/>
                  </a:lnTo>
                  <a:lnTo>
                    <a:pt x="532" y="11"/>
                  </a:lnTo>
                  <a:lnTo>
                    <a:pt x="565" y="7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86000"/>
                  </a:srgbClr>
                </a:gs>
                <a:gs pos="100000">
                  <a:srgbClr val="F6240E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59" name="Freeform 1099">
              <a:extLst>
                <a:ext uri="{FF2B5EF4-FFF2-40B4-BE49-F238E27FC236}">
                  <a16:creationId xmlns:a16="http://schemas.microsoft.com/office/drawing/2014/main" id="{09B6F8E3-8728-4945-8763-03F0FEF6BE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8" y="5473"/>
              <a:ext cx="653" cy="347"/>
            </a:xfrm>
            <a:custGeom>
              <a:avLst/>
              <a:gdLst>
                <a:gd name="T0" fmla="*/ 519 w 1874"/>
                <a:gd name="T1" fmla="*/ 19 h 992"/>
                <a:gd name="T2" fmla="*/ 369 w 1874"/>
                <a:gd name="T3" fmla="*/ 82 h 992"/>
                <a:gd name="T4" fmla="*/ 242 w 1874"/>
                <a:gd name="T5" fmla="*/ 179 h 992"/>
                <a:gd name="T6" fmla="*/ 141 w 1874"/>
                <a:gd name="T7" fmla="*/ 291 h 992"/>
                <a:gd name="T8" fmla="*/ 45 w 1874"/>
                <a:gd name="T9" fmla="*/ 434 h 992"/>
                <a:gd name="T10" fmla="*/ 0 w 1874"/>
                <a:gd name="T11" fmla="*/ 535 h 992"/>
                <a:gd name="T12" fmla="*/ 18 w 1874"/>
                <a:gd name="T13" fmla="*/ 600 h 992"/>
                <a:gd name="T14" fmla="*/ 72 w 1874"/>
                <a:gd name="T15" fmla="*/ 689 h 992"/>
                <a:gd name="T16" fmla="*/ 186 w 1874"/>
                <a:gd name="T17" fmla="*/ 789 h 992"/>
                <a:gd name="T18" fmla="*/ 384 w 1874"/>
                <a:gd name="T19" fmla="*/ 885 h 992"/>
                <a:gd name="T20" fmla="*/ 688 w 1874"/>
                <a:gd name="T21" fmla="*/ 958 h 992"/>
                <a:gd name="T22" fmla="*/ 1085 w 1874"/>
                <a:gd name="T23" fmla="*/ 992 h 992"/>
                <a:gd name="T24" fmla="*/ 1347 w 1874"/>
                <a:gd name="T25" fmla="*/ 978 h 992"/>
                <a:gd name="T26" fmla="*/ 1542 w 1874"/>
                <a:gd name="T27" fmla="*/ 933 h 992"/>
                <a:gd name="T28" fmla="*/ 1683 w 1874"/>
                <a:gd name="T29" fmla="*/ 865 h 992"/>
                <a:gd name="T30" fmla="*/ 1775 w 1874"/>
                <a:gd name="T31" fmla="*/ 789 h 992"/>
                <a:gd name="T32" fmla="*/ 1832 w 1874"/>
                <a:gd name="T33" fmla="*/ 711 h 992"/>
                <a:gd name="T34" fmla="*/ 1867 w 1874"/>
                <a:gd name="T35" fmla="*/ 615 h 992"/>
                <a:gd name="T36" fmla="*/ 1874 w 1874"/>
                <a:gd name="T37" fmla="*/ 527 h 992"/>
                <a:gd name="T38" fmla="*/ 1859 w 1874"/>
                <a:gd name="T39" fmla="*/ 441 h 992"/>
                <a:gd name="T40" fmla="*/ 1826 w 1874"/>
                <a:gd name="T41" fmla="*/ 358 h 992"/>
                <a:gd name="T42" fmla="*/ 1774 w 1874"/>
                <a:gd name="T43" fmla="*/ 281 h 992"/>
                <a:gd name="T44" fmla="*/ 1707 w 1874"/>
                <a:gd name="T45" fmla="*/ 213 h 992"/>
                <a:gd name="T46" fmla="*/ 1625 w 1874"/>
                <a:gd name="T47" fmla="*/ 157 h 992"/>
                <a:gd name="T48" fmla="*/ 1453 w 1874"/>
                <a:gd name="T49" fmla="*/ 86 h 992"/>
                <a:gd name="T50" fmla="*/ 1245 w 1874"/>
                <a:gd name="T51" fmla="*/ 37 h 992"/>
                <a:gd name="T52" fmla="*/ 1038 w 1874"/>
                <a:gd name="T53" fmla="*/ 10 h 992"/>
                <a:gd name="T54" fmla="*/ 756 w 1874"/>
                <a:gd name="T55" fmla="*/ 0 h 992"/>
                <a:gd name="T56" fmla="*/ 587 w 1874"/>
                <a:gd name="T57" fmla="*/ 8 h 992"/>
                <a:gd name="T58" fmla="*/ 1649 w 1874"/>
                <a:gd name="T59" fmla="*/ 226 h 992"/>
                <a:gd name="T60" fmla="*/ 1716 w 1874"/>
                <a:gd name="T61" fmla="*/ 282 h 992"/>
                <a:gd name="T62" fmla="*/ 1769 w 1874"/>
                <a:gd name="T63" fmla="*/ 348 h 992"/>
                <a:gd name="T64" fmla="*/ 1805 w 1874"/>
                <a:gd name="T65" fmla="*/ 420 h 992"/>
                <a:gd name="T66" fmla="*/ 1826 w 1874"/>
                <a:gd name="T67" fmla="*/ 497 h 992"/>
                <a:gd name="T68" fmla="*/ 1827 w 1874"/>
                <a:gd name="T69" fmla="*/ 575 h 992"/>
                <a:gd name="T70" fmla="*/ 1803 w 1874"/>
                <a:gd name="T71" fmla="*/ 666 h 992"/>
                <a:gd name="T72" fmla="*/ 1762 w 1874"/>
                <a:gd name="T73" fmla="*/ 735 h 992"/>
                <a:gd name="T74" fmla="*/ 1690 w 1874"/>
                <a:gd name="T75" fmla="*/ 806 h 992"/>
                <a:gd name="T76" fmla="*/ 1577 w 1874"/>
                <a:gd name="T77" fmla="*/ 871 h 992"/>
                <a:gd name="T78" fmla="*/ 1413 w 1874"/>
                <a:gd name="T79" fmla="*/ 921 h 992"/>
                <a:gd name="T80" fmla="*/ 1191 w 1874"/>
                <a:gd name="T81" fmla="*/ 946 h 992"/>
                <a:gd name="T82" fmla="*/ 864 w 1874"/>
                <a:gd name="T83" fmla="*/ 934 h 992"/>
                <a:gd name="T84" fmla="*/ 539 w 1874"/>
                <a:gd name="T85" fmla="*/ 883 h 992"/>
                <a:gd name="T86" fmla="*/ 315 w 1874"/>
                <a:gd name="T87" fmla="*/ 807 h 992"/>
                <a:gd name="T88" fmla="*/ 171 w 1874"/>
                <a:gd name="T89" fmla="*/ 721 h 992"/>
                <a:gd name="T90" fmla="*/ 91 w 1874"/>
                <a:gd name="T91" fmla="*/ 637 h 992"/>
                <a:gd name="T92" fmla="*/ 54 w 1874"/>
                <a:gd name="T93" fmla="*/ 569 h 992"/>
                <a:gd name="T94" fmla="*/ 89 w 1874"/>
                <a:gd name="T95" fmla="*/ 449 h 992"/>
                <a:gd name="T96" fmla="*/ 182 w 1874"/>
                <a:gd name="T97" fmla="*/ 314 h 992"/>
                <a:gd name="T98" fmla="*/ 276 w 1874"/>
                <a:gd name="T99" fmla="*/ 210 h 992"/>
                <a:gd name="T100" fmla="*/ 392 w 1874"/>
                <a:gd name="T101" fmla="*/ 121 h 992"/>
                <a:gd name="T102" fmla="*/ 530 w 1874"/>
                <a:gd name="T103" fmla="*/ 63 h 992"/>
                <a:gd name="T104" fmla="*/ 653 w 1874"/>
                <a:gd name="T105" fmla="*/ 49 h 992"/>
                <a:gd name="T106" fmla="*/ 950 w 1874"/>
                <a:gd name="T107" fmla="*/ 50 h 992"/>
                <a:gd name="T108" fmla="*/ 1149 w 1874"/>
                <a:gd name="T109" fmla="*/ 67 h 992"/>
                <a:gd name="T110" fmla="*/ 1356 w 1874"/>
                <a:gd name="T111" fmla="*/ 106 h 992"/>
                <a:gd name="T112" fmla="*/ 1551 w 1874"/>
                <a:gd name="T113" fmla="*/ 171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74" h="992">
                  <a:moveTo>
                    <a:pt x="587" y="8"/>
                  </a:moveTo>
                  <a:lnTo>
                    <a:pt x="587" y="8"/>
                  </a:lnTo>
                  <a:lnTo>
                    <a:pt x="587" y="8"/>
                  </a:lnTo>
                  <a:lnTo>
                    <a:pt x="552" y="12"/>
                  </a:lnTo>
                  <a:lnTo>
                    <a:pt x="519" y="19"/>
                  </a:lnTo>
                  <a:lnTo>
                    <a:pt x="487" y="28"/>
                  </a:lnTo>
                  <a:lnTo>
                    <a:pt x="456" y="39"/>
                  </a:lnTo>
                  <a:lnTo>
                    <a:pt x="425" y="52"/>
                  </a:lnTo>
                  <a:lnTo>
                    <a:pt x="397" y="66"/>
                  </a:lnTo>
                  <a:lnTo>
                    <a:pt x="369" y="82"/>
                  </a:lnTo>
                  <a:lnTo>
                    <a:pt x="341" y="100"/>
                  </a:lnTo>
                  <a:lnTo>
                    <a:pt x="315" y="118"/>
                  </a:lnTo>
                  <a:lnTo>
                    <a:pt x="289" y="137"/>
                  </a:lnTo>
                  <a:lnTo>
                    <a:pt x="265" y="158"/>
                  </a:lnTo>
                  <a:lnTo>
                    <a:pt x="242" y="179"/>
                  </a:lnTo>
                  <a:lnTo>
                    <a:pt x="220" y="201"/>
                  </a:lnTo>
                  <a:lnTo>
                    <a:pt x="199" y="223"/>
                  </a:lnTo>
                  <a:lnTo>
                    <a:pt x="179" y="245"/>
                  </a:lnTo>
                  <a:lnTo>
                    <a:pt x="160" y="269"/>
                  </a:lnTo>
                  <a:lnTo>
                    <a:pt x="141" y="291"/>
                  </a:lnTo>
                  <a:lnTo>
                    <a:pt x="125" y="314"/>
                  </a:lnTo>
                  <a:lnTo>
                    <a:pt x="108" y="336"/>
                  </a:lnTo>
                  <a:lnTo>
                    <a:pt x="94" y="357"/>
                  </a:lnTo>
                  <a:lnTo>
                    <a:pt x="67" y="398"/>
                  </a:lnTo>
                  <a:lnTo>
                    <a:pt x="45" y="434"/>
                  </a:lnTo>
                  <a:lnTo>
                    <a:pt x="14" y="492"/>
                  </a:lnTo>
                  <a:lnTo>
                    <a:pt x="2" y="517"/>
                  </a:lnTo>
                  <a:lnTo>
                    <a:pt x="1" y="522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2" y="550"/>
                  </a:lnTo>
                  <a:lnTo>
                    <a:pt x="4" y="560"/>
                  </a:lnTo>
                  <a:lnTo>
                    <a:pt x="8" y="573"/>
                  </a:lnTo>
                  <a:lnTo>
                    <a:pt x="12" y="586"/>
                  </a:lnTo>
                  <a:lnTo>
                    <a:pt x="18" y="600"/>
                  </a:lnTo>
                  <a:lnTo>
                    <a:pt x="24" y="617"/>
                  </a:lnTo>
                  <a:lnTo>
                    <a:pt x="33" y="633"/>
                  </a:lnTo>
                  <a:lnTo>
                    <a:pt x="44" y="651"/>
                  </a:lnTo>
                  <a:lnTo>
                    <a:pt x="56" y="670"/>
                  </a:lnTo>
                  <a:lnTo>
                    <a:pt x="72" y="689"/>
                  </a:lnTo>
                  <a:lnTo>
                    <a:pt x="88" y="708"/>
                  </a:lnTo>
                  <a:lnTo>
                    <a:pt x="108" y="728"/>
                  </a:lnTo>
                  <a:lnTo>
                    <a:pt x="131" y="748"/>
                  </a:lnTo>
                  <a:lnTo>
                    <a:pt x="157" y="769"/>
                  </a:lnTo>
                  <a:lnTo>
                    <a:pt x="186" y="789"/>
                  </a:lnTo>
                  <a:lnTo>
                    <a:pt x="219" y="809"/>
                  </a:lnTo>
                  <a:lnTo>
                    <a:pt x="254" y="829"/>
                  </a:lnTo>
                  <a:lnTo>
                    <a:pt x="294" y="848"/>
                  </a:lnTo>
                  <a:lnTo>
                    <a:pt x="337" y="866"/>
                  </a:lnTo>
                  <a:lnTo>
                    <a:pt x="384" y="885"/>
                  </a:lnTo>
                  <a:lnTo>
                    <a:pt x="436" y="902"/>
                  </a:lnTo>
                  <a:lnTo>
                    <a:pt x="492" y="917"/>
                  </a:lnTo>
                  <a:lnTo>
                    <a:pt x="552" y="933"/>
                  </a:lnTo>
                  <a:lnTo>
                    <a:pt x="618" y="946"/>
                  </a:lnTo>
                  <a:lnTo>
                    <a:pt x="688" y="958"/>
                  </a:lnTo>
                  <a:lnTo>
                    <a:pt x="764" y="969"/>
                  </a:lnTo>
                  <a:lnTo>
                    <a:pt x="845" y="978"/>
                  </a:lnTo>
                  <a:lnTo>
                    <a:pt x="931" y="985"/>
                  </a:lnTo>
                  <a:lnTo>
                    <a:pt x="1024" y="990"/>
                  </a:lnTo>
                  <a:lnTo>
                    <a:pt x="1085" y="992"/>
                  </a:lnTo>
                  <a:lnTo>
                    <a:pt x="1142" y="992"/>
                  </a:lnTo>
                  <a:lnTo>
                    <a:pt x="1198" y="990"/>
                  </a:lnTo>
                  <a:lnTo>
                    <a:pt x="1250" y="988"/>
                  </a:lnTo>
                  <a:lnTo>
                    <a:pt x="1299" y="984"/>
                  </a:lnTo>
                  <a:lnTo>
                    <a:pt x="1347" y="978"/>
                  </a:lnTo>
                  <a:lnTo>
                    <a:pt x="1390" y="970"/>
                  </a:lnTo>
                  <a:lnTo>
                    <a:pt x="1432" y="963"/>
                  </a:lnTo>
                  <a:lnTo>
                    <a:pt x="1472" y="954"/>
                  </a:lnTo>
                  <a:lnTo>
                    <a:pt x="1508" y="944"/>
                  </a:lnTo>
                  <a:lnTo>
                    <a:pt x="1542" y="933"/>
                  </a:lnTo>
                  <a:lnTo>
                    <a:pt x="1574" y="921"/>
                  </a:lnTo>
                  <a:lnTo>
                    <a:pt x="1604" y="907"/>
                  </a:lnTo>
                  <a:lnTo>
                    <a:pt x="1633" y="894"/>
                  </a:lnTo>
                  <a:lnTo>
                    <a:pt x="1658" y="881"/>
                  </a:lnTo>
                  <a:lnTo>
                    <a:pt x="1683" y="865"/>
                  </a:lnTo>
                  <a:lnTo>
                    <a:pt x="1705" y="851"/>
                  </a:lnTo>
                  <a:lnTo>
                    <a:pt x="1725" y="836"/>
                  </a:lnTo>
                  <a:lnTo>
                    <a:pt x="1743" y="820"/>
                  </a:lnTo>
                  <a:lnTo>
                    <a:pt x="1760" y="805"/>
                  </a:lnTo>
                  <a:lnTo>
                    <a:pt x="1775" y="789"/>
                  </a:lnTo>
                  <a:lnTo>
                    <a:pt x="1790" y="773"/>
                  </a:lnTo>
                  <a:lnTo>
                    <a:pt x="1802" y="757"/>
                  </a:lnTo>
                  <a:lnTo>
                    <a:pt x="1813" y="742"/>
                  </a:lnTo>
                  <a:lnTo>
                    <a:pt x="1823" y="726"/>
                  </a:lnTo>
                  <a:lnTo>
                    <a:pt x="1832" y="711"/>
                  </a:lnTo>
                  <a:lnTo>
                    <a:pt x="1839" y="696"/>
                  </a:lnTo>
                  <a:lnTo>
                    <a:pt x="1846" y="682"/>
                  </a:lnTo>
                  <a:lnTo>
                    <a:pt x="1856" y="655"/>
                  </a:lnTo>
                  <a:lnTo>
                    <a:pt x="1863" y="632"/>
                  </a:lnTo>
                  <a:lnTo>
                    <a:pt x="1867" y="615"/>
                  </a:lnTo>
                  <a:lnTo>
                    <a:pt x="1870" y="598"/>
                  </a:lnTo>
                  <a:lnTo>
                    <a:pt x="1873" y="580"/>
                  </a:lnTo>
                  <a:lnTo>
                    <a:pt x="1874" y="563"/>
                  </a:lnTo>
                  <a:lnTo>
                    <a:pt x="1874" y="545"/>
                  </a:lnTo>
                  <a:lnTo>
                    <a:pt x="1874" y="527"/>
                  </a:lnTo>
                  <a:lnTo>
                    <a:pt x="1873" y="511"/>
                  </a:lnTo>
                  <a:lnTo>
                    <a:pt x="1870" y="493"/>
                  </a:lnTo>
                  <a:lnTo>
                    <a:pt x="1867" y="475"/>
                  </a:lnTo>
                  <a:lnTo>
                    <a:pt x="1864" y="459"/>
                  </a:lnTo>
                  <a:lnTo>
                    <a:pt x="1859" y="441"/>
                  </a:lnTo>
                  <a:lnTo>
                    <a:pt x="1854" y="424"/>
                  </a:lnTo>
                  <a:lnTo>
                    <a:pt x="1848" y="407"/>
                  </a:lnTo>
                  <a:lnTo>
                    <a:pt x="1842" y="390"/>
                  </a:lnTo>
                  <a:lnTo>
                    <a:pt x="1834" y="374"/>
                  </a:lnTo>
                  <a:lnTo>
                    <a:pt x="1826" y="358"/>
                  </a:lnTo>
                  <a:lnTo>
                    <a:pt x="1817" y="342"/>
                  </a:lnTo>
                  <a:lnTo>
                    <a:pt x="1807" y="326"/>
                  </a:lnTo>
                  <a:lnTo>
                    <a:pt x="1798" y="311"/>
                  </a:lnTo>
                  <a:lnTo>
                    <a:pt x="1786" y="295"/>
                  </a:lnTo>
                  <a:lnTo>
                    <a:pt x="1774" y="281"/>
                  </a:lnTo>
                  <a:lnTo>
                    <a:pt x="1762" y="266"/>
                  </a:lnTo>
                  <a:lnTo>
                    <a:pt x="1750" y="252"/>
                  </a:lnTo>
                  <a:lnTo>
                    <a:pt x="1736" y="239"/>
                  </a:lnTo>
                  <a:lnTo>
                    <a:pt x="1722" y="226"/>
                  </a:lnTo>
                  <a:lnTo>
                    <a:pt x="1707" y="213"/>
                  </a:lnTo>
                  <a:lnTo>
                    <a:pt x="1691" y="201"/>
                  </a:lnTo>
                  <a:lnTo>
                    <a:pt x="1676" y="189"/>
                  </a:lnTo>
                  <a:lnTo>
                    <a:pt x="1659" y="178"/>
                  </a:lnTo>
                  <a:lnTo>
                    <a:pt x="1643" y="167"/>
                  </a:lnTo>
                  <a:lnTo>
                    <a:pt x="1625" y="157"/>
                  </a:lnTo>
                  <a:lnTo>
                    <a:pt x="1606" y="148"/>
                  </a:lnTo>
                  <a:lnTo>
                    <a:pt x="1570" y="130"/>
                  </a:lnTo>
                  <a:lnTo>
                    <a:pt x="1531" y="114"/>
                  </a:lnTo>
                  <a:lnTo>
                    <a:pt x="1493" y="100"/>
                  </a:lnTo>
                  <a:lnTo>
                    <a:pt x="1453" y="86"/>
                  </a:lnTo>
                  <a:lnTo>
                    <a:pt x="1412" y="74"/>
                  </a:lnTo>
                  <a:lnTo>
                    <a:pt x="1371" y="63"/>
                  </a:lnTo>
                  <a:lnTo>
                    <a:pt x="1329" y="53"/>
                  </a:lnTo>
                  <a:lnTo>
                    <a:pt x="1287" y="44"/>
                  </a:lnTo>
                  <a:lnTo>
                    <a:pt x="1245" y="37"/>
                  </a:lnTo>
                  <a:lnTo>
                    <a:pt x="1203" y="30"/>
                  </a:lnTo>
                  <a:lnTo>
                    <a:pt x="1161" y="23"/>
                  </a:lnTo>
                  <a:lnTo>
                    <a:pt x="1120" y="18"/>
                  </a:lnTo>
                  <a:lnTo>
                    <a:pt x="1079" y="13"/>
                  </a:lnTo>
                  <a:lnTo>
                    <a:pt x="1038" y="10"/>
                  </a:lnTo>
                  <a:lnTo>
                    <a:pt x="1000" y="7"/>
                  </a:lnTo>
                  <a:lnTo>
                    <a:pt x="961" y="4"/>
                  </a:lnTo>
                  <a:lnTo>
                    <a:pt x="887" y="1"/>
                  </a:lnTo>
                  <a:lnTo>
                    <a:pt x="819" y="0"/>
                  </a:lnTo>
                  <a:lnTo>
                    <a:pt x="756" y="0"/>
                  </a:lnTo>
                  <a:lnTo>
                    <a:pt x="702" y="1"/>
                  </a:lnTo>
                  <a:lnTo>
                    <a:pt x="656" y="3"/>
                  </a:lnTo>
                  <a:lnTo>
                    <a:pt x="622" y="6"/>
                  </a:lnTo>
                  <a:lnTo>
                    <a:pt x="598" y="7"/>
                  </a:lnTo>
                  <a:lnTo>
                    <a:pt x="587" y="8"/>
                  </a:lnTo>
                  <a:close/>
                  <a:moveTo>
                    <a:pt x="1586" y="188"/>
                  </a:moveTo>
                  <a:lnTo>
                    <a:pt x="1603" y="197"/>
                  </a:lnTo>
                  <a:lnTo>
                    <a:pt x="1619" y="206"/>
                  </a:lnTo>
                  <a:lnTo>
                    <a:pt x="1634" y="216"/>
                  </a:lnTo>
                  <a:lnTo>
                    <a:pt x="1649" y="226"/>
                  </a:lnTo>
                  <a:lnTo>
                    <a:pt x="1664" y="235"/>
                  </a:lnTo>
                  <a:lnTo>
                    <a:pt x="1677" y="247"/>
                  </a:lnTo>
                  <a:lnTo>
                    <a:pt x="1690" y="258"/>
                  </a:lnTo>
                  <a:lnTo>
                    <a:pt x="1704" y="270"/>
                  </a:lnTo>
                  <a:lnTo>
                    <a:pt x="1716" y="282"/>
                  </a:lnTo>
                  <a:lnTo>
                    <a:pt x="1728" y="295"/>
                  </a:lnTo>
                  <a:lnTo>
                    <a:pt x="1739" y="307"/>
                  </a:lnTo>
                  <a:lnTo>
                    <a:pt x="1749" y="321"/>
                  </a:lnTo>
                  <a:lnTo>
                    <a:pt x="1759" y="334"/>
                  </a:lnTo>
                  <a:lnTo>
                    <a:pt x="1769" y="348"/>
                  </a:lnTo>
                  <a:lnTo>
                    <a:pt x="1777" y="363"/>
                  </a:lnTo>
                  <a:lnTo>
                    <a:pt x="1785" y="376"/>
                  </a:lnTo>
                  <a:lnTo>
                    <a:pt x="1792" y="391"/>
                  </a:lnTo>
                  <a:lnTo>
                    <a:pt x="1800" y="406"/>
                  </a:lnTo>
                  <a:lnTo>
                    <a:pt x="1805" y="420"/>
                  </a:lnTo>
                  <a:lnTo>
                    <a:pt x="1811" y="435"/>
                  </a:lnTo>
                  <a:lnTo>
                    <a:pt x="1815" y="451"/>
                  </a:lnTo>
                  <a:lnTo>
                    <a:pt x="1820" y="466"/>
                  </a:lnTo>
                  <a:lnTo>
                    <a:pt x="1823" y="482"/>
                  </a:lnTo>
                  <a:lnTo>
                    <a:pt x="1826" y="497"/>
                  </a:lnTo>
                  <a:lnTo>
                    <a:pt x="1827" y="513"/>
                  </a:lnTo>
                  <a:lnTo>
                    <a:pt x="1828" y="528"/>
                  </a:lnTo>
                  <a:lnTo>
                    <a:pt x="1830" y="544"/>
                  </a:lnTo>
                  <a:lnTo>
                    <a:pt x="1828" y="559"/>
                  </a:lnTo>
                  <a:lnTo>
                    <a:pt x="1827" y="575"/>
                  </a:lnTo>
                  <a:lnTo>
                    <a:pt x="1826" y="590"/>
                  </a:lnTo>
                  <a:lnTo>
                    <a:pt x="1823" y="606"/>
                  </a:lnTo>
                  <a:lnTo>
                    <a:pt x="1820" y="621"/>
                  </a:lnTo>
                  <a:lnTo>
                    <a:pt x="1813" y="642"/>
                  </a:lnTo>
                  <a:lnTo>
                    <a:pt x="1803" y="666"/>
                  </a:lnTo>
                  <a:lnTo>
                    <a:pt x="1798" y="680"/>
                  </a:lnTo>
                  <a:lnTo>
                    <a:pt x="1791" y="693"/>
                  </a:lnTo>
                  <a:lnTo>
                    <a:pt x="1782" y="706"/>
                  </a:lnTo>
                  <a:lnTo>
                    <a:pt x="1773" y="721"/>
                  </a:lnTo>
                  <a:lnTo>
                    <a:pt x="1762" y="735"/>
                  </a:lnTo>
                  <a:lnTo>
                    <a:pt x="1751" y="749"/>
                  </a:lnTo>
                  <a:lnTo>
                    <a:pt x="1738" y="764"/>
                  </a:lnTo>
                  <a:lnTo>
                    <a:pt x="1723" y="777"/>
                  </a:lnTo>
                  <a:lnTo>
                    <a:pt x="1707" y="791"/>
                  </a:lnTo>
                  <a:lnTo>
                    <a:pt x="1690" y="806"/>
                  </a:lnTo>
                  <a:lnTo>
                    <a:pt x="1670" y="820"/>
                  </a:lnTo>
                  <a:lnTo>
                    <a:pt x="1651" y="833"/>
                  </a:lnTo>
                  <a:lnTo>
                    <a:pt x="1627" y="847"/>
                  </a:lnTo>
                  <a:lnTo>
                    <a:pt x="1603" y="859"/>
                  </a:lnTo>
                  <a:lnTo>
                    <a:pt x="1577" y="871"/>
                  </a:lnTo>
                  <a:lnTo>
                    <a:pt x="1548" y="883"/>
                  </a:lnTo>
                  <a:lnTo>
                    <a:pt x="1518" y="893"/>
                  </a:lnTo>
                  <a:lnTo>
                    <a:pt x="1485" y="903"/>
                  </a:lnTo>
                  <a:lnTo>
                    <a:pt x="1451" y="913"/>
                  </a:lnTo>
                  <a:lnTo>
                    <a:pt x="1413" y="921"/>
                  </a:lnTo>
                  <a:lnTo>
                    <a:pt x="1374" y="928"/>
                  </a:lnTo>
                  <a:lnTo>
                    <a:pt x="1332" y="934"/>
                  </a:lnTo>
                  <a:lnTo>
                    <a:pt x="1287" y="939"/>
                  </a:lnTo>
                  <a:lnTo>
                    <a:pt x="1241" y="944"/>
                  </a:lnTo>
                  <a:lnTo>
                    <a:pt x="1191" y="946"/>
                  </a:lnTo>
                  <a:lnTo>
                    <a:pt x="1139" y="947"/>
                  </a:lnTo>
                  <a:lnTo>
                    <a:pt x="1084" y="947"/>
                  </a:lnTo>
                  <a:lnTo>
                    <a:pt x="1025" y="945"/>
                  </a:lnTo>
                  <a:lnTo>
                    <a:pt x="942" y="941"/>
                  </a:lnTo>
                  <a:lnTo>
                    <a:pt x="864" y="934"/>
                  </a:lnTo>
                  <a:lnTo>
                    <a:pt x="790" y="926"/>
                  </a:lnTo>
                  <a:lnTo>
                    <a:pt x="721" y="917"/>
                  </a:lnTo>
                  <a:lnTo>
                    <a:pt x="656" y="907"/>
                  </a:lnTo>
                  <a:lnTo>
                    <a:pt x="595" y="895"/>
                  </a:lnTo>
                  <a:lnTo>
                    <a:pt x="539" y="883"/>
                  </a:lnTo>
                  <a:lnTo>
                    <a:pt x="487" y="869"/>
                  </a:lnTo>
                  <a:lnTo>
                    <a:pt x="439" y="854"/>
                  </a:lnTo>
                  <a:lnTo>
                    <a:pt x="393" y="839"/>
                  </a:lnTo>
                  <a:lnTo>
                    <a:pt x="352" y="823"/>
                  </a:lnTo>
                  <a:lnTo>
                    <a:pt x="315" y="807"/>
                  </a:lnTo>
                  <a:lnTo>
                    <a:pt x="279" y="790"/>
                  </a:lnTo>
                  <a:lnTo>
                    <a:pt x="249" y="773"/>
                  </a:lnTo>
                  <a:lnTo>
                    <a:pt x="220" y="755"/>
                  </a:lnTo>
                  <a:lnTo>
                    <a:pt x="194" y="738"/>
                  </a:lnTo>
                  <a:lnTo>
                    <a:pt x="171" y="721"/>
                  </a:lnTo>
                  <a:lnTo>
                    <a:pt x="150" y="703"/>
                  </a:lnTo>
                  <a:lnTo>
                    <a:pt x="133" y="685"/>
                  </a:lnTo>
                  <a:lnTo>
                    <a:pt x="116" y="669"/>
                  </a:lnTo>
                  <a:lnTo>
                    <a:pt x="103" y="652"/>
                  </a:lnTo>
                  <a:lnTo>
                    <a:pt x="91" y="637"/>
                  </a:lnTo>
                  <a:lnTo>
                    <a:pt x="81" y="621"/>
                  </a:lnTo>
                  <a:lnTo>
                    <a:pt x="72" y="607"/>
                  </a:lnTo>
                  <a:lnTo>
                    <a:pt x="65" y="594"/>
                  </a:lnTo>
                  <a:lnTo>
                    <a:pt x="58" y="580"/>
                  </a:lnTo>
                  <a:lnTo>
                    <a:pt x="54" y="569"/>
                  </a:lnTo>
                  <a:lnTo>
                    <a:pt x="51" y="558"/>
                  </a:lnTo>
                  <a:lnTo>
                    <a:pt x="47" y="542"/>
                  </a:lnTo>
                  <a:lnTo>
                    <a:pt x="45" y="532"/>
                  </a:lnTo>
                  <a:lnTo>
                    <a:pt x="60" y="504"/>
                  </a:lnTo>
                  <a:lnTo>
                    <a:pt x="89" y="449"/>
                  </a:lnTo>
                  <a:lnTo>
                    <a:pt x="112" y="413"/>
                  </a:lnTo>
                  <a:lnTo>
                    <a:pt x="137" y="376"/>
                  </a:lnTo>
                  <a:lnTo>
                    <a:pt x="150" y="355"/>
                  </a:lnTo>
                  <a:lnTo>
                    <a:pt x="166" y="335"/>
                  </a:lnTo>
                  <a:lnTo>
                    <a:pt x="182" y="314"/>
                  </a:lnTo>
                  <a:lnTo>
                    <a:pt x="199" y="293"/>
                  </a:lnTo>
                  <a:lnTo>
                    <a:pt x="216" y="272"/>
                  </a:lnTo>
                  <a:lnTo>
                    <a:pt x="235" y="251"/>
                  </a:lnTo>
                  <a:lnTo>
                    <a:pt x="255" y="230"/>
                  </a:lnTo>
                  <a:lnTo>
                    <a:pt x="276" y="210"/>
                  </a:lnTo>
                  <a:lnTo>
                    <a:pt x="297" y="190"/>
                  </a:lnTo>
                  <a:lnTo>
                    <a:pt x="320" y="171"/>
                  </a:lnTo>
                  <a:lnTo>
                    <a:pt x="344" y="154"/>
                  </a:lnTo>
                  <a:lnTo>
                    <a:pt x="368" y="136"/>
                  </a:lnTo>
                  <a:lnTo>
                    <a:pt x="392" y="121"/>
                  </a:lnTo>
                  <a:lnTo>
                    <a:pt x="419" y="106"/>
                  </a:lnTo>
                  <a:lnTo>
                    <a:pt x="445" y="93"/>
                  </a:lnTo>
                  <a:lnTo>
                    <a:pt x="473" y="81"/>
                  </a:lnTo>
                  <a:lnTo>
                    <a:pt x="500" y="71"/>
                  </a:lnTo>
                  <a:lnTo>
                    <a:pt x="530" y="63"/>
                  </a:lnTo>
                  <a:lnTo>
                    <a:pt x="560" y="56"/>
                  </a:lnTo>
                  <a:lnTo>
                    <a:pt x="590" y="52"/>
                  </a:lnTo>
                  <a:lnTo>
                    <a:pt x="599" y="52"/>
                  </a:lnTo>
                  <a:lnTo>
                    <a:pt x="620" y="51"/>
                  </a:lnTo>
                  <a:lnTo>
                    <a:pt x="653" y="49"/>
                  </a:lnTo>
                  <a:lnTo>
                    <a:pt x="696" y="48"/>
                  </a:lnTo>
                  <a:lnTo>
                    <a:pt x="749" y="46"/>
                  </a:lnTo>
                  <a:lnTo>
                    <a:pt x="810" y="46"/>
                  </a:lnTo>
                  <a:lnTo>
                    <a:pt x="877" y="48"/>
                  </a:lnTo>
                  <a:lnTo>
                    <a:pt x="950" y="50"/>
                  </a:lnTo>
                  <a:lnTo>
                    <a:pt x="989" y="52"/>
                  </a:lnTo>
                  <a:lnTo>
                    <a:pt x="1027" y="55"/>
                  </a:lnTo>
                  <a:lnTo>
                    <a:pt x="1067" y="59"/>
                  </a:lnTo>
                  <a:lnTo>
                    <a:pt x="1108" y="63"/>
                  </a:lnTo>
                  <a:lnTo>
                    <a:pt x="1149" y="67"/>
                  </a:lnTo>
                  <a:lnTo>
                    <a:pt x="1190" y="74"/>
                  </a:lnTo>
                  <a:lnTo>
                    <a:pt x="1232" y="81"/>
                  </a:lnTo>
                  <a:lnTo>
                    <a:pt x="1274" y="88"/>
                  </a:lnTo>
                  <a:lnTo>
                    <a:pt x="1315" y="96"/>
                  </a:lnTo>
                  <a:lnTo>
                    <a:pt x="1356" y="106"/>
                  </a:lnTo>
                  <a:lnTo>
                    <a:pt x="1396" y="117"/>
                  </a:lnTo>
                  <a:lnTo>
                    <a:pt x="1436" y="128"/>
                  </a:lnTo>
                  <a:lnTo>
                    <a:pt x="1475" y="142"/>
                  </a:lnTo>
                  <a:lnTo>
                    <a:pt x="1514" y="156"/>
                  </a:lnTo>
                  <a:lnTo>
                    <a:pt x="1551" y="171"/>
                  </a:lnTo>
                  <a:lnTo>
                    <a:pt x="1586" y="188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60" name="Freeform 1100">
              <a:extLst>
                <a:ext uri="{FF2B5EF4-FFF2-40B4-BE49-F238E27FC236}">
                  <a16:creationId xmlns:a16="http://schemas.microsoft.com/office/drawing/2014/main" id="{C1496EC9-2FEE-4243-A4F7-BF8057F7E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5522"/>
              <a:ext cx="151" cy="42"/>
            </a:xfrm>
            <a:custGeom>
              <a:avLst/>
              <a:gdLst>
                <a:gd name="T0" fmla="*/ 1 w 436"/>
                <a:gd name="T1" fmla="*/ 17 h 115"/>
                <a:gd name="T2" fmla="*/ 0 w 436"/>
                <a:gd name="T3" fmla="*/ 21 h 115"/>
                <a:gd name="T4" fmla="*/ 0 w 436"/>
                <a:gd name="T5" fmla="*/ 26 h 115"/>
                <a:gd name="T6" fmla="*/ 1 w 436"/>
                <a:gd name="T7" fmla="*/ 30 h 115"/>
                <a:gd name="T8" fmla="*/ 3 w 436"/>
                <a:gd name="T9" fmla="*/ 34 h 115"/>
                <a:gd name="T10" fmla="*/ 5 w 436"/>
                <a:gd name="T11" fmla="*/ 37 h 115"/>
                <a:gd name="T12" fmla="*/ 8 w 436"/>
                <a:gd name="T13" fmla="*/ 40 h 115"/>
                <a:gd name="T14" fmla="*/ 11 w 436"/>
                <a:gd name="T15" fmla="*/ 44 h 115"/>
                <a:gd name="T16" fmla="*/ 16 w 436"/>
                <a:gd name="T17" fmla="*/ 45 h 115"/>
                <a:gd name="T18" fmla="*/ 30 w 436"/>
                <a:gd name="T19" fmla="*/ 49 h 115"/>
                <a:gd name="T20" fmla="*/ 61 w 436"/>
                <a:gd name="T21" fmla="*/ 58 h 115"/>
                <a:gd name="T22" fmla="*/ 106 w 436"/>
                <a:gd name="T23" fmla="*/ 70 h 115"/>
                <a:gd name="T24" fmla="*/ 162 w 436"/>
                <a:gd name="T25" fmla="*/ 83 h 115"/>
                <a:gd name="T26" fmla="*/ 191 w 436"/>
                <a:gd name="T27" fmla="*/ 90 h 115"/>
                <a:gd name="T28" fmla="*/ 224 w 436"/>
                <a:gd name="T29" fmla="*/ 97 h 115"/>
                <a:gd name="T30" fmla="*/ 256 w 436"/>
                <a:gd name="T31" fmla="*/ 102 h 115"/>
                <a:gd name="T32" fmla="*/ 289 w 436"/>
                <a:gd name="T33" fmla="*/ 107 h 115"/>
                <a:gd name="T34" fmla="*/ 322 w 436"/>
                <a:gd name="T35" fmla="*/ 111 h 115"/>
                <a:gd name="T36" fmla="*/ 354 w 436"/>
                <a:gd name="T37" fmla="*/ 113 h 115"/>
                <a:gd name="T38" fmla="*/ 385 w 436"/>
                <a:gd name="T39" fmla="*/ 115 h 115"/>
                <a:gd name="T40" fmla="*/ 415 w 436"/>
                <a:gd name="T41" fmla="*/ 114 h 115"/>
                <a:gd name="T42" fmla="*/ 419 w 436"/>
                <a:gd name="T43" fmla="*/ 114 h 115"/>
                <a:gd name="T44" fmla="*/ 424 w 436"/>
                <a:gd name="T45" fmla="*/ 112 h 115"/>
                <a:gd name="T46" fmla="*/ 427 w 436"/>
                <a:gd name="T47" fmla="*/ 110 h 115"/>
                <a:gd name="T48" fmla="*/ 430 w 436"/>
                <a:gd name="T49" fmla="*/ 108 h 115"/>
                <a:gd name="T50" fmla="*/ 432 w 436"/>
                <a:gd name="T51" fmla="*/ 104 h 115"/>
                <a:gd name="T52" fmla="*/ 435 w 436"/>
                <a:gd name="T53" fmla="*/ 100 h 115"/>
                <a:gd name="T54" fmla="*/ 436 w 436"/>
                <a:gd name="T55" fmla="*/ 95 h 115"/>
                <a:gd name="T56" fmla="*/ 436 w 436"/>
                <a:gd name="T57" fmla="*/ 91 h 115"/>
                <a:gd name="T58" fmla="*/ 436 w 436"/>
                <a:gd name="T59" fmla="*/ 87 h 115"/>
                <a:gd name="T60" fmla="*/ 433 w 436"/>
                <a:gd name="T61" fmla="*/ 82 h 115"/>
                <a:gd name="T62" fmla="*/ 431 w 436"/>
                <a:gd name="T63" fmla="*/ 79 h 115"/>
                <a:gd name="T64" fmla="*/ 429 w 436"/>
                <a:gd name="T65" fmla="*/ 76 h 115"/>
                <a:gd name="T66" fmla="*/ 426 w 436"/>
                <a:gd name="T67" fmla="*/ 73 h 115"/>
                <a:gd name="T68" fmla="*/ 421 w 436"/>
                <a:gd name="T69" fmla="*/ 71 h 115"/>
                <a:gd name="T70" fmla="*/ 417 w 436"/>
                <a:gd name="T71" fmla="*/ 70 h 115"/>
                <a:gd name="T72" fmla="*/ 412 w 436"/>
                <a:gd name="T73" fmla="*/ 69 h 115"/>
                <a:gd name="T74" fmla="*/ 385 w 436"/>
                <a:gd name="T75" fmla="*/ 70 h 115"/>
                <a:gd name="T76" fmla="*/ 355 w 436"/>
                <a:gd name="T77" fmla="*/ 68 h 115"/>
                <a:gd name="T78" fmla="*/ 323 w 436"/>
                <a:gd name="T79" fmla="*/ 66 h 115"/>
                <a:gd name="T80" fmla="*/ 292 w 436"/>
                <a:gd name="T81" fmla="*/ 61 h 115"/>
                <a:gd name="T82" fmla="*/ 260 w 436"/>
                <a:gd name="T83" fmla="*/ 57 h 115"/>
                <a:gd name="T84" fmla="*/ 228 w 436"/>
                <a:gd name="T85" fmla="*/ 51 h 115"/>
                <a:gd name="T86" fmla="*/ 197 w 436"/>
                <a:gd name="T87" fmla="*/ 45 h 115"/>
                <a:gd name="T88" fmla="*/ 167 w 436"/>
                <a:gd name="T89" fmla="*/ 38 h 115"/>
                <a:gd name="T90" fmla="*/ 113 w 436"/>
                <a:gd name="T91" fmla="*/ 25 h 115"/>
                <a:gd name="T92" fmla="*/ 70 w 436"/>
                <a:gd name="T93" fmla="*/ 14 h 115"/>
                <a:gd name="T94" fmla="*/ 41 w 436"/>
                <a:gd name="T95" fmla="*/ 5 h 115"/>
                <a:gd name="T96" fmla="*/ 30 w 436"/>
                <a:gd name="T97" fmla="*/ 2 h 115"/>
                <a:gd name="T98" fmla="*/ 25 w 436"/>
                <a:gd name="T99" fmla="*/ 0 h 115"/>
                <a:gd name="T100" fmla="*/ 20 w 436"/>
                <a:gd name="T101" fmla="*/ 0 h 115"/>
                <a:gd name="T102" fmla="*/ 17 w 436"/>
                <a:gd name="T103" fmla="*/ 2 h 115"/>
                <a:gd name="T104" fmla="*/ 12 w 436"/>
                <a:gd name="T105" fmla="*/ 4 h 115"/>
                <a:gd name="T106" fmla="*/ 9 w 436"/>
                <a:gd name="T107" fmla="*/ 6 h 115"/>
                <a:gd name="T108" fmla="*/ 6 w 436"/>
                <a:gd name="T109" fmla="*/ 9 h 115"/>
                <a:gd name="T110" fmla="*/ 4 w 436"/>
                <a:gd name="T111" fmla="*/ 13 h 115"/>
                <a:gd name="T112" fmla="*/ 1 w 436"/>
                <a:gd name="T113" fmla="*/ 1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6" h="115">
                  <a:moveTo>
                    <a:pt x="1" y="17"/>
                  </a:moveTo>
                  <a:lnTo>
                    <a:pt x="0" y="21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7"/>
                  </a:lnTo>
                  <a:lnTo>
                    <a:pt x="8" y="40"/>
                  </a:lnTo>
                  <a:lnTo>
                    <a:pt x="11" y="44"/>
                  </a:lnTo>
                  <a:lnTo>
                    <a:pt x="16" y="45"/>
                  </a:lnTo>
                  <a:lnTo>
                    <a:pt x="30" y="49"/>
                  </a:lnTo>
                  <a:lnTo>
                    <a:pt x="61" y="58"/>
                  </a:lnTo>
                  <a:lnTo>
                    <a:pt x="106" y="70"/>
                  </a:lnTo>
                  <a:lnTo>
                    <a:pt x="162" y="83"/>
                  </a:lnTo>
                  <a:lnTo>
                    <a:pt x="191" y="90"/>
                  </a:lnTo>
                  <a:lnTo>
                    <a:pt x="224" y="97"/>
                  </a:lnTo>
                  <a:lnTo>
                    <a:pt x="256" y="102"/>
                  </a:lnTo>
                  <a:lnTo>
                    <a:pt x="289" y="107"/>
                  </a:lnTo>
                  <a:lnTo>
                    <a:pt x="322" y="111"/>
                  </a:lnTo>
                  <a:lnTo>
                    <a:pt x="354" y="113"/>
                  </a:lnTo>
                  <a:lnTo>
                    <a:pt x="385" y="115"/>
                  </a:lnTo>
                  <a:lnTo>
                    <a:pt x="415" y="114"/>
                  </a:lnTo>
                  <a:lnTo>
                    <a:pt x="419" y="114"/>
                  </a:lnTo>
                  <a:lnTo>
                    <a:pt x="424" y="112"/>
                  </a:lnTo>
                  <a:lnTo>
                    <a:pt x="427" y="110"/>
                  </a:lnTo>
                  <a:lnTo>
                    <a:pt x="430" y="108"/>
                  </a:lnTo>
                  <a:lnTo>
                    <a:pt x="432" y="104"/>
                  </a:lnTo>
                  <a:lnTo>
                    <a:pt x="435" y="100"/>
                  </a:lnTo>
                  <a:lnTo>
                    <a:pt x="436" y="95"/>
                  </a:lnTo>
                  <a:lnTo>
                    <a:pt x="436" y="91"/>
                  </a:lnTo>
                  <a:lnTo>
                    <a:pt x="436" y="87"/>
                  </a:lnTo>
                  <a:lnTo>
                    <a:pt x="433" y="82"/>
                  </a:lnTo>
                  <a:lnTo>
                    <a:pt x="431" y="79"/>
                  </a:lnTo>
                  <a:lnTo>
                    <a:pt x="429" y="76"/>
                  </a:lnTo>
                  <a:lnTo>
                    <a:pt x="426" y="73"/>
                  </a:lnTo>
                  <a:lnTo>
                    <a:pt x="421" y="71"/>
                  </a:lnTo>
                  <a:lnTo>
                    <a:pt x="417" y="70"/>
                  </a:lnTo>
                  <a:lnTo>
                    <a:pt x="412" y="69"/>
                  </a:lnTo>
                  <a:lnTo>
                    <a:pt x="385" y="70"/>
                  </a:lnTo>
                  <a:lnTo>
                    <a:pt x="355" y="68"/>
                  </a:lnTo>
                  <a:lnTo>
                    <a:pt x="323" y="66"/>
                  </a:lnTo>
                  <a:lnTo>
                    <a:pt x="292" y="61"/>
                  </a:lnTo>
                  <a:lnTo>
                    <a:pt x="260" y="57"/>
                  </a:lnTo>
                  <a:lnTo>
                    <a:pt x="228" y="51"/>
                  </a:lnTo>
                  <a:lnTo>
                    <a:pt x="197" y="45"/>
                  </a:lnTo>
                  <a:lnTo>
                    <a:pt x="167" y="38"/>
                  </a:lnTo>
                  <a:lnTo>
                    <a:pt x="113" y="25"/>
                  </a:lnTo>
                  <a:lnTo>
                    <a:pt x="70" y="14"/>
                  </a:lnTo>
                  <a:lnTo>
                    <a:pt x="41" y="5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9" y="6"/>
                  </a:lnTo>
                  <a:lnTo>
                    <a:pt x="6" y="9"/>
                  </a:lnTo>
                  <a:lnTo>
                    <a:pt x="4" y="13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61" name="Freeform 1101">
              <a:extLst>
                <a:ext uri="{FF2B5EF4-FFF2-40B4-BE49-F238E27FC236}">
                  <a16:creationId xmlns:a16="http://schemas.microsoft.com/office/drawing/2014/main" id="{13A15E0F-E2CC-4995-9ABB-955E78D4C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5549"/>
              <a:ext cx="327" cy="92"/>
            </a:xfrm>
            <a:custGeom>
              <a:avLst/>
              <a:gdLst>
                <a:gd name="T0" fmla="*/ 4 w 942"/>
                <a:gd name="T1" fmla="*/ 10 h 265"/>
                <a:gd name="T2" fmla="*/ 1 w 942"/>
                <a:gd name="T3" fmla="*/ 18 h 265"/>
                <a:gd name="T4" fmla="*/ 1 w 942"/>
                <a:gd name="T5" fmla="*/ 27 h 265"/>
                <a:gd name="T6" fmla="*/ 4 w 942"/>
                <a:gd name="T7" fmla="*/ 35 h 265"/>
                <a:gd name="T8" fmla="*/ 13 w 942"/>
                <a:gd name="T9" fmla="*/ 44 h 265"/>
                <a:gd name="T10" fmla="*/ 45 w 942"/>
                <a:gd name="T11" fmla="*/ 70 h 265"/>
                <a:gd name="T12" fmla="*/ 87 w 942"/>
                <a:gd name="T13" fmla="*/ 100 h 265"/>
                <a:gd name="T14" fmla="*/ 125 w 942"/>
                <a:gd name="T15" fmla="*/ 123 h 265"/>
                <a:gd name="T16" fmla="*/ 168 w 942"/>
                <a:gd name="T17" fmla="*/ 148 h 265"/>
                <a:gd name="T18" fmla="*/ 218 w 942"/>
                <a:gd name="T19" fmla="*/ 172 h 265"/>
                <a:gd name="T20" fmla="*/ 276 w 942"/>
                <a:gd name="T21" fmla="*/ 195 h 265"/>
                <a:gd name="T22" fmla="*/ 340 w 942"/>
                <a:gd name="T23" fmla="*/ 216 h 265"/>
                <a:gd name="T24" fmla="*/ 412 w 942"/>
                <a:gd name="T25" fmla="*/ 235 h 265"/>
                <a:gd name="T26" fmla="*/ 489 w 942"/>
                <a:gd name="T27" fmla="*/ 251 h 265"/>
                <a:gd name="T28" fmla="*/ 574 w 942"/>
                <a:gd name="T29" fmla="*/ 260 h 265"/>
                <a:gd name="T30" fmla="*/ 665 w 942"/>
                <a:gd name="T31" fmla="*/ 265 h 265"/>
                <a:gd name="T32" fmla="*/ 763 w 942"/>
                <a:gd name="T33" fmla="*/ 262 h 265"/>
                <a:gd name="T34" fmla="*/ 868 w 942"/>
                <a:gd name="T35" fmla="*/ 252 h 265"/>
                <a:gd name="T36" fmla="*/ 928 w 942"/>
                <a:gd name="T37" fmla="*/ 242 h 265"/>
                <a:gd name="T38" fmla="*/ 936 w 942"/>
                <a:gd name="T39" fmla="*/ 237 h 265"/>
                <a:gd name="T40" fmla="*/ 941 w 942"/>
                <a:gd name="T41" fmla="*/ 231 h 265"/>
                <a:gd name="T42" fmla="*/ 942 w 942"/>
                <a:gd name="T43" fmla="*/ 222 h 265"/>
                <a:gd name="T44" fmla="*/ 941 w 942"/>
                <a:gd name="T45" fmla="*/ 213 h 265"/>
                <a:gd name="T46" fmla="*/ 937 w 942"/>
                <a:gd name="T47" fmla="*/ 205 h 265"/>
                <a:gd name="T48" fmla="*/ 929 w 942"/>
                <a:gd name="T49" fmla="*/ 201 h 265"/>
                <a:gd name="T50" fmla="*/ 921 w 942"/>
                <a:gd name="T51" fmla="*/ 199 h 265"/>
                <a:gd name="T52" fmla="*/ 864 w 942"/>
                <a:gd name="T53" fmla="*/ 207 h 265"/>
                <a:gd name="T54" fmla="*/ 762 w 942"/>
                <a:gd name="T55" fmla="*/ 216 h 265"/>
                <a:gd name="T56" fmla="*/ 668 w 942"/>
                <a:gd name="T57" fmla="*/ 218 h 265"/>
                <a:gd name="T58" fmla="*/ 580 w 942"/>
                <a:gd name="T59" fmla="*/ 215 h 265"/>
                <a:gd name="T60" fmla="*/ 498 w 942"/>
                <a:gd name="T61" fmla="*/ 205 h 265"/>
                <a:gd name="T62" fmla="*/ 423 w 942"/>
                <a:gd name="T63" fmla="*/ 190 h 265"/>
                <a:gd name="T64" fmla="*/ 354 w 942"/>
                <a:gd name="T65" fmla="*/ 172 h 265"/>
                <a:gd name="T66" fmla="*/ 293 w 942"/>
                <a:gd name="T67" fmla="*/ 151 h 265"/>
                <a:gd name="T68" fmla="*/ 237 w 942"/>
                <a:gd name="T69" fmla="*/ 129 h 265"/>
                <a:gd name="T70" fmla="*/ 189 w 942"/>
                <a:gd name="T71" fmla="*/ 106 h 265"/>
                <a:gd name="T72" fmla="*/ 128 w 942"/>
                <a:gd name="T73" fmla="*/ 72 h 265"/>
                <a:gd name="T74" fmla="*/ 72 w 942"/>
                <a:gd name="T75" fmla="*/ 33 h 265"/>
                <a:gd name="T76" fmla="*/ 43 w 942"/>
                <a:gd name="T77" fmla="*/ 10 h 265"/>
                <a:gd name="T78" fmla="*/ 35 w 942"/>
                <a:gd name="T79" fmla="*/ 3 h 265"/>
                <a:gd name="T80" fmla="*/ 26 w 942"/>
                <a:gd name="T81" fmla="*/ 0 h 265"/>
                <a:gd name="T82" fmla="*/ 18 w 942"/>
                <a:gd name="T83" fmla="*/ 0 h 265"/>
                <a:gd name="T84" fmla="*/ 10 w 942"/>
                <a:gd name="T85" fmla="*/ 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42" h="265">
                  <a:moveTo>
                    <a:pt x="6" y="6"/>
                  </a:moveTo>
                  <a:lnTo>
                    <a:pt x="4" y="10"/>
                  </a:lnTo>
                  <a:lnTo>
                    <a:pt x="2" y="14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8"/>
                  </a:lnTo>
                  <a:lnTo>
                    <a:pt x="13" y="44"/>
                  </a:lnTo>
                  <a:lnTo>
                    <a:pt x="25" y="55"/>
                  </a:lnTo>
                  <a:lnTo>
                    <a:pt x="45" y="70"/>
                  </a:lnTo>
                  <a:lnTo>
                    <a:pt x="72" y="90"/>
                  </a:lnTo>
                  <a:lnTo>
                    <a:pt x="87" y="100"/>
                  </a:lnTo>
                  <a:lnTo>
                    <a:pt x="105" y="111"/>
                  </a:lnTo>
                  <a:lnTo>
                    <a:pt x="125" y="123"/>
                  </a:lnTo>
                  <a:lnTo>
                    <a:pt x="146" y="136"/>
                  </a:lnTo>
                  <a:lnTo>
                    <a:pt x="168" y="148"/>
                  </a:lnTo>
                  <a:lnTo>
                    <a:pt x="192" y="160"/>
                  </a:lnTo>
                  <a:lnTo>
                    <a:pt x="218" y="172"/>
                  </a:lnTo>
                  <a:lnTo>
                    <a:pt x="246" y="183"/>
                  </a:lnTo>
                  <a:lnTo>
                    <a:pt x="276" y="195"/>
                  </a:lnTo>
                  <a:lnTo>
                    <a:pt x="307" y="206"/>
                  </a:lnTo>
                  <a:lnTo>
                    <a:pt x="340" y="216"/>
                  </a:lnTo>
                  <a:lnTo>
                    <a:pt x="375" y="226"/>
                  </a:lnTo>
                  <a:lnTo>
                    <a:pt x="412" y="235"/>
                  </a:lnTo>
                  <a:lnTo>
                    <a:pt x="449" y="243"/>
                  </a:lnTo>
                  <a:lnTo>
                    <a:pt x="489" y="251"/>
                  </a:lnTo>
                  <a:lnTo>
                    <a:pt x="531" y="256"/>
                  </a:lnTo>
                  <a:lnTo>
                    <a:pt x="574" y="260"/>
                  </a:lnTo>
                  <a:lnTo>
                    <a:pt x="618" y="263"/>
                  </a:lnTo>
                  <a:lnTo>
                    <a:pt x="665" y="265"/>
                  </a:lnTo>
                  <a:lnTo>
                    <a:pt x="713" y="264"/>
                  </a:lnTo>
                  <a:lnTo>
                    <a:pt x="763" y="262"/>
                  </a:lnTo>
                  <a:lnTo>
                    <a:pt x="815" y="258"/>
                  </a:lnTo>
                  <a:lnTo>
                    <a:pt x="868" y="252"/>
                  </a:lnTo>
                  <a:lnTo>
                    <a:pt x="923" y="243"/>
                  </a:lnTo>
                  <a:lnTo>
                    <a:pt x="928" y="242"/>
                  </a:lnTo>
                  <a:lnTo>
                    <a:pt x="932" y="241"/>
                  </a:lnTo>
                  <a:lnTo>
                    <a:pt x="936" y="237"/>
                  </a:lnTo>
                  <a:lnTo>
                    <a:pt x="939" y="234"/>
                  </a:lnTo>
                  <a:lnTo>
                    <a:pt x="941" y="231"/>
                  </a:lnTo>
                  <a:lnTo>
                    <a:pt x="942" y="226"/>
                  </a:lnTo>
                  <a:lnTo>
                    <a:pt x="942" y="222"/>
                  </a:lnTo>
                  <a:lnTo>
                    <a:pt x="942" y="217"/>
                  </a:lnTo>
                  <a:lnTo>
                    <a:pt x="941" y="213"/>
                  </a:lnTo>
                  <a:lnTo>
                    <a:pt x="939" y="209"/>
                  </a:lnTo>
                  <a:lnTo>
                    <a:pt x="937" y="205"/>
                  </a:lnTo>
                  <a:lnTo>
                    <a:pt x="933" y="203"/>
                  </a:lnTo>
                  <a:lnTo>
                    <a:pt x="929" y="201"/>
                  </a:lnTo>
                  <a:lnTo>
                    <a:pt x="926" y="200"/>
                  </a:lnTo>
                  <a:lnTo>
                    <a:pt x="921" y="199"/>
                  </a:lnTo>
                  <a:lnTo>
                    <a:pt x="917" y="199"/>
                  </a:lnTo>
                  <a:lnTo>
                    <a:pt x="864" y="207"/>
                  </a:lnTo>
                  <a:lnTo>
                    <a:pt x="812" y="213"/>
                  </a:lnTo>
                  <a:lnTo>
                    <a:pt x="762" y="216"/>
                  </a:lnTo>
                  <a:lnTo>
                    <a:pt x="715" y="218"/>
                  </a:lnTo>
                  <a:lnTo>
                    <a:pt x="668" y="218"/>
                  </a:lnTo>
                  <a:lnTo>
                    <a:pt x="623" y="217"/>
                  </a:lnTo>
                  <a:lnTo>
                    <a:pt x="580" y="215"/>
                  </a:lnTo>
                  <a:lnTo>
                    <a:pt x="538" y="211"/>
                  </a:lnTo>
                  <a:lnTo>
                    <a:pt x="498" y="205"/>
                  </a:lnTo>
                  <a:lnTo>
                    <a:pt x="459" y="197"/>
                  </a:lnTo>
                  <a:lnTo>
                    <a:pt x="423" y="190"/>
                  </a:lnTo>
                  <a:lnTo>
                    <a:pt x="388" y="181"/>
                  </a:lnTo>
                  <a:lnTo>
                    <a:pt x="354" y="172"/>
                  </a:lnTo>
                  <a:lnTo>
                    <a:pt x="322" y="162"/>
                  </a:lnTo>
                  <a:lnTo>
                    <a:pt x="293" y="151"/>
                  </a:lnTo>
                  <a:lnTo>
                    <a:pt x="264" y="140"/>
                  </a:lnTo>
                  <a:lnTo>
                    <a:pt x="237" y="129"/>
                  </a:lnTo>
                  <a:lnTo>
                    <a:pt x="212" y="117"/>
                  </a:lnTo>
                  <a:lnTo>
                    <a:pt x="189" y="106"/>
                  </a:lnTo>
                  <a:lnTo>
                    <a:pt x="167" y="94"/>
                  </a:lnTo>
                  <a:lnTo>
                    <a:pt x="128" y="72"/>
                  </a:lnTo>
                  <a:lnTo>
                    <a:pt x="96" y="52"/>
                  </a:lnTo>
                  <a:lnTo>
                    <a:pt x="72" y="33"/>
                  </a:lnTo>
                  <a:lnTo>
                    <a:pt x="54" y="20"/>
                  </a:lnTo>
                  <a:lnTo>
                    <a:pt x="43" y="10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62" name="Freeform 1102">
              <a:extLst>
                <a:ext uri="{FF2B5EF4-FFF2-40B4-BE49-F238E27FC236}">
                  <a16:creationId xmlns:a16="http://schemas.microsoft.com/office/drawing/2014/main" id="{44E62ABF-9945-4A23-9091-5DC2E144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5595"/>
              <a:ext cx="230" cy="108"/>
            </a:xfrm>
            <a:custGeom>
              <a:avLst/>
              <a:gdLst>
                <a:gd name="T0" fmla="*/ 3 w 660"/>
                <a:gd name="T1" fmla="*/ 11 h 307"/>
                <a:gd name="T2" fmla="*/ 0 w 660"/>
                <a:gd name="T3" fmla="*/ 19 h 307"/>
                <a:gd name="T4" fmla="*/ 1 w 660"/>
                <a:gd name="T5" fmla="*/ 28 h 307"/>
                <a:gd name="T6" fmla="*/ 4 w 660"/>
                <a:gd name="T7" fmla="*/ 36 h 307"/>
                <a:gd name="T8" fmla="*/ 26 w 660"/>
                <a:gd name="T9" fmla="*/ 55 h 307"/>
                <a:gd name="T10" fmla="*/ 100 w 660"/>
                <a:gd name="T11" fmla="*/ 114 h 307"/>
                <a:gd name="T12" fmla="*/ 174 w 660"/>
                <a:gd name="T13" fmla="*/ 165 h 307"/>
                <a:gd name="T14" fmla="*/ 240 w 660"/>
                <a:gd name="T15" fmla="*/ 205 h 307"/>
                <a:gd name="T16" fmla="*/ 288 w 660"/>
                <a:gd name="T17" fmla="*/ 229 h 307"/>
                <a:gd name="T18" fmla="*/ 339 w 660"/>
                <a:gd name="T19" fmla="*/ 252 h 307"/>
                <a:gd name="T20" fmla="*/ 391 w 660"/>
                <a:gd name="T21" fmla="*/ 272 h 307"/>
                <a:gd name="T22" fmla="*/ 446 w 660"/>
                <a:gd name="T23" fmla="*/ 289 h 307"/>
                <a:gd name="T24" fmla="*/ 501 w 660"/>
                <a:gd name="T25" fmla="*/ 301 h 307"/>
                <a:gd name="T26" fmla="*/ 556 w 660"/>
                <a:gd name="T27" fmla="*/ 306 h 307"/>
                <a:gd name="T28" fmla="*/ 613 w 660"/>
                <a:gd name="T29" fmla="*/ 306 h 307"/>
                <a:gd name="T30" fmla="*/ 646 w 660"/>
                <a:gd name="T31" fmla="*/ 302 h 307"/>
                <a:gd name="T32" fmla="*/ 654 w 660"/>
                <a:gd name="T33" fmla="*/ 297 h 307"/>
                <a:gd name="T34" fmla="*/ 658 w 660"/>
                <a:gd name="T35" fmla="*/ 291 h 307"/>
                <a:gd name="T36" fmla="*/ 660 w 660"/>
                <a:gd name="T37" fmla="*/ 282 h 307"/>
                <a:gd name="T38" fmla="*/ 659 w 660"/>
                <a:gd name="T39" fmla="*/ 273 h 307"/>
                <a:gd name="T40" fmla="*/ 655 w 660"/>
                <a:gd name="T41" fmla="*/ 265 h 307"/>
                <a:gd name="T42" fmla="*/ 648 w 660"/>
                <a:gd name="T43" fmla="*/ 261 h 307"/>
                <a:gd name="T44" fmla="*/ 639 w 660"/>
                <a:gd name="T45" fmla="*/ 259 h 307"/>
                <a:gd name="T46" fmla="*/ 609 w 660"/>
                <a:gd name="T47" fmla="*/ 261 h 307"/>
                <a:gd name="T48" fmla="*/ 556 w 660"/>
                <a:gd name="T49" fmla="*/ 261 h 307"/>
                <a:gd name="T50" fmla="*/ 503 w 660"/>
                <a:gd name="T51" fmla="*/ 255 h 307"/>
                <a:gd name="T52" fmla="*/ 451 w 660"/>
                <a:gd name="T53" fmla="*/ 243 h 307"/>
                <a:gd name="T54" fmla="*/ 399 w 660"/>
                <a:gd name="T55" fmla="*/ 227 h 307"/>
                <a:gd name="T56" fmla="*/ 349 w 660"/>
                <a:gd name="T57" fmla="*/ 208 h 307"/>
                <a:gd name="T58" fmla="*/ 301 w 660"/>
                <a:gd name="T59" fmla="*/ 185 h 307"/>
                <a:gd name="T60" fmla="*/ 255 w 660"/>
                <a:gd name="T61" fmla="*/ 160 h 307"/>
                <a:gd name="T62" fmla="*/ 192 w 660"/>
                <a:gd name="T63" fmla="*/ 123 h 307"/>
                <a:gd name="T64" fmla="*/ 121 w 660"/>
                <a:gd name="T65" fmla="*/ 74 h 307"/>
                <a:gd name="T66" fmla="*/ 53 w 660"/>
                <a:gd name="T67" fmla="*/ 19 h 307"/>
                <a:gd name="T68" fmla="*/ 34 w 660"/>
                <a:gd name="T69" fmla="*/ 4 h 307"/>
                <a:gd name="T70" fmla="*/ 25 w 660"/>
                <a:gd name="T71" fmla="*/ 0 h 307"/>
                <a:gd name="T72" fmla="*/ 17 w 660"/>
                <a:gd name="T73" fmla="*/ 1 h 307"/>
                <a:gd name="T74" fmla="*/ 8 w 660"/>
                <a:gd name="T75" fmla="*/ 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0" h="307">
                  <a:moveTo>
                    <a:pt x="5" y="7"/>
                  </a:moveTo>
                  <a:lnTo>
                    <a:pt x="3" y="11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39"/>
                  </a:lnTo>
                  <a:lnTo>
                    <a:pt x="26" y="55"/>
                  </a:lnTo>
                  <a:lnTo>
                    <a:pt x="70" y="92"/>
                  </a:lnTo>
                  <a:lnTo>
                    <a:pt x="100" y="114"/>
                  </a:lnTo>
                  <a:lnTo>
                    <a:pt x="134" y="139"/>
                  </a:lnTo>
                  <a:lnTo>
                    <a:pt x="174" y="165"/>
                  </a:lnTo>
                  <a:lnTo>
                    <a:pt x="217" y="191"/>
                  </a:lnTo>
                  <a:lnTo>
                    <a:pt x="240" y="205"/>
                  </a:lnTo>
                  <a:lnTo>
                    <a:pt x="264" y="217"/>
                  </a:lnTo>
                  <a:lnTo>
                    <a:pt x="288" y="229"/>
                  </a:lnTo>
                  <a:lnTo>
                    <a:pt x="313" y="241"/>
                  </a:lnTo>
                  <a:lnTo>
                    <a:pt x="339" y="252"/>
                  </a:lnTo>
                  <a:lnTo>
                    <a:pt x="364" y="263"/>
                  </a:lnTo>
                  <a:lnTo>
                    <a:pt x="391" y="272"/>
                  </a:lnTo>
                  <a:lnTo>
                    <a:pt x="418" y="281"/>
                  </a:lnTo>
                  <a:lnTo>
                    <a:pt x="446" y="289"/>
                  </a:lnTo>
                  <a:lnTo>
                    <a:pt x="474" y="295"/>
                  </a:lnTo>
                  <a:lnTo>
                    <a:pt x="501" y="301"/>
                  </a:lnTo>
                  <a:lnTo>
                    <a:pt x="529" y="304"/>
                  </a:lnTo>
                  <a:lnTo>
                    <a:pt x="556" y="306"/>
                  </a:lnTo>
                  <a:lnTo>
                    <a:pt x="585" y="307"/>
                  </a:lnTo>
                  <a:lnTo>
                    <a:pt x="613" y="306"/>
                  </a:lnTo>
                  <a:lnTo>
                    <a:pt x="641" y="303"/>
                  </a:lnTo>
                  <a:lnTo>
                    <a:pt x="646" y="302"/>
                  </a:lnTo>
                  <a:lnTo>
                    <a:pt x="649" y="300"/>
                  </a:lnTo>
                  <a:lnTo>
                    <a:pt x="654" y="297"/>
                  </a:lnTo>
                  <a:lnTo>
                    <a:pt x="656" y="294"/>
                  </a:lnTo>
                  <a:lnTo>
                    <a:pt x="658" y="291"/>
                  </a:lnTo>
                  <a:lnTo>
                    <a:pt x="660" y="286"/>
                  </a:lnTo>
                  <a:lnTo>
                    <a:pt x="660" y="282"/>
                  </a:lnTo>
                  <a:lnTo>
                    <a:pt x="660" y="278"/>
                  </a:lnTo>
                  <a:lnTo>
                    <a:pt x="659" y="273"/>
                  </a:lnTo>
                  <a:lnTo>
                    <a:pt x="658" y="269"/>
                  </a:lnTo>
                  <a:lnTo>
                    <a:pt x="655" y="265"/>
                  </a:lnTo>
                  <a:lnTo>
                    <a:pt x="651" y="263"/>
                  </a:lnTo>
                  <a:lnTo>
                    <a:pt x="648" y="261"/>
                  </a:lnTo>
                  <a:lnTo>
                    <a:pt x="644" y="259"/>
                  </a:lnTo>
                  <a:lnTo>
                    <a:pt x="639" y="259"/>
                  </a:lnTo>
                  <a:lnTo>
                    <a:pt x="635" y="259"/>
                  </a:lnTo>
                  <a:lnTo>
                    <a:pt x="609" y="261"/>
                  </a:lnTo>
                  <a:lnTo>
                    <a:pt x="583" y="262"/>
                  </a:lnTo>
                  <a:lnTo>
                    <a:pt x="556" y="261"/>
                  </a:lnTo>
                  <a:lnTo>
                    <a:pt x="530" y="259"/>
                  </a:lnTo>
                  <a:lnTo>
                    <a:pt x="503" y="255"/>
                  </a:lnTo>
                  <a:lnTo>
                    <a:pt x="477" y="250"/>
                  </a:lnTo>
                  <a:lnTo>
                    <a:pt x="451" y="243"/>
                  </a:lnTo>
                  <a:lnTo>
                    <a:pt x="425" y="236"/>
                  </a:lnTo>
                  <a:lnTo>
                    <a:pt x="399" y="227"/>
                  </a:lnTo>
                  <a:lnTo>
                    <a:pt x="374" y="218"/>
                  </a:lnTo>
                  <a:lnTo>
                    <a:pt x="349" y="208"/>
                  </a:lnTo>
                  <a:lnTo>
                    <a:pt x="324" y="197"/>
                  </a:lnTo>
                  <a:lnTo>
                    <a:pt x="301" y="185"/>
                  </a:lnTo>
                  <a:lnTo>
                    <a:pt x="278" y="173"/>
                  </a:lnTo>
                  <a:lnTo>
                    <a:pt x="255" y="160"/>
                  </a:lnTo>
                  <a:lnTo>
                    <a:pt x="234" y="148"/>
                  </a:lnTo>
                  <a:lnTo>
                    <a:pt x="192" y="123"/>
                  </a:lnTo>
                  <a:lnTo>
                    <a:pt x="154" y="97"/>
                  </a:lnTo>
                  <a:lnTo>
                    <a:pt x="121" y="74"/>
                  </a:lnTo>
                  <a:lnTo>
                    <a:pt x="93" y="52"/>
                  </a:lnTo>
                  <a:lnTo>
                    <a:pt x="53" y="19"/>
                  </a:lnTo>
                  <a:lnTo>
                    <a:pt x="37" y="6"/>
                  </a:lnTo>
                  <a:lnTo>
                    <a:pt x="34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8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63" name="Freeform 1103">
              <a:extLst>
                <a:ext uri="{FF2B5EF4-FFF2-40B4-BE49-F238E27FC236}">
                  <a16:creationId xmlns:a16="http://schemas.microsoft.com/office/drawing/2014/main" id="{DD539C94-9A5E-4CEB-8CAA-CC532A9E3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5651"/>
              <a:ext cx="473" cy="105"/>
            </a:xfrm>
            <a:custGeom>
              <a:avLst/>
              <a:gdLst>
                <a:gd name="T0" fmla="*/ 2 w 1357"/>
                <a:gd name="T1" fmla="*/ 12 h 306"/>
                <a:gd name="T2" fmla="*/ 0 w 1357"/>
                <a:gd name="T3" fmla="*/ 20 h 306"/>
                <a:gd name="T4" fmla="*/ 1 w 1357"/>
                <a:gd name="T5" fmla="*/ 29 h 306"/>
                <a:gd name="T6" fmla="*/ 5 w 1357"/>
                <a:gd name="T7" fmla="*/ 37 h 306"/>
                <a:gd name="T8" fmla="*/ 27 w 1357"/>
                <a:gd name="T9" fmla="*/ 54 h 306"/>
                <a:gd name="T10" fmla="*/ 107 w 1357"/>
                <a:gd name="T11" fmla="*/ 106 h 306"/>
                <a:gd name="T12" fmla="*/ 190 w 1357"/>
                <a:gd name="T13" fmla="*/ 153 h 306"/>
                <a:gd name="T14" fmla="*/ 265 w 1357"/>
                <a:gd name="T15" fmla="*/ 189 h 306"/>
                <a:gd name="T16" fmla="*/ 321 w 1357"/>
                <a:gd name="T17" fmla="*/ 212 h 306"/>
                <a:gd name="T18" fmla="*/ 382 w 1357"/>
                <a:gd name="T19" fmla="*/ 236 h 306"/>
                <a:gd name="T20" fmla="*/ 447 w 1357"/>
                <a:gd name="T21" fmla="*/ 257 h 306"/>
                <a:gd name="T22" fmla="*/ 516 w 1357"/>
                <a:gd name="T23" fmla="*/ 274 h 306"/>
                <a:gd name="T24" fmla="*/ 588 w 1357"/>
                <a:gd name="T25" fmla="*/ 289 h 306"/>
                <a:gd name="T26" fmla="*/ 663 w 1357"/>
                <a:gd name="T27" fmla="*/ 300 h 306"/>
                <a:gd name="T28" fmla="*/ 740 w 1357"/>
                <a:gd name="T29" fmla="*/ 305 h 306"/>
                <a:gd name="T30" fmla="*/ 820 w 1357"/>
                <a:gd name="T31" fmla="*/ 306 h 306"/>
                <a:gd name="T32" fmla="*/ 894 w 1357"/>
                <a:gd name="T33" fmla="*/ 304 h 306"/>
                <a:gd name="T34" fmla="*/ 961 w 1357"/>
                <a:gd name="T35" fmla="*/ 300 h 306"/>
                <a:gd name="T36" fmla="*/ 1022 w 1357"/>
                <a:gd name="T37" fmla="*/ 293 h 306"/>
                <a:gd name="T38" fmla="*/ 1101 w 1357"/>
                <a:gd name="T39" fmla="*/ 281 h 306"/>
                <a:gd name="T40" fmla="*/ 1188 w 1357"/>
                <a:gd name="T41" fmla="*/ 262 h 306"/>
                <a:gd name="T42" fmla="*/ 1254 w 1357"/>
                <a:gd name="T43" fmla="*/ 241 h 306"/>
                <a:gd name="T44" fmla="*/ 1301 w 1357"/>
                <a:gd name="T45" fmla="*/ 221 h 306"/>
                <a:gd name="T46" fmla="*/ 1340 w 1357"/>
                <a:gd name="T47" fmla="*/ 199 h 306"/>
                <a:gd name="T48" fmla="*/ 1352 w 1357"/>
                <a:gd name="T49" fmla="*/ 189 h 306"/>
                <a:gd name="T50" fmla="*/ 1355 w 1357"/>
                <a:gd name="T51" fmla="*/ 181 h 306"/>
                <a:gd name="T52" fmla="*/ 1357 w 1357"/>
                <a:gd name="T53" fmla="*/ 173 h 306"/>
                <a:gd name="T54" fmla="*/ 1353 w 1357"/>
                <a:gd name="T55" fmla="*/ 165 h 306"/>
                <a:gd name="T56" fmla="*/ 1348 w 1357"/>
                <a:gd name="T57" fmla="*/ 158 h 306"/>
                <a:gd name="T58" fmla="*/ 1340 w 1357"/>
                <a:gd name="T59" fmla="*/ 154 h 306"/>
                <a:gd name="T60" fmla="*/ 1331 w 1357"/>
                <a:gd name="T61" fmla="*/ 153 h 306"/>
                <a:gd name="T62" fmla="*/ 1323 w 1357"/>
                <a:gd name="T63" fmla="*/ 156 h 306"/>
                <a:gd name="T64" fmla="*/ 1312 w 1357"/>
                <a:gd name="T65" fmla="*/ 163 h 306"/>
                <a:gd name="T66" fmla="*/ 1276 w 1357"/>
                <a:gd name="T67" fmla="*/ 183 h 306"/>
                <a:gd name="T68" fmla="*/ 1232 w 1357"/>
                <a:gd name="T69" fmla="*/ 201 h 306"/>
                <a:gd name="T70" fmla="*/ 1169 w 1357"/>
                <a:gd name="T71" fmla="*/ 220 h 306"/>
                <a:gd name="T72" fmla="*/ 1086 w 1357"/>
                <a:gd name="T73" fmla="*/ 238 h 306"/>
                <a:gd name="T74" fmla="*/ 982 w 1357"/>
                <a:gd name="T75" fmla="*/ 252 h 306"/>
                <a:gd name="T76" fmla="*/ 888 w 1357"/>
                <a:gd name="T77" fmla="*/ 259 h 306"/>
                <a:gd name="T78" fmla="*/ 818 w 1357"/>
                <a:gd name="T79" fmla="*/ 261 h 306"/>
                <a:gd name="T80" fmla="*/ 742 w 1357"/>
                <a:gd name="T81" fmla="*/ 260 h 306"/>
                <a:gd name="T82" fmla="*/ 667 w 1357"/>
                <a:gd name="T83" fmla="*/ 254 h 306"/>
                <a:gd name="T84" fmla="*/ 594 w 1357"/>
                <a:gd name="T85" fmla="*/ 244 h 306"/>
                <a:gd name="T86" fmla="*/ 525 w 1357"/>
                <a:gd name="T87" fmla="*/ 230 h 306"/>
                <a:gd name="T88" fmla="*/ 457 w 1357"/>
                <a:gd name="T89" fmla="*/ 211 h 306"/>
                <a:gd name="T90" fmla="*/ 394 w 1357"/>
                <a:gd name="T91" fmla="*/ 191 h 306"/>
                <a:gd name="T92" fmla="*/ 336 w 1357"/>
                <a:gd name="T93" fmla="*/ 168 h 306"/>
                <a:gd name="T94" fmla="*/ 280 w 1357"/>
                <a:gd name="T95" fmla="*/ 145 h 306"/>
                <a:gd name="T96" fmla="*/ 208 w 1357"/>
                <a:gd name="T97" fmla="*/ 110 h 306"/>
                <a:gd name="T98" fmla="*/ 127 w 1357"/>
                <a:gd name="T99" fmla="*/ 64 h 306"/>
                <a:gd name="T100" fmla="*/ 52 w 1357"/>
                <a:gd name="T101" fmla="*/ 16 h 306"/>
                <a:gd name="T102" fmla="*/ 32 w 1357"/>
                <a:gd name="T103" fmla="*/ 2 h 306"/>
                <a:gd name="T104" fmla="*/ 24 w 1357"/>
                <a:gd name="T105" fmla="*/ 0 h 306"/>
                <a:gd name="T106" fmla="*/ 15 w 1357"/>
                <a:gd name="T107" fmla="*/ 0 h 306"/>
                <a:gd name="T108" fmla="*/ 8 w 1357"/>
                <a:gd name="T109" fmla="*/ 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57" h="306">
                  <a:moveTo>
                    <a:pt x="4" y="8"/>
                  </a:moveTo>
                  <a:lnTo>
                    <a:pt x="2" y="12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27" y="54"/>
                  </a:lnTo>
                  <a:lnTo>
                    <a:pt x="75" y="85"/>
                  </a:lnTo>
                  <a:lnTo>
                    <a:pt x="107" y="106"/>
                  </a:lnTo>
                  <a:lnTo>
                    <a:pt x="146" y="128"/>
                  </a:lnTo>
                  <a:lnTo>
                    <a:pt x="190" y="153"/>
                  </a:lnTo>
                  <a:lnTo>
                    <a:pt x="238" y="177"/>
                  </a:lnTo>
                  <a:lnTo>
                    <a:pt x="265" y="189"/>
                  </a:lnTo>
                  <a:lnTo>
                    <a:pt x="293" y="201"/>
                  </a:lnTo>
                  <a:lnTo>
                    <a:pt x="321" y="212"/>
                  </a:lnTo>
                  <a:lnTo>
                    <a:pt x="351" y="225"/>
                  </a:lnTo>
                  <a:lnTo>
                    <a:pt x="382" y="236"/>
                  </a:lnTo>
                  <a:lnTo>
                    <a:pt x="414" y="247"/>
                  </a:lnTo>
                  <a:lnTo>
                    <a:pt x="447" y="257"/>
                  </a:lnTo>
                  <a:lnTo>
                    <a:pt x="482" y="265"/>
                  </a:lnTo>
                  <a:lnTo>
                    <a:pt x="516" y="274"/>
                  </a:lnTo>
                  <a:lnTo>
                    <a:pt x="551" y="282"/>
                  </a:lnTo>
                  <a:lnTo>
                    <a:pt x="588" y="289"/>
                  </a:lnTo>
                  <a:lnTo>
                    <a:pt x="625" y="295"/>
                  </a:lnTo>
                  <a:lnTo>
                    <a:pt x="663" y="300"/>
                  </a:lnTo>
                  <a:lnTo>
                    <a:pt x="701" y="303"/>
                  </a:lnTo>
                  <a:lnTo>
                    <a:pt x="740" y="305"/>
                  </a:lnTo>
                  <a:lnTo>
                    <a:pt x="781" y="306"/>
                  </a:lnTo>
                  <a:lnTo>
                    <a:pt x="820" y="306"/>
                  </a:lnTo>
                  <a:lnTo>
                    <a:pt x="857" y="305"/>
                  </a:lnTo>
                  <a:lnTo>
                    <a:pt x="894" y="304"/>
                  </a:lnTo>
                  <a:lnTo>
                    <a:pt x="928" y="302"/>
                  </a:lnTo>
                  <a:lnTo>
                    <a:pt x="961" y="300"/>
                  </a:lnTo>
                  <a:lnTo>
                    <a:pt x="992" y="296"/>
                  </a:lnTo>
                  <a:lnTo>
                    <a:pt x="1022" y="293"/>
                  </a:lnTo>
                  <a:lnTo>
                    <a:pt x="1049" y="290"/>
                  </a:lnTo>
                  <a:lnTo>
                    <a:pt x="1101" y="281"/>
                  </a:lnTo>
                  <a:lnTo>
                    <a:pt x="1148" y="272"/>
                  </a:lnTo>
                  <a:lnTo>
                    <a:pt x="1188" y="262"/>
                  </a:lnTo>
                  <a:lnTo>
                    <a:pt x="1223" y="251"/>
                  </a:lnTo>
                  <a:lnTo>
                    <a:pt x="1254" y="241"/>
                  </a:lnTo>
                  <a:lnTo>
                    <a:pt x="1279" y="231"/>
                  </a:lnTo>
                  <a:lnTo>
                    <a:pt x="1301" y="221"/>
                  </a:lnTo>
                  <a:lnTo>
                    <a:pt x="1318" y="212"/>
                  </a:lnTo>
                  <a:lnTo>
                    <a:pt x="1340" y="199"/>
                  </a:lnTo>
                  <a:lnTo>
                    <a:pt x="1349" y="193"/>
                  </a:lnTo>
                  <a:lnTo>
                    <a:pt x="1352" y="189"/>
                  </a:lnTo>
                  <a:lnTo>
                    <a:pt x="1354" y="186"/>
                  </a:lnTo>
                  <a:lnTo>
                    <a:pt x="1355" y="181"/>
                  </a:lnTo>
                  <a:lnTo>
                    <a:pt x="1357" y="177"/>
                  </a:lnTo>
                  <a:lnTo>
                    <a:pt x="1357" y="173"/>
                  </a:lnTo>
                  <a:lnTo>
                    <a:pt x="1355" y="168"/>
                  </a:lnTo>
                  <a:lnTo>
                    <a:pt x="1353" y="165"/>
                  </a:lnTo>
                  <a:lnTo>
                    <a:pt x="1351" y="160"/>
                  </a:lnTo>
                  <a:lnTo>
                    <a:pt x="1348" y="158"/>
                  </a:lnTo>
                  <a:lnTo>
                    <a:pt x="1344" y="155"/>
                  </a:lnTo>
                  <a:lnTo>
                    <a:pt x="1340" y="154"/>
                  </a:lnTo>
                  <a:lnTo>
                    <a:pt x="1336" y="153"/>
                  </a:lnTo>
                  <a:lnTo>
                    <a:pt x="1331" y="153"/>
                  </a:lnTo>
                  <a:lnTo>
                    <a:pt x="1328" y="154"/>
                  </a:lnTo>
                  <a:lnTo>
                    <a:pt x="1323" y="156"/>
                  </a:lnTo>
                  <a:lnTo>
                    <a:pt x="1319" y="158"/>
                  </a:lnTo>
                  <a:lnTo>
                    <a:pt x="1312" y="163"/>
                  </a:lnTo>
                  <a:lnTo>
                    <a:pt x="1292" y="175"/>
                  </a:lnTo>
                  <a:lnTo>
                    <a:pt x="1276" y="183"/>
                  </a:lnTo>
                  <a:lnTo>
                    <a:pt x="1256" y="191"/>
                  </a:lnTo>
                  <a:lnTo>
                    <a:pt x="1232" y="201"/>
                  </a:lnTo>
                  <a:lnTo>
                    <a:pt x="1203" y="210"/>
                  </a:lnTo>
                  <a:lnTo>
                    <a:pt x="1169" y="220"/>
                  </a:lnTo>
                  <a:lnTo>
                    <a:pt x="1130" y="229"/>
                  </a:lnTo>
                  <a:lnTo>
                    <a:pt x="1086" y="238"/>
                  </a:lnTo>
                  <a:lnTo>
                    <a:pt x="1037" y="246"/>
                  </a:lnTo>
                  <a:lnTo>
                    <a:pt x="982" y="252"/>
                  </a:lnTo>
                  <a:lnTo>
                    <a:pt x="921" y="257"/>
                  </a:lnTo>
                  <a:lnTo>
                    <a:pt x="888" y="259"/>
                  </a:lnTo>
                  <a:lnTo>
                    <a:pt x="854" y="260"/>
                  </a:lnTo>
                  <a:lnTo>
                    <a:pt x="818" y="261"/>
                  </a:lnTo>
                  <a:lnTo>
                    <a:pt x="781" y="261"/>
                  </a:lnTo>
                  <a:lnTo>
                    <a:pt x="742" y="260"/>
                  </a:lnTo>
                  <a:lnTo>
                    <a:pt x="705" y="258"/>
                  </a:lnTo>
                  <a:lnTo>
                    <a:pt x="667" y="254"/>
                  </a:lnTo>
                  <a:lnTo>
                    <a:pt x="631" y="250"/>
                  </a:lnTo>
                  <a:lnTo>
                    <a:pt x="594" y="244"/>
                  </a:lnTo>
                  <a:lnTo>
                    <a:pt x="559" y="238"/>
                  </a:lnTo>
                  <a:lnTo>
                    <a:pt x="525" y="230"/>
                  </a:lnTo>
                  <a:lnTo>
                    <a:pt x="490" y="221"/>
                  </a:lnTo>
                  <a:lnTo>
                    <a:pt x="457" y="211"/>
                  </a:lnTo>
                  <a:lnTo>
                    <a:pt x="425" y="201"/>
                  </a:lnTo>
                  <a:lnTo>
                    <a:pt x="394" y="191"/>
                  </a:lnTo>
                  <a:lnTo>
                    <a:pt x="364" y="180"/>
                  </a:lnTo>
                  <a:lnTo>
                    <a:pt x="336" y="168"/>
                  </a:lnTo>
                  <a:lnTo>
                    <a:pt x="307" y="157"/>
                  </a:lnTo>
                  <a:lnTo>
                    <a:pt x="280" y="145"/>
                  </a:lnTo>
                  <a:lnTo>
                    <a:pt x="255" y="133"/>
                  </a:lnTo>
                  <a:lnTo>
                    <a:pt x="208" y="110"/>
                  </a:lnTo>
                  <a:lnTo>
                    <a:pt x="164" y="86"/>
                  </a:lnTo>
                  <a:lnTo>
                    <a:pt x="127" y="64"/>
                  </a:lnTo>
                  <a:lnTo>
                    <a:pt x="96" y="46"/>
                  </a:lnTo>
                  <a:lnTo>
                    <a:pt x="52" y="16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664" name="Group 1104">
            <a:extLst>
              <a:ext uri="{FF2B5EF4-FFF2-40B4-BE49-F238E27FC236}">
                <a16:creationId xmlns:a16="http://schemas.microsoft.com/office/drawing/2014/main" id="{27447F43-C951-46D4-9B45-35653DBD4860}"/>
              </a:ext>
            </a:extLst>
          </p:cNvPr>
          <p:cNvGrpSpPr>
            <a:grpSpLocks/>
          </p:cNvGrpSpPr>
          <p:nvPr/>
        </p:nvGrpSpPr>
        <p:grpSpPr bwMode="auto">
          <a:xfrm rot="21366793" flipH="1">
            <a:off x="-973138" y="5691188"/>
            <a:ext cx="509588" cy="382587"/>
            <a:chOff x="2789" y="3339"/>
            <a:chExt cx="1002" cy="541"/>
          </a:xfrm>
        </p:grpSpPr>
        <p:sp>
          <p:nvSpPr>
            <p:cNvPr id="67665" name="Freeform 1105">
              <a:extLst>
                <a:ext uri="{FF2B5EF4-FFF2-40B4-BE49-F238E27FC236}">
                  <a16:creationId xmlns:a16="http://schemas.microsoft.com/office/drawing/2014/main" id="{220BB8C9-EBA3-4D6E-8B25-EB624DEF4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3339"/>
              <a:ext cx="1002" cy="541"/>
            </a:xfrm>
            <a:custGeom>
              <a:avLst/>
              <a:gdLst>
                <a:gd name="T0" fmla="*/ 70 w 1002"/>
                <a:gd name="T1" fmla="*/ 289 h 541"/>
                <a:gd name="T2" fmla="*/ 97 w 1002"/>
                <a:gd name="T3" fmla="*/ 289 h 541"/>
                <a:gd name="T4" fmla="*/ 122 w 1002"/>
                <a:gd name="T5" fmla="*/ 295 h 541"/>
                <a:gd name="T6" fmla="*/ 151 w 1002"/>
                <a:gd name="T7" fmla="*/ 306 h 541"/>
                <a:gd name="T8" fmla="*/ 179 w 1002"/>
                <a:gd name="T9" fmla="*/ 327 h 541"/>
                <a:gd name="T10" fmla="*/ 224 w 1002"/>
                <a:gd name="T11" fmla="*/ 376 h 541"/>
                <a:gd name="T12" fmla="*/ 261 w 1002"/>
                <a:gd name="T13" fmla="*/ 413 h 541"/>
                <a:gd name="T14" fmla="*/ 296 w 1002"/>
                <a:gd name="T15" fmla="*/ 442 h 541"/>
                <a:gd name="T16" fmla="*/ 339 w 1002"/>
                <a:gd name="T17" fmla="*/ 470 h 541"/>
                <a:gd name="T18" fmla="*/ 390 w 1002"/>
                <a:gd name="T19" fmla="*/ 493 h 541"/>
                <a:gd name="T20" fmla="*/ 451 w 1002"/>
                <a:gd name="T21" fmla="*/ 509 h 541"/>
                <a:gd name="T22" fmla="*/ 570 w 1002"/>
                <a:gd name="T23" fmla="*/ 530 h 541"/>
                <a:gd name="T24" fmla="*/ 650 w 1002"/>
                <a:gd name="T25" fmla="*/ 538 h 541"/>
                <a:gd name="T26" fmla="*/ 686 w 1002"/>
                <a:gd name="T27" fmla="*/ 541 h 541"/>
                <a:gd name="T28" fmla="*/ 666 w 1002"/>
                <a:gd name="T29" fmla="*/ 530 h 541"/>
                <a:gd name="T30" fmla="*/ 646 w 1002"/>
                <a:gd name="T31" fmla="*/ 517 h 541"/>
                <a:gd name="T32" fmla="*/ 638 w 1002"/>
                <a:gd name="T33" fmla="*/ 508 h 541"/>
                <a:gd name="T34" fmla="*/ 624 w 1002"/>
                <a:gd name="T35" fmla="*/ 493 h 541"/>
                <a:gd name="T36" fmla="*/ 611 w 1002"/>
                <a:gd name="T37" fmla="*/ 476 h 541"/>
                <a:gd name="T38" fmla="*/ 607 w 1002"/>
                <a:gd name="T39" fmla="*/ 453 h 541"/>
                <a:gd name="T40" fmla="*/ 603 w 1002"/>
                <a:gd name="T41" fmla="*/ 441 h 541"/>
                <a:gd name="T42" fmla="*/ 595 w 1002"/>
                <a:gd name="T43" fmla="*/ 431 h 541"/>
                <a:gd name="T44" fmla="*/ 575 w 1002"/>
                <a:gd name="T45" fmla="*/ 414 h 541"/>
                <a:gd name="T46" fmla="*/ 565 w 1002"/>
                <a:gd name="T47" fmla="*/ 405 h 541"/>
                <a:gd name="T48" fmla="*/ 546 w 1002"/>
                <a:gd name="T49" fmla="*/ 369 h 541"/>
                <a:gd name="T50" fmla="*/ 525 w 1002"/>
                <a:gd name="T51" fmla="*/ 321 h 541"/>
                <a:gd name="T52" fmla="*/ 518 w 1002"/>
                <a:gd name="T53" fmla="*/ 309 h 541"/>
                <a:gd name="T54" fmla="*/ 499 w 1002"/>
                <a:gd name="T55" fmla="*/ 296 h 541"/>
                <a:gd name="T56" fmla="*/ 469 w 1002"/>
                <a:gd name="T57" fmla="*/ 281 h 541"/>
                <a:gd name="T58" fmla="*/ 446 w 1002"/>
                <a:gd name="T59" fmla="*/ 266 h 541"/>
                <a:gd name="T60" fmla="*/ 433 w 1002"/>
                <a:gd name="T61" fmla="*/ 251 h 541"/>
                <a:gd name="T62" fmla="*/ 449 w 1002"/>
                <a:gd name="T63" fmla="*/ 249 h 541"/>
                <a:gd name="T64" fmla="*/ 487 w 1002"/>
                <a:gd name="T65" fmla="*/ 246 h 541"/>
                <a:gd name="T66" fmla="*/ 509 w 1002"/>
                <a:gd name="T67" fmla="*/ 241 h 541"/>
                <a:gd name="T68" fmla="*/ 544 w 1002"/>
                <a:gd name="T69" fmla="*/ 230 h 541"/>
                <a:gd name="T70" fmla="*/ 571 w 1002"/>
                <a:gd name="T71" fmla="*/ 227 h 541"/>
                <a:gd name="T72" fmla="*/ 603 w 1002"/>
                <a:gd name="T73" fmla="*/ 228 h 541"/>
                <a:gd name="T74" fmla="*/ 627 w 1002"/>
                <a:gd name="T75" fmla="*/ 228 h 541"/>
                <a:gd name="T76" fmla="*/ 641 w 1002"/>
                <a:gd name="T77" fmla="*/ 222 h 541"/>
                <a:gd name="T78" fmla="*/ 656 w 1002"/>
                <a:gd name="T79" fmla="*/ 209 h 541"/>
                <a:gd name="T80" fmla="*/ 687 w 1002"/>
                <a:gd name="T81" fmla="*/ 189 h 541"/>
                <a:gd name="T82" fmla="*/ 710 w 1002"/>
                <a:gd name="T83" fmla="*/ 181 h 541"/>
                <a:gd name="T84" fmla="*/ 742 w 1002"/>
                <a:gd name="T85" fmla="*/ 175 h 541"/>
                <a:gd name="T86" fmla="*/ 773 w 1002"/>
                <a:gd name="T87" fmla="*/ 173 h 541"/>
                <a:gd name="T88" fmla="*/ 789 w 1002"/>
                <a:gd name="T89" fmla="*/ 170 h 541"/>
                <a:gd name="T90" fmla="*/ 808 w 1002"/>
                <a:gd name="T91" fmla="*/ 154 h 541"/>
                <a:gd name="T92" fmla="*/ 837 w 1002"/>
                <a:gd name="T93" fmla="*/ 128 h 541"/>
                <a:gd name="T94" fmla="*/ 852 w 1002"/>
                <a:gd name="T95" fmla="*/ 121 h 541"/>
                <a:gd name="T96" fmla="*/ 867 w 1002"/>
                <a:gd name="T97" fmla="*/ 115 h 541"/>
                <a:gd name="T98" fmla="*/ 560 w 1002"/>
                <a:gd name="T99" fmla="*/ 1 h 541"/>
                <a:gd name="T100" fmla="*/ 470 w 1002"/>
                <a:gd name="T101" fmla="*/ 2 h 541"/>
                <a:gd name="T102" fmla="*/ 384 w 1002"/>
                <a:gd name="T103" fmla="*/ 10 h 541"/>
                <a:gd name="T104" fmla="*/ 305 w 1002"/>
                <a:gd name="T105" fmla="*/ 23 h 541"/>
                <a:gd name="T106" fmla="*/ 239 w 1002"/>
                <a:gd name="T107" fmla="*/ 39 h 541"/>
                <a:gd name="T108" fmla="*/ 186 w 1002"/>
                <a:gd name="T109" fmla="*/ 54 h 541"/>
                <a:gd name="T110" fmla="*/ 111 w 1002"/>
                <a:gd name="T111" fmla="*/ 82 h 541"/>
                <a:gd name="T112" fmla="*/ 61 w 1002"/>
                <a:gd name="T113" fmla="*/ 108 h 541"/>
                <a:gd name="T114" fmla="*/ 28 w 1002"/>
                <a:gd name="T115" fmla="*/ 129 h 541"/>
                <a:gd name="T116" fmla="*/ 5 w 1002"/>
                <a:gd name="T117" fmla="*/ 144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2" h="541">
                  <a:moveTo>
                    <a:pt x="66" y="296"/>
                  </a:moveTo>
                  <a:lnTo>
                    <a:pt x="63" y="294"/>
                  </a:lnTo>
                  <a:lnTo>
                    <a:pt x="58" y="291"/>
                  </a:lnTo>
                  <a:lnTo>
                    <a:pt x="61" y="290"/>
                  </a:lnTo>
                  <a:lnTo>
                    <a:pt x="70" y="289"/>
                  </a:lnTo>
                  <a:lnTo>
                    <a:pt x="76" y="289"/>
                  </a:lnTo>
                  <a:lnTo>
                    <a:pt x="84" y="289"/>
                  </a:lnTo>
                  <a:lnTo>
                    <a:pt x="88" y="289"/>
                  </a:lnTo>
                  <a:lnTo>
                    <a:pt x="93" y="289"/>
                  </a:lnTo>
                  <a:lnTo>
                    <a:pt x="97" y="289"/>
                  </a:lnTo>
                  <a:lnTo>
                    <a:pt x="102" y="290"/>
                  </a:lnTo>
                  <a:lnTo>
                    <a:pt x="107" y="291"/>
                  </a:lnTo>
                  <a:lnTo>
                    <a:pt x="112" y="292"/>
                  </a:lnTo>
                  <a:lnTo>
                    <a:pt x="117" y="294"/>
                  </a:lnTo>
                  <a:lnTo>
                    <a:pt x="122" y="295"/>
                  </a:lnTo>
                  <a:lnTo>
                    <a:pt x="129" y="296"/>
                  </a:lnTo>
                  <a:lnTo>
                    <a:pt x="134" y="298"/>
                  </a:lnTo>
                  <a:lnTo>
                    <a:pt x="140" y="301"/>
                  </a:lnTo>
                  <a:lnTo>
                    <a:pt x="145" y="303"/>
                  </a:lnTo>
                  <a:lnTo>
                    <a:pt x="151" y="306"/>
                  </a:lnTo>
                  <a:lnTo>
                    <a:pt x="156" y="310"/>
                  </a:lnTo>
                  <a:lnTo>
                    <a:pt x="162" y="313"/>
                  </a:lnTo>
                  <a:lnTo>
                    <a:pt x="169" y="318"/>
                  </a:lnTo>
                  <a:lnTo>
                    <a:pt x="174" y="322"/>
                  </a:lnTo>
                  <a:lnTo>
                    <a:pt x="179" y="327"/>
                  </a:lnTo>
                  <a:lnTo>
                    <a:pt x="185" y="333"/>
                  </a:lnTo>
                  <a:lnTo>
                    <a:pt x="190" y="338"/>
                  </a:lnTo>
                  <a:lnTo>
                    <a:pt x="202" y="350"/>
                  </a:lnTo>
                  <a:lnTo>
                    <a:pt x="213" y="362"/>
                  </a:lnTo>
                  <a:lnTo>
                    <a:pt x="224" y="376"/>
                  </a:lnTo>
                  <a:lnTo>
                    <a:pt x="235" y="388"/>
                  </a:lnTo>
                  <a:lnTo>
                    <a:pt x="242" y="394"/>
                  </a:lnTo>
                  <a:lnTo>
                    <a:pt x="248" y="400"/>
                  </a:lnTo>
                  <a:lnTo>
                    <a:pt x="254" y="406"/>
                  </a:lnTo>
                  <a:lnTo>
                    <a:pt x="261" y="413"/>
                  </a:lnTo>
                  <a:lnTo>
                    <a:pt x="267" y="419"/>
                  </a:lnTo>
                  <a:lnTo>
                    <a:pt x="275" y="425"/>
                  </a:lnTo>
                  <a:lnTo>
                    <a:pt x="282" y="431"/>
                  </a:lnTo>
                  <a:lnTo>
                    <a:pt x="289" y="437"/>
                  </a:lnTo>
                  <a:lnTo>
                    <a:pt x="296" y="442"/>
                  </a:lnTo>
                  <a:lnTo>
                    <a:pt x="304" y="449"/>
                  </a:lnTo>
                  <a:lnTo>
                    <a:pt x="313" y="454"/>
                  </a:lnTo>
                  <a:lnTo>
                    <a:pt x="321" y="459"/>
                  </a:lnTo>
                  <a:lnTo>
                    <a:pt x="330" y="464"/>
                  </a:lnTo>
                  <a:lnTo>
                    <a:pt x="339" y="470"/>
                  </a:lnTo>
                  <a:lnTo>
                    <a:pt x="349" y="474"/>
                  </a:lnTo>
                  <a:lnTo>
                    <a:pt x="358" y="479"/>
                  </a:lnTo>
                  <a:lnTo>
                    <a:pt x="368" y="484"/>
                  </a:lnTo>
                  <a:lnTo>
                    <a:pt x="378" y="488"/>
                  </a:lnTo>
                  <a:lnTo>
                    <a:pt x="390" y="493"/>
                  </a:lnTo>
                  <a:lnTo>
                    <a:pt x="401" y="496"/>
                  </a:lnTo>
                  <a:lnTo>
                    <a:pt x="413" y="500"/>
                  </a:lnTo>
                  <a:lnTo>
                    <a:pt x="426" y="503"/>
                  </a:lnTo>
                  <a:lnTo>
                    <a:pt x="438" y="507"/>
                  </a:lnTo>
                  <a:lnTo>
                    <a:pt x="451" y="509"/>
                  </a:lnTo>
                  <a:lnTo>
                    <a:pt x="478" y="515"/>
                  </a:lnTo>
                  <a:lnTo>
                    <a:pt x="503" y="519"/>
                  </a:lnTo>
                  <a:lnTo>
                    <a:pt x="527" y="523"/>
                  </a:lnTo>
                  <a:lnTo>
                    <a:pt x="549" y="526"/>
                  </a:lnTo>
                  <a:lnTo>
                    <a:pt x="570" y="530"/>
                  </a:lnTo>
                  <a:lnTo>
                    <a:pt x="589" y="532"/>
                  </a:lnTo>
                  <a:lnTo>
                    <a:pt x="607" y="534"/>
                  </a:lnTo>
                  <a:lnTo>
                    <a:pt x="623" y="536"/>
                  </a:lnTo>
                  <a:lnTo>
                    <a:pt x="638" y="537"/>
                  </a:lnTo>
                  <a:lnTo>
                    <a:pt x="650" y="538"/>
                  </a:lnTo>
                  <a:lnTo>
                    <a:pt x="661" y="539"/>
                  </a:lnTo>
                  <a:lnTo>
                    <a:pt x="670" y="540"/>
                  </a:lnTo>
                  <a:lnTo>
                    <a:pt x="677" y="541"/>
                  </a:lnTo>
                  <a:lnTo>
                    <a:pt x="683" y="541"/>
                  </a:lnTo>
                  <a:lnTo>
                    <a:pt x="686" y="541"/>
                  </a:lnTo>
                  <a:lnTo>
                    <a:pt x="687" y="541"/>
                  </a:lnTo>
                  <a:lnTo>
                    <a:pt x="685" y="540"/>
                  </a:lnTo>
                  <a:lnTo>
                    <a:pt x="681" y="538"/>
                  </a:lnTo>
                  <a:lnTo>
                    <a:pt x="674" y="535"/>
                  </a:lnTo>
                  <a:lnTo>
                    <a:pt x="666" y="530"/>
                  </a:lnTo>
                  <a:lnTo>
                    <a:pt x="661" y="529"/>
                  </a:lnTo>
                  <a:lnTo>
                    <a:pt x="658" y="526"/>
                  </a:lnTo>
                  <a:lnTo>
                    <a:pt x="653" y="523"/>
                  </a:lnTo>
                  <a:lnTo>
                    <a:pt x="650" y="520"/>
                  </a:lnTo>
                  <a:lnTo>
                    <a:pt x="646" y="517"/>
                  </a:lnTo>
                  <a:lnTo>
                    <a:pt x="643" y="514"/>
                  </a:lnTo>
                  <a:lnTo>
                    <a:pt x="641" y="512"/>
                  </a:lnTo>
                  <a:lnTo>
                    <a:pt x="640" y="510"/>
                  </a:lnTo>
                  <a:lnTo>
                    <a:pt x="639" y="508"/>
                  </a:lnTo>
                  <a:lnTo>
                    <a:pt x="638" y="508"/>
                  </a:lnTo>
                  <a:lnTo>
                    <a:pt x="636" y="504"/>
                  </a:lnTo>
                  <a:lnTo>
                    <a:pt x="633" y="501"/>
                  </a:lnTo>
                  <a:lnTo>
                    <a:pt x="631" y="499"/>
                  </a:lnTo>
                  <a:lnTo>
                    <a:pt x="629" y="497"/>
                  </a:lnTo>
                  <a:lnTo>
                    <a:pt x="624" y="493"/>
                  </a:lnTo>
                  <a:lnTo>
                    <a:pt x="619" y="488"/>
                  </a:lnTo>
                  <a:lnTo>
                    <a:pt x="617" y="486"/>
                  </a:lnTo>
                  <a:lnTo>
                    <a:pt x="615" y="483"/>
                  </a:lnTo>
                  <a:lnTo>
                    <a:pt x="613" y="479"/>
                  </a:lnTo>
                  <a:lnTo>
                    <a:pt x="611" y="476"/>
                  </a:lnTo>
                  <a:lnTo>
                    <a:pt x="610" y="472"/>
                  </a:lnTo>
                  <a:lnTo>
                    <a:pt x="609" y="467"/>
                  </a:lnTo>
                  <a:lnTo>
                    <a:pt x="608" y="463"/>
                  </a:lnTo>
                  <a:lnTo>
                    <a:pt x="607" y="457"/>
                  </a:lnTo>
                  <a:lnTo>
                    <a:pt x="607" y="453"/>
                  </a:lnTo>
                  <a:lnTo>
                    <a:pt x="606" y="450"/>
                  </a:lnTo>
                  <a:lnTo>
                    <a:pt x="605" y="448"/>
                  </a:lnTo>
                  <a:lnTo>
                    <a:pt x="604" y="445"/>
                  </a:lnTo>
                  <a:lnTo>
                    <a:pt x="603" y="442"/>
                  </a:lnTo>
                  <a:lnTo>
                    <a:pt x="603" y="441"/>
                  </a:lnTo>
                  <a:lnTo>
                    <a:pt x="602" y="438"/>
                  </a:lnTo>
                  <a:lnTo>
                    <a:pt x="600" y="436"/>
                  </a:lnTo>
                  <a:lnTo>
                    <a:pt x="598" y="435"/>
                  </a:lnTo>
                  <a:lnTo>
                    <a:pt x="597" y="433"/>
                  </a:lnTo>
                  <a:lnTo>
                    <a:pt x="595" y="431"/>
                  </a:lnTo>
                  <a:lnTo>
                    <a:pt x="594" y="429"/>
                  </a:lnTo>
                  <a:lnTo>
                    <a:pt x="591" y="427"/>
                  </a:lnTo>
                  <a:lnTo>
                    <a:pt x="588" y="424"/>
                  </a:lnTo>
                  <a:lnTo>
                    <a:pt x="581" y="420"/>
                  </a:lnTo>
                  <a:lnTo>
                    <a:pt x="575" y="414"/>
                  </a:lnTo>
                  <a:lnTo>
                    <a:pt x="572" y="412"/>
                  </a:lnTo>
                  <a:lnTo>
                    <a:pt x="569" y="409"/>
                  </a:lnTo>
                  <a:lnTo>
                    <a:pt x="568" y="407"/>
                  </a:lnTo>
                  <a:lnTo>
                    <a:pt x="566" y="406"/>
                  </a:lnTo>
                  <a:lnTo>
                    <a:pt x="565" y="405"/>
                  </a:lnTo>
                  <a:lnTo>
                    <a:pt x="565" y="403"/>
                  </a:lnTo>
                  <a:lnTo>
                    <a:pt x="559" y="395"/>
                  </a:lnTo>
                  <a:lnTo>
                    <a:pt x="555" y="387"/>
                  </a:lnTo>
                  <a:lnTo>
                    <a:pt x="551" y="378"/>
                  </a:lnTo>
                  <a:lnTo>
                    <a:pt x="546" y="369"/>
                  </a:lnTo>
                  <a:lnTo>
                    <a:pt x="541" y="359"/>
                  </a:lnTo>
                  <a:lnTo>
                    <a:pt x="537" y="348"/>
                  </a:lnTo>
                  <a:lnTo>
                    <a:pt x="533" y="337"/>
                  </a:lnTo>
                  <a:lnTo>
                    <a:pt x="528" y="326"/>
                  </a:lnTo>
                  <a:lnTo>
                    <a:pt x="525" y="321"/>
                  </a:lnTo>
                  <a:lnTo>
                    <a:pt x="523" y="316"/>
                  </a:lnTo>
                  <a:lnTo>
                    <a:pt x="522" y="314"/>
                  </a:lnTo>
                  <a:lnTo>
                    <a:pt x="521" y="312"/>
                  </a:lnTo>
                  <a:lnTo>
                    <a:pt x="520" y="311"/>
                  </a:lnTo>
                  <a:lnTo>
                    <a:pt x="518" y="309"/>
                  </a:lnTo>
                  <a:lnTo>
                    <a:pt x="515" y="306"/>
                  </a:lnTo>
                  <a:lnTo>
                    <a:pt x="513" y="303"/>
                  </a:lnTo>
                  <a:lnTo>
                    <a:pt x="509" y="301"/>
                  </a:lnTo>
                  <a:lnTo>
                    <a:pt x="506" y="299"/>
                  </a:lnTo>
                  <a:lnTo>
                    <a:pt x="499" y="296"/>
                  </a:lnTo>
                  <a:lnTo>
                    <a:pt x="489" y="291"/>
                  </a:lnTo>
                  <a:lnTo>
                    <a:pt x="485" y="289"/>
                  </a:lnTo>
                  <a:lnTo>
                    <a:pt x="480" y="287"/>
                  </a:lnTo>
                  <a:lnTo>
                    <a:pt x="474" y="284"/>
                  </a:lnTo>
                  <a:lnTo>
                    <a:pt x="469" y="281"/>
                  </a:lnTo>
                  <a:lnTo>
                    <a:pt x="463" y="278"/>
                  </a:lnTo>
                  <a:lnTo>
                    <a:pt x="459" y="274"/>
                  </a:lnTo>
                  <a:lnTo>
                    <a:pt x="454" y="271"/>
                  </a:lnTo>
                  <a:lnTo>
                    <a:pt x="449" y="268"/>
                  </a:lnTo>
                  <a:lnTo>
                    <a:pt x="446" y="266"/>
                  </a:lnTo>
                  <a:lnTo>
                    <a:pt x="443" y="263"/>
                  </a:lnTo>
                  <a:lnTo>
                    <a:pt x="440" y="260"/>
                  </a:lnTo>
                  <a:lnTo>
                    <a:pt x="438" y="258"/>
                  </a:lnTo>
                  <a:lnTo>
                    <a:pt x="435" y="253"/>
                  </a:lnTo>
                  <a:lnTo>
                    <a:pt x="433" y="251"/>
                  </a:lnTo>
                  <a:lnTo>
                    <a:pt x="431" y="249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9" y="249"/>
                  </a:lnTo>
                  <a:lnTo>
                    <a:pt x="449" y="249"/>
                  </a:lnTo>
                  <a:lnTo>
                    <a:pt x="461" y="248"/>
                  </a:lnTo>
                  <a:lnTo>
                    <a:pt x="467" y="248"/>
                  </a:lnTo>
                  <a:lnTo>
                    <a:pt x="473" y="248"/>
                  </a:lnTo>
                  <a:lnTo>
                    <a:pt x="480" y="247"/>
                  </a:lnTo>
                  <a:lnTo>
                    <a:pt x="487" y="246"/>
                  </a:lnTo>
                  <a:lnTo>
                    <a:pt x="494" y="245"/>
                  </a:lnTo>
                  <a:lnTo>
                    <a:pt x="501" y="244"/>
                  </a:lnTo>
                  <a:lnTo>
                    <a:pt x="504" y="243"/>
                  </a:lnTo>
                  <a:lnTo>
                    <a:pt x="507" y="243"/>
                  </a:lnTo>
                  <a:lnTo>
                    <a:pt x="509" y="241"/>
                  </a:lnTo>
                  <a:lnTo>
                    <a:pt x="512" y="240"/>
                  </a:lnTo>
                  <a:lnTo>
                    <a:pt x="523" y="237"/>
                  </a:lnTo>
                  <a:lnTo>
                    <a:pt x="534" y="233"/>
                  </a:lnTo>
                  <a:lnTo>
                    <a:pt x="539" y="232"/>
                  </a:lnTo>
                  <a:lnTo>
                    <a:pt x="544" y="230"/>
                  </a:lnTo>
                  <a:lnTo>
                    <a:pt x="549" y="230"/>
                  </a:lnTo>
                  <a:lnTo>
                    <a:pt x="554" y="229"/>
                  </a:lnTo>
                  <a:lnTo>
                    <a:pt x="559" y="228"/>
                  </a:lnTo>
                  <a:lnTo>
                    <a:pt x="566" y="227"/>
                  </a:lnTo>
                  <a:lnTo>
                    <a:pt x="571" y="227"/>
                  </a:lnTo>
                  <a:lnTo>
                    <a:pt x="577" y="227"/>
                  </a:lnTo>
                  <a:lnTo>
                    <a:pt x="583" y="226"/>
                  </a:lnTo>
                  <a:lnTo>
                    <a:pt x="589" y="227"/>
                  </a:lnTo>
                  <a:lnTo>
                    <a:pt x="596" y="227"/>
                  </a:lnTo>
                  <a:lnTo>
                    <a:pt x="603" y="228"/>
                  </a:lnTo>
                  <a:lnTo>
                    <a:pt x="610" y="228"/>
                  </a:lnTo>
                  <a:lnTo>
                    <a:pt x="615" y="229"/>
                  </a:lnTo>
                  <a:lnTo>
                    <a:pt x="620" y="229"/>
                  </a:lnTo>
                  <a:lnTo>
                    <a:pt x="624" y="229"/>
                  </a:lnTo>
                  <a:lnTo>
                    <a:pt x="627" y="228"/>
                  </a:lnTo>
                  <a:lnTo>
                    <a:pt x="630" y="227"/>
                  </a:lnTo>
                  <a:lnTo>
                    <a:pt x="633" y="226"/>
                  </a:lnTo>
                  <a:lnTo>
                    <a:pt x="636" y="225"/>
                  </a:lnTo>
                  <a:lnTo>
                    <a:pt x="639" y="223"/>
                  </a:lnTo>
                  <a:lnTo>
                    <a:pt x="641" y="222"/>
                  </a:lnTo>
                  <a:lnTo>
                    <a:pt x="643" y="220"/>
                  </a:lnTo>
                  <a:lnTo>
                    <a:pt x="646" y="217"/>
                  </a:lnTo>
                  <a:lnTo>
                    <a:pt x="649" y="216"/>
                  </a:lnTo>
                  <a:lnTo>
                    <a:pt x="652" y="212"/>
                  </a:lnTo>
                  <a:lnTo>
                    <a:pt x="656" y="209"/>
                  </a:lnTo>
                  <a:lnTo>
                    <a:pt x="661" y="206"/>
                  </a:lnTo>
                  <a:lnTo>
                    <a:pt x="670" y="200"/>
                  </a:lnTo>
                  <a:lnTo>
                    <a:pt x="679" y="194"/>
                  </a:lnTo>
                  <a:lnTo>
                    <a:pt x="683" y="192"/>
                  </a:lnTo>
                  <a:lnTo>
                    <a:pt x="687" y="189"/>
                  </a:lnTo>
                  <a:lnTo>
                    <a:pt x="691" y="187"/>
                  </a:lnTo>
                  <a:lnTo>
                    <a:pt x="695" y="186"/>
                  </a:lnTo>
                  <a:lnTo>
                    <a:pt x="699" y="184"/>
                  </a:lnTo>
                  <a:lnTo>
                    <a:pt x="704" y="182"/>
                  </a:lnTo>
                  <a:lnTo>
                    <a:pt x="710" y="181"/>
                  </a:lnTo>
                  <a:lnTo>
                    <a:pt x="715" y="179"/>
                  </a:lnTo>
                  <a:lnTo>
                    <a:pt x="721" y="179"/>
                  </a:lnTo>
                  <a:lnTo>
                    <a:pt x="727" y="178"/>
                  </a:lnTo>
                  <a:lnTo>
                    <a:pt x="734" y="176"/>
                  </a:lnTo>
                  <a:lnTo>
                    <a:pt x="742" y="175"/>
                  </a:lnTo>
                  <a:lnTo>
                    <a:pt x="751" y="174"/>
                  </a:lnTo>
                  <a:lnTo>
                    <a:pt x="758" y="174"/>
                  </a:lnTo>
                  <a:lnTo>
                    <a:pt x="763" y="174"/>
                  </a:lnTo>
                  <a:lnTo>
                    <a:pt x="768" y="173"/>
                  </a:lnTo>
                  <a:lnTo>
                    <a:pt x="773" y="173"/>
                  </a:lnTo>
                  <a:lnTo>
                    <a:pt x="776" y="173"/>
                  </a:lnTo>
                  <a:lnTo>
                    <a:pt x="779" y="172"/>
                  </a:lnTo>
                  <a:lnTo>
                    <a:pt x="783" y="172"/>
                  </a:lnTo>
                  <a:lnTo>
                    <a:pt x="786" y="172"/>
                  </a:lnTo>
                  <a:lnTo>
                    <a:pt x="789" y="170"/>
                  </a:lnTo>
                  <a:lnTo>
                    <a:pt x="792" y="168"/>
                  </a:lnTo>
                  <a:lnTo>
                    <a:pt x="795" y="165"/>
                  </a:lnTo>
                  <a:lnTo>
                    <a:pt x="799" y="163"/>
                  </a:lnTo>
                  <a:lnTo>
                    <a:pt x="803" y="158"/>
                  </a:lnTo>
                  <a:lnTo>
                    <a:pt x="808" y="154"/>
                  </a:lnTo>
                  <a:lnTo>
                    <a:pt x="813" y="149"/>
                  </a:lnTo>
                  <a:lnTo>
                    <a:pt x="820" y="143"/>
                  </a:lnTo>
                  <a:lnTo>
                    <a:pt x="826" y="137"/>
                  </a:lnTo>
                  <a:lnTo>
                    <a:pt x="832" y="133"/>
                  </a:lnTo>
                  <a:lnTo>
                    <a:pt x="837" y="128"/>
                  </a:lnTo>
                  <a:lnTo>
                    <a:pt x="841" y="127"/>
                  </a:lnTo>
                  <a:lnTo>
                    <a:pt x="843" y="125"/>
                  </a:lnTo>
                  <a:lnTo>
                    <a:pt x="846" y="123"/>
                  </a:lnTo>
                  <a:lnTo>
                    <a:pt x="849" y="122"/>
                  </a:lnTo>
                  <a:lnTo>
                    <a:pt x="852" y="121"/>
                  </a:lnTo>
                  <a:lnTo>
                    <a:pt x="856" y="119"/>
                  </a:lnTo>
                  <a:lnTo>
                    <a:pt x="859" y="118"/>
                  </a:lnTo>
                  <a:lnTo>
                    <a:pt x="861" y="117"/>
                  </a:lnTo>
                  <a:lnTo>
                    <a:pt x="864" y="116"/>
                  </a:lnTo>
                  <a:lnTo>
                    <a:pt x="867" y="115"/>
                  </a:lnTo>
                  <a:lnTo>
                    <a:pt x="870" y="115"/>
                  </a:lnTo>
                  <a:lnTo>
                    <a:pt x="901" y="108"/>
                  </a:lnTo>
                  <a:cubicBezTo>
                    <a:pt x="921" y="97"/>
                    <a:pt x="1002" y="64"/>
                    <a:pt x="988" y="49"/>
                  </a:cubicBezTo>
                  <a:cubicBezTo>
                    <a:pt x="974" y="34"/>
                    <a:pt x="886" y="25"/>
                    <a:pt x="815" y="17"/>
                  </a:cubicBezTo>
                  <a:cubicBezTo>
                    <a:pt x="744" y="9"/>
                    <a:pt x="605" y="4"/>
                    <a:pt x="560" y="1"/>
                  </a:cubicBezTo>
                  <a:lnTo>
                    <a:pt x="542" y="0"/>
                  </a:lnTo>
                  <a:lnTo>
                    <a:pt x="523" y="0"/>
                  </a:lnTo>
                  <a:lnTo>
                    <a:pt x="506" y="0"/>
                  </a:lnTo>
                  <a:lnTo>
                    <a:pt x="487" y="1"/>
                  </a:lnTo>
                  <a:lnTo>
                    <a:pt x="470" y="2"/>
                  </a:lnTo>
                  <a:lnTo>
                    <a:pt x="451" y="3"/>
                  </a:lnTo>
                  <a:lnTo>
                    <a:pt x="434" y="4"/>
                  </a:lnTo>
                  <a:lnTo>
                    <a:pt x="416" y="5"/>
                  </a:lnTo>
                  <a:lnTo>
                    <a:pt x="400" y="7"/>
                  </a:lnTo>
                  <a:lnTo>
                    <a:pt x="384" y="10"/>
                  </a:lnTo>
                  <a:lnTo>
                    <a:pt x="367" y="12"/>
                  </a:lnTo>
                  <a:lnTo>
                    <a:pt x="351" y="14"/>
                  </a:lnTo>
                  <a:lnTo>
                    <a:pt x="335" y="17"/>
                  </a:lnTo>
                  <a:lnTo>
                    <a:pt x="320" y="20"/>
                  </a:lnTo>
                  <a:lnTo>
                    <a:pt x="305" y="23"/>
                  </a:lnTo>
                  <a:lnTo>
                    <a:pt x="291" y="26"/>
                  </a:lnTo>
                  <a:lnTo>
                    <a:pt x="277" y="29"/>
                  </a:lnTo>
                  <a:lnTo>
                    <a:pt x="263" y="32"/>
                  </a:lnTo>
                  <a:lnTo>
                    <a:pt x="251" y="35"/>
                  </a:lnTo>
                  <a:lnTo>
                    <a:pt x="239" y="39"/>
                  </a:lnTo>
                  <a:lnTo>
                    <a:pt x="227" y="41"/>
                  </a:lnTo>
                  <a:lnTo>
                    <a:pt x="216" y="45"/>
                  </a:lnTo>
                  <a:lnTo>
                    <a:pt x="205" y="48"/>
                  </a:lnTo>
                  <a:lnTo>
                    <a:pt x="195" y="51"/>
                  </a:lnTo>
                  <a:lnTo>
                    <a:pt x="186" y="54"/>
                  </a:lnTo>
                  <a:lnTo>
                    <a:pt x="169" y="60"/>
                  </a:lnTo>
                  <a:lnTo>
                    <a:pt x="153" y="66"/>
                  </a:lnTo>
                  <a:lnTo>
                    <a:pt x="139" y="71"/>
                  </a:lnTo>
                  <a:lnTo>
                    <a:pt x="124" y="77"/>
                  </a:lnTo>
                  <a:lnTo>
                    <a:pt x="111" y="82"/>
                  </a:lnTo>
                  <a:lnTo>
                    <a:pt x="100" y="87"/>
                  </a:lnTo>
                  <a:lnTo>
                    <a:pt x="88" y="93"/>
                  </a:lnTo>
                  <a:lnTo>
                    <a:pt x="78" y="98"/>
                  </a:lnTo>
                  <a:lnTo>
                    <a:pt x="69" y="103"/>
                  </a:lnTo>
                  <a:lnTo>
                    <a:pt x="61" y="108"/>
                  </a:lnTo>
                  <a:lnTo>
                    <a:pt x="52" y="113"/>
                  </a:lnTo>
                  <a:lnTo>
                    <a:pt x="45" y="117"/>
                  </a:lnTo>
                  <a:lnTo>
                    <a:pt x="39" y="121"/>
                  </a:lnTo>
                  <a:lnTo>
                    <a:pt x="33" y="126"/>
                  </a:lnTo>
                  <a:lnTo>
                    <a:pt x="28" y="129"/>
                  </a:lnTo>
                  <a:lnTo>
                    <a:pt x="23" y="133"/>
                  </a:lnTo>
                  <a:lnTo>
                    <a:pt x="19" y="136"/>
                  </a:lnTo>
                  <a:lnTo>
                    <a:pt x="14" y="139"/>
                  </a:lnTo>
                  <a:lnTo>
                    <a:pt x="10" y="142"/>
                  </a:lnTo>
                  <a:lnTo>
                    <a:pt x="5" y="144"/>
                  </a:lnTo>
                  <a:lnTo>
                    <a:pt x="0" y="146"/>
                  </a:lnTo>
                </a:path>
              </a:pathLst>
            </a:custGeom>
            <a:gradFill rotWithShape="1">
              <a:gsLst>
                <a:gs pos="0">
                  <a:srgbClr val="F6240E"/>
                </a:gs>
                <a:gs pos="100000">
                  <a:srgbClr val="FA8376">
                    <a:alpha val="97000"/>
                  </a:srgb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66" name="Freeform 1106">
              <a:extLst>
                <a:ext uri="{FF2B5EF4-FFF2-40B4-BE49-F238E27FC236}">
                  <a16:creationId xmlns:a16="http://schemas.microsoft.com/office/drawing/2014/main" id="{235F79D7-4F4C-4CCC-B93A-F970C59B3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366"/>
              <a:ext cx="336" cy="64"/>
            </a:xfrm>
            <a:custGeom>
              <a:avLst/>
              <a:gdLst>
                <a:gd name="T0" fmla="*/ 16 w 1593"/>
                <a:gd name="T1" fmla="*/ 5 h 438"/>
                <a:gd name="T2" fmla="*/ 8 w 1593"/>
                <a:gd name="T3" fmla="*/ 9 h 438"/>
                <a:gd name="T4" fmla="*/ 3 w 1593"/>
                <a:gd name="T5" fmla="*/ 16 h 438"/>
                <a:gd name="T6" fmla="*/ 0 w 1593"/>
                <a:gd name="T7" fmla="*/ 23 h 438"/>
                <a:gd name="T8" fmla="*/ 1 w 1593"/>
                <a:gd name="T9" fmla="*/ 32 h 438"/>
                <a:gd name="T10" fmla="*/ 5 w 1593"/>
                <a:gd name="T11" fmla="*/ 40 h 438"/>
                <a:gd name="T12" fmla="*/ 12 w 1593"/>
                <a:gd name="T13" fmla="*/ 46 h 438"/>
                <a:gd name="T14" fmla="*/ 19 w 1593"/>
                <a:gd name="T15" fmla="*/ 49 h 438"/>
                <a:gd name="T16" fmla="*/ 35 w 1593"/>
                <a:gd name="T17" fmla="*/ 48 h 438"/>
                <a:gd name="T18" fmla="*/ 111 w 1593"/>
                <a:gd name="T19" fmla="*/ 46 h 438"/>
                <a:gd name="T20" fmla="*/ 208 w 1593"/>
                <a:gd name="T21" fmla="*/ 46 h 438"/>
                <a:gd name="T22" fmla="*/ 290 w 1593"/>
                <a:gd name="T23" fmla="*/ 48 h 438"/>
                <a:gd name="T24" fmla="*/ 383 w 1593"/>
                <a:gd name="T25" fmla="*/ 54 h 438"/>
                <a:gd name="T26" fmla="*/ 486 w 1593"/>
                <a:gd name="T27" fmla="*/ 64 h 438"/>
                <a:gd name="T28" fmla="*/ 597 w 1593"/>
                <a:gd name="T29" fmla="*/ 80 h 438"/>
                <a:gd name="T30" fmla="*/ 717 w 1593"/>
                <a:gd name="T31" fmla="*/ 100 h 438"/>
                <a:gd name="T32" fmla="*/ 840 w 1593"/>
                <a:gd name="T33" fmla="*/ 127 h 438"/>
                <a:gd name="T34" fmla="*/ 970 w 1593"/>
                <a:gd name="T35" fmla="*/ 163 h 438"/>
                <a:gd name="T36" fmla="*/ 1100 w 1593"/>
                <a:gd name="T37" fmla="*/ 206 h 438"/>
                <a:gd name="T38" fmla="*/ 1233 w 1593"/>
                <a:gd name="T39" fmla="*/ 258 h 438"/>
                <a:gd name="T40" fmla="*/ 1364 w 1593"/>
                <a:gd name="T41" fmla="*/ 320 h 438"/>
                <a:gd name="T42" fmla="*/ 1494 w 1593"/>
                <a:gd name="T43" fmla="*/ 394 h 438"/>
                <a:gd name="T44" fmla="*/ 1562 w 1593"/>
                <a:gd name="T45" fmla="*/ 437 h 438"/>
                <a:gd name="T46" fmla="*/ 1571 w 1593"/>
                <a:gd name="T47" fmla="*/ 438 h 438"/>
                <a:gd name="T48" fmla="*/ 1579 w 1593"/>
                <a:gd name="T49" fmla="*/ 437 h 438"/>
                <a:gd name="T50" fmla="*/ 1586 w 1593"/>
                <a:gd name="T51" fmla="*/ 431 h 438"/>
                <a:gd name="T52" fmla="*/ 1592 w 1593"/>
                <a:gd name="T53" fmla="*/ 423 h 438"/>
                <a:gd name="T54" fmla="*/ 1593 w 1593"/>
                <a:gd name="T55" fmla="*/ 416 h 438"/>
                <a:gd name="T56" fmla="*/ 1592 w 1593"/>
                <a:gd name="T57" fmla="*/ 407 h 438"/>
                <a:gd name="T58" fmla="*/ 1587 w 1593"/>
                <a:gd name="T59" fmla="*/ 400 h 438"/>
                <a:gd name="T60" fmla="*/ 1519 w 1593"/>
                <a:gd name="T61" fmla="*/ 355 h 438"/>
                <a:gd name="T62" fmla="*/ 1386 w 1593"/>
                <a:gd name="T63" fmla="*/ 280 h 438"/>
                <a:gd name="T64" fmla="*/ 1251 w 1593"/>
                <a:gd name="T65" fmla="*/ 217 h 438"/>
                <a:gd name="T66" fmla="*/ 1117 w 1593"/>
                <a:gd name="T67" fmla="*/ 164 h 438"/>
                <a:gd name="T68" fmla="*/ 983 w 1593"/>
                <a:gd name="T69" fmla="*/ 120 h 438"/>
                <a:gd name="T70" fmla="*/ 851 w 1593"/>
                <a:gd name="T71" fmla="*/ 84 h 438"/>
                <a:gd name="T72" fmla="*/ 725 w 1593"/>
                <a:gd name="T73" fmla="*/ 57 h 438"/>
                <a:gd name="T74" fmla="*/ 604 w 1593"/>
                <a:gd name="T75" fmla="*/ 34 h 438"/>
                <a:gd name="T76" fmla="*/ 490 w 1593"/>
                <a:gd name="T77" fmla="*/ 20 h 438"/>
                <a:gd name="T78" fmla="*/ 385 w 1593"/>
                <a:gd name="T79" fmla="*/ 9 h 438"/>
                <a:gd name="T80" fmla="*/ 291 w 1593"/>
                <a:gd name="T81" fmla="*/ 4 h 438"/>
                <a:gd name="T82" fmla="*/ 207 w 1593"/>
                <a:gd name="T83" fmla="*/ 0 h 438"/>
                <a:gd name="T84" fmla="*/ 109 w 1593"/>
                <a:gd name="T85" fmla="*/ 0 h 438"/>
                <a:gd name="T86" fmla="*/ 32 w 1593"/>
                <a:gd name="T87" fmla="*/ 2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3" h="438">
                  <a:moveTo>
                    <a:pt x="21" y="4"/>
                  </a:moveTo>
                  <a:lnTo>
                    <a:pt x="16" y="5"/>
                  </a:lnTo>
                  <a:lnTo>
                    <a:pt x="12" y="6"/>
                  </a:lnTo>
                  <a:lnTo>
                    <a:pt x="8" y="9"/>
                  </a:lnTo>
                  <a:lnTo>
                    <a:pt x="5" y="11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2" y="37"/>
                  </a:lnTo>
                  <a:lnTo>
                    <a:pt x="5" y="40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5" y="48"/>
                  </a:lnTo>
                  <a:lnTo>
                    <a:pt x="19" y="49"/>
                  </a:lnTo>
                  <a:lnTo>
                    <a:pt x="24" y="49"/>
                  </a:lnTo>
                  <a:lnTo>
                    <a:pt x="35" y="48"/>
                  </a:lnTo>
                  <a:lnTo>
                    <a:pt x="65" y="47"/>
                  </a:lnTo>
                  <a:lnTo>
                    <a:pt x="111" y="46"/>
                  </a:lnTo>
                  <a:lnTo>
                    <a:pt x="172" y="44"/>
                  </a:lnTo>
                  <a:lnTo>
                    <a:pt x="208" y="46"/>
                  </a:lnTo>
                  <a:lnTo>
                    <a:pt x="247" y="47"/>
                  </a:lnTo>
                  <a:lnTo>
                    <a:pt x="290" y="48"/>
                  </a:lnTo>
                  <a:lnTo>
                    <a:pt x="335" y="51"/>
                  </a:lnTo>
                  <a:lnTo>
                    <a:pt x="383" y="54"/>
                  </a:lnTo>
                  <a:lnTo>
                    <a:pt x="434" y="59"/>
                  </a:lnTo>
                  <a:lnTo>
                    <a:pt x="486" y="64"/>
                  </a:lnTo>
                  <a:lnTo>
                    <a:pt x="541" y="71"/>
                  </a:lnTo>
                  <a:lnTo>
                    <a:pt x="597" y="80"/>
                  </a:lnTo>
                  <a:lnTo>
                    <a:pt x="656" y="89"/>
                  </a:lnTo>
                  <a:lnTo>
                    <a:pt x="717" y="100"/>
                  </a:lnTo>
                  <a:lnTo>
                    <a:pt x="778" y="113"/>
                  </a:lnTo>
                  <a:lnTo>
                    <a:pt x="840" y="127"/>
                  </a:lnTo>
                  <a:lnTo>
                    <a:pt x="904" y="144"/>
                  </a:lnTo>
                  <a:lnTo>
                    <a:pt x="970" y="163"/>
                  </a:lnTo>
                  <a:lnTo>
                    <a:pt x="1035" y="183"/>
                  </a:lnTo>
                  <a:lnTo>
                    <a:pt x="1100" y="206"/>
                  </a:lnTo>
                  <a:lnTo>
                    <a:pt x="1166" y="230"/>
                  </a:lnTo>
                  <a:lnTo>
                    <a:pt x="1233" y="258"/>
                  </a:lnTo>
                  <a:lnTo>
                    <a:pt x="1299" y="288"/>
                  </a:lnTo>
                  <a:lnTo>
                    <a:pt x="1364" y="320"/>
                  </a:lnTo>
                  <a:lnTo>
                    <a:pt x="1429" y="355"/>
                  </a:lnTo>
                  <a:lnTo>
                    <a:pt x="1494" y="394"/>
                  </a:lnTo>
                  <a:lnTo>
                    <a:pt x="1558" y="435"/>
                  </a:lnTo>
                  <a:lnTo>
                    <a:pt x="1562" y="437"/>
                  </a:lnTo>
                  <a:lnTo>
                    <a:pt x="1566" y="438"/>
                  </a:lnTo>
                  <a:lnTo>
                    <a:pt x="1571" y="438"/>
                  </a:lnTo>
                  <a:lnTo>
                    <a:pt x="1575" y="438"/>
                  </a:lnTo>
                  <a:lnTo>
                    <a:pt x="1579" y="437"/>
                  </a:lnTo>
                  <a:lnTo>
                    <a:pt x="1583" y="435"/>
                  </a:lnTo>
                  <a:lnTo>
                    <a:pt x="1586" y="431"/>
                  </a:lnTo>
                  <a:lnTo>
                    <a:pt x="1589" y="428"/>
                  </a:lnTo>
                  <a:lnTo>
                    <a:pt x="1592" y="423"/>
                  </a:lnTo>
                  <a:lnTo>
                    <a:pt x="1593" y="420"/>
                  </a:lnTo>
                  <a:lnTo>
                    <a:pt x="1593" y="416"/>
                  </a:lnTo>
                  <a:lnTo>
                    <a:pt x="1593" y="411"/>
                  </a:lnTo>
                  <a:lnTo>
                    <a:pt x="1592" y="407"/>
                  </a:lnTo>
                  <a:lnTo>
                    <a:pt x="1589" y="404"/>
                  </a:lnTo>
                  <a:lnTo>
                    <a:pt x="1587" y="400"/>
                  </a:lnTo>
                  <a:lnTo>
                    <a:pt x="1584" y="397"/>
                  </a:lnTo>
                  <a:lnTo>
                    <a:pt x="1519" y="355"/>
                  </a:lnTo>
                  <a:lnTo>
                    <a:pt x="1452" y="316"/>
                  </a:lnTo>
                  <a:lnTo>
                    <a:pt x="1386" y="280"/>
                  </a:lnTo>
                  <a:lnTo>
                    <a:pt x="1319" y="247"/>
                  </a:lnTo>
                  <a:lnTo>
                    <a:pt x="1251" y="217"/>
                  </a:lnTo>
                  <a:lnTo>
                    <a:pt x="1184" y="189"/>
                  </a:lnTo>
                  <a:lnTo>
                    <a:pt x="1117" y="164"/>
                  </a:lnTo>
                  <a:lnTo>
                    <a:pt x="1049" y="141"/>
                  </a:lnTo>
                  <a:lnTo>
                    <a:pt x="983" y="120"/>
                  </a:lnTo>
                  <a:lnTo>
                    <a:pt x="917" y="101"/>
                  </a:lnTo>
                  <a:lnTo>
                    <a:pt x="851" y="84"/>
                  </a:lnTo>
                  <a:lnTo>
                    <a:pt x="788" y="69"/>
                  </a:lnTo>
                  <a:lnTo>
                    <a:pt x="725" y="57"/>
                  </a:lnTo>
                  <a:lnTo>
                    <a:pt x="664" y="44"/>
                  </a:lnTo>
                  <a:lnTo>
                    <a:pt x="604" y="34"/>
                  </a:lnTo>
                  <a:lnTo>
                    <a:pt x="546" y="27"/>
                  </a:lnTo>
                  <a:lnTo>
                    <a:pt x="490" y="20"/>
                  </a:lnTo>
                  <a:lnTo>
                    <a:pt x="437" y="15"/>
                  </a:lnTo>
                  <a:lnTo>
                    <a:pt x="385" y="9"/>
                  </a:lnTo>
                  <a:lnTo>
                    <a:pt x="337" y="6"/>
                  </a:lnTo>
                  <a:lnTo>
                    <a:pt x="291" y="4"/>
                  </a:lnTo>
                  <a:lnTo>
                    <a:pt x="248" y="1"/>
                  </a:lnTo>
                  <a:lnTo>
                    <a:pt x="207" y="0"/>
                  </a:lnTo>
                  <a:lnTo>
                    <a:pt x="171" y="0"/>
                  </a:lnTo>
                  <a:lnTo>
                    <a:pt x="109" y="0"/>
                  </a:lnTo>
                  <a:lnTo>
                    <a:pt x="61" y="1"/>
                  </a:lnTo>
                  <a:lnTo>
                    <a:pt x="32" y="2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67" name="Freeform 1107">
              <a:extLst>
                <a:ext uri="{FF2B5EF4-FFF2-40B4-BE49-F238E27FC236}">
                  <a16:creationId xmlns:a16="http://schemas.microsoft.com/office/drawing/2014/main" id="{74B758B1-B612-431F-8581-7F271B282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3394"/>
              <a:ext cx="202" cy="74"/>
            </a:xfrm>
            <a:custGeom>
              <a:avLst/>
              <a:gdLst>
                <a:gd name="T0" fmla="*/ 0 w 1017"/>
                <a:gd name="T1" fmla="*/ 21 h 439"/>
                <a:gd name="T2" fmla="*/ 1 w 1017"/>
                <a:gd name="T3" fmla="*/ 29 h 439"/>
                <a:gd name="T4" fmla="*/ 5 w 1017"/>
                <a:gd name="T5" fmla="*/ 37 h 439"/>
                <a:gd name="T6" fmla="*/ 12 w 1017"/>
                <a:gd name="T7" fmla="*/ 43 h 439"/>
                <a:gd name="T8" fmla="*/ 25 w 1017"/>
                <a:gd name="T9" fmla="*/ 46 h 439"/>
                <a:gd name="T10" fmla="*/ 85 w 1017"/>
                <a:gd name="T11" fmla="*/ 64 h 439"/>
                <a:gd name="T12" fmla="*/ 188 w 1017"/>
                <a:gd name="T13" fmla="*/ 95 h 439"/>
                <a:gd name="T14" fmla="*/ 322 w 1017"/>
                <a:gd name="T15" fmla="*/ 139 h 439"/>
                <a:gd name="T16" fmla="*/ 476 w 1017"/>
                <a:gd name="T17" fmla="*/ 193 h 439"/>
                <a:gd name="T18" fmla="*/ 636 w 1017"/>
                <a:gd name="T19" fmla="*/ 256 h 439"/>
                <a:gd name="T20" fmla="*/ 753 w 1017"/>
                <a:gd name="T21" fmla="*/ 307 h 439"/>
                <a:gd name="T22" fmla="*/ 826 w 1017"/>
                <a:gd name="T23" fmla="*/ 342 h 439"/>
                <a:gd name="T24" fmla="*/ 894 w 1017"/>
                <a:gd name="T25" fmla="*/ 379 h 439"/>
                <a:gd name="T26" fmla="*/ 954 w 1017"/>
                <a:gd name="T27" fmla="*/ 416 h 439"/>
                <a:gd name="T28" fmla="*/ 985 w 1017"/>
                <a:gd name="T29" fmla="*/ 437 h 439"/>
                <a:gd name="T30" fmla="*/ 994 w 1017"/>
                <a:gd name="T31" fmla="*/ 439 h 439"/>
                <a:gd name="T32" fmla="*/ 1002 w 1017"/>
                <a:gd name="T33" fmla="*/ 438 h 439"/>
                <a:gd name="T34" fmla="*/ 1010 w 1017"/>
                <a:gd name="T35" fmla="*/ 433 h 439"/>
                <a:gd name="T36" fmla="*/ 1015 w 1017"/>
                <a:gd name="T37" fmla="*/ 426 h 439"/>
                <a:gd name="T38" fmla="*/ 1017 w 1017"/>
                <a:gd name="T39" fmla="*/ 417 h 439"/>
                <a:gd name="T40" fmla="*/ 1016 w 1017"/>
                <a:gd name="T41" fmla="*/ 409 h 439"/>
                <a:gd name="T42" fmla="*/ 1011 w 1017"/>
                <a:gd name="T43" fmla="*/ 402 h 439"/>
                <a:gd name="T44" fmla="*/ 980 w 1017"/>
                <a:gd name="T45" fmla="*/ 379 h 439"/>
                <a:gd name="T46" fmla="*/ 919 w 1017"/>
                <a:gd name="T47" fmla="*/ 341 h 439"/>
                <a:gd name="T48" fmla="*/ 850 w 1017"/>
                <a:gd name="T49" fmla="*/ 305 h 439"/>
                <a:gd name="T50" fmla="*/ 778 w 1017"/>
                <a:gd name="T51" fmla="*/ 268 h 439"/>
                <a:gd name="T52" fmla="*/ 660 w 1017"/>
                <a:gd name="T53" fmla="*/ 216 h 439"/>
                <a:gd name="T54" fmla="*/ 501 w 1017"/>
                <a:gd name="T55" fmla="*/ 153 h 439"/>
                <a:gd name="T56" fmla="*/ 348 w 1017"/>
                <a:gd name="T57" fmla="*/ 99 h 439"/>
                <a:gd name="T58" fmla="*/ 211 w 1017"/>
                <a:gd name="T59" fmla="*/ 55 h 439"/>
                <a:gd name="T60" fmla="*/ 106 w 1017"/>
                <a:gd name="T61" fmla="*/ 23 h 439"/>
                <a:gd name="T62" fmla="*/ 42 w 1017"/>
                <a:gd name="T63" fmla="*/ 4 h 439"/>
                <a:gd name="T64" fmla="*/ 24 w 1017"/>
                <a:gd name="T65" fmla="*/ 0 h 439"/>
                <a:gd name="T66" fmla="*/ 15 w 1017"/>
                <a:gd name="T67" fmla="*/ 1 h 439"/>
                <a:gd name="T68" fmla="*/ 7 w 1017"/>
                <a:gd name="T69" fmla="*/ 5 h 439"/>
                <a:gd name="T70" fmla="*/ 3 w 1017"/>
                <a:gd name="T71" fmla="*/ 12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439">
                  <a:moveTo>
                    <a:pt x="1" y="16"/>
                  </a:moveTo>
                  <a:lnTo>
                    <a:pt x="0" y="21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2" y="43"/>
                  </a:lnTo>
                  <a:lnTo>
                    <a:pt x="16" y="44"/>
                  </a:lnTo>
                  <a:lnTo>
                    <a:pt x="25" y="46"/>
                  </a:lnTo>
                  <a:lnTo>
                    <a:pt x="48" y="53"/>
                  </a:lnTo>
                  <a:lnTo>
                    <a:pt x="85" y="64"/>
                  </a:lnTo>
                  <a:lnTo>
                    <a:pt x="131" y="77"/>
                  </a:lnTo>
                  <a:lnTo>
                    <a:pt x="188" y="95"/>
                  </a:lnTo>
                  <a:lnTo>
                    <a:pt x="252" y="116"/>
                  </a:lnTo>
                  <a:lnTo>
                    <a:pt x="322" y="139"/>
                  </a:lnTo>
                  <a:lnTo>
                    <a:pt x="397" y="164"/>
                  </a:lnTo>
                  <a:lnTo>
                    <a:pt x="476" y="193"/>
                  </a:lnTo>
                  <a:lnTo>
                    <a:pt x="557" y="223"/>
                  </a:lnTo>
                  <a:lnTo>
                    <a:pt x="636" y="256"/>
                  </a:lnTo>
                  <a:lnTo>
                    <a:pt x="715" y="289"/>
                  </a:lnTo>
                  <a:lnTo>
                    <a:pt x="753" y="307"/>
                  </a:lnTo>
                  <a:lnTo>
                    <a:pt x="790" y="325"/>
                  </a:lnTo>
                  <a:lnTo>
                    <a:pt x="826" y="342"/>
                  </a:lnTo>
                  <a:lnTo>
                    <a:pt x="860" y="360"/>
                  </a:lnTo>
                  <a:lnTo>
                    <a:pt x="894" y="379"/>
                  </a:lnTo>
                  <a:lnTo>
                    <a:pt x="926" y="397"/>
                  </a:lnTo>
                  <a:lnTo>
                    <a:pt x="954" y="416"/>
                  </a:lnTo>
                  <a:lnTo>
                    <a:pt x="982" y="435"/>
                  </a:lnTo>
                  <a:lnTo>
                    <a:pt x="985" y="437"/>
                  </a:lnTo>
                  <a:lnTo>
                    <a:pt x="990" y="438"/>
                  </a:lnTo>
                  <a:lnTo>
                    <a:pt x="994" y="439"/>
                  </a:lnTo>
                  <a:lnTo>
                    <a:pt x="999" y="438"/>
                  </a:lnTo>
                  <a:lnTo>
                    <a:pt x="1002" y="438"/>
                  </a:lnTo>
                  <a:lnTo>
                    <a:pt x="1006" y="436"/>
                  </a:lnTo>
                  <a:lnTo>
                    <a:pt x="1010" y="433"/>
                  </a:lnTo>
                  <a:lnTo>
                    <a:pt x="1013" y="430"/>
                  </a:lnTo>
                  <a:lnTo>
                    <a:pt x="1015" y="426"/>
                  </a:lnTo>
                  <a:lnTo>
                    <a:pt x="1016" y="422"/>
                  </a:lnTo>
                  <a:lnTo>
                    <a:pt x="1017" y="417"/>
                  </a:lnTo>
                  <a:lnTo>
                    <a:pt x="1017" y="413"/>
                  </a:lnTo>
                  <a:lnTo>
                    <a:pt x="1016" y="409"/>
                  </a:lnTo>
                  <a:lnTo>
                    <a:pt x="1014" y="405"/>
                  </a:lnTo>
                  <a:lnTo>
                    <a:pt x="1011" y="402"/>
                  </a:lnTo>
                  <a:lnTo>
                    <a:pt x="1007" y="399"/>
                  </a:lnTo>
                  <a:lnTo>
                    <a:pt x="980" y="379"/>
                  </a:lnTo>
                  <a:lnTo>
                    <a:pt x="951" y="360"/>
                  </a:lnTo>
                  <a:lnTo>
                    <a:pt x="919" y="341"/>
                  </a:lnTo>
                  <a:lnTo>
                    <a:pt x="886" y="322"/>
                  </a:lnTo>
                  <a:lnTo>
                    <a:pt x="850" y="305"/>
                  </a:lnTo>
                  <a:lnTo>
                    <a:pt x="815" y="286"/>
                  </a:lnTo>
                  <a:lnTo>
                    <a:pt x="778" y="268"/>
                  </a:lnTo>
                  <a:lnTo>
                    <a:pt x="739" y="251"/>
                  </a:lnTo>
                  <a:lnTo>
                    <a:pt x="660" y="216"/>
                  </a:lnTo>
                  <a:lnTo>
                    <a:pt x="581" y="184"/>
                  </a:lnTo>
                  <a:lnTo>
                    <a:pt x="501" y="153"/>
                  </a:lnTo>
                  <a:lnTo>
                    <a:pt x="423" y="126"/>
                  </a:lnTo>
                  <a:lnTo>
                    <a:pt x="348" y="99"/>
                  </a:lnTo>
                  <a:lnTo>
                    <a:pt x="276" y="76"/>
                  </a:lnTo>
                  <a:lnTo>
                    <a:pt x="211" y="55"/>
                  </a:lnTo>
                  <a:lnTo>
                    <a:pt x="153" y="37"/>
                  </a:lnTo>
                  <a:lnTo>
                    <a:pt x="106" y="23"/>
                  </a:lnTo>
                  <a:lnTo>
                    <a:pt x="67" y="12"/>
                  </a:lnTo>
                  <a:lnTo>
                    <a:pt x="42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7" y="5"/>
                  </a:lnTo>
                  <a:lnTo>
                    <a:pt x="5" y="8"/>
                  </a:lnTo>
                  <a:lnTo>
                    <a:pt x="3" y="12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68" name="Freeform 1108">
              <a:extLst>
                <a:ext uri="{FF2B5EF4-FFF2-40B4-BE49-F238E27FC236}">
                  <a16:creationId xmlns:a16="http://schemas.microsoft.com/office/drawing/2014/main" id="{094D087C-B043-4E5F-BFF0-ED2FAA40F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3434"/>
              <a:ext cx="187" cy="60"/>
            </a:xfrm>
            <a:custGeom>
              <a:avLst/>
              <a:gdLst>
                <a:gd name="T0" fmla="*/ 0 w 928"/>
                <a:gd name="T1" fmla="*/ 23 h 348"/>
                <a:gd name="T2" fmla="*/ 1 w 928"/>
                <a:gd name="T3" fmla="*/ 31 h 348"/>
                <a:gd name="T4" fmla="*/ 7 w 928"/>
                <a:gd name="T5" fmla="*/ 38 h 348"/>
                <a:gd name="T6" fmla="*/ 13 w 928"/>
                <a:gd name="T7" fmla="*/ 43 h 348"/>
                <a:gd name="T8" fmla="*/ 26 w 928"/>
                <a:gd name="T9" fmla="*/ 46 h 348"/>
                <a:gd name="T10" fmla="*/ 83 w 928"/>
                <a:gd name="T11" fmla="*/ 57 h 348"/>
                <a:gd name="T12" fmla="*/ 179 w 928"/>
                <a:gd name="T13" fmla="*/ 79 h 348"/>
                <a:gd name="T14" fmla="*/ 305 w 928"/>
                <a:gd name="T15" fmla="*/ 110 h 348"/>
                <a:gd name="T16" fmla="*/ 447 w 928"/>
                <a:gd name="T17" fmla="*/ 150 h 348"/>
                <a:gd name="T18" fmla="*/ 557 w 928"/>
                <a:gd name="T19" fmla="*/ 184 h 348"/>
                <a:gd name="T20" fmla="*/ 629 w 928"/>
                <a:gd name="T21" fmla="*/ 210 h 348"/>
                <a:gd name="T22" fmla="*/ 697 w 928"/>
                <a:gd name="T23" fmla="*/ 237 h 348"/>
                <a:gd name="T24" fmla="*/ 761 w 928"/>
                <a:gd name="T25" fmla="*/ 266 h 348"/>
                <a:gd name="T26" fmla="*/ 819 w 928"/>
                <a:gd name="T27" fmla="*/ 296 h 348"/>
                <a:gd name="T28" fmla="*/ 869 w 928"/>
                <a:gd name="T29" fmla="*/ 327 h 348"/>
                <a:gd name="T30" fmla="*/ 895 w 928"/>
                <a:gd name="T31" fmla="*/ 345 h 348"/>
                <a:gd name="T32" fmla="*/ 904 w 928"/>
                <a:gd name="T33" fmla="*/ 348 h 348"/>
                <a:gd name="T34" fmla="*/ 911 w 928"/>
                <a:gd name="T35" fmla="*/ 348 h 348"/>
                <a:gd name="T36" fmla="*/ 919 w 928"/>
                <a:gd name="T37" fmla="*/ 343 h 348"/>
                <a:gd name="T38" fmla="*/ 925 w 928"/>
                <a:gd name="T39" fmla="*/ 336 h 348"/>
                <a:gd name="T40" fmla="*/ 928 w 928"/>
                <a:gd name="T41" fmla="*/ 328 h 348"/>
                <a:gd name="T42" fmla="*/ 927 w 928"/>
                <a:gd name="T43" fmla="*/ 319 h 348"/>
                <a:gd name="T44" fmla="*/ 923 w 928"/>
                <a:gd name="T45" fmla="*/ 311 h 348"/>
                <a:gd name="T46" fmla="*/ 897 w 928"/>
                <a:gd name="T47" fmla="*/ 291 h 348"/>
                <a:gd name="T48" fmla="*/ 845 w 928"/>
                <a:gd name="T49" fmla="*/ 258 h 348"/>
                <a:gd name="T50" fmla="*/ 787 w 928"/>
                <a:gd name="T51" fmla="*/ 227 h 348"/>
                <a:gd name="T52" fmla="*/ 721 w 928"/>
                <a:gd name="T53" fmla="*/ 198 h 348"/>
                <a:gd name="T54" fmla="*/ 653 w 928"/>
                <a:gd name="T55" fmla="*/ 171 h 348"/>
                <a:gd name="T56" fmla="*/ 581 w 928"/>
                <a:gd name="T57" fmla="*/ 144 h 348"/>
                <a:gd name="T58" fmla="*/ 471 w 928"/>
                <a:gd name="T59" fmla="*/ 109 h 348"/>
                <a:gd name="T60" fmla="*/ 327 w 928"/>
                <a:gd name="T61" fmla="*/ 69 h 348"/>
                <a:gd name="T62" fmla="*/ 200 w 928"/>
                <a:gd name="T63" fmla="*/ 37 h 348"/>
                <a:gd name="T64" fmla="*/ 99 w 928"/>
                <a:gd name="T65" fmla="*/ 15 h 348"/>
                <a:gd name="T66" fmla="*/ 39 w 928"/>
                <a:gd name="T67" fmla="*/ 2 h 348"/>
                <a:gd name="T68" fmla="*/ 22 w 928"/>
                <a:gd name="T69" fmla="*/ 0 h 348"/>
                <a:gd name="T70" fmla="*/ 13 w 928"/>
                <a:gd name="T71" fmla="*/ 2 h 348"/>
                <a:gd name="T72" fmla="*/ 7 w 928"/>
                <a:gd name="T73" fmla="*/ 6 h 348"/>
                <a:gd name="T74" fmla="*/ 1 w 928"/>
                <a:gd name="T75" fmla="*/ 1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8" h="348">
                  <a:moveTo>
                    <a:pt x="0" y="17"/>
                  </a:moveTo>
                  <a:lnTo>
                    <a:pt x="0" y="23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3" y="35"/>
                  </a:lnTo>
                  <a:lnTo>
                    <a:pt x="7" y="38"/>
                  </a:lnTo>
                  <a:lnTo>
                    <a:pt x="10" y="40"/>
                  </a:lnTo>
                  <a:lnTo>
                    <a:pt x="13" y="43"/>
                  </a:lnTo>
                  <a:lnTo>
                    <a:pt x="18" y="44"/>
                  </a:lnTo>
                  <a:lnTo>
                    <a:pt x="26" y="46"/>
                  </a:lnTo>
                  <a:lnTo>
                    <a:pt x="49" y="50"/>
                  </a:lnTo>
                  <a:lnTo>
                    <a:pt x="83" y="57"/>
                  </a:lnTo>
                  <a:lnTo>
                    <a:pt x="127" y="67"/>
                  </a:lnTo>
                  <a:lnTo>
                    <a:pt x="179" y="79"/>
                  </a:lnTo>
                  <a:lnTo>
                    <a:pt x="240" y="94"/>
                  </a:lnTo>
                  <a:lnTo>
                    <a:pt x="305" y="110"/>
                  </a:lnTo>
                  <a:lnTo>
                    <a:pt x="376" y="129"/>
                  </a:lnTo>
                  <a:lnTo>
                    <a:pt x="447" y="150"/>
                  </a:lnTo>
                  <a:lnTo>
                    <a:pt x="520" y="172"/>
                  </a:lnTo>
                  <a:lnTo>
                    <a:pt x="557" y="184"/>
                  </a:lnTo>
                  <a:lnTo>
                    <a:pt x="593" y="197"/>
                  </a:lnTo>
                  <a:lnTo>
                    <a:pt x="629" y="210"/>
                  </a:lnTo>
                  <a:lnTo>
                    <a:pt x="664" y="223"/>
                  </a:lnTo>
                  <a:lnTo>
                    <a:pt x="697" y="237"/>
                  </a:lnTo>
                  <a:lnTo>
                    <a:pt x="730" y="252"/>
                  </a:lnTo>
                  <a:lnTo>
                    <a:pt x="761" y="266"/>
                  </a:lnTo>
                  <a:lnTo>
                    <a:pt x="791" y="280"/>
                  </a:lnTo>
                  <a:lnTo>
                    <a:pt x="819" y="296"/>
                  </a:lnTo>
                  <a:lnTo>
                    <a:pt x="845" y="311"/>
                  </a:lnTo>
                  <a:lnTo>
                    <a:pt x="869" y="327"/>
                  </a:lnTo>
                  <a:lnTo>
                    <a:pt x="892" y="343"/>
                  </a:lnTo>
                  <a:lnTo>
                    <a:pt x="895" y="345"/>
                  </a:lnTo>
                  <a:lnTo>
                    <a:pt x="899" y="348"/>
                  </a:lnTo>
                  <a:lnTo>
                    <a:pt x="904" y="348"/>
                  </a:lnTo>
                  <a:lnTo>
                    <a:pt x="908" y="348"/>
                  </a:lnTo>
                  <a:lnTo>
                    <a:pt x="911" y="348"/>
                  </a:lnTo>
                  <a:lnTo>
                    <a:pt x="916" y="345"/>
                  </a:lnTo>
                  <a:lnTo>
                    <a:pt x="919" y="343"/>
                  </a:lnTo>
                  <a:lnTo>
                    <a:pt x="923" y="340"/>
                  </a:lnTo>
                  <a:lnTo>
                    <a:pt x="925" y="336"/>
                  </a:lnTo>
                  <a:lnTo>
                    <a:pt x="927" y="332"/>
                  </a:lnTo>
                  <a:lnTo>
                    <a:pt x="928" y="328"/>
                  </a:lnTo>
                  <a:lnTo>
                    <a:pt x="928" y="323"/>
                  </a:lnTo>
                  <a:lnTo>
                    <a:pt x="927" y="319"/>
                  </a:lnTo>
                  <a:lnTo>
                    <a:pt x="925" y="315"/>
                  </a:lnTo>
                  <a:lnTo>
                    <a:pt x="923" y="311"/>
                  </a:lnTo>
                  <a:lnTo>
                    <a:pt x="919" y="308"/>
                  </a:lnTo>
                  <a:lnTo>
                    <a:pt x="897" y="291"/>
                  </a:lnTo>
                  <a:lnTo>
                    <a:pt x="872" y="275"/>
                  </a:lnTo>
                  <a:lnTo>
                    <a:pt x="845" y="258"/>
                  </a:lnTo>
                  <a:lnTo>
                    <a:pt x="816" y="243"/>
                  </a:lnTo>
                  <a:lnTo>
                    <a:pt x="787" y="227"/>
                  </a:lnTo>
                  <a:lnTo>
                    <a:pt x="755" y="213"/>
                  </a:lnTo>
                  <a:lnTo>
                    <a:pt x="721" y="198"/>
                  </a:lnTo>
                  <a:lnTo>
                    <a:pt x="688" y="184"/>
                  </a:lnTo>
                  <a:lnTo>
                    <a:pt x="653" y="171"/>
                  </a:lnTo>
                  <a:lnTo>
                    <a:pt x="616" y="158"/>
                  </a:lnTo>
                  <a:lnTo>
                    <a:pt x="581" y="144"/>
                  </a:lnTo>
                  <a:lnTo>
                    <a:pt x="545" y="132"/>
                  </a:lnTo>
                  <a:lnTo>
                    <a:pt x="471" y="109"/>
                  </a:lnTo>
                  <a:lnTo>
                    <a:pt x="398" y="88"/>
                  </a:lnTo>
                  <a:lnTo>
                    <a:pt x="327" y="69"/>
                  </a:lnTo>
                  <a:lnTo>
                    <a:pt x="261" y="52"/>
                  </a:lnTo>
                  <a:lnTo>
                    <a:pt x="200" y="37"/>
                  </a:lnTo>
                  <a:lnTo>
                    <a:pt x="146" y="25"/>
                  </a:lnTo>
                  <a:lnTo>
                    <a:pt x="99" y="15"/>
                  </a:lnTo>
                  <a:lnTo>
                    <a:pt x="63" y="7"/>
                  </a:lnTo>
                  <a:lnTo>
                    <a:pt x="39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69" name="Freeform 1109">
              <a:extLst>
                <a:ext uri="{FF2B5EF4-FFF2-40B4-BE49-F238E27FC236}">
                  <a16:creationId xmlns:a16="http://schemas.microsoft.com/office/drawing/2014/main" id="{6CB168BB-C97C-40A8-9D72-1ABDCED17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3471"/>
              <a:ext cx="100" cy="35"/>
            </a:xfrm>
            <a:custGeom>
              <a:avLst/>
              <a:gdLst>
                <a:gd name="T0" fmla="*/ 1 w 506"/>
                <a:gd name="T1" fmla="*/ 18 h 205"/>
                <a:gd name="T2" fmla="*/ 0 w 506"/>
                <a:gd name="T3" fmla="*/ 22 h 205"/>
                <a:gd name="T4" fmla="*/ 1 w 506"/>
                <a:gd name="T5" fmla="*/ 26 h 205"/>
                <a:gd name="T6" fmla="*/ 3 w 506"/>
                <a:gd name="T7" fmla="*/ 30 h 205"/>
                <a:gd name="T8" fmla="*/ 4 w 506"/>
                <a:gd name="T9" fmla="*/ 34 h 205"/>
                <a:gd name="T10" fmla="*/ 7 w 506"/>
                <a:gd name="T11" fmla="*/ 37 h 205"/>
                <a:gd name="T12" fmla="*/ 9 w 506"/>
                <a:gd name="T13" fmla="*/ 41 h 205"/>
                <a:gd name="T14" fmla="*/ 14 w 506"/>
                <a:gd name="T15" fmla="*/ 43 h 205"/>
                <a:gd name="T16" fmla="*/ 18 w 506"/>
                <a:gd name="T17" fmla="*/ 44 h 205"/>
                <a:gd name="T18" fmla="*/ 31 w 506"/>
                <a:gd name="T19" fmla="*/ 48 h 205"/>
                <a:gd name="T20" fmla="*/ 67 w 506"/>
                <a:gd name="T21" fmla="*/ 57 h 205"/>
                <a:gd name="T22" fmla="*/ 119 w 506"/>
                <a:gd name="T23" fmla="*/ 73 h 205"/>
                <a:gd name="T24" fmla="*/ 184 w 506"/>
                <a:gd name="T25" fmla="*/ 93 h 205"/>
                <a:gd name="T26" fmla="*/ 256 w 506"/>
                <a:gd name="T27" fmla="*/ 116 h 205"/>
                <a:gd name="T28" fmla="*/ 332 w 506"/>
                <a:gd name="T29" fmla="*/ 142 h 205"/>
                <a:gd name="T30" fmla="*/ 369 w 506"/>
                <a:gd name="T31" fmla="*/ 157 h 205"/>
                <a:gd name="T32" fmla="*/ 406 w 506"/>
                <a:gd name="T33" fmla="*/ 172 h 205"/>
                <a:gd name="T34" fmla="*/ 441 w 506"/>
                <a:gd name="T35" fmla="*/ 188 h 205"/>
                <a:gd name="T36" fmla="*/ 474 w 506"/>
                <a:gd name="T37" fmla="*/ 203 h 205"/>
                <a:gd name="T38" fmla="*/ 479 w 506"/>
                <a:gd name="T39" fmla="*/ 205 h 205"/>
                <a:gd name="T40" fmla="*/ 482 w 506"/>
                <a:gd name="T41" fmla="*/ 205 h 205"/>
                <a:gd name="T42" fmla="*/ 486 w 506"/>
                <a:gd name="T43" fmla="*/ 205 h 205"/>
                <a:gd name="T44" fmla="*/ 491 w 506"/>
                <a:gd name="T45" fmla="*/ 204 h 205"/>
                <a:gd name="T46" fmla="*/ 495 w 506"/>
                <a:gd name="T47" fmla="*/ 203 h 205"/>
                <a:gd name="T48" fmla="*/ 499 w 506"/>
                <a:gd name="T49" fmla="*/ 200 h 205"/>
                <a:gd name="T50" fmla="*/ 502 w 506"/>
                <a:gd name="T51" fmla="*/ 197 h 205"/>
                <a:gd name="T52" fmla="*/ 504 w 506"/>
                <a:gd name="T53" fmla="*/ 193 h 205"/>
                <a:gd name="T54" fmla="*/ 506 w 506"/>
                <a:gd name="T55" fmla="*/ 189 h 205"/>
                <a:gd name="T56" fmla="*/ 506 w 506"/>
                <a:gd name="T57" fmla="*/ 184 h 205"/>
                <a:gd name="T58" fmla="*/ 506 w 506"/>
                <a:gd name="T59" fmla="*/ 180 h 205"/>
                <a:gd name="T60" fmla="*/ 505 w 506"/>
                <a:gd name="T61" fmla="*/ 176 h 205"/>
                <a:gd name="T62" fmla="*/ 504 w 506"/>
                <a:gd name="T63" fmla="*/ 172 h 205"/>
                <a:gd name="T64" fmla="*/ 501 w 506"/>
                <a:gd name="T65" fmla="*/ 169 h 205"/>
                <a:gd name="T66" fmla="*/ 497 w 506"/>
                <a:gd name="T67" fmla="*/ 166 h 205"/>
                <a:gd name="T68" fmla="*/ 494 w 506"/>
                <a:gd name="T69" fmla="*/ 163 h 205"/>
                <a:gd name="T70" fmla="*/ 460 w 506"/>
                <a:gd name="T71" fmla="*/ 147 h 205"/>
                <a:gd name="T72" fmla="*/ 425 w 506"/>
                <a:gd name="T73" fmla="*/ 131 h 205"/>
                <a:gd name="T74" fmla="*/ 387 w 506"/>
                <a:gd name="T75" fmla="*/ 116 h 205"/>
                <a:gd name="T76" fmla="*/ 349 w 506"/>
                <a:gd name="T77" fmla="*/ 102 h 205"/>
                <a:gd name="T78" fmla="*/ 273 w 506"/>
                <a:gd name="T79" fmla="*/ 74 h 205"/>
                <a:gd name="T80" fmla="*/ 200 w 506"/>
                <a:gd name="T81" fmla="*/ 51 h 205"/>
                <a:gd name="T82" fmla="*/ 135 w 506"/>
                <a:gd name="T83" fmla="*/ 31 h 205"/>
                <a:gd name="T84" fmla="*/ 82 w 506"/>
                <a:gd name="T85" fmla="*/ 15 h 205"/>
                <a:gd name="T86" fmla="*/ 44 w 506"/>
                <a:gd name="T87" fmla="*/ 5 h 205"/>
                <a:gd name="T88" fmla="*/ 29 w 506"/>
                <a:gd name="T89" fmla="*/ 1 h 205"/>
                <a:gd name="T90" fmla="*/ 25 w 506"/>
                <a:gd name="T91" fmla="*/ 0 h 205"/>
                <a:gd name="T92" fmla="*/ 20 w 506"/>
                <a:gd name="T93" fmla="*/ 0 h 205"/>
                <a:gd name="T94" fmla="*/ 16 w 506"/>
                <a:gd name="T95" fmla="*/ 1 h 205"/>
                <a:gd name="T96" fmla="*/ 11 w 506"/>
                <a:gd name="T97" fmla="*/ 3 h 205"/>
                <a:gd name="T98" fmla="*/ 8 w 506"/>
                <a:gd name="T99" fmla="*/ 5 h 205"/>
                <a:gd name="T100" fmla="*/ 6 w 506"/>
                <a:gd name="T101" fmla="*/ 9 h 205"/>
                <a:gd name="T102" fmla="*/ 3 w 506"/>
                <a:gd name="T103" fmla="*/ 13 h 205"/>
                <a:gd name="T104" fmla="*/ 1 w 506"/>
                <a:gd name="T105" fmla="*/ 1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6" h="205">
                  <a:moveTo>
                    <a:pt x="1" y="18"/>
                  </a:moveTo>
                  <a:lnTo>
                    <a:pt x="0" y="22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4" y="34"/>
                  </a:lnTo>
                  <a:lnTo>
                    <a:pt x="7" y="37"/>
                  </a:lnTo>
                  <a:lnTo>
                    <a:pt x="9" y="41"/>
                  </a:lnTo>
                  <a:lnTo>
                    <a:pt x="14" y="43"/>
                  </a:lnTo>
                  <a:lnTo>
                    <a:pt x="18" y="44"/>
                  </a:lnTo>
                  <a:lnTo>
                    <a:pt x="31" y="48"/>
                  </a:lnTo>
                  <a:lnTo>
                    <a:pt x="67" y="57"/>
                  </a:lnTo>
                  <a:lnTo>
                    <a:pt x="119" y="73"/>
                  </a:lnTo>
                  <a:lnTo>
                    <a:pt x="184" y="93"/>
                  </a:lnTo>
                  <a:lnTo>
                    <a:pt x="256" y="116"/>
                  </a:lnTo>
                  <a:lnTo>
                    <a:pt x="332" y="142"/>
                  </a:lnTo>
                  <a:lnTo>
                    <a:pt x="369" y="157"/>
                  </a:lnTo>
                  <a:lnTo>
                    <a:pt x="406" y="172"/>
                  </a:lnTo>
                  <a:lnTo>
                    <a:pt x="441" y="188"/>
                  </a:lnTo>
                  <a:lnTo>
                    <a:pt x="474" y="203"/>
                  </a:lnTo>
                  <a:lnTo>
                    <a:pt x="479" y="205"/>
                  </a:lnTo>
                  <a:lnTo>
                    <a:pt x="482" y="205"/>
                  </a:lnTo>
                  <a:lnTo>
                    <a:pt x="486" y="205"/>
                  </a:lnTo>
                  <a:lnTo>
                    <a:pt x="491" y="204"/>
                  </a:lnTo>
                  <a:lnTo>
                    <a:pt x="495" y="203"/>
                  </a:lnTo>
                  <a:lnTo>
                    <a:pt x="499" y="200"/>
                  </a:lnTo>
                  <a:lnTo>
                    <a:pt x="502" y="197"/>
                  </a:lnTo>
                  <a:lnTo>
                    <a:pt x="504" y="193"/>
                  </a:lnTo>
                  <a:lnTo>
                    <a:pt x="506" y="189"/>
                  </a:lnTo>
                  <a:lnTo>
                    <a:pt x="506" y="184"/>
                  </a:lnTo>
                  <a:lnTo>
                    <a:pt x="506" y="180"/>
                  </a:lnTo>
                  <a:lnTo>
                    <a:pt x="505" y="176"/>
                  </a:lnTo>
                  <a:lnTo>
                    <a:pt x="504" y="172"/>
                  </a:lnTo>
                  <a:lnTo>
                    <a:pt x="501" y="169"/>
                  </a:lnTo>
                  <a:lnTo>
                    <a:pt x="497" y="166"/>
                  </a:lnTo>
                  <a:lnTo>
                    <a:pt x="494" y="163"/>
                  </a:lnTo>
                  <a:lnTo>
                    <a:pt x="460" y="147"/>
                  </a:lnTo>
                  <a:lnTo>
                    <a:pt x="425" y="131"/>
                  </a:lnTo>
                  <a:lnTo>
                    <a:pt x="387" y="116"/>
                  </a:lnTo>
                  <a:lnTo>
                    <a:pt x="349" y="102"/>
                  </a:lnTo>
                  <a:lnTo>
                    <a:pt x="273" y="74"/>
                  </a:lnTo>
                  <a:lnTo>
                    <a:pt x="200" y="51"/>
                  </a:lnTo>
                  <a:lnTo>
                    <a:pt x="135" y="31"/>
                  </a:lnTo>
                  <a:lnTo>
                    <a:pt x="82" y="15"/>
                  </a:lnTo>
                  <a:lnTo>
                    <a:pt x="44" y="5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1" y="3"/>
                  </a:lnTo>
                  <a:lnTo>
                    <a:pt x="8" y="5"/>
                  </a:lnTo>
                  <a:lnTo>
                    <a:pt x="6" y="9"/>
                  </a:lnTo>
                  <a:lnTo>
                    <a:pt x="3" y="1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70" name="Freeform 1110">
              <a:extLst>
                <a:ext uri="{FF2B5EF4-FFF2-40B4-BE49-F238E27FC236}">
                  <a16:creationId xmlns:a16="http://schemas.microsoft.com/office/drawing/2014/main" id="{71EF487A-58A1-4A31-82D7-7C387A3BF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3521"/>
              <a:ext cx="73" cy="32"/>
            </a:xfrm>
            <a:custGeom>
              <a:avLst/>
              <a:gdLst>
                <a:gd name="T0" fmla="*/ 2 w 364"/>
                <a:gd name="T1" fmla="*/ 13 h 192"/>
                <a:gd name="T2" fmla="*/ 1 w 364"/>
                <a:gd name="T3" fmla="*/ 18 h 192"/>
                <a:gd name="T4" fmla="*/ 0 w 364"/>
                <a:gd name="T5" fmla="*/ 22 h 192"/>
                <a:gd name="T6" fmla="*/ 0 w 364"/>
                <a:gd name="T7" fmla="*/ 25 h 192"/>
                <a:gd name="T8" fmla="*/ 1 w 364"/>
                <a:gd name="T9" fmla="*/ 30 h 192"/>
                <a:gd name="T10" fmla="*/ 4 w 364"/>
                <a:gd name="T11" fmla="*/ 34 h 192"/>
                <a:gd name="T12" fmla="*/ 6 w 364"/>
                <a:gd name="T13" fmla="*/ 38 h 192"/>
                <a:gd name="T14" fmla="*/ 9 w 364"/>
                <a:gd name="T15" fmla="*/ 41 h 192"/>
                <a:gd name="T16" fmla="*/ 13 w 364"/>
                <a:gd name="T17" fmla="*/ 43 h 192"/>
                <a:gd name="T18" fmla="*/ 332 w 364"/>
                <a:gd name="T19" fmla="*/ 190 h 192"/>
                <a:gd name="T20" fmla="*/ 336 w 364"/>
                <a:gd name="T21" fmla="*/ 191 h 192"/>
                <a:gd name="T22" fmla="*/ 341 w 364"/>
                <a:gd name="T23" fmla="*/ 192 h 192"/>
                <a:gd name="T24" fmla="*/ 345 w 364"/>
                <a:gd name="T25" fmla="*/ 192 h 192"/>
                <a:gd name="T26" fmla="*/ 349 w 364"/>
                <a:gd name="T27" fmla="*/ 191 h 192"/>
                <a:gd name="T28" fmla="*/ 353 w 364"/>
                <a:gd name="T29" fmla="*/ 189 h 192"/>
                <a:gd name="T30" fmla="*/ 356 w 364"/>
                <a:gd name="T31" fmla="*/ 187 h 192"/>
                <a:gd name="T32" fmla="*/ 359 w 364"/>
                <a:gd name="T33" fmla="*/ 183 h 192"/>
                <a:gd name="T34" fmla="*/ 362 w 364"/>
                <a:gd name="T35" fmla="*/ 179 h 192"/>
                <a:gd name="T36" fmla="*/ 363 w 364"/>
                <a:gd name="T37" fmla="*/ 175 h 192"/>
                <a:gd name="T38" fmla="*/ 364 w 364"/>
                <a:gd name="T39" fmla="*/ 170 h 192"/>
                <a:gd name="T40" fmla="*/ 364 w 364"/>
                <a:gd name="T41" fmla="*/ 166 h 192"/>
                <a:gd name="T42" fmla="*/ 363 w 364"/>
                <a:gd name="T43" fmla="*/ 162 h 192"/>
                <a:gd name="T44" fmla="*/ 360 w 364"/>
                <a:gd name="T45" fmla="*/ 158 h 192"/>
                <a:gd name="T46" fmla="*/ 358 w 364"/>
                <a:gd name="T47" fmla="*/ 155 h 192"/>
                <a:gd name="T48" fmla="*/ 355 w 364"/>
                <a:gd name="T49" fmla="*/ 151 h 192"/>
                <a:gd name="T50" fmla="*/ 350 w 364"/>
                <a:gd name="T51" fmla="*/ 149 h 192"/>
                <a:gd name="T52" fmla="*/ 32 w 364"/>
                <a:gd name="T53" fmla="*/ 2 h 192"/>
                <a:gd name="T54" fmla="*/ 28 w 364"/>
                <a:gd name="T55" fmla="*/ 0 h 192"/>
                <a:gd name="T56" fmla="*/ 23 w 364"/>
                <a:gd name="T57" fmla="*/ 0 h 192"/>
                <a:gd name="T58" fmla="*/ 19 w 364"/>
                <a:gd name="T59" fmla="*/ 0 h 192"/>
                <a:gd name="T60" fmla="*/ 15 w 364"/>
                <a:gd name="T61" fmla="*/ 1 h 192"/>
                <a:gd name="T62" fmla="*/ 11 w 364"/>
                <a:gd name="T63" fmla="*/ 3 h 192"/>
                <a:gd name="T64" fmla="*/ 8 w 364"/>
                <a:gd name="T65" fmla="*/ 6 h 192"/>
                <a:gd name="T66" fmla="*/ 5 w 364"/>
                <a:gd name="T67" fmla="*/ 9 h 192"/>
                <a:gd name="T68" fmla="*/ 2 w 364"/>
                <a:gd name="T69" fmla="*/ 1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4" h="192">
                  <a:moveTo>
                    <a:pt x="2" y="13"/>
                  </a:moveTo>
                  <a:lnTo>
                    <a:pt x="1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4" y="34"/>
                  </a:lnTo>
                  <a:lnTo>
                    <a:pt x="6" y="38"/>
                  </a:lnTo>
                  <a:lnTo>
                    <a:pt x="9" y="41"/>
                  </a:lnTo>
                  <a:lnTo>
                    <a:pt x="13" y="43"/>
                  </a:lnTo>
                  <a:lnTo>
                    <a:pt x="332" y="190"/>
                  </a:lnTo>
                  <a:lnTo>
                    <a:pt x="336" y="191"/>
                  </a:lnTo>
                  <a:lnTo>
                    <a:pt x="341" y="192"/>
                  </a:lnTo>
                  <a:lnTo>
                    <a:pt x="345" y="192"/>
                  </a:lnTo>
                  <a:lnTo>
                    <a:pt x="349" y="191"/>
                  </a:lnTo>
                  <a:lnTo>
                    <a:pt x="353" y="189"/>
                  </a:lnTo>
                  <a:lnTo>
                    <a:pt x="356" y="187"/>
                  </a:lnTo>
                  <a:lnTo>
                    <a:pt x="359" y="183"/>
                  </a:lnTo>
                  <a:lnTo>
                    <a:pt x="362" y="179"/>
                  </a:lnTo>
                  <a:lnTo>
                    <a:pt x="363" y="175"/>
                  </a:lnTo>
                  <a:lnTo>
                    <a:pt x="364" y="170"/>
                  </a:lnTo>
                  <a:lnTo>
                    <a:pt x="364" y="166"/>
                  </a:lnTo>
                  <a:lnTo>
                    <a:pt x="363" y="162"/>
                  </a:lnTo>
                  <a:lnTo>
                    <a:pt x="360" y="158"/>
                  </a:lnTo>
                  <a:lnTo>
                    <a:pt x="358" y="155"/>
                  </a:lnTo>
                  <a:lnTo>
                    <a:pt x="355" y="151"/>
                  </a:lnTo>
                  <a:lnTo>
                    <a:pt x="350" y="149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8" y="6"/>
                  </a:lnTo>
                  <a:lnTo>
                    <a:pt x="5" y="9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71" name="Freeform 1111">
              <a:extLst>
                <a:ext uri="{FF2B5EF4-FFF2-40B4-BE49-F238E27FC236}">
                  <a16:creationId xmlns:a16="http://schemas.microsoft.com/office/drawing/2014/main" id="{ADDE3195-F269-4065-B281-EB0CE43C1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3569"/>
              <a:ext cx="67" cy="38"/>
            </a:xfrm>
            <a:custGeom>
              <a:avLst/>
              <a:gdLst>
                <a:gd name="T0" fmla="*/ 18 w 326"/>
                <a:gd name="T1" fmla="*/ 0 h 219"/>
                <a:gd name="T2" fmla="*/ 10 w 326"/>
                <a:gd name="T3" fmla="*/ 4 h 219"/>
                <a:gd name="T4" fmla="*/ 5 w 326"/>
                <a:gd name="T5" fmla="*/ 7 h 219"/>
                <a:gd name="T6" fmla="*/ 3 w 326"/>
                <a:gd name="T7" fmla="*/ 10 h 219"/>
                <a:gd name="T8" fmla="*/ 1 w 326"/>
                <a:gd name="T9" fmla="*/ 13 h 219"/>
                <a:gd name="T10" fmla="*/ 0 w 326"/>
                <a:gd name="T11" fmla="*/ 17 h 219"/>
                <a:gd name="T12" fmla="*/ 0 w 326"/>
                <a:gd name="T13" fmla="*/ 20 h 219"/>
                <a:gd name="T14" fmla="*/ 1 w 326"/>
                <a:gd name="T15" fmla="*/ 26 h 219"/>
                <a:gd name="T16" fmla="*/ 3 w 326"/>
                <a:gd name="T17" fmla="*/ 31 h 219"/>
                <a:gd name="T18" fmla="*/ 6 w 326"/>
                <a:gd name="T19" fmla="*/ 37 h 219"/>
                <a:gd name="T20" fmla="*/ 10 w 326"/>
                <a:gd name="T21" fmla="*/ 42 h 219"/>
                <a:gd name="T22" fmla="*/ 21 w 326"/>
                <a:gd name="T23" fmla="*/ 55 h 219"/>
                <a:gd name="T24" fmla="*/ 36 w 326"/>
                <a:gd name="T25" fmla="*/ 69 h 219"/>
                <a:gd name="T26" fmla="*/ 53 w 326"/>
                <a:gd name="T27" fmla="*/ 84 h 219"/>
                <a:gd name="T28" fmla="*/ 73 w 326"/>
                <a:gd name="T29" fmla="*/ 100 h 219"/>
                <a:gd name="T30" fmla="*/ 95 w 326"/>
                <a:gd name="T31" fmla="*/ 115 h 219"/>
                <a:gd name="T32" fmla="*/ 119 w 326"/>
                <a:gd name="T33" fmla="*/ 130 h 219"/>
                <a:gd name="T34" fmla="*/ 143 w 326"/>
                <a:gd name="T35" fmla="*/ 145 h 219"/>
                <a:gd name="T36" fmla="*/ 167 w 326"/>
                <a:gd name="T37" fmla="*/ 159 h 219"/>
                <a:gd name="T38" fmla="*/ 193 w 326"/>
                <a:gd name="T39" fmla="*/ 173 h 219"/>
                <a:gd name="T40" fmla="*/ 217 w 326"/>
                <a:gd name="T41" fmla="*/ 186 h 219"/>
                <a:gd name="T42" fmla="*/ 240 w 326"/>
                <a:gd name="T43" fmla="*/ 197 h 219"/>
                <a:gd name="T44" fmla="*/ 261 w 326"/>
                <a:gd name="T45" fmla="*/ 206 h 219"/>
                <a:gd name="T46" fmla="*/ 281 w 326"/>
                <a:gd name="T47" fmla="*/ 213 h 219"/>
                <a:gd name="T48" fmla="*/ 299 w 326"/>
                <a:gd name="T49" fmla="*/ 219 h 219"/>
                <a:gd name="T50" fmla="*/ 303 w 326"/>
                <a:gd name="T51" fmla="*/ 219 h 219"/>
                <a:gd name="T52" fmla="*/ 308 w 326"/>
                <a:gd name="T53" fmla="*/ 219 h 219"/>
                <a:gd name="T54" fmla="*/ 312 w 326"/>
                <a:gd name="T55" fmla="*/ 218 h 219"/>
                <a:gd name="T56" fmla="*/ 316 w 326"/>
                <a:gd name="T57" fmla="*/ 217 h 219"/>
                <a:gd name="T58" fmla="*/ 320 w 326"/>
                <a:gd name="T59" fmla="*/ 213 h 219"/>
                <a:gd name="T60" fmla="*/ 322 w 326"/>
                <a:gd name="T61" fmla="*/ 210 h 219"/>
                <a:gd name="T62" fmla="*/ 324 w 326"/>
                <a:gd name="T63" fmla="*/ 207 h 219"/>
                <a:gd name="T64" fmla="*/ 326 w 326"/>
                <a:gd name="T65" fmla="*/ 202 h 219"/>
                <a:gd name="T66" fmla="*/ 326 w 326"/>
                <a:gd name="T67" fmla="*/ 198 h 219"/>
                <a:gd name="T68" fmla="*/ 326 w 326"/>
                <a:gd name="T69" fmla="*/ 194 h 219"/>
                <a:gd name="T70" fmla="*/ 325 w 326"/>
                <a:gd name="T71" fmla="*/ 189 h 219"/>
                <a:gd name="T72" fmla="*/ 324 w 326"/>
                <a:gd name="T73" fmla="*/ 186 h 219"/>
                <a:gd name="T74" fmla="*/ 321 w 326"/>
                <a:gd name="T75" fmla="*/ 183 h 219"/>
                <a:gd name="T76" fmla="*/ 317 w 326"/>
                <a:gd name="T77" fmla="*/ 179 h 219"/>
                <a:gd name="T78" fmla="*/ 314 w 326"/>
                <a:gd name="T79" fmla="*/ 177 h 219"/>
                <a:gd name="T80" fmla="*/ 310 w 326"/>
                <a:gd name="T81" fmla="*/ 175 h 219"/>
                <a:gd name="T82" fmla="*/ 292 w 326"/>
                <a:gd name="T83" fmla="*/ 169 h 219"/>
                <a:gd name="T84" fmla="*/ 272 w 326"/>
                <a:gd name="T85" fmla="*/ 163 h 219"/>
                <a:gd name="T86" fmla="*/ 252 w 326"/>
                <a:gd name="T87" fmla="*/ 154 h 219"/>
                <a:gd name="T88" fmla="*/ 231 w 326"/>
                <a:gd name="T89" fmla="*/ 144 h 219"/>
                <a:gd name="T90" fmla="*/ 210 w 326"/>
                <a:gd name="T91" fmla="*/ 133 h 219"/>
                <a:gd name="T92" fmla="*/ 188 w 326"/>
                <a:gd name="T93" fmla="*/ 121 h 219"/>
                <a:gd name="T94" fmla="*/ 167 w 326"/>
                <a:gd name="T95" fmla="*/ 107 h 219"/>
                <a:gd name="T96" fmla="*/ 147 w 326"/>
                <a:gd name="T97" fmla="*/ 95 h 219"/>
                <a:gd name="T98" fmla="*/ 109 w 326"/>
                <a:gd name="T99" fmla="*/ 70 h 219"/>
                <a:gd name="T100" fmla="*/ 78 w 326"/>
                <a:gd name="T101" fmla="*/ 47 h 219"/>
                <a:gd name="T102" fmla="*/ 66 w 326"/>
                <a:gd name="T103" fmla="*/ 36 h 219"/>
                <a:gd name="T104" fmla="*/ 56 w 326"/>
                <a:gd name="T105" fmla="*/ 27 h 219"/>
                <a:gd name="T106" fmla="*/ 48 w 326"/>
                <a:gd name="T107" fmla="*/ 20 h 219"/>
                <a:gd name="T108" fmla="*/ 45 w 326"/>
                <a:gd name="T109" fmla="*/ 15 h 219"/>
                <a:gd name="T110" fmla="*/ 42 w 326"/>
                <a:gd name="T111" fmla="*/ 11 h 219"/>
                <a:gd name="T112" fmla="*/ 39 w 326"/>
                <a:gd name="T113" fmla="*/ 8 h 219"/>
                <a:gd name="T114" fmla="*/ 37 w 326"/>
                <a:gd name="T115" fmla="*/ 5 h 219"/>
                <a:gd name="T116" fmla="*/ 34 w 326"/>
                <a:gd name="T117" fmla="*/ 2 h 219"/>
                <a:gd name="T118" fmla="*/ 29 w 326"/>
                <a:gd name="T119" fmla="*/ 1 h 219"/>
                <a:gd name="T120" fmla="*/ 26 w 326"/>
                <a:gd name="T121" fmla="*/ 0 h 219"/>
                <a:gd name="T122" fmla="*/ 21 w 326"/>
                <a:gd name="T123" fmla="*/ 0 h 219"/>
                <a:gd name="T124" fmla="*/ 18 w 326"/>
                <a:gd name="T125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219">
                  <a:moveTo>
                    <a:pt x="18" y="0"/>
                  </a:moveTo>
                  <a:lnTo>
                    <a:pt x="10" y="4"/>
                  </a:lnTo>
                  <a:lnTo>
                    <a:pt x="5" y="7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6" y="37"/>
                  </a:lnTo>
                  <a:lnTo>
                    <a:pt x="10" y="42"/>
                  </a:lnTo>
                  <a:lnTo>
                    <a:pt x="21" y="55"/>
                  </a:lnTo>
                  <a:lnTo>
                    <a:pt x="36" y="69"/>
                  </a:lnTo>
                  <a:lnTo>
                    <a:pt x="53" y="84"/>
                  </a:lnTo>
                  <a:lnTo>
                    <a:pt x="73" y="100"/>
                  </a:lnTo>
                  <a:lnTo>
                    <a:pt x="95" y="115"/>
                  </a:lnTo>
                  <a:lnTo>
                    <a:pt x="119" y="130"/>
                  </a:lnTo>
                  <a:lnTo>
                    <a:pt x="143" y="145"/>
                  </a:lnTo>
                  <a:lnTo>
                    <a:pt x="167" y="159"/>
                  </a:lnTo>
                  <a:lnTo>
                    <a:pt x="193" y="173"/>
                  </a:lnTo>
                  <a:lnTo>
                    <a:pt x="217" y="186"/>
                  </a:lnTo>
                  <a:lnTo>
                    <a:pt x="240" y="197"/>
                  </a:lnTo>
                  <a:lnTo>
                    <a:pt x="261" y="206"/>
                  </a:lnTo>
                  <a:lnTo>
                    <a:pt x="281" y="213"/>
                  </a:lnTo>
                  <a:lnTo>
                    <a:pt x="299" y="219"/>
                  </a:lnTo>
                  <a:lnTo>
                    <a:pt x="303" y="219"/>
                  </a:lnTo>
                  <a:lnTo>
                    <a:pt x="308" y="219"/>
                  </a:lnTo>
                  <a:lnTo>
                    <a:pt x="312" y="218"/>
                  </a:lnTo>
                  <a:lnTo>
                    <a:pt x="316" y="217"/>
                  </a:lnTo>
                  <a:lnTo>
                    <a:pt x="320" y="213"/>
                  </a:lnTo>
                  <a:lnTo>
                    <a:pt x="322" y="210"/>
                  </a:lnTo>
                  <a:lnTo>
                    <a:pt x="324" y="207"/>
                  </a:lnTo>
                  <a:lnTo>
                    <a:pt x="326" y="202"/>
                  </a:lnTo>
                  <a:lnTo>
                    <a:pt x="326" y="198"/>
                  </a:lnTo>
                  <a:lnTo>
                    <a:pt x="326" y="194"/>
                  </a:lnTo>
                  <a:lnTo>
                    <a:pt x="325" y="189"/>
                  </a:lnTo>
                  <a:lnTo>
                    <a:pt x="324" y="186"/>
                  </a:lnTo>
                  <a:lnTo>
                    <a:pt x="321" y="183"/>
                  </a:lnTo>
                  <a:lnTo>
                    <a:pt x="317" y="179"/>
                  </a:lnTo>
                  <a:lnTo>
                    <a:pt x="314" y="177"/>
                  </a:lnTo>
                  <a:lnTo>
                    <a:pt x="310" y="175"/>
                  </a:lnTo>
                  <a:lnTo>
                    <a:pt x="292" y="169"/>
                  </a:lnTo>
                  <a:lnTo>
                    <a:pt x="272" y="163"/>
                  </a:lnTo>
                  <a:lnTo>
                    <a:pt x="252" y="154"/>
                  </a:lnTo>
                  <a:lnTo>
                    <a:pt x="231" y="144"/>
                  </a:lnTo>
                  <a:lnTo>
                    <a:pt x="210" y="133"/>
                  </a:lnTo>
                  <a:lnTo>
                    <a:pt x="188" y="121"/>
                  </a:lnTo>
                  <a:lnTo>
                    <a:pt x="167" y="107"/>
                  </a:lnTo>
                  <a:lnTo>
                    <a:pt x="147" y="95"/>
                  </a:lnTo>
                  <a:lnTo>
                    <a:pt x="109" y="70"/>
                  </a:lnTo>
                  <a:lnTo>
                    <a:pt x="78" y="47"/>
                  </a:lnTo>
                  <a:lnTo>
                    <a:pt x="66" y="36"/>
                  </a:lnTo>
                  <a:lnTo>
                    <a:pt x="56" y="27"/>
                  </a:lnTo>
                  <a:lnTo>
                    <a:pt x="48" y="20"/>
                  </a:lnTo>
                  <a:lnTo>
                    <a:pt x="45" y="15"/>
                  </a:lnTo>
                  <a:lnTo>
                    <a:pt x="42" y="11"/>
                  </a:lnTo>
                  <a:lnTo>
                    <a:pt x="39" y="8"/>
                  </a:lnTo>
                  <a:lnTo>
                    <a:pt x="37" y="5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72" name="Freeform 1112">
              <a:extLst>
                <a:ext uri="{FF2B5EF4-FFF2-40B4-BE49-F238E27FC236}">
                  <a16:creationId xmlns:a16="http://schemas.microsoft.com/office/drawing/2014/main" id="{E1A23B29-2A6F-4996-92CB-4FE84EE59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612"/>
              <a:ext cx="219" cy="119"/>
            </a:xfrm>
            <a:custGeom>
              <a:avLst/>
              <a:gdLst>
                <a:gd name="T0" fmla="*/ 3 w 1094"/>
                <a:gd name="T1" fmla="*/ 10 h 703"/>
                <a:gd name="T2" fmla="*/ 1 w 1094"/>
                <a:gd name="T3" fmla="*/ 19 h 703"/>
                <a:gd name="T4" fmla="*/ 1 w 1094"/>
                <a:gd name="T5" fmla="*/ 28 h 703"/>
                <a:gd name="T6" fmla="*/ 4 w 1094"/>
                <a:gd name="T7" fmla="*/ 36 h 703"/>
                <a:gd name="T8" fmla="*/ 22 w 1094"/>
                <a:gd name="T9" fmla="*/ 51 h 703"/>
                <a:gd name="T10" fmla="*/ 92 w 1094"/>
                <a:gd name="T11" fmla="*/ 114 h 703"/>
                <a:gd name="T12" fmla="*/ 208 w 1094"/>
                <a:gd name="T13" fmla="*/ 214 h 703"/>
                <a:gd name="T14" fmla="*/ 357 w 1094"/>
                <a:gd name="T15" fmla="*/ 334 h 703"/>
                <a:gd name="T16" fmla="*/ 483 w 1094"/>
                <a:gd name="T17" fmla="*/ 428 h 703"/>
                <a:gd name="T18" fmla="*/ 570 w 1094"/>
                <a:gd name="T19" fmla="*/ 489 h 703"/>
                <a:gd name="T20" fmla="*/ 658 w 1094"/>
                <a:gd name="T21" fmla="*/ 545 h 703"/>
                <a:gd name="T22" fmla="*/ 744 w 1094"/>
                <a:gd name="T23" fmla="*/ 596 h 703"/>
                <a:gd name="T24" fmla="*/ 827 w 1094"/>
                <a:gd name="T25" fmla="*/ 639 h 703"/>
                <a:gd name="T26" fmla="*/ 907 w 1094"/>
                <a:gd name="T27" fmla="*/ 673 h 703"/>
                <a:gd name="T28" fmla="*/ 980 w 1094"/>
                <a:gd name="T29" fmla="*/ 694 h 703"/>
                <a:gd name="T30" fmla="*/ 1046 w 1094"/>
                <a:gd name="T31" fmla="*/ 703 h 703"/>
                <a:gd name="T32" fmla="*/ 1079 w 1094"/>
                <a:gd name="T33" fmla="*/ 700 h 703"/>
                <a:gd name="T34" fmla="*/ 1087 w 1094"/>
                <a:gd name="T35" fmla="*/ 696 h 703"/>
                <a:gd name="T36" fmla="*/ 1092 w 1094"/>
                <a:gd name="T37" fmla="*/ 689 h 703"/>
                <a:gd name="T38" fmla="*/ 1094 w 1094"/>
                <a:gd name="T39" fmla="*/ 680 h 703"/>
                <a:gd name="T40" fmla="*/ 1092 w 1094"/>
                <a:gd name="T41" fmla="*/ 671 h 703"/>
                <a:gd name="T42" fmla="*/ 1088 w 1094"/>
                <a:gd name="T43" fmla="*/ 664 h 703"/>
                <a:gd name="T44" fmla="*/ 1081 w 1094"/>
                <a:gd name="T45" fmla="*/ 658 h 703"/>
                <a:gd name="T46" fmla="*/ 1073 w 1094"/>
                <a:gd name="T47" fmla="*/ 656 h 703"/>
                <a:gd name="T48" fmla="*/ 1041 w 1094"/>
                <a:gd name="T49" fmla="*/ 658 h 703"/>
                <a:gd name="T50" fmla="*/ 978 w 1094"/>
                <a:gd name="T51" fmla="*/ 649 h 703"/>
                <a:gd name="T52" fmla="*/ 909 w 1094"/>
                <a:gd name="T53" fmla="*/ 627 h 703"/>
                <a:gd name="T54" fmla="*/ 831 w 1094"/>
                <a:gd name="T55" fmla="*/ 593 h 703"/>
                <a:gd name="T56" fmla="*/ 750 w 1094"/>
                <a:gd name="T57" fmla="*/ 549 h 703"/>
                <a:gd name="T58" fmla="*/ 665 w 1094"/>
                <a:gd name="T59" fmla="*/ 498 h 703"/>
                <a:gd name="T60" fmla="*/ 580 w 1094"/>
                <a:gd name="T61" fmla="*/ 440 h 703"/>
                <a:gd name="T62" fmla="*/ 493 w 1094"/>
                <a:gd name="T63" fmla="*/ 379 h 703"/>
                <a:gd name="T64" fmla="*/ 371 w 1094"/>
                <a:gd name="T65" fmla="*/ 286 h 703"/>
                <a:gd name="T66" fmla="*/ 224 w 1094"/>
                <a:gd name="T67" fmla="*/ 167 h 703"/>
                <a:gd name="T68" fmla="*/ 112 w 1094"/>
                <a:gd name="T69" fmla="*/ 71 h 703"/>
                <a:gd name="T70" fmla="*/ 47 w 1094"/>
                <a:gd name="T71" fmla="*/ 15 h 703"/>
                <a:gd name="T72" fmla="*/ 34 w 1094"/>
                <a:gd name="T73" fmla="*/ 3 h 703"/>
                <a:gd name="T74" fmla="*/ 26 w 1094"/>
                <a:gd name="T75" fmla="*/ 0 h 703"/>
                <a:gd name="T76" fmla="*/ 17 w 1094"/>
                <a:gd name="T77" fmla="*/ 0 h 703"/>
                <a:gd name="T78" fmla="*/ 9 w 1094"/>
                <a:gd name="T79" fmla="*/ 4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4" h="703">
                  <a:moveTo>
                    <a:pt x="6" y="7"/>
                  </a:moveTo>
                  <a:lnTo>
                    <a:pt x="3" y="10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2" y="31"/>
                  </a:lnTo>
                  <a:lnTo>
                    <a:pt x="4" y="36"/>
                  </a:lnTo>
                  <a:lnTo>
                    <a:pt x="7" y="39"/>
                  </a:lnTo>
                  <a:lnTo>
                    <a:pt x="22" y="51"/>
                  </a:lnTo>
                  <a:lnTo>
                    <a:pt x="50" y="78"/>
                  </a:lnTo>
                  <a:lnTo>
                    <a:pt x="92" y="114"/>
                  </a:lnTo>
                  <a:lnTo>
                    <a:pt x="145" y="161"/>
                  </a:lnTo>
                  <a:lnTo>
                    <a:pt x="208" y="214"/>
                  </a:lnTo>
                  <a:lnTo>
                    <a:pt x="280" y="272"/>
                  </a:lnTo>
                  <a:lnTo>
                    <a:pt x="357" y="334"/>
                  </a:lnTo>
                  <a:lnTo>
                    <a:pt x="440" y="396"/>
                  </a:lnTo>
                  <a:lnTo>
                    <a:pt x="483" y="428"/>
                  </a:lnTo>
                  <a:lnTo>
                    <a:pt x="527" y="458"/>
                  </a:lnTo>
                  <a:lnTo>
                    <a:pt x="570" y="489"/>
                  </a:lnTo>
                  <a:lnTo>
                    <a:pt x="614" y="518"/>
                  </a:lnTo>
                  <a:lnTo>
                    <a:pt x="658" y="545"/>
                  </a:lnTo>
                  <a:lnTo>
                    <a:pt x="701" y="572"/>
                  </a:lnTo>
                  <a:lnTo>
                    <a:pt x="744" y="596"/>
                  </a:lnTo>
                  <a:lnTo>
                    <a:pt x="786" y="619"/>
                  </a:lnTo>
                  <a:lnTo>
                    <a:pt x="827" y="639"/>
                  </a:lnTo>
                  <a:lnTo>
                    <a:pt x="868" y="658"/>
                  </a:lnTo>
                  <a:lnTo>
                    <a:pt x="907" y="673"/>
                  </a:lnTo>
                  <a:lnTo>
                    <a:pt x="944" y="686"/>
                  </a:lnTo>
                  <a:lnTo>
                    <a:pt x="980" y="694"/>
                  </a:lnTo>
                  <a:lnTo>
                    <a:pt x="1014" y="701"/>
                  </a:lnTo>
                  <a:lnTo>
                    <a:pt x="1046" y="703"/>
                  </a:lnTo>
                  <a:lnTo>
                    <a:pt x="1075" y="701"/>
                  </a:lnTo>
                  <a:lnTo>
                    <a:pt x="1079" y="700"/>
                  </a:lnTo>
                  <a:lnTo>
                    <a:pt x="1083" y="698"/>
                  </a:lnTo>
                  <a:lnTo>
                    <a:pt x="1087" y="696"/>
                  </a:lnTo>
                  <a:lnTo>
                    <a:pt x="1090" y="692"/>
                  </a:lnTo>
                  <a:lnTo>
                    <a:pt x="1092" y="689"/>
                  </a:lnTo>
                  <a:lnTo>
                    <a:pt x="1093" y="685"/>
                  </a:lnTo>
                  <a:lnTo>
                    <a:pt x="1094" y="680"/>
                  </a:lnTo>
                  <a:lnTo>
                    <a:pt x="1094" y="676"/>
                  </a:lnTo>
                  <a:lnTo>
                    <a:pt x="1092" y="671"/>
                  </a:lnTo>
                  <a:lnTo>
                    <a:pt x="1091" y="667"/>
                  </a:lnTo>
                  <a:lnTo>
                    <a:pt x="1088" y="664"/>
                  </a:lnTo>
                  <a:lnTo>
                    <a:pt x="1086" y="660"/>
                  </a:lnTo>
                  <a:lnTo>
                    <a:pt x="1081" y="658"/>
                  </a:lnTo>
                  <a:lnTo>
                    <a:pt x="1078" y="657"/>
                  </a:lnTo>
                  <a:lnTo>
                    <a:pt x="1073" y="656"/>
                  </a:lnTo>
                  <a:lnTo>
                    <a:pt x="1069" y="656"/>
                  </a:lnTo>
                  <a:lnTo>
                    <a:pt x="1041" y="658"/>
                  </a:lnTo>
                  <a:lnTo>
                    <a:pt x="1012" y="656"/>
                  </a:lnTo>
                  <a:lnTo>
                    <a:pt x="978" y="649"/>
                  </a:lnTo>
                  <a:lnTo>
                    <a:pt x="945" y="640"/>
                  </a:lnTo>
                  <a:lnTo>
                    <a:pt x="909" y="627"/>
                  </a:lnTo>
                  <a:lnTo>
                    <a:pt x="871" y="612"/>
                  </a:lnTo>
                  <a:lnTo>
                    <a:pt x="831" y="593"/>
                  </a:lnTo>
                  <a:lnTo>
                    <a:pt x="792" y="572"/>
                  </a:lnTo>
                  <a:lnTo>
                    <a:pt x="750" y="549"/>
                  </a:lnTo>
                  <a:lnTo>
                    <a:pt x="708" y="524"/>
                  </a:lnTo>
                  <a:lnTo>
                    <a:pt x="665" y="498"/>
                  </a:lnTo>
                  <a:lnTo>
                    <a:pt x="623" y="469"/>
                  </a:lnTo>
                  <a:lnTo>
                    <a:pt x="580" y="440"/>
                  </a:lnTo>
                  <a:lnTo>
                    <a:pt x="536" y="410"/>
                  </a:lnTo>
                  <a:lnTo>
                    <a:pt x="493" y="379"/>
                  </a:lnTo>
                  <a:lnTo>
                    <a:pt x="451" y="349"/>
                  </a:lnTo>
                  <a:lnTo>
                    <a:pt x="371" y="286"/>
                  </a:lnTo>
                  <a:lnTo>
                    <a:pt x="293" y="225"/>
                  </a:lnTo>
                  <a:lnTo>
                    <a:pt x="224" y="167"/>
                  </a:lnTo>
                  <a:lnTo>
                    <a:pt x="163" y="115"/>
                  </a:lnTo>
                  <a:lnTo>
                    <a:pt x="112" y="71"/>
                  </a:lnTo>
                  <a:lnTo>
                    <a:pt x="72" y="37"/>
                  </a:lnTo>
                  <a:lnTo>
                    <a:pt x="47" y="15"/>
                  </a:lnTo>
                  <a:lnTo>
                    <a:pt x="38" y="6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73" name="Freeform 1113">
              <a:extLst>
                <a:ext uri="{FF2B5EF4-FFF2-40B4-BE49-F238E27FC236}">
                  <a16:creationId xmlns:a16="http://schemas.microsoft.com/office/drawing/2014/main" id="{3CCC40AD-08A4-46E2-B099-74C7C93B5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3648"/>
              <a:ext cx="280" cy="142"/>
            </a:xfrm>
            <a:custGeom>
              <a:avLst/>
              <a:gdLst>
                <a:gd name="T0" fmla="*/ 3 w 1402"/>
                <a:gd name="T1" fmla="*/ 12 h 831"/>
                <a:gd name="T2" fmla="*/ 0 w 1402"/>
                <a:gd name="T3" fmla="*/ 21 h 831"/>
                <a:gd name="T4" fmla="*/ 1 w 1402"/>
                <a:gd name="T5" fmla="*/ 29 h 831"/>
                <a:gd name="T6" fmla="*/ 5 w 1402"/>
                <a:gd name="T7" fmla="*/ 36 h 831"/>
                <a:gd name="T8" fmla="*/ 26 w 1402"/>
                <a:gd name="T9" fmla="*/ 54 h 831"/>
                <a:gd name="T10" fmla="*/ 115 w 1402"/>
                <a:gd name="T11" fmla="*/ 128 h 831"/>
                <a:gd name="T12" fmla="*/ 263 w 1402"/>
                <a:gd name="T13" fmla="*/ 243 h 831"/>
                <a:gd name="T14" fmla="*/ 404 w 1402"/>
                <a:gd name="T15" fmla="*/ 348 h 831"/>
                <a:gd name="T16" fmla="*/ 506 w 1402"/>
                <a:gd name="T17" fmla="*/ 421 h 831"/>
                <a:gd name="T18" fmla="*/ 614 w 1402"/>
                <a:gd name="T19" fmla="*/ 495 h 831"/>
                <a:gd name="T20" fmla="*/ 725 w 1402"/>
                <a:gd name="T21" fmla="*/ 567 h 831"/>
                <a:gd name="T22" fmla="*/ 838 w 1402"/>
                <a:gd name="T23" fmla="*/ 634 h 831"/>
                <a:gd name="T24" fmla="*/ 948 w 1402"/>
                <a:gd name="T25" fmla="*/ 695 h 831"/>
                <a:gd name="T26" fmla="*/ 1057 w 1402"/>
                <a:gd name="T27" fmla="*/ 748 h 831"/>
                <a:gd name="T28" fmla="*/ 1160 w 1402"/>
                <a:gd name="T29" fmla="*/ 790 h 831"/>
                <a:gd name="T30" fmla="*/ 1255 w 1402"/>
                <a:gd name="T31" fmla="*/ 818 h 831"/>
                <a:gd name="T32" fmla="*/ 1343 w 1402"/>
                <a:gd name="T33" fmla="*/ 831 h 831"/>
                <a:gd name="T34" fmla="*/ 1386 w 1402"/>
                <a:gd name="T35" fmla="*/ 830 h 831"/>
                <a:gd name="T36" fmla="*/ 1394 w 1402"/>
                <a:gd name="T37" fmla="*/ 825 h 831"/>
                <a:gd name="T38" fmla="*/ 1399 w 1402"/>
                <a:gd name="T39" fmla="*/ 820 h 831"/>
                <a:gd name="T40" fmla="*/ 1402 w 1402"/>
                <a:gd name="T41" fmla="*/ 811 h 831"/>
                <a:gd name="T42" fmla="*/ 1401 w 1402"/>
                <a:gd name="T43" fmla="*/ 802 h 831"/>
                <a:gd name="T44" fmla="*/ 1398 w 1402"/>
                <a:gd name="T45" fmla="*/ 794 h 831"/>
                <a:gd name="T46" fmla="*/ 1391 w 1402"/>
                <a:gd name="T47" fmla="*/ 789 h 831"/>
                <a:gd name="T48" fmla="*/ 1383 w 1402"/>
                <a:gd name="T49" fmla="*/ 786 h 831"/>
                <a:gd name="T50" fmla="*/ 1341 w 1402"/>
                <a:gd name="T51" fmla="*/ 786 h 831"/>
                <a:gd name="T52" fmla="*/ 1258 w 1402"/>
                <a:gd name="T53" fmla="*/ 772 h 831"/>
                <a:gd name="T54" fmla="*/ 1164 w 1402"/>
                <a:gd name="T55" fmla="*/ 744 h 831"/>
                <a:gd name="T56" fmla="*/ 1062 w 1402"/>
                <a:gd name="T57" fmla="*/ 700 h 831"/>
                <a:gd name="T58" fmla="*/ 955 w 1402"/>
                <a:gd name="T59" fmla="*/ 647 h 831"/>
                <a:gd name="T60" fmla="*/ 844 w 1402"/>
                <a:gd name="T61" fmla="*/ 586 h 831"/>
                <a:gd name="T62" fmla="*/ 733 w 1402"/>
                <a:gd name="T63" fmla="*/ 517 h 831"/>
                <a:gd name="T64" fmla="*/ 622 w 1402"/>
                <a:gd name="T65" fmla="*/ 445 h 831"/>
                <a:gd name="T66" fmla="*/ 515 w 1402"/>
                <a:gd name="T67" fmla="*/ 371 h 831"/>
                <a:gd name="T68" fmla="*/ 414 w 1402"/>
                <a:gd name="T69" fmla="*/ 298 h 831"/>
                <a:gd name="T70" fmla="*/ 275 w 1402"/>
                <a:gd name="T71" fmla="*/ 195 h 831"/>
                <a:gd name="T72" fmla="*/ 132 w 1402"/>
                <a:gd name="T73" fmla="*/ 83 h 831"/>
                <a:gd name="T74" fmla="*/ 50 w 1402"/>
                <a:gd name="T75" fmla="*/ 15 h 831"/>
                <a:gd name="T76" fmla="*/ 34 w 1402"/>
                <a:gd name="T77" fmla="*/ 3 h 831"/>
                <a:gd name="T78" fmla="*/ 25 w 1402"/>
                <a:gd name="T79" fmla="*/ 0 h 831"/>
                <a:gd name="T80" fmla="*/ 17 w 1402"/>
                <a:gd name="T81" fmla="*/ 1 h 831"/>
                <a:gd name="T82" fmla="*/ 9 w 1402"/>
                <a:gd name="T83" fmla="*/ 5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02" h="831">
                  <a:moveTo>
                    <a:pt x="6" y="9"/>
                  </a:moveTo>
                  <a:lnTo>
                    <a:pt x="3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5" y="36"/>
                  </a:lnTo>
                  <a:lnTo>
                    <a:pt x="8" y="40"/>
                  </a:lnTo>
                  <a:lnTo>
                    <a:pt x="26" y="54"/>
                  </a:lnTo>
                  <a:lnTo>
                    <a:pt x="62" y="85"/>
                  </a:lnTo>
                  <a:lnTo>
                    <a:pt x="115" y="128"/>
                  </a:lnTo>
                  <a:lnTo>
                    <a:pt x="183" y="181"/>
                  </a:lnTo>
                  <a:lnTo>
                    <a:pt x="263" y="243"/>
                  </a:lnTo>
                  <a:lnTo>
                    <a:pt x="354" y="311"/>
                  </a:lnTo>
                  <a:lnTo>
                    <a:pt x="404" y="348"/>
                  </a:lnTo>
                  <a:lnTo>
                    <a:pt x="453" y="384"/>
                  </a:lnTo>
                  <a:lnTo>
                    <a:pt x="506" y="421"/>
                  </a:lnTo>
                  <a:lnTo>
                    <a:pt x="559" y="457"/>
                  </a:lnTo>
                  <a:lnTo>
                    <a:pt x="614" y="495"/>
                  </a:lnTo>
                  <a:lnTo>
                    <a:pt x="669" y="530"/>
                  </a:lnTo>
                  <a:lnTo>
                    <a:pt x="725" y="567"/>
                  </a:lnTo>
                  <a:lnTo>
                    <a:pt x="781" y="601"/>
                  </a:lnTo>
                  <a:lnTo>
                    <a:pt x="838" y="634"/>
                  </a:lnTo>
                  <a:lnTo>
                    <a:pt x="893" y="665"/>
                  </a:lnTo>
                  <a:lnTo>
                    <a:pt x="948" y="695"/>
                  </a:lnTo>
                  <a:lnTo>
                    <a:pt x="1004" y="723"/>
                  </a:lnTo>
                  <a:lnTo>
                    <a:pt x="1057" y="748"/>
                  </a:lnTo>
                  <a:lnTo>
                    <a:pt x="1110" y="770"/>
                  </a:lnTo>
                  <a:lnTo>
                    <a:pt x="1160" y="790"/>
                  </a:lnTo>
                  <a:lnTo>
                    <a:pt x="1209" y="805"/>
                  </a:lnTo>
                  <a:lnTo>
                    <a:pt x="1255" y="818"/>
                  </a:lnTo>
                  <a:lnTo>
                    <a:pt x="1301" y="826"/>
                  </a:lnTo>
                  <a:lnTo>
                    <a:pt x="1343" y="831"/>
                  </a:lnTo>
                  <a:lnTo>
                    <a:pt x="1381" y="831"/>
                  </a:lnTo>
                  <a:lnTo>
                    <a:pt x="1386" y="830"/>
                  </a:lnTo>
                  <a:lnTo>
                    <a:pt x="1390" y="829"/>
                  </a:lnTo>
                  <a:lnTo>
                    <a:pt x="1394" y="825"/>
                  </a:lnTo>
                  <a:lnTo>
                    <a:pt x="1397" y="823"/>
                  </a:lnTo>
                  <a:lnTo>
                    <a:pt x="1399" y="820"/>
                  </a:lnTo>
                  <a:lnTo>
                    <a:pt x="1401" y="815"/>
                  </a:lnTo>
                  <a:lnTo>
                    <a:pt x="1402" y="811"/>
                  </a:lnTo>
                  <a:lnTo>
                    <a:pt x="1402" y="807"/>
                  </a:lnTo>
                  <a:lnTo>
                    <a:pt x="1401" y="802"/>
                  </a:lnTo>
                  <a:lnTo>
                    <a:pt x="1400" y="798"/>
                  </a:lnTo>
                  <a:lnTo>
                    <a:pt x="1398" y="794"/>
                  </a:lnTo>
                  <a:lnTo>
                    <a:pt x="1395" y="791"/>
                  </a:lnTo>
                  <a:lnTo>
                    <a:pt x="1391" y="789"/>
                  </a:lnTo>
                  <a:lnTo>
                    <a:pt x="1387" y="787"/>
                  </a:lnTo>
                  <a:lnTo>
                    <a:pt x="1383" y="786"/>
                  </a:lnTo>
                  <a:lnTo>
                    <a:pt x="1378" y="786"/>
                  </a:lnTo>
                  <a:lnTo>
                    <a:pt x="1341" y="786"/>
                  </a:lnTo>
                  <a:lnTo>
                    <a:pt x="1301" y="781"/>
                  </a:lnTo>
                  <a:lnTo>
                    <a:pt x="1258" y="772"/>
                  </a:lnTo>
                  <a:lnTo>
                    <a:pt x="1211" y="759"/>
                  </a:lnTo>
                  <a:lnTo>
                    <a:pt x="1164" y="744"/>
                  </a:lnTo>
                  <a:lnTo>
                    <a:pt x="1113" y="724"/>
                  </a:lnTo>
                  <a:lnTo>
                    <a:pt x="1062" y="700"/>
                  </a:lnTo>
                  <a:lnTo>
                    <a:pt x="1009" y="675"/>
                  </a:lnTo>
                  <a:lnTo>
                    <a:pt x="955" y="647"/>
                  </a:lnTo>
                  <a:lnTo>
                    <a:pt x="900" y="618"/>
                  </a:lnTo>
                  <a:lnTo>
                    <a:pt x="844" y="586"/>
                  </a:lnTo>
                  <a:lnTo>
                    <a:pt x="788" y="552"/>
                  </a:lnTo>
                  <a:lnTo>
                    <a:pt x="733" y="517"/>
                  </a:lnTo>
                  <a:lnTo>
                    <a:pt x="678" y="482"/>
                  </a:lnTo>
                  <a:lnTo>
                    <a:pt x="622" y="445"/>
                  </a:lnTo>
                  <a:lnTo>
                    <a:pt x="568" y="408"/>
                  </a:lnTo>
                  <a:lnTo>
                    <a:pt x="515" y="371"/>
                  </a:lnTo>
                  <a:lnTo>
                    <a:pt x="463" y="335"/>
                  </a:lnTo>
                  <a:lnTo>
                    <a:pt x="414" y="298"/>
                  </a:lnTo>
                  <a:lnTo>
                    <a:pt x="365" y="263"/>
                  </a:lnTo>
                  <a:lnTo>
                    <a:pt x="275" y="195"/>
                  </a:lnTo>
                  <a:lnTo>
                    <a:pt x="197" y="135"/>
                  </a:lnTo>
                  <a:lnTo>
                    <a:pt x="132" y="83"/>
                  </a:lnTo>
                  <a:lnTo>
                    <a:pt x="82" y="42"/>
                  </a:lnTo>
                  <a:lnTo>
                    <a:pt x="50" y="15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9" y="5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D9322B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674" name="Group 1114">
            <a:extLst>
              <a:ext uri="{FF2B5EF4-FFF2-40B4-BE49-F238E27FC236}">
                <a16:creationId xmlns:a16="http://schemas.microsoft.com/office/drawing/2014/main" id="{68C87544-1A27-43F1-80E6-724B3712C6F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-801688" y="5589588"/>
            <a:ext cx="765175" cy="468312"/>
            <a:chOff x="3515" y="3156"/>
            <a:chExt cx="296" cy="181"/>
          </a:xfrm>
        </p:grpSpPr>
        <p:sp>
          <p:nvSpPr>
            <p:cNvPr id="67675" name="Freeform 1115">
              <a:extLst>
                <a:ext uri="{FF2B5EF4-FFF2-40B4-BE49-F238E27FC236}">
                  <a16:creationId xmlns:a16="http://schemas.microsoft.com/office/drawing/2014/main" id="{2F90020D-2732-4766-A05E-6A9596369C96}"/>
                </a:ext>
              </a:extLst>
            </p:cNvPr>
            <p:cNvSpPr>
              <a:spLocks/>
            </p:cNvSpPr>
            <p:nvPr/>
          </p:nvSpPr>
          <p:spPr bwMode="auto">
            <a:xfrm rot="802016">
              <a:off x="3515" y="3156"/>
              <a:ext cx="197" cy="181"/>
            </a:xfrm>
            <a:custGeom>
              <a:avLst/>
              <a:gdLst>
                <a:gd name="T0" fmla="*/ 10 w 1402"/>
                <a:gd name="T1" fmla="*/ 993 h 1291"/>
                <a:gd name="T2" fmla="*/ 0 w 1402"/>
                <a:gd name="T3" fmla="*/ 1060 h 1291"/>
                <a:gd name="T4" fmla="*/ 17 w 1402"/>
                <a:gd name="T5" fmla="*/ 1089 h 1291"/>
                <a:gd name="T6" fmla="*/ 51 w 1402"/>
                <a:gd name="T7" fmla="*/ 1104 h 1291"/>
                <a:gd name="T8" fmla="*/ 68 w 1402"/>
                <a:gd name="T9" fmla="*/ 1122 h 1291"/>
                <a:gd name="T10" fmla="*/ 69 w 1402"/>
                <a:gd name="T11" fmla="*/ 1166 h 1291"/>
                <a:gd name="T12" fmla="*/ 86 w 1402"/>
                <a:gd name="T13" fmla="*/ 1194 h 1291"/>
                <a:gd name="T14" fmla="*/ 128 w 1402"/>
                <a:gd name="T15" fmla="*/ 1201 h 1291"/>
                <a:gd name="T16" fmla="*/ 215 w 1402"/>
                <a:gd name="T17" fmla="*/ 1204 h 1291"/>
                <a:gd name="T18" fmla="*/ 317 w 1402"/>
                <a:gd name="T19" fmla="*/ 1212 h 1291"/>
                <a:gd name="T20" fmla="*/ 433 w 1402"/>
                <a:gd name="T21" fmla="*/ 1231 h 1291"/>
                <a:gd name="T22" fmla="*/ 592 w 1402"/>
                <a:gd name="T23" fmla="*/ 1251 h 1291"/>
                <a:gd name="T24" fmla="*/ 668 w 1402"/>
                <a:gd name="T25" fmla="*/ 1247 h 1291"/>
                <a:gd name="T26" fmla="*/ 802 w 1402"/>
                <a:gd name="T27" fmla="*/ 1217 h 1291"/>
                <a:gd name="T28" fmla="*/ 843 w 1402"/>
                <a:gd name="T29" fmla="*/ 1230 h 1291"/>
                <a:gd name="T30" fmla="*/ 868 w 1402"/>
                <a:gd name="T31" fmla="*/ 1259 h 1291"/>
                <a:gd name="T32" fmla="*/ 918 w 1402"/>
                <a:gd name="T33" fmla="*/ 1284 h 1291"/>
                <a:gd name="T34" fmla="*/ 1000 w 1402"/>
                <a:gd name="T35" fmla="*/ 1291 h 1291"/>
                <a:gd name="T36" fmla="*/ 1090 w 1402"/>
                <a:gd name="T37" fmla="*/ 1272 h 1291"/>
                <a:gd name="T38" fmla="*/ 1138 w 1402"/>
                <a:gd name="T39" fmla="*/ 1238 h 1291"/>
                <a:gd name="T40" fmla="*/ 1151 w 1402"/>
                <a:gd name="T41" fmla="*/ 1197 h 1291"/>
                <a:gd name="T42" fmla="*/ 1138 w 1402"/>
                <a:gd name="T43" fmla="*/ 1158 h 1291"/>
                <a:gd name="T44" fmla="*/ 1125 w 1402"/>
                <a:gd name="T45" fmla="*/ 1136 h 1291"/>
                <a:gd name="T46" fmla="*/ 1187 w 1402"/>
                <a:gd name="T47" fmla="*/ 1125 h 1291"/>
                <a:gd name="T48" fmla="*/ 1259 w 1402"/>
                <a:gd name="T49" fmla="*/ 1093 h 1291"/>
                <a:gd name="T50" fmla="*/ 1333 w 1402"/>
                <a:gd name="T51" fmla="*/ 1030 h 1291"/>
                <a:gd name="T52" fmla="*/ 1390 w 1402"/>
                <a:gd name="T53" fmla="*/ 923 h 1291"/>
                <a:gd name="T54" fmla="*/ 1400 w 1402"/>
                <a:gd name="T55" fmla="*/ 813 h 1291"/>
                <a:gd name="T56" fmla="*/ 1374 w 1402"/>
                <a:gd name="T57" fmla="*/ 717 h 1291"/>
                <a:gd name="T58" fmla="*/ 1329 w 1402"/>
                <a:gd name="T59" fmla="*/ 644 h 1291"/>
                <a:gd name="T60" fmla="*/ 1281 w 1402"/>
                <a:gd name="T61" fmla="*/ 598 h 1291"/>
                <a:gd name="T62" fmla="*/ 1189 w 1402"/>
                <a:gd name="T63" fmla="*/ 295 h 1291"/>
                <a:gd name="T64" fmla="*/ 1167 w 1402"/>
                <a:gd name="T65" fmla="*/ 301 h 1291"/>
                <a:gd name="T66" fmla="*/ 1131 w 1402"/>
                <a:gd name="T67" fmla="*/ 291 h 1291"/>
                <a:gd name="T68" fmla="*/ 1118 w 1402"/>
                <a:gd name="T69" fmla="*/ 235 h 1291"/>
                <a:gd name="T70" fmla="*/ 1206 w 1402"/>
                <a:gd name="T71" fmla="*/ 142 h 1291"/>
                <a:gd name="T72" fmla="*/ 1198 w 1402"/>
                <a:gd name="T73" fmla="*/ 126 h 1291"/>
                <a:gd name="T74" fmla="*/ 1142 w 1402"/>
                <a:gd name="T75" fmla="*/ 141 h 1291"/>
                <a:gd name="T76" fmla="*/ 1100 w 1402"/>
                <a:gd name="T77" fmla="*/ 139 h 1291"/>
                <a:gd name="T78" fmla="*/ 1059 w 1402"/>
                <a:gd name="T79" fmla="*/ 110 h 1291"/>
                <a:gd name="T80" fmla="*/ 1007 w 1402"/>
                <a:gd name="T81" fmla="*/ 82 h 1291"/>
                <a:gd name="T82" fmla="*/ 912 w 1402"/>
                <a:gd name="T83" fmla="*/ 76 h 1291"/>
                <a:gd name="T84" fmla="*/ 863 w 1402"/>
                <a:gd name="T85" fmla="*/ 60 h 1291"/>
                <a:gd name="T86" fmla="*/ 799 w 1402"/>
                <a:gd name="T87" fmla="*/ 6 h 1291"/>
                <a:gd name="T88" fmla="*/ 750 w 1402"/>
                <a:gd name="T89" fmla="*/ 3 h 1291"/>
                <a:gd name="T90" fmla="*/ 695 w 1402"/>
                <a:gd name="T91" fmla="*/ 27 h 1291"/>
                <a:gd name="T92" fmla="*/ 573 w 1402"/>
                <a:gd name="T93" fmla="*/ 113 h 1291"/>
                <a:gd name="T94" fmla="*/ 477 w 1402"/>
                <a:gd name="T95" fmla="*/ 201 h 1291"/>
                <a:gd name="T96" fmla="*/ 413 w 1402"/>
                <a:gd name="T97" fmla="*/ 277 h 1291"/>
                <a:gd name="T98" fmla="*/ 359 w 1402"/>
                <a:gd name="T99" fmla="*/ 364 h 1291"/>
                <a:gd name="T100" fmla="*/ 313 w 1402"/>
                <a:gd name="T101" fmla="*/ 482 h 1291"/>
                <a:gd name="T102" fmla="*/ 266 w 1402"/>
                <a:gd name="T103" fmla="*/ 561 h 1291"/>
                <a:gd name="T104" fmla="*/ 202 w 1402"/>
                <a:gd name="T105" fmla="*/ 635 h 1291"/>
                <a:gd name="T106" fmla="*/ 108 w 1402"/>
                <a:gd name="T107" fmla="*/ 763 h 1291"/>
                <a:gd name="T108" fmla="*/ 61 w 1402"/>
                <a:gd name="T109" fmla="*/ 850 h 1291"/>
                <a:gd name="T110" fmla="*/ 41 w 1402"/>
                <a:gd name="T111" fmla="*/ 911 h 1291"/>
                <a:gd name="T112" fmla="*/ 36 w 1402"/>
                <a:gd name="T113" fmla="*/ 949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02" h="1291">
                  <a:moveTo>
                    <a:pt x="24" y="964"/>
                  </a:moveTo>
                  <a:lnTo>
                    <a:pt x="22" y="966"/>
                  </a:lnTo>
                  <a:lnTo>
                    <a:pt x="20" y="969"/>
                  </a:lnTo>
                  <a:lnTo>
                    <a:pt x="19" y="972"/>
                  </a:lnTo>
                  <a:lnTo>
                    <a:pt x="17" y="975"/>
                  </a:lnTo>
                  <a:lnTo>
                    <a:pt x="14" y="984"/>
                  </a:lnTo>
                  <a:lnTo>
                    <a:pt x="10" y="993"/>
                  </a:lnTo>
                  <a:lnTo>
                    <a:pt x="8" y="1004"/>
                  </a:lnTo>
                  <a:lnTo>
                    <a:pt x="5" y="1015"/>
                  </a:lnTo>
                  <a:lnTo>
                    <a:pt x="2" y="1028"/>
                  </a:lnTo>
                  <a:lnTo>
                    <a:pt x="1" y="1041"/>
                  </a:lnTo>
                  <a:lnTo>
                    <a:pt x="0" y="1048"/>
                  </a:lnTo>
                  <a:lnTo>
                    <a:pt x="0" y="1054"/>
                  </a:lnTo>
                  <a:lnTo>
                    <a:pt x="0" y="1060"/>
                  </a:lnTo>
                  <a:lnTo>
                    <a:pt x="1" y="1065"/>
                  </a:lnTo>
                  <a:lnTo>
                    <a:pt x="2" y="1070"/>
                  </a:lnTo>
                  <a:lnTo>
                    <a:pt x="5" y="1074"/>
                  </a:lnTo>
                  <a:lnTo>
                    <a:pt x="7" y="1078"/>
                  </a:lnTo>
                  <a:lnTo>
                    <a:pt x="10" y="1082"/>
                  </a:lnTo>
                  <a:lnTo>
                    <a:pt x="13" y="1085"/>
                  </a:lnTo>
                  <a:lnTo>
                    <a:pt x="17" y="1089"/>
                  </a:lnTo>
                  <a:lnTo>
                    <a:pt x="21" y="1092"/>
                  </a:lnTo>
                  <a:lnTo>
                    <a:pt x="25" y="1094"/>
                  </a:lnTo>
                  <a:lnTo>
                    <a:pt x="30" y="1096"/>
                  </a:lnTo>
                  <a:lnTo>
                    <a:pt x="35" y="1099"/>
                  </a:lnTo>
                  <a:lnTo>
                    <a:pt x="40" y="1100"/>
                  </a:lnTo>
                  <a:lnTo>
                    <a:pt x="46" y="1102"/>
                  </a:lnTo>
                  <a:lnTo>
                    <a:pt x="51" y="1104"/>
                  </a:lnTo>
                  <a:lnTo>
                    <a:pt x="55" y="1106"/>
                  </a:lnTo>
                  <a:lnTo>
                    <a:pt x="59" y="1108"/>
                  </a:lnTo>
                  <a:lnTo>
                    <a:pt x="62" y="1110"/>
                  </a:lnTo>
                  <a:lnTo>
                    <a:pt x="64" y="1113"/>
                  </a:lnTo>
                  <a:lnTo>
                    <a:pt x="65" y="1115"/>
                  </a:lnTo>
                  <a:lnTo>
                    <a:pt x="67" y="1119"/>
                  </a:lnTo>
                  <a:lnTo>
                    <a:pt x="68" y="1122"/>
                  </a:lnTo>
                  <a:lnTo>
                    <a:pt x="68" y="1126"/>
                  </a:lnTo>
                  <a:lnTo>
                    <a:pt x="68" y="1130"/>
                  </a:lnTo>
                  <a:lnTo>
                    <a:pt x="68" y="1134"/>
                  </a:lnTo>
                  <a:lnTo>
                    <a:pt x="68" y="1139"/>
                  </a:lnTo>
                  <a:lnTo>
                    <a:pt x="68" y="1149"/>
                  </a:lnTo>
                  <a:lnTo>
                    <a:pt x="68" y="1161"/>
                  </a:lnTo>
                  <a:lnTo>
                    <a:pt x="69" y="1166"/>
                  </a:lnTo>
                  <a:lnTo>
                    <a:pt x="70" y="1172"/>
                  </a:lnTo>
                  <a:lnTo>
                    <a:pt x="71" y="1177"/>
                  </a:lnTo>
                  <a:lnTo>
                    <a:pt x="73" y="1181"/>
                  </a:lnTo>
                  <a:lnTo>
                    <a:pt x="76" y="1185"/>
                  </a:lnTo>
                  <a:lnTo>
                    <a:pt x="79" y="1188"/>
                  </a:lnTo>
                  <a:lnTo>
                    <a:pt x="82" y="1191"/>
                  </a:lnTo>
                  <a:lnTo>
                    <a:pt x="86" y="1194"/>
                  </a:lnTo>
                  <a:lnTo>
                    <a:pt x="91" y="1196"/>
                  </a:lnTo>
                  <a:lnTo>
                    <a:pt x="96" y="1197"/>
                  </a:lnTo>
                  <a:lnTo>
                    <a:pt x="101" y="1199"/>
                  </a:lnTo>
                  <a:lnTo>
                    <a:pt x="107" y="1200"/>
                  </a:lnTo>
                  <a:lnTo>
                    <a:pt x="114" y="1201"/>
                  </a:lnTo>
                  <a:lnTo>
                    <a:pt x="120" y="1201"/>
                  </a:lnTo>
                  <a:lnTo>
                    <a:pt x="128" y="1201"/>
                  </a:lnTo>
                  <a:lnTo>
                    <a:pt x="136" y="1201"/>
                  </a:lnTo>
                  <a:lnTo>
                    <a:pt x="144" y="1201"/>
                  </a:lnTo>
                  <a:lnTo>
                    <a:pt x="153" y="1201"/>
                  </a:lnTo>
                  <a:lnTo>
                    <a:pt x="162" y="1201"/>
                  </a:lnTo>
                  <a:lnTo>
                    <a:pt x="172" y="1201"/>
                  </a:lnTo>
                  <a:lnTo>
                    <a:pt x="193" y="1203"/>
                  </a:lnTo>
                  <a:lnTo>
                    <a:pt x="215" y="1204"/>
                  </a:lnTo>
                  <a:lnTo>
                    <a:pt x="236" y="1206"/>
                  </a:lnTo>
                  <a:lnTo>
                    <a:pt x="257" y="1208"/>
                  </a:lnTo>
                  <a:lnTo>
                    <a:pt x="277" y="1210"/>
                  </a:lnTo>
                  <a:lnTo>
                    <a:pt x="294" y="1210"/>
                  </a:lnTo>
                  <a:lnTo>
                    <a:pt x="302" y="1211"/>
                  </a:lnTo>
                  <a:lnTo>
                    <a:pt x="310" y="1212"/>
                  </a:lnTo>
                  <a:lnTo>
                    <a:pt x="317" y="1212"/>
                  </a:lnTo>
                  <a:lnTo>
                    <a:pt x="325" y="1213"/>
                  </a:lnTo>
                  <a:lnTo>
                    <a:pt x="339" y="1216"/>
                  </a:lnTo>
                  <a:lnTo>
                    <a:pt x="355" y="1218"/>
                  </a:lnTo>
                  <a:lnTo>
                    <a:pt x="372" y="1222"/>
                  </a:lnTo>
                  <a:lnTo>
                    <a:pt x="390" y="1225"/>
                  </a:lnTo>
                  <a:lnTo>
                    <a:pt x="410" y="1228"/>
                  </a:lnTo>
                  <a:lnTo>
                    <a:pt x="433" y="1231"/>
                  </a:lnTo>
                  <a:lnTo>
                    <a:pt x="459" y="1234"/>
                  </a:lnTo>
                  <a:lnTo>
                    <a:pt x="487" y="1239"/>
                  </a:lnTo>
                  <a:lnTo>
                    <a:pt x="516" y="1243"/>
                  </a:lnTo>
                  <a:lnTo>
                    <a:pt x="546" y="1247"/>
                  </a:lnTo>
                  <a:lnTo>
                    <a:pt x="561" y="1249"/>
                  </a:lnTo>
                  <a:lnTo>
                    <a:pt x="577" y="1250"/>
                  </a:lnTo>
                  <a:lnTo>
                    <a:pt x="592" y="1251"/>
                  </a:lnTo>
                  <a:lnTo>
                    <a:pt x="607" y="1252"/>
                  </a:lnTo>
                  <a:lnTo>
                    <a:pt x="623" y="1252"/>
                  </a:lnTo>
                  <a:lnTo>
                    <a:pt x="638" y="1251"/>
                  </a:lnTo>
                  <a:lnTo>
                    <a:pt x="645" y="1251"/>
                  </a:lnTo>
                  <a:lnTo>
                    <a:pt x="653" y="1250"/>
                  </a:lnTo>
                  <a:lnTo>
                    <a:pt x="661" y="1249"/>
                  </a:lnTo>
                  <a:lnTo>
                    <a:pt x="668" y="1247"/>
                  </a:lnTo>
                  <a:lnTo>
                    <a:pt x="683" y="1245"/>
                  </a:lnTo>
                  <a:lnTo>
                    <a:pt x="697" y="1242"/>
                  </a:lnTo>
                  <a:lnTo>
                    <a:pt x="712" y="1239"/>
                  </a:lnTo>
                  <a:lnTo>
                    <a:pt x="727" y="1236"/>
                  </a:lnTo>
                  <a:lnTo>
                    <a:pt x="755" y="1229"/>
                  </a:lnTo>
                  <a:lnTo>
                    <a:pt x="780" y="1223"/>
                  </a:lnTo>
                  <a:lnTo>
                    <a:pt x="802" y="1217"/>
                  </a:lnTo>
                  <a:lnTo>
                    <a:pt x="819" y="1212"/>
                  </a:lnTo>
                  <a:lnTo>
                    <a:pt x="830" y="1209"/>
                  </a:lnTo>
                  <a:lnTo>
                    <a:pt x="834" y="1208"/>
                  </a:lnTo>
                  <a:lnTo>
                    <a:pt x="835" y="1212"/>
                  </a:lnTo>
                  <a:lnTo>
                    <a:pt x="839" y="1223"/>
                  </a:lnTo>
                  <a:lnTo>
                    <a:pt x="841" y="1226"/>
                  </a:lnTo>
                  <a:lnTo>
                    <a:pt x="843" y="1230"/>
                  </a:lnTo>
                  <a:lnTo>
                    <a:pt x="845" y="1234"/>
                  </a:lnTo>
                  <a:lnTo>
                    <a:pt x="848" y="1238"/>
                  </a:lnTo>
                  <a:lnTo>
                    <a:pt x="851" y="1242"/>
                  </a:lnTo>
                  <a:lnTo>
                    <a:pt x="855" y="1246"/>
                  </a:lnTo>
                  <a:lnTo>
                    <a:pt x="859" y="1251"/>
                  </a:lnTo>
                  <a:lnTo>
                    <a:pt x="863" y="1255"/>
                  </a:lnTo>
                  <a:lnTo>
                    <a:pt x="868" y="1259"/>
                  </a:lnTo>
                  <a:lnTo>
                    <a:pt x="874" y="1263"/>
                  </a:lnTo>
                  <a:lnTo>
                    <a:pt x="880" y="1267"/>
                  </a:lnTo>
                  <a:lnTo>
                    <a:pt x="886" y="1271"/>
                  </a:lnTo>
                  <a:lnTo>
                    <a:pt x="893" y="1275"/>
                  </a:lnTo>
                  <a:lnTo>
                    <a:pt x="901" y="1278"/>
                  </a:lnTo>
                  <a:lnTo>
                    <a:pt x="909" y="1281"/>
                  </a:lnTo>
                  <a:lnTo>
                    <a:pt x="918" y="1284"/>
                  </a:lnTo>
                  <a:lnTo>
                    <a:pt x="927" y="1286"/>
                  </a:lnTo>
                  <a:lnTo>
                    <a:pt x="938" y="1288"/>
                  </a:lnTo>
                  <a:lnTo>
                    <a:pt x="949" y="1290"/>
                  </a:lnTo>
                  <a:lnTo>
                    <a:pt x="960" y="1291"/>
                  </a:lnTo>
                  <a:lnTo>
                    <a:pt x="973" y="1291"/>
                  </a:lnTo>
                  <a:lnTo>
                    <a:pt x="986" y="1291"/>
                  </a:lnTo>
                  <a:lnTo>
                    <a:pt x="1000" y="1291"/>
                  </a:lnTo>
                  <a:lnTo>
                    <a:pt x="1015" y="1289"/>
                  </a:lnTo>
                  <a:lnTo>
                    <a:pt x="1030" y="1288"/>
                  </a:lnTo>
                  <a:lnTo>
                    <a:pt x="1044" y="1285"/>
                  </a:lnTo>
                  <a:lnTo>
                    <a:pt x="1057" y="1283"/>
                  </a:lnTo>
                  <a:lnTo>
                    <a:pt x="1069" y="1279"/>
                  </a:lnTo>
                  <a:lnTo>
                    <a:pt x="1080" y="1276"/>
                  </a:lnTo>
                  <a:lnTo>
                    <a:pt x="1090" y="1272"/>
                  </a:lnTo>
                  <a:lnTo>
                    <a:pt x="1099" y="1268"/>
                  </a:lnTo>
                  <a:lnTo>
                    <a:pt x="1108" y="1264"/>
                  </a:lnTo>
                  <a:lnTo>
                    <a:pt x="1115" y="1259"/>
                  </a:lnTo>
                  <a:lnTo>
                    <a:pt x="1122" y="1254"/>
                  </a:lnTo>
                  <a:lnTo>
                    <a:pt x="1128" y="1249"/>
                  </a:lnTo>
                  <a:lnTo>
                    <a:pt x="1133" y="1243"/>
                  </a:lnTo>
                  <a:lnTo>
                    <a:pt x="1138" y="1238"/>
                  </a:lnTo>
                  <a:lnTo>
                    <a:pt x="1142" y="1232"/>
                  </a:lnTo>
                  <a:lnTo>
                    <a:pt x="1145" y="1226"/>
                  </a:lnTo>
                  <a:lnTo>
                    <a:pt x="1147" y="1220"/>
                  </a:lnTo>
                  <a:lnTo>
                    <a:pt x="1149" y="1215"/>
                  </a:lnTo>
                  <a:lnTo>
                    <a:pt x="1150" y="1209"/>
                  </a:lnTo>
                  <a:lnTo>
                    <a:pt x="1151" y="1203"/>
                  </a:lnTo>
                  <a:lnTo>
                    <a:pt x="1151" y="1197"/>
                  </a:lnTo>
                  <a:lnTo>
                    <a:pt x="1150" y="1191"/>
                  </a:lnTo>
                  <a:lnTo>
                    <a:pt x="1150" y="1185"/>
                  </a:lnTo>
                  <a:lnTo>
                    <a:pt x="1148" y="1179"/>
                  </a:lnTo>
                  <a:lnTo>
                    <a:pt x="1146" y="1174"/>
                  </a:lnTo>
                  <a:lnTo>
                    <a:pt x="1144" y="1168"/>
                  </a:lnTo>
                  <a:lnTo>
                    <a:pt x="1141" y="1163"/>
                  </a:lnTo>
                  <a:lnTo>
                    <a:pt x="1138" y="1158"/>
                  </a:lnTo>
                  <a:lnTo>
                    <a:pt x="1135" y="1153"/>
                  </a:lnTo>
                  <a:lnTo>
                    <a:pt x="1131" y="1148"/>
                  </a:lnTo>
                  <a:lnTo>
                    <a:pt x="1127" y="1144"/>
                  </a:lnTo>
                  <a:lnTo>
                    <a:pt x="1122" y="1140"/>
                  </a:lnTo>
                  <a:lnTo>
                    <a:pt x="1118" y="1136"/>
                  </a:lnTo>
                  <a:lnTo>
                    <a:pt x="1120" y="1136"/>
                  </a:lnTo>
                  <a:lnTo>
                    <a:pt x="1125" y="1136"/>
                  </a:lnTo>
                  <a:lnTo>
                    <a:pt x="1135" y="1135"/>
                  </a:lnTo>
                  <a:lnTo>
                    <a:pt x="1147" y="1134"/>
                  </a:lnTo>
                  <a:lnTo>
                    <a:pt x="1154" y="1133"/>
                  </a:lnTo>
                  <a:lnTo>
                    <a:pt x="1161" y="1132"/>
                  </a:lnTo>
                  <a:lnTo>
                    <a:pt x="1170" y="1129"/>
                  </a:lnTo>
                  <a:lnTo>
                    <a:pt x="1178" y="1128"/>
                  </a:lnTo>
                  <a:lnTo>
                    <a:pt x="1187" y="1125"/>
                  </a:lnTo>
                  <a:lnTo>
                    <a:pt x="1197" y="1122"/>
                  </a:lnTo>
                  <a:lnTo>
                    <a:pt x="1206" y="1119"/>
                  </a:lnTo>
                  <a:lnTo>
                    <a:pt x="1217" y="1115"/>
                  </a:lnTo>
                  <a:lnTo>
                    <a:pt x="1227" y="1111"/>
                  </a:lnTo>
                  <a:lnTo>
                    <a:pt x="1238" y="1106"/>
                  </a:lnTo>
                  <a:lnTo>
                    <a:pt x="1249" y="1100"/>
                  </a:lnTo>
                  <a:lnTo>
                    <a:pt x="1259" y="1093"/>
                  </a:lnTo>
                  <a:lnTo>
                    <a:pt x="1270" y="1087"/>
                  </a:lnTo>
                  <a:lnTo>
                    <a:pt x="1281" y="1079"/>
                  </a:lnTo>
                  <a:lnTo>
                    <a:pt x="1292" y="1071"/>
                  </a:lnTo>
                  <a:lnTo>
                    <a:pt x="1302" y="1062"/>
                  </a:lnTo>
                  <a:lnTo>
                    <a:pt x="1312" y="1052"/>
                  </a:lnTo>
                  <a:lnTo>
                    <a:pt x="1323" y="1041"/>
                  </a:lnTo>
                  <a:lnTo>
                    <a:pt x="1333" y="1030"/>
                  </a:lnTo>
                  <a:lnTo>
                    <a:pt x="1342" y="1017"/>
                  </a:lnTo>
                  <a:lnTo>
                    <a:pt x="1352" y="1003"/>
                  </a:lnTo>
                  <a:lnTo>
                    <a:pt x="1360" y="989"/>
                  </a:lnTo>
                  <a:lnTo>
                    <a:pt x="1369" y="974"/>
                  </a:lnTo>
                  <a:lnTo>
                    <a:pt x="1377" y="957"/>
                  </a:lnTo>
                  <a:lnTo>
                    <a:pt x="1384" y="940"/>
                  </a:lnTo>
                  <a:lnTo>
                    <a:pt x="1390" y="923"/>
                  </a:lnTo>
                  <a:lnTo>
                    <a:pt x="1394" y="907"/>
                  </a:lnTo>
                  <a:lnTo>
                    <a:pt x="1398" y="890"/>
                  </a:lnTo>
                  <a:lnTo>
                    <a:pt x="1400" y="874"/>
                  </a:lnTo>
                  <a:lnTo>
                    <a:pt x="1402" y="858"/>
                  </a:lnTo>
                  <a:lnTo>
                    <a:pt x="1402" y="843"/>
                  </a:lnTo>
                  <a:lnTo>
                    <a:pt x="1402" y="827"/>
                  </a:lnTo>
                  <a:lnTo>
                    <a:pt x="1400" y="813"/>
                  </a:lnTo>
                  <a:lnTo>
                    <a:pt x="1399" y="797"/>
                  </a:lnTo>
                  <a:lnTo>
                    <a:pt x="1396" y="783"/>
                  </a:lnTo>
                  <a:lnTo>
                    <a:pt x="1392" y="769"/>
                  </a:lnTo>
                  <a:lnTo>
                    <a:pt x="1388" y="755"/>
                  </a:lnTo>
                  <a:lnTo>
                    <a:pt x="1384" y="742"/>
                  </a:lnTo>
                  <a:lnTo>
                    <a:pt x="1379" y="729"/>
                  </a:lnTo>
                  <a:lnTo>
                    <a:pt x="1374" y="717"/>
                  </a:lnTo>
                  <a:lnTo>
                    <a:pt x="1368" y="705"/>
                  </a:lnTo>
                  <a:lnTo>
                    <a:pt x="1362" y="693"/>
                  </a:lnTo>
                  <a:lnTo>
                    <a:pt x="1355" y="683"/>
                  </a:lnTo>
                  <a:lnTo>
                    <a:pt x="1349" y="673"/>
                  </a:lnTo>
                  <a:lnTo>
                    <a:pt x="1342" y="662"/>
                  </a:lnTo>
                  <a:lnTo>
                    <a:pt x="1336" y="653"/>
                  </a:lnTo>
                  <a:lnTo>
                    <a:pt x="1329" y="644"/>
                  </a:lnTo>
                  <a:lnTo>
                    <a:pt x="1322" y="636"/>
                  </a:lnTo>
                  <a:lnTo>
                    <a:pt x="1315" y="629"/>
                  </a:lnTo>
                  <a:lnTo>
                    <a:pt x="1308" y="622"/>
                  </a:lnTo>
                  <a:lnTo>
                    <a:pt x="1303" y="616"/>
                  </a:lnTo>
                  <a:lnTo>
                    <a:pt x="1291" y="605"/>
                  </a:lnTo>
                  <a:lnTo>
                    <a:pt x="1286" y="601"/>
                  </a:lnTo>
                  <a:lnTo>
                    <a:pt x="1281" y="598"/>
                  </a:lnTo>
                  <a:lnTo>
                    <a:pt x="1276" y="595"/>
                  </a:lnTo>
                  <a:lnTo>
                    <a:pt x="1282" y="593"/>
                  </a:lnTo>
                  <a:lnTo>
                    <a:pt x="1298" y="592"/>
                  </a:lnTo>
                  <a:lnTo>
                    <a:pt x="1209" y="281"/>
                  </a:lnTo>
                  <a:lnTo>
                    <a:pt x="1202" y="286"/>
                  </a:lnTo>
                  <a:lnTo>
                    <a:pt x="1195" y="291"/>
                  </a:lnTo>
                  <a:lnTo>
                    <a:pt x="1189" y="295"/>
                  </a:lnTo>
                  <a:lnTo>
                    <a:pt x="1186" y="297"/>
                  </a:lnTo>
                  <a:lnTo>
                    <a:pt x="1183" y="298"/>
                  </a:lnTo>
                  <a:lnTo>
                    <a:pt x="1180" y="299"/>
                  </a:lnTo>
                  <a:lnTo>
                    <a:pt x="1176" y="300"/>
                  </a:lnTo>
                  <a:lnTo>
                    <a:pt x="1173" y="301"/>
                  </a:lnTo>
                  <a:lnTo>
                    <a:pt x="1170" y="301"/>
                  </a:lnTo>
                  <a:lnTo>
                    <a:pt x="1167" y="301"/>
                  </a:lnTo>
                  <a:lnTo>
                    <a:pt x="1163" y="301"/>
                  </a:lnTo>
                  <a:lnTo>
                    <a:pt x="1160" y="301"/>
                  </a:lnTo>
                  <a:lnTo>
                    <a:pt x="1156" y="300"/>
                  </a:lnTo>
                  <a:lnTo>
                    <a:pt x="1152" y="299"/>
                  </a:lnTo>
                  <a:lnTo>
                    <a:pt x="1148" y="298"/>
                  </a:lnTo>
                  <a:lnTo>
                    <a:pt x="1140" y="295"/>
                  </a:lnTo>
                  <a:lnTo>
                    <a:pt x="1131" y="291"/>
                  </a:lnTo>
                  <a:lnTo>
                    <a:pt x="1121" y="285"/>
                  </a:lnTo>
                  <a:lnTo>
                    <a:pt x="1110" y="279"/>
                  </a:lnTo>
                  <a:lnTo>
                    <a:pt x="1098" y="271"/>
                  </a:lnTo>
                  <a:lnTo>
                    <a:pt x="1085" y="263"/>
                  </a:lnTo>
                  <a:lnTo>
                    <a:pt x="1089" y="259"/>
                  </a:lnTo>
                  <a:lnTo>
                    <a:pt x="1101" y="250"/>
                  </a:lnTo>
                  <a:lnTo>
                    <a:pt x="1118" y="235"/>
                  </a:lnTo>
                  <a:lnTo>
                    <a:pt x="1139" y="215"/>
                  </a:lnTo>
                  <a:lnTo>
                    <a:pt x="1150" y="205"/>
                  </a:lnTo>
                  <a:lnTo>
                    <a:pt x="1162" y="193"/>
                  </a:lnTo>
                  <a:lnTo>
                    <a:pt x="1173" y="181"/>
                  </a:lnTo>
                  <a:lnTo>
                    <a:pt x="1185" y="168"/>
                  </a:lnTo>
                  <a:lnTo>
                    <a:pt x="1195" y="155"/>
                  </a:lnTo>
                  <a:lnTo>
                    <a:pt x="1206" y="142"/>
                  </a:lnTo>
                  <a:lnTo>
                    <a:pt x="1211" y="135"/>
                  </a:lnTo>
                  <a:lnTo>
                    <a:pt x="1215" y="128"/>
                  </a:lnTo>
                  <a:lnTo>
                    <a:pt x="1219" y="121"/>
                  </a:lnTo>
                  <a:lnTo>
                    <a:pt x="1223" y="115"/>
                  </a:lnTo>
                  <a:lnTo>
                    <a:pt x="1219" y="117"/>
                  </a:lnTo>
                  <a:lnTo>
                    <a:pt x="1206" y="123"/>
                  </a:lnTo>
                  <a:lnTo>
                    <a:pt x="1198" y="126"/>
                  </a:lnTo>
                  <a:lnTo>
                    <a:pt x="1188" y="130"/>
                  </a:lnTo>
                  <a:lnTo>
                    <a:pt x="1177" y="133"/>
                  </a:lnTo>
                  <a:lnTo>
                    <a:pt x="1166" y="136"/>
                  </a:lnTo>
                  <a:lnTo>
                    <a:pt x="1160" y="138"/>
                  </a:lnTo>
                  <a:lnTo>
                    <a:pt x="1154" y="139"/>
                  </a:lnTo>
                  <a:lnTo>
                    <a:pt x="1148" y="140"/>
                  </a:lnTo>
                  <a:lnTo>
                    <a:pt x="1142" y="141"/>
                  </a:lnTo>
                  <a:lnTo>
                    <a:pt x="1135" y="142"/>
                  </a:lnTo>
                  <a:lnTo>
                    <a:pt x="1129" y="142"/>
                  </a:lnTo>
                  <a:lnTo>
                    <a:pt x="1124" y="142"/>
                  </a:lnTo>
                  <a:lnTo>
                    <a:pt x="1117" y="142"/>
                  </a:lnTo>
                  <a:lnTo>
                    <a:pt x="1112" y="141"/>
                  </a:lnTo>
                  <a:lnTo>
                    <a:pt x="1106" y="140"/>
                  </a:lnTo>
                  <a:lnTo>
                    <a:pt x="1100" y="139"/>
                  </a:lnTo>
                  <a:lnTo>
                    <a:pt x="1095" y="137"/>
                  </a:lnTo>
                  <a:lnTo>
                    <a:pt x="1089" y="134"/>
                  </a:lnTo>
                  <a:lnTo>
                    <a:pt x="1084" y="132"/>
                  </a:lnTo>
                  <a:lnTo>
                    <a:pt x="1080" y="128"/>
                  </a:lnTo>
                  <a:lnTo>
                    <a:pt x="1076" y="124"/>
                  </a:lnTo>
                  <a:lnTo>
                    <a:pt x="1068" y="117"/>
                  </a:lnTo>
                  <a:lnTo>
                    <a:pt x="1059" y="110"/>
                  </a:lnTo>
                  <a:lnTo>
                    <a:pt x="1052" y="104"/>
                  </a:lnTo>
                  <a:lnTo>
                    <a:pt x="1044" y="98"/>
                  </a:lnTo>
                  <a:lnTo>
                    <a:pt x="1037" y="94"/>
                  </a:lnTo>
                  <a:lnTo>
                    <a:pt x="1030" y="90"/>
                  </a:lnTo>
                  <a:lnTo>
                    <a:pt x="1022" y="87"/>
                  </a:lnTo>
                  <a:lnTo>
                    <a:pt x="1015" y="84"/>
                  </a:lnTo>
                  <a:lnTo>
                    <a:pt x="1007" y="82"/>
                  </a:lnTo>
                  <a:lnTo>
                    <a:pt x="998" y="81"/>
                  </a:lnTo>
                  <a:lnTo>
                    <a:pt x="989" y="80"/>
                  </a:lnTo>
                  <a:lnTo>
                    <a:pt x="980" y="79"/>
                  </a:lnTo>
                  <a:lnTo>
                    <a:pt x="959" y="78"/>
                  </a:lnTo>
                  <a:lnTo>
                    <a:pt x="935" y="77"/>
                  </a:lnTo>
                  <a:lnTo>
                    <a:pt x="923" y="77"/>
                  </a:lnTo>
                  <a:lnTo>
                    <a:pt x="912" y="76"/>
                  </a:lnTo>
                  <a:lnTo>
                    <a:pt x="903" y="76"/>
                  </a:lnTo>
                  <a:lnTo>
                    <a:pt x="894" y="74"/>
                  </a:lnTo>
                  <a:lnTo>
                    <a:pt x="887" y="73"/>
                  </a:lnTo>
                  <a:lnTo>
                    <a:pt x="881" y="71"/>
                  </a:lnTo>
                  <a:lnTo>
                    <a:pt x="875" y="68"/>
                  </a:lnTo>
                  <a:lnTo>
                    <a:pt x="869" y="64"/>
                  </a:lnTo>
                  <a:lnTo>
                    <a:pt x="863" y="60"/>
                  </a:lnTo>
                  <a:lnTo>
                    <a:pt x="857" y="56"/>
                  </a:lnTo>
                  <a:lnTo>
                    <a:pt x="851" y="50"/>
                  </a:lnTo>
                  <a:lnTo>
                    <a:pt x="845" y="44"/>
                  </a:lnTo>
                  <a:lnTo>
                    <a:pt x="830" y="31"/>
                  </a:lnTo>
                  <a:lnTo>
                    <a:pt x="811" y="13"/>
                  </a:lnTo>
                  <a:lnTo>
                    <a:pt x="805" y="9"/>
                  </a:lnTo>
                  <a:lnTo>
                    <a:pt x="799" y="6"/>
                  </a:lnTo>
                  <a:lnTo>
                    <a:pt x="793" y="3"/>
                  </a:lnTo>
                  <a:lnTo>
                    <a:pt x="786" y="1"/>
                  </a:lnTo>
                  <a:lnTo>
                    <a:pt x="780" y="0"/>
                  </a:lnTo>
                  <a:lnTo>
                    <a:pt x="773" y="0"/>
                  </a:lnTo>
                  <a:lnTo>
                    <a:pt x="765" y="0"/>
                  </a:lnTo>
                  <a:lnTo>
                    <a:pt x="758" y="2"/>
                  </a:lnTo>
                  <a:lnTo>
                    <a:pt x="750" y="3"/>
                  </a:lnTo>
                  <a:lnTo>
                    <a:pt x="743" y="5"/>
                  </a:lnTo>
                  <a:lnTo>
                    <a:pt x="735" y="8"/>
                  </a:lnTo>
                  <a:lnTo>
                    <a:pt x="727" y="11"/>
                  </a:lnTo>
                  <a:lnTo>
                    <a:pt x="719" y="14"/>
                  </a:lnTo>
                  <a:lnTo>
                    <a:pt x="711" y="18"/>
                  </a:lnTo>
                  <a:lnTo>
                    <a:pt x="703" y="23"/>
                  </a:lnTo>
                  <a:lnTo>
                    <a:pt x="695" y="27"/>
                  </a:lnTo>
                  <a:lnTo>
                    <a:pt x="678" y="37"/>
                  </a:lnTo>
                  <a:lnTo>
                    <a:pt x="663" y="47"/>
                  </a:lnTo>
                  <a:lnTo>
                    <a:pt x="647" y="58"/>
                  </a:lnTo>
                  <a:lnTo>
                    <a:pt x="633" y="69"/>
                  </a:lnTo>
                  <a:lnTo>
                    <a:pt x="606" y="89"/>
                  </a:lnTo>
                  <a:lnTo>
                    <a:pt x="584" y="105"/>
                  </a:lnTo>
                  <a:lnTo>
                    <a:pt x="573" y="113"/>
                  </a:lnTo>
                  <a:lnTo>
                    <a:pt x="560" y="123"/>
                  </a:lnTo>
                  <a:lnTo>
                    <a:pt x="546" y="135"/>
                  </a:lnTo>
                  <a:lnTo>
                    <a:pt x="530" y="149"/>
                  </a:lnTo>
                  <a:lnTo>
                    <a:pt x="514" y="165"/>
                  </a:lnTo>
                  <a:lnTo>
                    <a:pt x="495" y="182"/>
                  </a:lnTo>
                  <a:lnTo>
                    <a:pt x="486" y="192"/>
                  </a:lnTo>
                  <a:lnTo>
                    <a:pt x="477" y="201"/>
                  </a:lnTo>
                  <a:lnTo>
                    <a:pt x="468" y="211"/>
                  </a:lnTo>
                  <a:lnTo>
                    <a:pt x="459" y="221"/>
                  </a:lnTo>
                  <a:lnTo>
                    <a:pt x="450" y="232"/>
                  </a:lnTo>
                  <a:lnTo>
                    <a:pt x="440" y="243"/>
                  </a:lnTo>
                  <a:lnTo>
                    <a:pt x="431" y="254"/>
                  </a:lnTo>
                  <a:lnTo>
                    <a:pt x="422" y="266"/>
                  </a:lnTo>
                  <a:lnTo>
                    <a:pt x="413" y="277"/>
                  </a:lnTo>
                  <a:lnTo>
                    <a:pt x="405" y="289"/>
                  </a:lnTo>
                  <a:lnTo>
                    <a:pt x="396" y="301"/>
                  </a:lnTo>
                  <a:lnTo>
                    <a:pt x="388" y="313"/>
                  </a:lnTo>
                  <a:lnTo>
                    <a:pt x="380" y="326"/>
                  </a:lnTo>
                  <a:lnTo>
                    <a:pt x="373" y="339"/>
                  </a:lnTo>
                  <a:lnTo>
                    <a:pt x="365" y="351"/>
                  </a:lnTo>
                  <a:lnTo>
                    <a:pt x="359" y="364"/>
                  </a:lnTo>
                  <a:lnTo>
                    <a:pt x="352" y="377"/>
                  </a:lnTo>
                  <a:lnTo>
                    <a:pt x="346" y="390"/>
                  </a:lnTo>
                  <a:lnTo>
                    <a:pt x="342" y="403"/>
                  </a:lnTo>
                  <a:lnTo>
                    <a:pt x="337" y="416"/>
                  </a:lnTo>
                  <a:lnTo>
                    <a:pt x="328" y="441"/>
                  </a:lnTo>
                  <a:lnTo>
                    <a:pt x="320" y="462"/>
                  </a:lnTo>
                  <a:lnTo>
                    <a:pt x="313" y="482"/>
                  </a:lnTo>
                  <a:lnTo>
                    <a:pt x="306" y="498"/>
                  </a:lnTo>
                  <a:lnTo>
                    <a:pt x="299" y="512"/>
                  </a:lnTo>
                  <a:lnTo>
                    <a:pt x="292" y="524"/>
                  </a:lnTo>
                  <a:lnTo>
                    <a:pt x="286" y="535"/>
                  </a:lnTo>
                  <a:lnTo>
                    <a:pt x="280" y="544"/>
                  </a:lnTo>
                  <a:lnTo>
                    <a:pt x="273" y="552"/>
                  </a:lnTo>
                  <a:lnTo>
                    <a:pt x="266" y="561"/>
                  </a:lnTo>
                  <a:lnTo>
                    <a:pt x="259" y="568"/>
                  </a:lnTo>
                  <a:lnTo>
                    <a:pt x="252" y="576"/>
                  </a:lnTo>
                  <a:lnTo>
                    <a:pt x="245" y="584"/>
                  </a:lnTo>
                  <a:lnTo>
                    <a:pt x="237" y="592"/>
                  </a:lnTo>
                  <a:lnTo>
                    <a:pt x="229" y="602"/>
                  </a:lnTo>
                  <a:lnTo>
                    <a:pt x="220" y="613"/>
                  </a:lnTo>
                  <a:lnTo>
                    <a:pt x="202" y="635"/>
                  </a:lnTo>
                  <a:lnTo>
                    <a:pt x="186" y="654"/>
                  </a:lnTo>
                  <a:lnTo>
                    <a:pt x="171" y="673"/>
                  </a:lnTo>
                  <a:lnTo>
                    <a:pt x="158" y="691"/>
                  </a:lnTo>
                  <a:lnTo>
                    <a:pt x="144" y="707"/>
                  </a:lnTo>
                  <a:lnTo>
                    <a:pt x="132" y="725"/>
                  </a:lnTo>
                  <a:lnTo>
                    <a:pt x="120" y="743"/>
                  </a:lnTo>
                  <a:lnTo>
                    <a:pt x="108" y="763"/>
                  </a:lnTo>
                  <a:lnTo>
                    <a:pt x="95" y="783"/>
                  </a:lnTo>
                  <a:lnTo>
                    <a:pt x="84" y="802"/>
                  </a:lnTo>
                  <a:lnTo>
                    <a:pt x="79" y="813"/>
                  </a:lnTo>
                  <a:lnTo>
                    <a:pt x="74" y="822"/>
                  </a:lnTo>
                  <a:lnTo>
                    <a:pt x="69" y="831"/>
                  </a:lnTo>
                  <a:lnTo>
                    <a:pt x="64" y="841"/>
                  </a:lnTo>
                  <a:lnTo>
                    <a:pt x="61" y="850"/>
                  </a:lnTo>
                  <a:lnTo>
                    <a:pt x="57" y="859"/>
                  </a:lnTo>
                  <a:lnTo>
                    <a:pt x="53" y="868"/>
                  </a:lnTo>
                  <a:lnTo>
                    <a:pt x="50" y="877"/>
                  </a:lnTo>
                  <a:lnTo>
                    <a:pt x="47" y="886"/>
                  </a:lnTo>
                  <a:lnTo>
                    <a:pt x="45" y="894"/>
                  </a:lnTo>
                  <a:lnTo>
                    <a:pt x="43" y="903"/>
                  </a:lnTo>
                  <a:lnTo>
                    <a:pt x="41" y="911"/>
                  </a:lnTo>
                  <a:lnTo>
                    <a:pt x="39" y="924"/>
                  </a:lnTo>
                  <a:lnTo>
                    <a:pt x="38" y="934"/>
                  </a:lnTo>
                  <a:lnTo>
                    <a:pt x="38" y="939"/>
                  </a:lnTo>
                  <a:lnTo>
                    <a:pt x="38" y="944"/>
                  </a:lnTo>
                  <a:lnTo>
                    <a:pt x="37" y="945"/>
                  </a:lnTo>
                  <a:lnTo>
                    <a:pt x="37" y="947"/>
                  </a:lnTo>
                  <a:lnTo>
                    <a:pt x="36" y="949"/>
                  </a:lnTo>
                  <a:lnTo>
                    <a:pt x="34" y="950"/>
                  </a:lnTo>
                  <a:lnTo>
                    <a:pt x="30" y="956"/>
                  </a:lnTo>
                  <a:lnTo>
                    <a:pt x="24" y="964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97000"/>
                  </a:srgbClr>
                </a:gs>
                <a:gs pos="100000">
                  <a:srgbClr val="F6240E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676" name="Freeform 1116">
              <a:extLst>
                <a:ext uri="{FF2B5EF4-FFF2-40B4-BE49-F238E27FC236}">
                  <a16:creationId xmlns:a16="http://schemas.microsoft.com/office/drawing/2014/main" id="{CDC70142-00EF-4858-9F34-22A4E02AA83A}"/>
                </a:ext>
              </a:extLst>
            </p:cNvPr>
            <p:cNvSpPr>
              <a:spLocks/>
            </p:cNvSpPr>
            <p:nvPr/>
          </p:nvSpPr>
          <p:spPr bwMode="auto">
            <a:xfrm rot="802016">
              <a:off x="3536" y="3303"/>
              <a:ext cx="50" cy="13"/>
            </a:xfrm>
            <a:custGeom>
              <a:avLst/>
              <a:gdLst>
                <a:gd name="T0" fmla="*/ 971 w 1010"/>
                <a:gd name="T1" fmla="*/ 6 h 256"/>
                <a:gd name="T2" fmla="*/ 917 w 1010"/>
                <a:gd name="T3" fmla="*/ 27 h 256"/>
                <a:gd name="T4" fmla="*/ 843 w 1010"/>
                <a:gd name="T5" fmla="*/ 51 h 256"/>
                <a:gd name="T6" fmla="*/ 780 w 1010"/>
                <a:gd name="T7" fmla="*/ 70 h 256"/>
                <a:gd name="T8" fmla="*/ 705 w 1010"/>
                <a:gd name="T9" fmla="*/ 88 h 256"/>
                <a:gd name="T10" fmla="*/ 620 w 1010"/>
                <a:gd name="T11" fmla="*/ 104 h 256"/>
                <a:gd name="T12" fmla="*/ 474 w 1010"/>
                <a:gd name="T13" fmla="*/ 127 h 256"/>
                <a:gd name="T14" fmla="*/ 283 w 1010"/>
                <a:gd name="T15" fmla="*/ 160 h 256"/>
                <a:gd name="T16" fmla="*/ 126 w 1010"/>
                <a:gd name="T17" fmla="*/ 190 h 256"/>
                <a:gd name="T18" fmla="*/ 33 w 1010"/>
                <a:gd name="T19" fmla="*/ 208 h 256"/>
                <a:gd name="T20" fmla="*/ 14 w 1010"/>
                <a:gd name="T21" fmla="*/ 212 h 256"/>
                <a:gd name="T22" fmla="*/ 6 w 1010"/>
                <a:gd name="T23" fmla="*/ 217 h 256"/>
                <a:gd name="T24" fmla="*/ 2 w 1010"/>
                <a:gd name="T25" fmla="*/ 225 h 256"/>
                <a:gd name="T26" fmla="*/ 0 w 1010"/>
                <a:gd name="T27" fmla="*/ 233 h 256"/>
                <a:gd name="T28" fmla="*/ 2 w 1010"/>
                <a:gd name="T29" fmla="*/ 242 h 256"/>
                <a:gd name="T30" fmla="*/ 7 w 1010"/>
                <a:gd name="T31" fmla="*/ 249 h 256"/>
                <a:gd name="T32" fmla="*/ 14 w 1010"/>
                <a:gd name="T33" fmla="*/ 254 h 256"/>
                <a:gd name="T34" fmla="*/ 23 w 1010"/>
                <a:gd name="T35" fmla="*/ 256 h 256"/>
                <a:gd name="T36" fmla="*/ 41 w 1010"/>
                <a:gd name="T37" fmla="*/ 252 h 256"/>
                <a:gd name="T38" fmla="*/ 135 w 1010"/>
                <a:gd name="T39" fmla="*/ 233 h 256"/>
                <a:gd name="T40" fmla="*/ 292 w 1010"/>
                <a:gd name="T41" fmla="*/ 205 h 256"/>
                <a:gd name="T42" fmla="*/ 482 w 1010"/>
                <a:gd name="T43" fmla="*/ 172 h 256"/>
                <a:gd name="T44" fmla="*/ 628 w 1010"/>
                <a:gd name="T45" fmla="*/ 148 h 256"/>
                <a:gd name="T46" fmla="*/ 715 w 1010"/>
                <a:gd name="T47" fmla="*/ 132 h 256"/>
                <a:gd name="T48" fmla="*/ 793 w 1010"/>
                <a:gd name="T49" fmla="*/ 113 h 256"/>
                <a:gd name="T50" fmla="*/ 858 w 1010"/>
                <a:gd name="T51" fmla="*/ 95 h 256"/>
                <a:gd name="T52" fmla="*/ 933 w 1010"/>
                <a:gd name="T53" fmla="*/ 70 h 256"/>
                <a:gd name="T54" fmla="*/ 989 w 1010"/>
                <a:gd name="T55" fmla="*/ 47 h 256"/>
                <a:gd name="T56" fmla="*/ 1001 w 1010"/>
                <a:gd name="T57" fmla="*/ 40 h 256"/>
                <a:gd name="T58" fmla="*/ 1008 w 1010"/>
                <a:gd name="T59" fmla="*/ 33 h 256"/>
                <a:gd name="T60" fmla="*/ 1010 w 1010"/>
                <a:gd name="T61" fmla="*/ 26 h 256"/>
                <a:gd name="T62" fmla="*/ 1010 w 1010"/>
                <a:gd name="T63" fmla="*/ 17 h 256"/>
                <a:gd name="T64" fmla="*/ 1006 w 1010"/>
                <a:gd name="T65" fmla="*/ 9 h 256"/>
                <a:gd name="T66" fmla="*/ 999 w 1010"/>
                <a:gd name="T67" fmla="*/ 2 h 256"/>
                <a:gd name="T68" fmla="*/ 992 w 1010"/>
                <a:gd name="T69" fmla="*/ 0 h 256"/>
                <a:gd name="T70" fmla="*/ 983 w 1010"/>
                <a:gd name="T7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0" h="256">
                  <a:moveTo>
                    <a:pt x="978" y="2"/>
                  </a:moveTo>
                  <a:lnTo>
                    <a:pt x="971" y="6"/>
                  </a:lnTo>
                  <a:lnTo>
                    <a:pt x="951" y="15"/>
                  </a:lnTo>
                  <a:lnTo>
                    <a:pt x="917" y="27"/>
                  </a:lnTo>
                  <a:lnTo>
                    <a:pt x="871" y="43"/>
                  </a:lnTo>
                  <a:lnTo>
                    <a:pt x="843" y="51"/>
                  </a:lnTo>
                  <a:lnTo>
                    <a:pt x="814" y="61"/>
                  </a:lnTo>
                  <a:lnTo>
                    <a:pt x="780" y="70"/>
                  </a:lnTo>
                  <a:lnTo>
                    <a:pt x="744" y="79"/>
                  </a:lnTo>
                  <a:lnTo>
                    <a:pt x="705" y="88"/>
                  </a:lnTo>
                  <a:lnTo>
                    <a:pt x="664" y="96"/>
                  </a:lnTo>
                  <a:lnTo>
                    <a:pt x="620" y="104"/>
                  </a:lnTo>
                  <a:lnTo>
                    <a:pt x="573" y="112"/>
                  </a:lnTo>
                  <a:lnTo>
                    <a:pt x="474" y="127"/>
                  </a:lnTo>
                  <a:lnTo>
                    <a:pt x="377" y="144"/>
                  </a:lnTo>
                  <a:lnTo>
                    <a:pt x="283" y="160"/>
                  </a:lnTo>
                  <a:lnTo>
                    <a:pt x="199" y="176"/>
                  </a:lnTo>
                  <a:lnTo>
                    <a:pt x="126" y="190"/>
                  </a:lnTo>
                  <a:lnTo>
                    <a:pt x="69" y="201"/>
                  </a:lnTo>
                  <a:lnTo>
                    <a:pt x="33" y="208"/>
                  </a:lnTo>
                  <a:lnTo>
                    <a:pt x="18" y="211"/>
                  </a:lnTo>
                  <a:lnTo>
                    <a:pt x="14" y="212"/>
                  </a:lnTo>
                  <a:lnTo>
                    <a:pt x="10" y="215"/>
                  </a:lnTo>
                  <a:lnTo>
                    <a:pt x="6" y="217"/>
                  </a:lnTo>
                  <a:lnTo>
                    <a:pt x="4" y="220"/>
                  </a:lnTo>
                  <a:lnTo>
                    <a:pt x="2" y="225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2" y="242"/>
                  </a:lnTo>
                  <a:lnTo>
                    <a:pt x="4" y="246"/>
                  </a:lnTo>
                  <a:lnTo>
                    <a:pt x="7" y="249"/>
                  </a:lnTo>
                  <a:lnTo>
                    <a:pt x="10" y="252"/>
                  </a:lnTo>
                  <a:lnTo>
                    <a:pt x="14" y="254"/>
                  </a:lnTo>
                  <a:lnTo>
                    <a:pt x="18" y="256"/>
                  </a:lnTo>
                  <a:lnTo>
                    <a:pt x="23" y="256"/>
                  </a:lnTo>
                  <a:lnTo>
                    <a:pt x="27" y="256"/>
                  </a:lnTo>
                  <a:lnTo>
                    <a:pt x="41" y="252"/>
                  </a:lnTo>
                  <a:lnTo>
                    <a:pt x="78" y="244"/>
                  </a:lnTo>
                  <a:lnTo>
                    <a:pt x="135" y="233"/>
                  </a:lnTo>
                  <a:lnTo>
                    <a:pt x="207" y="220"/>
                  </a:lnTo>
                  <a:lnTo>
                    <a:pt x="292" y="205"/>
                  </a:lnTo>
                  <a:lnTo>
                    <a:pt x="385" y="188"/>
                  </a:lnTo>
                  <a:lnTo>
                    <a:pt x="482" y="172"/>
                  </a:lnTo>
                  <a:lnTo>
                    <a:pt x="579" y="156"/>
                  </a:lnTo>
                  <a:lnTo>
                    <a:pt x="628" y="148"/>
                  </a:lnTo>
                  <a:lnTo>
                    <a:pt x="673" y="141"/>
                  </a:lnTo>
                  <a:lnTo>
                    <a:pt x="715" y="132"/>
                  </a:lnTo>
                  <a:lnTo>
                    <a:pt x="755" y="123"/>
                  </a:lnTo>
                  <a:lnTo>
                    <a:pt x="793" y="113"/>
                  </a:lnTo>
                  <a:lnTo>
                    <a:pt x="827" y="104"/>
                  </a:lnTo>
                  <a:lnTo>
                    <a:pt x="858" y="95"/>
                  </a:lnTo>
                  <a:lnTo>
                    <a:pt x="885" y="86"/>
                  </a:lnTo>
                  <a:lnTo>
                    <a:pt x="933" y="70"/>
                  </a:lnTo>
                  <a:lnTo>
                    <a:pt x="967" y="57"/>
                  </a:lnTo>
                  <a:lnTo>
                    <a:pt x="989" y="47"/>
                  </a:lnTo>
                  <a:lnTo>
                    <a:pt x="998" y="42"/>
                  </a:lnTo>
                  <a:lnTo>
                    <a:pt x="1001" y="40"/>
                  </a:lnTo>
                  <a:lnTo>
                    <a:pt x="1005" y="38"/>
                  </a:lnTo>
                  <a:lnTo>
                    <a:pt x="1008" y="33"/>
                  </a:lnTo>
                  <a:lnTo>
                    <a:pt x="1009" y="30"/>
                  </a:lnTo>
                  <a:lnTo>
                    <a:pt x="1010" y="26"/>
                  </a:lnTo>
                  <a:lnTo>
                    <a:pt x="1010" y="21"/>
                  </a:lnTo>
                  <a:lnTo>
                    <a:pt x="1010" y="17"/>
                  </a:lnTo>
                  <a:lnTo>
                    <a:pt x="1008" y="12"/>
                  </a:lnTo>
                  <a:lnTo>
                    <a:pt x="1006" y="9"/>
                  </a:lnTo>
                  <a:lnTo>
                    <a:pt x="1003" y="6"/>
                  </a:lnTo>
                  <a:lnTo>
                    <a:pt x="999" y="2"/>
                  </a:lnTo>
                  <a:lnTo>
                    <a:pt x="996" y="1"/>
                  </a:lnTo>
                  <a:lnTo>
                    <a:pt x="992" y="0"/>
                  </a:lnTo>
                  <a:lnTo>
                    <a:pt x="987" y="0"/>
                  </a:lnTo>
                  <a:lnTo>
                    <a:pt x="983" y="0"/>
                  </a:lnTo>
                  <a:lnTo>
                    <a:pt x="978" y="2"/>
                  </a:lnTo>
                  <a:close/>
                </a:path>
              </a:pathLst>
            </a:custGeom>
            <a:solidFill>
              <a:srgbClr val="D9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7677" name="Group 1117">
              <a:extLst>
                <a:ext uri="{FF2B5EF4-FFF2-40B4-BE49-F238E27FC236}">
                  <a16:creationId xmlns:a16="http://schemas.microsoft.com/office/drawing/2014/main" id="{FDD86493-EB18-4377-9DFE-2100728040B3}"/>
                </a:ext>
              </a:extLst>
            </p:cNvPr>
            <p:cNvGrpSpPr>
              <a:grpSpLocks/>
            </p:cNvGrpSpPr>
            <p:nvPr/>
          </p:nvGrpSpPr>
          <p:grpSpPr bwMode="auto">
            <a:xfrm rot="802016">
              <a:off x="3567" y="3260"/>
              <a:ext cx="93" cy="71"/>
              <a:chOff x="2880" y="4916"/>
              <a:chExt cx="664" cy="510"/>
            </a:xfrm>
          </p:grpSpPr>
          <p:sp>
            <p:nvSpPr>
              <p:cNvPr id="67678" name="Freeform 1118">
                <a:extLst>
                  <a:ext uri="{FF2B5EF4-FFF2-40B4-BE49-F238E27FC236}">
                    <a16:creationId xmlns:a16="http://schemas.microsoft.com/office/drawing/2014/main" id="{F2CDB6CB-C8F0-40CF-8396-9E0D7E8E25F9}"/>
                  </a:ext>
                </a:extLst>
              </p:cNvPr>
              <p:cNvSpPr>
                <a:spLocks/>
              </p:cNvSpPr>
              <p:nvPr/>
            </p:nvSpPr>
            <p:spPr bwMode="auto">
              <a:xfrm rot="-955989">
                <a:off x="3213" y="5172"/>
                <a:ext cx="331" cy="144"/>
              </a:xfrm>
              <a:custGeom>
                <a:avLst/>
                <a:gdLst>
                  <a:gd name="T0" fmla="*/ 29 w 953"/>
                  <a:gd name="T1" fmla="*/ 30 h 412"/>
                  <a:gd name="T2" fmla="*/ 26 w 953"/>
                  <a:gd name="T3" fmla="*/ 33 h 412"/>
                  <a:gd name="T4" fmla="*/ 24 w 953"/>
                  <a:gd name="T5" fmla="*/ 38 h 412"/>
                  <a:gd name="T6" fmla="*/ 21 w 953"/>
                  <a:gd name="T7" fmla="*/ 40 h 412"/>
                  <a:gd name="T8" fmla="*/ 18 w 953"/>
                  <a:gd name="T9" fmla="*/ 42 h 412"/>
                  <a:gd name="T10" fmla="*/ 13 w 953"/>
                  <a:gd name="T11" fmla="*/ 43 h 412"/>
                  <a:gd name="T12" fmla="*/ 9 w 953"/>
                  <a:gd name="T13" fmla="*/ 44 h 412"/>
                  <a:gd name="T14" fmla="*/ 4 w 953"/>
                  <a:gd name="T15" fmla="*/ 44 h 412"/>
                  <a:gd name="T16" fmla="*/ 0 w 953"/>
                  <a:gd name="T17" fmla="*/ 43 h 412"/>
                  <a:gd name="T18" fmla="*/ 605 w 953"/>
                  <a:gd name="T19" fmla="*/ 263 h 412"/>
                  <a:gd name="T20" fmla="*/ 683 w 953"/>
                  <a:gd name="T21" fmla="*/ 294 h 412"/>
                  <a:gd name="T22" fmla="*/ 748 w 953"/>
                  <a:gd name="T23" fmla="*/ 320 h 412"/>
                  <a:gd name="T24" fmla="*/ 802 w 953"/>
                  <a:gd name="T25" fmla="*/ 346 h 412"/>
                  <a:gd name="T26" fmla="*/ 845 w 953"/>
                  <a:gd name="T27" fmla="*/ 367 h 412"/>
                  <a:gd name="T28" fmla="*/ 877 w 953"/>
                  <a:gd name="T29" fmla="*/ 385 h 412"/>
                  <a:gd name="T30" fmla="*/ 900 w 953"/>
                  <a:gd name="T31" fmla="*/ 397 h 412"/>
                  <a:gd name="T32" fmla="*/ 914 w 953"/>
                  <a:gd name="T33" fmla="*/ 406 h 412"/>
                  <a:gd name="T34" fmla="*/ 918 w 953"/>
                  <a:gd name="T35" fmla="*/ 408 h 412"/>
                  <a:gd name="T36" fmla="*/ 922 w 953"/>
                  <a:gd name="T37" fmla="*/ 411 h 412"/>
                  <a:gd name="T38" fmla="*/ 926 w 953"/>
                  <a:gd name="T39" fmla="*/ 412 h 412"/>
                  <a:gd name="T40" fmla="*/ 930 w 953"/>
                  <a:gd name="T41" fmla="*/ 412 h 412"/>
                  <a:gd name="T42" fmla="*/ 935 w 953"/>
                  <a:gd name="T43" fmla="*/ 412 h 412"/>
                  <a:gd name="T44" fmla="*/ 939 w 953"/>
                  <a:gd name="T45" fmla="*/ 411 h 412"/>
                  <a:gd name="T46" fmla="*/ 942 w 953"/>
                  <a:gd name="T47" fmla="*/ 409 h 412"/>
                  <a:gd name="T48" fmla="*/ 947 w 953"/>
                  <a:gd name="T49" fmla="*/ 407 h 412"/>
                  <a:gd name="T50" fmla="*/ 949 w 953"/>
                  <a:gd name="T51" fmla="*/ 403 h 412"/>
                  <a:gd name="T52" fmla="*/ 951 w 953"/>
                  <a:gd name="T53" fmla="*/ 399 h 412"/>
                  <a:gd name="T54" fmla="*/ 953 w 953"/>
                  <a:gd name="T55" fmla="*/ 395 h 412"/>
                  <a:gd name="T56" fmla="*/ 953 w 953"/>
                  <a:gd name="T57" fmla="*/ 390 h 412"/>
                  <a:gd name="T58" fmla="*/ 953 w 953"/>
                  <a:gd name="T59" fmla="*/ 386 h 412"/>
                  <a:gd name="T60" fmla="*/ 952 w 953"/>
                  <a:gd name="T61" fmla="*/ 382 h 412"/>
                  <a:gd name="T62" fmla="*/ 950 w 953"/>
                  <a:gd name="T63" fmla="*/ 378 h 412"/>
                  <a:gd name="T64" fmla="*/ 948 w 953"/>
                  <a:gd name="T65" fmla="*/ 375 h 412"/>
                  <a:gd name="T66" fmla="*/ 944 w 953"/>
                  <a:gd name="T67" fmla="*/ 371 h 412"/>
                  <a:gd name="T68" fmla="*/ 939 w 953"/>
                  <a:gd name="T69" fmla="*/ 368 h 412"/>
                  <a:gd name="T70" fmla="*/ 925 w 953"/>
                  <a:gd name="T71" fmla="*/ 359 h 412"/>
                  <a:gd name="T72" fmla="*/ 900 w 953"/>
                  <a:gd name="T73" fmla="*/ 346 h 412"/>
                  <a:gd name="T74" fmla="*/ 867 w 953"/>
                  <a:gd name="T75" fmla="*/ 327 h 412"/>
                  <a:gd name="T76" fmla="*/ 823 w 953"/>
                  <a:gd name="T77" fmla="*/ 306 h 412"/>
                  <a:gd name="T78" fmla="*/ 768 w 953"/>
                  <a:gd name="T79" fmla="*/ 281 h 412"/>
                  <a:gd name="T80" fmla="*/ 700 w 953"/>
                  <a:gd name="T81" fmla="*/ 252 h 412"/>
                  <a:gd name="T82" fmla="*/ 621 w 953"/>
                  <a:gd name="T83" fmla="*/ 221 h 412"/>
                  <a:gd name="T84" fmla="*/ 594 w 953"/>
                  <a:gd name="T85" fmla="*/ 212 h 412"/>
                  <a:gd name="T86" fmla="*/ 526 w 953"/>
                  <a:gd name="T87" fmla="*/ 187 h 412"/>
                  <a:gd name="T88" fmla="*/ 429 w 953"/>
                  <a:gd name="T89" fmla="*/ 151 h 412"/>
                  <a:gd name="T90" fmla="*/ 318 w 953"/>
                  <a:gd name="T91" fmla="*/ 110 h 412"/>
                  <a:gd name="T92" fmla="*/ 206 w 953"/>
                  <a:gd name="T93" fmla="*/ 71 h 412"/>
                  <a:gd name="T94" fmla="*/ 109 w 953"/>
                  <a:gd name="T95" fmla="*/ 35 h 412"/>
                  <a:gd name="T96" fmla="*/ 41 w 953"/>
                  <a:gd name="T97" fmla="*/ 10 h 412"/>
                  <a:gd name="T98" fmla="*/ 15 w 953"/>
                  <a:gd name="T99" fmla="*/ 0 h 412"/>
                  <a:gd name="T100" fmla="*/ 20 w 953"/>
                  <a:gd name="T101" fmla="*/ 2 h 412"/>
                  <a:gd name="T102" fmla="*/ 23 w 953"/>
                  <a:gd name="T103" fmla="*/ 6 h 412"/>
                  <a:gd name="T104" fmla="*/ 25 w 953"/>
                  <a:gd name="T105" fmla="*/ 9 h 412"/>
                  <a:gd name="T106" fmla="*/ 27 w 953"/>
                  <a:gd name="T107" fmla="*/ 12 h 412"/>
                  <a:gd name="T108" fmla="*/ 30 w 953"/>
                  <a:gd name="T109" fmla="*/ 17 h 412"/>
                  <a:gd name="T110" fmla="*/ 30 w 953"/>
                  <a:gd name="T111" fmla="*/ 21 h 412"/>
                  <a:gd name="T112" fmla="*/ 30 w 953"/>
                  <a:gd name="T113" fmla="*/ 25 h 412"/>
                  <a:gd name="T114" fmla="*/ 29 w 953"/>
                  <a:gd name="T115" fmla="*/ 3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53" h="412">
                    <a:moveTo>
                      <a:pt x="29" y="30"/>
                    </a:moveTo>
                    <a:lnTo>
                      <a:pt x="26" y="33"/>
                    </a:lnTo>
                    <a:lnTo>
                      <a:pt x="24" y="38"/>
                    </a:lnTo>
                    <a:lnTo>
                      <a:pt x="21" y="40"/>
                    </a:lnTo>
                    <a:lnTo>
                      <a:pt x="18" y="42"/>
                    </a:lnTo>
                    <a:lnTo>
                      <a:pt x="13" y="43"/>
                    </a:lnTo>
                    <a:lnTo>
                      <a:pt x="9" y="44"/>
                    </a:lnTo>
                    <a:lnTo>
                      <a:pt x="4" y="44"/>
                    </a:lnTo>
                    <a:lnTo>
                      <a:pt x="0" y="43"/>
                    </a:lnTo>
                    <a:lnTo>
                      <a:pt x="605" y="263"/>
                    </a:lnTo>
                    <a:lnTo>
                      <a:pt x="683" y="294"/>
                    </a:lnTo>
                    <a:lnTo>
                      <a:pt x="748" y="320"/>
                    </a:lnTo>
                    <a:lnTo>
                      <a:pt x="802" y="346"/>
                    </a:lnTo>
                    <a:lnTo>
                      <a:pt x="845" y="367"/>
                    </a:lnTo>
                    <a:lnTo>
                      <a:pt x="877" y="385"/>
                    </a:lnTo>
                    <a:lnTo>
                      <a:pt x="900" y="397"/>
                    </a:lnTo>
                    <a:lnTo>
                      <a:pt x="914" y="406"/>
                    </a:lnTo>
                    <a:lnTo>
                      <a:pt x="918" y="408"/>
                    </a:lnTo>
                    <a:lnTo>
                      <a:pt x="922" y="411"/>
                    </a:lnTo>
                    <a:lnTo>
                      <a:pt x="926" y="412"/>
                    </a:lnTo>
                    <a:lnTo>
                      <a:pt x="930" y="412"/>
                    </a:lnTo>
                    <a:lnTo>
                      <a:pt x="935" y="412"/>
                    </a:lnTo>
                    <a:lnTo>
                      <a:pt x="939" y="411"/>
                    </a:lnTo>
                    <a:lnTo>
                      <a:pt x="942" y="409"/>
                    </a:lnTo>
                    <a:lnTo>
                      <a:pt x="947" y="407"/>
                    </a:lnTo>
                    <a:lnTo>
                      <a:pt x="949" y="403"/>
                    </a:lnTo>
                    <a:lnTo>
                      <a:pt x="951" y="399"/>
                    </a:lnTo>
                    <a:lnTo>
                      <a:pt x="953" y="395"/>
                    </a:lnTo>
                    <a:lnTo>
                      <a:pt x="953" y="390"/>
                    </a:lnTo>
                    <a:lnTo>
                      <a:pt x="953" y="386"/>
                    </a:lnTo>
                    <a:lnTo>
                      <a:pt x="952" y="382"/>
                    </a:lnTo>
                    <a:lnTo>
                      <a:pt x="950" y="378"/>
                    </a:lnTo>
                    <a:lnTo>
                      <a:pt x="948" y="375"/>
                    </a:lnTo>
                    <a:lnTo>
                      <a:pt x="944" y="371"/>
                    </a:lnTo>
                    <a:lnTo>
                      <a:pt x="939" y="368"/>
                    </a:lnTo>
                    <a:lnTo>
                      <a:pt x="925" y="359"/>
                    </a:lnTo>
                    <a:lnTo>
                      <a:pt x="900" y="346"/>
                    </a:lnTo>
                    <a:lnTo>
                      <a:pt x="867" y="327"/>
                    </a:lnTo>
                    <a:lnTo>
                      <a:pt x="823" y="306"/>
                    </a:lnTo>
                    <a:lnTo>
                      <a:pt x="768" y="281"/>
                    </a:lnTo>
                    <a:lnTo>
                      <a:pt x="700" y="252"/>
                    </a:lnTo>
                    <a:lnTo>
                      <a:pt x="621" y="221"/>
                    </a:lnTo>
                    <a:lnTo>
                      <a:pt x="594" y="212"/>
                    </a:lnTo>
                    <a:lnTo>
                      <a:pt x="526" y="187"/>
                    </a:lnTo>
                    <a:lnTo>
                      <a:pt x="429" y="151"/>
                    </a:lnTo>
                    <a:lnTo>
                      <a:pt x="318" y="110"/>
                    </a:lnTo>
                    <a:lnTo>
                      <a:pt x="206" y="71"/>
                    </a:lnTo>
                    <a:lnTo>
                      <a:pt x="109" y="35"/>
                    </a:lnTo>
                    <a:lnTo>
                      <a:pt x="41" y="10"/>
                    </a:lnTo>
                    <a:lnTo>
                      <a:pt x="15" y="0"/>
                    </a:lnTo>
                    <a:lnTo>
                      <a:pt x="20" y="2"/>
                    </a:lnTo>
                    <a:lnTo>
                      <a:pt x="23" y="6"/>
                    </a:lnTo>
                    <a:lnTo>
                      <a:pt x="25" y="9"/>
                    </a:lnTo>
                    <a:lnTo>
                      <a:pt x="27" y="12"/>
                    </a:lnTo>
                    <a:lnTo>
                      <a:pt x="30" y="17"/>
                    </a:lnTo>
                    <a:lnTo>
                      <a:pt x="30" y="21"/>
                    </a:lnTo>
                    <a:lnTo>
                      <a:pt x="30" y="25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79" name="Freeform 1119">
                <a:extLst>
                  <a:ext uri="{FF2B5EF4-FFF2-40B4-BE49-F238E27FC236}">
                    <a16:creationId xmlns:a16="http://schemas.microsoft.com/office/drawing/2014/main" id="{5E7E96E6-0A13-4834-BCD4-FD45A97464BE}"/>
                  </a:ext>
                </a:extLst>
              </p:cNvPr>
              <p:cNvSpPr>
                <a:spLocks/>
              </p:cNvSpPr>
              <p:nvPr/>
            </p:nvSpPr>
            <p:spPr bwMode="auto">
              <a:xfrm rot="-1003284">
                <a:off x="3261" y="5242"/>
                <a:ext cx="210" cy="115"/>
              </a:xfrm>
              <a:custGeom>
                <a:avLst/>
                <a:gdLst>
                  <a:gd name="T0" fmla="*/ 1 w 605"/>
                  <a:gd name="T1" fmla="*/ 14 h 334"/>
                  <a:gd name="T2" fmla="*/ 0 w 605"/>
                  <a:gd name="T3" fmla="*/ 19 h 334"/>
                  <a:gd name="T4" fmla="*/ 0 w 605"/>
                  <a:gd name="T5" fmla="*/ 23 h 334"/>
                  <a:gd name="T6" fmla="*/ 0 w 605"/>
                  <a:gd name="T7" fmla="*/ 28 h 334"/>
                  <a:gd name="T8" fmla="*/ 1 w 605"/>
                  <a:gd name="T9" fmla="*/ 32 h 334"/>
                  <a:gd name="T10" fmla="*/ 3 w 605"/>
                  <a:gd name="T11" fmla="*/ 35 h 334"/>
                  <a:gd name="T12" fmla="*/ 6 w 605"/>
                  <a:gd name="T13" fmla="*/ 39 h 334"/>
                  <a:gd name="T14" fmla="*/ 10 w 605"/>
                  <a:gd name="T15" fmla="*/ 42 h 334"/>
                  <a:gd name="T16" fmla="*/ 14 w 605"/>
                  <a:gd name="T17" fmla="*/ 43 h 334"/>
                  <a:gd name="T18" fmla="*/ 30 w 605"/>
                  <a:gd name="T19" fmla="*/ 50 h 334"/>
                  <a:gd name="T20" fmla="*/ 72 w 605"/>
                  <a:gd name="T21" fmla="*/ 66 h 334"/>
                  <a:gd name="T22" fmla="*/ 133 w 605"/>
                  <a:gd name="T23" fmla="*/ 93 h 334"/>
                  <a:gd name="T24" fmla="*/ 211 w 605"/>
                  <a:gd name="T25" fmla="*/ 128 h 334"/>
                  <a:gd name="T26" fmla="*/ 254 w 605"/>
                  <a:gd name="T27" fmla="*/ 148 h 334"/>
                  <a:gd name="T28" fmla="*/ 298 w 605"/>
                  <a:gd name="T29" fmla="*/ 170 h 334"/>
                  <a:gd name="T30" fmla="*/ 344 w 605"/>
                  <a:gd name="T31" fmla="*/ 194 h 334"/>
                  <a:gd name="T32" fmla="*/ 391 w 605"/>
                  <a:gd name="T33" fmla="*/ 219 h 334"/>
                  <a:gd name="T34" fmla="*/ 437 w 605"/>
                  <a:gd name="T35" fmla="*/ 245 h 334"/>
                  <a:gd name="T36" fmla="*/ 483 w 605"/>
                  <a:gd name="T37" fmla="*/ 272 h 334"/>
                  <a:gd name="T38" fmla="*/ 527 w 605"/>
                  <a:gd name="T39" fmla="*/ 301 h 334"/>
                  <a:gd name="T40" fmla="*/ 570 w 605"/>
                  <a:gd name="T41" fmla="*/ 329 h 334"/>
                  <a:gd name="T42" fmla="*/ 573 w 605"/>
                  <a:gd name="T43" fmla="*/ 332 h 334"/>
                  <a:gd name="T44" fmla="*/ 578 w 605"/>
                  <a:gd name="T45" fmla="*/ 333 h 334"/>
                  <a:gd name="T46" fmla="*/ 582 w 605"/>
                  <a:gd name="T47" fmla="*/ 334 h 334"/>
                  <a:gd name="T48" fmla="*/ 586 w 605"/>
                  <a:gd name="T49" fmla="*/ 334 h 334"/>
                  <a:gd name="T50" fmla="*/ 591 w 605"/>
                  <a:gd name="T51" fmla="*/ 333 h 334"/>
                  <a:gd name="T52" fmla="*/ 594 w 605"/>
                  <a:gd name="T53" fmla="*/ 331 h 334"/>
                  <a:gd name="T54" fmla="*/ 597 w 605"/>
                  <a:gd name="T55" fmla="*/ 328 h 334"/>
                  <a:gd name="T56" fmla="*/ 601 w 605"/>
                  <a:gd name="T57" fmla="*/ 324 h 334"/>
                  <a:gd name="T58" fmla="*/ 603 w 605"/>
                  <a:gd name="T59" fmla="*/ 321 h 334"/>
                  <a:gd name="T60" fmla="*/ 604 w 605"/>
                  <a:gd name="T61" fmla="*/ 316 h 334"/>
                  <a:gd name="T62" fmla="*/ 605 w 605"/>
                  <a:gd name="T63" fmla="*/ 312 h 334"/>
                  <a:gd name="T64" fmla="*/ 605 w 605"/>
                  <a:gd name="T65" fmla="*/ 307 h 334"/>
                  <a:gd name="T66" fmla="*/ 604 w 605"/>
                  <a:gd name="T67" fmla="*/ 304 h 334"/>
                  <a:gd name="T68" fmla="*/ 602 w 605"/>
                  <a:gd name="T69" fmla="*/ 300 h 334"/>
                  <a:gd name="T70" fmla="*/ 599 w 605"/>
                  <a:gd name="T71" fmla="*/ 296 h 334"/>
                  <a:gd name="T72" fmla="*/ 595 w 605"/>
                  <a:gd name="T73" fmla="*/ 293 h 334"/>
                  <a:gd name="T74" fmla="*/ 552 w 605"/>
                  <a:gd name="T75" fmla="*/ 263 h 334"/>
                  <a:gd name="T76" fmla="*/ 507 w 605"/>
                  <a:gd name="T77" fmla="*/ 234 h 334"/>
                  <a:gd name="T78" fmla="*/ 460 w 605"/>
                  <a:gd name="T79" fmla="*/ 207 h 334"/>
                  <a:gd name="T80" fmla="*/ 413 w 605"/>
                  <a:gd name="T81" fmla="*/ 180 h 334"/>
                  <a:gd name="T82" fmla="*/ 365 w 605"/>
                  <a:gd name="T83" fmla="*/ 155 h 334"/>
                  <a:gd name="T84" fmla="*/ 319 w 605"/>
                  <a:gd name="T85" fmla="*/ 131 h 334"/>
                  <a:gd name="T86" fmla="*/ 274 w 605"/>
                  <a:gd name="T87" fmla="*/ 108 h 334"/>
                  <a:gd name="T88" fmla="*/ 230 w 605"/>
                  <a:gd name="T89" fmla="*/ 87 h 334"/>
                  <a:gd name="T90" fmla="*/ 151 w 605"/>
                  <a:gd name="T91" fmla="*/ 52 h 334"/>
                  <a:gd name="T92" fmla="*/ 88 w 605"/>
                  <a:gd name="T93" fmla="*/ 24 h 334"/>
                  <a:gd name="T94" fmla="*/ 46 w 605"/>
                  <a:gd name="T95" fmla="*/ 8 h 334"/>
                  <a:gd name="T96" fmla="*/ 30 w 605"/>
                  <a:gd name="T97" fmla="*/ 1 h 334"/>
                  <a:gd name="T98" fmla="*/ 25 w 605"/>
                  <a:gd name="T99" fmla="*/ 0 h 334"/>
                  <a:gd name="T100" fmla="*/ 21 w 605"/>
                  <a:gd name="T101" fmla="*/ 0 h 334"/>
                  <a:gd name="T102" fmla="*/ 16 w 605"/>
                  <a:gd name="T103" fmla="*/ 0 h 334"/>
                  <a:gd name="T104" fmla="*/ 13 w 605"/>
                  <a:gd name="T105" fmla="*/ 2 h 334"/>
                  <a:gd name="T106" fmla="*/ 9 w 605"/>
                  <a:gd name="T107" fmla="*/ 5 h 334"/>
                  <a:gd name="T108" fmla="*/ 5 w 605"/>
                  <a:gd name="T109" fmla="*/ 7 h 334"/>
                  <a:gd name="T110" fmla="*/ 3 w 605"/>
                  <a:gd name="T111" fmla="*/ 10 h 334"/>
                  <a:gd name="T112" fmla="*/ 1 w 605"/>
                  <a:gd name="T113" fmla="*/ 1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05" h="334">
                    <a:moveTo>
                      <a:pt x="1" y="14"/>
                    </a:move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3" y="35"/>
                    </a:lnTo>
                    <a:lnTo>
                      <a:pt x="6" y="39"/>
                    </a:lnTo>
                    <a:lnTo>
                      <a:pt x="10" y="42"/>
                    </a:lnTo>
                    <a:lnTo>
                      <a:pt x="14" y="43"/>
                    </a:lnTo>
                    <a:lnTo>
                      <a:pt x="30" y="50"/>
                    </a:lnTo>
                    <a:lnTo>
                      <a:pt x="72" y="66"/>
                    </a:lnTo>
                    <a:lnTo>
                      <a:pt x="133" y="93"/>
                    </a:lnTo>
                    <a:lnTo>
                      <a:pt x="211" y="128"/>
                    </a:lnTo>
                    <a:lnTo>
                      <a:pt x="254" y="148"/>
                    </a:lnTo>
                    <a:lnTo>
                      <a:pt x="298" y="170"/>
                    </a:lnTo>
                    <a:lnTo>
                      <a:pt x="344" y="194"/>
                    </a:lnTo>
                    <a:lnTo>
                      <a:pt x="391" y="219"/>
                    </a:lnTo>
                    <a:lnTo>
                      <a:pt x="437" y="245"/>
                    </a:lnTo>
                    <a:lnTo>
                      <a:pt x="483" y="272"/>
                    </a:lnTo>
                    <a:lnTo>
                      <a:pt x="527" y="301"/>
                    </a:lnTo>
                    <a:lnTo>
                      <a:pt x="570" y="329"/>
                    </a:lnTo>
                    <a:lnTo>
                      <a:pt x="573" y="332"/>
                    </a:lnTo>
                    <a:lnTo>
                      <a:pt x="578" y="333"/>
                    </a:lnTo>
                    <a:lnTo>
                      <a:pt x="582" y="334"/>
                    </a:lnTo>
                    <a:lnTo>
                      <a:pt x="586" y="334"/>
                    </a:lnTo>
                    <a:lnTo>
                      <a:pt x="591" y="333"/>
                    </a:lnTo>
                    <a:lnTo>
                      <a:pt x="594" y="331"/>
                    </a:lnTo>
                    <a:lnTo>
                      <a:pt x="597" y="328"/>
                    </a:lnTo>
                    <a:lnTo>
                      <a:pt x="601" y="324"/>
                    </a:lnTo>
                    <a:lnTo>
                      <a:pt x="603" y="321"/>
                    </a:lnTo>
                    <a:lnTo>
                      <a:pt x="604" y="316"/>
                    </a:lnTo>
                    <a:lnTo>
                      <a:pt x="605" y="312"/>
                    </a:lnTo>
                    <a:lnTo>
                      <a:pt x="605" y="307"/>
                    </a:lnTo>
                    <a:lnTo>
                      <a:pt x="604" y="304"/>
                    </a:lnTo>
                    <a:lnTo>
                      <a:pt x="602" y="300"/>
                    </a:lnTo>
                    <a:lnTo>
                      <a:pt x="599" y="296"/>
                    </a:lnTo>
                    <a:lnTo>
                      <a:pt x="595" y="293"/>
                    </a:lnTo>
                    <a:lnTo>
                      <a:pt x="552" y="263"/>
                    </a:lnTo>
                    <a:lnTo>
                      <a:pt x="507" y="234"/>
                    </a:lnTo>
                    <a:lnTo>
                      <a:pt x="460" y="207"/>
                    </a:lnTo>
                    <a:lnTo>
                      <a:pt x="413" y="180"/>
                    </a:lnTo>
                    <a:lnTo>
                      <a:pt x="365" y="155"/>
                    </a:lnTo>
                    <a:lnTo>
                      <a:pt x="319" y="131"/>
                    </a:lnTo>
                    <a:lnTo>
                      <a:pt x="274" y="108"/>
                    </a:lnTo>
                    <a:lnTo>
                      <a:pt x="230" y="87"/>
                    </a:lnTo>
                    <a:lnTo>
                      <a:pt x="151" y="52"/>
                    </a:lnTo>
                    <a:lnTo>
                      <a:pt x="88" y="24"/>
                    </a:lnTo>
                    <a:lnTo>
                      <a:pt x="46" y="8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9" y="5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80" name="Freeform 1120">
                <a:extLst>
                  <a:ext uri="{FF2B5EF4-FFF2-40B4-BE49-F238E27FC236}">
                    <a16:creationId xmlns:a16="http://schemas.microsoft.com/office/drawing/2014/main" id="{B53C1B15-1213-4A13-901F-9C6140B45507}"/>
                  </a:ext>
                </a:extLst>
              </p:cNvPr>
              <p:cNvSpPr>
                <a:spLocks/>
              </p:cNvSpPr>
              <p:nvPr/>
            </p:nvSpPr>
            <p:spPr bwMode="auto">
              <a:xfrm rot="-1088080">
                <a:off x="3217" y="5263"/>
                <a:ext cx="219" cy="114"/>
              </a:xfrm>
              <a:custGeom>
                <a:avLst/>
                <a:gdLst>
                  <a:gd name="T0" fmla="*/ 4 w 625"/>
                  <a:gd name="T1" fmla="*/ 12 h 324"/>
                  <a:gd name="T2" fmla="*/ 1 w 625"/>
                  <a:gd name="T3" fmla="*/ 17 h 324"/>
                  <a:gd name="T4" fmla="*/ 0 w 625"/>
                  <a:gd name="T5" fmla="*/ 21 h 324"/>
                  <a:gd name="T6" fmla="*/ 0 w 625"/>
                  <a:gd name="T7" fmla="*/ 25 h 324"/>
                  <a:gd name="T8" fmla="*/ 1 w 625"/>
                  <a:gd name="T9" fmla="*/ 29 h 324"/>
                  <a:gd name="T10" fmla="*/ 4 w 625"/>
                  <a:gd name="T11" fmla="*/ 33 h 324"/>
                  <a:gd name="T12" fmla="*/ 6 w 625"/>
                  <a:gd name="T13" fmla="*/ 36 h 324"/>
                  <a:gd name="T14" fmla="*/ 9 w 625"/>
                  <a:gd name="T15" fmla="*/ 40 h 324"/>
                  <a:gd name="T16" fmla="*/ 12 w 625"/>
                  <a:gd name="T17" fmla="*/ 42 h 324"/>
                  <a:gd name="T18" fmla="*/ 64 w 625"/>
                  <a:gd name="T19" fmla="*/ 71 h 324"/>
                  <a:gd name="T20" fmla="*/ 128 w 625"/>
                  <a:gd name="T21" fmla="*/ 105 h 324"/>
                  <a:gd name="T22" fmla="*/ 203 w 625"/>
                  <a:gd name="T23" fmla="*/ 143 h 324"/>
                  <a:gd name="T24" fmla="*/ 282 w 625"/>
                  <a:gd name="T25" fmla="*/ 183 h 324"/>
                  <a:gd name="T26" fmla="*/ 365 w 625"/>
                  <a:gd name="T27" fmla="*/ 223 h 324"/>
                  <a:gd name="T28" fmla="*/ 447 w 625"/>
                  <a:gd name="T29" fmla="*/ 262 h 324"/>
                  <a:gd name="T30" fmla="*/ 485 w 625"/>
                  <a:gd name="T31" fmla="*/ 280 h 324"/>
                  <a:gd name="T32" fmla="*/ 524 w 625"/>
                  <a:gd name="T33" fmla="*/ 295 h 324"/>
                  <a:gd name="T34" fmla="*/ 560 w 625"/>
                  <a:gd name="T35" fmla="*/ 309 h 324"/>
                  <a:gd name="T36" fmla="*/ 594 w 625"/>
                  <a:gd name="T37" fmla="*/ 322 h 324"/>
                  <a:gd name="T38" fmla="*/ 598 w 625"/>
                  <a:gd name="T39" fmla="*/ 323 h 324"/>
                  <a:gd name="T40" fmla="*/ 602 w 625"/>
                  <a:gd name="T41" fmla="*/ 324 h 324"/>
                  <a:gd name="T42" fmla="*/ 607 w 625"/>
                  <a:gd name="T43" fmla="*/ 323 h 324"/>
                  <a:gd name="T44" fmla="*/ 611 w 625"/>
                  <a:gd name="T45" fmla="*/ 322 h 324"/>
                  <a:gd name="T46" fmla="*/ 615 w 625"/>
                  <a:gd name="T47" fmla="*/ 319 h 324"/>
                  <a:gd name="T48" fmla="*/ 618 w 625"/>
                  <a:gd name="T49" fmla="*/ 316 h 324"/>
                  <a:gd name="T50" fmla="*/ 621 w 625"/>
                  <a:gd name="T51" fmla="*/ 313 h 324"/>
                  <a:gd name="T52" fmla="*/ 622 w 625"/>
                  <a:gd name="T53" fmla="*/ 308 h 324"/>
                  <a:gd name="T54" fmla="*/ 623 w 625"/>
                  <a:gd name="T55" fmla="*/ 304 h 324"/>
                  <a:gd name="T56" fmla="*/ 625 w 625"/>
                  <a:gd name="T57" fmla="*/ 299 h 324"/>
                  <a:gd name="T58" fmla="*/ 623 w 625"/>
                  <a:gd name="T59" fmla="*/ 295 h 324"/>
                  <a:gd name="T60" fmla="*/ 622 w 625"/>
                  <a:gd name="T61" fmla="*/ 291 h 324"/>
                  <a:gd name="T62" fmla="*/ 620 w 625"/>
                  <a:gd name="T63" fmla="*/ 287 h 324"/>
                  <a:gd name="T64" fmla="*/ 617 w 625"/>
                  <a:gd name="T65" fmla="*/ 284 h 324"/>
                  <a:gd name="T66" fmla="*/ 614 w 625"/>
                  <a:gd name="T67" fmla="*/ 282 h 324"/>
                  <a:gd name="T68" fmla="*/ 609 w 625"/>
                  <a:gd name="T69" fmla="*/ 280 h 324"/>
                  <a:gd name="T70" fmla="*/ 576 w 625"/>
                  <a:gd name="T71" fmla="*/ 267 h 324"/>
                  <a:gd name="T72" fmla="*/ 541 w 625"/>
                  <a:gd name="T73" fmla="*/ 253 h 324"/>
                  <a:gd name="T74" fmla="*/ 503 w 625"/>
                  <a:gd name="T75" fmla="*/ 238 h 324"/>
                  <a:gd name="T76" fmla="*/ 463 w 625"/>
                  <a:gd name="T77" fmla="*/ 220 h 324"/>
                  <a:gd name="T78" fmla="*/ 383 w 625"/>
                  <a:gd name="T79" fmla="*/ 182 h 324"/>
                  <a:gd name="T80" fmla="*/ 301 w 625"/>
                  <a:gd name="T81" fmla="*/ 143 h 324"/>
                  <a:gd name="T82" fmla="*/ 222 w 625"/>
                  <a:gd name="T83" fmla="*/ 103 h 324"/>
                  <a:gd name="T84" fmla="*/ 148 w 625"/>
                  <a:gd name="T85" fmla="*/ 64 h 324"/>
                  <a:gd name="T86" fmla="*/ 85 w 625"/>
                  <a:gd name="T87" fmla="*/ 31 h 324"/>
                  <a:gd name="T88" fmla="*/ 35 w 625"/>
                  <a:gd name="T89" fmla="*/ 3 h 324"/>
                  <a:gd name="T90" fmla="*/ 30 w 625"/>
                  <a:gd name="T91" fmla="*/ 1 h 324"/>
                  <a:gd name="T92" fmla="*/ 26 w 625"/>
                  <a:gd name="T93" fmla="*/ 0 h 324"/>
                  <a:gd name="T94" fmla="*/ 21 w 625"/>
                  <a:gd name="T95" fmla="*/ 0 h 324"/>
                  <a:gd name="T96" fmla="*/ 17 w 625"/>
                  <a:gd name="T97" fmla="*/ 1 h 324"/>
                  <a:gd name="T98" fmla="*/ 12 w 625"/>
                  <a:gd name="T99" fmla="*/ 3 h 324"/>
                  <a:gd name="T100" fmla="*/ 9 w 625"/>
                  <a:gd name="T101" fmla="*/ 6 h 324"/>
                  <a:gd name="T102" fmla="*/ 6 w 625"/>
                  <a:gd name="T103" fmla="*/ 9 h 324"/>
                  <a:gd name="T104" fmla="*/ 4 w 625"/>
                  <a:gd name="T105" fmla="*/ 12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5" h="324">
                    <a:moveTo>
                      <a:pt x="4" y="12"/>
                    </a:moveTo>
                    <a:lnTo>
                      <a:pt x="1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2" y="42"/>
                    </a:lnTo>
                    <a:lnTo>
                      <a:pt x="64" y="71"/>
                    </a:lnTo>
                    <a:lnTo>
                      <a:pt x="128" y="105"/>
                    </a:lnTo>
                    <a:lnTo>
                      <a:pt x="203" y="143"/>
                    </a:lnTo>
                    <a:lnTo>
                      <a:pt x="282" y="183"/>
                    </a:lnTo>
                    <a:lnTo>
                      <a:pt x="365" y="223"/>
                    </a:lnTo>
                    <a:lnTo>
                      <a:pt x="447" y="262"/>
                    </a:lnTo>
                    <a:lnTo>
                      <a:pt x="485" y="280"/>
                    </a:lnTo>
                    <a:lnTo>
                      <a:pt x="524" y="295"/>
                    </a:lnTo>
                    <a:lnTo>
                      <a:pt x="560" y="309"/>
                    </a:lnTo>
                    <a:lnTo>
                      <a:pt x="594" y="322"/>
                    </a:lnTo>
                    <a:lnTo>
                      <a:pt x="598" y="323"/>
                    </a:lnTo>
                    <a:lnTo>
                      <a:pt x="602" y="324"/>
                    </a:lnTo>
                    <a:lnTo>
                      <a:pt x="607" y="323"/>
                    </a:lnTo>
                    <a:lnTo>
                      <a:pt x="611" y="322"/>
                    </a:lnTo>
                    <a:lnTo>
                      <a:pt x="615" y="319"/>
                    </a:lnTo>
                    <a:lnTo>
                      <a:pt x="618" y="316"/>
                    </a:lnTo>
                    <a:lnTo>
                      <a:pt x="621" y="313"/>
                    </a:lnTo>
                    <a:lnTo>
                      <a:pt x="622" y="308"/>
                    </a:lnTo>
                    <a:lnTo>
                      <a:pt x="623" y="304"/>
                    </a:lnTo>
                    <a:lnTo>
                      <a:pt x="625" y="299"/>
                    </a:lnTo>
                    <a:lnTo>
                      <a:pt x="623" y="295"/>
                    </a:lnTo>
                    <a:lnTo>
                      <a:pt x="622" y="291"/>
                    </a:lnTo>
                    <a:lnTo>
                      <a:pt x="620" y="287"/>
                    </a:lnTo>
                    <a:lnTo>
                      <a:pt x="617" y="284"/>
                    </a:lnTo>
                    <a:lnTo>
                      <a:pt x="614" y="282"/>
                    </a:lnTo>
                    <a:lnTo>
                      <a:pt x="609" y="280"/>
                    </a:lnTo>
                    <a:lnTo>
                      <a:pt x="576" y="267"/>
                    </a:lnTo>
                    <a:lnTo>
                      <a:pt x="541" y="253"/>
                    </a:lnTo>
                    <a:lnTo>
                      <a:pt x="503" y="238"/>
                    </a:lnTo>
                    <a:lnTo>
                      <a:pt x="463" y="220"/>
                    </a:lnTo>
                    <a:lnTo>
                      <a:pt x="383" y="182"/>
                    </a:lnTo>
                    <a:lnTo>
                      <a:pt x="301" y="143"/>
                    </a:lnTo>
                    <a:lnTo>
                      <a:pt x="222" y="103"/>
                    </a:lnTo>
                    <a:lnTo>
                      <a:pt x="148" y="64"/>
                    </a:lnTo>
                    <a:lnTo>
                      <a:pt x="85" y="31"/>
                    </a:lnTo>
                    <a:lnTo>
                      <a:pt x="35" y="3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6" y="9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81" name="Freeform 1121">
                <a:extLst>
                  <a:ext uri="{FF2B5EF4-FFF2-40B4-BE49-F238E27FC236}">
                    <a16:creationId xmlns:a16="http://schemas.microsoft.com/office/drawing/2014/main" id="{B5ACBBDF-5934-43AB-975D-B01A0640CB88}"/>
                  </a:ext>
                </a:extLst>
              </p:cNvPr>
              <p:cNvSpPr>
                <a:spLocks/>
              </p:cNvSpPr>
              <p:nvPr/>
            </p:nvSpPr>
            <p:spPr bwMode="auto">
              <a:xfrm rot="-1060686">
                <a:off x="3279" y="5350"/>
                <a:ext cx="145" cy="76"/>
              </a:xfrm>
              <a:custGeom>
                <a:avLst/>
                <a:gdLst>
                  <a:gd name="T0" fmla="*/ 4 w 421"/>
                  <a:gd name="T1" fmla="*/ 8 h 217"/>
                  <a:gd name="T2" fmla="*/ 1 w 421"/>
                  <a:gd name="T3" fmla="*/ 12 h 217"/>
                  <a:gd name="T4" fmla="*/ 0 w 421"/>
                  <a:gd name="T5" fmla="*/ 16 h 217"/>
                  <a:gd name="T6" fmla="*/ 0 w 421"/>
                  <a:gd name="T7" fmla="*/ 21 h 217"/>
                  <a:gd name="T8" fmla="*/ 0 w 421"/>
                  <a:gd name="T9" fmla="*/ 25 h 217"/>
                  <a:gd name="T10" fmla="*/ 1 w 421"/>
                  <a:gd name="T11" fmla="*/ 29 h 217"/>
                  <a:gd name="T12" fmla="*/ 2 w 421"/>
                  <a:gd name="T13" fmla="*/ 33 h 217"/>
                  <a:gd name="T14" fmla="*/ 5 w 421"/>
                  <a:gd name="T15" fmla="*/ 36 h 217"/>
                  <a:gd name="T16" fmla="*/ 8 w 421"/>
                  <a:gd name="T17" fmla="*/ 39 h 217"/>
                  <a:gd name="T18" fmla="*/ 21 w 421"/>
                  <a:gd name="T19" fmla="*/ 48 h 217"/>
                  <a:gd name="T20" fmla="*/ 48 w 421"/>
                  <a:gd name="T21" fmla="*/ 67 h 217"/>
                  <a:gd name="T22" fmla="*/ 88 w 421"/>
                  <a:gd name="T23" fmla="*/ 94 h 217"/>
                  <a:gd name="T24" fmla="*/ 139 w 421"/>
                  <a:gd name="T25" fmla="*/ 122 h 217"/>
                  <a:gd name="T26" fmla="*/ 168 w 421"/>
                  <a:gd name="T27" fmla="*/ 138 h 217"/>
                  <a:gd name="T28" fmla="*/ 198 w 421"/>
                  <a:gd name="T29" fmla="*/ 153 h 217"/>
                  <a:gd name="T30" fmla="*/ 229 w 421"/>
                  <a:gd name="T31" fmla="*/ 168 h 217"/>
                  <a:gd name="T32" fmla="*/ 261 w 421"/>
                  <a:gd name="T33" fmla="*/ 182 h 217"/>
                  <a:gd name="T34" fmla="*/ 295 w 421"/>
                  <a:gd name="T35" fmla="*/ 193 h 217"/>
                  <a:gd name="T36" fmla="*/ 329 w 421"/>
                  <a:gd name="T37" fmla="*/ 204 h 217"/>
                  <a:gd name="T38" fmla="*/ 345 w 421"/>
                  <a:gd name="T39" fmla="*/ 209 h 217"/>
                  <a:gd name="T40" fmla="*/ 362 w 421"/>
                  <a:gd name="T41" fmla="*/ 212 h 217"/>
                  <a:gd name="T42" fmla="*/ 379 w 421"/>
                  <a:gd name="T43" fmla="*/ 215 h 217"/>
                  <a:gd name="T44" fmla="*/ 395 w 421"/>
                  <a:gd name="T45" fmla="*/ 217 h 217"/>
                  <a:gd name="T46" fmla="*/ 400 w 421"/>
                  <a:gd name="T47" fmla="*/ 217 h 217"/>
                  <a:gd name="T48" fmla="*/ 404 w 421"/>
                  <a:gd name="T49" fmla="*/ 217 h 217"/>
                  <a:gd name="T50" fmla="*/ 408 w 421"/>
                  <a:gd name="T51" fmla="*/ 215 h 217"/>
                  <a:gd name="T52" fmla="*/ 412 w 421"/>
                  <a:gd name="T53" fmla="*/ 213 h 217"/>
                  <a:gd name="T54" fmla="*/ 415 w 421"/>
                  <a:gd name="T55" fmla="*/ 210 h 217"/>
                  <a:gd name="T56" fmla="*/ 417 w 421"/>
                  <a:gd name="T57" fmla="*/ 206 h 217"/>
                  <a:gd name="T58" fmla="*/ 419 w 421"/>
                  <a:gd name="T59" fmla="*/ 202 h 217"/>
                  <a:gd name="T60" fmla="*/ 421 w 421"/>
                  <a:gd name="T61" fmla="*/ 197 h 217"/>
                  <a:gd name="T62" fmla="*/ 421 w 421"/>
                  <a:gd name="T63" fmla="*/ 193 h 217"/>
                  <a:gd name="T64" fmla="*/ 419 w 421"/>
                  <a:gd name="T65" fmla="*/ 189 h 217"/>
                  <a:gd name="T66" fmla="*/ 418 w 421"/>
                  <a:gd name="T67" fmla="*/ 185 h 217"/>
                  <a:gd name="T68" fmla="*/ 416 w 421"/>
                  <a:gd name="T69" fmla="*/ 181 h 217"/>
                  <a:gd name="T70" fmla="*/ 413 w 421"/>
                  <a:gd name="T71" fmla="*/ 179 h 217"/>
                  <a:gd name="T72" fmla="*/ 409 w 421"/>
                  <a:gd name="T73" fmla="*/ 175 h 217"/>
                  <a:gd name="T74" fmla="*/ 405 w 421"/>
                  <a:gd name="T75" fmla="*/ 174 h 217"/>
                  <a:gd name="T76" fmla="*/ 401 w 421"/>
                  <a:gd name="T77" fmla="*/ 173 h 217"/>
                  <a:gd name="T78" fmla="*/ 385 w 421"/>
                  <a:gd name="T79" fmla="*/ 171 h 217"/>
                  <a:gd name="T80" fmla="*/ 370 w 421"/>
                  <a:gd name="T81" fmla="*/ 168 h 217"/>
                  <a:gd name="T82" fmla="*/ 354 w 421"/>
                  <a:gd name="T83" fmla="*/ 164 h 217"/>
                  <a:gd name="T84" fmla="*/ 338 w 421"/>
                  <a:gd name="T85" fmla="*/ 160 h 217"/>
                  <a:gd name="T86" fmla="*/ 307 w 421"/>
                  <a:gd name="T87" fmla="*/ 150 h 217"/>
                  <a:gd name="T88" fmla="*/ 275 w 421"/>
                  <a:gd name="T89" fmla="*/ 138 h 217"/>
                  <a:gd name="T90" fmla="*/ 244 w 421"/>
                  <a:gd name="T91" fmla="*/ 125 h 217"/>
                  <a:gd name="T92" fmla="*/ 214 w 421"/>
                  <a:gd name="T93" fmla="*/ 111 h 217"/>
                  <a:gd name="T94" fmla="*/ 185 w 421"/>
                  <a:gd name="T95" fmla="*/ 96 h 217"/>
                  <a:gd name="T96" fmla="*/ 158 w 421"/>
                  <a:gd name="T97" fmla="*/ 81 h 217"/>
                  <a:gd name="T98" fmla="*/ 109 w 421"/>
                  <a:gd name="T99" fmla="*/ 53 h 217"/>
                  <a:gd name="T100" fmla="*/ 70 w 421"/>
                  <a:gd name="T101" fmla="*/ 27 h 217"/>
                  <a:gd name="T102" fmla="*/ 45 w 421"/>
                  <a:gd name="T103" fmla="*/ 11 h 217"/>
                  <a:gd name="T104" fmla="*/ 35 w 421"/>
                  <a:gd name="T105" fmla="*/ 3 h 217"/>
                  <a:gd name="T106" fmla="*/ 32 w 421"/>
                  <a:gd name="T107" fmla="*/ 1 h 217"/>
                  <a:gd name="T108" fmla="*/ 27 w 421"/>
                  <a:gd name="T109" fmla="*/ 0 h 217"/>
                  <a:gd name="T110" fmla="*/ 23 w 421"/>
                  <a:gd name="T111" fmla="*/ 0 h 217"/>
                  <a:gd name="T112" fmla="*/ 18 w 421"/>
                  <a:gd name="T113" fmla="*/ 0 h 217"/>
                  <a:gd name="T114" fmla="*/ 14 w 421"/>
                  <a:gd name="T115" fmla="*/ 1 h 217"/>
                  <a:gd name="T116" fmla="*/ 11 w 421"/>
                  <a:gd name="T117" fmla="*/ 2 h 217"/>
                  <a:gd name="T118" fmla="*/ 6 w 421"/>
                  <a:gd name="T119" fmla="*/ 5 h 217"/>
                  <a:gd name="T120" fmla="*/ 4 w 421"/>
                  <a:gd name="T121" fmla="*/ 8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21" h="217">
                    <a:moveTo>
                      <a:pt x="4" y="8"/>
                    </a:moveTo>
                    <a:lnTo>
                      <a:pt x="1" y="12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3"/>
                    </a:lnTo>
                    <a:lnTo>
                      <a:pt x="5" y="36"/>
                    </a:lnTo>
                    <a:lnTo>
                      <a:pt x="8" y="39"/>
                    </a:lnTo>
                    <a:lnTo>
                      <a:pt x="21" y="48"/>
                    </a:lnTo>
                    <a:lnTo>
                      <a:pt x="48" y="67"/>
                    </a:lnTo>
                    <a:lnTo>
                      <a:pt x="88" y="94"/>
                    </a:lnTo>
                    <a:lnTo>
                      <a:pt x="139" y="122"/>
                    </a:lnTo>
                    <a:lnTo>
                      <a:pt x="168" y="138"/>
                    </a:lnTo>
                    <a:lnTo>
                      <a:pt x="198" y="153"/>
                    </a:lnTo>
                    <a:lnTo>
                      <a:pt x="229" y="168"/>
                    </a:lnTo>
                    <a:lnTo>
                      <a:pt x="261" y="182"/>
                    </a:lnTo>
                    <a:lnTo>
                      <a:pt x="295" y="193"/>
                    </a:lnTo>
                    <a:lnTo>
                      <a:pt x="329" y="204"/>
                    </a:lnTo>
                    <a:lnTo>
                      <a:pt x="345" y="209"/>
                    </a:lnTo>
                    <a:lnTo>
                      <a:pt x="362" y="212"/>
                    </a:lnTo>
                    <a:lnTo>
                      <a:pt x="379" y="215"/>
                    </a:lnTo>
                    <a:lnTo>
                      <a:pt x="395" y="217"/>
                    </a:lnTo>
                    <a:lnTo>
                      <a:pt x="400" y="217"/>
                    </a:lnTo>
                    <a:lnTo>
                      <a:pt x="404" y="217"/>
                    </a:lnTo>
                    <a:lnTo>
                      <a:pt x="408" y="215"/>
                    </a:lnTo>
                    <a:lnTo>
                      <a:pt x="412" y="213"/>
                    </a:lnTo>
                    <a:lnTo>
                      <a:pt x="415" y="210"/>
                    </a:lnTo>
                    <a:lnTo>
                      <a:pt x="417" y="206"/>
                    </a:lnTo>
                    <a:lnTo>
                      <a:pt x="419" y="202"/>
                    </a:lnTo>
                    <a:lnTo>
                      <a:pt x="421" y="197"/>
                    </a:lnTo>
                    <a:lnTo>
                      <a:pt x="421" y="193"/>
                    </a:lnTo>
                    <a:lnTo>
                      <a:pt x="419" y="189"/>
                    </a:lnTo>
                    <a:lnTo>
                      <a:pt x="418" y="185"/>
                    </a:lnTo>
                    <a:lnTo>
                      <a:pt x="416" y="181"/>
                    </a:lnTo>
                    <a:lnTo>
                      <a:pt x="413" y="179"/>
                    </a:lnTo>
                    <a:lnTo>
                      <a:pt x="409" y="175"/>
                    </a:lnTo>
                    <a:lnTo>
                      <a:pt x="405" y="174"/>
                    </a:lnTo>
                    <a:lnTo>
                      <a:pt x="401" y="173"/>
                    </a:lnTo>
                    <a:lnTo>
                      <a:pt x="385" y="171"/>
                    </a:lnTo>
                    <a:lnTo>
                      <a:pt x="370" y="168"/>
                    </a:lnTo>
                    <a:lnTo>
                      <a:pt x="354" y="164"/>
                    </a:lnTo>
                    <a:lnTo>
                      <a:pt x="338" y="160"/>
                    </a:lnTo>
                    <a:lnTo>
                      <a:pt x="307" y="150"/>
                    </a:lnTo>
                    <a:lnTo>
                      <a:pt x="275" y="138"/>
                    </a:lnTo>
                    <a:lnTo>
                      <a:pt x="244" y="125"/>
                    </a:lnTo>
                    <a:lnTo>
                      <a:pt x="214" y="111"/>
                    </a:lnTo>
                    <a:lnTo>
                      <a:pt x="185" y="96"/>
                    </a:lnTo>
                    <a:lnTo>
                      <a:pt x="158" y="81"/>
                    </a:lnTo>
                    <a:lnTo>
                      <a:pt x="109" y="53"/>
                    </a:lnTo>
                    <a:lnTo>
                      <a:pt x="70" y="27"/>
                    </a:lnTo>
                    <a:lnTo>
                      <a:pt x="45" y="11"/>
                    </a:lnTo>
                    <a:lnTo>
                      <a:pt x="35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2"/>
                    </a:lnTo>
                    <a:lnTo>
                      <a:pt x="6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82" name="Freeform 1122">
                <a:extLst>
                  <a:ext uri="{FF2B5EF4-FFF2-40B4-BE49-F238E27FC236}">
                    <a16:creationId xmlns:a16="http://schemas.microsoft.com/office/drawing/2014/main" id="{B3E2DDFE-3BDC-4588-AE6D-26E593AC765C}"/>
                  </a:ext>
                </a:extLst>
              </p:cNvPr>
              <p:cNvSpPr>
                <a:spLocks/>
              </p:cNvSpPr>
              <p:nvPr/>
            </p:nvSpPr>
            <p:spPr bwMode="auto">
              <a:xfrm rot="-938414">
                <a:off x="2880" y="4943"/>
                <a:ext cx="150" cy="390"/>
              </a:xfrm>
              <a:custGeom>
                <a:avLst/>
                <a:gdLst>
                  <a:gd name="T0" fmla="*/ 146 w 423"/>
                  <a:gd name="T1" fmla="*/ 14 h 1121"/>
                  <a:gd name="T2" fmla="*/ 144 w 423"/>
                  <a:gd name="T3" fmla="*/ 27 h 1121"/>
                  <a:gd name="T4" fmla="*/ 151 w 423"/>
                  <a:gd name="T5" fmla="*/ 38 h 1121"/>
                  <a:gd name="T6" fmla="*/ 208 w 423"/>
                  <a:gd name="T7" fmla="*/ 112 h 1121"/>
                  <a:gd name="T8" fmla="*/ 273 w 423"/>
                  <a:gd name="T9" fmla="*/ 211 h 1121"/>
                  <a:gd name="T10" fmla="*/ 326 w 423"/>
                  <a:gd name="T11" fmla="*/ 315 h 1121"/>
                  <a:gd name="T12" fmla="*/ 352 w 423"/>
                  <a:gd name="T13" fmla="*/ 385 h 1121"/>
                  <a:gd name="T14" fmla="*/ 369 w 423"/>
                  <a:gd name="T15" fmla="*/ 457 h 1121"/>
                  <a:gd name="T16" fmla="*/ 377 w 423"/>
                  <a:gd name="T17" fmla="*/ 530 h 1121"/>
                  <a:gd name="T18" fmla="*/ 374 w 423"/>
                  <a:gd name="T19" fmla="*/ 602 h 1121"/>
                  <a:gd name="T20" fmla="*/ 363 w 423"/>
                  <a:gd name="T21" fmla="*/ 667 h 1121"/>
                  <a:gd name="T22" fmla="*/ 346 w 423"/>
                  <a:gd name="T23" fmla="*/ 727 h 1121"/>
                  <a:gd name="T24" fmla="*/ 324 w 423"/>
                  <a:gd name="T25" fmla="*/ 785 h 1121"/>
                  <a:gd name="T26" fmla="*/ 298 w 423"/>
                  <a:gd name="T27" fmla="*/ 839 h 1121"/>
                  <a:gd name="T28" fmla="*/ 266 w 423"/>
                  <a:gd name="T29" fmla="*/ 889 h 1121"/>
                  <a:gd name="T30" fmla="*/ 228 w 423"/>
                  <a:gd name="T31" fmla="*/ 934 h 1121"/>
                  <a:gd name="T32" fmla="*/ 187 w 423"/>
                  <a:gd name="T33" fmla="*/ 975 h 1121"/>
                  <a:gd name="T34" fmla="*/ 141 w 423"/>
                  <a:gd name="T35" fmla="*/ 1012 h 1121"/>
                  <a:gd name="T36" fmla="*/ 90 w 423"/>
                  <a:gd name="T37" fmla="*/ 1042 h 1121"/>
                  <a:gd name="T38" fmla="*/ 34 w 423"/>
                  <a:gd name="T39" fmla="*/ 1069 h 1121"/>
                  <a:gd name="T40" fmla="*/ 7 w 423"/>
                  <a:gd name="T41" fmla="*/ 1082 h 1121"/>
                  <a:gd name="T42" fmla="*/ 0 w 423"/>
                  <a:gd name="T43" fmla="*/ 1093 h 1121"/>
                  <a:gd name="T44" fmla="*/ 2 w 423"/>
                  <a:gd name="T45" fmla="*/ 1107 h 1121"/>
                  <a:gd name="T46" fmla="*/ 9 w 423"/>
                  <a:gd name="T47" fmla="*/ 1116 h 1121"/>
                  <a:gd name="T48" fmla="*/ 21 w 423"/>
                  <a:gd name="T49" fmla="*/ 1121 h 1121"/>
                  <a:gd name="T50" fmla="*/ 51 w 423"/>
                  <a:gd name="T51" fmla="*/ 1111 h 1121"/>
                  <a:gd name="T52" fmla="*/ 111 w 423"/>
                  <a:gd name="T53" fmla="*/ 1082 h 1121"/>
                  <a:gd name="T54" fmla="*/ 166 w 423"/>
                  <a:gd name="T55" fmla="*/ 1048 h 1121"/>
                  <a:gd name="T56" fmla="*/ 217 w 423"/>
                  <a:gd name="T57" fmla="*/ 1009 h 1121"/>
                  <a:gd name="T58" fmla="*/ 261 w 423"/>
                  <a:gd name="T59" fmla="*/ 965 h 1121"/>
                  <a:gd name="T60" fmla="*/ 301 w 423"/>
                  <a:gd name="T61" fmla="*/ 916 h 1121"/>
                  <a:gd name="T62" fmla="*/ 335 w 423"/>
                  <a:gd name="T63" fmla="*/ 863 h 1121"/>
                  <a:gd name="T64" fmla="*/ 365 w 423"/>
                  <a:gd name="T65" fmla="*/ 805 h 1121"/>
                  <a:gd name="T66" fmla="*/ 388 w 423"/>
                  <a:gd name="T67" fmla="*/ 743 h 1121"/>
                  <a:gd name="T68" fmla="*/ 406 w 423"/>
                  <a:gd name="T69" fmla="*/ 678 h 1121"/>
                  <a:gd name="T70" fmla="*/ 418 w 423"/>
                  <a:gd name="T71" fmla="*/ 607 h 1121"/>
                  <a:gd name="T72" fmla="*/ 423 w 423"/>
                  <a:gd name="T73" fmla="*/ 531 h 1121"/>
                  <a:gd name="T74" fmla="*/ 415 w 423"/>
                  <a:gd name="T75" fmla="*/ 452 h 1121"/>
                  <a:gd name="T76" fmla="*/ 396 w 423"/>
                  <a:gd name="T77" fmla="*/ 376 h 1121"/>
                  <a:gd name="T78" fmla="*/ 371 w 423"/>
                  <a:gd name="T79" fmla="*/ 303 h 1121"/>
                  <a:gd name="T80" fmla="*/ 339 w 423"/>
                  <a:gd name="T81" fmla="*/ 236 h 1121"/>
                  <a:gd name="T82" fmla="*/ 293 w 423"/>
                  <a:gd name="T83" fmla="*/ 156 h 1121"/>
                  <a:gd name="T84" fmla="*/ 229 w 423"/>
                  <a:gd name="T85" fmla="*/ 63 h 1121"/>
                  <a:gd name="T86" fmla="*/ 181 w 423"/>
                  <a:gd name="T87" fmla="*/ 5 h 1121"/>
                  <a:gd name="T88" fmla="*/ 168 w 423"/>
                  <a:gd name="T89" fmla="*/ 0 h 1121"/>
                  <a:gd name="T90" fmla="*/ 155 w 423"/>
                  <a:gd name="T91" fmla="*/ 4 h 1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23" h="1121">
                    <a:moveTo>
                      <a:pt x="152" y="7"/>
                    </a:moveTo>
                    <a:lnTo>
                      <a:pt x="149" y="10"/>
                    </a:lnTo>
                    <a:lnTo>
                      <a:pt x="146" y="14"/>
                    </a:lnTo>
                    <a:lnTo>
                      <a:pt x="145" y="18"/>
                    </a:lnTo>
                    <a:lnTo>
                      <a:pt x="144" y="22"/>
                    </a:lnTo>
                    <a:lnTo>
                      <a:pt x="144" y="27"/>
                    </a:lnTo>
                    <a:lnTo>
                      <a:pt x="145" y="31"/>
                    </a:lnTo>
                    <a:lnTo>
                      <a:pt x="147" y="35"/>
                    </a:lnTo>
                    <a:lnTo>
                      <a:pt x="151" y="38"/>
                    </a:lnTo>
                    <a:lnTo>
                      <a:pt x="162" y="51"/>
                    </a:lnTo>
                    <a:lnTo>
                      <a:pt x="191" y="88"/>
                    </a:lnTo>
                    <a:lnTo>
                      <a:pt x="208" y="112"/>
                    </a:lnTo>
                    <a:lnTo>
                      <a:pt x="229" y="142"/>
                    </a:lnTo>
                    <a:lnTo>
                      <a:pt x="251" y="175"/>
                    </a:lnTo>
                    <a:lnTo>
                      <a:pt x="273" y="211"/>
                    </a:lnTo>
                    <a:lnTo>
                      <a:pt x="295" y="251"/>
                    </a:lnTo>
                    <a:lnTo>
                      <a:pt x="316" y="293"/>
                    </a:lnTo>
                    <a:lnTo>
                      <a:pt x="326" y="315"/>
                    </a:lnTo>
                    <a:lnTo>
                      <a:pt x="335" y="338"/>
                    </a:lnTo>
                    <a:lnTo>
                      <a:pt x="344" y="361"/>
                    </a:lnTo>
                    <a:lnTo>
                      <a:pt x="352" y="385"/>
                    </a:lnTo>
                    <a:lnTo>
                      <a:pt x="358" y="408"/>
                    </a:lnTo>
                    <a:lnTo>
                      <a:pt x="365" y="432"/>
                    </a:lnTo>
                    <a:lnTo>
                      <a:pt x="369" y="457"/>
                    </a:lnTo>
                    <a:lnTo>
                      <a:pt x="374" y="481"/>
                    </a:lnTo>
                    <a:lnTo>
                      <a:pt x="376" y="505"/>
                    </a:lnTo>
                    <a:lnTo>
                      <a:pt x="377" y="530"/>
                    </a:lnTo>
                    <a:lnTo>
                      <a:pt x="377" y="554"/>
                    </a:lnTo>
                    <a:lnTo>
                      <a:pt x="376" y="579"/>
                    </a:lnTo>
                    <a:lnTo>
                      <a:pt x="374" y="602"/>
                    </a:lnTo>
                    <a:lnTo>
                      <a:pt x="371" y="624"/>
                    </a:lnTo>
                    <a:lnTo>
                      <a:pt x="366" y="646"/>
                    </a:lnTo>
                    <a:lnTo>
                      <a:pt x="363" y="667"/>
                    </a:lnTo>
                    <a:lnTo>
                      <a:pt x="357" y="688"/>
                    </a:lnTo>
                    <a:lnTo>
                      <a:pt x="352" y="708"/>
                    </a:lnTo>
                    <a:lnTo>
                      <a:pt x="346" y="727"/>
                    </a:lnTo>
                    <a:lnTo>
                      <a:pt x="340" y="747"/>
                    </a:lnTo>
                    <a:lnTo>
                      <a:pt x="332" y="767"/>
                    </a:lnTo>
                    <a:lnTo>
                      <a:pt x="324" y="785"/>
                    </a:lnTo>
                    <a:lnTo>
                      <a:pt x="315" y="804"/>
                    </a:lnTo>
                    <a:lnTo>
                      <a:pt x="307" y="821"/>
                    </a:lnTo>
                    <a:lnTo>
                      <a:pt x="298" y="839"/>
                    </a:lnTo>
                    <a:lnTo>
                      <a:pt x="287" y="856"/>
                    </a:lnTo>
                    <a:lnTo>
                      <a:pt x="277" y="872"/>
                    </a:lnTo>
                    <a:lnTo>
                      <a:pt x="266" y="889"/>
                    </a:lnTo>
                    <a:lnTo>
                      <a:pt x="253" y="904"/>
                    </a:lnTo>
                    <a:lnTo>
                      <a:pt x="241" y="920"/>
                    </a:lnTo>
                    <a:lnTo>
                      <a:pt x="228" y="934"/>
                    </a:lnTo>
                    <a:lnTo>
                      <a:pt x="215" y="949"/>
                    </a:lnTo>
                    <a:lnTo>
                      <a:pt x="202" y="962"/>
                    </a:lnTo>
                    <a:lnTo>
                      <a:pt x="187" y="975"/>
                    </a:lnTo>
                    <a:lnTo>
                      <a:pt x="172" y="987"/>
                    </a:lnTo>
                    <a:lnTo>
                      <a:pt x="156" y="999"/>
                    </a:lnTo>
                    <a:lnTo>
                      <a:pt x="141" y="1012"/>
                    </a:lnTo>
                    <a:lnTo>
                      <a:pt x="124" y="1023"/>
                    </a:lnTo>
                    <a:lnTo>
                      <a:pt x="107" y="1033"/>
                    </a:lnTo>
                    <a:lnTo>
                      <a:pt x="90" y="1042"/>
                    </a:lnTo>
                    <a:lnTo>
                      <a:pt x="71" y="1052"/>
                    </a:lnTo>
                    <a:lnTo>
                      <a:pt x="54" y="1061"/>
                    </a:lnTo>
                    <a:lnTo>
                      <a:pt x="34" y="1069"/>
                    </a:lnTo>
                    <a:lnTo>
                      <a:pt x="15" y="1077"/>
                    </a:lnTo>
                    <a:lnTo>
                      <a:pt x="10" y="1079"/>
                    </a:lnTo>
                    <a:lnTo>
                      <a:pt x="7" y="1082"/>
                    </a:lnTo>
                    <a:lnTo>
                      <a:pt x="4" y="1086"/>
                    </a:lnTo>
                    <a:lnTo>
                      <a:pt x="2" y="1089"/>
                    </a:lnTo>
                    <a:lnTo>
                      <a:pt x="0" y="1093"/>
                    </a:lnTo>
                    <a:lnTo>
                      <a:pt x="0" y="1098"/>
                    </a:lnTo>
                    <a:lnTo>
                      <a:pt x="0" y="1102"/>
                    </a:lnTo>
                    <a:lnTo>
                      <a:pt x="2" y="1107"/>
                    </a:lnTo>
                    <a:lnTo>
                      <a:pt x="4" y="1111"/>
                    </a:lnTo>
                    <a:lnTo>
                      <a:pt x="6" y="1114"/>
                    </a:lnTo>
                    <a:lnTo>
                      <a:pt x="9" y="1116"/>
                    </a:lnTo>
                    <a:lnTo>
                      <a:pt x="14" y="1119"/>
                    </a:lnTo>
                    <a:lnTo>
                      <a:pt x="17" y="1120"/>
                    </a:lnTo>
                    <a:lnTo>
                      <a:pt x="21" y="1121"/>
                    </a:lnTo>
                    <a:lnTo>
                      <a:pt x="26" y="1121"/>
                    </a:lnTo>
                    <a:lnTo>
                      <a:pt x="30" y="1120"/>
                    </a:lnTo>
                    <a:lnTo>
                      <a:pt x="51" y="1111"/>
                    </a:lnTo>
                    <a:lnTo>
                      <a:pt x="72" y="1102"/>
                    </a:lnTo>
                    <a:lnTo>
                      <a:pt x="92" y="1092"/>
                    </a:lnTo>
                    <a:lnTo>
                      <a:pt x="111" y="1082"/>
                    </a:lnTo>
                    <a:lnTo>
                      <a:pt x="130" y="1071"/>
                    </a:lnTo>
                    <a:lnTo>
                      <a:pt x="149" y="1060"/>
                    </a:lnTo>
                    <a:lnTo>
                      <a:pt x="166" y="1048"/>
                    </a:lnTo>
                    <a:lnTo>
                      <a:pt x="184" y="1036"/>
                    </a:lnTo>
                    <a:lnTo>
                      <a:pt x="200" y="1023"/>
                    </a:lnTo>
                    <a:lnTo>
                      <a:pt x="217" y="1009"/>
                    </a:lnTo>
                    <a:lnTo>
                      <a:pt x="232" y="995"/>
                    </a:lnTo>
                    <a:lnTo>
                      <a:pt x="247" y="981"/>
                    </a:lnTo>
                    <a:lnTo>
                      <a:pt x="261" y="965"/>
                    </a:lnTo>
                    <a:lnTo>
                      <a:pt x="276" y="950"/>
                    </a:lnTo>
                    <a:lnTo>
                      <a:pt x="289" y="933"/>
                    </a:lnTo>
                    <a:lnTo>
                      <a:pt x="301" y="916"/>
                    </a:lnTo>
                    <a:lnTo>
                      <a:pt x="313" y="899"/>
                    </a:lnTo>
                    <a:lnTo>
                      <a:pt x="325" y="881"/>
                    </a:lnTo>
                    <a:lnTo>
                      <a:pt x="335" y="863"/>
                    </a:lnTo>
                    <a:lnTo>
                      <a:pt x="346" y="845"/>
                    </a:lnTo>
                    <a:lnTo>
                      <a:pt x="356" y="825"/>
                    </a:lnTo>
                    <a:lnTo>
                      <a:pt x="365" y="805"/>
                    </a:lnTo>
                    <a:lnTo>
                      <a:pt x="373" y="785"/>
                    </a:lnTo>
                    <a:lnTo>
                      <a:pt x="382" y="764"/>
                    </a:lnTo>
                    <a:lnTo>
                      <a:pt x="388" y="743"/>
                    </a:lnTo>
                    <a:lnTo>
                      <a:pt x="395" y="722"/>
                    </a:lnTo>
                    <a:lnTo>
                      <a:pt x="400" y="700"/>
                    </a:lnTo>
                    <a:lnTo>
                      <a:pt x="406" y="678"/>
                    </a:lnTo>
                    <a:lnTo>
                      <a:pt x="410" y="655"/>
                    </a:lnTo>
                    <a:lnTo>
                      <a:pt x="415" y="631"/>
                    </a:lnTo>
                    <a:lnTo>
                      <a:pt x="418" y="607"/>
                    </a:lnTo>
                    <a:lnTo>
                      <a:pt x="420" y="584"/>
                    </a:lnTo>
                    <a:lnTo>
                      <a:pt x="423" y="557"/>
                    </a:lnTo>
                    <a:lnTo>
                      <a:pt x="423" y="531"/>
                    </a:lnTo>
                    <a:lnTo>
                      <a:pt x="421" y="504"/>
                    </a:lnTo>
                    <a:lnTo>
                      <a:pt x="419" y="478"/>
                    </a:lnTo>
                    <a:lnTo>
                      <a:pt x="415" y="452"/>
                    </a:lnTo>
                    <a:lnTo>
                      <a:pt x="409" y="427"/>
                    </a:lnTo>
                    <a:lnTo>
                      <a:pt x="404" y="401"/>
                    </a:lnTo>
                    <a:lnTo>
                      <a:pt x="396" y="376"/>
                    </a:lnTo>
                    <a:lnTo>
                      <a:pt x="388" y="352"/>
                    </a:lnTo>
                    <a:lnTo>
                      <a:pt x="379" y="327"/>
                    </a:lnTo>
                    <a:lnTo>
                      <a:pt x="371" y="303"/>
                    </a:lnTo>
                    <a:lnTo>
                      <a:pt x="361" y="281"/>
                    </a:lnTo>
                    <a:lnTo>
                      <a:pt x="350" y="258"/>
                    </a:lnTo>
                    <a:lnTo>
                      <a:pt x="339" y="236"/>
                    </a:lnTo>
                    <a:lnTo>
                      <a:pt x="328" y="215"/>
                    </a:lnTo>
                    <a:lnTo>
                      <a:pt x="316" y="195"/>
                    </a:lnTo>
                    <a:lnTo>
                      <a:pt x="293" y="156"/>
                    </a:lnTo>
                    <a:lnTo>
                      <a:pt x="270" y="121"/>
                    </a:lnTo>
                    <a:lnTo>
                      <a:pt x="249" y="90"/>
                    </a:lnTo>
                    <a:lnTo>
                      <a:pt x="229" y="63"/>
                    </a:lnTo>
                    <a:lnTo>
                      <a:pt x="198" y="25"/>
                    </a:lnTo>
                    <a:lnTo>
                      <a:pt x="184" y="8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2" y="1"/>
                    </a:lnTo>
                    <a:lnTo>
                      <a:pt x="168" y="0"/>
                    </a:lnTo>
                    <a:lnTo>
                      <a:pt x="164" y="1"/>
                    </a:lnTo>
                    <a:lnTo>
                      <a:pt x="160" y="3"/>
                    </a:lnTo>
                    <a:lnTo>
                      <a:pt x="155" y="4"/>
                    </a:lnTo>
                    <a:lnTo>
                      <a:pt x="152" y="7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83" name="Freeform 1123">
                <a:extLst>
                  <a:ext uri="{FF2B5EF4-FFF2-40B4-BE49-F238E27FC236}">
                    <a16:creationId xmlns:a16="http://schemas.microsoft.com/office/drawing/2014/main" id="{498EAA1E-BADD-4F30-AF4B-C6E53357FF2A}"/>
                  </a:ext>
                </a:extLst>
              </p:cNvPr>
              <p:cNvSpPr>
                <a:spLocks/>
              </p:cNvSpPr>
              <p:nvPr/>
            </p:nvSpPr>
            <p:spPr bwMode="auto">
              <a:xfrm rot="-989383">
                <a:off x="3027" y="5106"/>
                <a:ext cx="78" cy="159"/>
              </a:xfrm>
              <a:custGeom>
                <a:avLst/>
                <a:gdLst>
                  <a:gd name="T0" fmla="*/ 181 w 227"/>
                  <a:gd name="T1" fmla="*/ 37 h 450"/>
                  <a:gd name="T2" fmla="*/ 176 w 227"/>
                  <a:gd name="T3" fmla="*/ 95 h 450"/>
                  <a:gd name="T4" fmla="*/ 167 w 227"/>
                  <a:gd name="T5" fmla="*/ 151 h 450"/>
                  <a:gd name="T6" fmla="*/ 151 w 227"/>
                  <a:gd name="T7" fmla="*/ 214 h 450"/>
                  <a:gd name="T8" fmla="*/ 134 w 227"/>
                  <a:gd name="T9" fmla="*/ 262 h 450"/>
                  <a:gd name="T10" fmla="*/ 118 w 227"/>
                  <a:gd name="T11" fmla="*/ 293 h 450"/>
                  <a:gd name="T12" fmla="*/ 101 w 227"/>
                  <a:gd name="T13" fmla="*/ 324 h 450"/>
                  <a:gd name="T14" fmla="*/ 80 w 227"/>
                  <a:gd name="T15" fmla="*/ 352 h 450"/>
                  <a:gd name="T16" fmla="*/ 54 w 227"/>
                  <a:gd name="T17" fmla="*/ 377 h 450"/>
                  <a:gd name="T18" fmla="*/ 27 w 227"/>
                  <a:gd name="T19" fmla="*/ 399 h 450"/>
                  <a:gd name="T20" fmla="*/ 8 w 227"/>
                  <a:gd name="T21" fmla="*/ 411 h 450"/>
                  <a:gd name="T22" fmla="*/ 2 w 227"/>
                  <a:gd name="T23" fmla="*/ 418 h 450"/>
                  <a:gd name="T24" fmla="*/ 0 w 227"/>
                  <a:gd name="T25" fmla="*/ 426 h 450"/>
                  <a:gd name="T26" fmla="*/ 0 w 227"/>
                  <a:gd name="T27" fmla="*/ 435 h 450"/>
                  <a:gd name="T28" fmla="*/ 5 w 227"/>
                  <a:gd name="T29" fmla="*/ 442 h 450"/>
                  <a:gd name="T30" fmla="*/ 12 w 227"/>
                  <a:gd name="T31" fmla="*/ 448 h 450"/>
                  <a:gd name="T32" fmla="*/ 20 w 227"/>
                  <a:gd name="T33" fmla="*/ 450 h 450"/>
                  <a:gd name="T34" fmla="*/ 29 w 227"/>
                  <a:gd name="T35" fmla="*/ 450 h 450"/>
                  <a:gd name="T36" fmla="*/ 51 w 227"/>
                  <a:gd name="T37" fmla="*/ 437 h 450"/>
                  <a:gd name="T38" fmla="*/ 83 w 227"/>
                  <a:gd name="T39" fmla="*/ 413 h 450"/>
                  <a:gd name="T40" fmla="*/ 111 w 227"/>
                  <a:gd name="T41" fmla="*/ 385 h 450"/>
                  <a:gd name="T42" fmla="*/ 135 w 227"/>
                  <a:gd name="T43" fmla="*/ 354 h 450"/>
                  <a:gd name="T44" fmla="*/ 155 w 227"/>
                  <a:gd name="T45" fmla="*/ 321 h 450"/>
                  <a:gd name="T46" fmla="*/ 172 w 227"/>
                  <a:gd name="T47" fmla="*/ 287 h 450"/>
                  <a:gd name="T48" fmla="*/ 192 w 227"/>
                  <a:gd name="T49" fmla="*/ 235 h 450"/>
                  <a:gd name="T50" fmla="*/ 210 w 227"/>
                  <a:gd name="T51" fmla="*/ 166 h 450"/>
                  <a:gd name="T52" fmla="*/ 221 w 227"/>
                  <a:gd name="T53" fmla="*/ 105 h 450"/>
                  <a:gd name="T54" fmla="*/ 225 w 227"/>
                  <a:gd name="T55" fmla="*/ 40 h 450"/>
                  <a:gd name="T56" fmla="*/ 225 w 227"/>
                  <a:gd name="T57" fmla="*/ 18 h 450"/>
                  <a:gd name="T58" fmla="*/ 222 w 227"/>
                  <a:gd name="T59" fmla="*/ 10 h 450"/>
                  <a:gd name="T60" fmla="*/ 217 w 227"/>
                  <a:gd name="T61" fmla="*/ 5 h 450"/>
                  <a:gd name="T62" fmla="*/ 208 w 227"/>
                  <a:gd name="T63" fmla="*/ 1 h 450"/>
                  <a:gd name="T64" fmla="*/ 199 w 227"/>
                  <a:gd name="T65" fmla="*/ 1 h 450"/>
                  <a:gd name="T66" fmla="*/ 191 w 227"/>
                  <a:gd name="T67" fmla="*/ 5 h 450"/>
                  <a:gd name="T68" fmla="*/ 185 w 227"/>
                  <a:gd name="T69" fmla="*/ 11 h 450"/>
                  <a:gd name="T70" fmla="*/ 181 w 227"/>
                  <a:gd name="T71" fmla="*/ 19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7" h="450">
                    <a:moveTo>
                      <a:pt x="181" y="24"/>
                    </a:moveTo>
                    <a:lnTo>
                      <a:pt x="181" y="37"/>
                    </a:lnTo>
                    <a:lnTo>
                      <a:pt x="179" y="71"/>
                    </a:lnTo>
                    <a:lnTo>
                      <a:pt x="176" y="95"/>
                    </a:lnTo>
                    <a:lnTo>
                      <a:pt x="172" y="122"/>
                    </a:lnTo>
                    <a:lnTo>
                      <a:pt x="167" y="151"/>
                    </a:lnTo>
                    <a:lnTo>
                      <a:pt x="160" y="182"/>
                    </a:lnTo>
                    <a:lnTo>
                      <a:pt x="151" y="214"/>
                    </a:lnTo>
                    <a:lnTo>
                      <a:pt x="140" y="246"/>
                    </a:lnTo>
                    <a:lnTo>
                      <a:pt x="134" y="262"/>
                    </a:lnTo>
                    <a:lnTo>
                      <a:pt x="126" y="278"/>
                    </a:lnTo>
                    <a:lnTo>
                      <a:pt x="118" y="293"/>
                    </a:lnTo>
                    <a:lnTo>
                      <a:pt x="109" y="309"/>
                    </a:lnTo>
                    <a:lnTo>
                      <a:pt x="101" y="324"/>
                    </a:lnTo>
                    <a:lnTo>
                      <a:pt x="91" y="338"/>
                    </a:lnTo>
                    <a:lnTo>
                      <a:pt x="80" y="352"/>
                    </a:lnTo>
                    <a:lnTo>
                      <a:pt x="67" y="365"/>
                    </a:lnTo>
                    <a:lnTo>
                      <a:pt x="54" y="377"/>
                    </a:lnTo>
                    <a:lnTo>
                      <a:pt x="41" y="388"/>
                    </a:lnTo>
                    <a:lnTo>
                      <a:pt x="27" y="399"/>
                    </a:lnTo>
                    <a:lnTo>
                      <a:pt x="11" y="408"/>
                    </a:lnTo>
                    <a:lnTo>
                      <a:pt x="8" y="411"/>
                    </a:lnTo>
                    <a:lnTo>
                      <a:pt x="5" y="415"/>
                    </a:lnTo>
                    <a:lnTo>
                      <a:pt x="2" y="418"/>
                    </a:lnTo>
                    <a:lnTo>
                      <a:pt x="0" y="422"/>
                    </a:lnTo>
                    <a:lnTo>
                      <a:pt x="0" y="426"/>
                    </a:lnTo>
                    <a:lnTo>
                      <a:pt x="0" y="430"/>
                    </a:lnTo>
                    <a:lnTo>
                      <a:pt x="0" y="435"/>
                    </a:lnTo>
                    <a:lnTo>
                      <a:pt x="2" y="439"/>
                    </a:lnTo>
                    <a:lnTo>
                      <a:pt x="5" y="442"/>
                    </a:lnTo>
                    <a:lnTo>
                      <a:pt x="8" y="446"/>
                    </a:lnTo>
                    <a:lnTo>
                      <a:pt x="12" y="448"/>
                    </a:lnTo>
                    <a:lnTo>
                      <a:pt x="16" y="450"/>
                    </a:lnTo>
                    <a:lnTo>
                      <a:pt x="20" y="450"/>
                    </a:lnTo>
                    <a:lnTo>
                      <a:pt x="24" y="450"/>
                    </a:lnTo>
                    <a:lnTo>
                      <a:pt x="29" y="450"/>
                    </a:lnTo>
                    <a:lnTo>
                      <a:pt x="33" y="448"/>
                    </a:lnTo>
                    <a:lnTo>
                      <a:pt x="51" y="437"/>
                    </a:lnTo>
                    <a:lnTo>
                      <a:pt x="67" y="426"/>
                    </a:lnTo>
                    <a:lnTo>
                      <a:pt x="83" y="413"/>
                    </a:lnTo>
                    <a:lnTo>
                      <a:pt x="97" y="399"/>
                    </a:lnTo>
                    <a:lnTo>
                      <a:pt x="111" y="385"/>
                    </a:lnTo>
                    <a:lnTo>
                      <a:pt x="123" y="369"/>
                    </a:lnTo>
                    <a:lnTo>
                      <a:pt x="135" y="354"/>
                    </a:lnTo>
                    <a:lnTo>
                      <a:pt x="145" y="338"/>
                    </a:lnTo>
                    <a:lnTo>
                      <a:pt x="155" y="321"/>
                    </a:lnTo>
                    <a:lnTo>
                      <a:pt x="164" y="304"/>
                    </a:lnTo>
                    <a:lnTo>
                      <a:pt x="172" y="287"/>
                    </a:lnTo>
                    <a:lnTo>
                      <a:pt x="179" y="270"/>
                    </a:lnTo>
                    <a:lnTo>
                      <a:pt x="192" y="235"/>
                    </a:lnTo>
                    <a:lnTo>
                      <a:pt x="202" y="200"/>
                    </a:lnTo>
                    <a:lnTo>
                      <a:pt x="210" y="166"/>
                    </a:lnTo>
                    <a:lnTo>
                      <a:pt x="217" y="135"/>
                    </a:lnTo>
                    <a:lnTo>
                      <a:pt x="221" y="105"/>
                    </a:lnTo>
                    <a:lnTo>
                      <a:pt x="223" y="80"/>
                    </a:lnTo>
                    <a:lnTo>
                      <a:pt x="225" y="40"/>
                    </a:lnTo>
                    <a:lnTo>
                      <a:pt x="227" y="24"/>
                    </a:lnTo>
                    <a:lnTo>
                      <a:pt x="225" y="18"/>
                    </a:lnTo>
                    <a:lnTo>
                      <a:pt x="224" y="15"/>
                    </a:lnTo>
                    <a:lnTo>
                      <a:pt x="222" y="10"/>
                    </a:lnTo>
                    <a:lnTo>
                      <a:pt x="220" y="7"/>
                    </a:lnTo>
                    <a:lnTo>
                      <a:pt x="217" y="5"/>
                    </a:lnTo>
                    <a:lnTo>
                      <a:pt x="212" y="3"/>
                    </a:lnTo>
                    <a:lnTo>
                      <a:pt x="208" y="1"/>
                    </a:lnTo>
                    <a:lnTo>
                      <a:pt x="203" y="0"/>
                    </a:lnTo>
                    <a:lnTo>
                      <a:pt x="199" y="1"/>
                    </a:lnTo>
                    <a:lnTo>
                      <a:pt x="195" y="3"/>
                    </a:lnTo>
                    <a:lnTo>
                      <a:pt x="191" y="5"/>
                    </a:lnTo>
                    <a:lnTo>
                      <a:pt x="188" y="7"/>
                    </a:lnTo>
                    <a:lnTo>
                      <a:pt x="185" y="11"/>
                    </a:lnTo>
                    <a:lnTo>
                      <a:pt x="182" y="15"/>
                    </a:lnTo>
                    <a:lnTo>
                      <a:pt x="181" y="19"/>
                    </a:lnTo>
                    <a:lnTo>
                      <a:pt x="181" y="24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84" name="Freeform 1124">
                <a:extLst>
                  <a:ext uri="{FF2B5EF4-FFF2-40B4-BE49-F238E27FC236}">
                    <a16:creationId xmlns:a16="http://schemas.microsoft.com/office/drawing/2014/main" id="{22620860-B7D3-4322-B876-FB63C3DE8846}"/>
                  </a:ext>
                </a:extLst>
              </p:cNvPr>
              <p:cNvSpPr>
                <a:spLocks/>
              </p:cNvSpPr>
              <p:nvPr/>
            </p:nvSpPr>
            <p:spPr bwMode="auto">
              <a:xfrm rot="-996749">
                <a:off x="3075" y="4916"/>
                <a:ext cx="59" cy="138"/>
              </a:xfrm>
              <a:custGeom>
                <a:avLst/>
                <a:gdLst>
                  <a:gd name="T0" fmla="*/ 4 w 170"/>
                  <a:gd name="T1" fmla="*/ 11 h 400"/>
                  <a:gd name="T2" fmla="*/ 0 w 170"/>
                  <a:gd name="T3" fmla="*/ 20 h 400"/>
                  <a:gd name="T4" fmla="*/ 1 w 170"/>
                  <a:gd name="T5" fmla="*/ 29 h 400"/>
                  <a:gd name="T6" fmla="*/ 5 w 170"/>
                  <a:gd name="T7" fmla="*/ 37 h 400"/>
                  <a:gd name="T8" fmla="*/ 15 w 170"/>
                  <a:gd name="T9" fmla="*/ 47 h 400"/>
                  <a:gd name="T10" fmla="*/ 45 w 170"/>
                  <a:gd name="T11" fmla="*/ 82 h 400"/>
                  <a:gd name="T12" fmla="*/ 70 w 170"/>
                  <a:gd name="T13" fmla="*/ 119 h 400"/>
                  <a:gd name="T14" fmla="*/ 95 w 170"/>
                  <a:gd name="T15" fmla="*/ 164 h 400"/>
                  <a:gd name="T16" fmla="*/ 111 w 170"/>
                  <a:gd name="T17" fmla="*/ 203 h 400"/>
                  <a:gd name="T18" fmla="*/ 119 w 170"/>
                  <a:gd name="T19" fmla="*/ 231 h 400"/>
                  <a:gd name="T20" fmla="*/ 123 w 170"/>
                  <a:gd name="T21" fmla="*/ 260 h 400"/>
                  <a:gd name="T22" fmla="*/ 125 w 170"/>
                  <a:gd name="T23" fmla="*/ 291 h 400"/>
                  <a:gd name="T24" fmla="*/ 123 w 170"/>
                  <a:gd name="T25" fmla="*/ 322 h 400"/>
                  <a:gd name="T26" fmla="*/ 116 w 170"/>
                  <a:gd name="T27" fmla="*/ 354 h 400"/>
                  <a:gd name="T28" fmla="*/ 110 w 170"/>
                  <a:gd name="T29" fmla="*/ 375 h 400"/>
                  <a:gd name="T30" fmla="*/ 111 w 170"/>
                  <a:gd name="T31" fmla="*/ 384 h 400"/>
                  <a:gd name="T32" fmla="*/ 114 w 170"/>
                  <a:gd name="T33" fmla="*/ 391 h 400"/>
                  <a:gd name="T34" fmla="*/ 121 w 170"/>
                  <a:gd name="T35" fmla="*/ 397 h 400"/>
                  <a:gd name="T36" fmla="*/ 130 w 170"/>
                  <a:gd name="T37" fmla="*/ 400 h 400"/>
                  <a:gd name="T38" fmla="*/ 138 w 170"/>
                  <a:gd name="T39" fmla="*/ 400 h 400"/>
                  <a:gd name="T40" fmla="*/ 146 w 170"/>
                  <a:gd name="T41" fmla="*/ 396 h 400"/>
                  <a:gd name="T42" fmla="*/ 152 w 170"/>
                  <a:gd name="T43" fmla="*/ 389 h 400"/>
                  <a:gd name="T44" fmla="*/ 159 w 170"/>
                  <a:gd name="T45" fmla="*/ 366 h 400"/>
                  <a:gd name="T46" fmla="*/ 167 w 170"/>
                  <a:gd name="T47" fmla="*/ 330 h 400"/>
                  <a:gd name="T48" fmla="*/ 170 w 170"/>
                  <a:gd name="T49" fmla="*/ 293 h 400"/>
                  <a:gd name="T50" fmla="*/ 169 w 170"/>
                  <a:gd name="T51" fmla="*/ 259 h 400"/>
                  <a:gd name="T52" fmla="*/ 164 w 170"/>
                  <a:gd name="T53" fmla="*/ 225 h 400"/>
                  <a:gd name="T54" fmla="*/ 156 w 170"/>
                  <a:gd name="T55" fmla="*/ 194 h 400"/>
                  <a:gd name="T56" fmla="*/ 145 w 170"/>
                  <a:gd name="T57" fmla="*/ 164 h 400"/>
                  <a:gd name="T58" fmla="*/ 133 w 170"/>
                  <a:gd name="T59" fmla="*/ 135 h 400"/>
                  <a:gd name="T60" fmla="*/ 112 w 170"/>
                  <a:gd name="T61" fmla="*/ 98 h 400"/>
                  <a:gd name="T62" fmla="*/ 83 w 170"/>
                  <a:gd name="T63" fmla="*/ 57 h 400"/>
                  <a:gd name="T64" fmla="*/ 48 w 170"/>
                  <a:gd name="T65" fmla="*/ 17 h 400"/>
                  <a:gd name="T66" fmla="*/ 35 w 170"/>
                  <a:gd name="T67" fmla="*/ 4 h 400"/>
                  <a:gd name="T68" fmla="*/ 26 w 170"/>
                  <a:gd name="T69" fmla="*/ 1 h 400"/>
                  <a:gd name="T70" fmla="*/ 18 w 170"/>
                  <a:gd name="T71" fmla="*/ 1 h 400"/>
                  <a:gd name="T72" fmla="*/ 10 w 170"/>
                  <a:gd name="T73" fmla="*/ 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400">
                    <a:moveTo>
                      <a:pt x="6" y="8"/>
                    </a:moveTo>
                    <a:lnTo>
                      <a:pt x="4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3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5" y="47"/>
                    </a:lnTo>
                    <a:lnTo>
                      <a:pt x="33" y="68"/>
                    </a:lnTo>
                    <a:lnTo>
                      <a:pt x="45" y="82"/>
                    </a:lnTo>
                    <a:lnTo>
                      <a:pt x="58" y="99"/>
                    </a:lnTo>
                    <a:lnTo>
                      <a:pt x="70" y="119"/>
                    </a:lnTo>
                    <a:lnTo>
                      <a:pt x="83" y="140"/>
                    </a:lnTo>
                    <a:lnTo>
                      <a:pt x="95" y="164"/>
                    </a:lnTo>
                    <a:lnTo>
                      <a:pt x="106" y="189"/>
                    </a:lnTo>
                    <a:lnTo>
                      <a:pt x="111" y="203"/>
                    </a:lnTo>
                    <a:lnTo>
                      <a:pt x="115" y="217"/>
                    </a:lnTo>
                    <a:lnTo>
                      <a:pt x="119" y="231"/>
                    </a:lnTo>
                    <a:lnTo>
                      <a:pt x="121" y="246"/>
                    </a:lnTo>
                    <a:lnTo>
                      <a:pt x="123" y="260"/>
                    </a:lnTo>
                    <a:lnTo>
                      <a:pt x="124" y="275"/>
                    </a:lnTo>
                    <a:lnTo>
                      <a:pt x="125" y="291"/>
                    </a:lnTo>
                    <a:lnTo>
                      <a:pt x="124" y="306"/>
                    </a:lnTo>
                    <a:lnTo>
                      <a:pt x="123" y="322"/>
                    </a:lnTo>
                    <a:lnTo>
                      <a:pt x="120" y="338"/>
                    </a:lnTo>
                    <a:lnTo>
                      <a:pt x="116" y="354"/>
                    </a:lnTo>
                    <a:lnTo>
                      <a:pt x="111" y="370"/>
                    </a:lnTo>
                    <a:lnTo>
                      <a:pt x="110" y="375"/>
                    </a:lnTo>
                    <a:lnTo>
                      <a:pt x="110" y="379"/>
                    </a:lnTo>
                    <a:lnTo>
                      <a:pt x="111" y="384"/>
                    </a:lnTo>
                    <a:lnTo>
                      <a:pt x="112" y="388"/>
                    </a:lnTo>
                    <a:lnTo>
                      <a:pt x="114" y="391"/>
                    </a:lnTo>
                    <a:lnTo>
                      <a:pt x="117" y="395"/>
                    </a:lnTo>
                    <a:lnTo>
                      <a:pt x="121" y="397"/>
                    </a:lnTo>
                    <a:lnTo>
                      <a:pt x="125" y="399"/>
                    </a:lnTo>
                    <a:lnTo>
                      <a:pt x="130" y="400"/>
                    </a:lnTo>
                    <a:lnTo>
                      <a:pt x="134" y="400"/>
                    </a:lnTo>
                    <a:lnTo>
                      <a:pt x="138" y="400"/>
                    </a:lnTo>
                    <a:lnTo>
                      <a:pt x="142" y="398"/>
                    </a:lnTo>
                    <a:lnTo>
                      <a:pt x="146" y="396"/>
                    </a:lnTo>
                    <a:lnTo>
                      <a:pt x="149" y="394"/>
                    </a:lnTo>
                    <a:lnTo>
                      <a:pt x="152" y="389"/>
                    </a:lnTo>
                    <a:lnTo>
                      <a:pt x="154" y="386"/>
                    </a:lnTo>
                    <a:lnTo>
                      <a:pt x="159" y="366"/>
                    </a:lnTo>
                    <a:lnTo>
                      <a:pt x="164" y="348"/>
                    </a:lnTo>
                    <a:lnTo>
                      <a:pt x="167" y="330"/>
                    </a:lnTo>
                    <a:lnTo>
                      <a:pt x="169" y="311"/>
                    </a:lnTo>
                    <a:lnTo>
                      <a:pt x="170" y="293"/>
                    </a:lnTo>
                    <a:lnTo>
                      <a:pt x="170" y="275"/>
                    </a:lnTo>
                    <a:lnTo>
                      <a:pt x="169" y="259"/>
                    </a:lnTo>
                    <a:lnTo>
                      <a:pt x="167" y="241"/>
                    </a:lnTo>
                    <a:lnTo>
                      <a:pt x="164" y="225"/>
                    </a:lnTo>
                    <a:lnTo>
                      <a:pt x="161" y="209"/>
                    </a:lnTo>
                    <a:lnTo>
                      <a:pt x="156" y="194"/>
                    </a:lnTo>
                    <a:lnTo>
                      <a:pt x="151" y="178"/>
                    </a:lnTo>
                    <a:lnTo>
                      <a:pt x="145" y="164"/>
                    </a:lnTo>
                    <a:lnTo>
                      <a:pt x="138" y="149"/>
                    </a:lnTo>
                    <a:lnTo>
                      <a:pt x="133" y="135"/>
                    </a:lnTo>
                    <a:lnTo>
                      <a:pt x="125" y="122"/>
                    </a:lnTo>
                    <a:lnTo>
                      <a:pt x="112" y="98"/>
                    </a:lnTo>
                    <a:lnTo>
                      <a:pt x="96" y="75"/>
                    </a:lnTo>
                    <a:lnTo>
                      <a:pt x="83" y="57"/>
                    </a:lnTo>
                    <a:lnTo>
                      <a:pt x="70" y="40"/>
                    </a:lnTo>
                    <a:lnTo>
                      <a:pt x="48" y="17"/>
                    </a:lnTo>
                    <a:lnTo>
                      <a:pt x="38" y="7"/>
                    </a:lnTo>
                    <a:lnTo>
                      <a:pt x="35" y="4"/>
                    </a:lnTo>
                    <a:lnTo>
                      <a:pt x="30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0" y="5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85" name="Freeform 1125">
                <a:extLst>
                  <a:ext uri="{FF2B5EF4-FFF2-40B4-BE49-F238E27FC236}">
                    <a16:creationId xmlns:a16="http://schemas.microsoft.com/office/drawing/2014/main" id="{039C3F4D-65B2-43B4-8F6A-F9C08C03995A}"/>
                  </a:ext>
                </a:extLst>
              </p:cNvPr>
              <p:cNvSpPr>
                <a:spLocks/>
              </p:cNvSpPr>
              <p:nvPr/>
            </p:nvSpPr>
            <p:spPr bwMode="auto">
              <a:xfrm rot="-978656">
                <a:off x="3173" y="4936"/>
                <a:ext cx="44" cy="90"/>
              </a:xfrm>
              <a:custGeom>
                <a:avLst/>
                <a:gdLst>
                  <a:gd name="T0" fmla="*/ 5 w 124"/>
                  <a:gd name="T1" fmla="*/ 8 h 259"/>
                  <a:gd name="T2" fmla="*/ 2 w 124"/>
                  <a:gd name="T3" fmla="*/ 11 h 259"/>
                  <a:gd name="T4" fmla="*/ 1 w 124"/>
                  <a:gd name="T5" fmla="*/ 16 h 259"/>
                  <a:gd name="T6" fmla="*/ 0 w 124"/>
                  <a:gd name="T7" fmla="*/ 20 h 259"/>
                  <a:gd name="T8" fmla="*/ 0 w 124"/>
                  <a:gd name="T9" fmla="*/ 25 h 259"/>
                  <a:gd name="T10" fmla="*/ 0 w 124"/>
                  <a:gd name="T11" fmla="*/ 29 h 259"/>
                  <a:gd name="T12" fmla="*/ 2 w 124"/>
                  <a:gd name="T13" fmla="*/ 32 h 259"/>
                  <a:gd name="T14" fmla="*/ 4 w 124"/>
                  <a:gd name="T15" fmla="*/ 37 h 259"/>
                  <a:gd name="T16" fmla="*/ 8 w 124"/>
                  <a:gd name="T17" fmla="*/ 40 h 259"/>
                  <a:gd name="T18" fmla="*/ 12 w 124"/>
                  <a:gd name="T19" fmla="*/ 44 h 259"/>
                  <a:gd name="T20" fmla="*/ 22 w 124"/>
                  <a:gd name="T21" fmla="*/ 54 h 259"/>
                  <a:gd name="T22" fmla="*/ 34 w 124"/>
                  <a:gd name="T23" fmla="*/ 71 h 259"/>
                  <a:gd name="T24" fmla="*/ 49 w 124"/>
                  <a:gd name="T25" fmla="*/ 93 h 259"/>
                  <a:gd name="T26" fmla="*/ 55 w 124"/>
                  <a:gd name="T27" fmla="*/ 106 h 259"/>
                  <a:gd name="T28" fmla="*/ 62 w 124"/>
                  <a:gd name="T29" fmla="*/ 121 h 259"/>
                  <a:gd name="T30" fmla="*/ 67 w 124"/>
                  <a:gd name="T31" fmla="*/ 136 h 259"/>
                  <a:gd name="T32" fmla="*/ 73 w 124"/>
                  <a:gd name="T33" fmla="*/ 154 h 259"/>
                  <a:gd name="T34" fmla="*/ 76 w 124"/>
                  <a:gd name="T35" fmla="*/ 172 h 259"/>
                  <a:gd name="T36" fmla="*/ 78 w 124"/>
                  <a:gd name="T37" fmla="*/ 191 h 259"/>
                  <a:gd name="T38" fmla="*/ 78 w 124"/>
                  <a:gd name="T39" fmla="*/ 212 h 259"/>
                  <a:gd name="T40" fmla="*/ 77 w 124"/>
                  <a:gd name="T41" fmla="*/ 233 h 259"/>
                  <a:gd name="T42" fmla="*/ 77 w 124"/>
                  <a:gd name="T43" fmla="*/ 238 h 259"/>
                  <a:gd name="T44" fmla="*/ 78 w 124"/>
                  <a:gd name="T45" fmla="*/ 242 h 259"/>
                  <a:gd name="T46" fmla="*/ 79 w 124"/>
                  <a:gd name="T47" fmla="*/ 247 h 259"/>
                  <a:gd name="T48" fmla="*/ 82 w 124"/>
                  <a:gd name="T49" fmla="*/ 250 h 259"/>
                  <a:gd name="T50" fmla="*/ 85 w 124"/>
                  <a:gd name="T51" fmla="*/ 253 h 259"/>
                  <a:gd name="T52" fmla="*/ 88 w 124"/>
                  <a:gd name="T53" fmla="*/ 256 h 259"/>
                  <a:gd name="T54" fmla="*/ 93 w 124"/>
                  <a:gd name="T55" fmla="*/ 258 h 259"/>
                  <a:gd name="T56" fmla="*/ 97 w 124"/>
                  <a:gd name="T57" fmla="*/ 259 h 259"/>
                  <a:gd name="T58" fmla="*/ 102 w 124"/>
                  <a:gd name="T59" fmla="*/ 259 h 259"/>
                  <a:gd name="T60" fmla="*/ 106 w 124"/>
                  <a:gd name="T61" fmla="*/ 258 h 259"/>
                  <a:gd name="T62" fmla="*/ 110 w 124"/>
                  <a:gd name="T63" fmla="*/ 257 h 259"/>
                  <a:gd name="T64" fmla="*/ 114 w 124"/>
                  <a:gd name="T65" fmla="*/ 253 h 259"/>
                  <a:gd name="T66" fmla="*/ 117 w 124"/>
                  <a:gd name="T67" fmla="*/ 251 h 259"/>
                  <a:gd name="T68" fmla="*/ 119 w 124"/>
                  <a:gd name="T69" fmla="*/ 248 h 259"/>
                  <a:gd name="T70" fmla="*/ 121 w 124"/>
                  <a:gd name="T71" fmla="*/ 243 h 259"/>
                  <a:gd name="T72" fmla="*/ 121 w 124"/>
                  <a:gd name="T73" fmla="*/ 239 h 259"/>
                  <a:gd name="T74" fmla="*/ 124 w 124"/>
                  <a:gd name="T75" fmla="*/ 226 h 259"/>
                  <a:gd name="T76" fmla="*/ 124 w 124"/>
                  <a:gd name="T77" fmla="*/ 212 h 259"/>
                  <a:gd name="T78" fmla="*/ 124 w 124"/>
                  <a:gd name="T79" fmla="*/ 200 h 259"/>
                  <a:gd name="T80" fmla="*/ 124 w 124"/>
                  <a:gd name="T81" fmla="*/ 188 h 259"/>
                  <a:gd name="T82" fmla="*/ 120 w 124"/>
                  <a:gd name="T83" fmla="*/ 165 h 259"/>
                  <a:gd name="T84" fmla="*/ 116 w 124"/>
                  <a:gd name="T85" fmla="*/ 143 h 259"/>
                  <a:gd name="T86" fmla="*/ 110 w 124"/>
                  <a:gd name="T87" fmla="*/ 122 h 259"/>
                  <a:gd name="T88" fmla="*/ 104 w 124"/>
                  <a:gd name="T89" fmla="*/ 103 h 259"/>
                  <a:gd name="T90" fmla="*/ 96 w 124"/>
                  <a:gd name="T91" fmla="*/ 86 h 259"/>
                  <a:gd name="T92" fmla="*/ 87 w 124"/>
                  <a:gd name="T93" fmla="*/ 70 h 259"/>
                  <a:gd name="T94" fmla="*/ 78 w 124"/>
                  <a:gd name="T95" fmla="*/ 55 h 259"/>
                  <a:gd name="T96" fmla="*/ 70 w 124"/>
                  <a:gd name="T97" fmla="*/ 43 h 259"/>
                  <a:gd name="T98" fmla="*/ 62 w 124"/>
                  <a:gd name="T99" fmla="*/ 32 h 259"/>
                  <a:gd name="T100" fmla="*/ 54 w 124"/>
                  <a:gd name="T101" fmla="*/ 23 h 259"/>
                  <a:gd name="T102" fmla="*/ 42 w 124"/>
                  <a:gd name="T103" fmla="*/ 11 h 259"/>
                  <a:gd name="T104" fmla="*/ 36 w 124"/>
                  <a:gd name="T105" fmla="*/ 6 h 259"/>
                  <a:gd name="T106" fmla="*/ 33 w 124"/>
                  <a:gd name="T107" fmla="*/ 4 h 259"/>
                  <a:gd name="T108" fmla="*/ 29 w 124"/>
                  <a:gd name="T109" fmla="*/ 1 h 259"/>
                  <a:gd name="T110" fmla="*/ 24 w 124"/>
                  <a:gd name="T111" fmla="*/ 0 h 259"/>
                  <a:gd name="T112" fmla="*/ 21 w 124"/>
                  <a:gd name="T113" fmla="*/ 0 h 259"/>
                  <a:gd name="T114" fmla="*/ 17 w 124"/>
                  <a:gd name="T115" fmla="*/ 1 h 259"/>
                  <a:gd name="T116" fmla="*/ 12 w 124"/>
                  <a:gd name="T117" fmla="*/ 2 h 259"/>
                  <a:gd name="T118" fmla="*/ 9 w 124"/>
                  <a:gd name="T119" fmla="*/ 5 h 259"/>
                  <a:gd name="T120" fmla="*/ 5 w 124"/>
                  <a:gd name="T121" fmla="*/ 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4" h="259">
                    <a:moveTo>
                      <a:pt x="5" y="8"/>
                    </a:moveTo>
                    <a:lnTo>
                      <a:pt x="2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2" y="44"/>
                    </a:lnTo>
                    <a:lnTo>
                      <a:pt x="22" y="54"/>
                    </a:lnTo>
                    <a:lnTo>
                      <a:pt x="34" y="71"/>
                    </a:lnTo>
                    <a:lnTo>
                      <a:pt x="49" y="93"/>
                    </a:lnTo>
                    <a:lnTo>
                      <a:pt x="55" y="106"/>
                    </a:lnTo>
                    <a:lnTo>
                      <a:pt x="62" y="121"/>
                    </a:lnTo>
                    <a:lnTo>
                      <a:pt x="67" y="136"/>
                    </a:lnTo>
                    <a:lnTo>
                      <a:pt x="73" y="154"/>
                    </a:lnTo>
                    <a:lnTo>
                      <a:pt x="76" y="172"/>
                    </a:lnTo>
                    <a:lnTo>
                      <a:pt x="78" y="191"/>
                    </a:lnTo>
                    <a:lnTo>
                      <a:pt x="78" y="212"/>
                    </a:lnTo>
                    <a:lnTo>
                      <a:pt x="77" y="233"/>
                    </a:lnTo>
                    <a:lnTo>
                      <a:pt x="77" y="238"/>
                    </a:lnTo>
                    <a:lnTo>
                      <a:pt x="78" y="242"/>
                    </a:lnTo>
                    <a:lnTo>
                      <a:pt x="79" y="247"/>
                    </a:lnTo>
                    <a:lnTo>
                      <a:pt x="82" y="250"/>
                    </a:lnTo>
                    <a:lnTo>
                      <a:pt x="85" y="253"/>
                    </a:lnTo>
                    <a:lnTo>
                      <a:pt x="88" y="256"/>
                    </a:lnTo>
                    <a:lnTo>
                      <a:pt x="93" y="258"/>
                    </a:lnTo>
                    <a:lnTo>
                      <a:pt x="97" y="259"/>
                    </a:lnTo>
                    <a:lnTo>
                      <a:pt x="102" y="259"/>
                    </a:lnTo>
                    <a:lnTo>
                      <a:pt x="106" y="258"/>
                    </a:lnTo>
                    <a:lnTo>
                      <a:pt x="110" y="257"/>
                    </a:lnTo>
                    <a:lnTo>
                      <a:pt x="114" y="253"/>
                    </a:lnTo>
                    <a:lnTo>
                      <a:pt x="117" y="251"/>
                    </a:lnTo>
                    <a:lnTo>
                      <a:pt x="119" y="248"/>
                    </a:lnTo>
                    <a:lnTo>
                      <a:pt x="121" y="243"/>
                    </a:lnTo>
                    <a:lnTo>
                      <a:pt x="121" y="239"/>
                    </a:lnTo>
                    <a:lnTo>
                      <a:pt x="124" y="226"/>
                    </a:lnTo>
                    <a:lnTo>
                      <a:pt x="124" y="212"/>
                    </a:lnTo>
                    <a:lnTo>
                      <a:pt x="124" y="200"/>
                    </a:lnTo>
                    <a:lnTo>
                      <a:pt x="124" y="188"/>
                    </a:lnTo>
                    <a:lnTo>
                      <a:pt x="120" y="165"/>
                    </a:lnTo>
                    <a:lnTo>
                      <a:pt x="116" y="143"/>
                    </a:lnTo>
                    <a:lnTo>
                      <a:pt x="110" y="122"/>
                    </a:lnTo>
                    <a:lnTo>
                      <a:pt x="104" y="103"/>
                    </a:lnTo>
                    <a:lnTo>
                      <a:pt x="96" y="86"/>
                    </a:lnTo>
                    <a:lnTo>
                      <a:pt x="87" y="70"/>
                    </a:lnTo>
                    <a:lnTo>
                      <a:pt x="78" y="55"/>
                    </a:lnTo>
                    <a:lnTo>
                      <a:pt x="70" y="43"/>
                    </a:lnTo>
                    <a:lnTo>
                      <a:pt x="62" y="32"/>
                    </a:lnTo>
                    <a:lnTo>
                      <a:pt x="54" y="23"/>
                    </a:lnTo>
                    <a:lnTo>
                      <a:pt x="42" y="11"/>
                    </a:lnTo>
                    <a:lnTo>
                      <a:pt x="36" y="6"/>
                    </a:lnTo>
                    <a:lnTo>
                      <a:pt x="33" y="4"/>
                    </a:lnTo>
                    <a:lnTo>
                      <a:pt x="29" y="1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7686" name="Freeform 1126">
              <a:extLst>
                <a:ext uri="{FF2B5EF4-FFF2-40B4-BE49-F238E27FC236}">
                  <a16:creationId xmlns:a16="http://schemas.microsoft.com/office/drawing/2014/main" id="{3F193C82-8C2F-46D4-AE78-B2FF651DFDD1}"/>
                </a:ext>
              </a:extLst>
            </p:cNvPr>
            <p:cNvSpPr>
              <a:spLocks/>
            </p:cNvSpPr>
            <p:nvPr/>
          </p:nvSpPr>
          <p:spPr bwMode="auto">
            <a:xfrm rot="802016">
              <a:off x="3517" y="3167"/>
              <a:ext cx="294" cy="154"/>
            </a:xfrm>
            <a:custGeom>
              <a:avLst/>
              <a:gdLst>
                <a:gd name="T0" fmla="*/ 514 w 6009"/>
                <a:gd name="T1" fmla="*/ 3010 h 3153"/>
                <a:gd name="T2" fmla="*/ 873 w 6009"/>
                <a:gd name="T3" fmla="*/ 3004 h 3153"/>
                <a:gd name="T4" fmla="*/ 962 w 6009"/>
                <a:gd name="T5" fmla="*/ 3051 h 3153"/>
                <a:gd name="T6" fmla="*/ 966 w 6009"/>
                <a:gd name="T7" fmla="*/ 3094 h 3153"/>
                <a:gd name="T8" fmla="*/ 1146 w 6009"/>
                <a:gd name="T9" fmla="*/ 2862 h 3153"/>
                <a:gd name="T10" fmla="*/ 1100 w 6009"/>
                <a:gd name="T11" fmla="*/ 2543 h 3153"/>
                <a:gd name="T12" fmla="*/ 921 w 6009"/>
                <a:gd name="T13" fmla="*/ 2224 h 3153"/>
                <a:gd name="T14" fmla="*/ 791 w 6009"/>
                <a:gd name="T15" fmla="*/ 2057 h 3153"/>
                <a:gd name="T16" fmla="*/ 1024 w 6009"/>
                <a:gd name="T17" fmla="*/ 1994 h 3153"/>
                <a:gd name="T18" fmla="*/ 1363 w 6009"/>
                <a:gd name="T19" fmla="*/ 2076 h 3153"/>
                <a:gd name="T20" fmla="*/ 1567 w 6009"/>
                <a:gd name="T21" fmla="*/ 2037 h 3153"/>
                <a:gd name="T22" fmla="*/ 1689 w 6009"/>
                <a:gd name="T23" fmla="*/ 1857 h 3153"/>
                <a:gd name="T24" fmla="*/ 1490 w 6009"/>
                <a:gd name="T25" fmla="*/ 1573 h 3153"/>
                <a:gd name="T26" fmla="*/ 1456 w 6009"/>
                <a:gd name="T27" fmla="*/ 1467 h 3153"/>
                <a:gd name="T28" fmla="*/ 1795 w 6009"/>
                <a:gd name="T29" fmla="*/ 1485 h 3153"/>
                <a:gd name="T30" fmla="*/ 1962 w 6009"/>
                <a:gd name="T31" fmla="*/ 1635 h 3153"/>
                <a:gd name="T32" fmla="*/ 2167 w 6009"/>
                <a:gd name="T33" fmla="*/ 1931 h 3153"/>
                <a:gd name="T34" fmla="*/ 2489 w 6009"/>
                <a:gd name="T35" fmla="*/ 1951 h 3153"/>
                <a:gd name="T36" fmla="*/ 2763 w 6009"/>
                <a:gd name="T37" fmla="*/ 1847 h 3153"/>
                <a:gd name="T38" fmla="*/ 2931 w 6009"/>
                <a:gd name="T39" fmla="*/ 1611 h 3153"/>
                <a:gd name="T40" fmla="*/ 3099 w 6009"/>
                <a:gd name="T41" fmla="*/ 1758 h 3153"/>
                <a:gd name="T42" fmla="*/ 3226 w 6009"/>
                <a:gd name="T43" fmla="*/ 1747 h 3153"/>
                <a:gd name="T44" fmla="*/ 3495 w 6009"/>
                <a:gd name="T45" fmla="*/ 1547 h 3153"/>
                <a:gd name="T46" fmla="*/ 3825 w 6009"/>
                <a:gd name="T47" fmla="*/ 1550 h 3153"/>
                <a:gd name="T48" fmla="*/ 4299 w 6009"/>
                <a:gd name="T49" fmla="*/ 1651 h 3153"/>
                <a:gd name="T50" fmla="*/ 4457 w 6009"/>
                <a:gd name="T51" fmla="*/ 1507 h 3153"/>
                <a:gd name="T52" fmla="*/ 4654 w 6009"/>
                <a:gd name="T53" fmla="*/ 1430 h 3153"/>
                <a:gd name="T54" fmla="*/ 4835 w 6009"/>
                <a:gd name="T55" fmla="*/ 1164 h 3153"/>
                <a:gd name="T56" fmla="*/ 5242 w 6009"/>
                <a:gd name="T57" fmla="*/ 978 h 3153"/>
                <a:gd name="T58" fmla="*/ 5403 w 6009"/>
                <a:gd name="T59" fmla="*/ 723 h 3153"/>
                <a:gd name="T60" fmla="*/ 5523 w 6009"/>
                <a:gd name="T61" fmla="*/ 566 h 3153"/>
                <a:gd name="T62" fmla="*/ 5522 w 6009"/>
                <a:gd name="T63" fmla="*/ 273 h 3153"/>
                <a:gd name="T64" fmla="*/ 5690 w 6009"/>
                <a:gd name="T65" fmla="*/ 104 h 3153"/>
                <a:gd name="T66" fmla="*/ 5683 w 6009"/>
                <a:gd name="T67" fmla="*/ 11 h 3153"/>
                <a:gd name="T68" fmla="*/ 4710 w 6009"/>
                <a:gd name="T69" fmla="*/ 182 h 3153"/>
                <a:gd name="T70" fmla="*/ 3724 w 6009"/>
                <a:gd name="T71" fmla="*/ 599 h 3153"/>
                <a:gd name="T72" fmla="*/ 3388 w 6009"/>
                <a:gd name="T73" fmla="*/ 846 h 3153"/>
                <a:gd name="T74" fmla="*/ 3153 w 6009"/>
                <a:gd name="T75" fmla="*/ 766 h 3153"/>
                <a:gd name="T76" fmla="*/ 2978 w 6009"/>
                <a:gd name="T77" fmla="*/ 613 h 3153"/>
                <a:gd name="T78" fmla="*/ 2926 w 6009"/>
                <a:gd name="T79" fmla="*/ 457 h 3153"/>
                <a:gd name="T80" fmla="*/ 2767 w 6009"/>
                <a:gd name="T81" fmla="*/ 492 h 3153"/>
                <a:gd name="T82" fmla="*/ 2613 w 6009"/>
                <a:gd name="T83" fmla="*/ 463 h 3153"/>
                <a:gd name="T84" fmla="*/ 2467 w 6009"/>
                <a:gd name="T85" fmla="*/ 447 h 3153"/>
                <a:gd name="T86" fmla="*/ 2519 w 6009"/>
                <a:gd name="T87" fmla="*/ 299 h 3153"/>
                <a:gd name="T88" fmla="*/ 2280 w 6009"/>
                <a:gd name="T89" fmla="*/ 333 h 3153"/>
                <a:gd name="T90" fmla="*/ 2027 w 6009"/>
                <a:gd name="T91" fmla="*/ 532 h 3153"/>
                <a:gd name="T92" fmla="*/ 1928 w 6009"/>
                <a:gd name="T93" fmla="*/ 518 h 3153"/>
                <a:gd name="T94" fmla="*/ 2136 w 6009"/>
                <a:gd name="T95" fmla="*/ 208 h 3153"/>
                <a:gd name="T96" fmla="*/ 1968 w 6009"/>
                <a:gd name="T97" fmla="*/ 308 h 3153"/>
                <a:gd name="T98" fmla="*/ 1629 w 6009"/>
                <a:gd name="T99" fmla="*/ 669 h 3153"/>
                <a:gd name="T100" fmla="*/ 1578 w 6009"/>
                <a:gd name="T101" fmla="*/ 564 h 3153"/>
                <a:gd name="T102" fmla="*/ 1500 w 6009"/>
                <a:gd name="T103" fmla="*/ 660 h 3153"/>
                <a:gd name="T104" fmla="*/ 1403 w 6009"/>
                <a:gd name="T105" fmla="*/ 640 h 3153"/>
                <a:gd name="T106" fmla="*/ 1252 w 6009"/>
                <a:gd name="T107" fmla="*/ 698 h 3153"/>
                <a:gd name="T108" fmla="*/ 943 w 6009"/>
                <a:gd name="T109" fmla="*/ 1253 h 3153"/>
                <a:gd name="T110" fmla="*/ 657 w 6009"/>
                <a:gd name="T111" fmla="*/ 1713 h 3153"/>
                <a:gd name="T112" fmla="*/ 198 w 6009"/>
                <a:gd name="T113" fmla="*/ 2371 h 3153"/>
                <a:gd name="T114" fmla="*/ 107 w 6009"/>
                <a:gd name="T115" fmla="*/ 2697 h 3153"/>
                <a:gd name="T116" fmla="*/ 7 w 6009"/>
                <a:gd name="T117" fmla="*/ 2935 h 3153"/>
                <a:gd name="T118" fmla="*/ 89 w 6009"/>
                <a:gd name="T119" fmla="*/ 3049 h 3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09" h="3153">
                  <a:moveTo>
                    <a:pt x="193" y="3031"/>
                  </a:moveTo>
                  <a:lnTo>
                    <a:pt x="233" y="3016"/>
                  </a:lnTo>
                  <a:lnTo>
                    <a:pt x="266" y="3004"/>
                  </a:lnTo>
                  <a:lnTo>
                    <a:pt x="296" y="2995"/>
                  </a:lnTo>
                  <a:lnTo>
                    <a:pt x="322" y="2988"/>
                  </a:lnTo>
                  <a:lnTo>
                    <a:pt x="345" y="2983"/>
                  </a:lnTo>
                  <a:lnTo>
                    <a:pt x="365" y="2981"/>
                  </a:lnTo>
                  <a:lnTo>
                    <a:pt x="384" y="2980"/>
                  </a:lnTo>
                  <a:lnTo>
                    <a:pt x="402" y="2981"/>
                  </a:lnTo>
                  <a:lnTo>
                    <a:pt x="418" y="2983"/>
                  </a:lnTo>
                  <a:lnTo>
                    <a:pt x="435" y="2986"/>
                  </a:lnTo>
                  <a:lnTo>
                    <a:pt x="453" y="2991"/>
                  </a:lnTo>
                  <a:lnTo>
                    <a:pt x="471" y="2996"/>
                  </a:lnTo>
                  <a:lnTo>
                    <a:pt x="514" y="3010"/>
                  </a:lnTo>
                  <a:lnTo>
                    <a:pt x="571" y="3024"/>
                  </a:lnTo>
                  <a:lnTo>
                    <a:pt x="603" y="3031"/>
                  </a:lnTo>
                  <a:lnTo>
                    <a:pt x="633" y="3036"/>
                  </a:lnTo>
                  <a:lnTo>
                    <a:pt x="662" y="3041"/>
                  </a:lnTo>
                  <a:lnTo>
                    <a:pt x="690" y="3043"/>
                  </a:lnTo>
                  <a:lnTo>
                    <a:pt x="717" y="3044"/>
                  </a:lnTo>
                  <a:lnTo>
                    <a:pt x="743" y="3043"/>
                  </a:lnTo>
                  <a:lnTo>
                    <a:pt x="769" y="3041"/>
                  </a:lnTo>
                  <a:lnTo>
                    <a:pt x="793" y="3036"/>
                  </a:lnTo>
                  <a:lnTo>
                    <a:pt x="816" y="3030"/>
                  </a:lnTo>
                  <a:lnTo>
                    <a:pt x="840" y="3021"/>
                  </a:lnTo>
                  <a:lnTo>
                    <a:pt x="851" y="3016"/>
                  </a:lnTo>
                  <a:lnTo>
                    <a:pt x="862" y="3011"/>
                  </a:lnTo>
                  <a:lnTo>
                    <a:pt x="873" y="3004"/>
                  </a:lnTo>
                  <a:lnTo>
                    <a:pt x="886" y="2998"/>
                  </a:lnTo>
                  <a:lnTo>
                    <a:pt x="908" y="2982"/>
                  </a:lnTo>
                  <a:lnTo>
                    <a:pt x="930" y="2965"/>
                  </a:lnTo>
                  <a:lnTo>
                    <a:pt x="952" y="2944"/>
                  </a:lnTo>
                  <a:lnTo>
                    <a:pt x="974" y="2922"/>
                  </a:lnTo>
                  <a:lnTo>
                    <a:pt x="975" y="2928"/>
                  </a:lnTo>
                  <a:lnTo>
                    <a:pt x="978" y="2943"/>
                  </a:lnTo>
                  <a:lnTo>
                    <a:pt x="980" y="2953"/>
                  </a:lnTo>
                  <a:lnTo>
                    <a:pt x="980" y="2967"/>
                  </a:lnTo>
                  <a:lnTo>
                    <a:pt x="980" y="2981"/>
                  </a:lnTo>
                  <a:lnTo>
                    <a:pt x="977" y="2996"/>
                  </a:lnTo>
                  <a:lnTo>
                    <a:pt x="974" y="3014"/>
                  </a:lnTo>
                  <a:lnTo>
                    <a:pt x="970" y="3032"/>
                  </a:lnTo>
                  <a:lnTo>
                    <a:pt x="962" y="3051"/>
                  </a:lnTo>
                  <a:lnTo>
                    <a:pt x="952" y="3070"/>
                  </a:lnTo>
                  <a:lnTo>
                    <a:pt x="945" y="3080"/>
                  </a:lnTo>
                  <a:lnTo>
                    <a:pt x="939" y="3091"/>
                  </a:lnTo>
                  <a:lnTo>
                    <a:pt x="931" y="3101"/>
                  </a:lnTo>
                  <a:lnTo>
                    <a:pt x="922" y="3111"/>
                  </a:lnTo>
                  <a:lnTo>
                    <a:pt x="913" y="3122"/>
                  </a:lnTo>
                  <a:lnTo>
                    <a:pt x="903" y="3132"/>
                  </a:lnTo>
                  <a:lnTo>
                    <a:pt x="891" y="3143"/>
                  </a:lnTo>
                  <a:lnTo>
                    <a:pt x="879" y="3153"/>
                  </a:lnTo>
                  <a:lnTo>
                    <a:pt x="888" y="3148"/>
                  </a:lnTo>
                  <a:lnTo>
                    <a:pt x="912" y="3133"/>
                  </a:lnTo>
                  <a:lnTo>
                    <a:pt x="928" y="3122"/>
                  </a:lnTo>
                  <a:lnTo>
                    <a:pt x="946" y="3109"/>
                  </a:lnTo>
                  <a:lnTo>
                    <a:pt x="966" y="3094"/>
                  </a:lnTo>
                  <a:lnTo>
                    <a:pt x="988" y="3076"/>
                  </a:lnTo>
                  <a:lnTo>
                    <a:pt x="1010" y="3057"/>
                  </a:lnTo>
                  <a:lnTo>
                    <a:pt x="1033" y="3036"/>
                  </a:lnTo>
                  <a:lnTo>
                    <a:pt x="1055" y="3014"/>
                  </a:lnTo>
                  <a:lnTo>
                    <a:pt x="1076" y="2989"/>
                  </a:lnTo>
                  <a:lnTo>
                    <a:pt x="1086" y="2977"/>
                  </a:lnTo>
                  <a:lnTo>
                    <a:pt x="1096" y="2963"/>
                  </a:lnTo>
                  <a:lnTo>
                    <a:pt x="1104" y="2950"/>
                  </a:lnTo>
                  <a:lnTo>
                    <a:pt x="1113" y="2936"/>
                  </a:lnTo>
                  <a:lnTo>
                    <a:pt x="1122" y="2921"/>
                  </a:lnTo>
                  <a:lnTo>
                    <a:pt x="1129" y="2907"/>
                  </a:lnTo>
                  <a:lnTo>
                    <a:pt x="1136" y="2893"/>
                  </a:lnTo>
                  <a:lnTo>
                    <a:pt x="1142" y="2877"/>
                  </a:lnTo>
                  <a:lnTo>
                    <a:pt x="1146" y="2862"/>
                  </a:lnTo>
                  <a:lnTo>
                    <a:pt x="1151" y="2844"/>
                  </a:lnTo>
                  <a:lnTo>
                    <a:pt x="1153" y="2825"/>
                  </a:lnTo>
                  <a:lnTo>
                    <a:pt x="1154" y="2806"/>
                  </a:lnTo>
                  <a:lnTo>
                    <a:pt x="1154" y="2785"/>
                  </a:lnTo>
                  <a:lnTo>
                    <a:pt x="1153" y="2763"/>
                  </a:lnTo>
                  <a:lnTo>
                    <a:pt x="1151" y="2741"/>
                  </a:lnTo>
                  <a:lnTo>
                    <a:pt x="1147" y="2718"/>
                  </a:lnTo>
                  <a:lnTo>
                    <a:pt x="1143" y="2695"/>
                  </a:lnTo>
                  <a:lnTo>
                    <a:pt x="1139" y="2670"/>
                  </a:lnTo>
                  <a:lnTo>
                    <a:pt x="1132" y="2645"/>
                  </a:lnTo>
                  <a:lnTo>
                    <a:pt x="1125" y="2621"/>
                  </a:lnTo>
                  <a:lnTo>
                    <a:pt x="1118" y="2595"/>
                  </a:lnTo>
                  <a:lnTo>
                    <a:pt x="1109" y="2569"/>
                  </a:lnTo>
                  <a:lnTo>
                    <a:pt x="1100" y="2543"/>
                  </a:lnTo>
                  <a:lnTo>
                    <a:pt x="1090" y="2518"/>
                  </a:lnTo>
                  <a:lnTo>
                    <a:pt x="1080" y="2491"/>
                  </a:lnTo>
                  <a:lnTo>
                    <a:pt x="1069" y="2466"/>
                  </a:lnTo>
                  <a:lnTo>
                    <a:pt x="1057" y="2442"/>
                  </a:lnTo>
                  <a:lnTo>
                    <a:pt x="1045" y="2416"/>
                  </a:lnTo>
                  <a:lnTo>
                    <a:pt x="1033" y="2392"/>
                  </a:lnTo>
                  <a:lnTo>
                    <a:pt x="1019" y="2368"/>
                  </a:lnTo>
                  <a:lnTo>
                    <a:pt x="1006" y="2344"/>
                  </a:lnTo>
                  <a:lnTo>
                    <a:pt x="993" y="2322"/>
                  </a:lnTo>
                  <a:lnTo>
                    <a:pt x="978" y="2300"/>
                  </a:lnTo>
                  <a:lnTo>
                    <a:pt x="964" y="2279"/>
                  </a:lnTo>
                  <a:lnTo>
                    <a:pt x="950" y="2259"/>
                  </a:lnTo>
                  <a:lnTo>
                    <a:pt x="935" y="2241"/>
                  </a:lnTo>
                  <a:lnTo>
                    <a:pt x="921" y="2224"/>
                  </a:lnTo>
                  <a:lnTo>
                    <a:pt x="906" y="2207"/>
                  </a:lnTo>
                  <a:lnTo>
                    <a:pt x="891" y="2192"/>
                  </a:lnTo>
                  <a:lnTo>
                    <a:pt x="877" y="2179"/>
                  </a:lnTo>
                  <a:lnTo>
                    <a:pt x="849" y="2154"/>
                  </a:lnTo>
                  <a:lnTo>
                    <a:pt x="828" y="2132"/>
                  </a:lnTo>
                  <a:lnTo>
                    <a:pt x="819" y="2122"/>
                  </a:lnTo>
                  <a:lnTo>
                    <a:pt x="812" y="2112"/>
                  </a:lnTo>
                  <a:lnTo>
                    <a:pt x="805" y="2102"/>
                  </a:lnTo>
                  <a:lnTo>
                    <a:pt x="799" y="2094"/>
                  </a:lnTo>
                  <a:lnTo>
                    <a:pt x="795" y="2086"/>
                  </a:lnTo>
                  <a:lnTo>
                    <a:pt x="793" y="2078"/>
                  </a:lnTo>
                  <a:lnTo>
                    <a:pt x="791" y="2070"/>
                  </a:lnTo>
                  <a:lnTo>
                    <a:pt x="790" y="2064"/>
                  </a:lnTo>
                  <a:lnTo>
                    <a:pt x="791" y="2057"/>
                  </a:lnTo>
                  <a:lnTo>
                    <a:pt x="792" y="2050"/>
                  </a:lnTo>
                  <a:lnTo>
                    <a:pt x="794" y="2045"/>
                  </a:lnTo>
                  <a:lnTo>
                    <a:pt x="797" y="2039"/>
                  </a:lnTo>
                  <a:lnTo>
                    <a:pt x="802" y="2034"/>
                  </a:lnTo>
                  <a:lnTo>
                    <a:pt x="806" y="2029"/>
                  </a:lnTo>
                  <a:lnTo>
                    <a:pt x="813" y="2025"/>
                  </a:lnTo>
                  <a:lnTo>
                    <a:pt x="819" y="2021"/>
                  </a:lnTo>
                  <a:lnTo>
                    <a:pt x="836" y="2014"/>
                  </a:lnTo>
                  <a:lnTo>
                    <a:pt x="856" y="2008"/>
                  </a:lnTo>
                  <a:lnTo>
                    <a:pt x="879" y="2003"/>
                  </a:lnTo>
                  <a:lnTo>
                    <a:pt x="904" y="2000"/>
                  </a:lnTo>
                  <a:lnTo>
                    <a:pt x="932" y="1997"/>
                  </a:lnTo>
                  <a:lnTo>
                    <a:pt x="963" y="1995"/>
                  </a:lnTo>
                  <a:lnTo>
                    <a:pt x="1024" y="1994"/>
                  </a:lnTo>
                  <a:lnTo>
                    <a:pt x="1079" y="1994"/>
                  </a:lnTo>
                  <a:lnTo>
                    <a:pt x="1105" y="1996"/>
                  </a:lnTo>
                  <a:lnTo>
                    <a:pt x="1131" y="1999"/>
                  </a:lnTo>
                  <a:lnTo>
                    <a:pt x="1154" y="2001"/>
                  </a:lnTo>
                  <a:lnTo>
                    <a:pt x="1177" y="2004"/>
                  </a:lnTo>
                  <a:lnTo>
                    <a:pt x="1201" y="2008"/>
                  </a:lnTo>
                  <a:lnTo>
                    <a:pt x="1222" y="2014"/>
                  </a:lnTo>
                  <a:lnTo>
                    <a:pt x="1242" y="2020"/>
                  </a:lnTo>
                  <a:lnTo>
                    <a:pt x="1263" y="2027"/>
                  </a:lnTo>
                  <a:lnTo>
                    <a:pt x="1284" y="2035"/>
                  </a:lnTo>
                  <a:lnTo>
                    <a:pt x="1304" y="2044"/>
                  </a:lnTo>
                  <a:lnTo>
                    <a:pt x="1324" y="2054"/>
                  </a:lnTo>
                  <a:lnTo>
                    <a:pt x="1344" y="2065"/>
                  </a:lnTo>
                  <a:lnTo>
                    <a:pt x="1363" y="2076"/>
                  </a:lnTo>
                  <a:lnTo>
                    <a:pt x="1381" y="2085"/>
                  </a:lnTo>
                  <a:lnTo>
                    <a:pt x="1396" y="2094"/>
                  </a:lnTo>
                  <a:lnTo>
                    <a:pt x="1412" y="2100"/>
                  </a:lnTo>
                  <a:lnTo>
                    <a:pt x="1425" y="2105"/>
                  </a:lnTo>
                  <a:lnTo>
                    <a:pt x="1437" y="2108"/>
                  </a:lnTo>
                  <a:lnTo>
                    <a:pt x="1450" y="2109"/>
                  </a:lnTo>
                  <a:lnTo>
                    <a:pt x="1462" y="2108"/>
                  </a:lnTo>
                  <a:lnTo>
                    <a:pt x="1475" y="2106"/>
                  </a:lnTo>
                  <a:lnTo>
                    <a:pt x="1488" y="2100"/>
                  </a:lnTo>
                  <a:lnTo>
                    <a:pt x="1501" y="2092"/>
                  </a:lnTo>
                  <a:lnTo>
                    <a:pt x="1515" y="2082"/>
                  </a:lnTo>
                  <a:lnTo>
                    <a:pt x="1531" y="2070"/>
                  </a:lnTo>
                  <a:lnTo>
                    <a:pt x="1549" y="2055"/>
                  </a:lnTo>
                  <a:lnTo>
                    <a:pt x="1567" y="2037"/>
                  </a:lnTo>
                  <a:lnTo>
                    <a:pt x="1588" y="2016"/>
                  </a:lnTo>
                  <a:lnTo>
                    <a:pt x="1609" y="1995"/>
                  </a:lnTo>
                  <a:lnTo>
                    <a:pt x="1628" y="1976"/>
                  </a:lnTo>
                  <a:lnTo>
                    <a:pt x="1645" y="1959"/>
                  </a:lnTo>
                  <a:lnTo>
                    <a:pt x="1659" y="1942"/>
                  </a:lnTo>
                  <a:lnTo>
                    <a:pt x="1670" y="1927"/>
                  </a:lnTo>
                  <a:lnTo>
                    <a:pt x="1679" y="1911"/>
                  </a:lnTo>
                  <a:lnTo>
                    <a:pt x="1683" y="1905"/>
                  </a:lnTo>
                  <a:lnTo>
                    <a:pt x="1686" y="1897"/>
                  </a:lnTo>
                  <a:lnTo>
                    <a:pt x="1688" y="1889"/>
                  </a:lnTo>
                  <a:lnTo>
                    <a:pt x="1689" y="1881"/>
                  </a:lnTo>
                  <a:lnTo>
                    <a:pt x="1690" y="1874"/>
                  </a:lnTo>
                  <a:lnTo>
                    <a:pt x="1690" y="1865"/>
                  </a:lnTo>
                  <a:lnTo>
                    <a:pt x="1689" y="1857"/>
                  </a:lnTo>
                  <a:lnTo>
                    <a:pt x="1687" y="1848"/>
                  </a:lnTo>
                  <a:lnTo>
                    <a:pt x="1684" y="1839"/>
                  </a:lnTo>
                  <a:lnTo>
                    <a:pt x="1681" y="1829"/>
                  </a:lnTo>
                  <a:lnTo>
                    <a:pt x="1678" y="1819"/>
                  </a:lnTo>
                  <a:lnTo>
                    <a:pt x="1672" y="1810"/>
                  </a:lnTo>
                  <a:lnTo>
                    <a:pt x="1661" y="1787"/>
                  </a:lnTo>
                  <a:lnTo>
                    <a:pt x="1646" y="1762"/>
                  </a:lnTo>
                  <a:lnTo>
                    <a:pt x="1626" y="1734"/>
                  </a:lnTo>
                  <a:lnTo>
                    <a:pt x="1604" y="1703"/>
                  </a:lnTo>
                  <a:lnTo>
                    <a:pt x="1579" y="1672"/>
                  </a:lnTo>
                  <a:lnTo>
                    <a:pt x="1555" y="1644"/>
                  </a:lnTo>
                  <a:lnTo>
                    <a:pt x="1532" y="1618"/>
                  </a:lnTo>
                  <a:lnTo>
                    <a:pt x="1510" y="1595"/>
                  </a:lnTo>
                  <a:lnTo>
                    <a:pt x="1490" y="1573"/>
                  </a:lnTo>
                  <a:lnTo>
                    <a:pt x="1472" y="1554"/>
                  </a:lnTo>
                  <a:lnTo>
                    <a:pt x="1457" y="1538"/>
                  </a:lnTo>
                  <a:lnTo>
                    <a:pt x="1445" y="1522"/>
                  </a:lnTo>
                  <a:lnTo>
                    <a:pt x="1440" y="1516"/>
                  </a:lnTo>
                  <a:lnTo>
                    <a:pt x="1436" y="1509"/>
                  </a:lnTo>
                  <a:lnTo>
                    <a:pt x="1434" y="1503"/>
                  </a:lnTo>
                  <a:lnTo>
                    <a:pt x="1431" y="1497"/>
                  </a:lnTo>
                  <a:lnTo>
                    <a:pt x="1431" y="1492"/>
                  </a:lnTo>
                  <a:lnTo>
                    <a:pt x="1431" y="1487"/>
                  </a:lnTo>
                  <a:lnTo>
                    <a:pt x="1434" y="1482"/>
                  </a:lnTo>
                  <a:lnTo>
                    <a:pt x="1437" y="1478"/>
                  </a:lnTo>
                  <a:lnTo>
                    <a:pt x="1441" y="1474"/>
                  </a:lnTo>
                  <a:lnTo>
                    <a:pt x="1448" y="1470"/>
                  </a:lnTo>
                  <a:lnTo>
                    <a:pt x="1456" y="1467"/>
                  </a:lnTo>
                  <a:lnTo>
                    <a:pt x="1465" y="1464"/>
                  </a:lnTo>
                  <a:lnTo>
                    <a:pt x="1488" y="1457"/>
                  </a:lnTo>
                  <a:lnTo>
                    <a:pt x="1518" y="1451"/>
                  </a:lnTo>
                  <a:lnTo>
                    <a:pt x="1551" y="1448"/>
                  </a:lnTo>
                  <a:lnTo>
                    <a:pt x="1585" y="1446"/>
                  </a:lnTo>
                  <a:lnTo>
                    <a:pt x="1618" y="1446"/>
                  </a:lnTo>
                  <a:lnTo>
                    <a:pt x="1652" y="1448"/>
                  </a:lnTo>
                  <a:lnTo>
                    <a:pt x="1684" y="1453"/>
                  </a:lnTo>
                  <a:lnTo>
                    <a:pt x="1718" y="1459"/>
                  </a:lnTo>
                  <a:lnTo>
                    <a:pt x="1733" y="1464"/>
                  </a:lnTo>
                  <a:lnTo>
                    <a:pt x="1749" y="1468"/>
                  </a:lnTo>
                  <a:lnTo>
                    <a:pt x="1765" y="1474"/>
                  </a:lnTo>
                  <a:lnTo>
                    <a:pt x="1779" y="1479"/>
                  </a:lnTo>
                  <a:lnTo>
                    <a:pt x="1795" y="1485"/>
                  </a:lnTo>
                  <a:lnTo>
                    <a:pt x="1809" y="1492"/>
                  </a:lnTo>
                  <a:lnTo>
                    <a:pt x="1824" y="1499"/>
                  </a:lnTo>
                  <a:lnTo>
                    <a:pt x="1838" y="1508"/>
                  </a:lnTo>
                  <a:lnTo>
                    <a:pt x="1851" y="1516"/>
                  </a:lnTo>
                  <a:lnTo>
                    <a:pt x="1865" y="1526"/>
                  </a:lnTo>
                  <a:lnTo>
                    <a:pt x="1878" y="1535"/>
                  </a:lnTo>
                  <a:lnTo>
                    <a:pt x="1890" y="1545"/>
                  </a:lnTo>
                  <a:lnTo>
                    <a:pt x="1902" y="1556"/>
                  </a:lnTo>
                  <a:lnTo>
                    <a:pt x="1913" y="1568"/>
                  </a:lnTo>
                  <a:lnTo>
                    <a:pt x="1924" y="1581"/>
                  </a:lnTo>
                  <a:lnTo>
                    <a:pt x="1934" y="1593"/>
                  </a:lnTo>
                  <a:lnTo>
                    <a:pt x="1944" y="1606"/>
                  </a:lnTo>
                  <a:lnTo>
                    <a:pt x="1954" y="1621"/>
                  </a:lnTo>
                  <a:lnTo>
                    <a:pt x="1962" y="1635"/>
                  </a:lnTo>
                  <a:lnTo>
                    <a:pt x="1971" y="1650"/>
                  </a:lnTo>
                  <a:lnTo>
                    <a:pt x="1986" y="1682"/>
                  </a:lnTo>
                  <a:lnTo>
                    <a:pt x="2002" y="1713"/>
                  </a:lnTo>
                  <a:lnTo>
                    <a:pt x="2018" y="1744"/>
                  </a:lnTo>
                  <a:lnTo>
                    <a:pt x="2036" y="1774"/>
                  </a:lnTo>
                  <a:lnTo>
                    <a:pt x="2053" y="1803"/>
                  </a:lnTo>
                  <a:lnTo>
                    <a:pt x="2071" y="1831"/>
                  </a:lnTo>
                  <a:lnTo>
                    <a:pt x="2091" y="1857"/>
                  </a:lnTo>
                  <a:lnTo>
                    <a:pt x="2111" y="1881"/>
                  </a:lnTo>
                  <a:lnTo>
                    <a:pt x="2122" y="1892"/>
                  </a:lnTo>
                  <a:lnTo>
                    <a:pt x="2133" y="1903"/>
                  </a:lnTo>
                  <a:lnTo>
                    <a:pt x="2144" y="1913"/>
                  </a:lnTo>
                  <a:lnTo>
                    <a:pt x="2155" y="1922"/>
                  </a:lnTo>
                  <a:lnTo>
                    <a:pt x="2167" y="1931"/>
                  </a:lnTo>
                  <a:lnTo>
                    <a:pt x="2179" y="1939"/>
                  </a:lnTo>
                  <a:lnTo>
                    <a:pt x="2192" y="1945"/>
                  </a:lnTo>
                  <a:lnTo>
                    <a:pt x="2205" y="1952"/>
                  </a:lnTo>
                  <a:lnTo>
                    <a:pt x="2218" y="1958"/>
                  </a:lnTo>
                  <a:lnTo>
                    <a:pt x="2232" y="1962"/>
                  </a:lnTo>
                  <a:lnTo>
                    <a:pt x="2247" y="1965"/>
                  </a:lnTo>
                  <a:lnTo>
                    <a:pt x="2261" y="1968"/>
                  </a:lnTo>
                  <a:lnTo>
                    <a:pt x="2276" y="1969"/>
                  </a:lnTo>
                  <a:lnTo>
                    <a:pt x="2292" y="1970"/>
                  </a:lnTo>
                  <a:lnTo>
                    <a:pt x="2308" y="1969"/>
                  </a:lnTo>
                  <a:lnTo>
                    <a:pt x="2324" y="1966"/>
                  </a:lnTo>
                  <a:lnTo>
                    <a:pt x="2390" y="1959"/>
                  </a:lnTo>
                  <a:lnTo>
                    <a:pt x="2456" y="1954"/>
                  </a:lnTo>
                  <a:lnTo>
                    <a:pt x="2489" y="1951"/>
                  </a:lnTo>
                  <a:lnTo>
                    <a:pt x="2520" y="1948"/>
                  </a:lnTo>
                  <a:lnTo>
                    <a:pt x="2552" y="1943"/>
                  </a:lnTo>
                  <a:lnTo>
                    <a:pt x="2582" y="1939"/>
                  </a:lnTo>
                  <a:lnTo>
                    <a:pt x="2611" y="1931"/>
                  </a:lnTo>
                  <a:lnTo>
                    <a:pt x="2641" y="1922"/>
                  </a:lnTo>
                  <a:lnTo>
                    <a:pt x="2656" y="1917"/>
                  </a:lnTo>
                  <a:lnTo>
                    <a:pt x="2670" y="1911"/>
                  </a:lnTo>
                  <a:lnTo>
                    <a:pt x="2684" y="1905"/>
                  </a:lnTo>
                  <a:lnTo>
                    <a:pt x="2698" y="1897"/>
                  </a:lnTo>
                  <a:lnTo>
                    <a:pt x="2711" y="1889"/>
                  </a:lnTo>
                  <a:lnTo>
                    <a:pt x="2724" y="1879"/>
                  </a:lnTo>
                  <a:lnTo>
                    <a:pt x="2737" y="1869"/>
                  </a:lnTo>
                  <a:lnTo>
                    <a:pt x="2751" y="1858"/>
                  </a:lnTo>
                  <a:lnTo>
                    <a:pt x="2763" y="1847"/>
                  </a:lnTo>
                  <a:lnTo>
                    <a:pt x="2776" y="1834"/>
                  </a:lnTo>
                  <a:lnTo>
                    <a:pt x="2788" y="1821"/>
                  </a:lnTo>
                  <a:lnTo>
                    <a:pt x="2799" y="1805"/>
                  </a:lnTo>
                  <a:lnTo>
                    <a:pt x="2821" y="1775"/>
                  </a:lnTo>
                  <a:lnTo>
                    <a:pt x="2841" y="1747"/>
                  </a:lnTo>
                  <a:lnTo>
                    <a:pt x="2858" y="1719"/>
                  </a:lnTo>
                  <a:lnTo>
                    <a:pt x="2872" y="1695"/>
                  </a:lnTo>
                  <a:lnTo>
                    <a:pt x="2884" y="1672"/>
                  </a:lnTo>
                  <a:lnTo>
                    <a:pt x="2896" y="1654"/>
                  </a:lnTo>
                  <a:lnTo>
                    <a:pt x="2906" y="1637"/>
                  </a:lnTo>
                  <a:lnTo>
                    <a:pt x="2916" y="1624"/>
                  </a:lnTo>
                  <a:lnTo>
                    <a:pt x="2921" y="1618"/>
                  </a:lnTo>
                  <a:lnTo>
                    <a:pt x="2926" y="1614"/>
                  </a:lnTo>
                  <a:lnTo>
                    <a:pt x="2931" y="1611"/>
                  </a:lnTo>
                  <a:lnTo>
                    <a:pt x="2936" y="1608"/>
                  </a:lnTo>
                  <a:lnTo>
                    <a:pt x="2941" y="1606"/>
                  </a:lnTo>
                  <a:lnTo>
                    <a:pt x="2946" y="1606"/>
                  </a:lnTo>
                  <a:lnTo>
                    <a:pt x="2952" y="1606"/>
                  </a:lnTo>
                  <a:lnTo>
                    <a:pt x="2958" y="1608"/>
                  </a:lnTo>
                  <a:lnTo>
                    <a:pt x="2964" y="1611"/>
                  </a:lnTo>
                  <a:lnTo>
                    <a:pt x="2970" y="1615"/>
                  </a:lnTo>
                  <a:lnTo>
                    <a:pt x="2977" y="1619"/>
                  </a:lnTo>
                  <a:lnTo>
                    <a:pt x="2985" y="1626"/>
                  </a:lnTo>
                  <a:lnTo>
                    <a:pt x="3001" y="1642"/>
                  </a:lnTo>
                  <a:lnTo>
                    <a:pt x="3021" y="1664"/>
                  </a:lnTo>
                  <a:lnTo>
                    <a:pt x="3057" y="1708"/>
                  </a:lnTo>
                  <a:lnTo>
                    <a:pt x="3086" y="1743"/>
                  </a:lnTo>
                  <a:lnTo>
                    <a:pt x="3099" y="1758"/>
                  </a:lnTo>
                  <a:lnTo>
                    <a:pt x="3111" y="1769"/>
                  </a:lnTo>
                  <a:lnTo>
                    <a:pt x="3117" y="1773"/>
                  </a:lnTo>
                  <a:lnTo>
                    <a:pt x="3124" y="1776"/>
                  </a:lnTo>
                  <a:lnTo>
                    <a:pt x="3131" y="1780"/>
                  </a:lnTo>
                  <a:lnTo>
                    <a:pt x="3137" y="1782"/>
                  </a:lnTo>
                  <a:lnTo>
                    <a:pt x="3144" y="1783"/>
                  </a:lnTo>
                  <a:lnTo>
                    <a:pt x="3151" y="1783"/>
                  </a:lnTo>
                  <a:lnTo>
                    <a:pt x="3158" y="1782"/>
                  </a:lnTo>
                  <a:lnTo>
                    <a:pt x="3166" y="1780"/>
                  </a:lnTo>
                  <a:lnTo>
                    <a:pt x="3175" y="1777"/>
                  </a:lnTo>
                  <a:lnTo>
                    <a:pt x="3184" y="1773"/>
                  </a:lnTo>
                  <a:lnTo>
                    <a:pt x="3193" y="1769"/>
                  </a:lnTo>
                  <a:lnTo>
                    <a:pt x="3204" y="1762"/>
                  </a:lnTo>
                  <a:lnTo>
                    <a:pt x="3226" y="1747"/>
                  </a:lnTo>
                  <a:lnTo>
                    <a:pt x="3251" y="1727"/>
                  </a:lnTo>
                  <a:lnTo>
                    <a:pt x="3281" y="1701"/>
                  </a:lnTo>
                  <a:lnTo>
                    <a:pt x="3314" y="1670"/>
                  </a:lnTo>
                  <a:lnTo>
                    <a:pt x="3332" y="1654"/>
                  </a:lnTo>
                  <a:lnTo>
                    <a:pt x="3349" y="1638"/>
                  </a:lnTo>
                  <a:lnTo>
                    <a:pt x="3366" y="1625"/>
                  </a:lnTo>
                  <a:lnTo>
                    <a:pt x="3384" y="1612"/>
                  </a:lnTo>
                  <a:lnTo>
                    <a:pt x="3399" y="1600"/>
                  </a:lnTo>
                  <a:lnTo>
                    <a:pt x="3416" y="1589"/>
                  </a:lnTo>
                  <a:lnTo>
                    <a:pt x="3432" y="1579"/>
                  </a:lnTo>
                  <a:lnTo>
                    <a:pt x="3448" y="1569"/>
                  </a:lnTo>
                  <a:lnTo>
                    <a:pt x="3463" y="1560"/>
                  </a:lnTo>
                  <a:lnTo>
                    <a:pt x="3479" y="1553"/>
                  </a:lnTo>
                  <a:lnTo>
                    <a:pt x="3495" y="1547"/>
                  </a:lnTo>
                  <a:lnTo>
                    <a:pt x="3511" y="1540"/>
                  </a:lnTo>
                  <a:lnTo>
                    <a:pt x="3526" y="1535"/>
                  </a:lnTo>
                  <a:lnTo>
                    <a:pt x="3542" y="1531"/>
                  </a:lnTo>
                  <a:lnTo>
                    <a:pt x="3557" y="1528"/>
                  </a:lnTo>
                  <a:lnTo>
                    <a:pt x="3573" y="1524"/>
                  </a:lnTo>
                  <a:lnTo>
                    <a:pt x="3589" y="1522"/>
                  </a:lnTo>
                  <a:lnTo>
                    <a:pt x="3605" y="1521"/>
                  </a:lnTo>
                  <a:lnTo>
                    <a:pt x="3621" y="1520"/>
                  </a:lnTo>
                  <a:lnTo>
                    <a:pt x="3638" y="1520"/>
                  </a:lnTo>
                  <a:lnTo>
                    <a:pt x="3672" y="1522"/>
                  </a:lnTo>
                  <a:lnTo>
                    <a:pt x="3707" y="1526"/>
                  </a:lnTo>
                  <a:lnTo>
                    <a:pt x="3744" y="1532"/>
                  </a:lnTo>
                  <a:lnTo>
                    <a:pt x="3784" y="1540"/>
                  </a:lnTo>
                  <a:lnTo>
                    <a:pt x="3825" y="1550"/>
                  </a:lnTo>
                  <a:lnTo>
                    <a:pt x="3868" y="1562"/>
                  </a:lnTo>
                  <a:lnTo>
                    <a:pt x="3956" y="1587"/>
                  </a:lnTo>
                  <a:lnTo>
                    <a:pt x="4040" y="1612"/>
                  </a:lnTo>
                  <a:lnTo>
                    <a:pt x="4081" y="1623"/>
                  </a:lnTo>
                  <a:lnTo>
                    <a:pt x="4120" y="1633"/>
                  </a:lnTo>
                  <a:lnTo>
                    <a:pt x="4156" y="1640"/>
                  </a:lnTo>
                  <a:lnTo>
                    <a:pt x="4192" y="1647"/>
                  </a:lnTo>
                  <a:lnTo>
                    <a:pt x="4209" y="1650"/>
                  </a:lnTo>
                  <a:lnTo>
                    <a:pt x="4226" y="1653"/>
                  </a:lnTo>
                  <a:lnTo>
                    <a:pt x="4241" y="1654"/>
                  </a:lnTo>
                  <a:lnTo>
                    <a:pt x="4257" y="1654"/>
                  </a:lnTo>
                  <a:lnTo>
                    <a:pt x="4271" y="1655"/>
                  </a:lnTo>
                  <a:lnTo>
                    <a:pt x="4285" y="1654"/>
                  </a:lnTo>
                  <a:lnTo>
                    <a:pt x="4299" y="1651"/>
                  </a:lnTo>
                  <a:lnTo>
                    <a:pt x="4312" y="1649"/>
                  </a:lnTo>
                  <a:lnTo>
                    <a:pt x="4324" y="1646"/>
                  </a:lnTo>
                  <a:lnTo>
                    <a:pt x="4336" y="1643"/>
                  </a:lnTo>
                  <a:lnTo>
                    <a:pt x="4346" y="1637"/>
                  </a:lnTo>
                  <a:lnTo>
                    <a:pt x="4357" y="1632"/>
                  </a:lnTo>
                  <a:lnTo>
                    <a:pt x="4366" y="1624"/>
                  </a:lnTo>
                  <a:lnTo>
                    <a:pt x="4375" y="1616"/>
                  </a:lnTo>
                  <a:lnTo>
                    <a:pt x="4382" y="1607"/>
                  </a:lnTo>
                  <a:lnTo>
                    <a:pt x="4389" y="1596"/>
                  </a:lnTo>
                  <a:lnTo>
                    <a:pt x="4413" y="1559"/>
                  </a:lnTo>
                  <a:lnTo>
                    <a:pt x="4432" y="1532"/>
                  </a:lnTo>
                  <a:lnTo>
                    <a:pt x="4441" y="1522"/>
                  </a:lnTo>
                  <a:lnTo>
                    <a:pt x="4449" y="1513"/>
                  </a:lnTo>
                  <a:lnTo>
                    <a:pt x="4457" y="1507"/>
                  </a:lnTo>
                  <a:lnTo>
                    <a:pt x="4465" y="1501"/>
                  </a:lnTo>
                  <a:lnTo>
                    <a:pt x="4473" y="1497"/>
                  </a:lnTo>
                  <a:lnTo>
                    <a:pt x="4482" y="1493"/>
                  </a:lnTo>
                  <a:lnTo>
                    <a:pt x="4492" y="1491"/>
                  </a:lnTo>
                  <a:lnTo>
                    <a:pt x="4503" y="1488"/>
                  </a:lnTo>
                  <a:lnTo>
                    <a:pt x="4531" y="1482"/>
                  </a:lnTo>
                  <a:lnTo>
                    <a:pt x="4565" y="1476"/>
                  </a:lnTo>
                  <a:lnTo>
                    <a:pt x="4582" y="1471"/>
                  </a:lnTo>
                  <a:lnTo>
                    <a:pt x="4598" y="1466"/>
                  </a:lnTo>
                  <a:lnTo>
                    <a:pt x="4612" y="1460"/>
                  </a:lnTo>
                  <a:lnTo>
                    <a:pt x="4624" y="1455"/>
                  </a:lnTo>
                  <a:lnTo>
                    <a:pt x="4635" y="1447"/>
                  </a:lnTo>
                  <a:lnTo>
                    <a:pt x="4645" y="1439"/>
                  </a:lnTo>
                  <a:lnTo>
                    <a:pt x="4654" y="1430"/>
                  </a:lnTo>
                  <a:lnTo>
                    <a:pt x="4662" y="1419"/>
                  </a:lnTo>
                  <a:lnTo>
                    <a:pt x="4670" y="1408"/>
                  </a:lnTo>
                  <a:lnTo>
                    <a:pt x="4677" y="1395"/>
                  </a:lnTo>
                  <a:lnTo>
                    <a:pt x="4685" y="1381"/>
                  </a:lnTo>
                  <a:lnTo>
                    <a:pt x="4694" y="1364"/>
                  </a:lnTo>
                  <a:lnTo>
                    <a:pt x="4713" y="1325"/>
                  </a:lnTo>
                  <a:lnTo>
                    <a:pt x="4736" y="1279"/>
                  </a:lnTo>
                  <a:lnTo>
                    <a:pt x="4749" y="1256"/>
                  </a:lnTo>
                  <a:lnTo>
                    <a:pt x="4763" y="1235"/>
                  </a:lnTo>
                  <a:lnTo>
                    <a:pt x="4776" y="1217"/>
                  </a:lnTo>
                  <a:lnTo>
                    <a:pt x="4789" y="1201"/>
                  </a:lnTo>
                  <a:lnTo>
                    <a:pt x="4805" y="1187"/>
                  </a:lnTo>
                  <a:lnTo>
                    <a:pt x="4820" y="1175"/>
                  </a:lnTo>
                  <a:lnTo>
                    <a:pt x="4835" y="1164"/>
                  </a:lnTo>
                  <a:lnTo>
                    <a:pt x="4853" y="1155"/>
                  </a:lnTo>
                  <a:lnTo>
                    <a:pt x="4872" y="1146"/>
                  </a:lnTo>
                  <a:lnTo>
                    <a:pt x="4893" y="1138"/>
                  </a:lnTo>
                  <a:lnTo>
                    <a:pt x="4915" y="1129"/>
                  </a:lnTo>
                  <a:lnTo>
                    <a:pt x="4939" y="1120"/>
                  </a:lnTo>
                  <a:lnTo>
                    <a:pt x="4993" y="1101"/>
                  </a:lnTo>
                  <a:lnTo>
                    <a:pt x="5059" y="1077"/>
                  </a:lnTo>
                  <a:lnTo>
                    <a:pt x="5092" y="1062"/>
                  </a:lnTo>
                  <a:lnTo>
                    <a:pt x="5123" y="1049"/>
                  </a:lnTo>
                  <a:lnTo>
                    <a:pt x="5150" y="1036"/>
                  </a:lnTo>
                  <a:lnTo>
                    <a:pt x="5177" y="1023"/>
                  </a:lnTo>
                  <a:lnTo>
                    <a:pt x="5200" y="1008"/>
                  </a:lnTo>
                  <a:lnTo>
                    <a:pt x="5222" y="994"/>
                  </a:lnTo>
                  <a:lnTo>
                    <a:pt x="5242" y="978"/>
                  </a:lnTo>
                  <a:lnTo>
                    <a:pt x="5261" y="963"/>
                  </a:lnTo>
                  <a:lnTo>
                    <a:pt x="5277" y="946"/>
                  </a:lnTo>
                  <a:lnTo>
                    <a:pt x="5293" y="929"/>
                  </a:lnTo>
                  <a:lnTo>
                    <a:pt x="5307" y="909"/>
                  </a:lnTo>
                  <a:lnTo>
                    <a:pt x="5320" y="889"/>
                  </a:lnTo>
                  <a:lnTo>
                    <a:pt x="5333" y="867"/>
                  </a:lnTo>
                  <a:lnTo>
                    <a:pt x="5345" y="843"/>
                  </a:lnTo>
                  <a:lnTo>
                    <a:pt x="5357" y="817"/>
                  </a:lnTo>
                  <a:lnTo>
                    <a:pt x="5368" y="789"/>
                  </a:lnTo>
                  <a:lnTo>
                    <a:pt x="5374" y="775"/>
                  </a:lnTo>
                  <a:lnTo>
                    <a:pt x="5379" y="763"/>
                  </a:lnTo>
                  <a:lnTo>
                    <a:pt x="5386" y="752"/>
                  </a:lnTo>
                  <a:lnTo>
                    <a:pt x="5391" y="741"/>
                  </a:lnTo>
                  <a:lnTo>
                    <a:pt x="5403" y="723"/>
                  </a:lnTo>
                  <a:lnTo>
                    <a:pt x="5416" y="709"/>
                  </a:lnTo>
                  <a:lnTo>
                    <a:pt x="5428" y="697"/>
                  </a:lnTo>
                  <a:lnTo>
                    <a:pt x="5439" y="687"/>
                  </a:lnTo>
                  <a:lnTo>
                    <a:pt x="5451" y="678"/>
                  </a:lnTo>
                  <a:lnTo>
                    <a:pt x="5462" y="669"/>
                  </a:lnTo>
                  <a:lnTo>
                    <a:pt x="5473" y="661"/>
                  </a:lnTo>
                  <a:lnTo>
                    <a:pt x="5484" y="651"/>
                  </a:lnTo>
                  <a:lnTo>
                    <a:pt x="5493" y="640"/>
                  </a:lnTo>
                  <a:lnTo>
                    <a:pt x="5502" y="627"/>
                  </a:lnTo>
                  <a:lnTo>
                    <a:pt x="5506" y="619"/>
                  </a:lnTo>
                  <a:lnTo>
                    <a:pt x="5511" y="610"/>
                  </a:lnTo>
                  <a:lnTo>
                    <a:pt x="5514" y="601"/>
                  </a:lnTo>
                  <a:lnTo>
                    <a:pt x="5517" y="591"/>
                  </a:lnTo>
                  <a:lnTo>
                    <a:pt x="5523" y="566"/>
                  </a:lnTo>
                  <a:lnTo>
                    <a:pt x="5528" y="536"/>
                  </a:lnTo>
                  <a:lnTo>
                    <a:pt x="5529" y="521"/>
                  </a:lnTo>
                  <a:lnTo>
                    <a:pt x="5530" y="505"/>
                  </a:lnTo>
                  <a:lnTo>
                    <a:pt x="5530" y="490"/>
                  </a:lnTo>
                  <a:lnTo>
                    <a:pt x="5530" y="475"/>
                  </a:lnTo>
                  <a:lnTo>
                    <a:pt x="5528" y="446"/>
                  </a:lnTo>
                  <a:lnTo>
                    <a:pt x="5525" y="417"/>
                  </a:lnTo>
                  <a:lnTo>
                    <a:pt x="5522" y="389"/>
                  </a:lnTo>
                  <a:lnTo>
                    <a:pt x="5519" y="363"/>
                  </a:lnTo>
                  <a:lnTo>
                    <a:pt x="5517" y="336"/>
                  </a:lnTo>
                  <a:lnTo>
                    <a:pt x="5517" y="311"/>
                  </a:lnTo>
                  <a:lnTo>
                    <a:pt x="5518" y="299"/>
                  </a:lnTo>
                  <a:lnTo>
                    <a:pt x="5519" y="287"/>
                  </a:lnTo>
                  <a:lnTo>
                    <a:pt x="5522" y="273"/>
                  </a:lnTo>
                  <a:lnTo>
                    <a:pt x="5526" y="261"/>
                  </a:lnTo>
                  <a:lnTo>
                    <a:pt x="5529" y="249"/>
                  </a:lnTo>
                  <a:lnTo>
                    <a:pt x="5535" y="237"/>
                  </a:lnTo>
                  <a:lnTo>
                    <a:pt x="5543" y="225"/>
                  </a:lnTo>
                  <a:lnTo>
                    <a:pt x="5550" y="213"/>
                  </a:lnTo>
                  <a:lnTo>
                    <a:pt x="5559" y="200"/>
                  </a:lnTo>
                  <a:lnTo>
                    <a:pt x="5570" y="188"/>
                  </a:lnTo>
                  <a:lnTo>
                    <a:pt x="5582" y="176"/>
                  </a:lnTo>
                  <a:lnTo>
                    <a:pt x="5597" y="164"/>
                  </a:lnTo>
                  <a:lnTo>
                    <a:pt x="5612" y="152"/>
                  </a:lnTo>
                  <a:lnTo>
                    <a:pt x="5630" y="140"/>
                  </a:lnTo>
                  <a:lnTo>
                    <a:pt x="5650" y="126"/>
                  </a:lnTo>
                  <a:lnTo>
                    <a:pt x="5671" y="114"/>
                  </a:lnTo>
                  <a:lnTo>
                    <a:pt x="5690" y="104"/>
                  </a:lnTo>
                  <a:lnTo>
                    <a:pt x="5708" y="95"/>
                  </a:lnTo>
                  <a:lnTo>
                    <a:pt x="5728" y="87"/>
                  </a:lnTo>
                  <a:lnTo>
                    <a:pt x="5748" y="78"/>
                  </a:lnTo>
                  <a:lnTo>
                    <a:pt x="5789" y="61"/>
                  </a:lnTo>
                  <a:lnTo>
                    <a:pt x="5832" y="47"/>
                  </a:lnTo>
                  <a:lnTo>
                    <a:pt x="5876" y="34"/>
                  </a:lnTo>
                  <a:lnTo>
                    <a:pt x="5920" y="21"/>
                  </a:lnTo>
                  <a:lnTo>
                    <a:pt x="5965" y="10"/>
                  </a:lnTo>
                  <a:lnTo>
                    <a:pt x="6009" y="0"/>
                  </a:lnTo>
                  <a:lnTo>
                    <a:pt x="5943" y="0"/>
                  </a:lnTo>
                  <a:lnTo>
                    <a:pt x="5877" y="2"/>
                  </a:lnTo>
                  <a:lnTo>
                    <a:pt x="5812" y="4"/>
                  </a:lnTo>
                  <a:lnTo>
                    <a:pt x="5747" y="7"/>
                  </a:lnTo>
                  <a:lnTo>
                    <a:pt x="5683" y="11"/>
                  </a:lnTo>
                  <a:lnTo>
                    <a:pt x="5619" y="16"/>
                  </a:lnTo>
                  <a:lnTo>
                    <a:pt x="5556" y="23"/>
                  </a:lnTo>
                  <a:lnTo>
                    <a:pt x="5493" y="29"/>
                  </a:lnTo>
                  <a:lnTo>
                    <a:pt x="5431" y="36"/>
                  </a:lnTo>
                  <a:lnTo>
                    <a:pt x="5369" y="45"/>
                  </a:lnTo>
                  <a:lnTo>
                    <a:pt x="5309" y="53"/>
                  </a:lnTo>
                  <a:lnTo>
                    <a:pt x="5250" y="62"/>
                  </a:lnTo>
                  <a:lnTo>
                    <a:pt x="5191" y="72"/>
                  </a:lnTo>
                  <a:lnTo>
                    <a:pt x="5133" y="83"/>
                  </a:lnTo>
                  <a:lnTo>
                    <a:pt x="5076" y="94"/>
                  </a:lnTo>
                  <a:lnTo>
                    <a:pt x="5020" y="105"/>
                  </a:lnTo>
                  <a:lnTo>
                    <a:pt x="4912" y="130"/>
                  </a:lnTo>
                  <a:lnTo>
                    <a:pt x="4808" y="155"/>
                  </a:lnTo>
                  <a:lnTo>
                    <a:pt x="4710" y="182"/>
                  </a:lnTo>
                  <a:lnTo>
                    <a:pt x="4617" y="208"/>
                  </a:lnTo>
                  <a:lnTo>
                    <a:pt x="4529" y="236"/>
                  </a:lnTo>
                  <a:lnTo>
                    <a:pt x="4449" y="262"/>
                  </a:lnTo>
                  <a:lnTo>
                    <a:pt x="4375" y="288"/>
                  </a:lnTo>
                  <a:lnTo>
                    <a:pt x="4307" y="313"/>
                  </a:lnTo>
                  <a:lnTo>
                    <a:pt x="4223" y="347"/>
                  </a:lnTo>
                  <a:lnTo>
                    <a:pt x="4144" y="381"/>
                  </a:lnTo>
                  <a:lnTo>
                    <a:pt x="4070" y="414"/>
                  </a:lnTo>
                  <a:lnTo>
                    <a:pt x="4001" y="446"/>
                  </a:lnTo>
                  <a:lnTo>
                    <a:pt x="3936" y="478"/>
                  </a:lnTo>
                  <a:lnTo>
                    <a:pt x="3876" y="509"/>
                  </a:lnTo>
                  <a:lnTo>
                    <a:pt x="3821" y="540"/>
                  </a:lnTo>
                  <a:lnTo>
                    <a:pt x="3770" y="570"/>
                  </a:lnTo>
                  <a:lnTo>
                    <a:pt x="3724" y="599"/>
                  </a:lnTo>
                  <a:lnTo>
                    <a:pt x="3681" y="627"/>
                  </a:lnTo>
                  <a:lnTo>
                    <a:pt x="3641" y="655"/>
                  </a:lnTo>
                  <a:lnTo>
                    <a:pt x="3606" y="681"/>
                  </a:lnTo>
                  <a:lnTo>
                    <a:pt x="3574" y="706"/>
                  </a:lnTo>
                  <a:lnTo>
                    <a:pt x="3544" y="730"/>
                  </a:lnTo>
                  <a:lnTo>
                    <a:pt x="3517" y="752"/>
                  </a:lnTo>
                  <a:lnTo>
                    <a:pt x="3494" y="773"/>
                  </a:lnTo>
                  <a:lnTo>
                    <a:pt x="3473" y="793"/>
                  </a:lnTo>
                  <a:lnTo>
                    <a:pt x="3453" y="809"/>
                  </a:lnTo>
                  <a:lnTo>
                    <a:pt x="3433" y="823"/>
                  </a:lnTo>
                  <a:lnTo>
                    <a:pt x="3416" y="834"/>
                  </a:lnTo>
                  <a:lnTo>
                    <a:pt x="3406" y="839"/>
                  </a:lnTo>
                  <a:lnTo>
                    <a:pt x="3397" y="843"/>
                  </a:lnTo>
                  <a:lnTo>
                    <a:pt x="3388" y="846"/>
                  </a:lnTo>
                  <a:lnTo>
                    <a:pt x="3378" y="849"/>
                  </a:lnTo>
                  <a:lnTo>
                    <a:pt x="3369" y="850"/>
                  </a:lnTo>
                  <a:lnTo>
                    <a:pt x="3359" y="851"/>
                  </a:lnTo>
                  <a:lnTo>
                    <a:pt x="3351" y="852"/>
                  </a:lnTo>
                  <a:lnTo>
                    <a:pt x="3341" y="851"/>
                  </a:lnTo>
                  <a:lnTo>
                    <a:pt x="3331" y="850"/>
                  </a:lnTo>
                  <a:lnTo>
                    <a:pt x="3320" y="849"/>
                  </a:lnTo>
                  <a:lnTo>
                    <a:pt x="3309" y="846"/>
                  </a:lnTo>
                  <a:lnTo>
                    <a:pt x="3298" y="843"/>
                  </a:lnTo>
                  <a:lnTo>
                    <a:pt x="3273" y="834"/>
                  </a:lnTo>
                  <a:lnTo>
                    <a:pt x="3248" y="822"/>
                  </a:lnTo>
                  <a:lnTo>
                    <a:pt x="3219" y="807"/>
                  </a:lnTo>
                  <a:lnTo>
                    <a:pt x="3188" y="788"/>
                  </a:lnTo>
                  <a:lnTo>
                    <a:pt x="3153" y="766"/>
                  </a:lnTo>
                  <a:lnTo>
                    <a:pt x="3115" y="742"/>
                  </a:lnTo>
                  <a:lnTo>
                    <a:pt x="3115" y="741"/>
                  </a:lnTo>
                  <a:lnTo>
                    <a:pt x="3115" y="741"/>
                  </a:lnTo>
                  <a:lnTo>
                    <a:pt x="3100" y="736"/>
                  </a:lnTo>
                  <a:lnTo>
                    <a:pt x="3085" y="729"/>
                  </a:lnTo>
                  <a:lnTo>
                    <a:pt x="3072" y="721"/>
                  </a:lnTo>
                  <a:lnTo>
                    <a:pt x="3059" y="711"/>
                  </a:lnTo>
                  <a:lnTo>
                    <a:pt x="3048" y="701"/>
                  </a:lnTo>
                  <a:lnTo>
                    <a:pt x="3037" y="689"/>
                  </a:lnTo>
                  <a:lnTo>
                    <a:pt x="3027" y="678"/>
                  </a:lnTo>
                  <a:lnTo>
                    <a:pt x="3017" y="666"/>
                  </a:lnTo>
                  <a:lnTo>
                    <a:pt x="3000" y="643"/>
                  </a:lnTo>
                  <a:lnTo>
                    <a:pt x="2985" y="622"/>
                  </a:lnTo>
                  <a:lnTo>
                    <a:pt x="2978" y="613"/>
                  </a:lnTo>
                  <a:lnTo>
                    <a:pt x="2970" y="606"/>
                  </a:lnTo>
                  <a:lnTo>
                    <a:pt x="2964" y="601"/>
                  </a:lnTo>
                  <a:lnTo>
                    <a:pt x="2957" y="597"/>
                  </a:lnTo>
                  <a:lnTo>
                    <a:pt x="2953" y="595"/>
                  </a:lnTo>
                  <a:lnTo>
                    <a:pt x="2949" y="592"/>
                  </a:lnTo>
                  <a:lnTo>
                    <a:pt x="2945" y="588"/>
                  </a:lnTo>
                  <a:lnTo>
                    <a:pt x="2942" y="584"/>
                  </a:lnTo>
                  <a:lnTo>
                    <a:pt x="2937" y="573"/>
                  </a:lnTo>
                  <a:lnTo>
                    <a:pt x="2933" y="559"/>
                  </a:lnTo>
                  <a:lnTo>
                    <a:pt x="2930" y="544"/>
                  </a:lnTo>
                  <a:lnTo>
                    <a:pt x="2927" y="526"/>
                  </a:lnTo>
                  <a:lnTo>
                    <a:pt x="2926" y="510"/>
                  </a:lnTo>
                  <a:lnTo>
                    <a:pt x="2926" y="492"/>
                  </a:lnTo>
                  <a:lnTo>
                    <a:pt x="2926" y="457"/>
                  </a:lnTo>
                  <a:lnTo>
                    <a:pt x="2927" y="428"/>
                  </a:lnTo>
                  <a:lnTo>
                    <a:pt x="2930" y="407"/>
                  </a:lnTo>
                  <a:lnTo>
                    <a:pt x="2931" y="399"/>
                  </a:lnTo>
                  <a:lnTo>
                    <a:pt x="2910" y="421"/>
                  </a:lnTo>
                  <a:lnTo>
                    <a:pt x="2888" y="444"/>
                  </a:lnTo>
                  <a:lnTo>
                    <a:pt x="2875" y="454"/>
                  </a:lnTo>
                  <a:lnTo>
                    <a:pt x="2864" y="463"/>
                  </a:lnTo>
                  <a:lnTo>
                    <a:pt x="2851" y="471"/>
                  </a:lnTo>
                  <a:lnTo>
                    <a:pt x="2839" y="479"/>
                  </a:lnTo>
                  <a:lnTo>
                    <a:pt x="2826" y="484"/>
                  </a:lnTo>
                  <a:lnTo>
                    <a:pt x="2811" y="489"/>
                  </a:lnTo>
                  <a:lnTo>
                    <a:pt x="2797" y="492"/>
                  </a:lnTo>
                  <a:lnTo>
                    <a:pt x="2783" y="493"/>
                  </a:lnTo>
                  <a:lnTo>
                    <a:pt x="2767" y="492"/>
                  </a:lnTo>
                  <a:lnTo>
                    <a:pt x="2751" y="489"/>
                  </a:lnTo>
                  <a:lnTo>
                    <a:pt x="2742" y="487"/>
                  </a:lnTo>
                  <a:lnTo>
                    <a:pt x="2734" y="483"/>
                  </a:lnTo>
                  <a:lnTo>
                    <a:pt x="2725" y="479"/>
                  </a:lnTo>
                  <a:lnTo>
                    <a:pt x="2715" y="475"/>
                  </a:lnTo>
                  <a:lnTo>
                    <a:pt x="2699" y="466"/>
                  </a:lnTo>
                  <a:lnTo>
                    <a:pt x="2684" y="459"/>
                  </a:lnTo>
                  <a:lnTo>
                    <a:pt x="2673" y="456"/>
                  </a:lnTo>
                  <a:lnTo>
                    <a:pt x="2662" y="452"/>
                  </a:lnTo>
                  <a:lnTo>
                    <a:pt x="2653" y="452"/>
                  </a:lnTo>
                  <a:lnTo>
                    <a:pt x="2646" y="452"/>
                  </a:lnTo>
                  <a:lnTo>
                    <a:pt x="2638" y="455"/>
                  </a:lnTo>
                  <a:lnTo>
                    <a:pt x="2630" y="457"/>
                  </a:lnTo>
                  <a:lnTo>
                    <a:pt x="2613" y="463"/>
                  </a:lnTo>
                  <a:lnTo>
                    <a:pt x="2590" y="472"/>
                  </a:lnTo>
                  <a:lnTo>
                    <a:pt x="2576" y="476"/>
                  </a:lnTo>
                  <a:lnTo>
                    <a:pt x="2559" y="479"/>
                  </a:lnTo>
                  <a:lnTo>
                    <a:pt x="2541" y="481"/>
                  </a:lnTo>
                  <a:lnTo>
                    <a:pt x="2517" y="482"/>
                  </a:lnTo>
                  <a:lnTo>
                    <a:pt x="2505" y="482"/>
                  </a:lnTo>
                  <a:lnTo>
                    <a:pt x="2497" y="481"/>
                  </a:lnTo>
                  <a:lnTo>
                    <a:pt x="2488" y="479"/>
                  </a:lnTo>
                  <a:lnTo>
                    <a:pt x="2481" y="476"/>
                  </a:lnTo>
                  <a:lnTo>
                    <a:pt x="2476" y="471"/>
                  </a:lnTo>
                  <a:lnTo>
                    <a:pt x="2472" y="467"/>
                  </a:lnTo>
                  <a:lnTo>
                    <a:pt x="2469" y="460"/>
                  </a:lnTo>
                  <a:lnTo>
                    <a:pt x="2468" y="454"/>
                  </a:lnTo>
                  <a:lnTo>
                    <a:pt x="2467" y="447"/>
                  </a:lnTo>
                  <a:lnTo>
                    <a:pt x="2468" y="439"/>
                  </a:lnTo>
                  <a:lnTo>
                    <a:pt x="2469" y="430"/>
                  </a:lnTo>
                  <a:lnTo>
                    <a:pt x="2471" y="421"/>
                  </a:lnTo>
                  <a:lnTo>
                    <a:pt x="2479" y="404"/>
                  </a:lnTo>
                  <a:lnTo>
                    <a:pt x="2488" y="385"/>
                  </a:lnTo>
                  <a:lnTo>
                    <a:pt x="2498" y="366"/>
                  </a:lnTo>
                  <a:lnTo>
                    <a:pt x="2509" y="347"/>
                  </a:lnTo>
                  <a:lnTo>
                    <a:pt x="2521" y="330"/>
                  </a:lnTo>
                  <a:lnTo>
                    <a:pt x="2532" y="314"/>
                  </a:lnTo>
                  <a:lnTo>
                    <a:pt x="2550" y="291"/>
                  </a:lnTo>
                  <a:lnTo>
                    <a:pt x="2556" y="282"/>
                  </a:lnTo>
                  <a:lnTo>
                    <a:pt x="2552" y="284"/>
                  </a:lnTo>
                  <a:lnTo>
                    <a:pt x="2538" y="291"/>
                  </a:lnTo>
                  <a:lnTo>
                    <a:pt x="2519" y="299"/>
                  </a:lnTo>
                  <a:lnTo>
                    <a:pt x="2493" y="309"/>
                  </a:lnTo>
                  <a:lnTo>
                    <a:pt x="2467" y="319"/>
                  </a:lnTo>
                  <a:lnTo>
                    <a:pt x="2439" y="328"/>
                  </a:lnTo>
                  <a:lnTo>
                    <a:pt x="2425" y="331"/>
                  </a:lnTo>
                  <a:lnTo>
                    <a:pt x="2411" y="334"/>
                  </a:lnTo>
                  <a:lnTo>
                    <a:pt x="2399" y="335"/>
                  </a:lnTo>
                  <a:lnTo>
                    <a:pt x="2388" y="336"/>
                  </a:lnTo>
                  <a:lnTo>
                    <a:pt x="2366" y="336"/>
                  </a:lnTo>
                  <a:lnTo>
                    <a:pt x="2344" y="333"/>
                  </a:lnTo>
                  <a:lnTo>
                    <a:pt x="2332" y="332"/>
                  </a:lnTo>
                  <a:lnTo>
                    <a:pt x="2320" y="331"/>
                  </a:lnTo>
                  <a:lnTo>
                    <a:pt x="2306" y="331"/>
                  </a:lnTo>
                  <a:lnTo>
                    <a:pt x="2293" y="331"/>
                  </a:lnTo>
                  <a:lnTo>
                    <a:pt x="2280" y="333"/>
                  </a:lnTo>
                  <a:lnTo>
                    <a:pt x="2267" y="337"/>
                  </a:lnTo>
                  <a:lnTo>
                    <a:pt x="2252" y="343"/>
                  </a:lnTo>
                  <a:lnTo>
                    <a:pt x="2237" y="351"/>
                  </a:lnTo>
                  <a:lnTo>
                    <a:pt x="2223" y="362"/>
                  </a:lnTo>
                  <a:lnTo>
                    <a:pt x="2207" y="375"/>
                  </a:lnTo>
                  <a:lnTo>
                    <a:pt x="2190" y="392"/>
                  </a:lnTo>
                  <a:lnTo>
                    <a:pt x="2174" y="412"/>
                  </a:lnTo>
                  <a:lnTo>
                    <a:pt x="2156" y="434"/>
                  </a:lnTo>
                  <a:lnTo>
                    <a:pt x="2136" y="455"/>
                  </a:lnTo>
                  <a:lnTo>
                    <a:pt x="2115" y="473"/>
                  </a:lnTo>
                  <a:lnTo>
                    <a:pt x="2093" y="491"/>
                  </a:lnTo>
                  <a:lnTo>
                    <a:pt x="2071" y="507"/>
                  </a:lnTo>
                  <a:lnTo>
                    <a:pt x="2049" y="521"/>
                  </a:lnTo>
                  <a:lnTo>
                    <a:pt x="2027" y="532"/>
                  </a:lnTo>
                  <a:lnTo>
                    <a:pt x="2007" y="541"/>
                  </a:lnTo>
                  <a:lnTo>
                    <a:pt x="1997" y="544"/>
                  </a:lnTo>
                  <a:lnTo>
                    <a:pt x="1987" y="547"/>
                  </a:lnTo>
                  <a:lnTo>
                    <a:pt x="1978" y="549"/>
                  </a:lnTo>
                  <a:lnTo>
                    <a:pt x="1969" y="550"/>
                  </a:lnTo>
                  <a:lnTo>
                    <a:pt x="1962" y="550"/>
                  </a:lnTo>
                  <a:lnTo>
                    <a:pt x="1955" y="550"/>
                  </a:lnTo>
                  <a:lnTo>
                    <a:pt x="1948" y="547"/>
                  </a:lnTo>
                  <a:lnTo>
                    <a:pt x="1943" y="545"/>
                  </a:lnTo>
                  <a:lnTo>
                    <a:pt x="1937" y="542"/>
                  </a:lnTo>
                  <a:lnTo>
                    <a:pt x="1934" y="538"/>
                  </a:lnTo>
                  <a:lnTo>
                    <a:pt x="1931" y="532"/>
                  </a:lnTo>
                  <a:lnTo>
                    <a:pt x="1929" y="525"/>
                  </a:lnTo>
                  <a:lnTo>
                    <a:pt x="1928" y="518"/>
                  </a:lnTo>
                  <a:lnTo>
                    <a:pt x="1928" y="510"/>
                  </a:lnTo>
                  <a:lnTo>
                    <a:pt x="1929" y="500"/>
                  </a:lnTo>
                  <a:lnTo>
                    <a:pt x="1931" y="489"/>
                  </a:lnTo>
                  <a:lnTo>
                    <a:pt x="1935" y="477"/>
                  </a:lnTo>
                  <a:lnTo>
                    <a:pt x="1940" y="463"/>
                  </a:lnTo>
                  <a:lnTo>
                    <a:pt x="1946" y="451"/>
                  </a:lnTo>
                  <a:lnTo>
                    <a:pt x="1953" y="437"/>
                  </a:lnTo>
                  <a:lnTo>
                    <a:pt x="1969" y="409"/>
                  </a:lnTo>
                  <a:lnTo>
                    <a:pt x="1989" y="379"/>
                  </a:lnTo>
                  <a:lnTo>
                    <a:pt x="2013" y="350"/>
                  </a:lnTo>
                  <a:lnTo>
                    <a:pt x="2037" y="320"/>
                  </a:lnTo>
                  <a:lnTo>
                    <a:pt x="2061" y="290"/>
                  </a:lnTo>
                  <a:lnTo>
                    <a:pt x="2088" y="261"/>
                  </a:lnTo>
                  <a:lnTo>
                    <a:pt x="2136" y="208"/>
                  </a:lnTo>
                  <a:lnTo>
                    <a:pt x="2178" y="165"/>
                  </a:lnTo>
                  <a:lnTo>
                    <a:pt x="2208" y="136"/>
                  </a:lnTo>
                  <a:lnTo>
                    <a:pt x="2219" y="126"/>
                  </a:lnTo>
                  <a:lnTo>
                    <a:pt x="2194" y="137"/>
                  </a:lnTo>
                  <a:lnTo>
                    <a:pt x="2169" y="150"/>
                  </a:lnTo>
                  <a:lnTo>
                    <a:pt x="2145" y="163"/>
                  </a:lnTo>
                  <a:lnTo>
                    <a:pt x="2121" y="177"/>
                  </a:lnTo>
                  <a:lnTo>
                    <a:pt x="2098" y="194"/>
                  </a:lnTo>
                  <a:lnTo>
                    <a:pt x="2076" y="210"/>
                  </a:lnTo>
                  <a:lnTo>
                    <a:pt x="2052" y="228"/>
                  </a:lnTo>
                  <a:lnTo>
                    <a:pt x="2031" y="247"/>
                  </a:lnTo>
                  <a:lnTo>
                    <a:pt x="2009" y="267"/>
                  </a:lnTo>
                  <a:lnTo>
                    <a:pt x="1988" y="287"/>
                  </a:lnTo>
                  <a:lnTo>
                    <a:pt x="1968" y="308"/>
                  </a:lnTo>
                  <a:lnTo>
                    <a:pt x="1948" y="329"/>
                  </a:lnTo>
                  <a:lnTo>
                    <a:pt x="1910" y="371"/>
                  </a:lnTo>
                  <a:lnTo>
                    <a:pt x="1873" y="414"/>
                  </a:lnTo>
                  <a:lnTo>
                    <a:pt x="1807" y="497"/>
                  </a:lnTo>
                  <a:lnTo>
                    <a:pt x="1747" y="571"/>
                  </a:lnTo>
                  <a:lnTo>
                    <a:pt x="1721" y="602"/>
                  </a:lnTo>
                  <a:lnTo>
                    <a:pt x="1697" y="627"/>
                  </a:lnTo>
                  <a:lnTo>
                    <a:pt x="1686" y="638"/>
                  </a:lnTo>
                  <a:lnTo>
                    <a:pt x="1674" y="648"/>
                  </a:lnTo>
                  <a:lnTo>
                    <a:pt x="1665" y="655"/>
                  </a:lnTo>
                  <a:lnTo>
                    <a:pt x="1655" y="661"/>
                  </a:lnTo>
                  <a:lnTo>
                    <a:pt x="1646" y="665"/>
                  </a:lnTo>
                  <a:lnTo>
                    <a:pt x="1637" y="668"/>
                  </a:lnTo>
                  <a:lnTo>
                    <a:pt x="1629" y="669"/>
                  </a:lnTo>
                  <a:lnTo>
                    <a:pt x="1623" y="670"/>
                  </a:lnTo>
                  <a:lnTo>
                    <a:pt x="1616" y="669"/>
                  </a:lnTo>
                  <a:lnTo>
                    <a:pt x="1610" y="667"/>
                  </a:lnTo>
                  <a:lnTo>
                    <a:pt x="1605" y="665"/>
                  </a:lnTo>
                  <a:lnTo>
                    <a:pt x="1600" y="661"/>
                  </a:lnTo>
                  <a:lnTo>
                    <a:pt x="1596" y="657"/>
                  </a:lnTo>
                  <a:lnTo>
                    <a:pt x="1593" y="651"/>
                  </a:lnTo>
                  <a:lnTo>
                    <a:pt x="1589" y="646"/>
                  </a:lnTo>
                  <a:lnTo>
                    <a:pt x="1587" y="639"/>
                  </a:lnTo>
                  <a:lnTo>
                    <a:pt x="1583" y="626"/>
                  </a:lnTo>
                  <a:lnTo>
                    <a:pt x="1581" y="610"/>
                  </a:lnTo>
                  <a:lnTo>
                    <a:pt x="1578" y="595"/>
                  </a:lnTo>
                  <a:lnTo>
                    <a:pt x="1578" y="580"/>
                  </a:lnTo>
                  <a:lnTo>
                    <a:pt x="1578" y="564"/>
                  </a:lnTo>
                  <a:lnTo>
                    <a:pt x="1579" y="551"/>
                  </a:lnTo>
                  <a:lnTo>
                    <a:pt x="1582" y="530"/>
                  </a:lnTo>
                  <a:lnTo>
                    <a:pt x="1583" y="522"/>
                  </a:lnTo>
                  <a:lnTo>
                    <a:pt x="1579" y="530"/>
                  </a:lnTo>
                  <a:lnTo>
                    <a:pt x="1572" y="551"/>
                  </a:lnTo>
                  <a:lnTo>
                    <a:pt x="1566" y="565"/>
                  </a:lnTo>
                  <a:lnTo>
                    <a:pt x="1560" y="581"/>
                  </a:lnTo>
                  <a:lnTo>
                    <a:pt x="1551" y="596"/>
                  </a:lnTo>
                  <a:lnTo>
                    <a:pt x="1542" y="613"/>
                  </a:lnTo>
                  <a:lnTo>
                    <a:pt x="1531" y="628"/>
                  </a:lnTo>
                  <a:lnTo>
                    <a:pt x="1519" y="643"/>
                  </a:lnTo>
                  <a:lnTo>
                    <a:pt x="1513" y="649"/>
                  </a:lnTo>
                  <a:lnTo>
                    <a:pt x="1507" y="655"/>
                  </a:lnTo>
                  <a:lnTo>
                    <a:pt x="1500" y="660"/>
                  </a:lnTo>
                  <a:lnTo>
                    <a:pt x="1493" y="666"/>
                  </a:lnTo>
                  <a:lnTo>
                    <a:pt x="1486" y="669"/>
                  </a:lnTo>
                  <a:lnTo>
                    <a:pt x="1478" y="672"/>
                  </a:lnTo>
                  <a:lnTo>
                    <a:pt x="1470" y="675"/>
                  </a:lnTo>
                  <a:lnTo>
                    <a:pt x="1462" y="677"/>
                  </a:lnTo>
                  <a:lnTo>
                    <a:pt x="1455" y="677"/>
                  </a:lnTo>
                  <a:lnTo>
                    <a:pt x="1446" y="676"/>
                  </a:lnTo>
                  <a:lnTo>
                    <a:pt x="1437" y="673"/>
                  </a:lnTo>
                  <a:lnTo>
                    <a:pt x="1428" y="670"/>
                  </a:lnTo>
                  <a:lnTo>
                    <a:pt x="1420" y="666"/>
                  </a:lnTo>
                  <a:lnTo>
                    <a:pt x="1415" y="661"/>
                  </a:lnTo>
                  <a:lnTo>
                    <a:pt x="1409" y="655"/>
                  </a:lnTo>
                  <a:lnTo>
                    <a:pt x="1405" y="648"/>
                  </a:lnTo>
                  <a:lnTo>
                    <a:pt x="1403" y="640"/>
                  </a:lnTo>
                  <a:lnTo>
                    <a:pt x="1400" y="631"/>
                  </a:lnTo>
                  <a:lnTo>
                    <a:pt x="1398" y="623"/>
                  </a:lnTo>
                  <a:lnTo>
                    <a:pt x="1398" y="613"/>
                  </a:lnTo>
                  <a:lnTo>
                    <a:pt x="1398" y="602"/>
                  </a:lnTo>
                  <a:lnTo>
                    <a:pt x="1399" y="591"/>
                  </a:lnTo>
                  <a:lnTo>
                    <a:pt x="1400" y="580"/>
                  </a:lnTo>
                  <a:lnTo>
                    <a:pt x="1403" y="567"/>
                  </a:lnTo>
                  <a:lnTo>
                    <a:pt x="1409" y="543"/>
                  </a:lnTo>
                  <a:lnTo>
                    <a:pt x="1417" y="518"/>
                  </a:lnTo>
                  <a:lnTo>
                    <a:pt x="1384" y="551"/>
                  </a:lnTo>
                  <a:lnTo>
                    <a:pt x="1352" y="585"/>
                  </a:lnTo>
                  <a:lnTo>
                    <a:pt x="1319" y="622"/>
                  </a:lnTo>
                  <a:lnTo>
                    <a:pt x="1286" y="659"/>
                  </a:lnTo>
                  <a:lnTo>
                    <a:pt x="1252" y="698"/>
                  </a:lnTo>
                  <a:lnTo>
                    <a:pt x="1220" y="738"/>
                  </a:lnTo>
                  <a:lnTo>
                    <a:pt x="1189" y="780"/>
                  </a:lnTo>
                  <a:lnTo>
                    <a:pt x="1159" y="822"/>
                  </a:lnTo>
                  <a:lnTo>
                    <a:pt x="1129" y="865"/>
                  </a:lnTo>
                  <a:lnTo>
                    <a:pt x="1100" y="908"/>
                  </a:lnTo>
                  <a:lnTo>
                    <a:pt x="1073" y="952"/>
                  </a:lnTo>
                  <a:lnTo>
                    <a:pt x="1048" y="997"/>
                  </a:lnTo>
                  <a:lnTo>
                    <a:pt x="1025" y="1043"/>
                  </a:lnTo>
                  <a:lnTo>
                    <a:pt x="1003" y="1089"/>
                  </a:lnTo>
                  <a:lnTo>
                    <a:pt x="993" y="1112"/>
                  </a:lnTo>
                  <a:lnTo>
                    <a:pt x="984" y="1135"/>
                  </a:lnTo>
                  <a:lnTo>
                    <a:pt x="975" y="1159"/>
                  </a:lnTo>
                  <a:lnTo>
                    <a:pt x="967" y="1182"/>
                  </a:lnTo>
                  <a:lnTo>
                    <a:pt x="943" y="1253"/>
                  </a:lnTo>
                  <a:lnTo>
                    <a:pt x="920" y="1314"/>
                  </a:lnTo>
                  <a:lnTo>
                    <a:pt x="899" y="1369"/>
                  </a:lnTo>
                  <a:lnTo>
                    <a:pt x="878" y="1415"/>
                  </a:lnTo>
                  <a:lnTo>
                    <a:pt x="858" y="1455"/>
                  </a:lnTo>
                  <a:lnTo>
                    <a:pt x="839" y="1490"/>
                  </a:lnTo>
                  <a:lnTo>
                    <a:pt x="822" y="1521"/>
                  </a:lnTo>
                  <a:lnTo>
                    <a:pt x="803" y="1548"/>
                  </a:lnTo>
                  <a:lnTo>
                    <a:pt x="784" y="1572"/>
                  </a:lnTo>
                  <a:lnTo>
                    <a:pt x="765" y="1595"/>
                  </a:lnTo>
                  <a:lnTo>
                    <a:pt x="745" y="1617"/>
                  </a:lnTo>
                  <a:lnTo>
                    <a:pt x="725" y="1638"/>
                  </a:lnTo>
                  <a:lnTo>
                    <a:pt x="704" y="1661"/>
                  </a:lnTo>
                  <a:lnTo>
                    <a:pt x="681" y="1686"/>
                  </a:lnTo>
                  <a:lnTo>
                    <a:pt x="657" y="1713"/>
                  </a:lnTo>
                  <a:lnTo>
                    <a:pt x="632" y="1744"/>
                  </a:lnTo>
                  <a:lnTo>
                    <a:pt x="580" y="1807"/>
                  </a:lnTo>
                  <a:lnTo>
                    <a:pt x="533" y="1864"/>
                  </a:lnTo>
                  <a:lnTo>
                    <a:pt x="491" y="1917"/>
                  </a:lnTo>
                  <a:lnTo>
                    <a:pt x="453" y="1968"/>
                  </a:lnTo>
                  <a:lnTo>
                    <a:pt x="415" y="2016"/>
                  </a:lnTo>
                  <a:lnTo>
                    <a:pt x="380" y="2066"/>
                  </a:lnTo>
                  <a:lnTo>
                    <a:pt x="344" y="2118"/>
                  </a:lnTo>
                  <a:lnTo>
                    <a:pt x="309" y="2174"/>
                  </a:lnTo>
                  <a:lnTo>
                    <a:pt x="274" y="2232"/>
                  </a:lnTo>
                  <a:lnTo>
                    <a:pt x="240" y="2288"/>
                  </a:lnTo>
                  <a:lnTo>
                    <a:pt x="226" y="2317"/>
                  </a:lnTo>
                  <a:lnTo>
                    <a:pt x="212" y="2344"/>
                  </a:lnTo>
                  <a:lnTo>
                    <a:pt x="198" y="2371"/>
                  </a:lnTo>
                  <a:lnTo>
                    <a:pt x="185" y="2399"/>
                  </a:lnTo>
                  <a:lnTo>
                    <a:pt x="174" y="2425"/>
                  </a:lnTo>
                  <a:lnTo>
                    <a:pt x="163" y="2450"/>
                  </a:lnTo>
                  <a:lnTo>
                    <a:pt x="153" y="2477"/>
                  </a:lnTo>
                  <a:lnTo>
                    <a:pt x="144" y="2501"/>
                  </a:lnTo>
                  <a:lnTo>
                    <a:pt x="135" y="2527"/>
                  </a:lnTo>
                  <a:lnTo>
                    <a:pt x="129" y="2551"/>
                  </a:lnTo>
                  <a:lnTo>
                    <a:pt x="123" y="2575"/>
                  </a:lnTo>
                  <a:lnTo>
                    <a:pt x="118" y="2599"/>
                  </a:lnTo>
                  <a:lnTo>
                    <a:pt x="112" y="2637"/>
                  </a:lnTo>
                  <a:lnTo>
                    <a:pt x="109" y="2664"/>
                  </a:lnTo>
                  <a:lnTo>
                    <a:pt x="109" y="2680"/>
                  </a:lnTo>
                  <a:lnTo>
                    <a:pt x="108" y="2693"/>
                  </a:lnTo>
                  <a:lnTo>
                    <a:pt x="107" y="2697"/>
                  </a:lnTo>
                  <a:lnTo>
                    <a:pt x="106" y="2701"/>
                  </a:lnTo>
                  <a:lnTo>
                    <a:pt x="102" y="2707"/>
                  </a:lnTo>
                  <a:lnTo>
                    <a:pt x="99" y="2712"/>
                  </a:lnTo>
                  <a:lnTo>
                    <a:pt x="87" y="2728"/>
                  </a:lnTo>
                  <a:lnTo>
                    <a:pt x="68" y="2752"/>
                  </a:lnTo>
                  <a:lnTo>
                    <a:pt x="64" y="2758"/>
                  </a:lnTo>
                  <a:lnTo>
                    <a:pt x="58" y="2765"/>
                  </a:lnTo>
                  <a:lnTo>
                    <a:pt x="54" y="2774"/>
                  </a:lnTo>
                  <a:lnTo>
                    <a:pt x="49" y="2784"/>
                  </a:lnTo>
                  <a:lnTo>
                    <a:pt x="40" y="2807"/>
                  </a:lnTo>
                  <a:lnTo>
                    <a:pt x="30" y="2834"/>
                  </a:lnTo>
                  <a:lnTo>
                    <a:pt x="23" y="2865"/>
                  </a:lnTo>
                  <a:lnTo>
                    <a:pt x="15" y="2898"/>
                  </a:lnTo>
                  <a:lnTo>
                    <a:pt x="7" y="2935"/>
                  </a:lnTo>
                  <a:lnTo>
                    <a:pt x="2" y="2972"/>
                  </a:lnTo>
                  <a:lnTo>
                    <a:pt x="1" y="2984"/>
                  </a:lnTo>
                  <a:lnTo>
                    <a:pt x="0" y="2996"/>
                  </a:lnTo>
                  <a:lnTo>
                    <a:pt x="0" y="3006"/>
                  </a:lnTo>
                  <a:lnTo>
                    <a:pt x="1" y="3017"/>
                  </a:lnTo>
                  <a:lnTo>
                    <a:pt x="8" y="3023"/>
                  </a:lnTo>
                  <a:lnTo>
                    <a:pt x="16" y="3028"/>
                  </a:lnTo>
                  <a:lnTo>
                    <a:pt x="25" y="3033"/>
                  </a:lnTo>
                  <a:lnTo>
                    <a:pt x="34" y="3037"/>
                  </a:lnTo>
                  <a:lnTo>
                    <a:pt x="44" y="3042"/>
                  </a:lnTo>
                  <a:lnTo>
                    <a:pt x="54" y="3045"/>
                  </a:lnTo>
                  <a:lnTo>
                    <a:pt x="65" y="3047"/>
                  </a:lnTo>
                  <a:lnTo>
                    <a:pt x="77" y="3049"/>
                  </a:lnTo>
                  <a:lnTo>
                    <a:pt x="89" y="3049"/>
                  </a:lnTo>
                  <a:lnTo>
                    <a:pt x="101" y="3051"/>
                  </a:lnTo>
                  <a:lnTo>
                    <a:pt x="116" y="3049"/>
                  </a:lnTo>
                  <a:lnTo>
                    <a:pt x="129" y="3047"/>
                  </a:lnTo>
                  <a:lnTo>
                    <a:pt x="144" y="3045"/>
                  </a:lnTo>
                  <a:lnTo>
                    <a:pt x="160" y="3042"/>
                  </a:lnTo>
                  <a:lnTo>
                    <a:pt x="176" y="3036"/>
                  </a:lnTo>
                  <a:lnTo>
                    <a:pt x="193" y="3031"/>
                  </a:lnTo>
                  <a:close/>
                </a:path>
              </a:pathLst>
            </a:custGeom>
            <a:gradFill rotWithShape="1">
              <a:gsLst>
                <a:gs pos="0">
                  <a:srgbClr val="D9322B">
                    <a:alpha val="49001"/>
                  </a:srgbClr>
                </a:gs>
                <a:gs pos="100000">
                  <a:srgbClr val="F6240E"/>
                </a:gs>
              </a:gsLst>
              <a:path path="rect">
                <a:fillToRect t="100000" r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7687" name="Group 1127">
              <a:extLst>
                <a:ext uri="{FF2B5EF4-FFF2-40B4-BE49-F238E27FC236}">
                  <a16:creationId xmlns:a16="http://schemas.microsoft.com/office/drawing/2014/main" id="{DCC83F7C-C014-4939-A226-C4B336D7251E}"/>
                </a:ext>
              </a:extLst>
            </p:cNvPr>
            <p:cNvGrpSpPr>
              <a:grpSpLocks/>
            </p:cNvGrpSpPr>
            <p:nvPr/>
          </p:nvGrpSpPr>
          <p:grpSpPr bwMode="auto">
            <a:xfrm rot="802016">
              <a:off x="3524" y="3258"/>
              <a:ext cx="21" cy="21"/>
              <a:chOff x="3367" y="3508"/>
              <a:chExt cx="148" cy="149"/>
            </a:xfrm>
          </p:grpSpPr>
          <p:sp>
            <p:nvSpPr>
              <p:cNvPr id="67688" name="Freeform 1128">
                <a:extLst>
                  <a:ext uri="{FF2B5EF4-FFF2-40B4-BE49-F238E27FC236}">
                    <a16:creationId xmlns:a16="http://schemas.microsoft.com/office/drawing/2014/main" id="{E536534B-2EFD-477F-841C-F3A2D843F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508"/>
                <a:ext cx="148" cy="149"/>
              </a:xfrm>
              <a:custGeom>
                <a:avLst/>
                <a:gdLst>
                  <a:gd name="T0" fmla="*/ 423 w 425"/>
                  <a:gd name="T1" fmla="*/ 182 h 427"/>
                  <a:gd name="T2" fmla="*/ 413 w 425"/>
                  <a:gd name="T3" fmla="*/ 142 h 427"/>
                  <a:gd name="T4" fmla="*/ 395 w 425"/>
                  <a:gd name="T5" fmla="*/ 104 h 427"/>
                  <a:gd name="T6" fmla="*/ 371 w 425"/>
                  <a:gd name="T7" fmla="*/ 71 h 427"/>
                  <a:gd name="T8" fmla="*/ 341 w 425"/>
                  <a:gd name="T9" fmla="*/ 43 h 427"/>
                  <a:gd name="T10" fmla="*/ 306 w 425"/>
                  <a:gd name="T11" fmla="*/ 21 h 427"/>
                  <a:gd name="T12" fmla="*/ 267 w 425"/>
                  <a:gd name="T13" fmla="*/ 7 h 427"/>
                  <a:gd name="T14" fmla="*/ 225 w 425"/>
                  <a:gd name="T15" fmla="*/ 0 h 427"/>
                  <a:gd name="T16" fmla="*/ 182 w 425"/>
                  <a:gd name="T17" fmla="*/ 2 h 427"/>
                  <a:gd name="T18" fmla="*/ 140 w 425"/>
                  <a:gd name="T19" fmla="*/ 12 h 427"/>
                  <a:gd name="T20" fmla="*/ 104 w 425"/>
                  <a:gd name="T21" fmla="*/ 30 h 427"/>
                  <a:gd name="T22" fmla="*/ 71 w 425"/>
                  <a:gd name="T23" fmla="*/ 54 h 427"/>
                  <a:gd name="T24" fmla="*/ 43 w 425"/>
                  <a:gd name="T25" fmla="*/ 84 h 427"/>
                  <a:gd name="T26" fmla="*/ 21 w 425"/>
                  <a:gd name="T27" fmla="*/ 119 h 427"/>
                  <a:gd name="T28" fmla="*/ 7 w 425"/>
                  <a:gd name="T29" fmla="*/ 158 h 427"/>
                  <a:gd name="T30" fmla="*/ 1 w 425"/>
                  <a:gd name="T31" fmla="*/ 189 h 427"/>
                  <a:gd name="T32" fmla="*/ 0 w 425"/>
                  <a:gd name="T33" fmla="*/ 211 h 427"/>
                  <a:gd name="T34" fmla="*/ 0 w 425"/>
                  <a:gd name="T35" fmla="*/ 233 h 427"/>
                  <a:gd name="T36" fmla="*/ 3 w 425"/>
                  <a:gd name="T37" fmla="*/ 254 h 427"/>
                  <a:gd name="T38" fmla="*/ 12 w 425"/>
                  <a:gd name="T39" fmla="*/ 285 h 427"/>
                  <a:gd name="T40" fmla="*/ 30 w 425"/>
                  <a:gd name="T41" fmla="*/ 323 h 427"/>
                  <a:gd name="T42" fmla="*/ 54 w 425"/>
                  <a:gd name="T43" fmla="*/ 356 h 427"/>
                  <a:gd name="T44" fmla="*/ 84 w 425"/>
                  <a:gd name="T45" fmla="*/ 384 h 427"/>
                  <a:gd name="T46" fmla="*/ 119 w 425"/>
                  <a:gd name="T47" fmla="*/ 405 h 427"/>
                  <a:gd name="T48" fmla="*/ 158 w 425"/>
                  <a:gd name="T49" fmla="*/ 419 h 427"/>
                  <a:gd name="T50" fmla="*/ 189 w 425"/>
                  <a:gd name="T51" fmla="*/ 426 h 427"/>
                  <a:gd name="T52" fmla="*/ 211 w 425"/>
                  <a:gd name="T53" fmla="*/ 427 h 427"/>
                  <a:gd name="T54" fmla="*/ 243 w 425"/>
                  <a:gd name="T55" fmla="*/ 424 h 427"/>
                  <a:gd name="T56" fmla="*/ 285 w 425"/>
                  <a:gd name="T57" fmla="*/ 413 h 427"/>
                  <a:gd name="T58" fmla="*/ 321 w 425"/>
                  <a:gd name="T59" fmla="*/ 396 h 427"/>
                  <a:gd name="T60" fmla="*/ 355 w 425"/>
                  <a:gd name="T61" fmla="*/ 371 h 427"/>
                  <a:gd name="T62" fmla="*/ 382 w 425"/>
                  <a:gd name="T63" fmla="*/ 342 h 427"/>
                  <a:gd name="T64" fmla="*/ 404 w 425"/>
                  <a:gd name="T65" fmla="*/ 307 h 427"/>
                  <a:gd name="T66" fmla="*/ 419 w 425"/>
                  <a:gd name="T67" fmla="*/ 268 h 427"/>
                  <a:gd name="T68" fmla="*/ 425 w 425"/>
                  <a:gd name="T69" fmla="*/ 226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5" h="427">
                    <a:moveTo>
                      <a:pt x="425" y="205"/>
                    </a:moveTo>
                    <a:lnTo>
                      <a:pt x="423" y="182"/>
                    </a:lnTo>
                    <a:lnTo>
                      <a:pt x="420" y="161"/>
                    </a:lnTo>
                    <a:lnTo>
                      <a:pt x="413" y="142"/>
                    </a:lnTo>
                    <a:lnTo>
                      <a:pt x="405" y="122"/>
                    </a:lnTo>
                    <a:lnTo>
                      <a:pt x="395" y="104"/>
                    </a:lnTo>
                    <a:lnTo>
                      <a:pt x="384" y="86"/>
                    </a:lnTo>
                    <a:lnTo>
                      <a:pt x="371" y="71"/>
                    </a:lnTo>
                    <a:lnTo>
                      <a:pt x="357" y="56"/>
                    </a:lnTo>
                    <a:lnTo>
                      <a:pt x="341" y="43"/>
                    </a:lnTo>
                    <a:lnTo>
                      <a:pt x="325" y="31"/>
                    </a:lnTo>
                    <a:lnTo>
                      <a:pt x="306" y="21"/>
                    </a:lnTo>
                    <a:lnTo>
                      <a:pt x="287" y="13"/>
                    </a:lnTo>
                    <a:lnTo>
                      <a:pt x="267" y="7"/>
                    </a:lnTo>
                    <a:lnTo>
                      <a:pt x="246" y="2"/>
                    </a:lnTo>
                    <a:lnTo>
                      <a:pt x="225" y="0"/>
                    </a:lnTo>
                    <a:lnTo>
                      <a:pt x="204" y="0"/>
                    </a:lnTo>
                    <a:lnTo>
                      <a:pt x="182" y="2"/>
                    </a:lnTo>
                    <a:lnTo>
                      <a:pt x="161" y="7"/>
                    </a:lnTo>
                    <a:lnTo>
                      <a:pt x="140" y="12"/>
                    </a:lnTo>
                    <a:lnTo>
                      <a:pt x="121" y="20"/>
                    </a:lnTo>
                    <a:lnTo>
                      <a:pt x="104" y="30"/>
                    </a:lnTo>
                    <a:lnTo>
                      <a:pt x="86" y="41"/>
                    </a:lnTo>
                    <a:lnTo>
                      <a:pt x="71" y="54"/>
                    </a:lnTo>
                    <a:lnTo>
                      <a:pt x="56" y="69"/>
                    </a:lnTo>
                    <a:lnTo>
                      <a:pt x="43" y="84"/>
                    </a:lnTo>
                    <a:lnTo>
                      <a:pt x="31" y="102"/>
                    </a:lnTo>
                    <a:lnTo>
                      <a:pt x="21" y="119"/>
                    </a:lnTo>
                    <a:lnTo>
                      <a:pt x="13" y="138"/>
                    </a:lnTo>
                    <a:lnTo>
                      <a:pt x="7" y="158"/>
                    </a:lnTo>
                    <a:lnTo>
                      <a:pt x="2" y="179"/>
                    </a:lnTo>
                    <a:lnTo>
                      <a:pt x="1" y="189"/>
                    </a:lnTo>
                    <a:lnTo>
                      <a:pt x="0" y="200"/>
                    </a:lnTo>
                    <a:lnTo>
                      <a:pt x="0" y="211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2" y="243"/>
                    </a:lnTo>
                    <a:lnTo>
                      <a:pt x="3" y="254"/>
                    </a:lnTo>
                    <a:lnTo>
                      <a:pt x="5" y="264"/>
                    </a:lnTo>
                    <a:lnTo>
                      <a:pt x="12" y="285"/>
                    </a:lnTo>
                    <a:lnTo>
                      <a:pt x="20" y="304"/>
                    </a:lnTo>
                    <a:lnTo>
                      <a:pt x="30" y="323"/>
                    </a:lnTo>
                    <a:lnTo>
                      <a:pt x="41" y="339"/>
                    </a:lnTo>
                    <a:lnTo>
                      <a:pt x="54" y="356"/>
                    </a:lnTo>
                    <a:lnTo>
                      <a:pt x="68" y="370"/>
                    </a:lnTo>
                    <a:lnTo>
                      <a:pt x="84" y="384"/>
                    </a:lnTo>
                    <a:lnTo>
                      <a:pt x="100" y="395"/>
                    </a:lnTo>
                    <a:lnTo>
                      <a:pt x="119" y="405"/>
                    </a:lnTo>
                    <a:lnTo>
                      <a:pt x="138" y="412"/>
                    </a:lnTo>
                    <a:lnTo>
                      <a:pt x="158" y="419"/>
                    </a:lnTo>
                    <a:lnTo>
                      <a:pt x="179" y="423"/>
                    </a:lnTo>
                    <a:lnTo>
                      <a:pt x="189" y="426"/>
                    </a:lnTo>
                    <a:lnTo>
                      <a:pt x="200" y="426"/>
                    </a:lnTo>
                    <a:lnTo>
                      <a:pt x="211" y="427"/>
                    </a:lnTo>
                    <a:lnTo>
                      <a:pt x="222" y="426"/>
                    </a:lnTo>
                    <a:lnTo>
                      <a:pt x="243" y="424"/>
                    </a:lnTo>
                    <a:lnTo>
                      <a:pt x="264" y="420"/>
                    </a:lnTo>
                    <a:lnTo>
                      <a:pt x="285" y="413"/>
                    </a:lnTo>
                    <a:lnTo>
                      <a:pt x="304" y="406"/>
                    </a:lnTo>
                    <a:lnTo>
                      <a:pt x="321" y="396"/>
                    </a:lnTo>
                    <a:lnTo>
                      <a:pt x="339" y="385"/>
                    </a:lnTo>
                    <a:lnTo>
                      <a:pt x="355" y="371"/>
                    </a:lnTo>
                    <a:lnTo>
                      <a:pt x="370" y="357"/>
                    </a:lnTo>
                    <a:lnTo>
                      <a:pt x="382" y="342"/>
                    </a:lnTo>
                    <a:lnTo>
                      <a:pt x="394" y="325"/>
                    </a:lnTo>
                    <a:lnTo>
                      <a:pt x="404" y="307"/>
                    </a:lnTo>
                    <a:lnTo>
                      <a:pt x="412" y="287"/>
                    </a:lnTo>
                    <a:lnTo>
                      <a:pt x="419" y="268"/>
                    </a:lnTo>
                    <a:lnTo>
                      <a:pt x="423" y="248"/>
                    </a:lnTo>
                    <a:lnTo>
                      <a:pt x="425" y="226"/>
                    </a:lnTo>
                    <a:lnTo>
                      <a:pt x="425" y="20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89" name="Freeform 1129">
                <a:extLst>
                  <a:ext uri="{FF2B5EF4-FFF2-40B4-BE49-F238E27FC236}">
                    <a16:creationId xmlns:a16="http://schemas.microsoft.com/office/drawing/2014/main" id="{9BC4F9DC-EE85-4352-9440-60F54C2BE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543"/>
                <a:ext cx="83" cy="83"/>
              </a:xfrm>
              <a:custGeom>
                <a:avLst/>
                <a:gdLst>
                  <a:gd name="T0" fmla="*/ 238 w 239"/>
                  <a:gd name="T1" fmla="*/ 103 h 240"/>
                  <a:gd name="T2" fmla="*/ 233 w 239"/>
                  <a:gd name="T3" fmla="*/ 79 h 240"/>
                  <a:gd name="T4" fmla="*/ 223 w 239"/>
                  <a:gd name="T5" fmla="*/ 58 h 240"/>
                  <a:gd name="T6" fmla="*/ 209 w 239"/>
                  <a:gd name="T7" fmla="*/ 40 h 240"/>
                  <a:gd name="T8" fmla="*/ 192 w 239"/>
                  <a:gd name="T9" fmla="*/ 24 h 240"/>
                  <a:gd name="T10" fmla="*/ 172 w 239"/>
                  <a:gd name="T11" fmla="*/ 12 h 240"/>
                  <a:gd name="T12" fmla="*/ 151 w 239"/>
                  <a:gd name="T13" fmla="*/ 4 h 240"/>
                  <a:gd name="T14" fmla="*/ 127 w 239"/>
                  <a:gd name="T15" fmla="*/ 0 h 240"/>
                  <a:gd name="T16" fmla="*/ 102 w 239"/>
                  <a:gd name="T17" fmla="*/ 1 h 240"/>
                  <a:gd name="T18" fmla="*/ 79 w 239"/>
                  <a:gd name="T19" fmla="*/ 7 h 240"/>
                  <a:gd name="T20" fmla="*/ 58 w 239"/>
                  <a:gd name="T21" fmla="*/ 16 h 240"/>
                  <a:gd name="T22" fmla="*/ 39 w 239"/>
                  <a:gd name="T23" fmla="*/ 31 h 240"/>
                  <a:gd name="T24" fmla="*/ 24 w 239"/>
                  <a:gd name="T25" fmla="*/ 47 h 240"/>
                  <a:gd name="T26" fmla="*/ 12 w 239"/>
                  <a:gd name="T27" fmla="*/ 67 h 240"/>
                  <a:gd name="T28" fmla="*/ 3 w 239"/>
                  <a:gd name="T29" fmla="*/ 89 h 240"/>
                  <a:gd name="T30" fmla="*/ 0 w 239"/>
                  <a:gd name="T31" fmla="*/ 113 h 240"/>
                  <a:gd name="T32" fmla="*/ 1 w 239"/>
                  <a:gd name="T33" fmla="*/ 137 h 240"/>
                  <a:gd name="T34" fmla="*/ 6 w 239"/>
                  <a:gd name="T35" fmla="*/ 160 h 240"/>
                  <a:gd name="T36" fmla="*/ 16 w 239"/>
                  <a:gd name="T37" fmla="*/ 182 h 240"/>
                  <a:gd name="T38" fmla="*/ 30 w 239"/>
                  <a:gd name="T39" fmla="*/ 200 h 240"/>
                  <a:gd name="T40" fmla="*/ 47 w 239"/>
                  <a:gd name="T41" fmla="*/ 217 h 240"/>
                  <a:gd name="T42" fmla="*/ 67 w 239"/>
                  <a:gd name="T43" fmla="*/ 229 h 240"/>
                  <a:gd name="T44" fmla="*/ 88 w 239"/>
                  <a:gd name="T45" fmla="*/ 236 h 240"/>
                  <a:gd name="T46" fmla="*/ 112 w 239"/>
                  <a:gd name="T47" fmla="*/ 240 h 240"/>
                  <a:gd name="T48" fmla="*/ 137 w 239"/>
                  <a:gd name="T49" fmla="*/ 239 h 240"/>
                  <a:gd name="T50" fmla="*/ 160 w 239"/>
                  <a:gd name="T51" fmla="*/ 233 h 240"/>
                  <a:gd name="T52" fmla="*/ 181 w 239"/>
                  <a:gd name="T53" fmla="*/ 223 h 240"/>
                  <a:gd name="T54" fmla="*/ 200 w 239"/>
                  <a:gd name="T55" fmla="*/ 210 h 240"/>
                  <a:gd name="T56" fmla="*/ 215 w 239"/>
                  <a:gd name="T57" fmla="*/ 192 h 240"/>
                  <a:gd name="T58" fmla="*/ 227 w 239"/>
                  <a:gd name="T59" fmla="*/ 173 h 240"/>
                  <a:gd name="T60" fmla="*/ 236 w 239"/>
                  <a:gd name="T61" fmla="*/ 151 h 240"/>
                  <a:gd name="T62" fmla="*/ 239 w 239"/>
                  <a:gd name="T63" fmla="*/ 127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240">
                    <a:moveTo>
                      <a:pt x="239" y="115"/>
                    </a:moveTo>
                    <a:lnTo>
                      <a:pt x="238" y="103"/>
                    </a:lnTo>
                    <a:lnTo>
                      <a:pt x="236" y="91"/>
                    </a:lnTo>
                    <a:lnTo>
                      <a:pt x="233" y="79"/>
                    </a:lnTo>
                    <a:lnTo>
                      <a:pt x="228" y="68"/>
                    </a:lnTo>
                    <a:lnTo>
                      <a:pt x="223" y="58"/>
                    </a:lnTo>
                    <a:lnTo>
                      <a:pt x="216" y="49"/>
                    </a:lnTo>
                    <a:lnTo>
                      <a:pt x="209" y="40"/>
                    </a:lnTo>
                    <a:lnTo>
                      <a:pt x="201" y="32"/>
                    </a:lnTo>
                    <a:lnTo>
                      <a:pt x="192" y="24"/>
                    </a:lnTo>
                    <a:lnTo>
                      <a:pt x="183" y="18"/>
                    </a:lnTo>
                    <a:lnTo>
                      <a:pt x="172" y="12"/>
                    </a:lnTo>
                    <a:lnTo>
                      <a:pt x="162" y="8"/>
                    </a:lnTo>
                    <a:lnTo>
                      <a:pt x="151" y="4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0"/>
                    </a:lnTo>
                    <a:lnTo>
                      <a:pt x="102" y="1"/>
                    </a:lnTo>
                    <a:lnTo>
                      <a:pt x="90" y="3"/>
                    </a:lnTo>
                    <a:lnTo>
                      <a:pt x="79" y="7"/>
                    </a:lnTo>
                    <a:lnTo>
                      <a:pt x="68" y="11"/>
                    </a:lnTo>
                    <a:lnTo>
                      <a:pt x="58" y="16"/>
                    </a:lnTo>
                    <a:lnTo>
                      <a:pt x="48" y="23"/>
                    </a:lnTo>
                    <a:lnTo>
                      <a:pt x="39" y="31"/>
                    </a:lnTo>
                    <a:lnTo>
                      <a:pt x="31" y="39"/>
                    </a:lnTo>
                    <a:lnTo>
                      <a:pt x="24" y="47"/>
                    </a:lnTo>
                    <a:lnTo>
                      <a:pt x="17" y="57"/>
                    </a:lnTo>
                    <a:lnTo>
                      <a:pt x="12" y="67"/>
                    </a:lnTo>
                    <a:lnTo>
                      <a:pt x="7" y="78"/>
                    </a:lnTo>
                    <a:lnTo>
                      <a:pt x="3" y="89"/>
                    </a:lnTo>
                    <a:lnTo>
                      <a:pt x="1" y="100"/>
                    </a:lnTo>
                    <a:lnTo>
                      <a:pt x="0" y="113"/>
                    </a:lnTo>
                    <a:lnTo>
                      <a:pt x="0" y="125"/>
                    </a:lnTo>
                    <a:lnTo>
                      <a:pt x="1" y="137"/>
                    </a:lnTo>
                    <a:lnTo>
                      <a:pt x="3" y="149"/>
                    </a:lnTo>
                    <a:lnTo>
                      <a:pt x="6" y="160"/>
                    </a:lnTo>
                    <a:lnTo>
                      <a:pt x="11" y="171"/>
                    </a:lnTo>
                    <a:lnTo>
                      <a:pt x="16" y="182"/>
                    </a:lnTo>
                    <a:lnTo>
                      <a:pt x="23" y="191"/>
                    </a:lnTo>
                    <a:lnTo>
                      <a:pt x="30" y="200"/>
                    </a:lnTo>
                    <a:lnTo>
                      <a:pt x="38" y="209"/>
                    </a:lnTo>
                    <a:lnTo>
                      <a:pt x="47" y="217"/>
                    </a:lnTo>
                    <a:lnTo>
                      <a:pt x="56" y="222"/>
                    </a:lnTo>
                    <a:lnTo>
                      <a:pt x="67" y="229"/>
                    </a:lnTo>
                    <a:lnTo>
                      <a:pt x="77" y="233"/>
                    </a:lnTo>
                    <a:lnTo>
                      <a:pt x="88" y="236"/>
                    </a:lnTo>
                    <a:lnTo>
                      <a:pt x="100" y="239"/>
                    </a:lnTo>
                    <a:lnTo>
                      <a:pt x="112" y="240"/>
                    </a:lnTo>
                    <a:lnTo>
                      <a:pt x="125" y="240"/>
                    </a:lnTo>
                    <a:lnTo>
                      <a:pt x="137" y="239"/>
                    </a:lnTo>
                    <a:lnTo>
                      <a:pt x="149" y="236"/>
                    </a:lnTo>
                    <a:lnTo>
                      <a:pt x="160" y="233"/>
                    </a:lnTo>
                    <a:lnTo>
                      <a:pt x="171" y="229"/>
                    </a:lnTo>
                    <a:lnTo>
                      <a:pt x="181" y="223"/>
                    </a:lnTo>
                    <a:lnTo>
                      <a:pt x="191" y="217"/>
                    </a:lnTo>
                    <a:lnTo>
                      <a:pt x="200" y="210"/>
                    </a:lnTo>
                    <a:lnTo>
                      <a:pt x="209" y="201"/>
                    </a:lnTo>
                    <a:lnTo>
                      <a:pt x="215" y="192"/>
                    </a:lnTo>
                    <a:lnTo>
                      <a:pt x="222" y="183"/>
                    </a:lnTo>
                    <a:lnTo>
                      <a:pt x="227" y="173"/>
                    </a:lnTo>
                    <a:lnTo>
                      <a:pt x="232" y="162"/>
                    </a:lnTo>
                    <a:lnTo>
                      <a:pt x="236" y="151"/>
                    </a:lnTo>
                    <a:lnTo>
                      <a:pt x="238" y="139"/>
                    </a:lnTo>
                    <a:lnTo>
                      <a:pt x="239" y="127"/>
                    </a:lnTo>
                    <a:lnTo>
                      <a:pt x="239" y="1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90" name="Freeform 1130">
                <a:extLst>
                  <a:ext uri="{FF2B5EF4-FFF2-40B4-BE49-F238E27FC236}">
                    <a16:creationId xmlns:a16="http://schemas.microsoft.com/office/drawing/2014/main" id="{9087C394-04BA-4CE0-AFC0-5AAC442A36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91" y="3536"/>
                <a:ext cx="100" cy="97"/>
              </a:xfrm>
              <a:custGeom>
                <a:avLst/>
                <a:gdLst>
                  <a:gd name="T0" fmla="*/ 4 w 286"/>
                  <a:gd name="T1" fmla="*/ 177 h 285"/>
                  <a:gd name="T2" fmla="*/ 20 w 286"/>
                  <a:gd name="T3" fmla="*/ 215 h 285"/>
                  <a:gd name="T4" fmla="*/ 46 w 286"/>
                  <a:gd name="T5" fmla="*/ 247 h 285"/>
                  <a:gd name="T6" fmla="*/ 80 w 286"/>
                  <a:gd name="T7" fmla="*/ 271 h 285"/>
                  <a:gd name="T8" fmla="*/ 120 w 286"/>
                  <a:gd name="T9" fmla="*/ 283 h 285"/>
                  <a:gd name="T10" fmla="*/ 163 w 286"/>
                  <a:gd name="T11" fmla="*/ 284 h 285"/>
                  <a:gd name="T12" fmla="*/ 204 w 286"/>
                  <a:gd name="T13" fmla="*/ 271 h 285"/>
                  <a:gd name="T14" fmla="*/ 238 w 286"/>
                  <a:gd name="T15" fmla="*/ 248 h 285"/>
                  <a:gd name="T16" fmla="*/ 265 w 286"/>
                  <a:gd name="T17" fmla="*/ 216 h 285"/>
                  <a:gd name="T18" fmla="*/ 280 w 286"/>
                  <a:gd name="T19" fmla="*/ 179 h 285"/>
                  <a:gd name="T20" fmla="*/ 286 w 286"/>
                  <a:gd name="T21" fmla="*/ 136 h 285"/>
                  <a:gd name="T22" fmla="*/ 277 w 286"/>
                  <a:gd name="T23" fmla="*/ 94 h 285"/>
                  <a:gd name="T24" fmla="*/ 257 w 286"/>
                  <a:gd name="T25" fmla="*/ 57 h 285"/>
                  <a:gd name="T26" fmla="*/ 228 w 286"/>
                  <a:gd name="T27" fmla="*/ 29 h 285"/>
                  <a:gd name="T28" fmla="*/ 193 w 286"/>
                  <a:gd name="T29" fmla="*/ 9 h 285"/>
                  <a:gd name="T30" fmla="*/ 151 w 286"/>
                  <a:gd name="T31" fmla="*/ 0 h 285"/>
                  <a:gd name="T32" fmla="*/ 108 w 286"/>
                  <a:gd name="T33" fmla="*/ 3 h 285"/>
                  <a:gd name="T34" fmla="*/ 69 w 286"/>
                  <a:gd name="T35" fmla="*/ 20 h 285"/>
                  <a:gd name="T36" fmla="*/ 37 w 286"/>
                  <a:gd name="T37" fmla="*/ 45 h 285"/>
                  <a:gd name="T38" fmla="*/ 14 w 286"/>
                  <a:gd name="T39" fmla="*/ 79 h 285"/>
                  <a:gd name="T40" fmla="*/ 2 w 286"/>
                  <a:gd name="T41" fmla="*/ 119 h 285"/>
                  <a:gd name="T42" fmla="*/ 45 w 286"/>
                  <a:gd name="T43" fmla="*/ 146 h 285"/>
                  <a:gd name="T44" fmla="*/ 48 w 286"/>
                  <a:gd name="T45" fmla="*/ 117 h 285"/>
                  <a:gd name="T46" fmla="*/ 59 w 286"/>
                  <a:gd name="T47" fmla="*/ 90 h 285"/>
                  <a:gd name="T48" fmla="*/ 77 w 286"/>
                  <a:gd name="T49" fmla="*/ 69 h 285"/>
                  <a:gd name="T50" fmla="*/ 101 w 286"/>
                  <a:gd name="T51" fmla="*/ 54 h 285"/>
                  <a:gd name="T52" fmla="*/ 129 w 286"/>
                  <a:gd name="T53" fmla="*/ 45 h 285"/>
                  <a:gd name="T54" fmla="*/ 159 w 286"/>
                  <a:gd name="T55" fmla="*/ 45 h 285"/>
                  <a:gd name="T56" fmla="*/ 185 w 286"/>
                  <a:gd name="T57" fmla="*/ 54 h 285"/>
                  <a:gd name="T58" fmla="*/ 208 w 286"/>
                  <a:gd name="T59" fmla="*/ 71 h 285"/>
                  <a:gd name="T60" fmla="*/ 226 w 286"/>
                  <a:gd name="T61" fmla="*/ 92 h 285"/>
                  <a:gd name="T62" fmla="*/ 237 w 286"/>
                  <a:gd name="T63" fmla="*/ 118 h 285"/>
                  <a:gd name="T64" fmla="*/ 240 w 286"/>
                  <a:gd name="T65" fmla="*/ 148 h 285"/>
                  <a:gd name="T66" fmla="*/ 234 w 286"/>
                  <a:gd name="T67" fmla="*/ 177 h 285"/>
                  <a:gd name="T68" fmla="*/ 220 w 286"/>
                  <a:gd name="T69" fmla="*/ 201 h 285"/>
                  <a:gd name="T70" fmla="*/ 201 w 286"/>
                  <a:gd name="T71" fmla="*/ 221 h 285"/>
                  <a:gd name="T72" fmla="*/ 175 w 286"/>
                  <a:gd name="T73" fmla="*/ 234 h 285"/>
                  <a:gd name="T74" fmla="*/ 146 w 286"/>
                  <a:gd name="T75" fmla="*/ 240 h 285"/>
                  <a:gd name="T76" fmla="*/ 118 w 286"/>
                  <a:gd name="T77" fmla="*/ 236 h 285"/>
                  <a:gd name="T78" fmla="*/ 91 w 286"/>
                  <a:gd name="T79" fmla="*/ 225 h 285"/>
                  <a:gd name="T80" fmla="*/ 70 w 286"/>
                  <a:gd name="T81" fmla="*/ 208 h 285"/>
                  <a:gd name="T82" fmla="*/ 55 w 286"/>
                  <a:gd name="T83" fmla="*/ 183 h 285"/>
                  <a:gd name="T84" fmla="*/ 46 w 286"/>
                  <a:gd name="T85" fmla="*/ 15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6" h="285">
                    <a:moveTo>
                      <a:pt x="0" y="148"/>
                    </a:moveTo>
                    <a:lnTo>
                      <a:pt x="2" y="162"/>
                    </a:lnTo>
                    <a:lnTo>
                      <a:pt x="4" y="177"/>
                    </a:lnTo>
                    <a:lnTo>
                      <a:pt x="8" y="190"/>
                    </a:lnTo>
                    <a:lnTo>
                      <a:pt x="14" y="203"/>
                    </a:lnTo>
                    <a:lnTo>
                      <a:pt x="20" y="215"/>
                    </a:lnTo>
                    <a:lnTo>
                      <a:pt x="28" y="226"/>
                    </a:lnTo>
                    <a:lnTo>
                      <a:pt x="36" y="237"/>
                    </a:lnTo>
                    <a:lnTo>
                      <a:pt x="46" y="247"/>
                    </a:lnTo>
                    <a:lnTo>
                      <a:pt x="57" y="256"/>
                    </a:lnTo>
                    <a:lnTo>
                      <a:pt x="68" y="264"/>
                    </a:lnTo>
                    <a:lnTo>
                      <a:pt x="80" y="271"/>
                    </a:lnTo>
                    <a:lnTo>
                      <a:pt x="92" y="276"/>
                    </a:lnTo>
                    <a:lnTo>
                      <a:pt x="106" y="281"/>
                    </a:lnTo>
                    <a:lnTo>
                      <a:pt x="120" y="283"/>
                    </a:lnTo>
                    <a:lnTo>
                      <a:pt x="134" y="285"/>
                    </a:lnTo>
                    <a:lnTo>
                      <a:pt x="149" y="285"/>
                    </a:lnTo>
                    <a:lnTo>
                      <a:pt x="163" y="284"/>
                    </a:lnTo>
                    <a:lnTo>
                      <a:pt x="177" y="281"/>
                    </a:lnTo>
                    <a:lnTo>
                      <a:pt x="191" y="276"/>
                    </a:lnTo>
                    <a:lnTo>
                      <a:pt x="204" y="271"/>
                    </a:lnTo>
                    <a:lnTo>
                      <a:pt x="216" y="265"/>
                    </a:lnTo>
                    <a:lnTo>
                      <a:pt x="227" y="257"/>
                    </a:lnTo>
                    <a:lnTo>
                      <a:pt x="238" y="248"/>
                    </a:lnTo>
                    <a:lnTo>
                      <a:pt x="248" y="239"/>
                    </a:lnTo>
                    <a:lnTo>
                      <a:pt x="257" y="229"/>
                    </a:lnTo>
                    <a:lnTo>
                      <a:pt x="265" y="216"/>
                    </a:lnTo>
                    <a:lnTo>
                      <a:pt x="271" y="204"/>
                    </a:lnTo>
                    <a:lnTo>
                      <a:pt x="277" y="192"/>
                    </a:lnTo>
                    <a:lnTo>
                      <a:pt x="280" y="179"/>
                    </a:lnTo>
                    <a:lnTo>
                      <a:pt x="283" y="164"/>
                    </a:lnTo>
                    <a:lnTo>
                      <a:pt x="285" y="151"/>
                    </a:lnTo>
                    <a:lnTo>
                      <a:pt x="286" y="136"/>
                    </a:lnTo>
                    <a:lnTo>
                      <a:pt x="283" y="121"/>
                    </a:lnTo>
                    <a:lnTo>
                      <a:pt x="281" y="107"/>
                    </a:lnTo>
                    <a:lnTo>
                      <a:pt x="277" y="94"/>
                    </a:lnTo>
                    <a:lnTo>
                      <a:pt x="271" y="82"/>
                    </a:lnTo>
                    <a:lnTo>
                      <a:pt x="265" y="69"/>
                    </a:lnTo>
                    <a:lnTo>
                      <a:pt x="257" y="57"/>
                    </a:lnTo>
                    <a:lnTo>
                      <a:pt x="249" y="47"/>
                    </a:lnTo>
                    <a:lnTo>
                      <a:pt x="239" y="37"/>
                    </a:lnTo>
                    <a:lnTo>
                      <a:pt x="228" y="29"/>
                    </a:lnTo>
                    <a:lnTo>
                      <a:pt x="217" y="21"/>
                    </a:lnTo>
                    <a:lnTo>
                      <a:pt x="205" y="14"/>
                    </a:lnTo>
                    <a:lnTo>
                      <a:pt x="193" y="9"/>
                    </a:lnTo>
                    <a:lnTo>
                      <a:pt x="180" y="4"/>
                    </a:lnTo>
                    <a:lnTo>
                      <a:pt x="165" y="1"/>
                    </a:lnTo>
                    <a:lnTo>
                      <a:pt x="151" y="0"/>
                    </a:lnTo>
                    <a:lnTo>
                      <a:pt x="137" y="0"/>
                    </a:lnTo>
                    <a:lnTo>
                      <a:pt x="122" y="1"/>
                    </a:lnTo>
                    <a:lnTo>
                      <a:pt x="108" y="3"/>
                    </a:lnTo>
                    <a:lnTo>
                      <a:pt x="95" y="8"/>
                    </a:lnTo>
                    <a:lnTo>
                      <a:pt x="81" y="13"/>
                    </a:lnTo>
                    <a:lnTo>
                      <a:pt x="69" y="20"/>
                    </a:lnTo>
                    <a:lnTo>
                      <a:pt x="58" y="27"/>
                    </a:lnTo>
                    <a:lnTo>
                      <a:pt x="47" y="36"/>
                    </a:lnTo>
                    <a:lnTo>
                      <a:pt x="37" y="45"/>
                    </a:lnTo>
                    <a:lnTo>
                      <a:pt x="28" y="56"/>
                    </a:lnTo>
                    <a:lnTo>
                      <a:pt x="20" y="67"/>
                    </a:lnTo>
                    <a:lnTo>
                      <a:pt x="14" y="79"/>
                    </a:lnTo>
                    <a:lnTo>
                      <a:pt x="8" y="93"/>
                    </a:lnTo>
                    <a:lnTo>
                      <a:pt x="5" y="106"/>
                    </a:lnTo>
                    <a:lnTo>
                      <a:pt x="2" y="119"/>
                    </a:lnTo>
                    <a:lnTo>
                      <a:pt x="0" y="134"/>
                    </a:lnTo>
                    <a:lnTo>
                      <a:pt x="0" y="148"/>
                    </a:lnTo>
                    <a:close/>
                    <a:moveTo>
                      <a:pt x="45" y="146"/>
                    </a:moveTo>
                    <a:lnTo>
                      <a:pt x="45" y="136"/>
                    </a:lnTo>
                    <a:lnTo>
                      <a:pt x="46" y="127"/>
                    </a:lnTo>
                    <a:lnTo>
                      <a:pt x="48" y="117"/>
                    </a:lnTo>
                    <a:lnTo>
                      <a:pt x="51" y="108"/>
                    </a:lnTo>
                    <a:lnTo>
                      <a:pt x="55" y="99"/>
                    </a:lnTo>
                    <a:lnTo>
                      <a:pt x="59" y="90"/>
                    </a:lnTo>
                    <a:lnTo>
                      <a:pt x="65" y="83"/>
                    </a:lnTo>
                    <a:lnTo>
                      <a:pt x="70" y="76"/>
                    </a:lnTo>
                    <a:lnTo>
                      <a:pt x="77" y="69"/>
                    </a:lnTo>
                    <a:lnTo>
                      <a:pt x="85" y="64"/>
                    </a:lnTo>
                    <a:lnTo>
                      <a:pt x="92" y="58"/>
                    </a:lnTo>
                    <a:lnTo>
                      <a:pt x="101" y="54"/>
                    </a:lnTo>
                    <a:lnTo>
                      <a:pt x="110" y="50"/>
                    </a:lnTo>
                    <a:lnTo>
                      <a:pt x="119" y="47"/>
                    </a:lnTo>
                    <a:lnTo>
                      <a:pt x="129" y="45"/>
                    </a:lnTo>
                    <a:lnTo>
                      <a:pt x="139" y="44"/>
                    </a:lnTo>
                    <a:lnTo>
                      <a:pt x="149" y="44"/>
                    </a:lnTo>
                    <a:lnTo>
                      <a:pt x="159" y="45"/>
                    </a:lnTo>
                    <a:lnTo>
                      <a:pt x="167" y="47"/>
                    </a:lnTo>
                    <a:lnTo>
                      <a:pt x="176" y="51"/>
                    </a:lnTo>
                    <a:lnTo>
                      <a:pt x="185" y="54"/>
                    </a:lnTo>
                    <a:lnTo>
                      <a:pt x="194" y="58"/>
                    </a:lnTo>
                    <a:lnTo>
                      <a:pt x="202" y="64"/>
                    </a:lnTo>
                    <a:lnTo>
                      <a:pt x="208" y="71"/>
                    </a:lnTo>
                    <a:lnTo>
                      <a:pt x="215" y="77"/>
                    </a:lnTo>
                    <a:lnTo>
                      <a:pt x="222" y="84"/>
                    </a:lnTo>
                    <a:lnTo>
                      <a:pt x="226" y="92"/>
                    </a:lnTo>
                    <a:lnTo>
                      <a:pt x="230" y="100"/>
                    </a:lnTo>
                    <a:lnTo>
                      <a:pt x="235" y="109"/>
                    </a:lnTo>
                    <a:lnTo>
                      <a:pt x="237" y="118"/>
                    </a:lnTo>
                    <a:lnTo>
                      <a:pt x="239" y="128"/>
                    </a:lnTo>
                    <a:lnTo>
                      <a:pt x="240" y="138"/>
                    </a:lnTo>
                    <a:lnTo>
                      <a:pt x="240" y="148"/>
                    </a:lnTo>
                    <a:lnTo>
                      <a:pt x="239" y="158"/>
                    </a:lnTo>
                    <a:lnTo>
                      <a:pt x="237" y="167"/>
                    </a:lnTo>
                    <a:lnTo>
                      <a:pt x="234" y="177"/>
                    </a:lnTo>
                    <a:lnTo>
                      <a:pt x="230" y="185"/>
                    </a:lnTo>
                    <a:lnTo>
                      <a:pt x="226" y="193"/>
                    </a:lnTo>
                    <a:lnTo>
                      <a:pt x="220" y="201"/>
                    </a:lnTo>
                    <a:lnTo>
                      <a:pt x="215" y="209"/>
                    </a:lnTo>
                    <a:lnTo>
                      <a:pt x="208" y="215"/>
                    </a:lnTo>
                    <a:lnTo>
                      <a:pt x="201" y="221"/>
                    </a:lnTo>
                    <a:lnTo>
                      <a:pt x="193" y="226"/>
                    </a:lnTo>
                    <a:lnTo>
                      <a:pt x="184" y="231"/>
                    </a:lnTo>
                    <a:lnTo>
                      <a:pt x="175" y="234"/>
                    </a:lnTo>
                    <a:lnTo>
                      <a:pt x="166" y="237"/>
                    </a:lnTo>
                    <a:lnTo>
                      <a:pt x="156" y="239"/>
                    </a:lnTo>
                    <a:lnTo>
                      <a:pt x="146" y="240"/>
                    </a:lnTo>
                    <a:lnTo>
                      <a:pt x="137" y="240"/>
                    </a:lnTo>
                    <a:lnTo>
                      <a:pt x="127" y="239"/>
                    </a:lnTo>
                    <a:lnTo>
                      <a:pt x="118" y="236"/>
                    </a:lnTo>
                    <a:lnTo>
                      <a:pt x="109" y="234"/>
                    </a:lnTo>
                    <a:lnTo>
                      <a:pt x="100" y="230"/>
                    </a:lnTo>
                    <a:lnTo>
                      <a:pt x="91" y="225"/>
                    </a:lnTo>
                    <a:lnTo>
                      <a:pt x="83" y="220"/>
                    </a:lnTo>
                    <a:lnTo>
                      <a:pt x="77" y="214"/>
                    </a:lnTo>
                    <a:lnTo>
                      <a:pt x="70" y="208"/>
                    </a:lnTo>
                    <a:lnTo>
                      <a:pt x="64" y="200"/>
                    </a:lnTo>
                    <a:lnTo>
                      <a:pt x="59" y="192"/>
                    </a:lnTo>
                    <a:lnTo>
                      <a:pt x="55" y="183"/>
                    </a:lnTo>
                    <a:lnTo>
                      <a:pt x="50" y="176"/>
                    </a:lnTo>
                    <a:lnTo>
                      <a:pt x="48" y="166"/>
                    </a:lnTo>
                    <a:lnTo>
                      <a:pt x="46" y="156"/>
                    </a:lnTo>
                    <a:lnTo>
                      <a:pt x="45" y="1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91" name="Freeform 1131">
                <a:extLst>
                  <a:ext uri="{FF2B5EF4-FFF2-40B4-BE49-F238E27FC236}">
                    <a16:creationId xmlns:a16="http://schemas.microsoft.com/office/drawing/2014/main" id="{7D4196B0-1D17-45DB-AF67-6B2F1D534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3530"/>
                <a:ext cx="45" cy="47"/>
              </a:xfrm>
              <a:custGeom>
                <a:avLst/>
                <a:gdLst>
                  <a:gd name="T0" fmla="*/ 130 w 131"/>
                  <a:gd name="T1" fmla="*/ 56 h 131"/>
                  <a:gd name="T2" fmla="*/ 127 w 131"/>
                  <a:gd name="T3" fmla="*/ 44 h 131"/>
                  <a:gd name="T4" fmla="*/ 121 w 131"/>
                  <a:gd name="T5" fmla="*/ 32 h 131"/>
                  <a:gd name="T6" fmla="*/ 113 w 131"/>
                  <a:gd name="T7" fmla="*/ 22 h 131"/>
                  <a:gd name="T8" fmla="*/ 104 w 131"/>
                  <a:gd name="T9" fmla="*/ 13 h 131"/>
                  <a:gd name="T10" fmla="*/ 93 w 131"/>
                  <a:gd name="T11" fmla="*/ 6 h 131"/>
                  <a:gd name="T12" fmla="*/ 81 w 131"/>
                  <a:gd name="T13" fmla="*/ 2 h 131"/>
                  <a:gd name="T14" fmla="*/ 69 w 131"/>
                  <a:gd name="T15" fmla="*/ 0 h 131"/>
                  <a:gd name="T16" fmla="*/ 56 w 131"/>
                  <a:gd name="T17" fmla="*/ 1 h 131"/>
                  <a:gd name="T18" fmla="*/ 43 w 131"/>
                  <a:gd name="T19" fmla="*/ 4 h 131"/>
                  <a:gd name="T20" fmla="*/ 32 w 131"/>
                  <a:gd name="T21" fmla="*/ 10 h 131"/>
                  <a:gd name="T22" fmla="*/ 21 w 131"/>
                  <a:gd name="T23" fmla="*/ 16 h 131"/>
                  <a:gd name="T24" fmla="*/ 13 w 131"/>
                  <a:gd name="T25" fmla="*/ 26 h 131"/>
                  <a:gd name="T26" fmla="*/ 6 w 131"/>
                  <a:gd name="T27" fmla="*/ 37 h 131"/>
                  <a:gd name="T28" fmla="*/ 2 w 131"/>
                  <a:gd name="T29" fmla="*/ 48 h 131"/>
                  <a:gd name="T30" fmla="*/ 0 w 131"/>
                  <a:gd name="T31" fmla="*/ 62 h 131"/>
                  <a:gd name="T32" fmla="*/ 0 w 131"/>
                  <a:gd name="T33" fmla="*/ 75 h 131"/>
                  <a:gd name="T34" fmla="*/ 3 w 131"/>
                  <a:gd name="T35" fmla="*/ 88 h 131"/>
                  <a:gd name="T36" fmla="*/ 8 w 131"/>
                  <a:gd name="T37" fmla="*/ 99 h 131"/>
                  <a:gd name="T38" fmla="*/ 16 w 131"/>
                  <a:gd name="T39" fmla="*/ 109 h 131"/>
                  <a:gd name="T40" fmla="*/ 25 w 131"/>
                  <a:gd name="T41" fmla="*/ 118 h 131"/>
                  <a:gd name="T42" fmla="*/ 36 w 131"/>
                  <a:gd name="T43" fmla="*/ 125 h 131"/>
                  <a:gd name="T44" fmla="*/ 48 w 131"/>
                  <a:gd name="T45" fmla="*/ 129 h 131"/>
                  <a:gd name="T46" fmla="*/ 61 w 131"/>
                  <a:gd name="T47" fmla="*/ 131 h 131"/>
                  <a:gd name="T48" fmla="*/ 75 w 131"/>
                  <a:gd name="T49" fmla="*/ 130 h 131"/>
                  <a:gd name="T50" fmla="*/ 87 w 131"/>
                  <a:gd name="T51" fmla="*/ 128 h 131"/>
                  <a:gd name="T52" fmla="*/ 99 w 131"/>
                  <a:gd name="T53" fmla="*/ 122 h 131"/>
                  <a:gd name="T54" fmla="*/ 109 w 131"/>
                  <a:gd name="T55" fmla="*/ 115 h 131"/>
                  <a:gd name="T56" fmla="*/ 118 w 131"/>
                  <a:gd name="T57" fmla="*/ 105 h 131"/>
                  <a:gd name="T58" fmla="*/ 124 w 131"/>
                  <a:gd name="T59" fmla="*/ 95 h 131"/>
                  <a:gd name="T60" fmla="*/ 129 w 131"/>
                  <a:gd name="T61" fmla="*/ 83 h 131"/>
                  <a:gd name="T62" fmla="*/ 130 w 131"/>
                  <a:gd name="T63" fmla="*/ 6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31">
                    <a:moveTo>
                      <a:pt x="131" y="63"/>
                    </a:moveTo>
                    <a:lnTo>
                      <a:pt x="130" y="56"/>
                    </a:lnTo>
                    <a:lnTo>
                      <a:pt x="129" y="49"/>
                    </a:lnTo>
                    <a:lnTo>
                      <a:pt x="127" y="44"/>
                    </a:lnTo>
                    <a:lnTo>
                      <a:pt x="124" y="37"/>
                    </a:lnTo>
                    <a:lnTo>
                      <a:pt x="121" y="32"/>
                    </a:lnTo>
                    <a:lnTo>
                      <a:pt x="118" y="26"/>
                    </a:lnTo>
                    <a:lnTo>
                      <a:pt x="113" y="22"/>
                    </a:lnTo>
                    <a:lnTo>
                      <a:pt x="109" y="17"/>
                    </a:lnTo>
                    <a:lnTo>
                      <a:pt x="104" y="13"/>
                    </a:lnTo>
                    <a:lnTo>
                      <a:pt x="99" y="10"/>
                    </a:lnTo>
                    <a:lnTo>
                      <a:pt x="93" y="6"/>
                    </a:lnTo>
                    <a:lnTo>
                      <a:pt x="88" y="4"/>
                    </a:lnTo>
                    <a:lnTo>
                      <a:pt x="81" y="2"/>
                    </a:lnTo>
                    <a:lnTo>
                      <a:pt x="76" y="1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4"/>
                    </a:lnTo>
                    <a:lnTo>
                      <a:pt x="37" y="6"/>
                    </a:lnTo>
                    <a:lnTo>
                      <a:pt x="32" y="10"/>
                    </a:lnTo>
                    <a:lnTo>
                      <a:pt x="26" y="13"/>
                    </a:lnTo>
                    <a:lnTo>
                      <a:pt x="21" y="16"/>
                    </a:lnTo>
                    <a:lnTo>
                      <a:pt x="16" y="21"/>
                    </a:lnTo>
                    <a:lnTo>
                      <a:pt x="13" y="26"/>
                    </a:lnTo>
                    <a:lnTo>
                      <a:pt x="9" y="32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2" y="48"/>
                    </a:lnTo>
                    <a:lnTo>
                      <a:pt x="1" y="55"/>
                    </a:lnTo>
                    <a:lnTo>
                      <a:pt x="0" y="62"/>
                    </a:lnTo>
                    <a:lnTo>
                      <a:pt x="0" y="68"/>
                    </a:lnTo>
                    <a:lnTo>
                      <a:pt x="0" y="75"/>
                    </a:lnTo>
                    <a:lnTo>
                      <a:pt x="2" y="82"/>
                    </a:lnTo>
                    <a:lnTo>
                      <a:pt x="3" y="88"/>
                    </a:lnTo>
                    <a:lnTo>
                      <a:pt x="6" y="94"/>
                    </a:lnTo>
                    <a:lnTo>
                      <a:pt x="8" y="99"/>
                    </a:lnTo>
                    <a:lnTo>
                      <a:pt x="12" y="105"/>
                    </a:lnTo>
                    <a:lnTo>
                      <a:pt x="16" y="109"/>
                    </a:lnTo>
                    <a:lnTo>
                      <a:pt x="21" y="114"/>
                    </a:lnTo>
                    <a:lnTo>
                      <a:pt x="25" y="118"/>
                    </a:lnTo>
                    <a:lnTo>
                      <a:pt x="30" y="121"/>
                    </a:lnTo>
                    <a:lnTo>
                      <a:pt x="36" y="125"/>
                    </a:lnTo>
                    <a:lnTo>
                      <a:pt x="42" y="127"/>
                    </a:lnTo>
                    <a:lnTo>
                      <a:pt x="48" y="129"/>
                    </a:lnTo>
                    <a:lnTo>
                      <a:pt x="55" y="130"/>
                    </a:lnTo>
                    <a:lnTo>
                      <a:pt x="61" y="131"/>
                    </a:lnTo>
                    <a:lnTo>
                      <a:pt x="68" y="131"/>
                    </a:lnTo>
                    <a:lnTo>
                      <a:pt x="75" y="130"/>
                    </a:lnTo>
                    <a:lnTo>
                      <a:pt x="81" y="129"/>
                    </a:lnTo>
                    <a:lnTo>
                      <a:pt x="87" y="128"/>
                    </a:lnTo>
                    <a:lnTo>
                      <a:pt x="93" y="125"/>
                    </a:lnTo>
                    <a:lnTo>
                      <a:pt x="99" y="122"/>
                    </a:lnTo>
                    <a:lnTo>
                      <a:pt x="103" y="118"/>
                    </a:lnTo>
                    <a:lnTo>
                      <a:pt x="109" y="115"/>
                    </a:lnTo>
                    <a:lnTo>
                      <a:pt x="113" y="110"/>
                    </a:lnTo>
                    <a:lnTo>
                      <a:pt x="118" y="105"/>
                    </a:lnTo>
                    <a:lnTo>
                      <a:pt x="121" y="100"/>
                    </a:lnTo>
                    <a:lnTo>
                      <a:pt x="124" y="95"/>
                    </a:lnTo>
                    <a:lnTo>
                      <a:pt x="127" y="88"/>
                    </a:lnTo>
                    <a:lnTo>
                      <a:pt x="129" y="83"/>
                    </a:lnTo>
                    <a:lnTo>
                      <a:pt x="130" y="76"/>
                    </a:lnTo>
                    <a:lnTo>
                      <a:pt x="130" y="69"/>
                    </a:lnTo>
                    <a:lnTo>
                      <a:pt x="131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7692" name="Group 1132">
            <a:extLst>
              <a:ext uri="{FF2B5EF4-FFF2-40B4-BE49-F238E27FC236}">
                <a16:creationId xmlns:a16="http://schemas.microsoft.com/office/drawing/2014/main" id="{10282C7B-F45C-4680-9EC6-D0A212EA2A24}"/>
              </a:ext>
            </a:extLst>
          </p:cNvPr>
          <p:cNvGrpSpPr>
            <a:grpSpLocks/>
          </p:cNvGrpSpPr>
          <p:nvPr/>
        </p:nvGrpSpPr>
        <p:grpSpPr bwMode="auto">
          <a:xfrm>
            <a:off x="827088" y="5589588"/>
            <a:ext cx="936625" cy="484187"/>
            <a:chOff x="-675" y="4015"/>
            <a:chExt cx="590" cy="305"/>
          </a:xfrm>
        </p:grpSpPr>
        <p:grpSp>
          <p:nvGrpSpPr>
            <p:cNvPr id="67693" name="Group 1133">
              <a:extLst>
                <a:ext uri="{FF2B5EF4-FFF2-40B4-BE49-F238E27FC236}">
                  <a16:creationId xmlns:a16="http://schemas.microsoft.com/office/drawing/2014/main" id="{98E37AD1-D8C5-45D8-89B8-296EC23F9E21}"/>
                </a:ext>
              </a:extLst>
            </p:cNvPr>
            <p:cNvGrpSpPr>
              <a:grpSpLocks/>
            </p:cNvGrpSpPr>
            <p:nvPr/>
          </p:nvGrpSpPr>
          <p:grpSpPr bwMode="auto">
            <a:xfrm rot="20797984" flipH="1">
              <a:off x="-427" y="4235"/>
              <a:ext cx="150" cy="80"/>
              <a:chOff x="3638" y="5471"/>
              <a:chExt cx="653" cy="349"/>
            </a:xfrm>
          </p:grpSpPr>
          <p:sp>
            <p:nvSpPr>
              <p:cNvPr id="67694" name="Freeform 1134">
                <a:extLst>
                  <a:ext uri="{FF2B5EF4-FFF2-40B4-BE49-F238E27FC236}">
                    <a16:creationId xmlns:a16="http://schemas.microsoft.com/office/drawing/2014/main" id="{D738F3A2-5256-489F-B18B-579DA9F1F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5471"/>
                <a:ext cx="636" cy="330"/>
              </a:xfrm>
              <a:custGeom>
                <a:avLst/>
                <a:gdLst>
                  <a:gd name="T0" fmla="*/ 572 w 1829"/>
                  <a:gd name="T1" fmla="*/ 7 h 946"/>
                  <a:gd name="T2" fmla="*/ 625 w 1829"/>
                  <a:gd name="T3" fmla="*/ 4 h 946"/>
                  <a:gd name="T4" fmla="*/ 722 w 1829"/>
                  <a:gd name="T5" fmla="*/ 0 h 946"/>
                  <a:gd name="T6" fmla="*/ 851 w 1829"/>
                  <a:gd name="T7" fmla="*/ 1 h 946"/>
                  <a:gd name="T8" fmla="*/ 964 w 1829"/>
                  <a:gd name="T9" fmla="*/ 6 h 946"/>
                  <a:gd name="T10" fmla="*/ 1043 w 1829"/>
                  <a:gd name="T11" fmla="*/ 12 h 946"/>
                  <a:gd name="T12" fmla="*/ 1126 w 1829"/>
                  <a:gd name="T13" fmla="*/ 22 h 946"/>
                  <a:gd name="T14" fmla="*/ 1211 w 1829"/>
                  <a:gd name="T15" fmla="*/ 35 h 946"/>
                  <a:gd name="T16" fmla="*/ 1295 w 1829"/>
                  <a:gd name="T17" fmla="*/ 51 h 946"/>
                  <a:gd name="T18" fmla="*/ 1379 w 1829"/>
                  <a:gd name="T19" fmla="*/ 72 h 946"/>
                  <a:gd name="T20" fmla="*/ 1460 w 1829"/>
                  <a:gd name="T21" fmla="*/ 98 h 946"/>
                  <a:gd name="T22" fmla="*/ 1537 w 1829"/>
                  <a:gd name="T23" fmla="*/ 127 h 946"/>
                  <a:gd name="T24" fmla="*/ 1609 w 1829"/>
                  <a:gd name="T25" fmla="*/ 164 h 946"/>
                  <a:gd name="T26" fmla="*/ 1673 w 1829"/>
                  <a:gd name="T27" fmla="*/ 210 h 946"/>
                  <a:gd name="T28" fmla="*/ 1727 w 1829"/>
                  <a:gd name="T29" fmla="*/ 264 h 946"/>
                  <a:gd name="T30" fmla="*/ 1771 w 1829"/>
                  <a:gd name="T31" fmla="*/ 325 h 946"/>
                  <a:gd name="T32" fmla="*/ 1803 w 1829"/>
                  <a:gd name="T33" fmla="*/ 390 h 946"/>
                  <a:gd name="T34" fmla="*/ 1822 w 1829"/>
                  <a:gd name="T35" fmla="*/ 459 h 946"/>
                  <a:gd name="T36" fmla="*/ 1829 w 1829"/>
                  <a:gd name="T37" fmla="*/ 529 h 946"/>
                  <a:gd name="T38" fmla="*/ 1820 w 1829"/>
                  <a:gd name="T39" fmla="*/ 598 h 946"/>
                  <a:gd name="T40" fmla="*/ 1794 w 1829"/>
                  <a:gd name="T41" fmla="*/ 667 h 946"/>
                  <a:gd name="T42" fmla="*/ 1754 w 1829"/>
                  <a:gd name="T43" fmla="*/ 731 h 946"/>
                  <a:gd name="T44" fmla="*/ 1694 w 1829"/>
                  <a:gd name="T45" fmla="*/ 790 h 946"/>
                  <a:gd name="T46" fmla="*/ 1615 w 1829"/>
                  <a:gd name="T47" fmla="*/ 842 h 946"/>
                  <a:gd name="T48" fmla="*/ 1517 w 1829"/>
                  <a:gd name="T49" fmla="*/ 885 h 946"/>
                  <a:gd name="T50" fmla="*/ 1398 w 1829"/>
                  <a:gd name="T51" fmla="*/ 919 h 946"/>
                  <a:gd name="T52" fmla="*/ 1257 w 1829"/>
                  <a:gd name="T53" fmla="*/ 940 h 946"/>
                  <a:gd name="T54" fmla="*/ 1093 w 1829"/>
                  <a:gd name="T55" fmla="*/ 946 h 946"/>
                  <a:gd name="T56" fmla="*/ 911 w 1829"/>
                  <a:gd name="T57" fmla="*/ 940 h 946"/>
                  <a:gd name="T58" fmla="*/ 745 w 1829"/>
                  <a:gd name="T59" fmla="*/ 924 h 946"/>
                  <a:gd name="T60" fmla="*/ 601 w 1829"/>
                  <a:gd name="T61" fmla="*/ 901 h 946"/>
                  <a:gd name="T62" fmla="*/ 476 w 1829"/>
                  <a:gd name="T63" fmla="*/ 873 h 946"/>
                  <a:gd name="T64" fmla="*/ 370 w 1829"/>
                  <a:gd name="T65" fmla="*/ 841 h 946"/>
                  <a:gd name="T66" fmla="*/ 282 w 1829"/>
                  <a:gd name="T67" fmla="*/ 805 h 946"/>
                  <a:gd name="T68" fmla="*/ 208 w 1829"/>
                  <a:gd name="T69" fmla="*/ 767 h 946"/>
                  <a:gd name="T70" fmla="*/ 149 w 1829"/>
                  <a:gd name="T71" fmla="*/ 727 h 946"/>
                  <a:gd name="T72" fmla="*/ 102 w 1829"/>
                  <a:gd name="T73" fmla="*/ 689 h 946"/>
                  <a:gd name="T74" fmla="*/ 66 w 1829"/>
                  <a:gd name="T75" fmla="*/ 650 h 946"/>
                  <a:gd name="T76" fmla="*/ 40 w 1829"/>
                  <a:gd name="T77" fmla="*/ 615 h 946"/>
                  <a:gd name="T78" fmla="*/ 21 w 1829"/>
                  <a:gd name="T79" fmla="*/ 582 h 946"/>
                  <a:gd name="T80" fmla="*/ 10 w 1829"/>
                  <a:gd name="T81" fmla="*/ 553 h 946"/>
                  <a:gd name="T82" fmla="*/ 3 w 1829"/>
                  <a:gd name="T83" fmla="*/ 531 h 946"/>
                  <a:gd name="T84" fmla="*/ 0 w 1829"/>
                  <a:gd name="T85" fmla="*/ 509 h 946"/>
                  <a:gd name="T86" fmla="*/ 9 w 1829"/>
                  <a:gd name="T87" fmla="*/ 484 h 946"/>
                  <a:gd name="T88" fmla="*/ 59 w 1829"/>
                  <a:gd name="T89" fmla="*/ 396 h 946"/>
                  <a:gd name="T90" fmla="*/ 98 w 1829"/>
                  <a:gd name="T91" fmla="*/ 335 h 946"/>
                  <a:gd name="T92" fmla="*/ 130 w 1829"/>
                  <a:gd name="T93" fmla="*/ 291 h 946"/>
                  <a:gd name="T94" fmla="*/ 167 w 1829"/>
                  <a:gd name="T95" fmla="*/ 246 h 946"/>
                  <a:gd name="T96" fmla="*/ 207 w 1829"/>
                  <a:gd name="T97" fmla="*/ 201 h 946"/>
                  <a:gd name="T98" fmla="*/ 252 w 1829"/>
                  <a:gd name="T99" fmla="*/ 158 h 946"/>
                  <a:gd name="T100" fmla="*/ 300 w 1829"/>
                  <a:gd name="T101" fmla="*/ 117 h 946"/>
                  <a:gd name="T102" fmla="*/ 353 w 1829"/>
                  <a:gd name="T103" fmla="*/ 82 h 946"/>
                  <a:gd name="T104" fmla="*/ 409 w 1829"/>
                  <a:gd name="T105" fmla="*/ 51 h 946"/>
                  <a:gd name="T106" fmla="*/ 469 w 1829"/>
                  <a:gd name="T107" fmla="*/ 28 h 946"/>
                  <a:gd name="T108" fmla="*/ 532 w 1829"/>
                  <a:gd name="T109" fmla="*/ 11 h 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29" h="946">
                    <a:moveTo>
                      <a:pt x="565" y="7"/>
                    </a:moveTo>
                    <a:lnTo>
                      <a:pt x="572" y="7"/>
                    </a:lnTo>
                    <a:lnTo>
                      <a:pt x="592" y="6"/>
                    </a:lnTo>
                    <a:lnTo>
                      <a:pt x="625" y="4"/>
                    </a:lnTo>
                    <a:lnTo>
                      <a:pt x="669" y="1"/>
                    </a:lnTo>
                    <a:lnTo>
                      <a:pt x="722" y="0"/>
                    </a:lnTo>
                    <a:lnTo>
                      <a:pt x="782" y="0"/>
                    </a:lnTo>
                    <a:lnTo>
                      <a:pt x="851" y="1"/>
                    </a:lnTo>
                    <a:lnTo>
                      <a:pt x="925" y="4"/>
                    </a:lnTo>
                    <a:lnTo>
                      <a:pt x="964" y="6"/>
                    </a:lnTo>
                    <a:lnTo>
                      <a:pt x="1003" y="9"/>
                    </a:lnTo>
                    <a:lnTo>
                      <a:pt x="1043" y="12"/>
                    </a:lnTo>
                    <a:lnTo>
                      <a:pt x="1085" y="17"/>
                    </a:lnTo>
                    <a:lnTo>
                      <a:pt x="1126" y="22"/>
                    </a:lnTo>
                    <a:lnTo>
                      <a:pt x="1168" y="28"/>
                    </a:lnTo>
                    <a:lnTo>
                      <a:pt x="1211" y="35"/>
                    </a:lnTo>
                    <a:lnTo>
                      <a:pt x="1253" y="42"/>
                    </a:lnTo>
                    <a:lnTo>
                      <a:pt x="1295" y="51"/>
                    </a:lnTo>
                    <a:lnTo>
                      <a:pt x="1337" y="61"/>
                    </a:lnTo>
                    <a:lnTo>
                      <a:pt x="1379" y="72"/>
                    </a:lnTo>
                    <a:lnTo>
                      <a:pt x="1420" y="84"/>
                    </a:lnTo>
                    <a:lnTo>
                      <a:pt x="1460" y="98"/>
                    </a:lnTo>
                    <a:lnTo>
                      <a:pt x="1498" y="112"/>
                    </a:lnTo>
                    <a:lnTo>
                      <a:pt x="1537" y="127"/>
                    </a:lnTo>
                    <a:lnTo>
                      <a:pt x="1573" y="145"/>
                    </a:lnTo>
                    <a:lnTo>
                      <a:pt x="1609" y="164"/>
                    </a:lnTo>
                    <a:lnTo>
                      <a:pt x="1642" y="186"/>
                    </a:lnTo>
                    <a:lnTo>
                      <a:pt x="1673" y="210"/>
                    </a:lnTo>
                    <a:lnTo>
                      <a:pt x="1702" y="236"/>
                    </a:lnTo>
                    <a:lnTo>
                      <a:pt x="1727" y="264"/>
                    </a:lnTo>
                    <a:lnTo>
                      <a:pt x="1750" y="293"/>
                    </a:lnTo>
                    <a:lnTo>
                      <a:pt x="1771" y="325"/>
                    </a:lnTo>
                    <a:lnTo>
                      <a:pt x="1789" y="357"/>
                    </a:lnTo>
                    <a:lnTo>
                      <a:pt x="1803" y="390"/>
                    </a:lnTo>
                    <a:lnTo>
                      <a:pt x="1814" y="425"/>
                    </a:lnTo>
                    <a:lnTo>
                      <a:pt x="1822" y="459"/>
                    </a:lnTo>
                    <a:lnTo>
                      <a:pt x="1828" y="493"/>
                    </a:lnTo>
                    <a:lnTo>
                      <a:pt x="1829" y="529"/>
                    </a:lnTo>
                    <a:lnTo>
                      <a:pt x="1825" y="564"/>
                    </a:lnTo>
                    <a:lnTo>
                      <a:pt x="1820" y="598"/>
                    </a:lnTo>
                    <a:lnTo>
                      <a:pt x="1809" y="632"/>
                    </a:lnTo>
                    <a:lnTo>
                      <a:pt x="1794" y="667"/>
                    </a:lnTo>
                    <a:lnTo>
                      <a:pt x="1777" y="699"/>
                    </a:lnTo>
                    <a:lnTo>
                      <a:pt x="1754" y="731"/>
                    </a:lnTo>
                    <a:lnTo>
                      <a:pt x="1726" y="761"/>
                    </a:lnTo>
                    <a:lnTo>
                      <a:pt x="1694" y="790"/>
                    </a:lnTo>
                    <a:lnTo>
                      <a:pt x="1657" y="817"/>
                    </a:lnTo>
                    <a:lnTo>
                      <a:pt x="1615" y="842"/>
                    </a:lnTo>
                    <a:lnTo>
                      <a:pt x="1569" y="864"/>
                    </a:lnTo>
                    <a:lnTo>
                      <a:pt x="1517" y="885"/>
                    </a:lnTo>
                    <a:lnTo>
                      <a:pt x="1461" y="903"/>
                    </a:lnTo>
                    <a:lnTo>
                      <a:pt x="1398" y="919"/>
                    </a:lnTo>
                    <a:lnTo>
                      <a:pt x="1330" y="931"/>
                    </a:lnTo>
                    <a:lnTo>
                      <a:pt x="1257" y="940"/>
                    </a:lnTo>
                    <a:lnTo>
                      <a:pt x="1178" y="945"/>
                    </a:lnTo>
                    <a:lnTo>
                      <a:pt x="1093" y="946"/>
                    </a:lnTo>
                    <a:lnTo>
                      <a:pt x="1002" y="944"/>
                    </a:lnTo>
                    <a:lnTo>
                      <a:pt x="911" y="940"/>
                    </a:lnTo>
                    <a:lnTo>
                      <a:pt x="824" y="933"/>
                    </a:lnTo>
                    <a:lnTo>
                      <a:pt x="745" y="924"/>
                    </a:lnTo>
                    <a:lnTo>
                      <a:pt x="671" y="913"/>
                    </a:lnTo>
                    <a:lnTo>
                      <a:pt x="601" y="901"/>
                    </a:lnTo>
                    <a:lnTo>
                      <a:pt x="536" y="888"/>
                    </a:lnTo>
                    <a:lnTo>
                      <a:pt x="476" y="873"/>
                    </a:lnTo>
                    <a:lnTo>
                      <a:pt x="421" y="858"/>
                    </a:lnTo>
                    <a:lnTo>
                      <a:pt x="370" y="841"/>
                    </a:lnTo>
                    <a:lnTo>
                      <a:pt x="324" y="824"/>
                    </a:lnTo>
                    <a:lnTo>
                      <a:pt x="282" y="805"/>
                    </a:lnTo>
                    <a:lnTo>
                      <a:pt x="243" y="786"/>
                    </a:lnTo>
                    <a:lnTo>
                      <a:pt x="208" y="767"/>
                    </a:lnTo>
                    <a:lnTo>
                      <a:pt x="177" y="747"/>
                    </a:lnTo>
                    <a:lnTo>
                      <a:pt x="149" y="727"/>
                    </a:lnTo>
                    <a:lnTo>
                      <a:pt x="124" y="708"/>
                    </a:lnTo>
                    <a:lnTo>
                      <a:pt x="102" y="689"/>
                    </a:lnTo>
                    <a:lnTo>
                      <a:pt x="83" y="669"/>
                    </a:lnTo>
                    <a:lnTo>
                      <a:pt x="66" y="650"/>
                    </a:lnTo>
                    <a:lnTo>
                      <a:pt x="52" y="632"/>
                    </a:lnTo>
                    <a:lnTo>
                      <a:pt x="40" y="615"/>
                    </a:lnTo>
                    <a:lnTo>
                      <a:pt x="30" y="597"/>
                    </a:lnTo>
                    <a:lnTo>
                      <a:pt x="21" y="582"/>
                    </a:lnTo>
                    <a:lnTo>
                      <a:pt x="14" y="567"/>
                    </a:lnTo>
                    <a:lnTo>
                      <a:pt x="10" y="553"/>
                    </a:lnTo>
                    <a:lnTo>
                      <a:pt x="6" y="541"/>
                    </a:lnTo>
                    <a:lnTo>
                      <a:pt x="3" y="531"/>
                    </a:lnTo>
                    <a:lnTo>
                      <a:pt x="1" y="521"/>
                    </a:lnTo>
                    <a:lnTo>
                      <a:pt x="0" y="509"/>
                    </a:lnTo>
                    <a:lnTo>
                      <a:pt x="0" y="504"/>
                    </a:lnTo>
                    <a:lnTo>
                      <a:pt x="9" y="484"/>
                    </a:lnTo>
                    <a:lnTo>
                      <a:pt x="38" y="431"/>
                    </a:lnTo>
                    <a:lnTo>
                      <a:pt x="59" y="396"/>
                    </a:lnTo>
                    <a:lnTo>
                      <a:pt x="84" y="356"/>
                    </a:lnTo>
                    <a:lnTo>
                      <a:pt x="98" y="335"/>
                    </a:lnTo>
                    <a:lnTo>
                      <a:pt x="114" y="313"/>
                    </a:lnTo>
                    <a:lnTo>
                      <a:pt x="130" y="291"/>
                    </a:lnTo>
                    <a:lnTo>
                      <a:pt x="148" y="269"/>
                    </a:lnTo>
                    <a:lnTo>
                      <a:pt x="167" y="246"/>
                    </a:lnTo>
                    <a:lnTo>
                      <a:pt x="187" y="224"/>
                    </a:lnTo>
                    <a:lnTo>
                      <a:pt x="207" y="201"/>
                    </a:lnTo>
                    <a:lnTo>
                      <a:pt x="229" y="179"/>
                    </a:lnTo>
                    <a:lnTo>
                      <a:pt x="252" y="158"/>
                    </a:lnTo>
                    <a:lnTo>
                      <a:pt x="275" y="137"/>
                    </a:lnTo>
                    <a:lnTo>
                      <a:pt x="300" y="117"/>
                    </a:lnTo>
                    <a:lnTo>
                      <a:pt x="326" y="99"/>
                    </a:lnTo>
                    <a:lnTo>
                      <a:pt x="353" y="82"/>
                    </a:lnTo>
                    <a:lnTo>
                      <a:pt x="380" y="65"/>
                    </a:lnTo>
                    <a:lnTo>
                      <a:pt x="409" y="51"/>
                    </a:lnTo>
                    <a:lnTo>
                      <a:pt x="438" y="38"/>
                    </a:lnTo>
                    <a:lnTo>
                      <a:pt x="469" y="28"/>
                    </a:lnTo>
                    <a:lnTo>
                      <a:pt x="500" y="18"/>
                    </a:lnTo>
                    <a:lnTo>
                      <a:pt x="532" y="11"/>
                    </a:lnTo>
                    <a:lnTo>
                      <a:pt x="565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alpha val="86000"/>
                    </a:srgbClr>
                  </a:gs>
                  <a:gs pos="100000">
                    <a:srgbClr val="F6240E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95" name="Freeform 1135">
                <a:extLst>
                  <a:ext uri="{FF2B5EF4-FFF2-40B4-BE49-F238E27FC236}">
                    <a16:creationId xmlns:a16="http://schemas.microsoft.com/office/drawing/2014/main" id="{35DD512A-2707-45C2-B71E-0D56B6DAE6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8" y="5473"/>
                <a:ext cx="653" cy="347"/>
              </a:xfrm>
              <a:custGeom>
                <a:avLst/>
                <a:gdLst>
                  <a:gd name="T0" fmla="*/ 519 w 1874"/>
                  <a:gd name="T1" fmla="*/ 19 h 992"/>
                  <a:gd name="T2" fmla="*/ 369 w 1874"/>
                  <a:gd name="T3" fmla="*/ 82 h 992"/>
                  <a:gd name="T4" fmla="*/ 242 w 1874"/>
                  <a:gd name="T5" fmla="*/ 179 h 992"/>
                  <a:gd name="T6" fmla="*/ 141 w 1874"/>
                  <a:gd name="T7" fmla="*/ 291 h 992"/>
                  <a:gd name="T8" fmla="*/ 45 w 1874"/>
                  <a:gd name="T9" fmla="*/ 434 h 992"/>
                  <a:gd name="T10" fmla="*/ 0 w 1874"/>
                  <a:gd name="T11" fmla="*/ 535 h 992"/>
                  <a:gd name="T12" fmla="*/ 18 w 1874"/>
                  <a:gd name="T13" fmla="*/ 600 h 992"/>
                  <a:gd name="T14" fmla="*/ 72 w 1874"/>
                  <a:gd name="T15" fmla="*/ 689 h 992"/>
                  <a:gd name="T16" fmla="*/ 186 w 1874"/>
                  <a:gd name="T17" fmla="*/ 789 h 992"/>
                  <a:gd name="T18" fmla="*/ 384 w 1874"/>
                  <a:gd name="T19" fmla="*/ 885 h 992"/>
                  <a:gd name="T20" fmla="*/ 688 w 1874"/>
                  <a:gd name="T21" fmla="*/ 958 h 992"/>
                  <a:gd name="T22" fmla="*/ 1085 w 1874"/>
                  <a:gd name="T23" fmla="*/ 992 h 992"/>
                  <a:gd name="T24" fmla="*/ 1347 w 1874"/>
                  <a:gd name="T25" fmla="*/ 978 h 992"/>
                  <a:gd name="T26" fmla="*/ 1542 w 1874"/>
                  <a:gd name="T27" fmla="*/ 933 h 992"/>
                  <a:gd name="T28" fmla="*/ 1683 w 1874"/>
                  <a:gd name="T29" fmla="*/ 865 h 992"/>
                  <a:gd name="T30" fmla="*/ 1775 w 1874"/>
                  <a:gd name="T31" fmla="*/ 789 h 992"/>
                  <a:gd name="T32" fmla="*/ 1832 w 1874"/>
                  <a:gd name="T33" fmla="*/ 711 h 992"/>
                  <a:gd name="T34" fmla="*/ 1867 w 1874"/>
                  <a:gd name="T35" fmla="*/ 615 h 992"/>
                  <a:gd name="T36" fmla="*/ 1874 w 1874"/>
                  <a:gd name="T37" fmla="*/ 527 h 992"/>
                  <a:gd name="T38" fmla="*/ 1859 w 1874"/>
                  <a:gd name="T39" fmla="*/ 441 h 992"/>
                  <a:gd name="T40" fmla="*/ 1826 w 1874"/>
                  <a:gd name="T41" fmla="*/ 358 h 992"/>
                  <a:gd name="T42" fmla="*/ 1774 w 1874"/>
                  <a:gd name="T43" fmla="*/ 281 h 992"/>
                  <a:gd name="T44" fmla="*/ 1707 w 1874"/>
                  <a:gd name="T45" fmla="*/ 213 h 992"/>
                  <a:gd name="T46" fmla="*/ 1625 w 1874"/>
                  <a:gd name="T47" fmla="*/ 157 h 992"/>
                  <a:gd name="T48" fmla="*/ 1453 w 1874"/>
                  <a:gd name="T49" fmla="*/ 86 h 992"/>
                  <a:gd name="T50" fmla="*/ 1245 w 1874"/>
                  <a:gd name="T51" fmla="*/ 37 h 992"/>
                  <a:gd name="T52" fmla="*/ 1038 w 1874"/>
                  <a:gd name="T53" fmla="*/ 10 h 992"/>
                  <a:gd name="T54" fmla="*/ 756 w 1874"/>
                  <a:gd name="T55" fmla="*/ 0 h 992"/>
                  <a:gd name="T56" fmla="*/ 587 w 1874"/>
                  <a:gd name="T57" fmla="*/ 8 h 992"/>
                  <a:gd name="T58" fmla="*/ 1649 w 1874"/>
                  <a:gd name="T59" fmla="*/ 226 h 992"/>
                  <a:gd name="T60" fmla="*/ 1716 w 1874"/>
                  <a:gd name="T61" fmla="*/ 282 h 992"/>
                  <a:gd name="T62" fmla="*/ 1769 w 1874"/>
                  <a:gd name="T63" fmla="*/ 348 h 992"/>
                  <a:gd name="T64" fmla="*/ 1805 w 1874"/>
                  <a:gd name="T65" fmla="*/ 420 h 992"/>
                  <a:gd name="T66" fmla="*/ 1826 w 1874"/>
                  <a:gd name="T67" fmla="*/ 497 h 992"/>
                  <a:gd name="T68" fmla="*/ 1827 w 1874"/>
                  <a:gd name="T69" fmla="*/ 575 h 992"/>
                  <a:gd name="T70" fmla="*/ 1803 w 1874"/>
                  <a:gd name="T71" fmla="*/ 666 h 992"/>
                  <a:gd name="T72" fmla="*/ 1762 w 1874"/>
                  <a:gd name="T73" fmla="*/ 735 h 992"/>
                  <a:gd name="T74" fmla="*/ 1690 w 1874"/>
                  <a:gd name="T75" fmla="*/ 806 h 992"/>
                  <a:gd name="T76" fmla="*/ 1577 w 1874"/>
                  <a:gd name="T77" fmla="*/ 871 h 992"/>
                  <a:gd name="T78" fmla="*/ 1413 w 1874"/>
                  <a:gd name="T79" fmla="*/ 921 h 992"/>
                  <a:gd name="T80" fmla="*/ 1191 w 1874"/>
                  <a:gd name="T81" fmla="*/ 946 h 992"/>
                  <a:gd name="T82" fmla="*/ 864 w 1874"/>
                  <a:gd name="T83" fmla="*/ 934 h 992"/>
                  <a:gd name="T84" fmla="*/ 539 w 1874"/>
                  <a:gd name="T85" fmla="*/ 883 h 992"/>
                  <a:gd name="T86" fmla="*/ 315 w 1874"/>
                  <a:gd name="T87" fmla="*/ 807 h 992"/>
                  <a:gd name="T88" fmla="*/ 171 w 1874"/>
                  <a:gd name="T89" fmla="*/ 721 h 992"/>
                  <a:gd name="T90" fmla="*/ 91 w 1874"/>
                  <a:gd name="T91" fmla="*/ 637 h 992"/>
                  <a:gd name="T92" fmla="*/ 54 w 1874"/>
                  <a:gd name="T93" fmla="*/ 569 h 992"/>
                  <a:gd name="T94" fmla="*/ 89 w 1874"/>
                  <a:gd name="T95" fmla="*/ 449 h 992"/>
                  <a:gd name="T96" fmla="*/ 182 w 1874"/>
                  <a:gd name="T97" fmla="*/ 314 h 992"/>
                  <a:gd name="T98" fmla="*/ 276 w 1874"/>
                  <a:gd name="T99" fmla="*/ 210 h 992"/>
                  <a:gd name="T100" fmla="*/ 392 w 1874"/>
                  <a:gd name="T101" fmla="*/ 121 h 992"/>
                  <a:gd name="T102" fmla="*/ 530 w 1874"/>
                  <a:gd name="T103" fmla="*/ 63 h 992"/>
                  <a:gd name="T104" fmla="*/ 653 w 1874"/>
                  <a:gd name="T105" fmla="*/ 49 h 992"/>
                  <a:gd name="T106" fmla="*/ 950 w 1874"/>
                  <a:gd name="T107" fmla="*/ 50 h 992"/>
                  <a:gd name="T108" fmla="*/ 1149 w 1874"/>
                  <a:gd name="T109" fmla="*/ 67 h 992"/>
                  <a:gd name="T110" fmla="*/ 1356 w 1874"/>
                  <a:gd name="T111" fmla="*/ 106 h 992"/>
                  <a:gd name="T112" fmla="*/ 1551 w 1874"/>
                  <a:gd name="T113" fmla="*/ 171 h 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74" h="992">
                    <a:moveTo>
                      <a:pt x="587" y="8"/>
                    </a:moveTo>
                    <a:lnTo>
                      <a:pt x="587" y="8"/>
                    </a:lnTo>
                    <a:lnTo>
                      <a:pt x="587" y="8"/>
                    </a:lnTo>
                    <a:lnTo>
                      <a:pt x="552" y="12"/>
                    </a:lnTo>
                    <a:lnTo>
                      <a:pt x="519" y="19"/>
                    </a:lnTo>
                    <a:lnTo>
                      <a:pt x="487" y="28"/>
                    </a:lnTo>
                    <a:lnTo>
                      <a:pt x="456" y="39"/>
                    </a:lnTo>
                    <a:lnTo>
                      <a:pt x="425" y="52"/>
                    </a:lnTo>
                    <a:lnTo>
                      <a:pt x="397" y="66"/>
                    </a:lnTo>
                    <a:lnTo>
                      <a:pt x="369" y="82"/>
                    </a:lnTo>
                    <a:lnTo>
                      <a:pt x="341" y="100"/>
                    </a:lnTo>
                    <a:lnTo>
                      <a:pt x="315" y="118"/>
                    </a:lnTo>
                    <a:lnTo>
                      <a:pt x="289" y="137"/>
                    </a:lnTo>
                    <a:lnTo>
                      <a:pt x="265" y="158"/>
                    </a:lnTo>
                    <a:lnTo>
                      <a:pt x="242" y="179"/>
                    </a:lnTo>
                    <a:lnTo>
                      <a:pt x="220" y="201"/>
                    </a:lnTo>
                    <a:lnTo>
                      <a:pt x="199" y="223"/>
                    </a:lnTo>
                    <a:lnTo>
                      <a:pt x="179" y="245"/>
                    </a:lnTo>
                    <a:lnTo>
                      <a:pt x="160" y="269"/>
                    </a:lnTo>
                    <a:lnTo>
                      <a:pt x="141" y="291"/>
                    </a:lnTo>
                    <a:lnTo>
                      <a:pt x="125" y="314"/>
                    </a:lnTo>
                    <a:lnTo>
                      <a:pt x="108" y="336"/>
                    </a:lnTo>
                    <a:lnTo>
                      <a:pt x="94" y="357"/>
                    </a:lnTo>
                    <a:lnTo>
                      <a:pt x="67" y="398"/>
                    </a:lnTo>
                    <a:lnTo>
                      <a:pt x="45" y="434"/>
                    </a:lnTo>
                    <a:lnTo>
                      <a:pt x="14" y="492"/>
                    </a:lnTo>
                    <a:lnTo>
                      <a:pt x="2" y="517"/>
                    </a:lnTo>
                    <a:lnTo>
                      <a:pt x="1" y="522"/>
                    </a:lnTo>
                    <a:lnTo>
                      <a:pt x="0" y="527"/>
                    </a:lnTo>
                    <a:lnTo>
                      <a:pt x="0" y="535"/>
                    </a:lnTo>
                    <a:lnTo>
                      <a:pt x="2" y="550"/>
                    </a:lnTo>
                    <a:lnTo>
                      <a:pt x="4" y="560"/>
                    </a:lnTo>
                    <a:lnTo>
                      <a:pt x="8" y="573"/>
                    </a:lnTo>
                    <a:lnTo>
                      <a:pt x="12" y="586"/>
                    </a:lnTo>
                    <a:lnTo>
                      <a:pt x="18" y="600"/>
                    </a:lnTo>
                    <a:lnTo>
                      <a:pt x="24" y="617"/>
                    </a:lnTo>
                    <a:lnTo>
                      <a:pt x="33" y="633"/>
                    </a:lnTo>
                    <a:lnTo>
                      <a:pt x="44" y="651"/>
                    </a:lnTo>
                    <a:lnTo>
                      <a:pt x="56" y="670"/>
                    </a:lnTo>
                    <a:lnTo>
                      <a:pt x="72" y="689"/>
                    </a:lnTo>
                    <a:lnTo>
                      <a:pt x="88" y="708"/>
                    </a:lnTo>
                    <a:lnTo>
                      <a:pt x="108" y="728"/>
                    </a:lnTo>
                    <a:lnTo>
                      <a:pt x="131" y="748"/>
                    </a:lnTo>
                    <a:lnTo>
                      <a:pt x="157" y="769"/>
                    </a:lnTo>
                    <a:lnTo>
                      <a:pt x="186" y="789"/>
                    </a:lnTo>
                    <a:lnTo>
                      <a:pt x="219" y="809"/>
                    </a:lnTo>
                    <a:lnTo>
                      <a:pt x="254" y="829"/>
                    </a:lnTo>
                    <a:lnTo>
                      <a:pt x="294" y="848"/>
                    </a:lnTo>
                    <a:lnTo>
                      <a:pt x="337" y="866"/>
                    </a:lnTo>
                    <a:lnTo>
                      <a:pt x="384" y="885"/>
                    </a:lnTo>
                    <a:lnTo>
                      <a:pt x="436" y="902"/>
                    </a:lnTo>
                    <a:lnTo>
                      <a:pt x="492" y="917"/>
                    </a:lnTo>
                    <a:lnTo>
                      <a:pt x="552" y="933"/>
                    </a:lnTo>
                    <a:lnTo>
                      <a:pt x="618" y="946"/>
                    </a:lnTo>
                    <a:lnTo>
                      <a:pt x="688" y="958"/>
                    </a:lnTo>
                    <a:lnTo>
                      <a:pt x="764" y="969"/>
                    </a:lnTo>
                    <a:lnTo>
                      <a:pt x="845" y="978"/>
                    </a:lnTo>
                    <a:lnTo>
                      <a:pt x="931" y="985"/>
                    </a:lnTo>
                    <a:lnTo>
                      <a:pt x="1024" y="990"/>
                    </a:lnTo>
                    <a:lnTo>
                      <a:pt x="1085" y="992"/>
                    </a:lnTo>
                    <a:lnTo>
                      <a:pt x="1142" y="992"/>
                    </a:lnTo>
                    <a:lnTo>
                      <a:pt x="1198" y="990"/>
                    </a:lnTo>
                    <a:lnTo>
                      <a:pt x="1250" y="988"/>
                    </a:lnTo>
                    <a:lnTo>
                      <a:pt x="1299" y="984"/>
                    </a:lnTo>
                    <a:lnTo>
                      <a:pt x="1347" y="978"/>
                    </a:lnTo>
                    <a:lnTo>
                      <a:pt x="1390" y="970"/>
                    </a:lnTo>
                    <a:lnTo>
                      <a:pt x="1432" y="963"/>
                    </a:lnTo>
                    <a:lnTo>
                      <a:pt x="1472" y="954"/>
                    </a:lnTo>
                    <a:lnTo>
                      <a:pt x="1508" y="944"/>
                    </a:lnTo>
                    <a:lnTo>
                      <a:pt x="1542" y="933"/>
                    </a:lnTo>
                    <a:lnTo>
                      <a:pt x="1574" y="921"/>
                    </a:lnTo>
                    <a:lnTo>
                      <a:pt x="1604" y="907"/>
                    </a:lnTo>
                    <a:lnTo>
                      <a:pt x="1633" y="894"/>
                    </a:lnTo>
                    <a:lnTo>
                      <a:pt x="1658" y="881"/>
                    </a:lnTo>
                    <a:lnTo>
                      <a:pt x="1683" y="865"/>
                    </a:lnTo>
                    <a:lnTo>
                      <a:pt x="1705" y="851"/>
                    </a:lnTo>
                    <a:lnTo>
                      <a:pt x="1725" y="836"/>
                    </a:lnTo>
                    <a:lnTo>
                      <a:pt x="1743" y="820"/>
                    </a:lnTo>
                    <a:lnTo>
                      <a:pt x="1760" y="805"/>
                    </a:lnTo>
                    <a:lnTo>
                      <a:pt x="1775" y="789"/>
                    </a:lnTo>
                    <a:lnTo>
                      <a:pt x="1790" y="773"/>
                    </a:lnTo>
                    <a:lnTo>
                      <a:pt x="1802" y="757"/>
                    </a:lnTo>
                    <a:lnTo>
                      <a:pt x="1813" y="742"/>
                    </a:lnTo>
                    <a:lnTo>
                      <a:pt x="1823" y="726"/>
                    </a:lnTo>
                    <a:lnTo>
                      <a:pt x="1832" y="711"/>
                    </a:lnTo>
                    <a:lnTo>
                      <a:pt x="1839" y="696"/>
                    </a:lnTo>
                    <a:lnTo>
                      <a:pt x="1846" y="682"/>
                    </a:lnTo>
                    <a:lnTo>
                      <a:pt x="1856" y="655"/>
                    </a:lnTo>
                    <a:lnTo>
                      <a:pt x="1863" y="632"/>
                    </a:lnTo>
                    <a:lnTo>
                      <a:pt x="1867" y="615"/>
                    </a:lnTo>
                    <a:lnTo>
                      <a:pt x="1870" y="598"/>
                    </a:lnTo>
                    <a:lnTo>
                      <a:pt x="1873" y="580"/>
                    </a:lnTo>
                    <a:lnTo>
                      <a:pt x="1874" y="563"/>
                    </a:lnTo>
                    <a:lnTo>
                      <a:pt x="1874" y="545"/>
                    </a:lnTo>
                    <a:lnTo>
                      <a:pt x="1874" y="527"/>
                    </a:lnTo>
                    <a:lnTo>
                      <a:pt x="1873" y="511"/>
                    </a:lnTo>
                    <a:lnTo>
                      <a:pt x="1870" y="493"/>
                    </a:lnTo>
                    <a:lnTo>
                      <a:pt x="1867" y="475"/>
                    </a:lnTo>
                    <a:lnTo>
                      <a:pt x="1864" y="459"/>
                    </a:lnTo>
                    <a:lnTo>
                      <a:pt x="1859" y="441"/>
                    </a:lnTo>
                    <a:lnTo>
                      <a:pt x="1854" y="424"/>
                    </a:lnTo>
                    <a:lnTo>
                      <a:pt x="1848" y="407"/>
                    </a:lnTo>
                    <a:lnTo>
                      <a:pt x="1842" y="390"/>
                    </a:lnTo>
                    <a:lnTo>
                      <a:pt x="1834" y="374"/>
                    </a:lnTo>
                    <a:lnTo>
                      <a:pt x="1826" y="358"/>
                    </a:lnTo>
                    <a:lnTo>
                      <a:pt x="1817" y="342"/>
                    </a:lnTo>
                    <a:lnTo>
                      <a:pt x="1807" y="326"/>
                    </a:lnTo>
                    <a:lnTo>
                      <a:pt x="1798" y="311"/>
                    </a:lnTo>
                    <a:lnTo>
                      <a:pt x="1786" y="295"/>
                    </a:lnTo>
                    <a:lnTo>
                      <a:pt x="1774" y="281"/>
                    </a:lnTo>
                    <a:lnTo>
                      <a:pt x="1762" y="266"/>
                    </a:lnTo>
                    <a:lnTo>
                      <a:pt x="1750" y="252"/>
                    </a:lnTo>
                    <a:lnTo>
                      <a:pt x="1736" y="239"/>
                    </a:lnTo>
                    <a:lnTo>
                      <a:pt x="1722" y="226"/>
                    </a:lnTo>
                    <a:lnTo>
                      <a:pt x="1707" y="213"/>
                    </a:lnTo>
                    <a:lnTo>
                      <a:pt x="1691" y="201"/>
                    </a:lnTo>
                    <a:lnTo>
                      <a:pt x="1676" y="189"/>
                    </a:lnTo>
                    <a:lnTo>
                      <a:pt x="1659" y="178"/>
                    </a:lnTo>
                    <a:lnTo>
                      <a:pt x="1643" y="167"/>
                    </a:lnTo>
                    <a:lnTo>
                      <a:pt x="1625" y="157"/>
                    </a:lnTo>
                    <a:lnTo>
                      <a:pt x="1606" y="148"/>
                    </a:lnTo>
                    <a:lnTo>
                      <a:pt x="1570" y="130"/>
                    </a:lnTo>
                    <a:lnTo>
                      <a:pt x="1531" y="114"/>
                    </a:lnTo>
                    <a:lnTo>
                      <a:pt x="1493" y="100"/>
                    </a:lnTo>
                    <a:lnTo>
                      <a:pt x="1453" y="86"/>
                    </a:lnTo>
                    <a:lnTo>
                      <a:pt x="1412" y="74"/>
                    </a:lnTo>
                    <a:lnTo>
                      <a:pt x="1371" y="63"/>
                    </a:lnTo>
                    <a:lnTo>
                      <a:pt x="1329" y="53"/>
                    </a:lnTo>
                    <a:lnTo>
                      <a:pt x="1287" y="44"/>
                    </a:lnTo>
                    <a:lnTo>
                      <a:pt x="1245" y="37"/>
                    </a:lnTo>
                    <a:lnTo>
                      <a:pt x="1203" y="30"/>
                    </a:lnTo>
                    <a:lnTo>
                      <a:pt x="1161" y="23"/>
                    </a:lnTo>
                    <a:lnTo>
                      <a:pt x="1120" y="18"/>
                    </a:lnTo>
                    <a:lnTo>
                      <a:pt x="1079" y="13"/>
                    </a:lnTo>
                    <a:lnTo>
                      <a:pt x="1038" y="10"/>
                    </a:lnTo>
                    <a:lnTo>
                      <a:pt x="1000" y="7"/>
                    </a:lnTo>
                    <a:lnTo>
                      <a:pt x="961" y="4"/>
                    </a:lnTo>
                    <a:lnTo>
                      <a:pt x="887" y="1"/>
                    </a:lnTo>
                    <a:lnTo>
                      <a:pt x="819" y="0"/>
                    </a:lnTo>
                    <a:lnTo>
                      <a:pt x="756" y="0"/>
                    </a:lnTo>
                    <a:lnTo>
                      <a:pt x="702" y="1"/>
                    </a:lnTo>
                    <a:lnTo>
                      <a:pt x="656" y="3"/>
                    </a:lnTo>
                    <a:lnTo>
                      <a:pt x="622" y="6"/>
                    </a:lnTo>
                    <a:lnTo>
                      <a:pt x="598" y="7"/>
                    </a:lnTo>
                    <a:lnTo>
                      <a:pt x="587" y="8"/>
                    </a:lnTo>
                    <a:close/>
                    <a:moveTo>
                      <a:pt x="1586" y="188"/>
                    </a:moveTo>
                    <a:lnTo>
                      <a:pt x="1603" y="197"/>
                    </a:lnTo>
                    <a:lnTo>
                      <a:pt x="1619" y="206"/>
                    </a:lnTo>
                    <a:lnTo>
                      <a:pt x="1634" y="216"/>
                    </a:lnTo>
                    <a:lnTo>
                      <a:pt x="1649" y="226"/>
                    </a:lnTo>
                    <a:lnTo>
                      <a:pt x="1664" y="235"/>
                    </a:lnTo>
                    <a:lnTo>
                      <a:pt x="1677" y="247"/>
                    </a:lnTo>
                    <a:lnTo>
                      <a:pt x="1690" y="258"/>
                    </a:lnTo>
                    <a:lnTo>
                      <a:pt x="1704" y="270"/>
                    </a:lnTo>
                    <a:lnTo>
                      <a:pt x="1716" y="282"/>
                    </a:lnTo>
                    <a:lnTo>
                      <a:pt x="1728" y="295"/>
                    </a:lnTo>
                    <a:lnTo>
                      <a:pt x="1739" y="307"/>
                    </a:lnTo>
                    <a:lnTo>
                      <a:pt x="1749" y="321"/>
                    </a:lnTo>
                    <a:lnTo>
                      <a:pt x="1759" y="334"/>
                    </a:lnTo>
                    <a:lnTo>
                      <a:pt x="1769" y="348"/>
                    </a:lnTo>
                    <a:lnTo>
                      <a:pt x="1777" y="363"/>
                    </a:lnTo>
                    <a:lnTo>
                      <a:pt x="1785" y="376"/>
                    </a:lnTo>
                    <a:lnTo>
                      <a:pt x="1792" y="391"/>
                    </a:lnTo>
                    <a:lnTo>
                      <a:pt x="1800" y="406"/>
                    </a:lnTo>
                    <a:lnTo>
                      <a:pt x="1805" y="420"/>
                    </a:lnTo>
                    <a:lnTo>
                      <a:pt x="1811" y="435"/>
                    </a:lnTo>
                    <a:lnTo>
                      <a:pt x="1815" y="451"/>
                    </a:lnTo>
                    <a:lnTo>
                      <a:pt x="1820" y="466"/>
                    </a:lnTo>
                    <a:lnTo>
                      <a:pt x="1823" y="482"/>
                    </a:lnTo>
                    <a:lnTo>
                      <a:pt x="1826" y="497"/>
                    </a:lnTo>
                    <a:lnTo>
                      <a:pt x="1827" y="513"/>
                    </a:lnTo>
                    <a:lnTo>
                      <a:pt x="1828" y="528"/>
                    </a:lnTo>
                    <a:lnTo>
                      <a:pt x="1830" y="544"/>
                    </a:lnTo>
                    <a:lnTo>
                      <a:pt x="1828" y="559"/>
                    </a:lnTo>
                    <a:lnTo>
                      <a:pt x="1827" y="575"/>
                    </a:lnTo>
                    <a:lnTo>
                      <a:pt x="1826" y="590"/>
                    </a:lnTo>
                    <a:lnTo>
                      <a:pt x="1823" y="606"/>
                    </a:lnTo>
                    <a:lnTo>
                      <a:pt x="1820" y="621"/>
                    </a:lnTo>
                    <a:lnTo>
                      <a:pt x="1813" y="642"/>
                    </a:lnTo>
                    <a:lnTo>
                      <a:pt x="1803" y="666"/>
                    </a:lnTo>
                    <a:lnTo>
                      <a:pt x="1798" y="680"/>
                    </a:lnTo>
                    <a:lnTo>
                      <a:pt x="1791" y="693"/>
                    </a:lnTo>
                    <a:lnTo>
                      <a:pt x="1782" y="706"/>
                    </a:lnTo>
                    <a:lnTo>
                      <a:pt x="1773" y="721"/>
                    </a:lnTo>
                    <a:lnTo>
                      <a:pt x="1762" y="735"/>
                    </a:lnTo>
                    <a:lnTo>
                      <a:pt x="1751" y="749"/>
                    </a:lnTo>
                    <a:lnTo>
                      <a:pt x="1738" y="764"/>
                    </a:lnTo>
                    <a:lnTo>
                      <a:pt x="1723" y="777"/>
                    </a:lnTo>
                    <a:lnTo>
                      <a:pt x="1707" y="791"/>
                    </a:lnTo>
                    <a:lnTo>
                      <a:pt x="1690" y="806"/>
                    </a:lnTo>
                    <a:lnTo>
                      <a:pt x="1670" y="820"/>
                    </a:lnTo>
                    <a:lnTo>
                      <a:pt x="1651" y="833"/>
                    </a:lnTo>
                    <a:lnTo>
                      <a:pt x="1627" y="847"/>
                    </a:lnTo>
                    <a:lnTo>
                      <a:pt x="1603" y="859"/>
                    </a:lnTo>
                    <a:lnTo>
                      <a:pt x="1577" y="871"/>
                    </a:lnTo>
                    <a:lnTo>
                      <a:pt x="1548" y="883"/>
                    </a:lnTo>
                    <a:lnTo>
                      <a:pt x="1518" y="893"/>
                    </a:lnTo>
                    <a:lnTo>
                      <a:pt x="1485" y="903"/>
                    </a:lnTo>
                    <a:lnTo>
                      <a:pt x="1451" y="913"/>
                    </a:lnTo>
                    <a:lnTo>
                      <a:pt x="1413" y="921"/>
                    </a:lnTo>
                    <a:lnTo>
                      <a:pt x="1374" y="928"/>
                    </a:lnTo>
                    <a:lnTo>
                      <a:pt x="1332" y="934"/>
                    </a:lnTo>
                    <a:lnTo>
                      <a:pt x="1287" y="939"/>
                    </a:lnTo>
                    <a:lnTo>
                      <a:pt x="1241" y="944"/>
                    </a:lnTo>
                    <a:lnTo>
                      <a:pt x="1191" y="946"/>
                    </a:lnTo>
                    <a:lnTo>
                      <a:pt x="1139" y="947"/>
                    </a:lnTo>
                    <a:lnTo>
                      <a:pt x="1084" y="947"/>
                    </a:lnTo>
                    <a:lnTo>
                      <a:pt x="1025" y="945"/>
                    </a:lnTo>
                    <a:lnTo>
                      <a:pt x="942" y="941"/>
                    </a:lnTo>
                    <a:lnTo>
                      <a:pt x="864" y="934"/>
                    </a:lnTo>
                    <a:lnTo>
                      <a:pt x="790" y="926"/>
                    </a:lnTo>
                    <a:lnTo>
                      <a:pt x="721" y="917"/>
                    </a:lnTo>
                    <a:lnTo>
                      <a:pt x="656" y="907"/>
                    </a:lnTo>
                    <a:lnTo>
                      <a:pt x="595" y="895"/>
                    </a:lnTo>
                    <a:lnTo>
                      <a:pt x="539" y="883"/>
                    </a:lnTo>
                    <a:lnTo>
                      <a:pt x="487" y="869"/>
                    </a:lnTo>
                    <a:lnTo>
                      <a:pt x="439" y="854"/>
                    </a:lnTo>
                    <a:lnTo>
                      <a:pt x="393" y="839"/>
                    </a:lnTo>
                    <a:lnTo>
                      <a:pt x="352" y="823"/>
                    </a:lnTo>
                    <a:lnTo>
                      <a:pt x="315" y="807"/>
                    </a:lnTo>
                    <a:lnTo>
                      <a:pt x="279" y="790"/>
                    </a:lnTo>
                    <a:lnTo>
                      <a:pt x="249" y="773"/>
                    </a:lnTo>
                    <a:lnTo>
                      <a:pt x="220" y="755"/>
                    </a:lnTo>
                    <a:lnTo>
                      <a:pt x="194" y="738"/>
                    </a:lnTo>
                    <a:lnTo>
                      <a:pt x="171" y="721"/>
                    </a:lnTo>
                    <a:lnTo>
                      <a:pt x="150" y="703"/>
                    </a:lnTo>
                    <a:lnTo>
                      <a:pt x="133" y="685"/>
                    </a:lnTo>
                    <a:lnTo>
                      <a:pt x="116" y="669"/>
                    </a:lnTo>
                    <a:lnTo>
                      <a:pt x="103" y="652"/>
                    </a:lnTo>
                    <a:lnTo>
                      <a:pt x="91" y="637"/>
                    </a:lnTo>
                    <a:lnTo>
                      <a:pt x="81" y="621"/>
                    </a:lnTo>
                    <a:lnTo>
                      <a:pt x="72" y="607"/>
                    </a:lnTo>
                    <a:lnTo>
                      <a:pt x="65" y="594"/>
                    </a:lnTo>
                    <a:lnTo>
                      <a:pt x="58" y="580"/>
                    </a:lnTo>
                    <a:lnTo>
                      <a:pt x="54" y="569"/>
                    </a:lnTo>
                    <a:lnTo>
                      <a:pt x="51" y="558"/>
                    </a:lnTo>
                    <a:lnTo>
                      <a:pt x="47" y="542"/>
                    </a:lnTo>
                    <a:lnTo>
                      <a:pt x="45" y="532"/>
                    </a:lnTo>
                    <a:lnTo>
                      <a:pt x="60" y="504"/>
                    </a:lnTo>
                    <a:lnTo>
                      <a:pt x="89" y="449"/>
                    </a:lnTo>
                    <a:lnTo>
                      <a:pt x="112" y="413"/>
                    </a:lnTo>
                    <a:lnTo>
                      <a:pt x="137" y="376"/>
                    </a:lnTo>
                    <a:lnTo>
                      <a:pt x="150" y="355"/>
                    </a:lnTo>
                    <a:lnTo>
                      <a:pt x="166" y="335"/>
                    </a:lnTo>
                    <a:lnTo>
                      <a:pt x="182" y="314"/>
                    </a:lnTo>
                    <a:lnTo>
                      <a:pt x="199" y="293"/>
                    </a:lnTo>
                    <a:lnTo>
                      <a:pt x="216" y="272"/>
                    </a:lnTo>
                    <a:lnTo>
                      <a:pt x="235" y="251"/>
                    </a:lnTo>
                    <a:lnTo>
                      <a:pt x="255" y="230"/>
                    </a:lnTo>
                    <a:lnTo>
                      <a:pt x="276" y="210"/>
                    </a:lnTo>
                    <a:lnTo>
                      <a:pt x="297" y="190"/>
                    </a:lnTo>
                    <a:lnTo>
                      <a:pt x="320" y="171"/>
                    </a:lnTo>
                    <a:lnTo>
                      <a:pt x="344" y="154"/>
                    </a:lnTo>
                    <a:lnTo>
                      <a:pt x="368" y="136"/>
                    </a:lnTo>
                    <a:lnTo>
                      <a:pt x="392" y="121"/>
                    </a:lnTo>
                    <a:lnTo>
                      <a:pt x="419" y="106"/>
                    </a:lnTo>
                    <a:lnTo>
                      <a:pt x="445" y="93"/>
                    </a:lnTo>
                    <a:lnTo>
                      <a:pt x="473" y="81"/>
                    </a:lnTo>
                    <a:lnTo>
                      <a:pt x="500" y="71"/>
                    </a:lnTo>
                    <a:lnTo>
                      <a:pt x="530" y="63"/>
                    </a:lnTo>
                    <a:lnTo>
                      <a:pt x="560" y="56"/>
                    </a:lnTo>
                    <a:lnTo>
                      <a:pt x="590" y="52"/>
                    </a:lnTo>
                    <a:lnTo>
                      <a:pt x="599" y="52"/>
                    </a:lnTo>
                    <a:lnTo>
                      <a:pt x="620" y="51"/>
                    </a:lnTo>
                    <a:lnTo>
                      <a:pt x="653" y="49"/>
                    </a:lnTo>
                    <a:lnTo>
                      <a:pt x="696" y="48"/>
                    </a:lnTo>
                    <a:lnTo>
                      <a:pt x="749" y="46"/>
                    </a:lnTo>
                    <a:lnTo>
                      <a:pt x="810" y="46"/>
                    </a:lnTo>
                    <a:lnTo>
                      <a:pt x="877" y="48"/>
                    </a:lnTo>
                    <a:lnTo>
                      <a:pt x="950" y="50"/>
                    </a:lnTo>
                    <a:lnTo>
                      <a:pt x="989" y="52"/>
                    </a:lnTo>
                    <a:lnTo>
                      <a:pt x="1027" y="55"/>
                    </a:lnTo>
                    <a:lnTo>
                      <a:pt x="1067" y="59"/>
                    </a:lnTo>
                    <a:lnTo>
                      <a:pt x="1108" y="63"/>
                    </a:lnTo>
                    <a:lnTo>
                      <a:pt x="1149" y="67"/>
                    </a:lnTo>
                    <a:lnTo>
                      <a:pt x="1190" y="74"/>
                    </a:lnTo>
                    <a:lnTo>
                      <a:pt x="1232" y="81"/>
                    </a:lnTo>
                    <a:lnTo>
                      <a:pt x="1274" y="88"/>
                    </a:lnTo>
                    <a:lnTo>
                      <a:pt x="1315" y="96"/>
                    </a:lnTo>
                    <a:lnTo>
                      <a:pt x="1356" y="106"/>
                    </a:lnTo>
                    <a:lnTo>
                      <a:pt x="1396" y="117"/>
                    </a:lnTo>
                    <a:lnTo>
                      <a:pt x="1436" y="128"/>
                    </a:lnTo>
                    <a:lnTo>
                      <a:pt x="1475" y="142"/>
                    </a:lnTo>
                    <a:lnTo>
                      <a:pt x="1514" y="156"/>
                    </a:lnTo>
                    <a:lnTo>
                      <a:pt x="1551" y="171"/>
                    </a:lnTo>
                    <a:lnTo>
                      <a:pt x="1586" y="188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96" name="Freeform 1136">
                <a:extLst>
                  <a:ext uri="{FF2B5EF4-FFF2-40B4-BE49-F238E27FC236}">
                    <a16:creationId xmlns:a16="http://schemas.microsoft.com/office/drawing/2014/main" id="{D67DD85C-80A3-4A9F-BAD3-1E27464FC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5522"/>
                <a:ext cx="151" cy="42"/>
              </a:xfrm>
              <a:custGeom>
                <a:avLst/>
                <a:gdLst>
                  <a:gd name="T0" fmla="*/ 1 w 436"/>
                  <a:gd name="T1" fmla="*/ 17 h 115"/>
                  <a:gd name="T2" fmla="*/ 0 w 436"/>
                  <a:gd name="T3" fmla="*/ 21 h 115"/>
                  <a:gd name="T4" fmla="*/ 0 w 436"/>
                  <a:gd name="T5" fmla="*/ 26 h 115"/>
                  <a:gd name="T6" fmla="*/ 1 w 436"/>
                  <a:gd name="T7" fmla="*/ 30 h 115"/>
                  <a:gd name="T8" fmla="*/ 3 w 436"/>
                  <a:gd name="T9" fmla="*/ 34 h 115"/>
                  <a:gd name="T10" fmla="*/ 5 w 436"/>
                  <a:gd name="T11" fmla="*/ 37 h 115"/>
                  <a:gd name="T12" fmla="*/ 8 w 436"/>
                  <a:gd name="T13" fmla="*/ 40 h 115"/>
                  <a:gd name="T14" fmla="*/ 11 w 436"/>
                  <a:gd name="T15" fmla="*/ 44 h 115"/>
                  <a:gd name="T16" fmla="*/ 16 w 436"/>
                  <a:gd name="T17" fmla="*/ 45 h 115"/>
                  <a:gd name="T18" fmla="*/ 30 w 436"/>
                  <a:gd name="T19" fmla="*/ 49 h 115"/>
                  <a:gd name="T20" fmla="*/ 61 w 436"/>
                  <a:gd name="T21" fmla="*/ 58 h 115"/>
                  <a:gd name="T22" fmla="*/ 106 w 436"/>
                  <a:gd name="T23" fmla="*/ 70 h 115"/>
                  <a:gd name="T24" fmla="*/ 162 w 436"/>
                  <a:gd name="T25" fmla="*/ 83 h 115"/>
                  <a:gd name="T26" fmla="*/ 191 w 436"/>
                  <a:gd name="T27" fmla="*/ 90 h 115"/>
                  <a:gd name="T28" fmla="*/ 224 w 436"/>
                  <a:gd name="T29" fmla="*/ 97 h 115"/>
                  <a:gd name="T30" fmla="*/ 256 w 436"/>
                  <a:gd name="T31" fmla="*/ 102 h 115"/>
                  <a:gd name="T32" fmla="*/ 289 w 436"/>
                  <a:gd name="T33" fmla="*/ 107 h 115"/>
                  <a:gd name="T34" fmla="*/ 322 w 436"/>
                  <a:gd name="T35" fmla="*/ 111 h 115"/>
                  <a:gd name="T36" fmla="*/ 354 w 436"/>
                  <a:gd name="T37" fmla="*/ 113 h 115"/>
                  <a:gd name="T38" fmla="*/ 385 w 436"/>
                  <a:gd name="T39" fmla="*/ 115 h 115"/>
                  <a:gd name="T40" fmla="*/ 415 w 436"/>
                  <a:gd name="T41" fmla="*/ 114 h 115"/>
                  <a:gd name="T42" fmla="*/ 419 w 436"/>
                  <a:gd name="T43" fmla="*/ 114 h 115"/>
                  <a:gd name="T44" fmla="*/ 424 w 436"/>
                  <a:gd name="T45" fmla="*/ 112 h 115"/>
                  <a:gd name="T46" fmla="*/ 427 w 436"/>
                  <a:gd name="T47" fmla="*/ 110 h 115"/>
                  <a:gd name="T48" fmla="*/ 430 w 436"/>
                  <a:gd name="T49" fmla="*/ 108 h 115"/>
                  <a:gd name="T50" fmla="*/ 432 w 436"/>
                  <a:gd name="T51" fmla="*/ 104 h 115"/>
                  <a:gd name="T52" fmla="*/ 435 w 436"/>
                  <a:gd name="T53" fmla="*/ 100 h 115"/>
                  <a:gd name="T54" fmla="*/ 436 w 436"/>
                  <a:gd name="T55" fmla="*/ 95 h 115"/>
                  <a:gd name="T56" fmla="*/ 436 w 436"/>
                  <a:gd name="T57" fmla="*/ 91 h 115"/>
                  <a:gd name="T58" fmla="*/ 436 w 436"/>
                  <a:gd name="T59" fmla="*/ 87 h 115"/>
                  <a:gd name="T60" fmla="*/ 433 w 436"/>
                  <a:gd name="T61" fmla="*/ 82 h 115"/>
                  <a:gd name="T62" fmla="*/ 431 w 436"/>
                  <a:gd name="T63" fmla="*/ 79 h 115"/>
                  <a:gd name="T64" fmla="*/ 429 w 436"/>
                  <a:gd name="T65" fmla="*/ 76 h 115"/>
                  <a:gd name="T66" fmla="*/ 426 w 436"/>
                  <a:gd name="T67" fmla="*/ 73 h 115"/>
                  <a:gd name="T68" fmla="*/ 421 w 436"/>
                  <a:gd name="T69" fmla="*/ 71 h 115"/>
                  <a:gd name="T70" fmla="*/ 417 w 436"/>
                  <a:gd name="T71" fmla="*/ 70 h 115"/>
                  <a:gd name="T72" fmla="*/ 412 w 436"/>
                  <a:gd name="T73" fmla="*/ 69 h 115"/>
                  <a:gd name="T74" fmla="*/ 385 w 436"/>
                  <a:gd name="T75" fmla="*/ 70 h 115"/>
                  <a:gd name="T76" fmla="*/ 355 w 436"/>
                  <a:gd name="T77" fmla="*/ 68 h 115"/>
                  <a:gd name="T78" fmla="*/ 323 w 436"/>
                  <a:gd name="T79" fmla="*/ 66 h 115"/>
                  <a:gd name="T80" fmla="*/ 292 w 436"/>
                  <a:gd name="T81" fmla="*/ 61 h 115"/>
                  <a:gd name="T82" fmla="*/ 260 w 436"/>
                  <a:gd name="T83" fmla="*/ 57 h 115"/>
                  <a:gd name="T84" fmla="*/ 228 w 436"/>
                  <a:gd name="T85" fmla="*/ 51 h 115"/>
                  <a:gd name="T86" fmla="*/ 197 w 436"/>
                  <a:gd name="T87" fmla="*/ 45 h 115"/>
                  <a:gd name="T88" fmla="*/ 167 w 436"/>
                  <a:gd name="T89" fmla="*/ 38 h 115"/>
                  <a:gd name="T90" fmla="*/ 113 w 436"/>
                  <a:gd name="T91" fmla="*/ 25 h 115"/>
                  <a:gd name="T92" fmla="*/ 70 w 436"/>
                  <a:gd name="T93" fmla="*/ 14 h 115"/>
                  <a:gd name="T94" fmla="*/ 41 w 436"/>
                  <a:gd name="T95" fmla="*/ 5 h 115"/>
                  <a:gd name="T96" fmla="*/ 30 w 436"/>
                  <a:gd name="T97" fmla="*/ 2 h 115"/>
                  <a:gd name="T98" fmla="*/ 25 w 436"/>
                  <a:gd name="T99" fmla="*/ 0 h 115"/>
                  <a:gd name="T100" fmla="*/ 20 w 436"/>
                  <a:gd name="T101" fmla="*/ 0 h 115"/>
                  <a:gd name="T102" fmla="*/ 17 w 436"/>
                  <a:gd name="T103" fmla="*/ 2 h 115"/>
                  <a:gd name="T104" fmla="*/ 12 w 436"/>
                  <a:gd name="T105" fmla="*/ 4 h 115"/>
                  <a:gd name="T106" fmla="*/ 9 w 436"/>
                  <a:gd name="T107" fmla="*/ 6 h 115"/>
                  <a:gd name="T108" fmla="*/ 6 w 436"/>
                  <a:gd name="T109" fmla="*/ 9 h 115"/>
                  <a:gd name="T110" fmla="*/ 4 w 436"/>
                  <a:gd name="T111" fmla="*/ 13 h 115"/>
                  <a:gd name="T112" fmla="*/ 1 w 436"/>
                  <a:gd name="T113" fmla="*/ 1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6" h="115">
                    <a:moveTo>
                      <a:pt x="1" y="17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1" y="30"/>
                    </a:lnTo>
                    <a:lnTo>
                      <a:pt x="3" y="34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1" y="44"/>
                    </a:lnTo>
                    <a:lnTo>
                      <a:pt x="16" y="45"/>
                    </a:lnTo>
                    <a:lnTo>
                      <a:pt x="30" y="49"/>
                    </a:lnTo>
                    <a:lnTo>
                      <a:pt x="61" y="58"/>
                    </a:lnTo>
                    <a:lnTo>
                      <a:pt x="106" y="70"/>
                    </a:lnTo>
                    <a:lnTo>
                      <a:pt x="162" y="83"/>
                    </a:lnTo>
                    <a:lnTo>
                      <a:pt x="191" y="90"/>
                    </a:lnTo>
                    <a:lnTo>
                      <a:pt x="224" y="97"/>
                    </a:lnTo>
                    <a:lnTo>
                      <a:pt x="256" y="102"/>
                    </a:lnTo>
                    <a:lnTo>
                      <a:pt x="289" y="107"/>
                    </a:lnTo>
                    <a:lnTo>
                      <a:pt x="322" y="111"/>
                    </a:lnTo>
                    <a:lnTo>
                      <a:pt x="354" y="113"/>
                    </a:lnTo>
                    <a:lnTo>
                      <a:pt x="385" y="115"/>
                    </a:lnTo>
                    <a:lnTo>
                      <a:pt x="415" y="114"/>
                    </a:lnTo>
                    <a:lnTo>
                      <a:pt x="419" y="114"/>
                    </a:lnTo>
                    <a:lnTo>
                      <a:pt x="424" y="112"/>
                    </a:lnTo>
                    <a:lnTo>
                      <a:pt x="427" y="110"/>
                    </a:lnTo>
                    <a:lnTo>
                      <a:pt x="430" y="108"/>
                    </a:lnTo>
                    <a:lnTo>
                      <a:pt x="432" y="104"/>
                    </a:lnTo>
                    <a:lnTo>
                      <a:pt x="435" y="100"/>
                    </a:lnTo>
                    <a:lnTo>
                      <a:pt x="436" y="95"/>
                    </a:lnTo>
                    <a:lnTo>
                      <a:pt x="436" y="91"/>
                    </a:lnTo>
                    <a:lnTo>
                      <a:pt x="436" y="87"/>
                    </a:lnTo>
                    <a:lnTo>
                      <a:pt x="433" y="82"/>
                    </a:lnTo>
                    <a:lnTo>
                      <a:pt x="431" y="79"/>
                    </a:lnTo>
                    <a:lnTo>
                      <a:pt x="429" y="76"/>
                    </a:lnTo>
                    <a:lnTo>
                      <a:pt x="426" y="73"/>
                    </a:lnTo>
                    <a:lnTo>
                      <a:pt x="421" y="71"/>
                    </a:lnTo>
                    <a:lnTo>
                      <a:pt x="417" y="70"/>
                    </a:lnTo>
                    <a:lnTo>
                      <a:pt x="412" y="69"/>
                    </a:lnTo>
                    <a:lnTo>
                      <a:pt x="385" y="70"/>
                    </a:lnTo>
                    <a:lnTo>
                      <a:pt x="355" y="68"/>
                    </a:lnTo>
                    <a:lnTo>
                      <a:pt x="323" y="66"/>
                    </a:lnTo>
                    <a:lnTo>
                      <a:pt x="292" y="61"/>
                    </a:lnTo>
                    <a:lnTo>
                      <a:pt x="260" y="57"/>
                    </a:lnTo>
                    <a:lnTo>
                      <a:pt x="228" y="51"/>
                    </a:lnTo>
                    <a:lnTo>
                      <a:pt x="197" y="45"/>
                    </a:lnTo>
                    <a:lnTo>
                      <a:pt x="167" y="38"/>
                    </a:lnTo>
                    <a:lnTo>
                      <a:pt x="113" y="25"/>
                    </a:lnTo>
                    <a:lnTo>
                      <a:pt x="70" y="14"/>
                    </a:lnTo>
                    <a:lnTo>
                      <a:pt x="41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9" y="6"/>
                    </a:lnTo>
                    <a:lnTo>
                      <a:pt x="6" y="9"/>
                    </a:lnTo>
                    <a:lnTo>
                      <a:pt x="4" y="13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97" name="Freeform 1137">
                <a:extLst>
                  <a:ext uri="{FF2B5EF4-FFF2-40B4-BE49-F238E27FC236}">
                    <a16:creationId xmlns:a16="http://schemas.microsoft.com/office/drawing/2014/main" id="{63803BB0-22EF-44E5-A4CC-D88B3B371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5549"/>
                <a:ext cx="327" cy="92"/>
              </a:xfrm>
              <a:custGeom>
                <a:avLst/>
                <a:gdLst>
                  <a:gd name="T0" fmla="*/ 4 w 942"/>
                  <a:gd name="T1" fmla="*/ 10 h 265"/>
                  <a:gd name="T2" fmla="*/ 1 w 942"/>
                  <a:gd name="T3" fmla="*/ 18 h 265"/>
                  <a:gd name="T4" fmla="*/ 1 w 942"/>
                  <a:gd name="T5" fmla="*/ 27 h 265"/>
                  <a:gd name="T6" fmla="*/ 4 w 942"/>
                  <a:gd name="T7" fmla="*/ 35 h 265"/>
                  <a:gd name="T8" fmla="*/ 13 w 942"/>
                  <a:gd name="T9" fmla="*/ 44 h 265"/>
                  <a:gd name="T10" fmla="*/ 45 w 942"/>
                  <a:gd name="T11" fmla="*/ 70 h 265"/>
                  <a:gd name="T12" fmla="*/ 87 w 942"/>
                  <a:gd name="T13" fmla="*/ 100 h 265"/>
                  <a:gd name="T14" fmla="*/ 125 w 942"/>
                  <a:gd name="T15" fmla="*/ 123 h 265"/>
                  <a:gd name="T16" fmla="*/ 168 w 942"/>
                  <a:gd name="T17" fmla="*/ 148 h 265"/>
                  <a:gd name="T18" fmla="*/ 218 w 942"/>
                  <a:gd name="T19" fmla="*/ 172 h 265"/>
                  <a:gd name="T20" fmla="*/ 276 w 942"/>
                  <a:gd name="T21" fmla="*/ 195 h 265"/>
                  <a:gd name="T22" fmla="*/ 340 w 942"/>
                  <a:gd name="T23" fmla="*/ 216 h 265"/>
                  <a:gd name="T24" fmla="*/ 412 w 942"/>
                  <a:gd name="T25" fmla="*/ 235 h 265"/>
                  <a:gd name="T26" fmla="*/ 489 w 942"/>
                  <a:gd name="T27" fmla="*/ 251 h 265"/>
                  <a:gd name="T28" fmla="*/ 574 w 942"/>
                  <a:gd name="T29" fmla="*/ 260 h 265"/>
                  <a:gd name="T30" fmla="*/ 665 w 942"/>
                  <a:gd name="T31" fmla="*/ 265 h 265"/>
                  <a:gd name="T32" fmla="*/ 763 w 942"/>
                  <a:gd name="T33" fmla="*/ 262 h 265"/>
                  <a:gd name="T34" fmla="*/ 868 w 942"/>
                  <a:gd name="T35" fmla="*/ 252 h 265"/>
                  <a:gd name="T36" fmla="*/ 928 w 942"/>
                  <a:gd name="T37" fmla="*/ 242 h 265"/>
                  <a:gd name="T38" fmla="*/ 936 w 942"/>
                  <a:gd name="T39" fmla="*/ 237 h 265"/>
                  <a:gd name="T40" fmla="*/ 941 w 942"/>
                  <a:gd name="T41" fmla="*/ 231 h 265"/>
                  <a:gd name="T42" fmla="*/ 942 w 942"/>
                  <a:gd name="T43" fmla="*/ 222 h 265"/>
                  <a:gd name="T44" fmla="*/ 941 w 942"/>
                  <a:gd name="T45" fmla="*/ 213 h 265"/>
                  <a:gd name="T46" fmla="*/ 937 w 942"/>
                  <a:gd name="T47" fmla="*/ 205 h 265"/>
                  <a:gd name="T48" fmla="*/ 929 w 942"/>
                  <a:gd name="T49" fmla="*/ 201 h 265"/>
                  <a:gd name="T50" fmla="*/ 921 w 942"/>
                  <a:gd name="T51" fmla="*/ 199 h 265"/>
                  <a:gd name="T52" fmla="*/ 864 w 942"/>
                  <a:gd name="T53" fmla="*/ 207 h 265"/>
                  <a:gd name="T54" fmla="*/ 762 w 942"/>
                  <a:gd name="T55" fmla="*/ 216 h 265"/>
                  <a:gd name="T56" fmla="*/ 668 w 942"/>
                  <a:gd name="T57" fmla="*/ 218 h 265"/>
                  <a:gd name="T58" fmla="*/ 580 w 942"/>
                  <a:gd name="T59" fmla="*/ 215 h 265"/>
                  <a:gd name="T60" fmla="*/ 498 w 942"/>
                  <a:gd name="T61" fmla="*/ 205 h 265"/>
                  <a:gd name="T62" fmla="*/ 423 w 942"/>
                  <a:gd name="T63" fmla="*/ 190 h 265"/>
                  <a:gd name="T64" fmla="*/ 354 w 942"/>
                  <a:gd name="T65" fmla="*/ 172 h 265"/>
                  <a:gd name="T66" fmla="*/ 293 w 942"/>
                  <a:gd name="T67" fmla="*/ 151 h 265"/>
                  <a:gd name="T68" fmla="*/ 237 w 942"/>
                  <a:gd name="T69" fmla="*/ 129 h 265"/>
                  <a:gd name="T70" fmla="*/ 189 w 942"/>
                  <a:gd name="T71" fmla="*/ 106 h 265"/>
                  <a:gd name="T72" fmla="*/ 128 w 942"/>
                  <a:gd name="T73" fmla="*/ 72 h 265"/>
                  <a:gd name="T74" fmla="*/ 72 w 942"/>
                  <a:gd name="T75" fmla="*/ 33 h 265"/>
                  <a:gd name="T76" fmla="*/ 43 w 942"/>
                  <a:gd name="T77" fmla="*/ 10 h 265"/>
                  <a:gd name="T78" fmla="*/ 35 w 942"/>
                  <a:gd name="T79" fmla="*/ 3 h 265"/>
                  <a:gd name="T80" fmla="*/ 26 w 942"/>
                  <a:gd name="T81" fmla="*/ 0 h 265"/>
                  <a:gd name="T82" fmla="*/ 18 w 942"/>
                  <a:gd name="T83" fmla="*/ 0 h 265"/>
                  <a:gd name="T84" fmla="*/ 10 w 942"/>
                  <a:gd name="T85" fmla="*/ 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42" h="265">
                    <a:moveTo>
                      <a:pt x="6" y="6"/>
                    </a:moveTo>
                    <a:lnTo>
                      <a:pt x="4" y="10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0" y="23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6" y="38"/>
                    </a:lnTo>
                    <a:lnTo>
                      <a:pt x="13" y="44"/>
                    </a:lnTo>
                    <a:lnTo>
                      <a:pt x="25" y="55"/>
                    </a:lnTo>
                    <a:lnTo>
                      <a:pt x="45" y="70"/>
                    </a:lnTo>
                    <a:lnTo>
                      <a:pt x="72" y="90"/>
                    </a:lnTo>
                    <a:lnTo>
                      <a:pt x="87" y="100"/>
                    </a:lnTo>
                    <a:lnTo>
                      <a:pt x="105" y="111"/>
                    </a:lnTo>
                    <a:lnTo>
                      <a:pt x="125" y="123"/>
                    </a:lnTo>
                    <a:lnTo>
                      <a:pt x="146" y="136"/>
                    </a:lnTo>
                    <a:lnTo>
                      <a:pt x="168" y="148"/>
                    </a:lnTo>
                    <a:lnTo>
                      <a:pt x="192" y="160"/>
                    </a:lnTo>
                    <a:lnTo>
                      <a:pt x="218" y="172"/>
                    </a:lnTo>
                    <a:lnTo>
                      <a:pt x="246" y="183"/>
                    </a:lnTo>
                    <a:lnTo>
                      <a:pt x="276" y="195"/>
                    </a:lnTo>
                    <a:lnTo>
                      <a:pt x="307" y="206"/>
                    </a:lnTo>
                    <a:lnTo>
                      <a:pt x="340" y="216"/>
                    </a:lnTo>
                    <a:lnTo>
                      <a:pt x="375" y="226"/>
                    </a:lnTo>
                    <a:lnTo>
                      <a:pt x="412" y="235"/>
                    </a:lnTo>
                    <a:lnTo>
                      <a:pt x="449" y="243"/>
                    </a:lnTo>
                    <a:lnTo>
                      <a:pt x="489" y="251"/>
                    </a:lnTo>
                    <a:lnTo>
                      <a:pt x="531" y="256"/>
                    </a:lnTo>
                    <a:lnTo>
                      <a:pt x="574" y="260"/>
                    </a:lnTo>
                    <a:lnTo>
                      <a:pt x="618" y="263"/>
                    </a:lnTo>
                    <a:lnTo>
                      <a:pt x="665" y="265"/>
                    </a:lnTo>
                    <a:lnTo>
                      <a:pt x="713" y="264"/>
                    </a:lnTo>
                    <a:lnTo>
                      <a:pt x="763" y="262"/>
                    </a:lnTo>
                    <a:lnTo>
                      <a:pt x="815" y="258"/>
                    </a:lnTo>
                    <a:lnTo>
                      <a:pt x="868" y="252"/>
                    </a:lnTo>
                    <a:lnTo>
                      <a:pt x="923" y="243"/>
                    </a:lnTo>
                    <a:lnTo>
                      <a:pt x="928" y="242"/>
                    </a:lnTo>
                    <a:lnTo>
                      <a:pt x="932" y="241"/>
                    </a:lnTo>
                    <a:lnTo>
                      <a:pt x="936" y="237"/>
                    </a:lnTo>
                    <a:lnTo>
                      <a:pt x="939" y="234"/>
                    </a:lnTo>
                    <a:lnTo>
                      <a:pt x="941" y="231"/>
                    </a:lnTo>
                    <a:lnTo>
                      <a:pt x="942" y="226"/>
                    </a:lnTo>
                    <a:lnTo>
                      <a:pt x="942" y="222"/>
                    </a:lnTo>
                    <a:lnTo>
                      <a:pt x="942" y="217"/>
                    </a:lnTo>
                    <a:lnTo>
                      <a:pt x="941" y="213"/>
                    </a:lnTo>
                    <a:lnTo>
                      <a:pt x="939" y="209"/>
                    </a:lnTo>
                    <a:lnTo>
                      <a:pt x="937" y="205"/>
                    </a:lnTo>
                    <a:lnTo>
                      <a:pt x="933" y="203"/>
                    </a:lnTo>
                    <a:lnTo>
                      <a:pt x="929" y="201"/>
                    </a:lnTo>
                    <a:lnTo>
                      <a:pt x="926" y="200"/>
                    </a:lnTo>
                    <a:lnTo>
                      <a:pt x="921" y="199"/>
                    </a:lnTo>
                    <a:lnTo>
                      <a:pt x="917" y="199"/>
                    </a:lnTo>
                    <a:lnTo>
                      <a:pt x="864" y="207"/>
                    </a:lnTo>
                    <a:lnTo>
                      <a:pt x="812" y="213"/>
                    </a:lnTo>
                    <a:lnTo>
                      <a:pt x="762" y="216"/>
                    </a:lnTo>
                    <a:lnTo>
                      <a:pt x="715" y="218"/>
                    </a:lnTo>
                    <a:lnTo>
                      <a:pt x="668" y="218"/>
                    </a:lnTo>
                    <a:lnTo>
                      <a:pt x="623" y="217"/>
                    </a:lnTo>
                    <a:lnTo>
                      <a:pt x="580" y="215"/>
                    </a:lnTo>
                    <a:lnTo>
                      <a:pt x="538" y="211"/>
                    </a:lnTo>
                    <a:lnTo>
                      <a:pt x="498" y="205"/>
                    </a:lnTo>
                    <a:lnTo>
                      <a:pt x="459" y="197"/>
                    </a:lnTo>
                    <a:lnTo>
                      <a:pt x="423" y="190"/>
                    </a:lnTo>
                    <a:lnTo>
                      <a:pt x="388" y="181"/>
                    </a:lnTo>
                    <a:lnTo>
                      <a:pt x="354" y="172"/>
                    </a:lnTo>
                    <a:lnTo>
                      <a:pt x="322" y="162"/>
                    </a:lnTo>
                    <a:lnTo>
                      <a:pt x="293" y="151"/>
                    </a:lnTo>
                    <a:lnTo>
                      <a:pt x="264" y="140"/>
                    </a:lnTo>
                    <a:lnTo>
                      <a:pt x="237" y="129"/>
                    </a:lnTo>
                    <a:lnTo>
                      <a:pt x="212" y="117"/>
                    </a:lnTo>
                    <a:lnTo>
                      <a:pt x="189" y="106"/>
                    </a:lnTo>
                    <a:lnTo>
                      <a:pt x="167" y="94"/>
                    </a:lnTo>
                    <a:lnTo>
                      <a:pt x="128" y="72"/>
                    </a:lnTo>
                    <a:lnTo>
                      <a:pt x="96" y="52"/>
                    </a:lnTo>
                    <a:lnTo>
                      <a:pt x="72" y="33"/>
                    </a:lnTo>
                    <a:lnTo>
                      <a:pt x="54" y="20"/>
                    </a:lnTo>
                    <a:lnTo>
                      <a:pt x="43" y="10"/>
                    </a:lnTo>
                    <a:lnTo>
                      <a:pt x="38" y="6"/>
                    </a:lnTo>
                    <a:lnTo>
                      <a:pt x="35" y="3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98" name="Freeform 1138">
                <a:extLst>
                  <a:ext uri="{FF2B5EF4-FFF2-40B4-BE49-F238E27FC236}">
                    <a16:creationId xmlns:a16="http://schemas.microsoft.com/office/drawing/2014/main" id="{53CDAC9F-AD8C-431E-BFD4-1B658D0BF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5595"/>
                <a:ext cx="230" cy="108"/>
              </a:xfrm>
              <a:custGeom>
                <a:avLst/>
                <a:gdLst>
                  <a:gd name="T0" fmla="*/ 3 w 660"/>
                  <a:gd name="T1" fmla="*/ 11 h 307"/>
                  <a:gd name="T2" fmla="*/ 0 w 660"/>
                  <a:gd name="T3" fmla="*/ 19 h 307"/>
                  <a:gd name="T4" fmla="*/ 1 w 660"/>
                  <a:gd name="T5" fmla="*/ 28 h 307"/>
                  <a:gd name="T6" fmla="*/ 4 w 660"/>
                  <a:gd name="T7" fmla="*/ 36 h 307"/>
                  <a:gd name="T8" fmla="*/ 26 w 660"/>
                  <a:gd name="T9" fmla="*/ 55 h 307"/>
                  <a:gd name="T10" fmla="*/ 100 w 660"/>
                  <a:gd name="T11" fmla="*/ 114 h 307"/>
                  <a:gd name="T12" fmla="*/ 174 w 660"/>
                  <a:gd name="T13" fmla="*/ 165 h 307"/>
                  <a:gd name="T14" fmla="*/ 240 w 660"/>
                  <a:gd name="T15" fmla="*/ 205 h 307"/>
                  <a:gd name="T16" fmla="*/ 288 w 660"/>
                  <a:gd name="T17" fmla="*/ 229 h 307"/>
                  <a:gd name="T18" fmla="*/ 339 w 660"/>
                  <a:gd name="T19" fmla="*/ 252 h 307"/>
                  <a:gd name="T20" fmla="*/ 391 w 660"/>
                  <a:gd name="T21" fmla="*/ 272 h 307"/>
                  <a:gd name="T22" fmla="*/ 446 w 660"/>
                  <a:gd name="T23" fmla="*/ 289 h 307"/>
                  <a:gd name="T24" fmla="*/ 501 w 660"/>
                  <a:gd name="T25" fmla="*/ 301 h 307"/>
                  <a:gd name="T26" fmla="*/ 556 w 660"/>
                  <a:gd name="T27" fmla="*/ 306 h 307"/>
                  <a:gd name="T28" fmla="*/ 613 w 660"/>
                  <a:gd name="T29" fmla="*/ 306 h 307"/>
                  <a:gd name="T30" fmla="*/ 646 w 660"/>
                  <a:gd name="T31" fmla="*/ 302 h 307"/>
                  <a:gd name="T32" fmla="*/ 654 w 660"/>
                  <a:gd name="T33" fmla="*/ 297 h 307"/>
                  <a:gd name="T34" fmla="*/ 658 w 660"/>
                  <a:gd name="T35" fmla="*/ 291 h 307"/>
                  <a:gd name="T36" fmla="*/ 660 w 660"/>
                  <a:gd name="T37" fmla="*/ 282 h 307"/>
                  <a:gd name="T38" fmla="*/ 659 w 660"/>
                  <a:gd name="T39" fmla="*/ 273 h 307"/>
                  <a:gd name="T40" fmla="*/ 655 w 660"/>
                  <a:gd name="T41" fmla="*/ 265 h 307"/>
                  <a:gd name="T42" fmla="*/ 648 w 660"/>
                  <a:gd name="T43" fmla="*/ 261 h 307"/>
                  <a:gd name="T44" fmla="*/ 639 w 660"/>
                  <a:gd name="T45" fmla="*/ 259 h 307"/>
                  <a:gd name="T46" fmla="*/ 609 w 660"/>
                  <a:gd name="T47" fmla="*/ 261 h 307"/>
                  <a:gd name="T48" fmla="*/ 556 w 660"/>
                  <a:gd name="T49" fmla="*/ 261 h 307"/>
                  <a:gd name="T50" fmla="*/ 503 w 660"/>
                  <a:gd name="T51" fmla="*/ 255 h 307"/>
                  <a:gd name="T52" fmla="*/ 451 w 660"/>
                  <a:gd name="T53" fmla="*/ 243 h 307"/>
                  <a:gd name="T54" fmla="*/ 399 w 660"/>
                  <a:gd name="T55" fmla="*/ 227 h 307"/>
                  <a:gd name="T56" fmla="*/ 349 w 660"/>
                  <a:gd name="T57" fmla="*/ 208 h 307"/>
                  <a:gd name="T58" fmla="*/ 301 w 660"/>
                  <a:gd name="T59" fmla="*/ 185 h 307"/>
                  <a:gd name="T60" fmla="*/ 255 w 660"/>
                  <a:gd name="T61" fmla="*/ 160 h 307"/>
                  <a:gd name="T62" fmla="*/ 192 w 660"/>
                  <a:gd name="T63" fmla="*/ 123 h 307"/>
                  <a:gd name="T64" fmla="*/ 121 w 660"/>
                  <a:gd name="T65" fmla="*/ 74 h 307"/>
                  <a:gd name="T66" fmla="*/ 53 w 660"/>
                  <a:gd name="T67" fmla="*/ 19 h 307"/>
                  <a:gd name="T68" fmla="*/ 34 w 660"/>
                  <a:gd name="T69" fmla="*/ 4 h 307"/>
                  <a:gd name="T70" fmla="*/ 25 w 660"/>
                  <a:gd name="T71" fmla="*/ 0 h 307"/>
                  <a:gd name="T72" fmla="*/ 17 w 660"/>
                  <a:gd name="T73" fmla="*/ 1 h 307"/>
                  <a:gd name="T74" fmla="*/ 8 w 660"/>
                  <a:gd name="T75" fmla="*/ 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0" h="307">
                    <a:moveTo>
                      <a:pt x="5" y="7"/>
                    </a:moveTo>
                    <a:lnTo>
                      <a:pt x="3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9"/>
                    </a:lnTo>
                    <a:lnTo>
                      <a:pt x="26" y="55"/>
                    </a:lnTo>
                    <a:lnTo>
                      <a:pt x="70" y="92"/>
                    </a:lnTo>
                    <a:lnTo>
                      <a:pt x="100" y="114"/>
                    </a:lnTo>
                    <a:lnTo>
                      <a:pt x="134" y="139"/>
                    </a:lnTo>
                    <a:lnTo>
                      <a:pt x="174" y="165"/>
                    </a:lnTo>
                    <a:lnTo>
                      <a:pt x="217" y="191"/>
                    </a:lnTo>
                    <a:lnTo>
                      <a:pt x="240" y="205"/>
                    </a:lnTo>
                    <a:lnTo>
                      <a:pt x="264" y="217"/>
                    </a:lnTo>
                    <a:lnTo>
                      <a:pt x="288" y="229"/>
                    </a:lnTo>
                    <a:lnTo>
                      <a:pt x="313" y="241"/>
                    </a:lnTo>
                    <a:lnTo>
                      <a:pt x="339" y="252"/>
                    </a:lnTo>
                    <a:lnTo>
                      <a:pt x="364" y="263"/>
                    </a:lnTo>
                    <a:lnTo>
                      <a:pt x="391" y="272"/>
                    </a:lnTo>
                    <a:lnTo>
                      <a:pt x="418" y="281"/>
                    </a:lnTo>
                    <a:lnTo>
                      <a:pt x="446" y="289"/>
                    </a:lnTo>
                    <a:lnTo>
                      <a:pt x="474" y="295"/>
                    </a:lnTo>
                    <a:lnTo>
                      <a:pt x="501" y="301"/>
                    </a:lnTo>
                    <a:lnTo>
                      <a:pt x="529" y="304"/>
                    </a:lnTo>
                    <a:lnTo>
                      <a:pt x="556" y="306"/>
                    </a:lnTo>
                    <a:lnTo>
                      <a:pt x="585" y="307"/>
                    </a:lnTo>
                    <a:lnTo>
                      <a:pt x="613" y="306"/>
                    </a:lnTo>
                    <a:lnTo>
                      <a:pt x="641" y="303"/>
                    </a:lnTo>
                    <a:lnTo>
                      <a:pt x="646" y="302"/>
                    </a:lnTo>
                    <a:lnTo>
                      <a:pt x="649" y="300"/>
                    </a:lnTo>
                    <a:lnTo>
                      <a:pt x="654" y="297"/>
                    </a:lnTo>
                    <a:lnTo>
                      <a:pt x="656" y="294"/>
                    </a:lnTo>
                    <a:lnTo>
                      <a:pt x="658" y="291"/>
                    </a:lnTo>
                    <a:lnTo>
                      <a:pt x="660" y="286"/>
                    </a:lnTo>
                    <a:lnTo>
                      <a:pt x="660" y="282"/>
                    </a:lnTo>
                    <a:lnTo>
                      <a:pt x="660" y="278"/>
                    </a:lnTo>
                    <a:lnTo>
                      <a:pt x="659" y="273"/>
                    </a:lnTo>
                    <a:lnTo>
                      <a:pt x="658" y="269"/>
                    </a:lnTo>
                    <a:lnTo>
                      <a:pt x="655" y="265"/>
                    </a:lnTo>
                    <a:lnTo>
                      <a:pt x="651" y="263"/>
                    </a:lnTo>
                    <a:lnTo>
                      <a:pt x="648" y="261"/>
                    </a:lnTo>
                    <a:lnTo>
                      <a:pt x="644" y="259"/>
                    </a:lnTo>
                    <a:lnTo>
                      <a:pt x="639" y="259"/>
                    </a:lnTo>
                    <a:lnTo>
                      <a:pt x="635" y="259"/>
                    </a:lnTo>
                    <a:lnTo>
                      <a:pt x="609" y="261"/>
                    </a:lnTo>
                    <a:lnTo>
                      <a:pt x="583" y="262"/>
                    </a:lnTo>
                    <a:lnTo>
                      <a:pt x="556" y="261"/>
                    </a:lnTo>
                    <a:lnTo>
                      <a:pt x="530" y="259"/>
                    </a:lnTo>
                    <a:lnTo>
                      <a:pt x="503" y="255"/>
                    </a:lnTo>
                    <a:lnTo>
                      <a:pt x="477" y="250"/>
                    </a:lnTo>
                    <a:lnTo>
                      <a:pt x="451" y="243"/>
                    </a:lnTo>
                    <a:lnTo>
                      <a:pt x="425" y="236"/>
                    </a:lnTo>
                    <a:lnTo>
                      <a:pt x="399" y="227"/>
                    </a:lnTo>
                    <a:lnTo>
                      <a:pt x="374" y="218"/>
                    </a:lnTo>
                    <a:lnTo>
                      <a:pt x="349" y="208"/>
                    </a:lnTo>
                    <a:lnTo>
                      <a:pt x="324" y="197"/>
                    </a:lnTo>
                    <a:lnTo>
                      <a:pt x="301" y="185"/>
                    </a:lnTo>
                    <a:lnTo>
                      <a:pt x="278" y="173"/>
                    </a:lnTo>
                    <a:lnTo>
                      <a:pt x="255" y="160"/>
                    </a:lnTo>
                    <a:lnTo>
                      <a:pt x="234" y="148"/>
                    </a:lnTo>
                    <a:lnTo>
                      <a:pt x="192" y="123"/>
                    </a:lnTo>
                    <a:lnTo>
                      <a:pt x="154" y="97"/>
                    </a:lnTo>
                    <a:lnTo>
                      <a:pt x="121" y="74"/>
                    </a:lnTo>
                    <a:lnTo>
                      <a:pt x="93" y="52"/>
                    </a:lnTo>
                    <a:lnTo>
                      <a:pt x="53" y="19"/>
                    </a:lnTo>
                    <a:lnTo>
                      <a:pt x="37" y="6"/>
                    </a:lnTo>
                    <a:lnTo>
                      <a:pt x="34" y="4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3" y="2"/>
                    </a:lnTo>
                    <a:lnTo>
                      <a:pt x="8" y="5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99" name="Freeform 1139">
                <a:extLst>
                  <a:ext uri="{FF2B5EF4-FFF2-40B4-BE49-F238E27FC236}">
                    <a16:creationId xmlns:a16="http://schemas.microsoft.com/office/drawing/2014/main" id="{541C6039-45BC-4089-B206-55573CB69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5651"/>
                <a:ext cx="473" cy="105"/>
              </a:xfrm>
              <a:custGeom>
                <a:avLst/>
                <a:gdLst>
                  <a:gd name="T0" fmla="*/ 2 w 1357"/>
                  <a:gd name="T1" fmla="*/ 12 h 306"/>
                  <a:gd name="T2" fmla="*/ 0 w 1357"/>
                  <a:gd name="T3" fmla="*/ 20 h 306"/>
                  <a:gd name="T4" fmla="*/ 1 w 1357"/>
                  <a:gd name="T5" fmla="*/ 29 h 306"/>
                  <a:gd name="T6" fmla="*/ 5 w 1357"/>
                  <a:gd name="T7" fmla="*/ 37 h 306"/>
                  <a:gd name="T8" fmla="*/ 27 w 1357"/>
                  <a:gd name="T9" fmla="*/ 54 h 306"/>
                  <a:gd name="T10" fmla="*/ 107 w 1357"/>
                  <a:gd name="T11" fmla="*/ 106 h 306"/>
                  <a:gd name="T12" fmla="*/ 190 w 1357"/>
                  <a:gd name="T13" fmla="*/ 153 h 306"/>
                  <a:gd name="T14" fmla="*/ 265 w 1357"/>
                  <a:gd name="T15" fmla="*/ 189 h 306"/>
                  <a:gd name="T16" fmla="*/ 321 w 1357"/>
                  <a:gd name="T17" fmla="*/ 212 h 306"/>
                  <a:gd name="T18" fmla="*/ 382 w 1357"/>
                  <a:gd name="T19" fmla="*/ 236 h 306"/>
                  <a:gd name="T20" fmla="*/ 447 w 1357"/>
                  <a:gd name="T21" fmla="*/ 257 h 306"/>
                  <a:gd name="T22" fmla="*/ 516 w 1357"/>
                  <a:gd name="T23" fmla="*/ 274 h 306"/>
                  <a:gd name="T24" fmla="*/ 588 w 1357"/>
                  <a:gd name="T25" fmla="*/ 289 h 306"/>
                  <a:gd name="T26" fmla="*/ 663 w 1357"/>
                  <a:gd name="T27" fmla="*/ 300 h 306"/>
                  <a:gd name="T28" fmla="*/ 740 w 1357"/>
                  <a:gd name="T29" fmla="*/ 305 h 306"/>
                  <a:gd name="T30" fmla="*/ 820 w 1357"/>
                  <a:gd name="T31" fmla="*/ 306 h 306"/>
                  <a:gd name="T32" fmla="*/ 894 w 1357"/>
                  <a:gd name="T33" fmla="*/ 304 h 306"/>
                  <a:gd name="T34" fmla="*/ 961 w 1357"/>
                  <a:gd name="T35" fmla="*/ 300 h 306"/>
                  <a:gd name="T36" fmla="*/ 1022 w 1357"/>
                  <a:gd name="T37" fmla="*/ 293 h 306"/>
                  <a:gd name="T38" fmla="*/ 1101 w 1357"/>
                  <a:gd name="T39" fmla="*/ 281 h 306"/>
                  <a:gd name="T40" fmla="*/ 1188 w 1357"/>
                  <a:gd name="T41" fmla="*/ 262 h 306"/>
                  <a:gd name="T42" fmla="*/ 1254 w 1357"/>
                  <a:gd name="T43" fmla="*/ 241 h 306"/>
                  <a:gd name="T44" fmla="*/ 1301 w 1357"/>
                  <a:gd name="T45" fmla="*/ 221 h 306"/>
                  <a:gd name="T46" fmla="*/ 1340 w 1357"/>
                  <a:gd name="T47" fmla="*/ 199 h 306"/>
                  <a:gd name="T48" fmla="*/ 1352 w 1357"/>
                  <a:gd name="T49" fmla="*/ 189 h 306"/>
                  <a:gd name="T50" fmla="*/ 1355 w 1357"/>
                  <a:gd name="T51" fmla="*/ 181 h 306"/>
                  <a:gd name="T52" fmla="*/ 1357 w 1357"/>
                  <a:gd name="T53" fmla="*/ 173 h 306"/>
                  <a:gd name="T54" fmla="*/ 1353 w 1357"/>
                  <a:gd name="T55" fmla="*/ 165 h 306"/>
                  <a:gd name="T56" fmla="*/ 1348 w 1357"/>
                  <a:gd name="T57" fmla="*/ 158 h 306"/>
                  <a:gd name="T58" fmla="*/ 1340 w 1357"/>
                  <a:gd name="T59" fmla="*/ 154 h 306"/>
                  <a:gd name="T60" fmla="*/ 1331 w 1357"/>
                  <a:gd name="T61" fmla="*/ 153 h 306"/>
                  <a:gd name="T62" fmla="*/ 1323 w 1357"/>
                  <a:gd name="T63" fmla="*/ 156 h 306"/>
                  <a:gd name="T64" fmla="*/ 1312 w 1357"/>
                  <a:gd name="T65" fmla="*/ 163 h 306"/>
                  <a:gd name="T66" fmla="*/ 1276 w 1357"/>
                  <a:gd name="T67" fmla="*/ 183 h 306"/>
                  <a:gd name="T68" fmla="*/ 1232 w 1357"/>
                  <a:gd name="T69" fmla="*/ 201 h 306"/>
                  <a:gd name="T70" fmla="*/ 1169 w 1357"/>
                  <a:gd name="T71" fmla="*/ 220 h 306"/>
                  <a:gd name="T72" fmla="*/ 1086 w 1357"/>
                  <a:gd name="T73" fmla="*/ 238 h 306"/>
                  <a:gd name="T74" fmla="*/ 982 w 1357"/>
                  <a:gd name="T75" fmla="*/ 252 h 306"/>
                  <a:gd name="T76" fmla="*/ 888 w 1357"/>
                  <a:gd name="T77" fmla="*/ 259 h 306"/>
                  <a:gd name="T78" fmla="*/ 818 w 1357"/>
                  <a:gd name="T79" fmla="*/ 261 h 306"/>
                  <a:gd name="T80" fmla="*/ 742 w 1357"/>
                  <a:gd name="T81" fmla="*/ 260 h 306"/>
                  <a:gd name="T82" fmla="*/ 667 w 1357"/>
                  <a:gd name="T83" fmla="*/ 254 h 306"/>
                  <a:gd name="T84" fmla="*/ 594 w 1357"/>
                  <a:gd name="T85" fmla="*/ 244 h 306"/>
                  <a:gd name="T86" fmla="*/ 525 w 1357"/>
                  <a:gd name="T87" fmla="*/ 230 h 306"/>
                  <a:gd name="T88" fmla="*/ 457 w 1357"/>
                  <a:gd name="T89" fmla="*/ 211 h 306"/>
                  <a:gd name="T90" fmla="*/ 394 w 1357"/>
                  <a:gd name="T91" fmla="*/ 191 h 306"/>
                  <a:gd name="T92" fmla="*/ 336 w 1357"/>
                  <a:gd name="T93" fmla="*/ 168 h 306"/>
                  <a:gd name="T94" fmla="*/ 280 w 1357"/>
                  <a:gd name="T95" fmla="*/ 145 h 306"/>
                  <a:gd name="T96" fmla="*/ 208 w 1357"/>
                  <a:gd name="T97" fmla="*/ 110 h 306"/>
                  <a:gd name="T98" fmla="*/ 127 w 1357"/>
                  <a:gd name="T99" fmla="*/ 64 h 306"/>
                  <a:gd name="T100" fmla="*/ 52 w 1357"/>
                  <a:gd name="T101" fmla="*/ 16 h 306"/>
                  <a:gd name="T102" fmla="*/ 32 w 1357"/>
                  <a:gd name="T103" fmla="*/ 2 h 306"/>
                  <a:gd name="T104" fmla="*/ 24 w 1357"/>
                  <a:gd name="T105" fmla="*/ 0 h 306"/>
                  <a:gd name="T106" fmla="*/ 15 w 1357"/>
                  <a:gd name="T107" fmla="*/ 0 h 306"/>
                  <a:gd name="T108" fmla="*/ 8 w 1357"/>
                  <a:gd name="T109" fmla="*/ 5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57" h="306">
                    <a:moveTo>
                      <a:pt x="4" y="8"/>
                    </a:moveTo>
                    <a:lnTo>
                      <a:pt x="2" y="12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3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27" y="54"/>
                    </a:lnTo>
                    <a:lnTo>
                      <a:pt x="75" y="85"/>
                    </a:lnTo>
                    <a:lnTo>
                      <a:pt x="107" y="106"/>
                    </a:lnTo>
                    <a:lnTo>
                      <a:pt x="146" y="128"/>
                    </a:lnTo>
                    <a:lnTo>
                      <a:pt x="190" y="153"/>
                    </a:lnTo>
                    <a:lnTo>
                      <a:pt x="238" y="177"/>
                    </a:lnTo>
                    <a:lnTo>
                      <a:pt x="265" y="189"/>
                    </a:lnTo>
                    <a:lnTo>
                      <a:pt x="293" y="201"/>
                    </a:lnTo>
                    <a:lnTo>
                      <a:pt x="321" y="212"/>
                    </a:lnTo>
                    <a:lnTo>
                      <a:pt x="351" y="225"/>
                    </a:lnTo>
                    <a:lnTo>
                      <a:pt x="382" y="236"/>
                    </a:lnTo>
                    <a:lnTo>
                      <a:pt x="414" y="247"/>
                    </a:lnTo>
                    <a:lnTo>
                      <a:pt x="447" y="257"/>
                    </a:lnTo>
                    <a:lnTo>
                      <a:pt x="482" y="265"/>
                    </a:lnTo>
                    <a:lnTo>
                      <a:pt x="516" y="274"/>
                    </a:lnTo>
                    <a:lnTo>
                      <a:pt x="551" y="282"/>
                    </a:lnTo>
                    <a:lnTo>
                      <a:pt x="588" y="289"/>
                    </a:lnTo>
                    <a:lnTo>
                      <a:pt x="625" y="295"/>
                    </a:lnTo>
                    <a:lnTo>
                      <a:pt x="663" y="300"/>
                    </a:lnTo>
                    <a:lnTo>
                      <a:pt x="701" y="303"/>
                    </a:lnTo>
                    <a:lnTo>
                      <a:pt x="740" y="305"/>
                    </a:lnTo>
                    <a:lnTo>
                      <a:pt x="781" y="306"/>
                    </a:lnTo>
                    <a:lnTo>
                      <a:pt x="820" y="306"/>
                    </a:lnTo>
                    <a:lnTo>
                      <a:pt x="857" y="305"/>
                    </a:lnTo>
                    <a:lnTo>
                      <a:pt x="894" y="304"/>
                    </a:lnTo>
                    <a:lnTo>
                      <a:pt x="928" y="302"/>
                    </a:lnTo>
                    <a:lnTo>
                      <a:pt x="961" y="300"/>
                    </a:lnTo>
                    <a:lnTo>
                      <a:pt x="992" y="296"/>
                    </a:lnTo>
                    <a:lnTo>
                      <a:pt x="1022" y="293"/>
                    </a:lnTo>
                    <a:lnTo>
                      <a:pt x="1049" y="290"/>
                    </a:lnTo>
                    <a:lnTo>
                      <a:pt x="1101" y="281"/>
                    </a:lnTo>
                    <a:lnTo>
                      <a:pt x="1148" y="272"/>
                    </a:lnTo>
                    <a:lnTo>
                      <a:pt x="1188" y="262"/>
                    </a:lnTo>
                    <a:lnTo>
                      <a:pt x="1223" y="251"/>
                    </a:lnTo>
                    <a:lnTo>
                      <a:pt x="1254" y="241"/>
                    </a:lnTo>
                    <a:lnTo>
                      <a:pt x="1279" y="231"/>
                    </a:lnTo>
                    <a:lnTo>
                      <a:pt x="1301" y="221"/>
                    </a:lnTo>
                    <a:lnTo>
                      <a:pt x="1318" y="212"/>
                    </a:lnTo>
                    <a:lnTo>
                      <a:pt x="1340" y="199"/>
                    </a:lnTo>
                    <a:lnTo>
                      <a:pt x="1349" y="193"/>
                    </a:lnTo>
                    <a:lnTo>
                      <a:pt x="1352" y="189"/>
                    </a:lnTo>
                    <a:lnTo>
                      <a:pt x="1354" y="186"/>
                    </a:lnTo>
                    <a:lnTo>
                      <a:pt x="1355" y="181"/>
                    </a:lnTo>
                    <a:lnTo>
                      <a:pt x="1357" y="177"/>
                    </a:lnTo>
                    <a:lnTo>
                      <a:pt x="1357" y="173"/>
                    </a:lnTo>
                    <a:lnTo>
                      <a:pt x="1355" y="168"/>
                    </a:lnTo>
                    <a:lnTo>
                      <a:pt x="1353" y="165"/>
                    </a:lnTo>
                    <a:lnTo>
                      <a:pt x="1351" y="160"/>
                    </a:lnTo>
                    <a:lnTo>
                      <a:pt x="1348" y="158"/>
                    </a:lnTo>
                    <a:lnTo>
                      <a:pt x="1344" y="155"/>
                    </a:lnTo>
                    <a:lnTo>
                      <a:pt x="1340" y="154"/>
                    </a:lnTo>
                    <a:lnTo>
                      <a:pt x="1336" y="153"/>
                    </a:lnTo>
                    <a:lnTo>
                      <a:pt x="1331" y="153"/>
                    </a:lnTo>
                    <a:lnTo>
                      <a:pt x="1328" y="154"/>
                    </a:lnTo>
                    <a:lnTo>
                      <a:pt x="1323" y="156"/>
                    </a:lnTo>
                    <a:lnTo>
                      <a:pt x="1319" y="158"/>
                    </a:lnTo>
                    <a:lnTo>
                      <a:pt x="1312" y="163"/>
                    </a:lnTo>
                    <a:lnTo>
                      <a:pt x="1292" y="175"/>
                    </a:lnTo>
                    <a:lnTo>
                      <a:pt x="1276" y="183"/>
                    </a:lnTo>
                    <a:lnTo>
                      <a:pt x="1256" y="191"/>
                    </a:lnTo>
                    <a:lnTo>
                      <a:pt x="1232" y="201"/>
                    </a:lnTo>
                    <a:lnTo>
                      <a:pt x="1203" y="210"/>
                    </a:lnTo>
                    <a:lnTo>
                      <a:pt x="1169" y="220"/>
                    </a:lnTo>
                    <a:lnTo>
                      <a:pt x="1130" y="229"/>
                    </a:lnTo>
                    <a:lnTo>
                      <a:pt x="1086" y="238"/>
                    </a:lnTo>
                    <a:lnTo>
                      <a:pt x="1037" y="246"/>
                    </a:lnTo>
                    <a:lnTo>
                      <a:pt x="982" y="252"/>
                    </a:lnTo>
                    <a:lnTo>
                      <a:pt x="921" y="257"/>
                    </a:lnTo>
                    <a:lnTo>
                      <a:pt x="888" y="259"/>
                    </a:lnTo>
                    <a:lnTo>
                      <a:pt x="854" y="260"/>
                    </a:lnTo>
                    <a:lnTo>
                      <a:pt x="818" y="261"/>
                    </a:lnTo>
                    <a:lnTo>
                      <a:pt x="781" y="261"/>
                    </a:lnTo>
                    <a:lnTo>
                      <a:pt x="742" y="260"/>
                    </a:lnTo>
                    <a:lnTo>
                      <a:pt x="705" y="258"/>
                    </a:lnTo>
                    <a:lnTo>
                      <a:pt x="667" y="254"/>
                    </a:lnTo>
                    <a:lnTo>
                      <a:pt x="631" y="250"/>
                    </a:lnTo>
                    <a:lnTo>
                      <a:pt x="594" y="244"/>
                    </a:lnTo>
                    <a:lnTo>
                      <a:pt x="559" y="238"/>
                    </a:lnTo>
                    <a:lnTo>
                      <a:pt x="525" y="230"/>
                    </a:lnTo>
                    <a:lnTo>
                      <a:pt x="490" y="221"/>
                    </a:lnTo>
                    <a:lnTo>
                      <a:pt x="457" y="211"/>
                    </a:lnTo>
                    <a:lnTo>
                      <a:pt x="425" y="201"/>
                    </a:lnTo>
                    <a:lnTo>
                      <a:pt x="394" y="191"/>
                    </a:lnTo>
                    <a:lnTo>
                      <a:pt x="364" y="180"/>
                    </a:lnTo>
                    <a:lnTo>
                      <a:pt x="336" y="168"/>
                    </a:lnTo>
                    <a:lnTo>
                      <a:pt x="307" y="157"/>
                    </a:lnTo>
                    <a:lnTo>
                      <a:pt x="280" y="145"/>
                    </a:lnTo>
                    <a:lnTo>
                      <a:pt x="255" y="133"/>
                    </a:lnTo>
                    <a:lnTo>
                      <a:pt x="208" y="110"/>
                    </a:lnTo>
                    <a:lnTo>
                      <a:pt x="164" y="86"/>
                    </a:lnTo>
                    <a:lnTo>
                      <a:pt x="127" y="64"/>
                    </a:lnTo>
                    <a:lnTo>
                      <a:pt x="96" y="46"/>
                    </a:lnTo>
                    <a:lnTo>
                      <a:pt x="52" y="16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8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700" name="Group 1140">
              <a:extLst>
                <a:ext uri="{FF2B5EF4-FFF2-40B4-BE49-F238E27FC236}">
                  <a16:creationId xmlns:a16="http://schemas.microsoft.com/office/drawing/2014/main" id="{45EB055A-A484-4CCB-8FD8-937B488FD229}"/>
                </a:ext>
              </a:extLst>
            </p:cNvPr>
            <p:cNvGrpSpPr>
              <a:grpSpLocks/>
            </p:cNvGrpSpPr>
            <p:nvPr/>
          </p:nvGrpSpPr>
          <p:grpSpPr bwMode="auto">
            <a:xfrm rot="21366793" flipH="1">
              <a:off x="-675" y="4079"/>
              <a:ext cx="321" cy="241"/>
              <a:chOff x="2789" y="3339"/>
              <a:chExt cx="1002" cy="541"/>
            </a:xfrm>
          </p:grpSpPr>
          <p:sp>
            <p:nvSpPr>
              <p:cNvPr id="67701" name="Freeform 1141">
                <a:extLst>
                  <a:ext uri="{FF2B5EF4-FFF2-40B4-BE49-F238E27FC236}">
                    <a16:creationId xmlns:a16="http://schemas.microsoft.com/office/drawing/2014/main" id="{8555CAC5-509C-48B0-B944-EC7E62C8F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3339"/>
                <a:ext cx="1002" cy="541"/>
              </a:xfrm>
              <a:custGeom>
                <a:avLst/>
                <a:gdLst>
                  <a:gd name="T0" fmla="*/ 70 w 1002"/>
                  <a:gd name="T1" fmla="*/ 289 h 541"/>
                  <a:gd name="T2" fmla="*/ 97 w 1002"/>
                  <a:gd name="T3" fmla="*/ 289 h 541"/>
                  <a:gd name="T4" fmla="*/ 122 w 1002"/>
                  <a:gd name="T5" fmla="*/ 295 h 541"/>
                  <a:gd name="T6" fmla="*/ 151 w 1002"/>
                  <a:gd name="T7" fmla="*/ 306 h 541"/>
                  <a:gd name="T8" fmla="*/ 179 w 1002"/>
                  <a:gd name="T9" fmla="*/ 327 h 541"/>
                  <a:gd name="T10" fmla="*/ 224 w 1002"/>
                  <a:gd name="T11" fmla="*/ 376 h 541"/>
                  <a:gd name="T12" fmla="*/ 261 w 1002"/>
                  <a:gd name="T13" fmla="*/ 413 h 541"/>
                  <a:gd name="T14" fmla="*/ 296 w 1002"/>
                  <a:gd name="T15" fmla="*/ 442 h 541"/>
                  <a:gd name="T16" fmla="*/ 339 w 1002"/>
                  <a:gd name="T17" fmla="*/ 470 h 541"/>
                  <a:gd name="T18" fmla="*/ 390 w 1002"/>
                  <a:gd name="T19" fmla="*/ 493 h 541"/>
                  <a:gd name="T20" fmla="*/ 451 w 1002"/>
                  <a:gd name="T21" fmla="*/ 509 h 541"/>
                  <a:gd name="T22" fmla="*/ 570 w 1002"/>
                  <a:gd name="T23" fmla="*/ 530 h 541"/>
                  <a:gd name="T24" fmla="*/ 650 w 1002"/>
                  <a:gd name="T25" fmla="*/ 538 h 541"/>
                  <a:gd name="T26" fmla="*/ 686 w 1002"/>
                  <a:gd name="T27" fmla="*/ 541 h 541"/>
                  <a:gd name="T28" fmla="*/ 666 w 1002"/>
                  <a:gd name="T29" fmla="*/ 530 h 541"/>
                  <a:gd name="T30" fmla="*/ 646 w 1002"/>
                  <a:gd name="T31" fmla="*/ 517 h 541"/>
                  <a:gd name="T32" fmla="*/ 638 w 1002"/>
                  <a:gd name="T33" fmla="*/ 508 h 541"/>
                  <a:gd name="T34" fmla="*/ 624 w 1002"/>
                  <a:gd name="T35" fmla="*/ 493 h 541"/>
                  <a:gd name="T36" fmla="*/ 611 w 1002"/>
                  <a:gd name="T37" fmla="*/ 476 h 541"/>
                  <a:gd name="T38" fmla="*/ 607 w 1002"/>
                  <a:gd name="T39" fmla="*/ 453 h 541"/>
                  <a:gd name="T40" fmla="*/ 603 w 1002"/>
                  <a:gd name="T41" fmla="*/ 441 h 541"/>
                  <a:gd name="T42" fmla="*/ 595 w 1002"/>
                  <a:gd name="T43" fmla="*/ 431 h 541"/>
                  <a:gd name="T44" fmla="*/ 575 w 1002"/>
                  <a:gd name="T45" fmla="*/ 414 h 541"/>
                  <a:gd name="T46" fmla="*/ 565 w 1002"/>
                  <a:gd name="T47" fmla="*/ 405 h 541"/>
                  <a:gd name="T48" fmla="*/ 546 w 1002"/>
                  <a:gd name="T49" fmla="*/ 369 h 541"/>
                  <a:gd name="T50" fmla="*/ 525 w 1002"/>
                  <a:gd name="T51" fmla="*/ 321 h 541"/>
                  <a:gd name="T52" fmla="*/ 518 w 1002"/>
                  <a:gd name="T53" fmla="*/ 309 h 541"/>
                  <a:gd name="T54" fmla="*/ 499 w 1002"/>
                  <a:gd name="T55" fmla="*/ 296 h 541"/>
                  <a:gd name="T56" fmla="*/ 469 w 1002"/>
                  <a:gd name="T57" fmla="*/ 281 h 541"/>
                  <a:gd name="T58" fmla="*/ 446 w 1002"/>
                  <a:gd name="T59" fmla="*/ 266 h 541"/>
                  <a:gd name="T60" fmla="*/ 433 w 1002"/>
                  <a:gd name="T61" fmla="*/ 251 h 541"/>
                  <a:gd name="T62" fmla="*/ 449 w 1002"/>
                  <a:gd name="T63" fmla="*/ 249 h 541"/>
                  <a:gd name="T64" fmla="*/ 487 w 1002"/>
                  <a:gd name="T65" fmla="*/ 246 h 541"/>
                  <a:gd name="T66" fmla="*/ 509 w 1002"/>
                  <a:gd name="T67" fmla="*/ 241 h 541"/>
                  <a:gd name="T68" fmla="*/ 544 w 1002"/>
                  <a:gd name="T69" fmla="*/ 230 h 541"/>
                  <a:gd name="T70" fmla="*/ 571 w 1002"/>
                  <a:gd name="T71" fmla="*/ 227 h 541"/>
                  <a:gd name="T72" fmla="*/ 603 w 1002"/>
                  <a:gd name="T73" fmla="*/ 228 h 541"/>
                  <a:gd name="T74" fmla="*/ 627 w 1002"/>
                  <a:gd name="T75" fmla="*/ 228 h 541"/>
                  <a:gd name="T76" fmla="*/ 641 w 1002"/>
                  <a:gd name="T77" fmla="*/ 222 h 541"/>
                  <a:gd name="T78" fmla="*/ 656 w 1002"/>
                  <a:gd name="T79" fmla="*/ 209 h 541"/>
                  <a:gd name="T80" fmla="*/ 687 w 1002"/>
                  <a:gd name="T81" fmla="*/ 189 h 541"/>
                  <a:gd name="T82" fmla="*/ 710 w 1002"/>
                  <a:gd name="T83" fmla="*/ 181 h 541"/>
                  <a:gd name="T84" fmla="*/ 742 w 1002"/>
                  <a:gd name="T85" fmla="*/ 175 h 541"/>
                  <a:gd name="T86" fmla="*/ 773 w 1002"/>
                  <a:gd name="T87" fmla="*/ 173 h 541"/>
                  <a:gd name="T88" fmla="*/ 789 w 1002"/>
                  <a:gd name="T89" fmla="*/ 170 h 541"/>
                  <a:gd name="T90" fmla="*/ 808 w 1002"/>
                  <a:gd name="T91" fmla="*/ 154 h 541"/>
                  <a:gd name="T92" fmla="*/ 837 w 1002"/>
                  <a:gd name="T93" fmla="*/ 128 h 541"/>
                  <a:gd name="T94" fmla="*/ 852 w 1002"/>
                  <a:gd name="T95" fmla="*/ 121 h 541"/>
                  <a:gd name="T96" fmla="*/ 867 w 1002"/>
                  <a:gd name="T97" fmla="*/ 115 h 541"/>
                  <a:gd name="T98" fmla="*/ 560 w 1002"/>
                  <a:gd name="T99" fmla="*/ 1 h 541"/>
                  <a:gd name="T100" fmla="*/ 470 w 1002"/>
                  <a:gd name="T101" fmla="*/ 2 h 541"/>
                  <a:gd name="T102" fmla="*/ 384 w 1002"/>
                  <a:gd name="T103" fmla="*/ 10 h 541"/>
                  <a:gd name="T104" fmla="*/ 305 w 1002"/>
                  <a:gd name="T105" fmla="*/ 23 h 541"/>
                  <a:gd name="T106" fmla="*/ 239 w 1002"/>
                  <a:gd name="T107" fmla="*/ 39 h 541"/>
                  <a:gd name="T108" fmla="*/ 186 w 1002"/>
                  <a:gd name="T109" fmla="*/ 54 h 541"/>
                  <a:gd name="T110" fmla="*/ 111 w 1002"/>
                  <a:gd name="T111" fmla="*/ 82 h 541"/>
                  <a:gd name="T112" fmla="*/ 61 w 1002"/>
                  <a:gd name="T113" fmla="*/ 108 h 541"/>
                  <a:gd name="T114" fmla="*/ 28 w 1002"/>
                  <a:gd name="T115" fmla="*/ 129 h 541"/>
                  <a:gd name="T116" fmla="*/ 5 w 1002"/>
                  <a:gd name="T117" fmla="*/ 144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02" h="541">
                    <a:moveTo>
                      <a:pt x="66" y="296"/>
                    </a:moveTo>
                    <a:lnTo>
                      <a:pt x="63" y="294"/>
                    </a:lnTo>
                    <a:lnTo>
                      <a:pt x="58" y="291"/>
                    </a:lnTo>
                    <a:lnTo>
                      <a:pt x="61" y="290"/>
                    </a:lnTo>
                    <a:lnTo>
                      <a:pt x="70" y="289"/>
                    </a:lnTo>
                    <a:lnTo>
                      <a:pt x="76" y="289"/>
                    </a:lnTo>
                    <a:lnTo>
                      <a:pt x="84" y="289"/>
                    </a:lnTo>
                    <a:lnTo>
                      <a:pt x="88" y="289"/>
                    </a:lnTo>
                    <a:lnTo>
                      <a:pt x="93" y="289"/>
                    </a:lnTo>
                    <a:lnTo>
                      <a:pt x="97" y="289"/>
                    </a:lnTo>
                    <a:lnTo>
                      <a:pt x="102" y="290"/>
                    </a:lnTo>
                    <a:lnTo>
                      <a:pt x="107" y="291"/>
                    </a:lnTo>
                    <a:lnTo>
                      <a:pt x="112" y="292"/>
                    </a:lnTo>
                    <a:lnTo>
                      <a:pt x="117" y="294"/>
                    </a:lnTo>
                    <a:lnTo>
                      <a:pt x="122" y="295"/>
                    </a:lnTo>
                    <a:lnTo>
                      <a:pt x="129" y="296"/>
                    </a:lnTo>
                    <a:lnTo>
                      <a:pt x="134" y="298"/>
                    </a:lnTo>
                    <a:lnTo>
                      <a:pt x="140" y="301"/>
                    </a:lnTo>
                    <a:lnTo>
                      <a:pt x="145" y="303"/>
                    </a:lnTo>
                    <a:lnTo>
                      <a:pt x="151" y="306"/>
                    </a:lnTo>
                    <a:lnTo>
                      <a:pt x="156" y="310"/>
                    </a:lnTo>
                    <a:lnTo>
                      <a:pt x="162" y="313"/>
                    </a:lnTo>
                    <a:lnTo>
                      <a:pt x="169" y="318"/>
                    </a:lnTo>
                    <a:lnTo>
                      <a:pt x="174" y="322"/>
                    </a:lnTo>
                    <a:lnTo>
                      <a:pt x="179" y="327"/>
                    </a:lnTo>
                    <a:lnTo>
                      <a:pt x="185" y="333"/>
                    </a:lnTo>
                    <a:lnTo>
                      <a:pt x="190" y="338"/>
                    </a:lnTo>
                    <a:lnTo>
                      <a:pt x="202" y="350"/>
                    </a:lnTo>
                    <a:lnTo>
                      <a:pt x="213" y="362"/>
                    </a:lnTo>
                    <a:lnTo>
                      <a:pt x="224" y="376"/>
                    </a:lnTo>
                    <a:lnTo>
                      <a:pt x="235" y="388"/>
                    </a:lnTo>
                    <a:lnTo>
                      <a:pt x="242" y="394"/>
                    </a:lnTo>
                    <a:lnTo>
                      <a:pt x="248" y="400"/>
                    </a:lnTo>
                    <a:lnTo>
                      <a:pt x="254" y="406"/>
                    </a:lnTo>
                    <a:lnTo>
                      <a:pt x="261" y="413"/>
                    </a:lnTo>
                    <a:lnTo>
                      <a:pt x="267" y="419"/>
                    </a:lnTo>
                    <a:lnTo>
                      <a:pt x="275" y="425"/>
                    </a:lnTo>
                    <a:lnTo>
                      <a:pt x="282" y="431"/>
                    </a:lnTo>
                    <a:lnTo>
                      <a:pt x="289" y="437"/>
                    </a:lnTo>
                    <a:lnTo>
                      <a:pt x="296" y="442"/>
                    </a:lnTo>
                    <a:lnTo>
                      <a:pt x="304" y="449"/>
                    </a:lnTo>
                    <a:lnTo>
                      <a:pt x="313" y="454"/>
                    </a:lnTo>
                    <a:lnTo>
                      <a:pt x="321" y="459"/>
                    </a:lnTo>
                    <a:lnTo>
                      <a:pt x="330" y="464"/>
                    </a:lnTo>
                    <a:lnTo>
                      <a:pt x="339" y="470"/>
                    </a:lnTo>
                    <a:lnTo>
                      <a:pt x="349" y="474"/>
                    </a:lnTo>
                    <a:lnTo>
                      <a:pt x="358" y="479"/>
                    </a:lnTo>
                    <a:lnTo>
                      <a:pt x="368" y="484"/>
                    </a:lnTo>
                    <a:lnTo>
                      <a:pt x="378" y="488"/>
                    </a:lnTo>
                    <a:lnTo>
                      <a:pt x="390" y="493"/>
                    </a:lnTo>
                    <a:lnTo>
                      <a:pt x="401" y="496"/>
                    </a:lnTo>
                    <a:lnTo>
                      <a:pt x="413" y="500"/>
                    </a:lnTo>
                    <a:lnTo>
                      <a:pt x="426" y="503"/>
                    </a:lnTo>
                    <a:lnTo>
                      <a:pt x="438" y="507"/>
                    </a:lnTo>
                    <a:lnTo>
                      <a:pt x="451" y="509"/>
                    </a:lnTo>
                    <a:lnTo>
                      <a:pt x="478" y="515"/>
                    </a:lnTo>
                    <a:lnTo>
                      <a:pt x="503" y="519"/>
                    </a:lnTo>
                    <a:lnTo>
                      <a:pt x="527" y="523"/>
                    </a:lnTo>
                    <a:lnTo>
                      <a:pt x="549" y="526"/>
                    </a:lnTo>
                    <a:lnTo>
                      <a:pt x="570" y="530"/>
                    </a:lnTo>
                    <a:lnTo>
                      <a:pt x="589" y="532"/>
                    </a:lnTo>
                    <a:lnTo>
                      <a:pt x="607" y="534"/>
                    </a:lnTo>
                    <a:lnTo>
                      <a:pt x="623" y="536"/>
                    </a:lnTo>
                    <a:lnTo>
                      <a:pt x="638" y="537"/>
                    </a:lnTo>
                    <a:lnTo>
                      <a:pt x="650" y="538"/>
                    </a:lnTo>
                    <a:lnTo>
                      <a:pt x="661" y="539"/>
                    </a:lnTo>
                    <a:lnTo>
                      <a:pt x="670" y="540"/>
                    </a:lnTo>
                    <a:lnTo>
                      <a:pt x="677" y="541"/>
                    </a:lnTo>
                    <a:lnTo>
                      <a:pt x="683" y="541"/>
                    </a:lnTo>
                    <a:lnTo>
                      <a:pt x="686" y="541"/>
                    </a:lnTo>
                    <a:lnTo>
                      <a:pt x="687" y="541"/>
                    </a:lnTo>
                    <a:lnTo>
                      <a:pt x="685" y="540"/>
                    </a:lnTo>
                    <a:lnTo>
                      <a:pt x="681" y="538"/>
                    </a:lnTo>
                    <a:lnTo>
                      <a:pt x="674" y="535"/>
                    </a:lnTo>
                    <a:lnTo>
                      <a:pt x="666" y="530"/>
                    </a:lnTo>
                    <a:lnTo>
                      <a:pt x="661" y="529"/>
                    </a:lnTo>
                    <a:lnTo>
                      <a:pt x="658" y="526"/>
                    </a:lnTo>
                    <a:lnTo>
                      <a:pt x="653" y="523"/>
                    </a:lnTo>
                    <a:lnTo>
                      <a:pt x="650" y="520"/>
                    </a:lnTo>
                    <a:lnTo>
                      <a:pt x="646" y="517"/>
                    </a:lnTo>
                    <a:lnTo>
                      <a:pt x="643" y="514"/>
                    </a:lnTo>
                    <a:lnTo>
                      <a:pt x="641" y="512"/>
                    </a:lnTo>
                    <a:lnTo>
                      <a:pt x="640" y="510"/>
                    </a:lnTo>
                    <a:lnTo>
                      <a:pt x="639" y="508"/>
                    </a:lnTo>
                    <a:lnTo>
                      <a:pt x="638" y="508"/>
                    </a:lnTo>
                    <a:lnTo>
                      <a:pt x="636" y="504"/>
                    </a:lnTo>
                    <a:lnTo>
                      <a:pt x="633" y="501"/>
                    </a:lnTo>
                    <a:lnTo>
                      <a:pt x="631" y="499"/>
                    </a:lnTo>
                    <a:lnTo>
                      <a:pt x="629" y="497"/>
                    </a:lnTo>
                    <a:lnTo>
                      <a:pt x="624" y="493"/>
                    </a:lnTo>
                    <a:lnTo>
                      <a:pt x="619" y="488"/>
                    </a:lnTo>
                    <a:lnTo>
                      <a:pt x="617" y="486"/>
                    </a:lnTo>
                    <a:lnTo>
                      <a:pt x="615" y="483"/>
                    </a:lnTo>
                    <a:lnTo>
                      <a:pt x="613" y="479"/>
                    </a:lnTo>
                    <a:lnTo>
                      <a:pt x="611" y="476"/>
                    </a:lnTo>
                    <a:lnTo>
                      <a:pt x="610" y="472"/>
                    </a:lnTo>
                    <a:lnTo>
                      <a:pt x="609" y="467"/>
                    </a:lnTo>
                    <a:lnTo>
                      <a:pt x="608" y="463"/>
                    </a:lnTo>
                    <a:lnTo>
                      <a:pt x="607" y="457"/>
                    </a:lnTo>
                    <a:lnTo>
                      <a:pt x="607" y="453"/>
                    </a:lnTo>
                    <a:lnTo>
                      <a:pt x="606" y="450"/>
                    </a:lnTo>
                    <a:lnTo>
                      <a:pt x="605" y="448"/>
                    </a:lnTo>
                    <a:lnTo>
                      <a:pt x="604" y="445"/>
                    </a:lnTo>
                    <a:lnTo>
                      <a:pt x="603" y="442"/>
                    </a:lnTo>
                    <a:lnTo>
                      <a:pt x="603" y="441"/>
                    </a:lnTo>
                    <a:lnTo>
                      <a:pt x="602" y="438"/>
                    </a:lnTo>
                    <a:lnTo>
                      <a:pt x="600" y="436"/>
                    </a:lnTo>
                    <a:lnTo>
                      <a:pt x="598" y="435"/>
                    </a:lnTo>
                    <a:lnTo>
                      <a:pt x="597" y="433"/>
                    </a:lnTo>
                    <a:lnTo>
                      <a:pt x="595" y="431"/>
                    </a:lnTo>
                    <a:lnTo>
                      <a:pt x="594" y="429"/>
                    </a:lnTo>
                    <a:lnTo>
                      <a:pt x="591" y="427"/>
                    </a:lnTo>
                    <a:lnTo>
                      <a:pt x="588" y="424"/>
                    </a:lnTo>
                    <a:lnTo>
                      <a:pt x="581" y="420"/>
                    </a:lnTo>
                    <a:lnTo>
                      <a:pt x="575" y="414"/>
                    </a:lnTo>
                    <a:lnTo>
                      <a:pt x="572" y="412"/>
                    </a:lnTo>
                    <a:lnTo>
                      <a:pt x="569" y="409"/>
                    </a:lnTo>
                    <a:lnTo>
                      <a:pt x="568" y="407"/>
                    </a:lnTo>
                    <a:lnTo>
                      <a:pt x="566" y="406"/>
                    </a:lnTo>
                    <a:lnTo>
                      <a:pt x="565" y="405"/>
                    </a:lnTo>
                    <a:lnTo>
                      <a:pt x="565" y="403"/>
                    </a:lnTo>
                    <a:lnTo>
                      <a:pt x="559" y="395"/>
                    </a:lnTo>
                    <a:lnTo>
                      <a:pt x="555" y="387"/>
                    </a:lnTo>
                    <a:lnTo>
                      <a:pt x="551" y="378"/>
                    </a:lnTo>
                    <a:lnTo>
                      <a:pt x="546" y="369"/>
                    </a:lnTo>
                    <a:lnTo>
                      <a:pt x="541" y="359"/>
                    </a:lnTo>
                    <a:lnTo>
                      <a:pt x="537" y="348"/>
                    </a:lnTo>
                    <a:lnTo>
                      <a:pt x="533" y="337"/>
                    </a:lnTo>
                    <a:lnTo>
                      <a:pt x="528" y="326"/>
                    </a:lnTo>
                    <a:lnTo>
                      <a:pt x="525" y="321"/>
                    </a:lnTo>
                    <a:lnTo>
                      <a:pt x="523" y="316"/>
                    </a:lnTo>
                    <a:lnTo>
                      <a:pt x="522" y="314"/>
                    </a:lnTo>
                    <a:lnTo>
                      <a:pt x="521" y="312"/>
                    </a:lnTo>
                    <a:lnTo>
                      <a:pt x="520" y="311"/>
                    </a:lnTo>
                    <a:lnTo>
                      <a:pt x="518" y="309"/>
                    </a:lnTo>
                    <a:lnTo>
                      <a:pt x="515" y="306"/>
                    </a:lnTo>
                    <a:lnTo>
                      <a:pt x="513" y="303"/>
                    </a:lnTo>
                    <a:lnTo>
                      <a:pt x="509" y="301"/>
                    </a:lnTo>
                    <a:lnTo>
                      <a:pt x="506" y="299"/>
                    </a:lnTo>
                    <a:lnTo>
                      <a:pt x="499" y="296"/>
                    </a:lnTo>
                    <a:lnTo>
                      <a:pt x="489" y="291"/>
                    </a:lnTo>
                    <a:lnTo>
                      <a:pt x="485" y="289"/>
                    </a:lnTo>
                    <a:lnTo>
                      <a:pt x="480" y="287"/>
                    </a:lnTo>
                    <a:lnTo>
                      <a:pt x="474" y="284"/>
                    </a:lnTo>
                    <a:lnTo>
                      <a:pt x="469" y="281"/>
                    </a:lnTo>
                    <a:lnTo>
                      <a:pt x="463" y="278"/>
                    </a:lnTo>
                    <a:lnTo>
                      <a:pt x="459" y="274"/>
                    </a:lnTo>
                    <a:lnTo>
                      <a:pt x="454" y="271"/>
                    </a:lnTo>
                    <a:lnTo>
                      <a:pt x="449" y="268"/>
                    </a:lnTo>
                    <a:lnTo>
                      <a:pt x="446" y="266"/>
                    </a:lnTo>
                    <a:lnTo>
                      <a:pt x="443" y="263"/>
                    </a:lnTo>
                    <a:lnTo>
                      <a:pt x="440" y="260"/>
                    </a:lnTo>
                    <a:lnTo>
                      <a:pt x="438" y="258"/>
                    </a:lnTo>
                    <a:lnTo>
                      <a:pt x="435" y="253"/>
                    </a:lnTo>
                    <a:lnTo>
                      <a:pt x="433" y="251"/>
                    </a:lnTo>
                    <a:lnTo>
                      <a:pt x="431" y="249"/>
                    </a:lnTo>
                    <a:lnTo>
                      <a:pt x="431" y="248"/>
                    </a:lnTo>
                    <a:lnTo>
                      <a:pt x="433" y="248"/>
                    </a:lnTo>
                    <a:lnTo>
                      <a:pt x="439" y="249"/>
                    </a:lnTo>
                    <a:lnTo>
                      <a:pt x="449" y="249"/>
                    </a:lnTo>
                    <a:lnTo>
                      <a:pt x="461" y="248"/>
                    </a:lnTo>
                    <a:lnTo>
                      <a:pt x="467" y="248"/>
                    </a:lnTo>
                    <a:lnTo>
                      <a:pt x="473" y="248"/>
                    </a:lnTo>
                    <a:lnTo>
                      <a:pt x="480" y="247"/>
                    </a:lnTo>
                    <a:lnTo>
                      <a:pt x="487" y="246"/>
                    </a:lnTo>
                    <a:lnTo>
                      <a:pt x="494" y="245"/>
                    </a:lnTo>
                    <a:lnTo>
                      <a:pt x="501" y="244"/>
                    </a:lnTo>
                    <a:lnTo>
                      <a:pt x="504" y="243"/>
                    </a:lnTo>
                    <a:lnTo>
                      <a:pt x="507" y="243"/>
                    </a:lnTo>
                    <a:lnTo>
                      <a:pt x="509" y="241"/>
                    </a:lnTo>
                    <a:lnTo>
                      <a:pt x="512" y="240"/>
                    </a:lnTo>
                    <a:lnTo>
                      <a:pt x="523" y="237"/>
                    </a:lnTo>
                    <a:lnTo>
                      <a:pt x="534" y="233"/>
                    </a:lnTo>
                    <a:lnTo>
                      <a:pt x="539" y="232"/>
                    </a:lnTo>
                    <a:lnTo>
                      <a:pt x="544" y="230"/>
                    </a:lnTo>
                    <a:lnTo>
                      <a:pt x="549" y="230"/>
                    </a:lnTo>
                    <a:lnTo>
                      <a:pt x="554" y="229"/>
                    </a:lnTo>
                    <a:lnTo>
                      <a:pt x="559" y="228"/>
                    </a:lnTo>
                    <a:lnTo>
                      <a:pt x="566" y="227"/>
                    </a:lnTo>
                    <a:lnTo>
                      <a:pt x="571" y="227"/>
                    </a:lnTo>
                    <a:lnTo>
                      <a:pt x="577" y="227"/>
                    </a:lnTo>
                    <a:lnTo>
                      <a:pt x="583" y="226"/>
                    </a:lnTo>
                    <a:lnTo>
                      <a:pt x="589" y="227"/>
                    </a:lnTo>
                    <a:lnTo>
                      <a:pt x="596" y="227"/>
                    </a:lnTo>
                    <a:lnTo>
                      <a:pt x="603" y="228"/>
                    </a:lnTo>
                    <a:lnTo>
                      <a:pt x="610" y="228"/>
                    </a:lnTo>
                    <a:lnTo>
                      <a:pt x="615" y="229"/>
                    </a:lnTo>
                    <a:lnTo>
                      <a:pt x="620" y="229"/>
                    </a:lnTo>
                    <a:lnTo>
                      <a:pt x="624" y="229"/>
                    </a:lnTo>
                    <a:lnTo>
                      <a:pt x="627" y="228"/>
                    </a:lnTo>
                    <a:lnTo>
                      <a:pt x="630" y="227"/>
                    </a:lnTo>
                    <a:lnTo>
                      <a:pt x="633" y="226"/>
                    </a:lnTo>
                    <a:lnTo>
                      <a:pt x="636" y="225"/>
                    </a:lnTo>
                    <a:lnTo>
                      <a:pt x="639" y="223"/>
                    </a:lnTo>
                    <a:lnTo>
                      <a:pt x="641" y="222"/>
                    </a:lnTo>
                    <a:lnTo>
                      <a:pt x="643" y="220"/>
                    </a:lnTo>
                    <a:lnTo>
                      <a:pt x="646" y="217"/>
                    </a:lnTo>
                    <a:lnTo>
                      <a:pt x="649" y="216"/>
                    </a:lnTo>
                    <a:lnTo>
                      <a:pt x="652" y="212"/>
                    </a:lnTo>
                    <a:lnTo>
                      <a:pt x="656" y="209"/>
                    </a:lnTo>
                    <a:lnTo>
                      <a:pt x="661" y="206"/>
                    </a:lnTo>
                    <a:lnTo>
                      <a:pt x="670" y="200"/>
                    </a:lnTo>
                    <a:lnTo>
                      <a:pt x="679" y="194"/>
                    </a:lnTo>
                    <a:lnTo>
                      <a:pt x="683" y="192"/>
                    </a:lnTo>
                    <a:lnTo>
                      <a:pt x="687" y="189"/>
                    </a:lnTo>
                    <a:lnTo>
                      <a:pt x="691" y="187"/>
                    </a:lnTo>
                    <a:lnTo>
                      <a:pt x="695" y="186"/>
                    </a:lnTo>
                    <a:lnTo>
                      <a:pt x="699" y="184"/>
                    </a:lnTo>
                    <a:lnTo>
                      <a:pt x="704" y="182"/>
                    </a:lnTo>
                    <a:lnTo>
                      <a:pt x="710" y="181"/>
                    </a:lnTo>
                    <a:lnTo>
                      <a:pt x="715" y="179"/>
                    </a:lnTo>
                    <a:lnTo>
                      <a:pt x="721" y="179"/>
                    </a:lnTo>
                    <a:lnTo>
                      <a:pt x="727" y="178"/>
                    </a:lnTo>
                    <a:lnTo>
                      <a:pt x="734" y="176"/>
                    </a:lnTo>
                    <a:lnTo>
                      <a:pt x="742" y="175"/>
                    </a:lnTo>
                    <a:lnTo>
                      <a:pt x="751" y="174"/>
                    </a:lnTo>
                    <a:lnTo>
                      <a:pt x="758" y="174"/>
                    </a:lnTo>
                    <a:lnTo>
                      <a:pt x="763" y="174"/>
                    </a:lnTo>
                    <a:lnTo>
                      <a:pt x="768" y="173"/>
                    </a:lnTo>
                    <a:lnTo>
                      <a:pt x="773" y="173"/>
                    </a:lnTo>
                    <a:lnTo>
                      <a:pt x="776" y="173"/>
                    </a:lnTo>
                    <a:lnTo>
                      <a:pt x="779" y="172"/>
                    </a:lnTo>
                    <a:lnTo>
                      <a:pt x="783" y="172"/>
                    </a:lnTo>
                    <a:lnTo>
                      <a:pt x="786" y="172"/>
                    </a:lnTo>
                    <a:lnTo>
                      <a:pt x="789" y="170"/>
                    </a:lnTo>
                    <a:lnTo>
                      <a:pt x="792" y="168"/>
                    </a:lnTo>
                    <a:lnTo>
                      <a:pt x="795" y="165"/>
                    </a:lnTo>
                    <a:lnTo>
                      <a:pt x="799" y="163"/>
                    </a:lnTo>
                    <a:lnTo>
                      <a:pt x="803" y="158"/>
                    </a:lnTo>
                    <a:lnTo>
                      <a:pt x="808" y="154"/>
                    </a:lnTo>
                    <a:lnTo>
                      <a:pt x="813" y="149"/>
                    </a:lnTo>
                    <a:lnTo>
                      <a:pt x="820" y="143"/>
                    </a:lnTo>
                    <a:lnTo>
                      <a:pt x="826" y="137"/>
                    </a:lnTo>
                    <a:lnTo>
                      <a:pt x="832" y="133"/>
                    </a:lnTo>
                    <a:lnTo>
                      <a:pt x="837" y="128"/>
                    </a:lnTo>
                    <a:lnTo>
                      <a:pt x="841" y="127"/>
                    </a:lnTo>
                    <a:lnTo>
                      <a:pt x="843" y="125"/>
                    </a:lnTo>
                    <a:lnTo>
                      <a:pt x="846" y="123"/>
                    </a:lnTo>
                    <a:lnTo>
                      <a:pt x="849" y="122"/>
                    </a:lnTo>
                    <a:lnTo>
                      <a:pt x="852" y="121"/>
                    </a:lnTo>
                    <a:lnTo>
                      <a:pt x="856" y="119"/>
                    </a:lnTo>
                    <a:lnTo>
                      <a:pt x="859" y="118"/>
                    </a:lnTo>
                    <a:lnTo>
                      <a:pt x="861" y="117"/>
                    </a:lnTo>
                    <a:lnTo>
                      <a:pt x="864" y="116"/>
                    </a:lnTo>
                    <a:lnTo>
                      <a:pt x="867" y="115"/>
                    </a:lnTo>
                    <a:lnTo>
                      <a:pt x="870" y="115"/>
                    </a:lnTo>
                    <a:lnTo>
                      <a:pt x="901" y="108"/>
                    </a:lnTo>
                    <a:cubicBezTo>
                      <a:pt x="921" y="97"/>
                      <a:pt x="1002" y="64"/>
                      <a:pt x="988" y="49"/>
                    </a:cubicBezTo>
                    <a:cubicBezTo>
                      <a:pt x="974" y="34"/>
                      <a:pt x="886" y="25"/>
                      <a:pt x="815" y="17"/>
                    </a:cubicBezTo>
                    <a:cubicBezTo>
                      <a:pt x="744" y="9"/>
                      <a:pt x="605" y="4"/>
                      <a:pt x="560" y="1"/>
                    </a:cubicBezTo>
                    <a:lnTo>
                      <a:pt x="542" y="0"/>
                    </a:lnTo>
                    <a:lnTo>
                      <a:pt x="523" y="0"/>
                    </a:lnTo>
                    <a:lnTo>
                      <a:pt x="506" y="0"/>
                    </a:lnTo>
                    <a:lnTo>
                      <a:pt x="487" y="1"/>
                    </a:lnTo>
                    <a:lnTo>
                      <a:pt x="470" y="2"/>
                    </a:lnTo>
                    <a:lnTo>
                      <a:pt x="451" y="3"/>
                    </a:lnTo>
                    <a:lnTo>
                      <a:pt x="434" y="4"/>
                    </a:lnTo>
                    <a:lnTo>
                      <a:pt x="416" y="5"/>
                    </a:lnTo>
                    <a:lnTo>
                      <a:pt x="400" y="7"/>
                    </a:lnTo>
                    <a:lnTo>
                      <a:pt x="384" y="10"/>
                    </a:lnTo>
                    <a:lnTo>
                      <a:pt x="367" y="12"/>
                    </a:lnTo>
                    <a:lnTo>
                      <a:pt x="351" y="14"/>
                    </a:lnTo>
                    <a:lnTo>
                      <a:pt x="335" y="17"/>
                    </a:lnTo>
                    <a:lnTo>
                      <a:pt x="320" y="20"/>
                    </a:lnTo>
                    <a:lnTo>
                      <a:pt x="305" y="23"/>
                    </a:lnTo>
                    <a:lnTo>
                      <a:pt x="291" y="26"/>
                    </a:lnTo>
                    <a:lnTo>
                      <a:pt x="277" y="29"/>
                    </a:lnTo>
                    <a:lnTo>
                      <a:pt x="263" y="32"/>
                    </a:lnTo>
                    <a:lnTo>
                      <a:pt x="251" y="35"/>
                    </a:lnTo>
                    <a:lnTo>
                      <a:pt x="239" y="39"/>
                    </a:lnTo>
                    <a:lnTo>
                      <a:pt x="227" y="41"/>
                    </a:lnTo>
                    <a:lnTo>
                      <a:pt x="216" y="45"/>
                    </a:lnTo>
                    <a:lnTo>
                      <a:pt x="205" y="48"/>
                    </a:lnTo>
                    <a:lnTo>
                      <a:pt x="195" y="51"/>
                    </a:lnTo>
                    <a:lnTo>
                      <a:pt x="186" y="54"/>
                    </a:lnTo>
                    <a:lnTo>
                      <a:pt x="169" y="60"/>
                    </a:lnTo>
                    <a:lnTo>
                      <a:pt x="153" y="66"/>
                    </a:lnTo>
                    <a:lnTo>
                      <a:pt x="139" y="71"/>
                    </a:lnTo>
                    <a:lnTo>
                      <a:pt x="124" y="77"/>
                    </a:lnTo>
                    <a:lnTo>
                      <a:pt x="111" y="82"/>
                    </a:lnTo>
                    <a:lnTo>
                      <a:pt x="100" y="87"/>
                    </a:lnTo>
                    <a:lnTo>
                      <a:pt x="88" y="93"/>
                    </a:lnTo>
                    <a:lnTo>
                      <a:pt x="78" y="98"/>
                    </a:lnTo>
                    <a:lnTo>
                      <a:pt x="69" y="103"/>
                    </a:lnTo>
                    <a:lnTo>
                      <a:pt x="61" y="108"/>
                    </a:lnTo>
                    <a:lnTo>
                      <a:pt x="52" y="113"/>
                    </a:lnTo>
                    <a:lnTo>
                      <a:pt x="45" y="117"/>
                    </a:lnTo>
                    <a:lnTo>
                      <a:pt x="39" y="121"/>
                    </a:lnTo>
                    <a:lnTo>
                      <a:pt x="33" y="126"/>
                    </a:lnTo>
                    <a:lnTo>
                      <a:pt x="28" y="129"/>
                    </a:lnTo>
                    <a:lnTo>
                      <a:pt x="23" y="133"/>
                    </a:lnTo>
                    <a:lnTo>
                      <a:pt x="19" y="136"/>
                    </a:lnTo>
                    <a:lnTo>
                      <a:pt x="14" y="139"/>
                    </a:lnTo>
                    <a:lnTo>
                      <a:pt x="10" y="142"/>
                    </a:lnTo>
                    <a:lnTo>
                      <a:pt x="5" y="144"/>
                    </a:lnTo>
                    <a:lnTo>
                      <a:pt x="0" y="146"/>
                    </a:lnTo>
                  </a:path>
                </a:pathLst>
              </a:custGeom>
              <a:gradFill rotWithShape="1">
                <a:gsLst>
                  <a:gs pos="0">
                    <a:srgbClr val="F6240E"/>
                  </a:gs>
                  <a:gs pos="100000">
                    <a:srgbClr val="FA8376">
                      <a:alpha val="97000"/>
                    </a:srgb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02" name="Freeform 1142">
                <a:extLst>
                  <a:ext uri="{FF2B5EF4-FFF2-40B4-BE49-F238E27FC236}">
                    <a16:creationId xmlns:a16="http://schemas.microsoft.com/office/drawing/2014/main" id="{B82F9F95-F397-4313-BAF4-FB5E673B5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366"/>
                <a:ext cx="336" cy="64"/>
              </a:xfrm>
              <a:custGeom>
                <a:avLst/>
                <a:gdLst>
                  <a:gd name="T0" fmla="*/ 16 w 1593"/>
                  <a:gd name="T1" fmla="*/ 5 h 438"/>
                  <a:gd name="T2" fmla="*/ 8 w 1593"/>
                  <a:gd name="T3" fmla="*/ 9 h 438"/>
                  <a:gd name="T4" fmla="*/ 3 w 1593"/>
                  <a:gd name="T5" fmla="*/ 16 h 438"/>
                  <a:gd name="T6" fmla="*/ 0 w 1593"/>
                  <a:gd name="T7" fmla="*/ 23 h 438"/>
                  <a:gd name="T8" fmla="*/ 1 w 1593"/>
                  <a:gd name="T9" fmla="*/ 32 h 438"/>
                  <a:gd name="T10" fmla="*/ 5 w 1593"/>
                  <a:gd name="T11" fmla="*/ 40 h 438"/>
                  <a:gd name="T12" fmla="*/ 12 w 1593"/>
                  <a:gd name="T13" fmla="*/ 46 h 438"/>
                  <a:gd name="T14" fmla="*/ 19 w 1593"/>
                  <a:gd name="T15" fmla="*/ 49 h 438"/>
                  <a:gd name="T16" fmla="*/ 35 w 1593"/>
                  <a:gd name="T17" fmla="*/ 48 h 438"/>
                  <a:gd name="T18" fmla="*/ 111 w 1593"/>
                  <a:gd name="T19" fmla="*/ 46 h 438"/>
                  <a:gd name="T20" fmla="*/ 208 w 1593"/>
                  <a:gd name="T21" fmla="*/ 46 h 438"/>
                  <a:gd name="T22" fmla="*/ 290 w 1593"/>
                  <a:gd name="T23" fmla="*/ 48 h 438"/>
                  <a:gd name="T24" fmla="*/ 383 w 1593"/>
                  <a:gd name="T25" fmla="*/ 54 h 438"/>
                  <a:gd name="T26" fmla="*/ 486 w 1593"/>
                  <a:gd name="T27" fmla="*/ 64 h 438"/>
                  <a:gd name="T28" fmla="*/ 597 w 1593"/>
                  <a:gd name="T29" fmla="*/ 80 h 438"/>
                  <a:gd name="T30" fmla="*/ 717 w 1593"/>
                  <a:gd name="T31" fmla="*/ 100 h 438"/>
                  <a:gd name="T32" fmla="*/ 840 w 1593"/>
                  <a:gd name="T33" fmla="*/ 127 h 438"/>
                  <a:gd name="T34" fmla="*/ 970 w 1593"/>
                  <a:gd name="T35" fmla="*/ 163 h 438"/>
                  <a:gd name="T36" fmla="*/ 1100 w 1593"/>
                  <a:gd name="T37" fmla="*/ 206 h 438"/>
                  <a:gd name="T38" fmla="*/ 1233 w 1593"/>
                  <a:gd name="T39" fmla="*/ 258 h 438"/>
                  <a:gd name="T40" fmla="*/ 1364 w 1593"/>
                  <a:gd name="T41" fmla="*/ 320 h 438"/>
                  <a:gd name="T42" fmla="*/ 1494 w 1593"/>
                  <a:gd name="T43" fmla="*/ 394 h 438"/>
                  <a:gd name="T44" fmla="*/ 1562 w 1593"/>
                  <a:gd name="T45" fmla="*/ 437 h 438"/>
                  <a:gd name="T46" fmla="*/ 1571 w 1593"/>
                  <a:gd name="T47" fmla="*/ 438 h 438"/>
                  <a:gd name="T48" fmla="*/ 1579 w 1593"/>
                  <a:gd name="T49" fmla="*/ 437 h 438"/>
                  <a:gd name="T50" fmla="*/ 1586 w 1593"/>
                  <a:gd name="T51" fmla="*/ 431 h 438"/>
                  <a:gd name="T52" fmla="*/ 1592 w 1593"/>
                  <a:gd name="T53" fmla="*/ 423 h 438"/>
                  <a:gd name="T54" fmla="*/ 1593 w 1593"/>
                  <a:gd name="T55" fmla="*/ 416 h 438"/>
                  <a:gd name="T56" fmla="*/ 1592 w 1593"/>
                  <a:gd name="T57" fmla="*/ 407 h 438"/>
                  <a:gd name="T58" fmla="*/ 1587 w 1593"/>
                  <a:gd name="T59" fmla="*/ 400 h 438"/>
                  <a:gd name="T60" fmla="*/ 1519 w 1593"/>
                  <a:gd name="T61" fmla="*/ 355 h 438"/>
                  <a:gd name="T62" fmla="*/ 1386 w 1593"/>
                  <a:gd name="T63" fmla="*/ 280 h 438"/>
                  <a:gd name="T64" fmla="*/ 1251 w 1593"/>
                  <a:gd name="T65" fmla="*/ 217 h 438"/>
                  <a:gd name="T66" fmla="*/ 1117 w 1593"/>
                  <a:gd name="T67" fmla="*/ 164 h 438"/>
                  <a:gd name="T68" fmla="*/ 983 w 1593"/>
                  <a:gd name="T69" fmla="*/ 120 h 438"/>
                  <a:gd name="T70" fmla="*/ 851 w 1593"/>
                  <a:gd name="T71" fmla="*/ 84 h 438"/>
                  <a:gd name="T72" fmla="*/ 725 w 1593"/>
                  <a:gd name="T73" fmla="*/ 57 h 438"/>
                  <a:gd name="T74" fmla="*/ 604 w 1593"/>
                  <a:gd name="T75" fmla="*/ 34 h 438"/>
                  <a:gd name="T76" fmla="*/ 490 w 1593"/>
                  <a:gd name="T77" fmla="*/ 20 h 438"/>
                  <a:gd name="T78" fmla="*/ 385 w 1593"/>
                  <a:gd name="T79" fmla="*/ 9 h 438"/>
                  <a:gd name="T80" fmla="*/ 291 w 1593"/>
                  <a:gd name="T81" fmla="*/ 4 h 438"/>
                  <a:gd name="T82" fmla="*/ 207 w 1593"/>
                  <a:gd name="T83" fmla="*/ 0 h 438"/>
                  <a:gd name="T84" fmla="*/ 109 w 1593"/>
                  <a:gd name="T85" fmla="*/ 0 h 438"/>
                  <a:gd name="T86" fmla="*/ 32 w 1593"/>
                  <a:gd name="T87" fmla="*/ 2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93" h="438">
                    <a:moveTo>
                      <a:pt x="21" y="4"/>
                    </a:moveTo>
                    <a:lnTo>
                      <a:pt x="16" y="5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2" y="37"/>
                    </a:lnTo>
                    <a:lnTo>
                      <a:pt x="5" y="40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4" y="49"/>
                    </a:lnTo>
                    <a:lnTo>
                      <a:pt x="35" y="48"/>
                    </a:lnTo>
                    <a:lnTo>
                      <a:pt x="65" y="47"/>
                    </a:lnTo>
                    <a:lnTo>
                      <a:pt x="111" y="46"/>
                    </a:lnTo>
                    <a:lnTo>
                      <a:pt x="172" y="44"/>
                    </a:lnTo>
                    <a:lnTo>
                      <a:pt x="208" y="46"/>
                    </a:lnTo>
                    <a:lnTo>
                      <a:pt x="247" y="47"/>
                    </a:lnTo>
                    <a:lnTo>
                      <a:pt x="290" y="48"/>
                    </a:lnTo>
                    <a:lnTo>
                      <a:pt x="335" y="51"/>
                    </a:lnTo>
                    <a:lnTo>
                      <a:pt x="383" y="54"/>
                    </a:lnTo>
                    <a:lnTo>
                      <a:pt x="434" y="59"/>
                    </a:lnTo>
                    <a:lnTo>
                      <a:pt x="486" y="64"/>
                    </a:lnTo>
                    <a:lnTo>
                      <a:pt x="541" y="71"/>
                    </a:lnTo>
                    <a:lnTo>
                      <a:pt x="597" y="80"/>
                    </a:lnTo>
                    <a:lnTo>
                      <a:pt x="656" y="89"/>
                    </a:lnTo>
                    <a:lnTo>
                      <a:pt x="717" y="100"/>
                    </a:lnTo>
                    <a:lnTo>
                      <a:pt x="778" y="113"/>
                    </a:lnTo>
                    <a:lnTo>
                      <a:pt x="840" y="127"/>
                    </a:lnTo>
                    <a:lnTo>
                      <a:pt x="904" y="144"/>
                    </a:lnTo>
                    <a:lnTo>
                      <a:pt x="970" y="163"/>
                    </a:lnTo>
                    <a:lnTo>
                      <a:pt x="1035" y="183"/>
                    </a:lnTo>
                    <a:lnTo>
                      <a:pt x="1100" y="206"/>
                    </a:lnTo>
                    <a:lnTo>
                      <a:pt x="1166" y="230"/>
                    </a:lnTo>
                    <a:lnTo>
                      <a:pt x="1233" y="258"/>
                    </a:lnTo>
                    <a:lnTo>
                      <a:pt x="1299" y="288"/>
                    </a:lnTo>
                    <a:lnTo>
                      <a:pt x="1364" y="320"/>
                    </a:lnTo>
                    <a:lnTo>
                      <a:pt x="1429" y="355"/>
                    </a:lnTo>
                    <a:lnTo>
                      <a:pt x="1494" y="394"/>
                    </a:lnTo>
                    <a:lnTo>
                      <a:pt x="1558" y="435"/>
                    </a:lnTo>
                    <a:lnTo>
                      <a:pt x="1562" y="437"/>
                    </a:lnTo>
                    <a:lnTo>
                      <a:pt x="1566" y="438"/>
                    </a:lnTo>
                    <a:lnTo>
                      <a:pt x="1571" y="438"/>
                    </a:lnTo>
                    <a:lnTo>
                      <a:pt x="1575" y="438"/>
                    </a:lnTo>
                    <a:lnTo>
                      <a:pt x="1579" y="437"/>
                    </a:lnTo>
                    <a:lnTo>
                      <a:pt x="1583" y="435"/>
                    </a:lnTo>
                    <a:lnTo>
                      <a:pt x="1586" y="431"/>
                    </a:lnTo>
                    <a:lnTo>
                      <a:pt x="1589" y="428"/>
                    </a:lnTo>
                    <a:lnTo>
                      <a:pt x="1592" y="423"/>
                    </a:lnTo>
                    <a:lnTo>
                      <a:pt x="1593" y="420"/>
                    </a:lnTo>
                    <a:lnTo>
                      <a:pt x="1593" y="416"/>
                    </a:lnTo>
                    <a:lnTo>
                      <a:pt x="1593" y="411"/>
                    </a:lnTo>
                    <a:lnTo>
                      <a:pt x="1592" y="407"/>
                    </a:lnTo>
                    <a:lnTo>
                      <a:pt x="1589" y="404"/>
                    </a:lnTo>
                    <a:lnTo>
                      <a:pt x="1587" y="400"/>
                    </a:lnTo>
                    <a:lnTo>
                      <a:pt x="1584" y="397"/>
                    </a:lnTo>
                    <a:lnTo>
                      <a:pt x="1519" y="355"/>
                    </a:lnTo>
                    <a:lnTo>
                      <a:pt x="1452" y="316"/>
                    </a:lnTo>
                    <a:lnTo>
                      <a:pt x="1386" y="280"/>
                    </a:lnTo>
                    <a:lnTo>
                      <a:pt x="1319" y="247"/>
                    </a:lnTo>
                    <a:lnTo>
                      <a:pt x="1251" y="217"/>
                    </a:lnTo>
                    <a:lnTo>
                      <a:pt x="1184" y="189"/>
                    </a:lnTo>
                    <a:lnTo>
                      <a:pt x="1117" y="164"/>
                    </a:lnTo>
                    <a:lnTo>
                      <a:pt x="1049" y="141"/>
                    </a:lnTo>
                    <a:lnTo>
                      <a:pt x="983" y="120"/>
                    </a:lnTo>
                    <a:lnTo>
                      <a:pt x="917" y="101"/>
                    </a:lnTo>
                    <a:lnTo>
                      <a:pt x="851" y="84"/>
                    </a:lnTo>
                    <a:lnTo>
                      <a:pt x="788" y="69"/>
                    </a:lnTo>
                    <a:lnTo>
                      <a:pt x="725" y="57"/>
                    </a:lnTo>
                    <a:lnTo>
                      <a:pt x="664" y="44"/>
                    </a:lnTo>
                    <a:lnTo>
                      <a:pt x="604" y="34"/>
                    </a:lnTo>
                    <a:lnTo>
                      <a:pt x="546" y="27"/>
                    </a:lnTo>
                    <a:lnTo>
                      <a:pt x="490" y="20"/>
                    </a:lnTo>
                    <a:lnTo>
                      <a:pt x="437" y="15"/>
                    </a:lnTo>
                    <a:lnTo>
                      <a:pt x="385" y="9"/>
                    </a:lnTo>
                    <a:lnTo>
                      <a:pt x="337" y="6"/>
                    </a:lnTo>
                    <a:lnTo>
                      <a:pt x="291" y="4"/>
                    </a:lnTo>
                    <a:lnTo>
                      <a:pt x="248" y="1"/>
                    </a:lnTo>
                    <a:lnTo>
                      <a:pt x="207" y="0"/>
                    </a:lnTo>
                    <a:lnTo>
                      <a:pt x="171" y="0"/>
                    </a:lnTo>
                    <a:lnTo>
                      <a:pt x="109" y="0"/>
                    </a:lnTo>
                    <a:lnTo>
                      <a:pt x="61" y="1"/>
                    </a:lnTo>
                    <a:lnTo>
                      <a:pt x="32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03" name="Freeform 1143">
                <a:extLst>
                  <a:ext uri="{FF2B5EF4-FFF2-40B4-BE49-F238E27FC236}">
                    <a16:creationId xmlns:a16="http://schemas.microsoft.com/office/drawing/2014/main" id="{6C0DD633-D523-4944-96EF-8AA3620D9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3394"/>
                <a:ext cx="202" cy="74"/>
              </a:xfrm>
              <a:custGeom>
                <a:avLst/>
                <a:gdLst>
                  <a:gd name="T0" fmla="*/ 0 w 1017"/>
                  <a:gd name="T1" fmla="*/ 21 h 439"/>
                  <a:gd name="T2" fmla="*/ 1 w 1017"/>
                  <a:gd name="T3" fmla="*/ 29 h 439"/>
                  <a:gd name="T4" fmla="*/ 5 w 1017"/>
                  <a:gd name="T5" fmla="*/ 37 h 439"/>
                  <a:gd name="T6" fmla="*/ 12 w 1017"/>
                  <a:gd name="T7" fmla="*/ 43 h 439"/>
                  <a:gd name="T8" fmla="*/ 25 w 1017"/>
                  <a:gd name="T9" fmla="*/ 46 h 439"/>
                  <a:gd name="T10" fmla="*/ 85 w 1017"/>
                  <a:gd name="T11" fmla="*/ 64 h 439"/>
                  <a:gd name="T12" fmla="*/ 188 w 1017"/>
                  <a:gd name="T13" fmla="*/ 95 h 439"/>
                  <a:gd name="T14" fmla="*/ 322 w 1017"/>
                  <a:gd name="T15" fmla="*/ 139 h 439"/>
                  <a:gd name="T16" fmla="*/ 476 w 1017"/>
                  <a:gd name="T17" fmla="*/ 193 h 439"/>
                  <a:gd name="T18" fmla="*/ 636 w 1017"/>
                  <a:gd name="T19" fmla="*/ 256 h 439"/>
                  <a:gd name="T20" fmla="*/ 753 w 1017"/>
                  <a:gd name="T21" fmla="*/ 307 h 439"/>
                  <a:gd name="T22" fmla="*/ 826 w 1017"/>
                  <a:gd name="T23" fmla="*/ 342 h 439"/>
                  <a:gd name="T24" fmla="*/ 894 w 1017"/>
                  <a:gd name="T25" fmla="*/ 379 h 439"/>
                  <a:gd name="T26" fmla="*/ 954 w 1017"/>
                  <a:gd name="T27" fmla="*/ 416 h 439"/>
                  <a:gd name="T28" fmla="*/ 985 w 1017"/>
                  <a:gd name="T29" fmla="*/ 437 h 439"/>
                  <a:gd name="T30" fmla="*/ 994 w 1017"/>
                  <a:gd name="T31" fmla="*/ 439 h 439"/>
                  <a:gd name="T32" fmla="*/ 1002 w 1017"/>
                  <a:gd name="T33" fmla="*/ 438 h 439"/>
                  <a:gd name="T34" fmla="*/ 1010 w 1017"/>
                  <a:gd name="T35" fmla="*/ 433 h 439"/>
                  <a:gd name="T36" fmla="*/ 1015 w 1017"/>
                  <a:gd name="T37" fmla="*/ 426 h 439"/>
                  <a:gd name="T38" fmla="*/ 1017 w 1017"/>
                  <a:gd name="T39" fmla="*/ 417 h 439"/>
                  <a:gd name="T40" fmla="*/ 1016 w 1017"/>
                  <a:gd name="T41" fmla="*/ 409 h 439"/>
                  <a:gd name="T42" fmla="*/ 1011 w 1017"/>
                  <a:gd name="T43" fmla="*/ 402 h 439"/>
                  <a:gd name="T44" fmla="*/ 980 w 1017"/>
                  <a:gd name="T45" fmla="*/ 379 h 439"/>
                  <a:gd name="T46" fmla="*/ 919 w 1017"/>
                  <a:gd name="T47" fmla="*/ 341 h 439"/>
                  <a:gd name="T48" fmla="*/ 850 w 1017"/>
                  <a:gd name="T49" fmla="*/ 305 h 439"/>
                  <a:gd name="T50" fmla="*/ 778 w 1017"/>
                  <a:gd name="T51" fmla="*/ 268 h 439"/>
                  <a:gd name="T52" fmla="*/ 660 w 1017"/>
                  <a:gd name="T53" fmla="*/ 216 h 439"/>
                  <a:gd name="T54" fmla="*/ 501 w 1017"/>
                  <a:gd name="T55" fmla="*/ 153 h 439"/>
                  <a:gd name="T56" fmla="*/ 348 w 1017"/>
                  <a:gd name="T57" fmla="*/ 99 h 439"/>
                  <a:gd name="T58" fmla="*/ 211 w 1017"/>
                  <a:gd name="T59" fmla="*/ 55 h 439"/>
                  <a:gd name="T60" fmla="*/ 106 w 1017"/>
                  <a:gd name="T61" fmla="*/ 23 h 439"/>
                  <a:gd name="T62" fmla="*/ 42 w 1017"/>
                  <a:gd name="T63" fmla="*/ 4 h 439"/>
                  <a:gd name="T64" fmla="*/ 24 w 1017"/>
                  <a:gd name="T65" fmla="*/ 0 h 439"/>
                  <a:gd name="T66" fmla="*/ 15 w 1017"/>
                  <a:gd name="T67" fmla="*/ 1 h 439"/>
                  <a:gd name="T68" fmla="*/ 7 w 1017"/>
                  <a:gd name="T69" fmla="*/ 5 h 439"/>
                  <a:gd name="T70" fmla="*/ 3 w 1017"/>
                  <a:gd name="T71" fmla="*/ 12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17" h="439">
                    <a:moveTo>
                      <a:pt x="1" y="16"/>
                    </a:moveTo>
                    <a:lnTo>
                      <a:pt x="0" y="21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2" y="43"/>
                    </a:lnTo>
                    <a:lnTo>
                      <a:pt x="16" y="44"/>
                    </a:lnTo>
                    <a:lnTo>
                      <a:pt x="25" y="46"/>
                    </a:lnTo>
                    <a:lnTo>
                      <a:pt x="48" y="53"/>
                    </a:lnTo>
                    <a:lnTo>
                      <a:pt x="85" y="64"/>
                    </a:lnTo>
                    <a:lnTo>
                      <a:pt x="131" y="77"/>
                    </a:lnTo>
                    <a:lnTo>
                      <a:pt x="188" y="95"/>
                    </a:lnTo>
                    <a:lnTo>
                      <a:pt x="252" y="116"/>
                    </a:lnTo>
                    <a:lnTo>
                      <a:pt x="322" y="139"/>
                    </a:lnTo>
                    <a:lnTo>
                      <a:pt x="397" y="164"/>
                    </a:lnTo>
                    <a:lnTo>
                      <a:pt x="476" y="193"/>
                    </a:lnTo>
                    <a:lnTo>
                      <a:pt x="557" y="223"/>
                    </a:lnTo>
                    <a:lnTo>
                      <a:pt x="636" y="256"/>
                    </a:lnTo>
                    <a:lnTo>
                      <a:pt x="715" y="289"/>
                    </a:lnTo>
                    <a:lnTo>
                      <a:pt x="753" y="307"/>
                    </a:lnTo>
                    <a:lnTo>
                      <a:pt x="790" y="325"/>
                    </a:lnTo>
                    <a:lnTo>
                      <a:pt x="826" y="342"/>
                    </a:lnTo>
                    <a:lnTo>
                      <a:pt x="860" y="360"/>
                    </a:lnTo>
                    <a:lnTo>
                      <a:pt x="894" y="379"/>
                    </a:lnTo>
                    <a:lnTo>
                      <a:pt x="926" y="397"/>
                    </a:lnTo>
                    <a:lnTo>
                      <a:pt x="954" y="416"/>
                    </a:lnTo>
                    <a:lnTo>
                      <a:pt x="982" y="435"/>
                    </a:lnTo>
                    <a:lnTo>
                      <a:pt x="985" y="437"/>
                    </a:lnTo>
                    <a:lnTo>
                      <a:pt x="990" y="438"/>
                    </a:lnTo>
                    <a:lnTo>
                      <a:pt x="994" y="439"/>
                    </a:lnTo>
                    <a:lnTo>
                      <a:pt x="999" y="438"/>
                    </a:lnTo>
                    <a:lnTo>
                      <a:pt x="1002" y="438"/>
                    </a:lnTo>
                    <a:lnTo>
                      <a:pt x="1006" y="436"/>
                    </a:lnTo>
                    <a:lnTo>
                      <a:pt x="1010" y="433"/>
                    </a:lnTo>
                    <a:lnTo>
                      <a:pt x="1013" y="430"/>
                    </a:lnTo>
                    <a:lnTo>
                      <a:pt x="1015" y="426"/>
                    </a:lnTo>
                    <a:lnTo>
                      <a:pt x="1016" y="422"/>
                    </a:lnTo>
                    <a:lnTo>
                      <a:pt x="1017" y="417"/>
                    </a:lnTo>
                    <a:lnTo>
                      <a:pt x="1017" y="413"/>
                    </a:lnTo>
                    <a:lnTo>
                      <a:pt x="1016" y="409"/>
                    </a:lnTo>
                    <a:lnTo>
                      <a:pt x="1014" y="405"/>
                    </a:lnTo>
                    <a:lnTo>
                      <a:pt x="1011" y="402"/>
                    </a:lnTo>
                    <a:lnTo>
                      <a:pt x="1007" y="399"/>
                    </a:lnTo>
                    <a:lnTo>
                      <a:pt x="980" y="379"/>
                    </a:lnTo>
                    <a:lnTo>
                      <a:pt x="951" y="360"/>
                    </a:lnTo>
                    <a:lnTo>
                      <a:pt x="919" y="341"/>
                    </a:lnTo>
                    <a:lnTo>
                      <a:pt x="886" y="322"/>
                    </a:lnTo>
                    <a:lnTo>
                      <a:pt x="850" y="305"/>
                    </a:lnTo>
                    <a:lnTo>
                      <a:pt x="815" y="286"/>
                    </a:lnTo>
                    <a:lnTo>
                      <a:pt x="778" y="268"/>
                    </a:lnTo>
                    <a:lnTo>
                      <a:pt x="739" y="251"/>
                    </a:lnTo>
                    <a:lnTo>
                      <a:pt x="660" y="216"/>
                    </a:lnTo>
                    <a:lnTo>
                      <a:pt x="581" y="184"/>
                    </a:lnTo>
                    <a:lnTo>
                      <a:pt x="501" y="153"/>
                    </a:lnTo>
                    <a:lnTo>
                      <a:pt x="423" y="126"/>
                    </a:lnTo>
                    <a:lnTo>
                      <a:pt x="348" y="99"/>
                    </a:lnTo>
                    <a:lnTo>
                      <a:pt x="276" y="76"/>
                    </a:lnTo>
                    <a:lnTo>
                      <a:pt x="211" y="55"/>
                    </a:lnTo>
                    <a:lnTo>
                      <a:pt x="153" y="37"/>
                    </a:lnTo>
                    <a:lnTo>
                      <a:pt x="106" y="23"/>
                    </a:lnTo>
                    <a:lnTo>
                      <a:pt x="67" y="12"/>
                    </a:lnTo>
                    <a:lnTo>
                      <a:pt x="42" y="4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2" y="3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2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04" name="Freeform 1144">
                <a:extLst>
                  <a:ext uri="{FF2B5EF4-FFF2-40B4-BE49-F238E27FC236}">
                    <a16:creationId xmlns:a16="http://schemas.microsoft.com/office/drawing/2014/main" id="{EDA5FCC9-55A2-4401-B67C-056452F8C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3434"/>
                <a:ext cx="187" cy="60"/>
              </a:xfrm>
              <a:custGeom>
                <a:avLst/>
                <a:gdLst>
                  <a:gd name="T0" fmla="*/ 0 w 928"/>
                  <a:gd name="T1" fmla="*/ 23 h 348"/>
                  <a:gd name="T2" fmla="*/ 1 w 928"/>
                  <a:gd name="T3" fmla="*/ 31 h 348"/>
                  <a:gd name="T4" fmla="*/ 7 w 928"/>
                  <a:gd name="T5" fmla="*/ 38 h 348"/>
                  <a:gd name="T6" fmla="*/ 13 w 928"/>
                  <a:gd name="T7" fmla="*/ 43 h 348"/>
                  <a:gd name="T8" fmla="*/ 26 w 928"/>
                  <a:gd name="T9" fmla="*/ 46 h 348"/>
                  <a:gd name="T10" fmla="*/ 83 w 928"/>
                  <a:gd name="T11" fmla="*/ 57 h 348"/>
                  <a:gd name="T12" fmla="*/ 179 w 928"/>
                  <a:gd name="T13" fmla="*/ 79 h 348"/>
                  <a:gd name="T14" fmla="*/ 305 w 928"/>
                  <a:gd name="T15" fmla="*/ 110 h 348"/>
                  <a:gd name="T16" fmla="*/ 447 w 928"/>
                  <a:gd name="T17" fmla="*/ 150 h 348"/>
                  <a:gd name="T18" fmla="*/ 557 w 928"/>
                  <a:gd name="T19" fmla="*/ 184 h 348"/>
                  <a:gd name="T20" fmla="*/ 629 w 928"/>
                  <a:gd name="T21" fmla="*/ 210 h 348"/>
                  <a:gd name="T22" fmla="*/ 697 w 928"/>
                  <a:gd name="T23" fmla="*/ 237 h 348"/>
                  <a:gd name="T24" fmla="*/ 761 w 928"/>
                  <a:gd name="T25" fmla="*/ 266 h 348"/>
                  <a:gd name="T26" fmla="*/ 819 w 928"/>
                  <a:gd name="T27" fmla="*/ 296 h 348"/>
                  <a:gd name="T28" fmla="*/ 869 w 928"/>
                  <a:gd name="T29" fmla="*/ 327 h 348"/>
                  <a:gd name="T30" fmla="*/ 895 w 928"/>
                  <a:gd name="T31" fmla="*/ 345 h 348"/>
                  <a:gd name="T32" fmla="*/ 904 w 928"/>
                  <a:gd name="T33" fmla="*/ 348 h 348"/>
                  <a:gd name="T34" fmla="*/ 911 w 928"/>
                  <a:gd name="T35" fmla="*/ 348 h 348"/>
                  <a:gd name="T36" fmla="*/ 919 w 928"/>
                  <a:gd name="T37" fmla="*/ 343 h 348"/>
                  <a:gd name="T38" fmla="*/ 925 w 928"/>
                  <a:gd name="T39" fmla="*/ 336 h 348"/>
                  <a:gd name="T40" fmla="*/ 928 w 928"/>
                  <a:gd name="T41" fmla="*/ 328 h 348"/>
                  <a:gd name="T42" fmla="*/ 927 w 928"/>
                  <a:gd name="T43" fmla="*/ 319 h 348"/>
                  <a:gd name="T44" fmla="*/ 923 w 928"/>
                  <a:gd name="T45" fmla="*/ 311 h 348"/>
                  <a:gd name="T46" fmla="*/ 897 w 928"/>
                  <a:gd name="T47" fmla="*/ 291 h 348"/>
                  <a:gd name="T48" fmla="*/ 845 w 928"/>
                  <a:gd name="T49" fmla="*/ 258 h 348"/>
                  <a:gd name="T50" fmla="*/ 787 w 928"/>
                  <a:gd name="T51" fmla="*/ 227 h 348"/>
                  <a:gd name="T52" fmla="*/ 721 w 928"/>
                  <a:gd name="T53" fmla="*/ 198 h 348"/>
                  <a:gd name="T54" fmla="*/ 653 w 928"/>
                  <a:gd name="T55" fmla="*/ 171 h 348"/>
                  <a:gd name="T56" fmla="*/ 581 w 928"/>
                  <a:gd name="T57" fmla="*/ 144 h 348"/>
                  <a:gd name="T58" fmla="*/ 471 w 928"/>
                  <a:gd name="T59" fmla="*/ 109 h 348"/>
                  <a:gd name="T60" fmla="*/ 327 w 928"/>
                  <a:gd name="T61" fmla="*/ 69 h 348"/>
                  <a:gd name="T62" fmla="*/ 200 w 928"/>
                  <a:gd name="T63" fmla="*/ 37 h 348"/>
                  <a:gd name="T64" fmla="*/ 99 w 928"/>
                  <a:gd name="T65" fmla="*/ 15 h 348"/>
                  <a:gd name="T66" fmla="*/ 39 w 928"/>
                  <a:gd name="T67" fmla="*/ 2 h 348"/>
                  <a:gd name="T68" fmla="*/ 22 w 928"/>
                  <a:gd name="T69" fmla="*/ 0 h 348"/>
                  <a:gd name="T70" fmla="*/ 13 w 928"/>
                  <a:gd name="T71" fmla="*/ 2 h 348"/>
                  <a:gd name="T72" fmla="*/ 7 w 928"/>
                  <a:gd name="T73" fmla="*/ 6 h 348"/>
                  <a:gd name="T74" fmla="*/ 1 w 928"/>
                  <a:gd name="T75" fmla="*/ 1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8" h="348">
                    <a:moveTo>
                      <a:pt x="0" y="17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1" y="31"/>
                    </a:lnTo>
                    <a:lnTo>
                      <a:pt x="3" y="35"/>
                    </a:lnTo>
                    <a:lnTo>
                      <a:pt x="7" y="38"/>
                    </a:lnTo>
                    <a:lnTo>
                      <a:pt x="10" y="40"/>
                    </a:lnTo>
                    <a:lnTo>
                      <a:pt x="13" y="43"/>
                    </a:lnTo>
                    <a:lnTo>
                      <a:pt x="18" y="44"/>
                    </a:lnTo>
                    <a:lnTo>
                      <a:pt x="26" y="46"/>
                    </a:lnTo>
                    <a:lnTo>
                      <a:pt x="49" y="50"/>
                    </a:lnTo>
                    <a:lnTo>
                      <a:pt x="83" y="57"/>
                    </a:lnTo>
                    <a:lnTo>
                      <a:pt x="127" y="67"/>
                    </a:lnTo>
                    <a:lnTo>
                      <a:pt x="179" y="79"/>
                    </a:lnTo>
                    <a:lnTo>
                      <a:pt x="240" y="94"/>
                    </a:lnTo>
                    <a:lnTo>
                      <a:pt x="305" y="110"/>
                    </a:lnTo>
                    <a:lnTo>
                      <a:pt x="376" y="129"/>
                    </a:lnTo>
                    <a:lnTo>
                      <a:pt x="447" y="150"/>
                    </a:lnTo>
                    <a:lnTo>
                      <a:pt x="520" y="172"/>
                    </a:lnTo>
                    <a:lnTo>
                      <a:pt x="557" y="184"/>
                    </a:lnTo>
                    <a:lnTo>
                      <a:pt x="593" y="197"/>
                    </a:lnTo>
                    <a:lnTo>
                      <a:pt x="629" y="210"/>
                    </a:lnTo>
                    <a:lnTo>
                      <a:pt x="664" y="223"/>
                    </a:lnTo>
                    <a:lnTo>
                      <a:pt x="697" y="237"/>
                    </a:lnTo>
                    <a:lnTo>
                      <a:pt x="730" y="252"/>
                    </a:lnTo>
                    <a:lnTo>
                      <a:pt x="761" y="266"/>
                    </a:lnTo>
                    <a:lnTo>
                      <a:pt x="791" y="280"/>
                    </a:lnTo>
                    <a:lnTo>
                      <a:pt x="819" y="296"/>
                    </a:lnTo>
                    <a:lnTo>
                      <a:pt x="845" y="311"/>
                    </a:lnTo>
                    <a:lnTo>
                      <a:pt x="869" y="327"/>
                    </a:lnTo>
                    <a:lnTo>
                      <a:pt x="892" y="343"/>
                    </a:lnTo>
                    <a:lnTo>
                      <a:pt x="895" y="345"/>
                    </a:lnTo>
                    <a:lnTo>
                      <a:pt x="899" y="348"/>
                    </a:lnTo>
                    <a:lnTo>
                      <a:pt x="904" y="348"/>
                    </a:lnTo>
                    <a:lnTo>
                      <a:pt x="908" y="348"/>
                    </a:lnTo>
                    <a:lnTo>
                      <a:pt x="911" y="348"/>
                    </a:lnTo>
                    <a:lnTo>
                      <a:pt x="916" y="345"/>
                    </a:lnTo>
                    <a:lnTo>
                      <a:pt x="919" y="343"/>
                    </a:lnTo>
                    <a:lnTo>
                      <a:pt x="923" y="340"/>
                    </a:lnTo>
                    <a:lnTo>
                      <a:pt x="925" y="336"/>
                    </a:lnTo>
                    <a:lnTo>
                      <a:pt x="927" y="332"/>
                    </a:lnTo>
                    <a:lnTo>
                      <a:pt x="928" y="328"/>
                    </a:lnTo>
                    <a:lnTo>
                      <a:pt x="928" y="323"/>
                    </a:lnTo>
                    <a:lnTo>
                      <a:pt x="927" y="319"/>
                    </a:lnTo>
                    <a:lnTo>
                      <a:pt x="925" y="315"/>
                    </a:lnTo>
                    <a:lnTo>
                      <a:pt x="923" y="311"/>
                    </a:lnTo>
                    <a:lnTo>
                      <a:pt x="919" y="308"/>
                    </a:lnTo>
                    <a:lnTo>
                      <a:pt x="897" y="291"/>
                    </a:lnTo>
                    <a:lnTo>
                      <a:pt x="872" y="275"/>
                    </a:lnTo>
                    <a:lnTo>
                      <a:pt x="845" y="258"/>
                    </a:lnTo>
                    <a:lnTo>
                      <a:pt x="816" y="243"/>
                    </a:lnTo>
                    <a:lnTo>
                      <a:pt x="787" y="227"/>
                    </a:lnTo>
                    <a:lnTo>
                      <a:pt x="755" y="213"/>
                    </a:lnTo>
                    <a:lnTo>
                      <a:pt x="721" y="198"/>
                    </a:lnTo>
                    <a:lnTo>
                      <a:pt x="688" y="184"/>
                    </a:lnTo>
                    <a:lnTo>
                      <a:pt x="653" y="171"/>
                    </a:lnTo>
                    <a:lnTo>
                      <a:pt x="616" y="158"/>
                    </a:lnTo>
                    <a:lnTo>
                      <a:pt x="581" y="144"/>
                    </a:lnTo>
                    <a:lnTo>
                      <a:pt x="545" y="132"/>
                    </a:lnTo>
                    <a:lnTo>
                      <a:pt x="471" y="109"/>
                    </a:lnTo>
                    <a:lnTo>
                      <a:pt x="398" y="88"/>
                    </a:lnTo>
                    <a:lnTo>
                      <a:pt x="327" y="69"/>
                    </a:lnTo>
                    <a:lnTo>
                      <a:pt x="261" y="52"/>
                    </a:lnTo>
                    <a:lnTo>
                      <a:pt x="200" y="37"/>
                    </a:lnTo>
                    <a:lnTo>
                      <a:pt x="146" y="25"/>
                    </a:lnTo>
                    <a:lnTo>
                      <a:pt x="99" y="15"/>
                    </a:lnTo>
                    <a:lnTo>
                      <a:pt x="63" y="7"/>
                    </a:lnTo>
                    <a:lnTo>
                      <a:pt x="39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0"/>
                    </a:lnTo>
                    <a:lnTo>
                      <a:pt x="1" y="1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05" name="Freeform 1145">
                <a:extLst>
                  <a:ext uri="{FF2B5EF4-FFF2-40B4-BE49-F238E27FC236}">
                    <a16:creationId xmlns:a16="http://schemas.microsoft.com/office/drawing/2014/main" id="{FEDB5035-1DD7-4409-9DCD-E0830EC13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3471"/>
                <a:ext cx="100" cy="35"/>
              </a:xfrm>
              <a:custGeom>
                <a:avLst/>
                <a:gdLst>
                  <a:gd name="T0" fmla="*/ 1 w 506"/>
                  <a:gd name="T1" fmla="*/ 18 h 205"/>
                  <a:gd name="T2" fmla="*/ 0 w 506"/>
                  <a:gd name="T3" fmla="*/ 22 h 205"/>
                  <a:gd name="T4" fmla="*/ 1 w 506"/>
                  <a:gd name="T5" fmla="*/ 26 h 205"/>
                  <a:gd name="T6" fmla="*/ 3 w 506"/>
                  <a:gd name="T7" fmla="*/ 30 h 205"/>
                  <a:gd name="T8" fmla="*/ 4 w 506"/>
                  <a:gd name="T9" fmla="*/ 34 h 205"/>
                  <a:gd name="T10" fmla="*/ 7 w 506"/>
                  <a:gd name="T11" fmla="*/ 37 h 205"/>
                  <a:gd name="T12" fmla="*/ 9 w 506"/>
                  <a:gd name="T13" fmla="*/ 41 h 205"/>
                  <a:gd name="T14" fmla="*/ 14 w 506"/>
                  <a:gd name="T15" fmla="*/ 43 h 205"/>
                  <a:gd name="T16" fmla="*/ 18 w 506"/>
                  <a:gd name="T17" fmla="*/ 44 h 205"/>
                  <a:gd name="T18" fmla="*/ 31 w 506"/>
                  <a:gd name="T19" fmla="*/ 48 h 205"/>
                  <a:gd name="T20" fmla="*/ 67 w 506"/>
                  <a:gd name="T21" fmla="*/ 57 h 205"/>
                  <a:gd name="T22" fmla="*/ 119 w 506"/>
                  <a:gd name="T23" fmla="*/ 73 h 205"/>
                  <a:gd name="T24" fmla="*/ 184 w 506"/>
                  <a:gd name="T25" fmla="*/ 93 h 205"/>
                  <a:gd name="T26" fmla="*/ 256 w 506"/>
                  <a:gd name="T27" fmla="*/ 116 h 205"/>
                  <a:gd name="T28" fmla="*/ 332 w 506"/>
                  <a:gd name="T29" fmla="*/ 142 h 205"/>
                  <a:gd name="T30" fmla="*/ 369 w 506"/>
                  <a:gd name="T31" fmla="*/ 157 h 205"/>
                  <a:gd name="T32" fmla="*/ 406 w 506"/>
                  <a:gd name="T33" fmla="*/ 172 h 205"/>
                  <a:gd name="T34" fmla="*/ 441 w 506"/>
                  <a:gd name="T35" fmla="*/ 188 h 205"/>
                  <a:gd name="T36" fmla="*/ 474 w 506"/>
                  <a:gd name="T37" fmla="*/ 203 h 205"/>
                  <a:gd name="T38" fmla="*/ 479 w 506"/>
                  <a:gd name="T39" fmla="*/ 205 h 205"/>
                  <a:gd name="T40" fmla="*/ 482 w 506"/>
                  <a:gd name="T41" fmla="*/ 205 h 205"/>
                  <a:gd name="T42" fmla="*/ 486 w 506"/>
                  <a:gd name="T43" fmla="*/ 205 h 205"/>
                  <a:gd name="T44" fmla="*/ 491 w 506"/>
                  <a:gd name="T45" fmla="*/ 204 h 205"/>
                  <a:gd name="T46" fmla="*/ 495 w 506"/>
                  <a:gd name="T47" fmla="*/ 203 h 205"/>
                  <a:gd name="T48" fmla="*/ 499 w 506"/>
                  <a:gd name="T49" fmla="*/ 200 h 205"/>
                  <a:gd name="T50" fmla="*/ 502 w 506"/>
                  <a:gd name="T51" fmla="*/ 197 h 205"/>
                  <a:gd name="T52" fmla="*/ 504 w 506"/>
                  <a:gd name="T53" fmla="*/ 193 h 205"/>
                  <a:gd name="T54" fmla="*/ 506 w 506"/>
                  <a:gd name="T55" fmla="*/ 189 h 205"/>
                  <a:gd name="T56" fmla="*/ 506 w 506"/>
                  <a:gd name="T57" fmla="*/ 184 h 205"/>
                  <a:gd name="T58" fmla="*/ 506 w 506"/>
                  <a:gd name="T59" fmla="*/ 180 h 205"/>
                  <a:gd name="T60" fmla="*/ 505 w 506"/>
                  <a:gd name="T61" fmla="*/ 176 h 205"/>
                  <a:gd name="T62" fmla="*/ 504 w 506"/>
                  <a:gd name="T63" fmla="*/ 172 h 205"/>
                  <a:gd name="T64" fmla="*/ 501 w 506"/>
                  <a:gd name="T65" fmla="*/ 169 h 205"/>
                  <a:gd name="T66" fmla="*/ 497 w 506"/>
                  <a:gd name="T67" fmla="*/ 166 h 205"/>
                  <a:gd name="T68" fmla="*/ 494 w 506"/>
                  <a:gd name="T69" fmla="*/ 163 h 205"/>
                  <a:gd name="T70" fmla="*/ 460 w 506"/>
                  <a:gd name="T71" fmla="*/ 147 h 205"/>
                  <a:gd name="T72" fmla="*/ 425 w 506"/>
                  <a:gd name="T73" fmla="*/ 131 h 205"/>
                  <a:gd name="T74" fmla="*/ 387 w 506"/>
                  <a:gd name="T75" fmla="*/ 116 h 205"/>
                  <a:gd name="T76" fmla="*/ 349 w 506"/>
                  <a:gd name="T77" fmla="*/ 102 h 205"/>
                  <a:gd name="T78" fmla="*/ 273 w 506"/>
                  <a:gd name="T79" fmla="*/ 74 h 205"/>
                  <a:gd name="T80" fmla="*/ 200 w 506"/>
                  <a:gd name="T81" fmla="*/ 51 h 205"/>
                  <a:gd name="T82" fmla="*/ 135 w 506"/>
                  <a:gd name="T83" fmla="*/ 31 h 205"/>
                  <a:gd name="T84" fmla="*/ 82 w 506"/>
                  <a:gd name="T85" fmla="*/ 15 h 205"/>
                  <a:gd name="T86" fmla="*/ 44 w 506"/>
                  <a:gd name="T87" fmla="*/ 5 h 205"/>
                  <a:gd name="T88" fmla="*/ 29 w 506"/>
                  <a:gd name="T89" fmla="*/ 1 h 205"/>
                  <a:gd name="T90" fmla="*/ 25 w 506"/>
                  <a:gd name="T91" fmla="*/ 0 h 205"/>
                  <a:gd name="T92" fmla="*/ 20 w 506"/>
                  <a:gd name="T93" fmla="*/ 0 h 205"/>
                  <a:gd name="T94" fmla="*/ 16 w 506"/>
                  <a:gd name="T95" fmla="*/ 1 h 205"/>
                  <a:gd name="T96" fmla="*/ 11 w 506"/>
                  <a:gd name="T97" fmla="*/ 3 h 205"/>
                  <a:gd name="T98" fmla="*/ 8 w 506"/>
                  <a:gd name="T99" fmla="*/ 5 h 205"/>
                  <a:gd name="T100" fmla="*/ 6 w 506"/>
                  <a:gd name="T101" fmla="*/ 9 h 205"/>
                  <a:gd name="T102" fmla="*/ 3 w 506"/>
                  <a:gd name="T103" fmla="*/ 13 h 205"/>
                  <a:gd name="T104" fmla="*/ 1 w 506"/>
                  <a:gd name="T105" fmla="*/ 18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6" h="205">
                    <a:moveTo>
                      <a:pt x="1" y="18"/>
                    </a:moveTo>
                    <a:lnTo>
                      <a:pt x="0" y="22"/>
                    </a:lnTo>
                    <a:lnTo>
                      <a:pt x="1" y="26"/>
                    </a:lnTo>
                    <a:lnTo>
                      <a:pt x="3" y="30"/>
                    </a:lnTo>
                    <a:lnTo>
                      <a:pt x="4" y="34"/>
                    </a:lnTo>
                    <a:lnTo>
                      <a:pt x="7" y="37"/>
                    </a:lnTo>
                    <a:lnTo>
                      <a:pt x="9" y="41"/>
                    </a:lnTo>
                    <a:lnTo>
                      <a:pt x="14" y="43"/>
                    </a:lnTo>
                    <a:lnTo>
                      <a:pt x="18" y="44"/>
                    </a:lnTo>
                    <a:lnTo>
                      <a:pt x="31" y="48"/>
                    </a:lnTo>
                    <a:lnTo>
                      <a:pt x="67" y="57"/>
                    </a:lnTo>
                    <a:lnTo>
                      <a:pt x="119" y="73"/>
                    </a:lnTo>
                    <a:lnTo>
                      <a:pt x="184" y="93"/>
                    </a:lnTo>
                    <a:lnTo>
                      <a:pt x="256" y="116"/>
                    </a:lnTo>
                    <a:lnTo>
                      <a:pt x="332" y="142"/>
                    </a:lnTo>
                    <a:lnTo>
                      <a:pt x="369" y="157"/>
                    </a:lnTo>
                    <a:lnTo>
                      <a:pt x="406" y="172"/>
                    </a:lnTo>
                    <a:lnTo>
                      <a:pt x="441" y="188"/>
                    </a:lnTo>
                    <a:lnTo>
                      <a:pt x="474" y="203"/>
                    </a:lnTo>
                    <a:lnTo>
                      <a:pt x="479" y="205"/>
                    </a:lnTo>
                    <a:lnTo>
                      <a:pt x="482" y="205"/>
                    </a:lnTo>
                    <a:lnTo>
                      <a:pt x="486" y="205"/>
                    </a:lnTo>
                    <a:lnTo>
                      <a:pt x="491" y="204"/>
                    </a:lnTo>
                    <a:lnTo>
                      <a:pt x="495" y="203"/>
                    </a:lnTo>
                    <a:lnTo>
                      <a:pt x="499" y="200"/>
                    </a:lnTo>
                    <a:lnTo>
                      <a:pt x="502" y="197"/>
                    </a:lnTo>
                    <a:lnTo>
                      <a:pt x="504" y="193"/>
                    </a:lnTo>
                    <a:lnTo>
                      <a:pt x="506" y="189"/>
                    </a:lnTo>
                    <a:lnTo>
                      <a:pt x="506" y="184"/>
                    </a:lnTo>
                    <a:lnTo>
                      <a:pt x="506" y="180"/>
                    </a:lnTo>
                    <a:lnTo>
                      <a:pt x="505" y="176"/>
                    </a:lnTo>
                    <a:lnTo>
                      <a:pt x="504" y="172"/>
                    </a:lnTo>
                    <a:lnTo>
                      <a:pt x="501" y="169"/>
                    </a:lnTo>
                    <a:lnTo>
                      <a:pt x="497" y="166"/>
                    </a:lnTo>
                    <a:lnTo>
                      <a:pt x="494" y="163"/>
                    </a:lnTo>
                    <a:lnTo>
                      <a:pt x="460" y="147"/>
                    </a:lnTo>
                    <a:lnTo>
                      <a:pt x="425" y="131"/>
                    </a:lnTo>
                    <a:lnTo>
                      <a:pt x="387" y="116"/>
                    </a:lnTo>
                    <a:lnTo>
                      <a:pt x="349" y="102"/>
                    </a:lnTo>
                    <a:lnTo>
                      <a:pt x="273" y="74"/>
                    </a:lnTo>
                    <a:lnTo>
                      <a:pt x="200" y="51"/>
                    </a:lnTo>
                    <a:lnTo>
                      <a:pt x="135" y="31"/>
                    </a:lnTo>
                    <a:lnTo>
                      <a:pt x="82" y="15"/>
                    </a:lnTo>
                    <a:lnTo>
                      <a:pt x="44" y="5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6" y="9"/>
                    </a:lnTo>
                    <a:lnTo>
                      <a:pt x="3" y="13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06" name="Freeform 1146">
                <a:extLst>
                  <a:ext uri="{FF2B5EF4-FFF2-40B4-BE49-F238E27FC236}">
                    <a16:creationId xmlns:a16="http://schemas.microsoft.com/office/drawing/2014/main" id="{CCAF0558-4410-4D67-B273-1E1874297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3521"/>
                <a:ext cx="73" cy="32"/>
              </a:xfrm>
              <a:custGeom>
                <a:avLst/>
                <a:gdLst>
                  <a:gd name="T0" fmla="*/ 2 w 364"/>
                  <a:gd name="T1" fmla="*/ 13 h 192"/>
                  <a:gd name="T2" fmla="*/ 1 w 364"/>
                  <a:gd name="T3" fmla="*/ 18 h 192"/>
                  <a:gd name="T4" fmla="*/ 0 w 364"/>
                  <a:gd name="T5" fmla="*/ 22 h 192"/>
                  <a:gd name="T6" fmla="*/ 0 w 364"/>
                  <a:gd name="T7" fmla="*/ 25 h 192"/>
                  <a:gd name="T8" fmla="*/ 1 w 364"/>
                  <a:gd name="T9" fmla="*/ 30 h 192"/>
                  <a:gd name="T10" fmla="*/ 4 w 364"/>
                  <a:gd name="T11" fmla="*/ 34 h 192"/>
                  <a:gd name="T12" fmla="*/ 6 w 364"/>
                  <a:gd name="T13" fmla="*/ 38 h 192"/>
                  <a:gd name="T14" fmla="*/ 9 w 364"/>
                  <a:gd name="T15" fmla="*/ 41 h 192"/>
                  <a:gd name="T16" fmla="*/ 13 w 364"/>
                  <a:gd name="T17" fmla="*/ 43 h 192"/>
                  <a:gd name="T18" fmla="*/ 332 w 364"/>
                  <a:gd name="T19" fmla="*/ 190 h 192"/>
                  <a:gd name="T20" fmla="*/ 336 w 364"/>
                  <a:gd name="T21" fmla="*/ 191 h 192"/>
                  <a:gd name="T22" fmla="*/ 341 w 364"/>
                  <a:gd name="T23" fmla="*/ 192 h 192"/>
                  <a:gd name="T24" fmla="*/ 345 w 364"/>
                  <a:gd name="T25" fmla="*/ 192 h 192"/>
                  <a:gd name="T26" fmla="*/ 349 w 364"/>
                  <a:gd name="T27" fmla="*/ 191 h 192"/>
                  <a:gd name="T28" fmla="*/ 353 w 364"/>
                  <a:gd name="T29" fmla="*/ 189 h 192"/>
                  <a:gd name="T30" fmla="*/ 356 w 364"/>
                  <a:gd name="T31" fmla="*/ 187 h 192"/>
                  <a:gd name="T32" fmla="*/ 359 w 364"/>
                  <a:gd name="T33" fmla="*/ 183 h 192"/>
                  <a:gd name="T34" fmla="*/ 362 w 364"/>
                  <a:gd name="T35" fmla="*/ 179 h 192"/>
                  <a:gd name="T36" fmla="*/ 363 w 364"/>
                  <a:gd name="T37" fmla="*/ 175 h 192"/>
                  <a:gd name="T38" fmla="*/ 364 w 364"/>
                  <a:gd name="T39" fmla="*/ 170 h 192"/>
                  <a:gd name="T40" fmla="*/ 364 w 364"/>
                  <a:gd name="T41" fmla="*/ 166 h 192"/>
                  <a:gd name="T42" fmla="*/ 363 w 364"/>
                  <a:gd name="T43" fmla="*/ 162 h 192"/>
                  <a:gd name="T44" fmla="*/ 360 w 364"/>
                  <a:gd name="T45" fmla="*/ 158 h 192"/>
                  <a:gd name="T46" fmla="*/ 358 w 364"/>
                  <a:gd name="T47" fmla="*/ 155 h 192"/>
                  <a:gd name="T48" fmla="*/ 355 w 364"/>
                  <a:gd name="T49" fmla="*/ 151 h 192"/>
                  <a:gd name="T50" fmla="*/ 350 w 364"/>
                  <a:gd name="T51" fmla="*/ 149 h 192"/>
                  <a:gd name="T52" fmla="*/ 32 w 364"/>
                  <a:gd name="T53" fmla="*/ 2 h 192"/>
                  <a:gd name="T54" fmla="*/ 28 w 364"/>
                  <a:gd name="T55" fmla="*/ 0 h 192"/>
                  <a:gd name="T56" fmla="*/ 23 w 364"/>
                  <a:gd name="T57" fmla="*/ 0 h 192"/>
                  <a:gd name="T58" fmla="*/ 19 w 364"/>
                  <a:gd name="T59" fmla="*/ 0 h 192"/>
                  <a:gd name="T60" fmla="*/ 15 w 364"/>
                  <a:gd name="T61" fmla="*/ 1 h 192"/>
                  <a:gd name="T62" fmla="*/ 11 w 364"/>
                  <a:gd name="T63" fmla="*/ 3 h 192"/>
                  <a:gd name="T64" fmla="*/ 8 w 364"/>
                  <a:gd name="T65" fmla="*/ 6 h 192"/>
                  <a:gd name="T66" fmla="*/ 5 w 364"/>
                  <a:gd name="T67" fmla="*/ 9 h 192"/>
                  <a:gd name="T68" fmla="*/ 2 w 364"/>
                  <a:gd name="T69" fmla="*/ 1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4" h="192">
                    <a:moveTo>
                      <a:pt x="2" y="13"/>
                    </a:moveTo>
                    <a:lnTo>
                      <a:pt x="1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9" y="41"/>
                    </a:lnTo>
                    <a:lnTo>
                      <a:pt x="13" y="43"/>
                    </a:lnTo>
                    <a:lnTo>
                      <a:pt x="332" y="190"/>
                    </a:lnTo>
                    <a:lnTo>
                      <a:pt x="336" y="191"/>
                    </a:lnTo>
                    <a:lnTo>
                      <a:pt x="341" y="192"/>
                    </a:lnTo>
                    <a:lnTo>
                      <a:pt x="345" y="192"/>
                    </a:lnTo>
                    <a:lnTo>
                      <a:pt x="349" y="191"/>
                    </a:lnTo>
                    <a:lnTo>
                      <a:pt x="353" y="189"/>
                    </a:lnTo>
                    <a:lnTo>
                      <a:pt x="356" y="187"/>
                    </a:lnTo>
                    <a:lnTo>
                      <a:pt x="359" y="183"/>
                    </a:lnTo>
                    <a:lnTo>
                      <a:pt x="362" y="179"/>
                    </a:lnTo>
                    <a:lnTo>
                      <a:pt x="363" y="175"/>
                    </a:lnTo>
                    <a:lnTo>
                      <a:pt x="364" y="170"/>
                    </a:lnTo>
                    <a:lnTo>
                      <a:pt x="364" y="166"/>
                    </a:lnTo>
                    <a:lnTo>
                      <a:pt x="363" y="162"/>
                    </a:lnTo>
                    <a:lnTo>
                      <a:pt x="360" y="158"/>
                    </a:lnTo>
                    <a:lnTo>
                      <a:pt x="358" y="155"/>
                    </a:lnTo>
                    <a:lnTo>
                      <a:pt x="355" y="151"/>
                    </a:lnTo>
                    <a:lnTo>
                      <a:pt x="350" y="149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07" name="Freeform 1147">
                <a:extLst>
                  <a:ext uri="{FF2B5EF4-FFF2-40B4-BE49-F238E27FC236}">
                    <a16:creationId xmlns:a16="http://schemas.microsoft.com/office/drawing/2014/main" id="{A141C08B-3023-4A06-ABE4-AF16CA5F6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3569"/>
                <a:ext cx="67" cy="38"/>
              </a:xfrm>
              <a:custGeom>
                <a:avLst/>
                <a:gdLst>
                  <a:gd name="T0" fmla="*/ 18 w 326"/>
                  <a:gd name="T1" fmla="*/ 0 h 219"/>
                  <a:gd name="T2" fmla="*/ 10 w 326"/>
                  <a:gd name="T3" fmla="*/ 4 h 219"/>
                  <a:gd name="T4" fmla="*/ 5 w 326"/>
                  <a:gd name="T5" fmla="*/ 7 h 219"/>
                  <a:gd name="T6" fmla="*/ 3 w 326"/>
                  <a:gd name="T7" fmla="*/ 10 h 219"/>
                  <a:gd name="T8" fmla="*/ 1 w 326"/>
                  <a:gd name="T9" fmla="*/ 13 h 219"/>
                  <a:gd name="T10" fmla="*/ 0 w 326"/>
                  <a:gd name="T11" fmla="*/ 17 h 219"/>
                  <a:gd name="T12" fmla="*/ 0 w 326"/>
                  <a:gd name="T13" fmla="*/ 20 h 219"/>
                  <a:gd name="T14" fmla="*/ 1 w 326"/>
                  <a:gd name="T15" fmla="*/ 26 h 219"/>
                  <a:gd name="T16" fmla="*/ 3 w 326"/>
                  <a:gd name="T17" fmla="*/ 31 h 219"/>
                  <a:gd name="T18" fmla="*/ 6 w 326"/>
                  <a:gd name="T19" fmla="*/ 37 h 219"/>
                  <a:gd name="T20" fmla="*/ 10 w 326"/>
                  <a:gd name="T21" fmla="*/ 42 h 219"/>
                  <a:gd name="T22" fmla="*/ 21 w 326"/>
                  <a:gd name="T23" fmla="*/ 55 h 219"/>
                  <a:gd name="T24" fmla="*/ 36 w 326"/>
                  <a:gd name="T25" fmla="*/ 69 h 219"/>
                  <a:gd name="T26" fmla="*/ 53 w 326"/>
                  <a:gd name="T27" fmla="*/ 84 h 219"/>
                  <a:gd name="T28" fmla="*/ 73 w 326"/>
                  <a:gd name="T29" fmla="*/ 100 h 219"/>
                  <a:gd name="T30" fmla="*/ 95 w 326"/>
                  <a:gd name="T31" fmla="*/ 115 h 219"/>
                  <a:gd name="T32" fmla="*/ 119 w 326"/>
                  <a:gd name="T33" fmla="*/ 130 h 219"/>
                  <a:gd name="T34" fmla="*/ 143 w 326"/>
                  <a:gd name="T35" fmla="*/ 145 h 219"/>
                  <a:gd name="T36" fmla="*/ 167 w 326"/>
                  <a:gd name="T37" fmla="*/ 159 h 219"/>
                  <a:gd name="T38" fmla="*/ 193 w 326"/>
                  <a:gd name="T39" fmla="*/ 173 h 219"/>
                  <a:gd name="T40" fmla="*/ 217 w 326"/>
                  <a:gd name="T41" fmla="*/ 186 h 219"/>
                  <a:gd name="T42" fmla="*/ 240 w 326"/>
                  <a:gd name="T43" fmla="*/ 197 h 219"/>
                  <a:gd name="T44" fmla="*/ 261 w 326"/>
                  <a:gd name="T45" fmla="*/ 206 h 219"/>
                  <a:gd name="T46" fmla="*/ 281 w 326"/>
                  <a:gd name="T47" fmla="*/ 213 h 219"/>
                  <a:gd name="T48" fmla="*/ 299 w 326"/>
                  <a:gd name="T49" fmla="*/ 219 h 219"/>
                  <a:gd name="T50" fmla="*/ 303 w 326"/>
                  <a:gd name="T51" fmla="*/ 219 h 219"/>
                  <a:gd name="T52" fmla="*/ 308 w 326"/>
                  <a:gd name="T53" fmla="*/ 219 h 219"/>
                  <a:gd name="T54" fmla="*/ 312 w 326"/>
                  <a:gd name="T55" fmla="*/ 218 h 219"/>
                  <a:gd name="T56" fmla="*/ 316 w 326"/>
                  <a:gd name="T57" fmla="*/ 217 h 219"/>
                  <a:gd name="T58" fmla="*/ 320 w 326"/>
                  <a:gd name="T59" fmla="*/ 213 h 219"/>
                  <a:gd name="T60" fmla="*/ 322 w 326"/>
                  <a:gd name="T61" fmla="*/ 210 h 219"/>
                  <a:gd name="T62" fmla="*/ 324 w 326"/>
                  <a:gd name="T63" fmla="*/ 207 h 219"/>
                  <a:gd name="T64" fmla="*/ 326 w 326"/>
                  <a:gd name="T65" fmla="*/ 202 h 219"/>
                  <a:gd name="T66" fmla="*/ 326 w 326"/>
                  <a:gd name="T67" fmla="*/ 198 h 219"/>
                  <a:gd name="T68" fmla="*/ 326 w 326"/>
                  <a:gd name="T69" fmla="*/ 194 h 219"/>
                  <a:gd name="T70" fmla="*/ 325 w 326"/>
                  <a:gd name="T71" fmla="*/ 189 h 219"/>
                  <a:gd name="T72" fmla="*/ 324 w 326"/>
                  <a:gd name="T73" fmla="*/ 186 h 219"/>
                  <a:gd name="T74" fmla="*/ 321 w 326"/>
                  <a:gd name="T75" fmla="*/ 183 h 219"/>
                  <a:gd name="T76" fmla="*/ 317 w 326"/>
                  <a:gd name="T77" fmla="*/ 179 h 219"/>
                  <a:gd name="T78" fmla="*/ 314 w 326"/>
                  <a:gd name="T79" fmla="*/ 177 h 219"/>
                  <a:gd name="T80" fmla="*/ 310 w 326"/>
                  <a:gd name="T81" fmla="*/ 175 h 219"/>
                  <a:gd name="T82" fmla="*/ 292 w 326"/>
                  <a:gd name="T83" fmla="*/ 169 h 219"/>
                  <a:gd name="T84" fmla="*/ 272 w 326"/>
                  <a:gd name="T85" fmla="*/ 163 h 219"/>
                  <a:gd name="T86" fmla="*/ 252 w 326"/>
                  <a:gd name="T87" fmla="*/ 154 h 219"/>
                  <a:gd name="T88" fmla="*/ 231 w 326"/>
                  <a:gd name="T89" fmla="*/ 144 h 219"/>
                  <a:gd name="T90" fmla="*/ 210 w 326"/>
                  <a:gd name="T91" fmla="*/ 133 h 219"/>
                  <a:gd name="T92" fmla="*/ 188 w 326"/>
                  <a:gd name="T93" fmla="*/ 121 h 219"/>
                  <a:gd name="T94" fmla="*/ 167 w 326"/>
                  <a:gd name="T95" fmla="*/ 107 h 219"/>
                  <a:gd name="T96" fmla="*/ 147 w 326"/>
                  <a:gd name="T97" fmla="*/ 95 h 219"/>
                  <a:gd name="T98" fmla="*/ 109 w 326"/>
                  <a:gd name="T99" fmla="*/ 70 h 219"/>
                  <a:gd name="T100" fmla="*/ 78 w 326"/>
                  <a:gd name="T101" fmla="*/ 47 h 219"/>
                  <a:gd name="T102" fmla="*/ 66 w 326"/>
                  <a:gd name="T103" fmla="*/ 36 h 219"/>
                  <a:gd name="T104" fmla="*/ 56 w 326"/>
                  <a:gd name="T105" fmla="*/ 27 h 219"/>
                  <a:gd name="T106" fmla="*/ 48 w 326"/>
                  <a:gd name="T107" fmla="*/ 20 h 219"/>
                  <a:gd name="T108" fmla="*/ 45 w 326"/>
                  <a:gd name="T109" fmla="*/ 15 h 219"/>
                  <a:gd name="T110" fmla="*/ 42 w 326"/>
                  <a:gd name="T111" fmla="*/ 11 h 219"/>
                  <a:gd name="T112" fmla="*/ 39 w 326"/>
                  <a:gd name="T113" fmla="*/ 8 h 219"/>
                  <a:gd name="T114" fmla="*/ 37 w 326"/>
                  <a:gd name="T115" fmla="*/ 5 h 219"/>
                  <a:gd name="T116" fmla="*/ 34 w 326"/>
                  <a:gd name="T117" fmla="*/ 2 h 219"/>
                  <a:gd name="T118" fmla="*/ 29 w 326"/>
                  <a:gd name="T119" fmla="*/ 1 h 219"/>
                  <a:gd name="T120" fmla="*/ 26 w 326"/>
                  <a:gd name="T121" fmla="*/ 0 h 219"/>
                  <a:gd name="T122" fmla="*/ 21 w 326"/>
                  <a:gd name="T123" fmla="*/ 0 h 219"/>
                  <a:gd name="T124" fmla="*/ 18 w 326"/>
                  <a:gd name="T125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6" h="219">
                    <a:moveTo>
                      <a:pt x="18" y="0"/>
                    </a:moveTo>
                    <a:lnTo>
                      <a:pt x="10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1"/>
                    </a:lnTo>
                    <a:lnTo>
                      <a:pt x="6" y="37"/>
                    </a:lnTo>
                    <a:lnTo>
                      <a:pt x="10" y="42"/>
                    </a:lnTo>
                    <a:lnTo>
                      <a:pt x="21" y="55"/>
                    </a:lnTo>
                    <a:lnTo>
                      <a:pt x="36" y="69"/>
                    </a:lnTo>
                    <a:lnTo>
                      <a:pt x="53" y="84"/>
                    </a:lnTo>
                    <a:lnTo>
                      <a:pt x="73" y="100"/>
                    </a:lnTo>
                    <a:lnTo>
                      <a:pt x="95" y="115"/>
                    </a:lnTo>
                    <a:lnTo>
                      <a:pt x="119" y="130"/>
                    </a:lnTo>
                    <a:lnTo>
                      <a:pt x="143" y="145"/>
                    </a:lnTo>
                    <a:lnTo>
                      <a:pt x="167" y="159"/>
                    </a:lnTo>
                    <a:lnTo>
                      <a:pt x="193" y="173"/>
                    </a:lnTo>
                    <a:lnTo>
                      <a:pt x="217" y="186"/>
                    </a:lnTo>
                    <a:lnTo>
                      <a:pt x="240" y="197"/>
                    </a:lnTo>
                    <a:lnTo>
                      <a:pt x="261" y="206"/>
                    </a:lnTo>
                    <a:lnTo>
                      <a:pt x="281" y="213"/>
                    </a:lnTo>
                    <a:lnTo>
                      <a:pt x="299" y="219"/>
                    </a:lnTo>
                    <a:lnTo>
                      <a:pt x="303" y="219"/>
                    </a:lnTo>
                    <a:lnTo>
                      <a:pt x="308" y="219"/>
                    </a:lnTo>
                    <a:lnTo>
                      <a:pt x="312" y="218"/>
                    </a:lnTo>
                    <a:lnTo>
                      <a:pt x="316" y="217"/>
                    </a:lnTo>
                    <a:lnTo>
                      <a:pt x="320" y="213"/>
                    </a:lnTo>
                    <a:lnTo>
                      <a:pt x="322" y="210"/>
                    </a:lnTo>
                    <a:lnTo>
                      <a:pt x="324" y="207"/>
                    </a:lnTo>
                    <a:lnTo>
                      <a:pt x="326" y="202"/>
                    </a:lnTo>
                    <a:lnTo>
                      <a:pt x="326" y="198"/>
                    </a:lnTo>
                    <a:lnTo>
                      <a:pt x="326" y="194"/>
                    </a:lnTo>
                    <a:lnTo>
                      <a:pt x="325" y="189"/>
                    </a:lnTo>
                    <a:lnTo>
                      <a:pt x="324" y="186"/>
                    </a:lnTo>
                    <a:lnTo>
                      <a:pt x="321" y="183"/>
                    </a:lnTo>
                    <a:lnTo>
                      <a:pt x="317" y="179"/>
                    </a:lnTo>
                    <a:lnTo>
                      <a:pt x="314" y="177"/>
                    </a:lnTo>
                    <a:lnTo>
                      <a:pt x="310" y="175"/>
                    </a:lnTo>
                    <a:lnTo>
                      <a:pt x="292" y="169"/>
                    </a:lnTo>
                    <a:lnTo>
                      <a:pt x="272" y="163"/>
                    </a:lnTo>
                    <a:lnTo>
                      <a:pt x="252" y="154"/>
                    </a:lnTo>
                    <a:lnTo>
                      <a:pt x="231" y="144"/>
                    </a:lnTo>
                    <a:lnTo>
                      <a:pt x="210" y="133"/>
                    </a:lnTo>
                    <a:lnTo>
                      <a:pt x="188" y="121"/>
                    </a:lnTo>
                    <a:lnTo>
                      <a:pt x="167" y="107"/>
                    </a:lnTo>
                    <a:lnTo>
                      <a:pt x="147" y="95"/>
                    </a:lnTo>
                    <a:lnTo>
                      <a:pt x="109" y="70"/>
                    </a:lnTo>
                    <a:lnTo>
                      <a:pt x="78" y="47"/>
                    </a:lnTo>
                    <a:lnTo>
                      <a:pt x="66" y="36"/>
                    </a:lnTo>
                    <a:lnTo>
                      <a:pt x="56" y="27"/>
                    </a:lnTo>
                    <a:lnTo>
                      <a:pt x="48" y="20"/>
                    </a:lnTo>
                    <a:lnTo>
                      <a:pt x="45" y="15"/>
                    </a:lnTo>
                    <a:lnTo>
                      <a:pt x="42" y="11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08" name="Freeform 1148">
                <a:extLst>
                  <a:ext uri="{FF2B5EF4-FFF2-40B4-BE49-F238E27FC236}">
                    <a16:creationId xmlns:a16="http://schemas.microsoft.com/office/drawing/2014/main" id="{DA08144B-BAF2-4008-B878-A5966E713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3612"/>
                <a:ext cx="219" cy="119"/>
              </a:xfrm>
              <a:custGeom>
                <a:avLst/>
                <a:gdLst>
                  <a:gd name="T0" fmla="*/ 3 w 1094"/>
                  <a:gd name="T1" fmla="*/ 10 h 703"/>
                  <a:gd name="T2" fmla="*/ 1 w 1094"/>
                  <a:gd name="T3" fmla="*/ 19 h 703"/>
                  <a:gd name="T4" fmla="*/ 1 w 1094"/>
                  <a:gd name="T5" fmla="*/ 28 h 703"/>
                  <a:gd name="T6" fmla="*/ 4 w 1094"/>
                  <a:gd name="T7" fmla="*/ 36 h 703"/>
                  <a:gd name="T8" fmla="*/ 22 w 1094"/>
                  <a:gd name="T9" fmla="*/ 51 h 703"/>
                  <a:gd name="T10" fmla="*/ 92 w 1094"/>
                  <a:gd name="T11" fmla="*/ 114 h 703"/>
                  <a:gd name="T12" fmla="*/ 208 w 1094"/>
                  <a:gd name="T13" fmla="*/ 214 h 703"/>
                  <a:gd name="T14" fmla="*/ 357 w 1094"/>
                  <a:gd name="T15" fmla="*/ 334 h 703"/>
                  <a:gd name="T16" fmla="*/ 483 w 1094"/>
                  <a:gd name="T17" fmla="*/ 428 h 703"/>
                  <a:gd name="T18" fmla="*/ 570 w 1094"/>
                  <a:gd name="T19" fmla="*/ 489 h 703"/>
                  <a:gd name="T20" fmla="*/ 658 w 1094"/>
                  <a:gd name="T21" fmla="*/ 545 h 703"/>
                  <a:gd name="T22" fmla="*/ 744 w 1094"/>
                  <a:gd name="T23" fmla="*/ 596 h 703"/>
                  <a:gd name="T24" fmla="*/ 827 w 1094"/>
                  <a:gd name="T25" fmla="*/ 639 h 703"/>
                  <a:gd name="T26" fmla="*/ 907 w 1094"/>
                  <a:gd name="T27" fmla="*/ 673 h 703"/>
                  <a:gd name="T28" fmla="*/ 980 w 1094"/>
                  <a:gd name="T29" fmla="*/ 694 h 703"/>
                  <a:gd name="T30" fmla="*/ 1046 w 1094"/>
                  <a:gd name="T31" fmla="*/ 703 h 703"/>
                  <a:gd name="T32" fmla="*/ 1079 w 1094"/>
                  <a:gd name="T33" fmla="*/ 700 h 703"/>
                  <a:gd name="T34" fmla="*/ 1087 w 1094"/>
                  <a:gd name="T35" fmla="*/ 696 h 703"/>
                  <a:gd name="T36" fmla="*/ 1092 w 1094"/>
                  <a:gd name="T37" fmla="*/ 689 h 703"/>
                  <a:gd name="T38" fmla="*/ 1094 w 1094"/>
                  <a:gd name="T39" fmla="*/ 680 h 703"/>
                  <a:gd name="T40" fmla="*/ 1092 w 1094"/>
                  <a:gd name="T41" fmla="*/ 671 h 703"/>
                  <a:gd name="T42" fmla="*/ 1088 w 1094"/>
                  <a:gd name="T43" fmla="*/ 664 h 703"/>
                  <a:gd name="T44" fmla="*/ 1081 w 1094"/>
                  <a:gd name="T45" fmla="*/ 658 h 703"/>
                  <a:gd name="T46" fmla="*/ 1073 w 1094"/>
                  <a:gd name="T47" fmla="*/ 656 h 703"/>
                  <a:gd name="T48" fmla="*/ 1041 w 1094"/>
                  <a:gd name="T49" fmla="*/ 658 h 703"/>
                  <a:gd name="T50" fmla="*/ 978 w 1094"/>
                  <a:gd name="T51" fmla="*/ 649 h 703"/>
                  <a:gd name="T52" fmla="*/ 909 w 1094"/>
                  <a:gd name="T53" fmla="*/ 627 h 703"/>
                  <a:gd name="T54" fmla="*/ 831 w 1094"/>
                  <a:gd name="T55" fmla="*/ 593 h 703"/>
                  <a:gd name="T56" fmla="*/ 750 w 1094"/>
                  <a:gd name="T57" fmla="*/ 549 h 703"/>
                  <a:gd name="T58" fmla="*/ 665 w 1094"/>
                  <a:gd name="T59" fmla="*/ 498 h 703"/>
                  <a:gd name="T60" fmla="*/ 580 w 1094"/>
                  <a:gd name="T61" fmla="*/ 440 h 703"/>
                  <a:gd name="T62" fmla="*/ 493 w 1094"/>
                  <a:gd name="T63" fmla="*/ 379 h 703"/>
                  <a:gd name="T64" fmla="*/ 371 w 1094"/>
                  <a:gd name="T65" fmla="*/ 286 h 703"/>
                  <a:gd name="T66" fmla="*/ 224 w 1094"/>
                  <a:gd name="T67" fmla="*/ 167 h 703"/>
                  <a:gd name="T68" fmla="*/ 112 w 1094"/>
                  <a:gd name="T69" fmla="*/ 71 h 703"/>
                  <a:gd name="T70" fmla="*/ 47 w 1094"/>
                  <a:gd name="T71" fmla="*/ 15 h 703"/>
                  <a:gd name="T72" fmla="*/ 34 w 1094"/>
                  <a:gd name="T73" fmla="*/ 3 h 703"/>
                  <a:gd name="T74" fmla="*/ 26 w 1094"/>
                  <a:gd name="T75" fmla="*/ 0 h 703"/>
                  <a:gd name="T76" fmla="*/ 17 w 1094"/>
                  <a:gd name="T77" fmla="*/ 0 h 703"/>
                  <a:gd name="T78" fmla="*/ 9 w 1094"/>
                  <a:gd name="T79" fmla="*/ 4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94" h="703">
                    <a:moveTo>
                      <a:pt x="6" y="7"/>
                    </a:moveTo>
                    <a:lnTo>
                      <a:pt x="3" y="10"/>
                    </a:lnTo>
                    <a:lnTo>
                      <a:pt x="2" y="15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4" y="36"/>
                    </a:lnTo>
                    <a:lnTo>
                      <a:pt x="7" y="39"/>
                    </a:lnTo>
                    <a:lnTo>
                      <a:pt x="22" y="51"/>
                    </a:lnTo>
                    <a:lnTo>
                      <a:pt x="50" y="78"/>
                    </a:lnTo>
                    <a:lnTo>
                      <a:pt x="92" y="114"/>
                    </a:lnTo>
                    <a:lnTo>
                      <a:pt x="145" y="161"/>
                    </a:lnTo>
                    <a:lnTo>
                      <a:pt x="208" y="214"/>
                    </a:lnTo>
                    <a:lnTo>
                      <a:pt x="280" y="272"/>
                    </a:lnTo>
                    <a:lnTo>
                      <a:pt x="357" y="334"/>
                    </a:lnTo>
                    <a:lnTo>
                      <a:pt x="440" y="396"/>
                    </a:lnTo>
                    <a:lnTo>
                      <a:pt x="483" y="428"/>
                    </a:lnTo>
                    <a:lnTo>
                      <a:pt x="527" y="458"/>
                    </a:lnTo>
                    <a:lnTo>
                      <a:pt x="570" y="489"/>
                    </a:lnTo>
                    <a:lnTo>
                      <a:pt x="614" y="518"/>
                    </a:lnTo>
                    <a:lnTo>
                      <a:pt x="658" y="545"/>
                    </a:lnTo>
                    <a:lnTo>
                      <a:pt x="701" y="572"/>
                    </a:lnTo>
                    <a:lnTo>
                      <a:pt x="744" y="596"/>
                    </a:lnTo>
                    <a:lnTo>
                      <a:pt x="786" y="619"/>
                    </a:lnTo>
                    <a:lnTo>
                      <a:pt x="827" y="639"/>
                    </a:lnTo>
                    <a:lnTo>
                      <a:pt x="868" y="658"/>
                    </a:lnTo>
                    <a:lnTo>
                      <a:pt x="907" y="673"/>
                    </a:lnTo>
                    <a:lnTo>
                      <a:pt x="944" y="686"/>
                    </a:lnTo>
                    <a:lnTo>
                      <a:pt x="980" y="694"/>
                    </a:lnTo>
                    <a:lnTo>
                      <a:pt x="1014" y="701"/>
                    </a:lnTo>
                    <a:lnTo>
                      <a:pt x="1046" y="703"/>
                    </a:lnTo>
                    <a:lnTo>
                      <a:pt x="1075" y="701"/>
                    </a:lnTo>
                    <a:lnTo>
                      <a:pt x="1079" y="700"/>
                    </a:lnTo>
                    <a:lnTo>
                      <a:pt x="1083" y="698"/>
                    </a:lnTo>
                    <a:lnTo>
                      <a:pt x="1087" y="696"/>
                    </a:lnTo>
                    <a:lnTo>
                      <a:pt x="1090" y="692"/>
                    </a:lnTo>
                    <a:lnTo>
                      <a:pt x="1092" y="689"/>
                    </a:lnTo>
                    <a:lnTo>
                      <a:pt x="1093" y="685"/>
                    </a:lnTo>
                    <a:lnTo>
                      <a:pt x="1094" y="680"/>
                    </a:lnTo>
                    <a:lnTo>
                      <a:pt x="1094" y="676"/>
                    </a:lnTo>
                    <a:lnTo>
                      <a:pt x="1092" y="671"/>
                    </a:lnTo>
                    <a:lnTo>
                      <a:pt x="1091" y="667"/>
                    </a:lnTo>
                    <a:lnTo>
                      <a:pt x="1088" y="664"/>
                    </a:lnTo>
                    <a:lnTo>
                      <a:pt x="1086" y="660"/>
                    </a:lnTo>
                    <a:lnTo>
                      <a:pt x="1081" y="658"/>
                    </a:lnTo>
                    <a:lnTo>
                      <a:pt x="1078" y="657"/>
                    </a:lnTo>
                    <a:lnTo>
                      <a:pt x="1073" y="656"/>
                    </a:lnTo>
                    <a:lnTo>
                      <a:pt x="1069" y="656"/>
                    </a:lnTo>
                    <a:lnTo>
                      <a:pt x="1041" y="658"/>
                    </a:lnTo>
                    <a:lnTo>
                      <a:pt x="1012" y="656"/>
                    </a:lnTo>
                    <a:lnTo>
                      <a:pt x="978" y="649"/>
                    </a:lnTo>
                    <a:lnTo>
                      <a:pt x="945" y="640"/>
                    </a:lnTo>
                    <a:lnTo>
                      <a:pt x="909" y="627"/>
                    </a:lnTo>
                    <a:lnTo>
                      <a:pt x="871" y="612"/>
                    </a:lnTo>
                    <a:lnTo>
                      <a:pt x="831" y="593"/>
                    </a:lnTo>
                    <a:lnTo>
                      <a:pt x="792" y="572"/>
                    </a:lnTo>
                    <a:lnTo>
                      <a:pt x="750" y="549"/>
                    </a:lnTo>
                    <a:lnTo>
                      <a:pt x="708" y="524"/>
                    </a:lnTo>
                    <a:lnTo>
                      <a:pt x="665" y="498"/>
                    </a:lnTo>
                    <a:lnTo>
                      <a:pt x="623" y="469"/>
                    </a:lnTo>
                    <a:lnTo>
                      <a:pt x="580" y="440"/>
                    </a:lnTo>
                    <a:lnTo>
                      <a:pt x="536" y="410"/>
                    </a:lnTo>
                    <a:lnTo>
                      <a:pt x="493" y="379"/>
                    </a:lnTo>
                    <a:lnTo>
                      <a:pt x="451" y="349"/>
                    </a:lnTo>
                    <a:lnTo>
                      <a:pt x="371" y="286"/>
                    </a:lnTo>
                    <a:lnTo>
                      <a:pt x="293" y="225"/>
                    </a:lnTo>
                    <a:lnTo>
                      <a:pt x="224" y="167"/>
                    </a:lnTo>
                    <a:lnTo>
                      <a:pt x="163" y="115"/>
                    </a:lnTo>
                    <a:lnTo>
                      <a:pt x="112" y="71"/>
                    </a:lnTo>
                    <a:lnTo>
                      <a:pt x="72" y="37"/>
                    </a:lnTo>
                    <a:lnTo>
                      <a:pt x="47" y="15"/>
                    </a:lnTo>
                    <a:lnTo>
                      <a:pt x="38" y="6"/>
                    </a:lnTo>
                    <a:lnTo>
                      <a:pt x="34" y="3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09" name="Freeform 1149">
                <a:extLst>
                  <a:ext uri="{FF2B5EF4-FFF2-40B4-BE49-F238E27FC236}">
                    <a16:creationId xmlns:a16="http://schemas.microsoft.com/office/drawing/2014/main" id="{F7B6D67B-4824-46B7-9DA4-F5F9D9FB3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3648"/>
                <a:ext cx="280" cy="142"/>
              </a:xfrm>
              <a:custGeom>
                <a:avLst/>
                <a:gdLst>
                  <a:gd name="T0" fmla="*/ 3 w 1402"/>
                  <a:gd name="T1" fmla="*/ 12 h 831"/>
                  <a:gd name="T2" fmla="*/ 0 w 1402"/>
                  <a:gd name="T3" fmla="*/ 21 h 831"/>
                  <a:gd name="T4" fmla="*/ 1 w 1402"/>
                  <a:gd name="T5" fmla="*/ 29 h 831"/>
                  <a:gd name="T6" fmla="*/ 5 w 1402"/>
                  <a:gd name="T7" fmla="*/ 36 h 831"/>
                  <a:gd name="T8" fmla="*/ 26 w 1402"/>
                  <a:gd name="T9" fmla="*/ 54 h 831"/>
                  <a:gd name="T10" fmla="*/ 115 w 1402"/>
                  <a:gd name="T11" fmla="*/ 128 h 831"/>
                  <a:gd name="T12" fmla="*/ 263 w 1402"/>
                  <a:gd name="T13" fmla="*/ 243 h 831"/>
                  <a:gd name="T14" fmla="*/ 404 w 1402"/>
                  <a:gd name="T15" fmla="*/ 348 h 831"/>
                  <a:gd name="T16" fmla="*/ 506 w 1402"/>
                  <a:gd name="T17" fmla="*/ 421 h 831"/>
                  <a:gd name="T18" fmla="*/ 614 w 1402"/>
                  <a:gd name="T19" fmla="*/ 495 h 831"/>
                  <a:gd name="T20" fmla="*/ 725 w 1402"/>
                  <a:gd name="T21" fmla="*/ 567 h 831"/>
                  <a:gd name="T22" fmla="*/ 838 w 1402"/>
                  <a:gd name="T23" fmla="*/ 634 h 831"/>
                  <a:gd name="T24" fmla="*/ 948 w 1402"/>
                  <a:gd name="T25" fmla="*/ 695 h 831"/>
                  <a:gd name="T26" fmla="*/ 1057 w 1402"/>
                  <a:gd name="T27" fmla="*/ 748 h 831"/>
                  <a:gd name="T28" fmla="*/ 1160 w 1402"/>
                  <a:gd name="T29" fmla="*/ 790 h 831"/>
                  <a:gd name="T30" fmla="*/ 1255 w 1402"/>
                  <a:gd name="T31" fmla="*/ 818 h 831"/>
                  <a:gd name="T32" fmla="*/ 1343 w 1402"/>
                  <a:gd name="T33" fmla="*/ 831 h 831"/>
                  <a:gd name="T34" fmla="*/ 1386 w 1402"/>
                  <a:gd name="T35" fmla="*/ 830 h 831"/>
                  <a:gd name="T36" fmla="*/ 1394 w 1402"/>
                  <a:gd name="T37" fmla="*/ 825 h 831"/>
                  <a:gd name="T38" fmla="*/ 1399 w 1402"/>
                  <a:gd name="T39" fmla="*/ 820 h 831"/>
                  <a:gd name="T40" fmla="*/ 1402 w 1402"/>
                  <a:gd name="T41" fmla="*/ 811 h 831"/>
                  <a:gd name="T42" fmla="*/ 1401 w 1402"/>
                  <a:gd name="T43" fmla="*/ 802 h 831"/>
                  <a:gd name="T44" fmla="*/ 1398 w 1402"/>
                  <a:gd name="T45" fmla="*/ 794 h 831"/>
                  <a:gd name="T46" fmla="*/ 1391 w 1402"/>
                  <a:gd name="T47" fmla="*/ 789 h 831"/>
                  <a:gd name="T48" fmla="*/ 1383 w 1402"/>
                  <a:gd name="T49" fmla="*/ 786 h 831"/>
                  <a:gd name="T50" fmla="*/ 1341 w 1402"/>
                  <a:gd name="T51" fmla="*/ 786 h 831"/>
                  <a:gd name="T52" fmla="*/ 1258 w 1402"/>
                  <a:gd name="T53" fmla="*/ 772 h 831"/>
                  <a:gd name="T54" fmla="*/ 1164 w 1402"/>
                  <a:gd name="T55" fmla="*/ 744 h 831"/>
                  <a:gd name="T56" fmla="*/ 1062 w 1402"/>
                  <a:gd name="T57" fmla="*/ 700 h 831"/>
                  <a:gd name="T58" fmla="*/ 955 w 1402"/>
                  <a:gd name="T59" fmla="*/ 647 h 831"/>
                  <a:gd name="T60" fmla="*/ 844 w 1402"/>
                  <a:gd name="T61" fmla="*/ 586 h 831"/>
                  <a:gd name="T62" fmla="*/ 733 w 1402"/>
                  <a:gd name="T63" fmla="*/ 517 h 831"/>
                  <a:gd name="T64" fmla="*/ 622 w 1402"/>
                  <a:gd name="T65" fmla="*/ 445 h 831"/>
                  <a:gd name="T66" fmla="*/ 515 w 1402"/>
                  <a:gd name="T67" fmla="*/ 371 h 831"/>
                  <a:gd name="T68" fmla="*/ 414 w 1402"/>
                  <a:gd name="T69" fmla="*/ 298 h 831"/>
                  <a:gd name="T70" fmla="*/ 275 w 1402"/>
                  <a:gd name="T71" fmla="*/ 195 h 831"/>
                  <a:gd name="T72" fmla="*/ 132 w 1402"/>
                  <a:gd name="T73" fmla="*/ 83 h 831"/>
                  <a:gd name="T74" fmla="*/ 50 w 1402"/>
                  <a:gd name="T75" fmla="*/ 15 h 831"/>
                  <a:gd name="T76" fmla="*/ 34 w 1402"/>
                  <a:gd name="T77" fmla="*/ 3 h 831"/>
                  <a:gd name="T78" fmla="*/ 25 w 1402"/>
                  <a:gd name="T79" fmla="*/ 0 h 831"/>
                  <a:gd name="T80" fmla="*/ 17 w 1402"/>
                  <a:gd name="T81" fmla="*/ 1 h 831"/>
                  <a:gd name="T82" fmla="*/ 9 w 1402"/>
                  <a:gd name="T83" fmla="*/ 5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2" h="831">
                    <a:moveTo>
                      <a:pt x="6" y="9"/>
                    </a:move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5" y="36"/>
                    </a:lnTo>
                    <a:lnTo>
                      <a:pt x="8" y="40"/>
                    </a:lnTo>
                    <a:lnTo>
                      <a:pt x="26" y="54"/>
                    </a:lnTo>
                    <a:lnTo>
                      <a:pt x="62" y="85"/>
                    </a:lnTo>
                    <a:lnTo>
                      <a:pt x="115" y="128"/>
                    </a:lnTo>
                    <a:lnTo>
                      <a:pt x="183" y="181"/>
                    </a:lnTo>
                    <a:lnTo>
                      <a:pt x="263" y="243"/>
                    </a:lnTo>
                    <a:lnTo>
                      <a:pt x="354" y="311"/>
                    </a:lnTo>
                    <a:lnTo>
                      <a:pt x="404" y="348"/>
                    </a:lnTo>
                    <a:lnTo>
                      <a:pt x="453" y="384"/>
                    </a:lnTo>
                    <a:lnTo>
                      <a:pt x="506" y="421"/>
                    </a:lnTo>
                    <a:lnTo>
                      <a:pt x="559" y="457"/>
                    </a:lnTo>
                    <a:lnTo>
                      <a:pt x="614" y="495"/>
                    </a:lnTo>
                    <a:lnTo>
                      <a:pt x="669" y="530"/>
                    </a:lnTo>
                    <a:lnTo>
                      <a:pt x="725" y="567"/>
                    </a:lnTo>
                    <a:lnTo>
                      <a:pt x="781" y="601"/>
                    </a:lnTo>
                    <a:lnTo>
                      <a:pt x="838" y="634"/>
                    </a:lnTo>
                    <a:lnTo>
                      <a:pt x="893" y="665"/>
                    </a:lnTo>
                    <a:lnTo>
                      <a:pt x="948" y="695"/>
                    </a:lnTo>
                    <a:lnTo>
                      <a:pt x="1004" y="723"/>
                    </a:lnTo>
                    <a:lnTo>
                      <a:pt x="1057" y="748"/>
                    </a:lnTo>
                    <a:lnTo>
                      <a:pt x="1110" y="770"/>
                    </a:lnTo>
                    <a:lnTo>
                      <a:pt x="1160" y="790"/>
                    </a:lnTo>
                    <a:lnTo>
                      <a:pt x="1209" y="805"/>
                    </a:lnTo>
                    <a:lnTo>
                      <a:pt x="1255" y="818"/>
                    </a:lnTo>
                    <a:lnTo>
                      <a:pt x="1301" y="826"/>
                    </a:lnTo>
                    <a:lnTo>
                      <a:pt x="1343" y="831"/>
                    </a:lnTo>
                    <a:lnTo>
                      <a:pt x="1381" y="831"/>
                    </a:lnTo>
                    <a:lnTo>
                      <a:pt x="1386" y="830"/>
                    </a:lnTo>
                    <a:lnTo>
                      <a:pt x="1390" y="829"/>
                    </a:lnTo>
                    <a:lnTo>
                      <a:pt x="1394" y="825"/>
                    </a:lnTo>
                    <a:lnTo>
                      <a:pt x="1397" y="823"/>
                    </a:lnTo>
                    <a:lnTo>
                      <a:pt x="1399" y="820"/>
                    </a:lnTo>
                    <a:lnTo>
                      <a:pt x="1401" y="815"/>
                    </a:lnTo>
                    <a:lnTo>
                      <a:pt x="1402" y="811"/>
                    </a:lnTo>
                    <a:lnTo>
                      <a:pt x="1402" y="807"/>
                    </a:lnTo>
                    <a:lnTo>
                      <a:pt x="1401" y="802"/>
                    </a:lnTo>
                    <a:lnTo>
                      <a:pt x="1400" y="798"/>
                    </a:lnTo>
                    <a:lnTo>
                      <a:pt x="1398" y="794"/>
                    </a:lnTo>
                    <a:lnTo>
                      <a:pt x="1395" y="791"/>
                    </a:lnTo>
                    <a:lnTo>
                      <a:pt x="1391" y="789"/>
                    </a:lnTo>
                    <a:lnTo>
                      <a:pt x="1387" y="787"/>
                    </a:lnTo>
                    <a:lnTo>
                      <a:pt x="1383" y="786"/>
                    </a:lnTo>
                    <a:lnTo>
                      <a:pt x="1378" y="786"/>
                    </a:lnTo>
                    <a:lnTo>
                      <a:pt x="1341" y="786"/>
                    </a:lnTo>
                    <a:lnTo>
                      <a:pt x="1301" y="781"/>
                    </a:lnTo>
                    <a:lnTo>
                      <a:pt x="1258" y="772"/>
                    </a:lnTo>
                    <a:lnTo>
                      <a:pt x="1211" y="759"/>
                    </a:lnTo>
                    <a:lnTo>
                      <a:pt x="1164" y="744"/>
                    </a:lnTo>
                    <a:lnTo>
                      <a:pt x="1113" y="724"/>
                    </a:lnTo>
                    <a:lnTo>
                      <a:pt x="1062" y="700"/>
                    </a:lnTo>
                    <a:lnTo>
                      <a:pt x="1009" y="675"/>
                    </a:lnTo>
                    <a:lnTo>
                      <a:pt x="955" y="647"/>
                    </a:lnTo>
                    <a:lnTo>
                      <a:pt x="900" y="618"/>
                    </a:lnTo>
                    <a:lnTo>
                      <a:pt x="844" y="586"/>
                    </a:lnTo>
                    <a:lnTo>
                      <a:pt x="788" y="552"/>
                    </a:lnTo>
                    <a:lnTo>
                      <a:pt x="733" y="517"/>
                    </a:lnTo>
                    <a:lnTo>
                      <a:pt x="678" y="482"/>
                    </a:lnTo>
                    <a:lnTo>
                      <a:pt x="622" y="445"/>
                    </a:lnTo>
                    <a:lnTo>
                      <a:pt x="568" y="408"/>
                    </a:lnTo>
                    <a:lnTo>
                      <a:pt x="515" y="371"/>
                    </a:lnTo>
                    <a:lnTo>
                      <a:pt x="463" y="335"/>
                    </a:lnTo>
                    <a:lnTo>
                      <a:pt x="414" y="298"/>
                    </a:lnTo>
                    <a:lnTo>
                      <a:pt x="365" y="263"/>
                    </a:lnTo>
                    <a:lnTo>
                      <a:pt x="275" y="195"/>
                    </a:lnTo>
                    <a:lnTo>
                      <a:pt x="197" y="135"/>
                    </a:lnTo>
                    <a:lnTo>
                      <a:pt x="132" y="83"/>
                    </a:lnTo>
                    <a:lnTo>
                      <a:pt x="82" y="42"/>
                    </a:lnTo>
                    <a:lnTo>
                      <a:pt x="50" y="15"/>
                    </a:lnTo>
                    <a:lnTo>
                      <a:pt x="38" y="5"/>
                    </a:lnTo>
                    <a:lnTo>
                      <a:pt x="34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3" y="2"/>
                    </a:lnTo>
                    <a:lnTo>
                      <a:pt x="9" y="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710" name="Group 1150">
              <a:extLst>
                <a:ext uri="{FF2B5EF4-FFF2-40B4-BE49-F238E27FC236}">
                  <a16:creationId xmlns:a16="http://schemas.microsoft.com/office/drawing/2014/main" id="{0D5739B9-DCDC-47C6-BB18-FC21AC5FEBB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-567" y="4015"/>
              <a:ext cx="482" cy="295"/>
              <a:chOff x="3515" y="3156"/>
              <a:chExt cx="296" cy="181"/>
            </a:xfrm>
          </p:grpSpPr>
          <p:sp>
            <p:nvSpPr>
              <p:cNvPr id="67711" name="Freeform 1151">
                <a:extLst>
                  <a:ext uri="{FF2B5EF4-FFF2-40B4-BE49-F238E27FC236}">
                    <a16:creationId xmlns:a16="http://schemas.microsoft.com/office/drawing/2014/main" id="{51F912DA-34C7-4D5C-86A7-8EF7C16D1409}"/>
                  </a:ext>
                </a:extLst>
              </p:cNvPr>
              <p:cNvSpPr>
                <a:spLocks/>
              </p:cNvSpPr>
              <p:nvPr/>
            </p:nvSpPr>
            <p:spPr bwMode="auto">
              <a:xfrm rot="802016">
                <a:off x="3515" y="3156"/>
                <a:ext cx="197" cy="181"/>
              </a:xfrm>
              <a:custGeom>
                <a:avLst/>
                <a:gdLst>
                  <a:gd name="T0" fmla="*/ 10 w 1402"/>
                  <a:gd name="T1" fmla="*/ 993 h 1291"/>
                  <a:gd name="T2" fmla="*/ 0 w 1402"/>
                  <a:gd name="T3" fmla="*/ 1060 h 1291"/>
                  <a:gd name="T4" fmla="*/ 17 w 1402"/>
                  <a:gd name="T5" fmla="*/ 1089 h 1291"/>
                  <a:gd name="T6" fmla="*/ 51 w 1402"/>
                  <a:gd name="T7" fmla="*/ 1104 h 1291"/>
                  <a:gd name="T8" fmla="*/ 68 w 1402"/>
                  <a:gd name="T9" fmla="*/ 1122 h 1291"/>
                  <a:gd name="T10" fmla="*/ 69 w 1402"/>
                  <a:gd name="T11" fmla="*/ 1166 h 1291"/>
                  <a:gd name="T12" fmla="*/ 86 w 1402"/>
                  <a:gd name="T13" fmla="*/ 1194 h 1291"/>
                  <a:gd name="T14" fmla="*/ 128 w 1402"/>
                  <a:gd name="T15" fmla="*/ 1201 h 1291"/>
                  <a:gd name="T16" fmla="*/ 215 w 1402"/>
                  <a:gd name="T17" fmla="*/ 1204 h 1291"/>
                  <a:gd name="T18" fmla="*/ 317 w 1402"/>
                  <a:gd name="T19" fmla="*/ 1212 h 1291"/>
                  <a:gd name="T20" fmla="*/ 433 w 1402"/>
                  <a:gd name="T21" fmla="*/ 1231 h 1291"/>
                  <a:gd name="T22" fmla="*/ 592 w 1402"/>
                  <a:gd name="T23" fmla="*/ 1251 h 1291"/>
                  <a:gd name="T24" fmla="*/ 668 w 1402"/>
                  <a:gd name="T25" fmla="*/ 1247 h 1291"/>
                  <a:gd name="T26" fmla="*/ 802 w 1402"/>
                  <a:gd name="T27" fmla="*/ 1217 h 1291"/>
                  <a:gd name="T28" fmla="*/ 843 w 1402"/>
                  <a:gd name="T29" fmla="*/ 1230 h 1291"/>
                  <a:gd name="T30" fmla="*/ 868 w 1402"/>
                  <a:gd name="T31" fmla="*/ 1259 h 1291"/>
                  <a:gd name="T32" fmla="*/ 918 w 1402"/>
                  <a:gd name="T33" fmla="*/ 1284 h 1291"/>
                  <a:gd name="T34" fmla="*/ 1000 w 1402"/>
                  <a:gd name="T35" fmla="*/ 1291 h 1291"/>
                  <a:gd name="T36" fmla="*/ 1090 w 1402"/>
                  <a:gd name="T37" fmla="*/ 1272 h 1291"/>
                  <a:gd name="T38" fmla="*/ 1138 w 1402"/>
                  <a:gd name="T39" fmla="*/ 1238 h 1291"/>
                  <a:gd name="T40" fmla="*/ 1151 w 1402"/>
                  <a:gd name="T41" fmla="*/ 1197 h 1291"/>
                  <a:gd name="T42" fmla="*/ 1138 w 1402"/>
                  <a:gd name="T43" fmla="*/ 1158 h 1291"/>
                  <a:gd name="T44" fmla="*/ 1125 w 1402"/>
                  <a:gd name="T45" fmla="*/ 1136 h 1291"/>
                  <a:gd name="T46" fmla="*/ 1187 w 1402"/>
                  <a:gd name="T47" fmla="*/ 1125 h 1291"/>
                  <a:gd name="T48" fmla="*/ 1259 w 1402"/>
                  <a:gd name="T49" fmla="*/ 1093 h 1291"/>
                  <a:gd name="T50" fmla="*/ 1333 w 1402"/>
                  <a:gd name="T51" fmla="*/ 1030 h 1291"/>
                  <a:gd name="T52" fmla="*/ 1390 w 1402"/>
                  <a:gd name="T53" fmla="*/ 923 h 1291"/>
                  <a:gd name="T54" fmla="*/ 1400 w 1402"/>
                  <a:gd name="T55" fmla="*/ 813 h 1291"/>
                  <a:gd name="T56" fmla="*/ 1374 w 1402"/>
                  <a:gd name="T57" fmla="*/ 717 h 1291"/>
                  <a:gd name="T58" fmla="*/ 1329 w 1402"/>
                  <a:gd name="T59" fmla="*/ 644 h 1291"/>
                  <a:gd name="T60" fmla="*/ 1281 w 1402"/>
                  <a:gd name="T61" fmla="*/ 598 h 1291"/>
                  <a:gd name="T62" fmla="*/ 1189 w 1402"/>
                  <a:gd name="T63" fmla="*/ 295 h 1291"/>
                  <a:gd name="T64" fmla="*/ 1167 w 1402"/>
                  <a:gd name="T65" fmla="*/ 301 h 1291"/>
                  <a:gd name="T66" fmla="*/ 1131 w 1402"/>
                  <a:gd name="T67" fmla="*/ 291 h 1291"/>
                  <a:gd name="T68" fmla="*/ 1118 w 1402"/>
                  <a:gd name="T69" fmla="*/ 235 h 1291"/>
                  <a:gd name="T70" fmla="*/ 1206 w 1402"/>
                  <a:gd name="T71" fmla="*/ 142 h 1291"/>
                  <a:gd name="T72" fmla="*/ 1198 w 1402"/>
                  <a:gd name="T73" fmla="*/ 126 h 1291"/>
                  <a:gd name="T74" fmla="*/ 1142 w 1402"/>
                  <a:gd name="T75" fmla="*/ 141 h 1291"/>
                  <a:gd name="T76" fmla="*/ 1100 w 1402"/>
                  <a:gd name="T77" fmla="*/ 139 h 1291"/>
                  <a:gd name="T78" fmla="*/ 1059 w 1402"/>
                  <a:gd name="T79" fmla="*/ 110 h 1291"/>
                  <a:gd name="T80" fmla="*/ 1007 w 1402"/>
                  <a:gd name="T81" fmla="*/ 82 h 1291"/>
                  <a:gd name="T82" fmla="*/ 912 w 1402"/>
                  <a:gd name="T83" fmla="*/ 76 h 1291"/>
                  <a:gd name="T84" fmla="*/ 863 w 1402"/>
                  <a:gd name="T85" fmla="*/ 60 h 1291"/>
                  <a:gd name="T86" fmla="*/ 799 w 1402"/>
                  <a:gd name="T87" fmla="*/ 6 h 1291"/>
                  <a:gd name="T88" fmla="*/ 750 w 1402"/>
                  <a:gd name="T89" fmla="*/ 3 h 1291"/>
                  <a:gd name="T90" fmla="*/ 695 w 1402"/>
                  <a:gd name="T91" fmla="*/ 27 h 1291"/>
                  <a:gd name="T92" fmla="*/ 573 w 1402"/>
                  <a:gd name="T93" fmla="*/ 113 h 1291"/>
                  <a:gd name="T94" fmla="*/ 477 w 1402"/>
                  <a:gd name="T95" fmla="*/ 201 h 1291"/>
                  <a:gd name="T96" fmla="*/ 413 w 1402"/>
                  <a:gd name="T97" fmla="*/ 277 h 1291"/>
                  <a:gd name="T98" fmla="*/ 359 w 1402"/>
                  <a:gd name="T99" fmla="*/ 364 h 1291"/>
                  <a:gd name="T100" fmla="*/ 313 w 1402"/>
                  <a:gd name="T101" fmla="*/ 482 h 1291"/>
                  <a:gd name="T102" fmla="*/ 266 w 1402"/>
                  <a:gd name="T103" fmla="*/ 561 h 1291"/>
                  <a:gd name="T104" fmla="*/ 202 w 1402"/>
                  <a:gd name="T105" fmla="*/ 635 h 1291"/>
                  <a:gd name="T106" fmla="*/ 108 w 1402"/>
                  <a:gd name="T107" fmla="*/ 763 h 1291"/>
                  <a:gd name="T108" fmla="*/ 61 w 1402"/>
                  <a:gd name="T109" fmla="*/ 850 h 1291"/>
                  <a:gd name="T110" fmla="*/ 41 w 1402"/>
                  <a:gd name="T111" fmla="*/ 911 h 1291"/>
                  <a:gd name="T112" fmla="*/ 36 w 1402"/>
                  <a:gd name="T113" fmla="*/ 949 h 1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02" h="1291">
                    <a:moveTo>
                      <a:pt x="24" y="964"/>
                    </a:moveTo>
                    <a:lnTo>
                      <a:pt x="22" y="966"/>
                    </a:lnTo>
                    <a:lnTo>
                      <a:pt x="20" y="969"/>
                    </a:lnTo>
                    <a:lnTo>
                      <a:pt x="19" y="972"/>
                    </a:lnTo>
                    <a:lnTo>
                      <a:pt x="17" y="975"/>
                    </a:lnTo>
                    <a:lnTo>
                      <a:pt x="14" y="984"/>
                    </a:lnTo>
                    <a:lnTo>
                      <a:pt x="10" y="993"/>
                    </a:lnTo>
                    <a:lnTo>
                      <a:pt x="8" y="1004"/>
                    </a:lnTo>
                    <a:lnTo>
                      <a:pt x="5" y="1015"/>
                    </a:lnTo>
                    <a:lnTo>
                      <a:pt x="2" y="1028"/>
                    </a:lnTo>
                    <a:lnTo>
                      <a:pt x="1" y="1041"/>
                    </a:lnTo>
                    <a:lnTo>
                      <a:pt x="0" y="1048"/>
                    </a:lnTo>
                    <a:lnTo>
                      <a:pt x="0" y="1054"/>
                    </a:lnTo>
                    <a:lnTo>
                      <a:pt x="0" y="1060"/>
                    </a:lnTo>
                    <a:lnTo>
                      <a:pt x="1" y="1065"/>
                    </a:lnTo>
                    <a:lnTo>
                      <a:pt x="2" y="1070"/>
                    </a:lnTo>
                    <a:lnTo>
                      <a:pt x="5" y="1074"/>
                    </a:lnTo>
                    <a:lnTo>
                      <a:pt x="7" y="1078"/>
                    </a:lnTo>
                    <a:lnTo>
                      <a:pt x="10" y="1082"/>
                    </a:lnTo>
                    <a:lnTo>
                      <a:pt x="13" y="1085"/>
                    </a:lnTo>
                    <a:lnTo>
                      <a:pt x="17" y="1089"/>
                    </a:lnTo>
                    <a:lnTo>
                      <a:pt x="21" y="1092"/>
                    </a:lnTo>
                    <a:lnTo>
                      <a:pt x="25" y="1094"/>
                    </a:lnTo>
                    <a:lnTo>
                      <a:pt x="30" y="1096"/>
                    </a:lnTo>
                    <a:lnTo>
                      <a:pt x="35" y="1099"/>
                    </a:lnTo>
                    <a:lnTo>
                      <a:pt x="40" y="1100"/>
                    </a:lnTo>
                    <a:lnTo>
                      <a:pt x="46" y="1102"/>
                    </a:lnTo>
                    <a:lnTo>
                      <a:pt x="51" y="1104"/>
                    </a:lnTo>
                    <a:lnTo>
                      <a:pt x="55" y="1106"/>
                    </a:lnTo>
                    <a:lnTo>
                      <a:pt x="59" y="1108"/>
                    </a:lnTo>
                    <a:lnTo>
                      <a:pt x="62" y="1110"/>
                    </a:lnTo>
                    <a:lnTo>
                      <a:pt x="64" y="1113"/>
                    </a:lnTo>
                    <a:lnTo>
                      <a:pt x="65" y="1115"/>
                    </a:lnTo>
                    <a:lnTo>
                      <a:pt x="67" y="1119"/>
                    </a:lnTo>
                    <a:lnTo>
                      <a:pt x="68" y="1122"/>
                    </a:lnTo>
                    <a:lnTo>
                      <a:pt x="68" y="1126"/>
                    </a:lnTo>
                    <a:lnTo>
                      <a:pt x="68" y="1130"/>
                    </a:lnTo>
                    <a:lnTo>
                      <a:pt x="68" y="1134"/>
                    </a:lnTo>
                    <a:lnTo>
                      <a:pt x="68" y="1139"/>
                    </a:lnTo>
                    <a:lnTo>
                      <a:pt x="68" y="1149"/>
                    </a:lnTo>
                    <a:lnTo>
                      <a:pt x="68" y="1161"/>
                    </a:lnTo>
                    <a:lnTo>
                      <a:pt x="69" y="1166"/>
                    </a:lnTo>
                    <a:lnTo>
                      <a:pt x="70" y="1172"/>
                    </a:lnTo>
                    <a:lnTo>
                      <a:pt x="71" y="1177"/>
                    </a:lnTo>
                    <a:lnTo>
                      <a:pt x="73" y="1181"/>
                    </a:lnTo>
                    <a:lnTo>
                      <a:pt x="76" y="1185"/>
                    </a:lnTo>
                    <a:lnTo>
                      <a:pt x="79" y="1188"/>
                    </a:lnTo>
                    <a:lnTo>
                      <a:pt x="82" y="1191"/>
                    </a:lnTo>
                    <a:lnTo>
                      <a:pt x="86" y="1194"/>
                    </a:lnTo>
                    <a:lnTo>
                      <a:pt x="91" y="1196"/>
                    </a:lnTo>
                    <a:lnTo>
                      <a:pt x="96" y="1197"/>
                    </a:lnTo>
                    <a:lnTo>
                      <a:pt x="101" y="1199"/>
                    </a:lnTo>
                    <a:lnTo>
                      <a:pt x="107" y="1200"/>
                    </a:lnTo>
                    <a:lnTo>
                      <a:pt x="114" y="1201"/>
                    </a:lnTo>
                    <a:lnTo>
                      <a:pt x="120" y="1201"/>
                    </a:lnTo>
                    <a:lnTo>
                      <a:pt x="128" y="1201"/>
                    </a:lnTo>
                    <a:lnTo>
                      <a:pt x="136" y="1201"/>
                    </a:lnTo>
                    <a:lnTo>
                      <a:pt x="144" y="1201"/>
                    </a:lnTo>
                    <a:lnTo>
                      <a:pt x="153" y="1201"/>
                    </a:lnTo>
                    <a:lnTo>
                      <a:pt x="162" y="1201"/>
                    </a:lnTo>
                    <a:lnTo>
                      <a:pt x="172" y="1201"/>
                    </a:lnTo>
                    <a:lnTo>
                      <a:pt x="193" y="1203"/>
                    </a:lnTo>
                    <a:lnTo>
                      <a:pt x="215" y="1204"/>
                    </a:lnTo>
                    <a:lnTo>
                      <a:pt x="236" y="1206"/>
                    </a:lnTo>
                    <a:lnTo>
                      <a:pt x="257" y="1208"/>
                    </a:lnTo>
                    <a:lnTo>
                      <a:pt x="277" y="1210"/>
                    </a:lnTo>
                    <a:lnTo>
                      <a:pt x="294" y="1210"/>
                    </a:lnTo>
                    <a:lnTo>
                      <a:pt x="302" y="1211"/>
                    </a:lnTo>
                    <a:lnTo>
                      <a:pt x="310" y="1212"/>
                    </a:lnTo>
                    <a:lnTo>
                      <a:pt x="317" y="1212"/>
                    </a:lnTo>
                    <a:lnTo>
                      <a:pt x="325" y="1213"/>
                    </a:lnTo>
                    <a:lnTo>
                      <a:pt x="339" y="1216"/>
                    </a:lnTo>
                    <a:lnTo>
                      <a:pt x="355" y="1218"/>
                    </a:lnTo>
                    <a:lnTo>
                      <a:pt x="372" y="1222"/>
                    </a:lnTo>
                    <a:lnTo>
                      <a:pt x="390" y="1225"/>
                    </a:lnTo>
                    <a:lnTo>
                      <a:pt x="410" y="1228"/>
                    </a:lnTo>
                    <a:lnTo>
                      <a:pt x="433" y="1231"/>
                    </a:lnTo>
                    <a:lnTo>
                      <a:pt x="459" y="1234"/>
                    </a:lnTo>
                    <a:lnTo>
                      <a:pt x="487" y="1239"/>
                    </a:lnTo>
                    <a:lnTo>
                      <a:pt x="516" y="1243"/>
                    </a:lnTo>
                    <a:lnTo>
                      <a:pt x="546" y="1247"/>
                    </a:lnTo>
                    <a:lnTo>
                      <a:pt x="561" y="1249"/>
                    </a:lnTo>
                    <a:lnTo>
                      <a:pt x="577" y="1250"/>
                    </a:lnTo>
                    <a:lnTo>
                      <a:pt x="592" y="1251"/>
                    </a:lnTo>
                    <a:lnTo>
                      <a:pt x="607" y="1252"/>
                    </a:lnTo>
                    <a:lnTo>
                      <a:pt x="623" y="1252"/>
                    </a:lnTo>
                    <a:lnTo>
                      <a:pt x="638" y="1251"/>
                    </a:lnTo>
                    <a:lnTo>
                      <a:pt x="645" y="1251"/>
                    </a:lnTo>
                    <a:lnTo>
                      <a:pt x="653" y="1250"/>
                    </a:lnTo>
                    <a:lnTo>
                      <a:pt x="661" y="1249"/>
                    </a:lnTo>
                    <a:lnTo>
                      <a:pt x="668" y="1247"/>
                    </a:lnTo>
                    <a:lnTo>
                      <a:pt x="683" y="1245"/>
                    </a:lnTo>
                    <a:lnTo>
                      <a:pt x="697" y="1242"/>
                    </a:lnTo>
                    <a:lnTo>
                      <a:pt x="712" y="1239"/>
                    </a:lnTo>
                    <a:lnTo>
                      <a:pt x="727" y="1236"/>
                    </a:lnTo>
                    <a:lnTo>
                      <a:pt x="755" y="1229"/>
                    </a:lnTo>
                    <a:lnTo>
                      <a:pt x="780" y="1223"/>
                    </a:lnTo>
                    <a:lnTo>
                      <a:pt x="802" y="1217"/>
                    </a:lnTo>
                    <a:lnTo>
                      <a:pt x="819" y="1212"/>
                    </a:lnTo>
                    <a:lnTo>
                      <a:pt x="830" y="1209"/>
                    </a:lnTo>
                    <a:lnTo>
                      <a:pt x="834" y="1208"/>
                    </a:lnTo>
                    <a:lnTo>
                      <a:pt x="835" y="1212"/>
                    </a:lnTo>
                    <a:lnTo>
                      <a:pt x="839" y="1223"/>
                    </a:lnTo>
                    <a:lnTo>
                      <a:pt x="841" y="1226"/>
                    </a:lnTo>
                    <a:lnTo>
                      <a:pt x="843" y="1230"/>
                    </a:lnTo>
                    <a:lnTo>
                      <a:pt x="845" y="1234"/>
                    </a:lnTo>
                    <a:lnTo>
                      <a:pt x="848" y="1238"/>
                    </a:lnTo>
                    <a:lnTo>
                      <a:pt x="851" y="1242"/>
                    </a:lnTo>
                    <a:lnTo>
                      <a:pt x="855" y="1246"/>
                    </a:lnTo>
                    <a:lnTo>
                      <a:pt x="859" y="1251"/>
                    </a:lnTo>
                    <a:lnTo>
                      <a:pt x="863" y="1255"/>
                    </a:lnTo>
                    <a:lnTo>
                      <a:pt x="868" y="1259"/>
                    </a:lnTo>
                    <a:lnTo>
                      <a:pt x="874" y="1263"/>
                    </a:lnTo>
                    <a:lnTo>
                      <a:pt x="880" y="1267"/>
                    </a:lnTo>
                    <a:lnTo>
                      <a:pt x="886" y="1271"/>
                    </a:lnTo>
                    <a:lnTo>
                      <a:pt x="893" y="1275"/>
                    </a:lnTo>
                    <a:lnTo>
                      <a:pt x="901" y="1278"/>
                    </a:lnTo>
                    <a:lnTo>
                      <a:pt x="909" y="1281"/>
                    </a:lnTo>
                    <a:lnTo>
                      <a:pt x="918" y="1284"/>
                    </a:lnTo>
                    <a:lnTo>
                      <a:pt x="927" y="1286"/>
                    </a:lnTo>
                    <a:lnTo>
                      <a:pt x="938" y="1288"/>
                    </a:lnTo>
                    <a:lnTo>
                      <a:pt x="949" y="1290"/>
                    </a:lnTo>
                    <a:lnTo>
                      <a:pt x="960" y="1291"/>
                    </a:lnTo>
                    <a:lnTo>
                      <a:pt x="973" y="1291"/>
                    </a:lnTo>
                    <a:lnTo>
                      <a:pt x="986" y="1291"/>
                    </a:lnTo>
                    <a:lnTo>
                      <a:pt x="1000" y="1291"/>
                    </a:lnTo>
                    <a:lnTo>
                      <a:pt x="1015" y="1289"/>
                    </a:lnTo>
                    <a:lnTo>
                      <a:pt x="1030" y="1288"/>
                    </a:lnTo>
                    <a:lnTo>
                      <a:pt x="1044" y="1285"/>
                    </a:lnTo>
                    <a:lnTo>
                      <a:pt x="1057" y="1283"/>
                    </a:lnTo>
                    <a:lnTo>
                      <a:pt x="1069" y="1279"/>
                    </a:lnTo>
                    <a:lnTo>
                      <a:pt x="1080" y="1276"/>
                    </a:lnTo>
                    <a:lnTo>
                      <a:pt x="1090" y="1272"/>
                    </a:lnTo>
                    <a:lnTo>
                      <a:pt x="1099" y="1268"/>
                    </a:lnTo>
                    <a:lnTo>
                      <a:pt x="1108" y="1264"/>
                    </a:lnTo>
                    <a:lnTo>
                      <a:pt x="1115" y="1259"/>
                    </a:lnTo>
                    <a:lnTo>
                      <a:pt x="1122" y="1254"/>
                    </a:lnTo>
                    <a:lnTo>
                      <a:pt x="1128" y="1249"/>
                    </a:lnTo>
                    <a:lnTo>
                      <a:pt x="1133" y="1243"/>
                    </a:lnTo>
                    <a:lnTo>
                      <a:pt x="1138" y="1238"/>
                    </a:lnTo>
                    <a:lnTo>
                      <a:pt x="1142" y="1232"/>
                    </a:lnTo>
                    <a:lnTo>
                      <a:pt x="1145" y="1226"/>
                    </a:lnTo>
                    <a:lnTo>
                      <a:pt x="1147" y="1220"/>
                    </a:lnTo>
                    <a:lnTo>
                      <a:pt x="1149" y="1215"/>
                    </a:lnTo>
                    <a:lnTo>
                      <a:pt x="1150" y="1209"/>
                    </a:lnTo>
                    <a:lnTo>
                      <a:pt x="1151" y="1203"/>
                    </a:lnTo>
                    <a:lnTo>
                      <a:pt x="1151" y="1197"/>
                    </a:lnTo>
                    <a:lnTo>
                      <a:pt x="1150" y="1191"/>
                    </a:lnTo>
                    <a:lnTo>
                      <a:pt x="1150" y="1185"/>
                    </a:lnTo>
                    <a:lnTo>
                      <a:pt x="1148" y="1179"/>
                    </a:lnTo>
                    <a:lnTo>
                      <a:pt x="1146" y="1174"/>
                    </a:lnTo>
                    <a:lnTo>
                      <a:pt x="1144" y="1168"/>
                    </a:lnTo>
                    <a:lnTo>
                      <a:pt x="1141" y="1163"/>
                    </a:lnTo>
                    <a:lnTo>
                      <a:pt x="1138" y="1158"/>
                    </a:lnTo>
                    <a:lnTo>
                      <a:pt x="1135" y="1153"/>
                    </a:lnTo>
                    <a:lnTo>
                      <a:pt x="1131" y="1148"/>
                    </a:lnTo>
                    <a:lnTo>
                      <a:pt x="1127" y="1144"/>
                    </a:lnTo>
                    <a:lnTo>
                      <a:pt x="1122" y="1140"/>
                    </a:lnTo>
                    <a:lnTo>
                      <a:pt x="1118" y="1136"/>
                    </a:lnTo>
                    <a:lnTo>
                      <a:pt x="1120" y="1136"/>
                    </a:lnTo>
                    <a:lnTo>
                      <a:pt x="1125" y="1136"/>
                    </a:lnTo>
                    <a:lnTo>
                      <a:pt x="1135" y="1135"/>
                    </a:lnTo>
                    <a:lnTo>
                      <a:pt x="1147" y="1134"/>
                    </a:lnTo>
                    <a:lnTo>
                      <a:pt x="1154" y="1133"/>
                    </a:lnTo>
                    <a:lnTo>
                      <a:pt x="1161" y="1132"/>
                    </a:lnTo>
                    <a:lnTo>
                      <a:pt x="1170" y="1129"/>
                    </a:lnTo>
                    <a:lnTo>
                      <a:pt x="1178" y="1128"/>
                    </a:lnTo>
                    <a:lnTo>
                      <a:pt x="1187" y="1125"/>
                    </a:lnTo>
                    <a:lnTo>
                      <a:pt x="1197" y="1122"/>
                    </a:lnTo>
                    <a:lnTo>
                      <a:pt x="1206" y="1119"/>
                    </a:lnTo>
                    <a:lnTo>
                      <a:pt x="1217" y="1115"/>
                    </a:lnTo>
                    <a:lnTo>
                      <a:pt x="1227" y="1111"/>
                    </a:lnTo>
                    <a:lnTo>
                      <a:pt x="1238" y="1106"/>
                    </a:lnTo>
                    <a:lnTo>
                      <a:pt x="1249" y="1100"/>
                    </a:lnTo>
                    <a:lnTo>
                      <a:pt x="1259" y="1093"/>
                    </a:lnTo>
                    <a:lnTo>
                      <a:pt x="1270" y="1087"/>
                    </a:lnTo>
                    <a:lnTo>
                      <a:pt x="1281" y="1079"/>
                    </a:lnTo>
                    <a:lnTo>
                      <a:pt x="1292" y="1071"/>
                    </a:lnTo>
                    <a:lnTo>
                      <a:pt x="1302" y="1062"/>
                    </a:lnTo>
                    <a:lnTo>
                      <a:pt x="1312" y="1052"/>
                    </a:lnTo>
                    <a:lnTo>
                      <a:pt x="1323" y="1041"/>
                    </a:lnTo>
                    <a:lnTo>
                      <a:pt x="1333" y="1030"/>
                    </a:lnTo>
                    <a:lnTo>
                      <a:pt x="1342" y="1017"/>
                    </a:lnTo>
                    <a:lnTo>
                      <a:pt x="1352" y="1003"/>
                    </a:lnTo>
                    <a:lnTo>
                      <a:pt x="1360" y="989"/>
                    </a:lnTo>
                    <a:lnTo>
                      <a:pt x="1369" y="974"/>
                    </a:lnTo>
                    <a:lnTo>
                      <a:pt x="1377" y="957"/>
                    </a:lnTo>
                    <a:lnTo>
                      <a:pt x="1384" y="940"/>
                    </a:lnTo>
                    <a:lnTo>
                      <a:pt x="1390" y="923"/>
                    </a:lnTo>
                    <a:lnTo>
                      <a:pt x="1394" y="907"/>
                    </a:lnTo>
                    <a:lnTo>
                      <a:pt x="1398" y="890"/>
                    </a:lnTo>
                    <a:lnTo>
                      <a:pt x="1400" y="874"/>
                    </a:lnTo>
                    <a:lnTo>
                      <a:pt x="1402" y="858"/>
                    </a:lnTo>
                    <a:lnTo>
                      <a:pt x="1402" y="843"/>
                    </a:lnTo>
                    <a:lnTo>
                      <a:pt x="1402" y="827"/>
                    </a:lnTo>
                    <a:lnTo>
                      <a:pt x="1400" y="813"/>
                    </a:lnTo>
                    <a:lnTo>
                      <a:pt x="1399" y="797"/>
                    </a:lnTo>
                    <a:lnTo>
                      <a:pt x="1396" y="783"/>
                    </a:lnTo>
                    <a:lnTo>
                      <a:pt x="1392" y="769"/>
                    </a:lnTo>
                    <a:lnTo>
                      <a:pt x="1388" y="755"/>
                    </a:lnTo>
                    <a:lnTo>
                      <a:pt x="1384" y="742"/>
                    </a:lnTo>
                    <a:lnTo>
                      <a:pt x="1379" y="729"/>
                    </a:lnTo>
                    <a:lnTo>
                      <a:pt x="1374" y="717"/>
                    </a:lnTo>
                    <a:lnTo>
                      <a:pt x="1368" y="705"/>
                    </a:lnTo>
                    <a:lnTo>
                      <a:pt x="1362" y="693"/>
                    </a:lnTo>
                    <a:lnTo>
                      <a:pt x="1355" y="683"/>
                    </a:lnTo>
                    <a:lnTo>
                      <a:pt x="1349" y="673"/>
                    </a:lnTo>
                    <a:lnTo>
                      <a:pt x="1342" y="662"/>
                    </a:lnTo>
                    <a:lnTo>
                      <a:pt x="1336" y="653"/>
                    </a:lnTo>
                    <a:lnTo>
                      <a:pt x="1329" y="644"/>
                    </a:lnTo>
                    <a:lnTo>
                      <a:pt x="1322" y="636"/>
                    </a:lnTo>
                    <a:lnTo>
                      <a:pt x="1315" y="629"/>
                    </a:lnTo>
                    <a:lnTo>
                      <a:pt x="1308" y="622"/>
                    </a:lnTo>
                    <a:lnTo>
                      <a:pt x="1303" y="616"/>
                    </a:lnTo>
                    <a:lnTo>
                      <a:pt x="1291" y="605"/>
                    </a:lnTo>
                    <a:lnTo>
                      <a:pt x="1286" y="601"/>
                    </a:lnTo>
                    <a:lnTo>
                      <a:pt x="1281" y="598"/>
                    </a:lnTo>
                    <a:lnTo>
                      <a:pt x="1276" y="595"/>
                    </a:lnTo>
                    <a:lnTo>
                      <a:pt x="1282" y="593"/>
                    </a:lnTo>
                    <a:lnTo>
                      <a:pt x="1298" y="592"/>
                    </a:lnTo>
                    <a:lnTo>
                      <a:pt x="1209" y="281"/>
                    </a:lnTo>
                    <a:lnTo>
                      <a:pt x="1202" y="286"/>
                    </a:lnTo>
                    <a:lnTo>
                      <a:pt x="1195" y="291"/>
                    </a:lnTo>
                    <a:lnTo>
                      <a:pt x="1189" y="295"/>
                    </a:lnTo>
                    <a:lnTo>
                      <a:pt x="1186" y="297"/>
                    </a:lnTo>
                    <a:lnTo>
                      <a:pt x="1183" y="298"/>
                    </a:lnTo>
                    <a:lnTo>
                      <a:pt x="1180" y="299"/>
                    </a:lnTo>
                    <a:lnTo>
                      <a:pt x="1176" y="300"/>
                    </a:lnTo>
                    <a:lnTo>
                      <a:pt x="1173" y="301"/>
                    </a:lnTo>
                    <a:lnTo>
                      <a:pt x="1170" y="301"/>
                    </a:lnTo>
                    <a:lnTo>
                      <a:pt x="1167" y="301"/>
                    </a:lnTo>
                    <a:lnTo>
                      <a:pt x="1163" y="301"/>
                    </a:lnTo>
                    <a:lnTo>
                      <a:pt x="1160" y="301"/>
                    </a:lnTo>
                    <a:lnTo>
                      <a:pt x="1156" y="300"/>
                    </a:lnTo>
                    <a:lnTo>
                      <a:pt x="1152" y="299"/>
                    </a:lnTo>
                    <a:lnTo>
                      <a:pt x="1148" y="298"/>
                    </a:lnTo>
                    <a:lnTo>
                      <a:pt x="1140" y="295"/>
                    </a:lnTo>
                    <a:lnTo>
                      <a:pt x="1131" y="291"/>
                    </a:lnTo>
                    <a:lnTo>
                      <a:pt x="1121" y="285"/>
                    </a:lnTo>
                    <a:lnTo>
                      <a:pt x="1110" y="279"/>
                    </a:lnTo>
                    <a:lnTo>
                      <a:pt x="1098" y="271"/>
                    </a:lnTo>
                    <a:lnTo>
                      <a:pt x="1085" y="263"/>
                    </a:lnTo>
                    <a:lnTo>
                      <a:pt x="1089" y="259"/>
                    </a:lnTo>
                    <a:lnTo>
                      <a:pt x="1101" y="250"/>
                    </a:lnTo>
                    <a:lnTo>
                      <a:pt x="1118" y="235"/>
                    </a:lnTo>
                    <a:lnTo>
                      <a:pt x="1139" y="215"/>
                    </a:lnTo>
                    <a:lnTo>
                      <a:pt x="1150" y="205"/>
                    </a:lnTo>
                    <a:lnTo>
                      <a:pt x="1162" y="193"/>
                    </a:lnTo>
                    <a:lnTo>
                      <a:pt x="1173" y="181"/>
                    </a:lnTo>
                    <a:lnTo>
                      <a:pt x="1185" y="168"/>
                    </a:lnTo>
                    <a:lnTo>
                      <a:pt x="1195" y="155"/>
                    </a:lnTo>
                    <a:lnTo>
                      <a:pt x="1206" y="142"/>
                    </a:lnTo>
                    <a:lnTo>
                      <a:pt x="1211" y="135"/>
                    </a:lnTo>
                    <a:lnTo>
                      <a:pt x="1215" y="128"/>
                    </a:lnTo>
                    <a:lnTo>
                      <a:pt x="1219" y="121"/>
                    </a:lnTo>
                    <a:lnTo>
                      <a:pt x="1223" y="115"/>
                    </a:lnTo>
                    <a:lnTo>
                      <a:pt x="1219" y="117"/>
                    </a:lnTo>
                    <a:lnTo>
                      <a:pt x="1206" y="123"/>
                    </a:lnTo>
                    <a:lnTo>
                      <a:pt x="1198" y="126"/>
                    </a:lnTo>
                    <a:lnTo>
                      <a:pt x="1188" y="130"/>
                    </a:lnTo>
                    <a:lnTo>
                      <a:pt x="1177" y="133"/>
                    </a:lnTo>
                    <a:lnTo>
                      <a:pt x="1166" y="136"/>
                    </a:lnTo>
                    <a:lnTo>
                      <a:pt x="1160" y="138"/>
                    </a:lnTo>
                    <a:lnTo>
                      <a:pt x="1154" y="139"/>
                    </a:lnTo>
                    <a:lnTo>
                      <a:pt x="1148" y="140"/>
                    </a:lnTo>
                    <a:lnTo>
                      <a:pt x="1142" y="141"/>
                    </a:lnTo>
                    <a:lnTo>
                      <a:pt x="1135" y="142"/>
                    </a:lnTo>
                    <a:lnTo>
                      <a:pt x="1129" y="142"/>
                    </a:lnTo>
                    <a:lnTo>
                      <a:pt x="1124" y="142"/>
                    </a:lnTo>
                    <a:lnTo>
                      <a:pt x="1117" y="142"/>
                    </a:lnTo>
                    <a:lnTo>
                      <a:pt x="1112" y="141"/>
                    </a:lnTo>
                    <a:lnTo>
                      <a:pt x="1106" y="140"/>
                    </a:lnTo>
                    <a:lnTo>
                      <a:pt x="1100" y="139"/>
                    </a:lnTo>
                    <a:lnTo>
                      <a:pt x="1095" y="137"/>
                    </a:lnTo>
                    <a:lnTo>
                      <a:pt x="1089" y="134"/>
                    </a:lnTo>
                    <a:lnTo>
                      <a:pt x="1084" y="132"/>
                    </a:lnTo>
                    <a:lnTo>
                      <a:pt x="1080" y="128"/>
                    </a:lnTo>
                    <a:lnTo>
                      <a:pt x="1076" y="124"/>
                    </a:lnTo>
                    <a:lnTo>
                      <a:pt x="1068" y="117"/>
                    </a:lnTo>
                    <a:lnTo>
                      <a:pt x="1059" y="110"/>
                    </a:lnTo>
                    <a:lnTo>
                      <a:pt x="1052" y="104"/>
                    </a:lnTo>
                    <a:lnTo>
                      <a:pt x="1044" y="98"/>
                    </a:lnTo>
                    <a:lnTo>
                      <a:pt x="1037" y="94"/>
                    </a:lnTo>
                    <a:lnTo>
                      <a:pt x="1030" y="90"/>
                    </a:lnTo>
                    <a:lnTo>
                      <a:pt x="1022" y="87"/>
                    </a:lnTo>
                    <a:lnTo>
                      <a:pt x="1015" y="84"/>
                    </a:lnTo>
                    <a:lnTo>
                      <a:pt x="1007" y="82"/>
                    </a:lnTo>
                    <a:lnTo>
                      <a:pt x="998" y="81"/>
                    </a:lnTo>
                    <a:lnTo>
                      <a:pt x="989" y="80"/>
                    </a:lnTo>
                    <a:lnTo>
                      <a:pt x="980" y="79"/>
                    </a:lnTo>
                    <a:lnTo>
                      <a:pt x="959" y="78"/>
                    </a:lnTo>
                    <a:lnTo>
                      <a:pt x="935" y="77"/>
                    </a:lnTo>
                    <a:lnTo>
                      <a:pt x="923" y="77"/>
                    </a:lnTo>
                    <a:lnTo>
                      <a:pt x="912" y="76"/>
                    </a:lnTo>
                    <a:lnTo>
                      <a:pt x="903" y="76"/>
                    </a:lnTo>
                    <a:lnTo>
                      <a:pt x="894" y="74"/>
                    </a:lnTo>
                    <a:lnTo>
                      <a:pt x="887" y="73"/>
                    </a:lnTo>
                    <a:lnTo>
                      <a:pt x="881" y="71"/>
                    </a:lnTo>
                    <a:lnTo>
                      <a:pt x="875" y="68"/>
                    </a:lnTo>
                    <a:lnTo>
                      <a:pt x="869" y="64"/>
                    </a:lnTo>
                    <a:lnTo>
                      <a:pt x="863" y="60"/>
                    </a:lnTo>
                    <a:lnTo>
                      <a:pt x="857" y="56"/>
                    </a:lnTo>
                    <a:lnTo>
                      <a:pt x="851" y="50"/>
                    </a:lnTo>
                    <a:lnTo>
                      <a:pt x="845" y="44"/>
                    </a:lnTo>
                    <a:lnTo>
                      <a:pt x="830" y="31"/>
                    </a:lnTo>
                    <a:lnTo>
                      <a:pt x="811" y="13"/>
                    </a:lnTo>
                    <a:lnTo>
                      <a:pt x="805" y="9"/>
                    </a:lnTo>
                    <a:lnTo>
                      <a:pt x="799" y="6"/>
                    </a:lnTo>
                    <a:lnTo>
                      <a:pt x="793" y="3"/>
                    </a:lnTo>
                    <a:lnTo>
                      <a:pt x="786" y="1"/>
                    </a:lnTo>
                    <a:lnTo>
                      <a:pt x="780" y="0"/>
                    </a:lnTo>
                    <a:lnTo>
                      <a:pt x="773" y="0"/>
                    </a:lnTo>
                    <a:lnTo>
                      <a:pt x="765" y="0"/>
                    </a:lnTo>
                    <a:lnTo>
                      <a:pt x="758" y="2"/>
                    </a:lnTo>
                    <a:lnTo>
                      <a:pt x="750" y="3"/>
                    </a:lnTo>
                    <a:lnTo>
                      <a:pt x="743" y="5"/>
                    </a:lnTo>
                    <a:lnTo>
                      <a:pt x="735" y="8"/>
                    </a:lnTo>
                    <a:lnTo>
                      <a:pt x="727" y="11"/>
                    </a:lnTo>
                    <a:lnTo>
                      <a:pt x="719" y="14"/>
                    </a:lnTo>
                    <a:lnTo>
                      <a:pt x="711" y="18"/>
                    </a:lnTo>
                    <a:lnTo>
                      <a:pt x="703" y="23"/>
                    </a:lnTo>
                    <a:lnTo>
                      <a:pt x="695" y="27"/>
                    </a:lnTo>
                    <a:lnTo>
                      <a:pt x="678" y="37"/>
                    </a:lnTo>
                    <a:lnTo>
                      <a:pt x="663" y="47"/>
                    </a:lnTo>
                    <a:lnTo>
                      <a:pt x="647" y="58"/>
                    </a:lnTo>
                    <a:lnTo>
                      <a:pt x="633" y="69"/>
                    </a:lnTo>
                    <a:lnTo>
                      <a:pt x="606" y="89"/>
                    </a:lnTo>
                    <a:lnTo>
                      <a:pt x="584" y="105"/>
                    </a:lnTo>
                    <a:lnTo>
                      <a:pt x="573" y="113"/>
                    </a:lnTo>
                    <a:lnTo>
                      <a:pt x="560" y="123"/>
                    </a:lnTo>
                    <a:lnTo>
                      <a:pt x="546" y="135"/>
                    </a:lnTo>
                    <a:lnTo>
                      <a:pt x="530" y="149"/>
                    </a:lnTo>
                    <a:lnTo>
                      <a:pt x="514" y="165"/>
                    </a:lnTo>
                    <a:lnTo>
                      <a:pt x="495" y="182"/>
                    </a:lnTo>
                    <a:lnTo>
                      <a:pt x="486" y="192"/>
                    </a:lnTo>
                    <a:lnTo>
                      <a:pt x="477" y="201"/>
                    </a:lnTo>
                    <a:lnTo>
                      <a:pt x="468" y="211"/>
                    </a:lnTo>
                    <a:lnTo>
                      <a:pt x="459" y="221"/>
                    </a:lnTo>
                    <a:lnTo>
                      <a:pt x="450" y="232"/>
                    </a:lnTo>
                    <a:lnTo>
                      <a:pt x="440" y="243"/>
                    </a:lnTo>
                    <a:lnTo>
                      <a:pt x="431" y="254"/>
                    </a:lnTo>
                    <a:lnTo>
                      <a:pt x="422" y="266"/>
                    </a:lnTo>
                    <a:lnTo>
                      <a:pt x="413" y="277"/>
                    </a:lnTo>
                    <a:lnTo>
                      <a:pt x="405" y="289"/>
                    </a:lnTo>
                    <a:lnTo>
                      <a:pt x="396" y="301"/>
                    </a:lnTo>
                    <a:lnTo>
                      <a:pt x="388" y="313"/>
                    </a:lnTo>
                    <a:lnTo>
                      <a:pt x="380" y="326"/>
                    </a:lnTo>
                    <a:lnTo>
                      <a:pt x="373" y="339"/>
                    </a:lnTo>
                    <a:lnTo>
                      <a:pt x="365" y="351"/>
                    </a:lnTo>
                    <a:lnTo>
                      <a:pt x="359" y="364"/>
                    </a:lnTo>
                    <a:lnTo>
                      <a:pt x="352" y="377"/>
                    </a:lnTo>
                    <a:lnTo>
                      <a:pt x="346" y="390"/>
                    </a:lnTo>
                    <a:lnTo>
                      <a:pt x="342" y="403"/>
                    </a:lnTo>
                    <a:lnTo>
                      <a:pt x="337" y="416"/>
                    </a:lnTo>
                    <a:lnTo>
                      <a:pt x="328" y="441"/>
                    </a:lnTo>
                    <a:lnTo>
                      <a:pt x="320" y="462"/>
                    </a:lnTo>
                    <a:lnTo>
                      <a:pt x="313" y="482"/>
                    </a:lnTo>
                    <a:lnTo>
                      <a:pt x="306" y="498"/>
                    </a:lnTo>
                    <a:lnTo>
                      <a:pt x="299" y="512"/>
                    </a:lnTo>
                    <a:lnTo>
                      <a:pt x="292" y="524"/>
                    </a:lnTo>
                    <a:lnTo>
                      <a:pt x="286" y="535"/>
                    </a:lnTo>
                    <a:lnTo>
                      <a:pt x="280" y="544"/>
                    </a:lnTo>
                    <a:lnTo>
                      <a:pt x="273" y="552"/>
                    </a:lnTo>
                    <a:lnTo>
                      <a:pt x="266" y="561"/>
                    </a:lnTo>
                    <a:lnTo>
                      <a:pt x="259" y="568"/>
                    </a:lnTo>
                    <a:lnTo>
                      <a:pt x="252" y="576"/>
                    </a:lnTo>
                    <a:lnTo>
                      <a:pt x="245" y="584"/>
                    </a:lnTo>
                    <a:lnTo>
                      <a:pt x="237" y="592"/>
                    </a:lnTo>
                    <a:lnTo>
                      <a:pt x="229" y="602"/>
                    </a:lnTo>
                    <a:lnTo>
                      <a:pt x="220" y="613"/>
                    </a:lnTo>
                    <a:lnTo>
                      <a:pt x="202" y="635"/>
                    </a:lnTo>
                    <a:lnTo>
                      <a:pt x="186" y="654"/>
                    </a:lnTo>
                    <a:lnTo>
                      <a:pt x="171" y="673"/>
                    </a:lnTo>
                    <a:lnTo>
                      <a:pt x="158" y="691"/>
                    </a:lnTo>
                    <a:lnTo>
                      <a:pt x="144" y="707"/>
                    </a:lnTo>
                    <a:lnTo>
                      <a:pt x="132" y="725"/>
                    </a:lnTo>
                    <a:lnTo>
                      <a:pt x="120" y="743"/>
                    </a:lnTo>
                    <a:lnTo>
                      <a:pt x="108" y="763"/>
                    </a:lnTo>
                    <a:lnTo>
                      <a:pt x="95" y="783"/>
                    </a:lnTo>
                    <a:lnTo>
                      <a:pt x="84" y="802"/>
                    </a:lnTo>
                    <a:lnTo>
                      <a:pt x="79" y="813"/>
                    </a:lnTo>
                    <a:lnTo>
                      <a:pt x="74" y="822"/>
                    </a:lnTo>
                    <a:lnTo>
                      <a:pt x="69" y="831"/>
                    </a:lnTo>
                    <a:lnTo>
                      <a:pt x="64" y="841"/>
                    </a:lnTo>
                    <a:lnTo>
                      <a:pt x="61" y="850"/>
                    </a:lnTo>
                    <a:lnTo>
                      <a:pt x="57" y="859"/>
                    </a:lnTo>
                    <a:lnTo>
                      <a:pt x="53" y="868"/>
                    </a:lnTo>
                    <a:lnTo>
                      <a:pt x="50" y="877"/>
                    </a:lnTo>
                    <a:lnTo>
                      <a:pt x="47" y="886"/>
                    </a:lnTo>
                    <a:lnTo>
                      <a:pt x="45" y="894"/>
                    </a:lnTo>
                    <a:lnTo>
                      <a:pt x="43" y="903"/>
                    </a:lnTo>
                    <a:lnTo>
                      <a:pt x="41" y="911"/>
                    </a:lnTo>
                    <a:lnTo>
                      <a:pt x="39" y="924"/>
                    </a:lnTo>
                    <a:lnTo>
                      <a:pt x="38" y="934"/>
                    </a:lnTo>
                    <a:lnTo>
                      <a:pt x="38" y="939"/>
                    </a:lnTo>
                    <a:lnTo>
                      <a:pt x="38" y="944"/>
                    </a:lnTo>
                    <a:lnTo>
                      <a:pt x="37" y="945"/>
                    </a:lnTo>
                    <a:lnTo>
                      <a:pt x="37" y="947"/>
                    </a:lnTo>
                    <a:lnTo>
                      <a:pt x="36" y="949"/>
                    </a:lnTo>
                    <a:lnTo>
                      <a:pt x="34" y="950"/>
                    </a:lnTo>
                    <a:lnTo>
                      <a:pt x="30" y="956"/>
                    </a:lnTo>
                    <a:lnTo>
                      <a:pt x="24" y="9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alpha val="97000"/>
                    </a:srgbClr>
                  </a:gs>
                  <a:gs pos="100000">
                    <a:srgbClr val="F6240E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12" name="Freeform 1152">
                <a:extLst>
                  <a:ext uri="{FF2B5EF4-FFF2-40B4-BE49-F238E27FC236}">
                    <a16:creationId xmlns:a16="http://schemas.microsoft.com/office/drawing/2014/main" id="{4FB9355A-BA2B-45C1-B586-A39E39C7A57C}"/>
                  </a:ext>
                </a:extLst>
              </p:cNvPr>
              <p:cNvSpPr>
                <a:spLocks/>
              </p:cNvSpPr>
              <p:nvPr/>
            </p:nvSpPr>
            <p:spPr bwMode="auto">
              <a:xfrm rot="802016">
                <a:off x="3536" y="3303"/>
                <a:ext cx="50" cy="13"/>
              </a:xfrm>
              <a:custGeom>
                <a:avLst/>
                <a:gdLst>
                  <a:gd name="T0" fmla="*/ 971 w 1010"/>
                  <a:gd name="T1" fmla="*/ 6 h 256"/>
                  <a:gd name="T2" fmla="*/ 917 w 1010"/>
                  <a:gd name="T3" fmla="*/ 27 h 256"/>
                  <a:gd name="T4" fmla="*/ 843 w 1010"/>
                  <a:gd name="T5" fmla="*/ 51 h 256"/>
                  <a:gd name="T6" fmla="*/ 780 w 1010"/>
                  <a:gd name="T7" fmla="*/ 70 h 256"/>
                  <a:gd name="T8" fmla="*/ 705 w 1010"/>
                  <a:gd name="T9" fmla="*/ 88 h 256"/>
                  <a:gd name="T10" fmla="*/ 620 w 1010"/>
                  <a:gd name="T11" fmla="*/ 104 h 256"/>
                  <a:gd name="T12" fmla="*/ 474 w 1010"/>
                  <a:gd name="T13" fmla="*/ 127 h 256"/>
                  <a:gd name="T14" fmla="*/ 283 w 1010"/>
                  <a:gd name="T15" fmla="*/ 160 h 256"/>
                  <a:gd name="T16" fmla="*/ 126 w 1010"/>
                  <a:gd name="T17" fmla="*/ 190 h 256"/>
                  <a:gd name="T18" fmla="*/ 33 w 1010"/>
                  <a:gd name="T19" fmla="*/ 208 h 256"/>
                  <a:gd name="T20" fmla="*/ 14 w 1010"/>
                  <a:gd name="T21" fmla="*/ 212 h 256"/>
                  <a:gd name="T22" fmla="*/ 6 w 1010"/>
                  <a:gd name="T23" fmla="*/ 217 h 256"/>
                  <a:gd name="T24" fmla="*/ 2 w 1010"/>
                  <a:gd name="T25" fmla="*/ 225 h 256"/>
                  <a:gd name="T26" fmla="*/ 0 w 1010"/>
                  <a:gd name="T27" fmla="*/ 233 h 256"/>
                  <a:gd name="T28" fmla="*/ 2 w 1010"/>
                  <a:gd name="T29" fmla="*/ 242 h 256"/>
                  <a:gd name="T30" fmla="*/ 7 w 1010"/>
                  <a:gd name="T31" fmla="*/ 249 h 256"/>
                  <a:gd name="T32" fmla="*/ 14 w 1010"/>
                  <a:gd name="T33" fmla="*/ 254 h 256"/>
                  <a:gd name="T34" fmla="*/ 23 w 1010"/>
                  <a:gd name="T35" fmla="*/ 256 h 256"/>
                  <a:gd name="T36" fmla="*/ 41 w 1010"/>
                  <a:gd name="T37" fmla="*/ 252 h 256"/>
                  <a:gd name="T38" fmla="*/ 135 w 1010"/>
                  <a:gd name="T39" fmla="*/ 233 h 256"/>
                  <a:gd name="T40" fmla="*/ 292 w 1010"/>
                  <a:gd name="T41" fmla="*/ 205 h 256"/>
                  <a:gd name="T42" fmla="*/ 482 w 1010"/>
                  <a:gd name="T43" fmla="*/ 172 h 256"/>
                  <a:gd name="T44" fmla="*/ 628 w 1010"/>
                  <a:gd name="T45" fmla="*/ 148 h 256"/>
                  <a:gd name="T46" fmla="*/ 715 w 1010"/>
                  <a:gd name="T47" fmla="*/ 132 h 256"/>
                  <a:gd name="T48" fmla="*/ 793 w 1010"/>
                  <a:gd name="T49" fmla="*/ 113 h 256"/>
                  <a:gd name="T50" fmla="*/ 858 w 1010"/>
                  <a:gd name="T51" fmla="*/ 95 h 256"/>
                  <a:gd name="T52" fmla="*/ 933 w 1010"/>
                  <a:gd name="T53" fmla="*/ 70 h 256"/>
                  <a:gd name="T54" fmla="*/ 989 w 1010"/>
                  <a:gd name="T55" fmla="*/ 47 h 256"/>
                  <a:gd name="T56" fmla="*/ 1001 w 1010"/>
                  <a:gd name="T57" fmla="*/ 40 h 256"/>
                  <a:gd name="T58" fmla="*/ 1008 w 1010"/>
                  <a:gd name="T59" fmla="*/ 33 h 256"/>
                  <a:gd name="T60" fmla="*/ 1010 w 1010"/>
                  <a:gd name="T61" fmla="*/ 26 h 256"/>
                  <a:gd name="T62" fmla="*/ 1010 w 1010"/>
                  <a:gd name="T63" fmla="*/ 17 h 256"/>
                  <a:gd name="T64" fmla="*/ 1006 w 1010"/>
                  <a:gd name="T65" fmla="*/ 9 h 256"/>
                  <a:gd name="T66" fmla="*/ 999 w 1010"/>
                  <a:gd name="T67" fmla="*/ 2 h 256"/>
                  <a:gd name="T68" fmla="*/ 992 w 1010"/>
                  <a:gd name="T69" fmla="*/ 0 h 256"/>
                  <a:gd name="T70" fmla="*/ 983 w 1010"/>
                  <a:gd name="T71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10" h="256">
                    <a:moveTo>
                      <a:pt x="978" y="2"/>
                    </a:moveTo>
                    <a:lnTo>
                      <a:pt x="971" y="6"/>
                    </a:lnTo>
                    <a:lnTo>
                      <a:pt x="951" y="15"/>
                    </a:lnTo>
                    <a:lnTo>
                      <a:pt x="917" y="27"/>
                    </a:lnTo>
                    <a:lnTo>
                      <a:pt x="871" y="43"/>
                    </a:lnTo>
                    <a:lnTo>
                      <a:pt x="843" y="51"/>
                    </a:lnTo>
                    <a:lnTo>
                      <a:pt x="814" y="61"/>
                    </a:lnTo>
                    <a:lnTo>
                      <a:pt x="780" y="70"/>
                    </a:lnTo>
                    <a:lnTo>
                      <a:pt x="744" y="79"/>
                    </a:lnTo>
                    <a:lnTo>
                      <a:pt x="705" y="88"/>
                    </a:lnTo>
                    <a:lnTo>
                      <a:pt x="664" y="96"/>
                    </a:lnTo>
                    <a:lnTo>
                      <a:pt x="620" y="104"/>
                    </a:lnTo>
                    <a:lnTo>
                      <a:pt x="573" y="112"/>
                    </a:lnTo>
                    <a:lnTo>
                      <a:pt x="474" y="127"/>
                    </a:lnTo>
                    <a:lnTo>
                      <a:pt x="377" y="144"/>
                    </a:lnTo>
                    <a:lnTo>
                      <a:pt x="283" y="160"/>
                    </a:lnTo>
                    <a:lnTo>
                      <a:pt x="199" y="176"/>
                    </a:lnTo>
                    <a:lnTo>
                      <a:pt x="126" y="190"/>
                    </a:lnTo>
                    <a:lnTo>
                      <a:pt x="69" y="201"/>
                    </a:lnTo>
                    <a:lnTo>
                      <a:pt x="33" y="208"/>
                    </a:lnTo>
                    <a:lnTo>
                      <a:pt x="18" y="211"/>
                    </a:lnTo>
                    <a:lnTo>
                      <a:pt x="14" y="212"/>
                    </a:lnTo>
                    <a:lnTo>
                      <a:pt x="10" y="215"/>
                    </a:lnTo>
                    <a:lnTo>
                      <a:pt x="6" y="217"/>
                    </a:lnTo>
                    <a:lnTo>
                      <a:pt x="4" y="220"/>
                    </a:lnTo>
                    <a:lnTo>
                      <a:pt x="2" y="225"/>
                    </a:lnTo>
                    <a:lnTo>
                      <a:pt x="0" y="229"/>
                    </a:lnTo>
                    <a:lnTo>
                      <a:pt x="0" y="233"/>
                    </a:lnTo>
                    <a:lnTo>
                      <a:pt x="0" y="238"/>
                    </a:lnTo>
                    <a:lnTo>
                      <a:pt x="2" y="242"/>
                    </a:lnTo>
                    <a:lnTo>
                      <a:pt x="4" y="246"/>
                    </a:lnTo>
                    <a:lnTo>
                      <a:pt x="7" y="249"/>
                    </a:lnTo>
                    <a:lnTo>
                      <a:pt x="10" y="252"/>
                    </a:lnTo>
                    <a:lnTo>
                      <a:pt x="14" y="254"/>
                    </a:lnTo>
                    <a:lnTo>
                      <a:pt x="18" y="256"/>
                    </a:lnTo>
                    <a:lnTo>
                      <a:pt x="23" y="256"/>
                    </a:lnTo>
                    <a:lnTo>
                      <a:pt x="27" y="256"/>
                    </a:lnTo>
                    <a:lnTo>
                      <a:pt x="41" y="252"/>
                    </a:lnTo>
                    <a:lnTo>
                      <a:pt x="78" y="244"/>
                    </a:lnTo>
                    <a:lnTo>
                      <a:pt x="135" y="233"/>
                    </a:lnTo>
                    <a:lnTo>
                      <a:pt x="207" y="220"/>
                    </a:lnTo>
                    <a:lnTo>
                      <a:pt x="292" y="205"/>
                    </a:lnTo>
                    <a:lnTo>
                      <a:pt x="385" y="188"/>
                    </a:lnTo>
                    <a:lnTo>
                      <a:pt x="482" y="172"/>
                    </a:lnTo>
                    <a:lnTo>
                      <a:pt x="579" y="156"/>
                    </a:lnTo>
                    <a:lnTo>
                      <a:pt x="628" y="148"/>
                    </a:lnTo>
                    <a:lnTo>
                      <a:pt x="673" y="141"/>
                    </a:lnTo>
                    <a:lnTo>
                      <a:pt x="715" y="132"/>
                    </a:lnTo>
                    <a:lnTo>
                      <a:pt x="755" y="123"/>
                    </a:lnTo>
                    <a:lnTo>
                      <a:pt x="793" y="113"/>
                    </a:lnTo>
                    <a:lnTo>
                      <a:pt x="827" y="104"/>
                    </a:lnTo>
                    <a:lnTo>
                      <a:pt x="858" y="95"/>
                    </a:lnTo>
                    <a:lnTo>
                      <a:pt x="885" y="86"/>
                    </a:lnTo>
                    <a:lnTo>
                      <a:pt x="933" y="70"/>
                    </a:lnTo>
                    <a:lnTo>
                      <a:pt x="967" y="57"/>
                    </a:lnTo>
                    <a:lnTo>
                      <a:pt x="989" y="47"/>
                    </a:lnTo>
                    <a:lnTo>
                      <a:pt x="998" y="42"/>
                    </a:lnTo>
                    <a:lnTo>
                      <a:pt x="1001" y="40"/>
                    </a:lnTo>
                    <a:lnTo>
                      <a:pt x="1005" y="38"/>
                    </a:lnTo>
                    <a:lnTo>
                      <a:pt x="1008" y="33"/>
                    </a:lnTo>
                    <a:lnTo>
                      <a:pt x="1009" y="30"/>
                    </a:lnTo>
                    <a:lnTo>
                      <a:pt x="1010" y="26"/>
                    </a:lnTo>
                    <a:lnTo>
                      <a:pt x="1010" y="21"/>
                    </a:lnTo>
                    <a:lnTo>
                      <a:pt x="1010" y="17"/>
                    </a:lnTo>
                    <a:lnTo>
                      <a:pt x="1008" y="12"/>
                    </a:lnTo>
                    <a:lnTo>
                      <a:pt x="1006" y="9"/>
                    </a:lnTo>
                    <a:lnTo>
                      <a:pt x="1003" y="6"/>
                    </a:lnTo>
                    <a:lnTo>
                      <a:pt x="999" y="2"/>
                    </a:lnTo>
                    <a:lnTo>
                      <a:pt x="996" y="1"/>
                    </a:lnTo>
                    <a:lnTo>
                      <a:pt x="992" y="0"/>
                    </a:lnTo>
                    <a:lnTo>
                      <a:pt x="987" y="0"/>
                    </a:lnTo>
                    <a:lnTo>
                      <a:pt x="983" y="0"/>
                    </a:lnTo>
                    <a:lnTo>
                      <a:pt x="978" y="2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7713" name="Group 1153">
                <a:extLst>
                  <a:ext uri="{FF2B5EF4-FFF2-40B4-BE49-F238E27FC236}">
                    <a16:creationId xmlns:a16="http://schemas.microsoft.com/office/drawing/2014/main" id="{FEC0403F-B739-460D-8F05-585EF65113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802016">
                <a:off x="3567" y="3260"/>
                <a:ext cx="93" cy="71"/>
                <a:chOff x="2880" y="4916"/>
                <a:chExt cx="664" cy="510"/>
              </a:xfrm>
            </p:grpSpPr>
            <p:sp>
              <p:nvSpPr>
                <p:cNvPr id="67714" name="Freeform 1154">
                  <a:extLst>
                    <a:ext uri="{FF2B5EF4-FFF2-40B4-BE49-F238E27FC236}">
                      <a16:creationId xmlns:a16="http://schemas.microsoft.com/office/drawing/2014/main" id="{33520B0A-7FB3-4194-A9F0-AB42A849DB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955989">
                  <a:off x="3213" y="5172"/>
                  <a:ext cx="331" cy="144"/>
                </a:xfrm>
                <a:custGeom>
                  <a:avLst/>
                  <a:gdLst>
                    <a:gd name="T0" fmla="*/ 29 w 953"/>
                    <a:gd name="T1" fmla="*/ 30 h 412"/>
                    <a:gd name="T2" fmla="*/ 26 w 953"/>
                    <a:gd name="T3" fmla="*/ 33 h 412"/>
                    <a:gd name="T4" fmla="*/ 24 w 953"/>
                    <a:gd name="T5" fmla="*/ 38 h 412"/>
                    <a:gd name="T6" fmla="*/ 21 w 953"/>
                    <a:gd name="T7" fmla="*/ 40 h 412"/>
                    <a:gd name="T8" fmla="*/ 18 w 953"/>
                    <a:gd name="T9" fmla="*/ 42 h 412"/>
                    <a:gd name="T10" fmla="*/ 13 w 953"/>
                    <a:gd name="T11" fmla="*/ 43 h 412"/>
                    <a:gd name="T12" fmla="*/ 9 w 953"/>
                    <a:gd name="T13" fmla="*/ 44 h 412"/>
                    <a:gd name="T14" fmla="*/ 4 w 953"/>
                    <a:gd name="T15" fmla="*/ 44 h 412"/>
                    <a:gd name="T16" fmla="*/ 0 w 953"/>
                    <a:gd name="T17" fmla="*/ 43 h 412"/>
                    <a:gd name="T18" fmla="*/ 605 w 953"/>
                    <a:gd name="T19" fmla="*/ 263 h 412"/>
                    <a:gd name="T20" fmla="*/ 683 w 953"/>
                    <a:gd name="T21" fmla="*/ 294 h 412"/>
                    <a:gd name="T22" fmla="*/ 748 w 953"/>
                    <a:gd name="T23" fmla="*/ 320 h 412"/>
                    <a:gd name="T24" fmla="*/ 802 w 953"/>
                    <a:gd name="T25" fmla="*/ 346 h 412"/>
                    <a:gd name="T26" fmla="*/ 845 w 953"/>
                    <a:gd name="T27" fmla="*/ 367 h 412"/>
                    <a:gd name="T28" fmla="*/ 877 w 953"/>
                    <a:gd name="T29" fmla="*/ 385 h 412"/>
                    <a:gd name="T30" fmla="*/ 900 w 953"/>
                    <a:gd name="T31" fmla="*/ 397 h 412"/>
                    <a:gd name="T32" fmla="*/ 914 w 953"/>
                    <a:gd name="T33" fmla="*/ 406 h 412"/>
                    <a:gd name="T34" fmla="*/ 918 w 953"/>
                    <a:gd name="T35" fmla="*/ 408 h 412"/>
                    <a:gd name="T36" fmla="*/ 922 w 953"/>
                    <a:gd name="T37" fmla="*/ 411 h 412"/>
                    <a:gd name="T38" fmla="*/ 926 w 953"/>
                    <a:gd name="T39" fmla="*/ 412 h 412"/>
                    <a:gd name="T40" fmla="*/ 930 w 953"/>
                    <a:gd name="T41" fmla="*/ 412 h 412"/>
                    <a:gd name="T42" fmla="*/ 935 w 953"/>
                    <a:gd name="T43" fmla="*/ 412 h 412"/>
                    <a:gd name="T44" fmla="*/ 939 w 953"/>
                    <a:gd name="T45" fmla="*/ 411 h 412"/>
                    <a:gd name="T46" fmla="*/ 942 w 953"/>
                    <a:gd name="T47" fmla="*/ 409 h 412"/>
                    <a:gd name="T48" fmla="*/ 947 w 953"/>
                    <a:gd name="T49" fmla="*/ 407 h 412"/>
                    <a:gd name="T50" fmla="*/ 949 w 953"/>
                    <a:gd name="T51" fmla="*/ 403 h 412"/>
                    <a:gd name="T52" fmla="*/ 951 w 953"/>
                    <a:gd name="T53" fmla="*/ 399 h 412"/>
                    <a:gd name="T54" fmla="*/ 953 w 953"/>
                    <a:gd name="T55" fmla="*/ 395 h 412"/>
                    <a:gd name="T56" fmla="*/ 953 w 953"/>
                    <a:gd name="T57" fmla="*/ 390 h 412"/>
                    <a:gd name="T58" fmla="*/ 953 w 953"/>
                    <a:gd name="T59" fmla="*/ 386 h 412"/>
                    <a:gd name="T60" fmla="*/ 952 w 953"/>
                    <a:gd name="T61" fmla="*/ 382 h 412"/>
                    <a:gd name="T62" fmla="*/ 950 w 953"/>
                    <a:gd name="T63" fmla="*/ 378 h 412"/>
                    <a:gd name="T64" fmla="*/ 948 w 953"/>
                    <a:gd name="T65" fmla="*/ 375 h 412"/>
                    <a:gd name="T66" fmla="*/ 944 w 953"/>
                    <a:gd name="T67" fmla="*/ 371 h 412"/>
                    <a:gd name="T68" fmla="*/ 939 w 953"/>
                    <a:gd name="T69" fmla="*/ 368 h 412"/>
                    <a:gd name="T70" fmla="*/ 925 w 953"/>
                    <a:gd name="T71" fmla="*/ 359 h 412"/>
                    <a:gd name="T72" fmla="*/ 900 w 953"/>
                    <a:gd name="T73" fmla="*/ 346 h 412"/>
                    <a:gd name="T74" fmla="*/ 867 w 953"/>
                    <a:gd name="T75" fmla="*/ 327 h 412"/>
                    <a:gd name="T76" fmla="*/ 823 w 953"/>
                    <a:gd name="T77" fmla="*/ 306 h 412"/>
                    <a:gd name="T78" fmla="*/ 768 w 953"/>
                    <a:gd name="T79" fmla="*/ 281 h 412"/>
                    <a:gd name="T80" fmla="*/ 700 w 953"/>
                    <a:gd name="T81" fmla="*/ 252 h 412"/>
                    <a:gd name="T82" fmla="*/ 621 w 953"/>
                    <a:gd name="T83" fmla="*/ 221 h 412"/>
                    <a:gd name="T84" fmla="*/ 594 w 953"/>
                    <a:gd name="T85" fmla="*/ 212 h 412"/>
                    <a:gd name="T86" fmla="*/ 526 w 953"/>
                    <a:gd name="T87" fmla="*/ 187 h 412"/>
                    <a:gd name="T88" fmla="*/ 429 w 953"/>
                    <a:gd name="T89" fmla="*/ 151 h 412"/>
                    <a:gd name="T90" fmla="*/ 318 w 953"/>
                    <a:gd name="T91" fmla="*/ 110 h 412"/>
                    <a:gd name="T92" fmla="*/ 206 w 953"/>
                    <a:gd name="T93" fmla="*/ 71 h 412"/>
                    <a:gd name="T94" fmla="*/ 109 w 953"/>
                    <a:gd name="T95" fmla="*/ 35 h 412"/>
                    <a:gd name="T96" fmla="*/ 41 w 953"/>
                    <a:gd name="T97" fmla="*/ 10 h 412"/>
                    <a:gd name="T98" fmla="*/ 15 w 953"/>
                    <a:gd name="T99" fmla="*/ 0 h 412"/>
                    <a:gd name="T100" fmla="*/ 20 w 953"/>
                    <a:gd name="T101" fmla="*/ 2 h 412"/>
                    <a:gd name="T102" fmla="*/ 23 w 953"/>
                    <a:gd name="T103" fmla="*/ 6 h 412"/>
                    <a:gd name="T104" fmla="*/ 25 w 953"/>
                    <a:gd name="T105" fmla="*/ 9 h 412"/>
                    <a:gd name="T106" fmla="*/ 27 w 953"/>
                    <a:gd name="T107" fmla="*/ 12 h 412"/>
                    <a:gd name="T108" fmla="*/ 30 w 953"/>
                    <a:gd name="T109" fmla="*/ 17 h 412"/>
                    <a:gd name="T110" fmla="*/ 30 w 953"/>
                    <a:gd name="T111" fmla="*/ 21 h 412"/>
                    <a:gd name="T112" fmla="*/ 30 w 953"/>
                    <a:gd name="T113" fmla="*/ 25 h 412"/>
                    <a:gd name="T114" fmla="*/ 29 w 953"/>
                    <a:gd name="T115" fmla="*/ 30 h 4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53" h="412">
                      <a:moveTo>
                        <a:pt x="29" y="30"/>
                      </a:moveTo>
                      <a:lnTo>
                        <a:pt x="26" y="33"/>
                      </a:lnTo>
                      <a:lnTo>
                        <a:pt x="24" y="38"/>
                      </a:lnTo>
                      <a:lnTo>
                        <a:pt x="21" y="40"/>
                      </a:lnTo>
                      <a:lnTo>
                        <a:pt x="18" y="42"/>
                      </a:lnTo>
                      <a:lnTo>
                        <a:pt x="13" y="43"/>
                      </a:lnTo>
                      <a:lnTo>
                        <a:pt x="9" y="44"/>
                      </a:lnTo>
                      <a:lnTo>
                        <a:pt x="4" y="44"/>
                      </a:lnTo>
                      <a:lnTo>
                        <a:pt x="0" y="43"/>
                      </a:lnTo>
                      <a:lnTo>
                        <a:pt x="605" y="263"/>
                      </a:lnTo>
                      <a:lnTo>
                        <a:pt x="683" y="294"/>
                      </a:lnTo>
                      <a:lnTo>
                        <a:pt x="748" y="320"/>
                      </a:lnTo>
                      <a:lnTo>
                        <a:pt x="802" y="346"/>
                      </a:lnTo>
                      <a:lnTo>
                        <a:pt x="845" y="367"/>
                      </a:lnTo>
                      <a:lnTo>
                        <a:pt x="877" y="385"/>
                      </a:lnTo>
                      <a:lnTo>
                        <a:pt x="900" y="397"/>
                      </a:lnTo>
                      <a:lnTo>
                        <a:pt x="914" y="406"/>
                      </a:lnTo>
                      <a:lnTo>
                        <a:pt x="918" y="408"/>
                      </a:lnTo>
                      <a:lnTo>
                        <a:pt x="922" y="411"/>
                      </a:lnTo>
                      <a:lnTo>
                        <a:pt x="926" y="412"/>
                      </a:lnTo>
                      <a:lnTo>
                        <a:pt x="930" y="412"/>
                      </a:lnTo>
                      <a:lnTo>
                        <a:pt x="935" y="412"/>
                      </a:lnTo>
                      <a:lnTo>
                        <a:pt x="939" y="411"/>
                      </a:lnTo>
                      <a:lnTo>
                        <a:pt x="942" y="409"/>
                      </a:lnTo>
                      <a:lnTo>
                        <a:pt x="947" y="407"/>
                      </a:lnTo>
                      <a:lnTo>
                        <a:pt x="949" y="403"/>
                      </a:lnTo>
                      <a:lnTo>
                        <a:pt x="951" y="399"/>
                      </a:lnTo>
                      <a:lnTo>
                        <a:pt x="953" y="395"/>
                      </a:lnTo>
                      <a:lnTo>
                        <a:pt x="953" y="390"/>
                      </a:lnTo>
                      <a:lnTo>
                        <a:pt x="953" y="386"/>
                      </a:lnTo>
                      <a:lnTo>
                        <a:pt x="952" y="382"/>
                      </a:lnTo>
                      <a:lnTo>
                        <a:pt x="950" y="378"/>
                      </a:lnTo>
                      <a:lnTo>
                        <a:pt x="948" y="375"/>
                      </a:lnTo>
                      <a:lnTo>
                        <a:pt x="944" y="371"/>
                      </a:lnTo>
                      <a:lnTo>
                        <a:pt x="939" y="368"/>
                      </a:lnTo>
                      <a:lnTo>
                        <a:pt x="925" y="359"/>
                      </a:lnTo>
                      <a:lnTo>
                        <a:pt x="900" y="346"/>
                      </a:lnTo>
                      <a:lnTo>
                        <a:pt x="867" y="327"/>
                      </a:lnTo>
                      <a:lnTo>
                        <a:pt x="823" y="306"/>
                      </a:lnTo>
                      <a:lnTo>
                        <a:pt x="768" y="281"/>
                      </a:lnTo>
                      <a:lnTo>
                        <a:pt x="700" y="252"/>
                      </a:lnTo>
                      <a:lnTo>
                        <a:pt x="621" y="221"/>
                      </a:lnTo>
                      <a:lnTo>
                        <a:pt x="594" y="212"/>
                      </a:lnTo>
                      <a:lnTo>
                        <a:pt x="526" y="187"/>
                      </a:lnTo>
                      <a:lnTo>
                        <a:pt x="429" y="151"/>
                      </a:lnTo>
                      <a:lnTo>
                        <a:pt x="318" y="110"/>
                      </a:lnTo>
                      <a:lnTo>
                        <a:pt x="206" y="71"/>
                      </a:lnTo>
                      <a:lnTo>
                        <a:pt x="109" y="35"/>
                      </a:lnTo>
                      <a:lnTo>
                        <a:pt x="41" y="10"/>
                      </a:lnTo>
                      <a:lnTo>
                        <a:pt x="15" y="0"/>
                      </a:lnTo>
                      <a:lnTo>
                        <a:pt x="20" y="2"/>
                      </a:lnTo>
                      <a:lnTo>
                        <a:pt x="23" y="6"/>
                      </a:lnTo>
                      <a:lnTo>
                        <a:pt x="25" y="9"/>
                      </a:lnTo>
                      <a:lnTo>
                        <a:pt x="27" y="12"/>
                      </a:lnTo>
                      <a:lnTo>
                        <a:pt x="30" y="17"/>
                      </a:lnTo>
                      <a:lnTo>
                        <a:pt x="30" y="21"/>
                      </a:lnTo>
                      <a:lnTo>
                        <a:pt x="30" y="25"/>
                      </a:lnTo>
                      <a:lnTo>
                        <a:pt x="29" y="30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15" name="Freeform 1155">
                  <a:extLst>
                    <a:ext uri="{FF2B5EF4-FFF2-40B4-BE49-F238E27FC236}">
                      <a16:creationId xmlns:a16="http://schemas.microsoft.com/office/drawing/2014/main" id="{1818EFB2-B8E2-4715-9BDC-926512B8D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003284">
                  <a:off x="3261" y="5242"/>
                  <a:ext cx="210" cy="115"/>
                </a:xfrm>
                <a:custGeom>
                  <a:avLst/>
                  <a:gdLst>
                    <a:gd name="T0" fmla="*/ 1 w 605"/>
                    <a:gd name="T1" fmla="*/ 14 h 334"/>
                    <a:gd name="T2" fmla="*/ 0 w 605"/>
                    <a:gd name="T3" fmla="*/ 19 h 334"/>
                    <a:gd name="T4" fmla="*/ 0 w 605"/>
                    <a:gd name="T5" fmla="*/ 23 h 334"/>
                    <a:gd name="T6" fmla="*/ 0 w 605"/>
                    <a:gd name="T7" fmla="*/ 28 h 334"/>
                    <a:gd name="T8" fmla="*/ 1 w 605"/>
                    <a:gd name="T9" fmla="*/ 32 h 334"/>
                    <a:gd name="T10" fmla="*/ 3 w 605"/>
                    <a:gd name="T11" fmla="*/ 35 h 334"/>
                    <a:gd name="T12" fmla="*/ 6 w 605"/>
                    <a:gd name="T13" fmla="*/ 39 h 334"/>
                    <a:gd name="T14" fmla="*/ 10 w 605"/>
                    <a:gd name="T15" fmla="*/ 42 h 334"/>
                    <a:gd name="T16" fmla="*/ 14 w 605"/>
                    <a:gd name="T17" fmla="*/ 43 h 334"/>
                    <a:gd name="T18" fmla="*/ 30 w 605"/>
                    <a:gd name="T19" fmla="*/ 50 h 334"/>
                    <a:gd name="T20" fmla="*/ 72 w 605"/>
                    <a:gd name="T21" fmla="*/ 66 h 334"/>
                    <a:gd name="T22" fmla="*/ 133 w 605"/>
                    <a:gd name="T23" fmla="*/ 93 h 334"/>
                    <a:gd name="T24" fmla="*/ 211 w 605"/>
                    <a:gd name="T25" fmla="*/ 128 h 334"/>
                    <a:gd name="T26" fmla="*/ 254 w 605"/>
                    <a:gd name="T27" fmla="*/ 148 h 334"/>
                    <a:gd name="T28" fmla="*/ 298 w 605"/>
                    <a:gd name="T29" fmla="*/ 170 h 334"/>
                    <a:gd name="T30" fmla="*/ 344 w 605"/>
                    <a:gd name="T31" fmla="*/ 194 h 334"/>
                    <a:gd name="T32" fmla="*/ 391 w 605"/>
                    <a:gd name="T33" fmla="*/ 219 h 334"/>
                    <a:gd name="T34" fmla="*/ 437 w 605"/>
                    <a:gd name="T35" fmla="*/ 245 h 334"/>
                    <a:gd name="T36" fmla="*/ 483 w 605"/>
                    <a:gd name="T37" fmla="*/ 272 h 334"/>
                    <a:gd name="T38" fmla="*/ 527 w 605"/>
                    <a:gd name="T39" fmla="*/ 301 h 334"/>
                    <a:gd name="T40" fmla="*/ 570 w 605"/>
                    <a:gd name="T41" fmla="*/ 329 h 334"/>
                    <a:gd name="T42" fmla="*/ 573 w 605"/>
                    <a:gd name="T43" fmla="*/ 332 h 334"/>
                    <a:gd name="T44" fmla="*/ 578 w 605"/>
                    <a:gd name="T45" fmla="*/ 333 h 334"/>
                    <a:gd name="T46" fmla="*/ 582 w 605"/>
                    <a:gd name="T47" fmla="*/ 334 h 334"/>
                    <a:gd name="T48" fmla="*/ 586 w 605"/>
                    <a:gd name="T49" fmla="*/ 334 h 334"/>
                    <a:gd name="T50" fmla="*/ 591 w 605"/>
                    <a:gd name="T51" fmla="*/ 333 h 334"/>
                    <a:gd name="T52" fmla="*/ 594 w 605"/>
                    <a:gd name="T53" fmla="*/ 331 h 334"/>
                    <a:gd name="T54" fmla="*/ 597 w 605"/>
                    <a:gd name="T55" fmla="*/ 328 h 334"/>
                    <a:gd name="T56" fmla="*/ 601 w 605"/>
                    <a:gd name="T57" fmla="*/ 324 h 334"/>
                    <a:gd name="T58" fmla="*/ 603 w 605"/>
                    <a:gd name="T59" fmla="*/ 321 h 334"/>
                    <a:gd name="T60" fmla="*/ 604 w 605"/>
                    <a:gd name="T61" fmla="*/ 316 h 334"/>
                    <a:gd name="T62" fmla="*/ 605 w 605"/>
                    <a:gd name="T63" fmla="*/ 312 h 334"/>
                    <a:gd name="T64" fmla="*/ 605 w 605"/>
                    <a:gd name="T65" fmla="*/ 307 h 334"/>
                    <a:gd name="T66" fmla="*/ 604 w 605"/>
                    <a:gd name="T67" fmla="*/ 304 h 334"/>
                    <a:gd name="T68" fmla="*/ 602 w 605"/>
                    <a:gd name="T69" fmla="*/ 300 h 334"/>
                    <a:gd name="T70" fmla="*/ 599 w 605"/>
                    <a:gd name="T71" fmla="*/ 296 h 334"/>
                    <a:gd name="T72" fmla="*/ 595 w 605"/>
                    <a:gd name="T73" fmla="*/ 293 h 334"/>
                    <a:gd name="T74" fmla="*/ 552 w 605"/>
                    <a:gd name="T75" fmla="*/ 263 h 334"/>
                    <a:gd name="T76" fmla="*/ 507 w 605"/>
                    <a:gd name="T77" fmla="*/ 234 h 334"/>
                    <a:gd name="T78" fmla="*/ 460 w 605"/>
                    <a:gd name="T79" fmla="*/ 207 h 334"/>
                    <a:gd name="T80" fmla="*/ 413 w 605"/>
                    <a:gd name="T81" fmla="*/ 180 h 334"/>
                    <a:gd name="T82" fmla="*/ 365 w 605"/>
                    <a:gd name="T83" fmla="*/ 155 h 334"/>
                    <a:gd name="T84" fmla="*/ 319 w 605"/>
                    <a:gd name="T85" fmla="*/ 131 h 334"/>
                    <a:gd name="T86" fmla="*/ 274 w 605"/>
                    <a:gd name="T87" fmla="*/ 108 h 334"/>
                    <a:gd name="T88" fmla="*/ 230 w 605"/>
                    <a:gd name="T89" fmla="*/ 87 h 334"/>
                    <a:gd name="T90" fmla="*/ 151 w 605"/>
                    <a:gd name="T91" fmla="*/ 52 h 334"/>
                    <a:gd name="T92" fmla="*/ 88 w 605"/>
                    <a:gd name="T93" fmla="*/ 24 h 334"/>
                    <a:gd name="T94" fmla="*/ 46 w 605"/>
                    <a:gd name="T95" fmla="*/ 8 h 334"/>
                    <a:gd name="T96" fmla="*/ 30 w 605"/>
                    <a:gd name="T97" fmla="*/ 1 h 334"/>
                    <a:gd name="T98" fmla="*/ 25 w 605"/>
                    <a:gd name="T99" fmla="*/ 0 h 334"/>
                    <a:gd name="T100" fmla="*/ 21 w 605"/>
                    <a:gd name="T101" fmla="*/ 0 h 334"/>
                    <a:gd name="T102" fmla="*/ 16 w 605"/>
                    <a:gd name="T103" fmla="*/ 0 h 334"/>
                    <a:gd name="T104" fmla="*/ 13 w 605"/>
                    <a:gd name="T105" fmla="*/ 2 h 334"/>
                    <a:gd name="T106" fmla="*/ 9 w 605"/>
                    <a:gd name="T107" fmla="*/ 5 h 334"/>
                    <a:gd name="T108" fmla="*/ 5 w 605"/>
                    <a:gd name="T109" fmla="*/ 7 h 334"/>
                    <a:gd name="T110" fmla="*/ 3 w 605"/>
                    <a:gd name="T111" fmla="*/ 10 h 334"/>
                    <a:gd name="T112" fmla="*/ 1 w 605"/>
                    <a:gd name="T113" fmla="*/ 1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05" h="334">
                      <a:moveTo>
                        <a:pt x="1" y="14"/>
                      </a:move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3" y="35"/>
                      </a:lnTo>
                      <a:lnTo>
                        <a:pt x="6" y="39"/>
                      </a:lnTo>
                      <a:lnTo>
                        <a:pt x="10" y="42"/>
                      </a:lnTo>
                      <a:lnTo>
                        <a:pt x="14" y="43"/>
                      </a:lnTo>
                      <a:lnTo>
                        <a:pt x="30" y="50"/>
                      </a:lnTo>
                      <a:lnTo>
                        <a:pt x="72" y="66"/>
                      </a:lnTo>
                      <a:lnTo>
                        <a:pt x="133" y="93"/>
                      </a:lnTo>
                      <a:lnTo>
                        <a:pt x="211" y="128"/>
                      </a:lnTo>
                      <a:lnTo>
                        <a:pt x="254" y="148"/>
                      </a:lnTo>
                      <a:lnTo>
                        <a:pt x="298" y="170"/>
                      </a:lnTo>
                      <a:lnTo>
                        <a:pt x="344" y="194"/>
                      </a:lnTo>
                      <a:lnTo>
                        <a:pt x="391" y="219"/>
                      </a:lnTo>
                      <a:lnTo>
                        <a:pt x="437" y="245"/>
                      </a:lnTo>
                      <a:lnTo>
                        <a:pt x="483" y="272"/>
                      </a:lnTo>
                      <a:lnTo>
                        <a:pt x="527" y="301"/>
                      </a:lnTo>
                      <a:lnTo>
                        <a:pt x="570" y="329"/>
                      </a:lnTo>
                      <a:lnTo>
                        <a:pt x="573" y="332"/>
                      </a:lnTo>
                      <a:lnTo>
                        <a:pt x="578" y="333"/>
                      </a:lnTo>
                      <a:lnTo>
                        <a:pt x="582" y="334"/>
                      </a:lnTo>
                      <a:lnTo>
                        <a:pt x="586" y="334"/>
                      </a:lnTo>
                      <a:lnTo>
                        <a:pt x="591" y="333"/>
                      </a:lnTo>
                      <a:lnTo>
                        <a:pt x="594" y="331"/>
                      </a:lnTo>
                      <a:lnTo>
                        <a:pt x="597" y="328"/>
                      </a:lnTo>
                      <a:lnTo>
                        <a:pt x="601" y="324"/>
                      </a:lnTo>
                      <a:lnTo>
                        <a:pt x="603" y="321"/>
                      </a:lnTo>
                      <a:lnTo>
                        <a:pt x="604" y="316"/>
                      </a:lnTo>
                      <a:lnTo>
                        <a:pt x="605" y="312"/>
                      </a:lnTo>
                      <a:lnTo>
                        <a:pt x="605" y="307"/>
                      </a:lnTo>
                      <a:lnTo>
                        <a:pt x="604" y="304"/>
                      </a:lnTo>
                      <a:lnTo>
                        <a:pt x="602" y="300"/>
                      </a:lnTo>
                      <a:lnTo>
                        <a:pt x="599" y="296"/>
                      </a:lnTo>
                      <a:lnTo>
                        <a:pt x="595" y="293"/>
                      </a:lnTo>
                      <a:lnTo>
                        <a:pt x="552" y="263"/>
                      </a:lnTo>
                      <a:lnTo>
                        <a:pt x="507" y="234"/>
                      </a:lnTo>
                      <a:lnTo>
                        <a:pt x="460" y="207"/>
                      </a:lnTo>
                      <a:lnTo>
                        <a:pt x="413" y="180"/>
                      </a:lnTo>
                      <a:lnTo>
                        <a:pt x="365" y="155"/>
                      </a:lnTo>
                      <a:lnTo>
                        <a:pt x="319" y="131"/>
                      </a:lnTo>
                      <a:lnTo>
                        <a:pt x="274" y="108"/>
                      </a:lnTo>
                      <a:lnTo>
                        <a:pt x="230" y="87"/>
                      </a:lnTo>
                      <a:lnTo>
                        <a:pt x="151" y="52"/>
                      </a:lnTo>
                      <a:lnTo>
                        <a:pt x="88" y="24"/>
                      </a:lnTo>
                      <a:lnTo>
                        <a:pt x="46" y="8"/>
                      </a:lnTo>
                      <a:lnTo>
                        <a:pt x="30" y="1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0"/>
                      </a:lnTo>
                      <a:lnTo>
                        <a:pt x="13" y="2"/>
                      </a:lnTo>
                      <a:lnTo>
                        <a:pt x="9" y="5"/>
                      </a:lnTo>
                      <a:lnTo>
                        <a:pt x="5" y="7"/>
                      </a:lnTo>
                      <a:lnTo>
                        <a:pt x="3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16" name="Freeform 1156">
                  <a:extLst>
                    <a:ext uri="{FF2B5EF4-FFF2-40B4-BE49-F238E27FC236}">
                      <a16:creationId xmlns:a16="http://schemas.microsoft.com/office/drawing/2014/main" id="{94BEF1AC-9F50-4D34-840B-66A68FD879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088080">
                  <a:off x="3217" y="5263"/>
                  <a:ext cx="219" cy="114"/>
                </a:xfrm>
                <a:custGeom>
                  <a:avLst/>
                  <a:gdLst>
                    <a:gd name="T0" fmla="*/ 4 w 625"/>
                    <a:gd name="T1" fmla="*/ 12 h 324"/>
                    <a:gd name="T2" fmla="*/ 1 w 625"/>
                    <a:gd name="T3" fmla="*/ 17 h 324"/>
                    <a:gd name="T4" fmla="*/ 0 w 625"/>
                    <a:gd name="T5" fmla="*/ 21 h 324"/>
                    <a:gd name="T6" fmla="*/ 0 w 625"/>
                    <a:gd name="T7" fmla="*/ 25 h 324"/>
                    <a:gd name="T8" fmla="*/ 1 w 625"/>
                    <a:gd name="T9" fmla="*/ 29 h 324"/>
                    <a:gd name="T10" fmla="*/ 4 w 625"/>
                    <a:gd name="T11" fmla="*/ 33 h 324"/>
                    <a:gd name="T12" fmla="*/ 6 w 625"/>
                    <a:gd name="T13" fmla="*/ 36 h 324"/>
                    <a:gd name="T14" fmla="*/ 9 w 625"/>
                    <a:gd name="T15" fmla="*/ 40 h 324"/>
                    <a:gd name="T16" fmla="*/ 12 w 625"/>
                    <a:gd name="T17" fmla="*/ 42 h 324"/>
                    <a:gd name="T18" fmla="*/ 64 w 625"/>
                    <a:gd name="T19" fmla="*/ 71 h 324"/>
                    <a:gd name="T20" fmla="*/ 128 w 625"/>
                    <a:gd name="T21" fmla="*/ 105 h 324"/>
                    <a:gd name="T22" fmla="*/ 203 w 625"/>
                    <a:gd name="T23" fmla="*/ 143 h 324"/>
                    <a:gd name="T24" fmla="*/ 282 w 625"/>
                    <a:gd name="T25" fmla="*/ 183 h 324"/>
                    <a:gd name="T26" fmla="*/ 365 w 625"/>
                    <a:gd name="T27" fmla="*/ 223 h 324"/>
                    <a:gd name="T28" fmla="*/ 447 w 625"/>
                    <a:gd name="T29" fmla="*/ 262 h 324"/>
                    <a:gd name="T30" fmla="*/ 485 w 625"/>
                    <a:gd name="T31" fmla="*/ 280 h 324"/>
                    <a:gd name="T32" fmla="*/ 524 w 625"/>
                    <a:gd name="T33" fmla="*/ 295 h 324"/>
                    <a:gd name="T34" fmla="*/ 560 w 625"/>
                    <a:gd name="T35" fmla="*/ 309 h 324"/>
                    <a:gd name="T36" fmla="*/ 594 w 625"/>
                    <a:gd name="T37" fmla="*/ 322 h 324"/>
                    <a:gd name="T38" fmla="*/ 598 w 625"/>
                    <a:gd name="T39" fmla="*/ 323 h 324"/>
                    <a:gd name="T40" fmla="*/ 602 w 625"/>
                    <a:gd name="T41" fmla="*/ 324 h 324"/>
                    <a:gd name="T42" fmla="*/ 607 w 625"/>
                    <a:gd name="T43" fmla="*/ 323 h 324"/>
                    <a:gd name="T44" fmla="*/ 611 w 625"/>
                    <a:gd name="T45" fmla="*/ 322 h 324"/>
                    <a:gd name="T46" fmla="*/ 615 w 625"/>
                    <a:gd name="T47" fmla="*/ 319 h 324"/>
                    <a:gd name="T48" fmla="*/ 618 w 625"/>
                    <a:gd name="T49" fmla="*/ 316 h 324"/>
                    <a:gd name="T50" fmla="*/ 621 w 625"/>
                    <a:gd name="T51" fmla="*/ 313 h 324"/>
                    <a:gd name="T52" fmla="*/ 622 w 625"/>
                    <a:gd name="T53" fmla="*/ 308 h 324"/>
                    <a:gd name="T54" fmla="*/ 623 w 625"/>
                    <a:gd name="T55" fmla="*/ 304 h 324"/>
                    <a:gd name="T56" fmla="*/ 625 w 625"/>
                    <a:gd name="T57" fmla="*/ 299 h 324"/>
                    <a:gd name="T58" fmla="*/ 623 w 625"/>
                    <a:gd name="T59" fmla="*/ 295 h 324"/>
                    <a:gd name="T60" fmla="*/ 622 w 625"/>
                    <a:gd name="T61" fmla="*/ 291 h 324"/>
                    <a:gd name="T62" fmla="*/ 620 w 625"/>
                    <a:gd name="T63" fmla="*/ 287 h 324"/>
                    <a:gd name="T64" fmla="*/ 617 w 625"/>
                    <a:gd name="T65" fmla="*/ 284 h 324"/>
                    <a:gd name="T66" fmla="*/ 614 w 625"/>
                    <a:gd name="T67" fmla="*/ 282 h 324"/>
                    <a:gd name="T68" fmla="*/ 609 w 625"/>
                    <a:gd name="T69" fmla="*/ 280 h 324"/>
                    <a:gd name="T70" fmla="*/ 576 w 625"/>
                    <a:gd name="T71" fmla="*/ 267 h 324"/>
                    <a:gd name="T72" fmla="*/ 541 w 625"/>
                    <a:gd name="T73" fmla="*/ 253 h 324"/>
                    <a:gd name="T74" fmla="*/ 503 w 625"/>
                    <a:gd name="T75" fmla="*/ 238 h 324"/>
                    <a:gd name="T76" fmla="*/ 463 w 625"/>
                    <a:gd name="T77" fmla="*/ 220 h 324"/>
                    <a:gd name="T78" fmla="*/ 383 w 625"/>
                    <a:gd name="T79" fmla="*/ 182 h 324"/>
                    <a:gd name="T80" fmla="*/ 301 w 625"/>
                    <a:gd name="T81" fmla="*/ 143 h 324"/>
                    <a:gd name="T82" fmla="*/ 222 w 625"/>
                    <a:gd name="T83" fmla="*/ 103 h 324"/>
                    <a:gd name="T84" fmla="*/ 148 w 625"/>
                    <a:gd name="T85" fmla="*/ 64 h 324"/>
                    <a:gd name="T86" fmla="*/ 85 w 625"/>
                    <a:gd name="T87" fmla="*/ 31 h 324"/>
                    <a:gd name="T88" fmla="*/ 35 w 625"/>
                    <a:gd name="T89" fmla="*/ 3 h 324"/>
                    <a:gd name="T90" fmla="*/ 30 w 625"/>
                    <a:gd name="T91" fmla="*/ 1 h 324"/>
                    <a:gd name="T92" fmla="*/ 26 w 625"/>
                    <a:gd name="T93" fmla="*/ 0 h 324"/>
                    <a:gd name="T94" fmla="*/ 21 w 625"/>
                    <a:gd name="T95" fmla="*/ 0 h 324"/>
                    <a:gd name="T96" fmla="*/ 17 w 625"/>
                    <a:gd name="T97" fmla="*/ 1 h 324"/>
                    <a:gd name="T98" fmla="*/ 12 w 625"/>
                    <a:gd name="T99" fmla="*/ 3 h 324"/>
                    <a:gd name="T100" fmla="*/ 9 w 625"/>
                    <a:gd name="T101" fmla="*/ 6 h 324"/>
                    <a:gd name="T102" fmla="*/ 6 w 625"/>
                    <a:gd name="T103" fmla="*/ 9 h 324"/>
                    <a:gd name="T104" fmla="*/ 4 w 625"/>
                    <a:gd name="T105" fmla="*/ 12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25" h="324">
                      <a:moveTo>
                        <a:pt x="4" y="12"/>
                      </a:move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4" y="33"/>
                      </a:lnTo>
                      <a:lnTo>
                        <a:pt x="6" y="36"/>
                      </a:lnTo>
                      <a:lnTo>
                        <a:pt x="9" y="40"/>
                      </a:lnTo>
                      <a:lnTo>
                        <a:pt x="12" y="42"/>
                      </a:lnTo>
                      <a:lnTo>
                        <a:pt x="64" y="71"/>
                      </a:lnTo>
                      <a:lnTo>
                        <a:pt x="128" y="105"/>
                      </a:lnTo>
                      <a:lnTo>
                        <a:pt x="203" y="143"/>
                      </a:lnTo>
                      <a:lnTo>
                        <a:pt x="282" y="183"/>
                      </a:lnTo>
                      <a:lnTo>
                        <a:pt x="365" y="223"/>
                      </a:lnTo>
                      <a:lnTo>
                        <a:pt x="447" y="262"/>
                      </a:lnTo>
                      <a:lnTo>
                        <a:pt x="485" y="280"/>
                      </a:lnTo>
                      <a:lnTo>
                        <a:pt x="524" y="295"/>
                      </a:lnTo>
                      <a:lnTo>
                        <a:pt x="560" y="309"/>
                      </a:lnTo>
                      <a:lnTo>
                        <a:pt x="594" y="322"/>
                      </a:lnTo>
                      <a:lnTo>
                        <a:pt x="598" y="323"/>
                      </a:lnTo>
                      <a:lnTo>
                        <a:pt x="602" y="324"/>
                      </a:lnTo>
                      <a:lnTo>
                        <a:pt x="607" y="323"/>
                      </a:lnTo>
                      <a:lnTo>
                        <a:pt x="611" y="322"/>
                      </a:lnTo>
                      <a:lnTo>
                        <a:pt x="615" y="319"/>
                      </a:lnTo>
                      <a:lnTo>
                        <a:pt x="618" y="316"/>
                      </a:lnTo>
                      <a:lnTo>
                        <a:pt x="621" y="313"/>
                      </a:lnTo>
                      <a:lnTo>
                        <a:pt x="622" y="308"/>
                      </a:lnTo>
                      <a:lnTo>
                        <a:pt x="623" y="304"/>
                      </a:lnTo>
                      <a:lnTo>
                        <a:pt x="625" y="299"/>
                      </a:lnTo>
                      <a:lnTo>
                        <a:pt x="623" y="295"/>
                      </a:lnTo>
                      <a:lnTo>
                        <a:pt x="622" y="291"/>
                      </a:lnTo>
                      <a:lnTo>
                        <a:pt x="620" y="287"/>
                      </a:lnTo>
                      <a:lnTo>
                        <a:pt x="617" y="284"/>
                      </a:lnTo>
                      <a:lnTo>
                        <a:pt x="614" y="282"/>
                      </a:lnTo>
                      <a:lnTo>
                        <a:pt x="609" y="280"/>
                      </a:lnTo>
                      <a:lnTo>
                        <a:pt x="576" y="267"/>
                      </a:lnTo>
                      <a:lnTo>
                        <a:pt x="541" y="253"/>
                      </a:lnTo>
                      <a:lnTo>
                        <a:pt x="503" y="238"/>
                      </a:lnTo>
                      <a:lnTo>
                        <a:pt x="463" y="220"/>
                      </a:lnTo>
                      <a:lnTo>
                        <a:pt x="383" y="182"/>
                      </a:lnTo>
                      <a:lnTo>
                        <a:pt x="301" y="143"/>
                      </a:lnTo>
                      <a:lnTo>
                        <a:pt x="222" y="103"/>
                      </a:lnTo>
                      <a:lnTo>
                        <a:pt x="148" y="64"/>
                      </a:lnTo>
                      <a:lnTo>
                        <a:pt x="85" y="31"/>
                      </a:lnTo>
                      <a:lnTo>
                        <a:pt x="35" y="3"/>
                      </a:lnTo>
                      <a:lnTo>
                        <a:pt x="30" y="1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9" y="6"/>
                      </a:lnTo>
                      <a:lnTo>
                        <a:pt x="6" y="9"/>
                      </a:lnTo>
                      <a:lnTo>
                        <a:pt x="4" y="12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17" name="Freeform 1157">
                  <a:extLst>
                    <a:ext uri="{FF2B5EF4-FFF2-40B4-BE49-F238E27FC236}">
                      <a16:creationId xmlns:a16="http://schemas.microsoft.com/office/drawing/2014/main" id="{3F5AAD76-6916-4185-B01F-51A7D0F4E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060686">
                  <a:off x="3279" y="5350"/>
                  <a:ext cx="145" cy="76"/>
                </a:xfrm>
                <a:custGeom>
                  <a:avLst/>
                  <a:gdLst>
                    <a:gd name="T0" fmla="*/ 4 w 421"/>
                    <a:gd name="T1" fmla="*/ 8 h 217"/>
                    <a:gd name="T2" fmla="*/ 1 w 421"/>
                    <a:gd name="T3" fmla="*/ 12 h 217"/>
                    <a:gd name="T4" fmla="*/ 0 w 421"/>
                    <a:gd name="T5" fmla="*/ 16 h 217"/>
                    <a:gd name="T6" fmla="*/ 0 w 421"/>
                    <a:gd name="T7" fmla="*/ 21 h 217"/>
                    <a:gd name="T8" fmla="*/ 0 w 421"/>
                    <a:gd name="T9" fmla="*/ 25 h 217"/>
                    <a:gd name="T10" fmla="*/ 1 w 421"/>
                    <a:gd name="T11" fmla="*/ 29 h 217"/>
                    <a:gd name="T12" fmla="*/ 2 w 421"/>
                    <a:gd name="T13" fmla="*/ 33 h 217"/>
                    <a:gd name="T14" fmla="*/ 5 w 421"/>
                    <a:gd name="T15" fmla="*/ 36 h 217"/>
                    <a:gd name="T16" fmla="*/ 8 w 421"/>
                    <a:gd name="T17" fmla="*/ 39 h 217"/>
                    <a:gd name="T18" fmla="*/ 21 w 421"/>
                    <a:gd name="T19" fmla="*/ 48 h 217"/>
                    <a:gd name="T20" fmla="*/ 48 w 421"/>
                    <a:gd name="T21" fmla="*/ 67 h 217"/>
                    <a:gd name="T22" fmla="*/ 88 w 421"/>
                    <a:gd name="T23" fmla="*/ 94 h 217"/>
                    <a:gd name="T24" fmla="*/ 139 w 421"/>
                    <a:gd name="T25" fmla="*/ 122 h 217"/>
                    <a:gd name="T26" fmla="*/ 168 w 421"/>
                    <a:gd name="T27" fmla="*/ 138 h 217"/>
                    <a:gd name="T28" fmla="*/ 198 w 421"/>
                    <a:gd name="T29" fmla="*/ 153 h 217"/>
                    <a:gd name="T30" fmla="*/ 229 w 421"/>
                    <a:gd name="T31" fmla="*/ 168 h 217"/>
                    <a:gd name="T32" fmla="*/ 261 w 421"/>
                    <a:gd name="T33" fmla="*/ 182 h 217"/>
                    <a:gd name="T34" fmla="*/ 295 w 421"/>
                    <a:gd name="T35" fmla="*/ 193 h 217"/>
                    <a:gd name="T36" fmla="*/ 329 w 421"/>
                    <a:gd name="T37" fmla="*/ 204 h 217"/>
                    <a:gd name="T38" fmla="*/ 345 w 421"/>
                    <a:gd name="T39" fmla="*/ 209 h 217"/>
                    <a:gd name="T40" fmla="*/ 362 w 421"/>
                    <a:gd name="T41" fmla="*/ 212 h 217"/>
                    <a:gd name="T42" fmla="*/ 379 w 421"/>
                    <a:gd name="T43" fmla="*/ 215 h 217"/>
                    <a:gd name="T44" fmla="*/ 395 w 421"/>
                    <a:gd name="T45" fmla="*/ 217 h 217"/>
                    <a:gd name="T46" fmla="*/ 400 w 421"/>
                    <a:gd name="T47" fmla="*/ 217 h 217"/>
                    <a:gd name="T48" fmla="*/ 404 w 421"/>
                    <a:gd name="T49" fmla="*/ 217 h 217"/>
                    <a:gd name="T50" fmla="*/ 408 w 421"/>
                    <a:gd name="T51" fmla="*/ 215 h 217"/>
                    <a:gd name="T52" fmla="*/ 412 w 421"/>
                    <a:gd name="T53" fmla="*/ 213 h 217"/>
                    <a:gd name="T54" fmla="*/ 415 w 421"/>
                    <a:gd name="T55" fmla="*/ 210 h 217"/>
                    <a:gd name="T56" fmla="*/ 417 w 421"/>
                    <a:gd name="T57" fmla="*/ 206 h 217"/>
                    <a:gd name="T58" fmla="*/ 419 w 421"/>
                    <a:gd name="T59" fmla="*/ 202 h 217"/>
                    <a:gd name="T60" fmla="*/ 421 w 421"/>
                    <a:gd name="T61" fmla="*/ 197 h 217"/>
                    <a:gd name="T62" fmla="*/ 421 w 421"/>
                    <a:gd name="T63" fmla="*/ 193 h 217"/>
                    <a:gd name="T64" fmla="*/ 419 w 421"/>
                    <a:gd name="T65" fmla="*/ 189 h 217"/>
                    <a:gd name="T66" fmla="*/ 418 w 421"/>
                    <a:gd name="T67" fmla="*/ 185 h 217"/>
                    <a:gd name="T68" fmla="*/ 416 w 421"/>
                    <a:gd name="T69" fmla="*/ 181 h 217"/>
                    <a:gd name="T70" fmla="*/ 413 w 421"/>
                    <a:gd name="T71" fmla="*/ 179 h 217"/>
                    <a:gd name="T72" fmla="*/ 409 w 421"/>
                    <a:gd name="T73" fmla="*/ 175 h 217"/>
                    <a:gd name="T74" fmla="*/ 405 w 421"/>
                    <a:gd name="T75" fmla="*/ 174 h 217"/>
                    <a:gd name="T76" fmla="*/ 401 w 421"/>
                    <a:gd name="T77" fmla="*/ 173 h 217"/>
                    <a:gd name="T78" fmla="*/ 385 w 421"/>
                    <a:gd name="T79" fmla="*/ 171 h 217"/>
                    <a:gd name="T80" fmla="*/ 370 w 421"/>
                    <a:gd name="T81" fmla="*/ 168 h 217"/>
                    <a:gd name="T82" fmla="*/ 354 w 421"/>
                    <a:gd name="T83" fmla="*/ 164 h 217"/>
                    <a:gd name="T84" fmla="*/ 338 w 421"/>
                    <a:gd name="T85" fmla="*/ 160 h 217"/>
                    <a:gd name="T86" fmla="*/ 307 w 421"/>
                    <a:gd name="T87" fmla="*/ 150 h 217"/>
                    <a:gd name="T88" fmla="*/ 275 w 421"/>
                    <a:gd name="T89" fmla="*/ 138 h 217"/>
                    <a:gd name="T90" fmla="*/ 244 w 421"/>
                    <a:gd name="T91" fmla="*/ 125 h 217"/>
                    <a:gd name="T92" fmla="*/ 214 w 421"/>
                    <a:gd name="T93" fmla="*/ 111 h 217"/>
                    <a:gd name="T94" fmla="*/ 185 w 421"/>
                    <a:gd name="T95" fmla="*/ 96 h 217"/>
                    <a:gd name="T96" fmla="*/ 158 w 421"/>
                    <a:gd name="T97" fmla="*/ 81 h 217"/>
                    <a:gd name="T98" fmla="*/ 109 w 421"/>
                    <a:gd name="T99" fmla="*/ 53 h 217"/>
                    <a:gd name="T100" fmla="*/ 70 w 421"/>
                    <a:gd name="T101" fmla="*/ 27 h 217"/>
                    <a:gd name="T102" fmla="*/ 45 w 421"/>
                    <a:gd name="T103" fmla="*/ 11 h 217"/>
                    <a:gd name="T104" fmla="*/ 35 w 421"/>
                    <a:gd name="T105" fmla="*/ 3 h 217"/>
                    <a:gd name="T106" fmla="*/ 32 w 421"/>
                    <a:gd name="T107" fmla="*/ 1 h 217"/>
                    <a:gd name="T108" fmla="*/ 27 w 421"/>
                    <a:gd name="T109" fmla="*/ 0 h 217"/>
                    <a:gd name="T110" fmla="*/ 23 w 421"/>
                    <a:gd name="T111" fmla="*/ 0 h 217"/>
                    <a:gd name="T112" fmla="*/ 18 w 421"/>
                    <a:gd name="T113" fmla="*/ 0 h 217"/>
                    <a:gd name="T114" fmla="*/ 14 w 421"/>
                    <a:gd name="T115" fmla="*/ 1 h 217"/>
                    <a:gd name="T116" fmla="*/ 11 w 421"/>
                    <a:gd name="T117" fmla="*/ 2 h 217"/>
                    <a:gd name="T118" fmla="*/ 6 w 421"/>
                    <a:gd name="T119" fmla="*/ 5 h 217"/>
                    <a:gd name="T120" fmla="*/ 4 w 421"/>
                    <a:gd name="T121" fmla="*/ 8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21" h="217">
                      <a:moveTo>
                        <a:pt x="4" y="8"/>
                      </a:move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2" y="33"/>
                      </a:lnTo>
                      <a:lnTo>
                        <a:pt x="5" y="36"/>
                      </a:lnTo>
                      <a:lnTo>
                        <a:pt x="8" y="39"/>
                      </a:lnTo>
                      <a:lnTo>
                        <a:pt x="21" y="48"/>
                      </a:lnTo>
                      <a:lnTo>
                        <a:pt x="48" y="67"/>
                      </a:lnTo>
                      <a:lnTo>
                        <a:pt x="88" y="94"/>
                      </a:lnTo>
                      <a:lnTo>
                        <a:pt x="139" y="122"/>
                      </a:lnTo>
                      <a:lnTo>
                        <a:pt x="168" y="138"/>
                      </a:lnTo>
                      <a:lnTo>
                        <a:pt x="198" y="153"/>
                      </a:lnTo>
                      <a:lnTo>
                        <a:pt x="229" y="168"/>
                      </a:lnTo>
                      <a:lnTo>
                        <a:pt x="261" y="182"/>
                      </a:lnTo>
                      <a:lnTo>
                        <a:pt x="295" y="193"/>
                      </a:lnTo>
                      <a:lnTo>
                        <a:pt x="329" y="204"/>
                      </a:lnTo>
                      <a:lnTo>
                        <a:pt x="345" y="209"/>
                      </a:lnTo>
                      <a:lnTo>
                        <a:pt x="362" y="212"/>
                      </a:lnTo>
                      <a:lnTo>
                        <a:pt x="379" y="215"/>
                      </a:lnTo>
                      <a:lnTo>
                        <a:pt x="395" y="217"/>
                      </a:lnTo>
                      <a:lnTo>
                        <a:pt x="400" y="217"/>
                      </a:lnTo>
                      <a:lnTo>
                        <a:pt x="404" y="217"/>
                      </a:lnTo>
                      <a:lnTo>
                        <a:pt x="408" y="215"/>
                      </a:lnTo>
                      <a:lnTo>
                        <a:pt x="412" y="213"/>
                      </a:lnTo>
                      <a:lnTo>
                        <a:pt x="415" y="210"/>
                      </a:lnTo>
                      <a:lnTo>
                        <a:pt x="417" y="206"/>
                      </a:lnTo>
                      <a:lnTo>
                        <a:pt x="419" y="202"/>
                      </a:lnTo>
                      <a:lnTo>
                        <a:pt x="421" y="197"/>
                      </a:lnTo>
                      <a:lnTo>
                        <a:pt x="421" y="193"/>
                      </a:lnTo>
                      <a:lnTo>
                        <a:pt x="419" y="189"/>
                      </a:lnTo>
                      <a:lnTo>
                        <a:pt x="418" y="185"/>
                      </a:lnTo>
                      <a:lnTo>
                        <a:pt x="416" y="181"/>
                      </a:lnTo>
                      <a:lnTo>
                        <a:pt x="413" y="179"/>
                      </a:lnTo>
                      <a:lnTo>
                        <a:pt x="409" y="175"/>
                      </a:lnTo>
                      <a:lnTo>
                        <a:pt x="405" y="174"/>
                      </a:lnTo>
                      <a:lnTo>
                        <a:pt x="401" y="173"/>
                      </a:lnTo>
                      <a:lnTo>
                        <a:pt x="385" y="171"/>
                      </a:lnTo>
                      <a:lnTo>
                        <a:pt x="370" y="168"/>
                      </a:lnTo>
                      <a:lnTo>
                        <a:pt x="354" y="164"/>
                      </a:lnTo>
                      <a:lnTo>
                        <a:pt x="338" y="160"/>
                      </a:lnTo>
                      <a:lnTo>
                        <a:pt x="307" y="150"/>
                      </a:lnTo>
                      <a:lnTo>
                        <a:pt x="275" y="138"/>
                      </a:lnTo>
                      <a:lnTo>
                        <a:pt x="244" y="125"/>
                      </a:lnTo>
                      <a:lnTo>
                        <a:pt x="214" y="111"/>
                      </a:lnTo>
                      <a:lnTo>
                        <a:pt x="185" y="96"/>
                      </a:lnTo>
                      <a:lnTo>
                        <a:pt x="158" y="81"/>
                      </a:lnTo>
                      <a:lnTo>
                        <a:pt x="109" y="53"/>
                      </a:lnTo>
                      <a:lnTo>
                        <a:pt x="70" y="27"/>
                      </a:lnTo>
                      <a:lnTo>
                        <a:pt x="45" y="11"/>
                      </a:lnTo>
                      <a:lnTo>
                        <a:pt x="35" y="3"/>
                      </a:lnTo>
                      <a:lnTo>
                        <a:pt x="32" y="1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4" y="1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18" name="Freeform 1158">
                  <a:extLst>
                    <a:ext uri="{FF2B5EF4-FFF2-40B4-BE49-F238E27FC236}">
                      <a16:creationId xmlns:a16="http://schemas.microsoft.com/office/drawing/2014/main" id="{E14FA6E7-D96B-4043-BBBA-A6D40A5F0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938414">
                  <a:off x="2880" y="4943"/>
                  <a:ext cx="150" cy="390"/>
                </a:xfrm>
                <a:custGeom>
                  <a:avLst/>
                  <a:gdLst>
                    <a:gd name="T0" fmla="*/ 146 w 423"/>
                    <a:gd name="T1" fmla="*/ 14 h 1121"/>
                    <a:gd name="T2" fmla="*/ 144 w 423"/>
                    <a:gd name="T3" fmla="*/ 27 h 1121"/>
                    <a:gd name="T4" fmla="*/ 151 w 423"/>
                    <a:gd name="T5" fmla="*/ 38 h 1121"/>
                    <a:gd name="T6" fmla="*/ 208 w 423"/>
                    <a:gd name="T7" fmla="*/ 112 h 1121"/>
                    <a:gd name="T8" fmla="*/ 273 w 423"/>
                    <a:gd name="T9" fmla="*/ 211 h 1121"/>
                    <a:gd name="T10" fmla="*/ 326 w 423"/>
                    <a:gd name="T11" fmla="*/ 315 h 1121"/>
                    <a:gd name="T12" fmla="*/ 352 w 423"/>
                    <a:gd name="T13" fmla="*/ 385 h 1121"/>
                    <a:gd name="T14" fmla="*/ 369 w 423"/>
                    <a:gd name="T15" fmla="*/ 457 h 1121"/>
                    <a:gd name="T16" fmla="*/ 377 w 423"/>
                    <a:gd name="T17" fmla="*/ 530 h 1121"/>
                    <a:gd name="T18" fmla="*/ 374 w 423"/>
                    <a:gd name="T19" fmla="*/ 602 h 1121"/>
                    <a:gd name="T20" fmla="*/ 363 w 423"/>
                    <a:gd name="T21" fmla="*/ 667 h 1121"/>
                    <a:gd name="T22" fmla="*/ 346 w 423"/>
                    <a:gd name="T23" fmla="*/ 727 h 1121"/>
                    <a:gd name="T24" fmla="*/ 324 w 423"/>
                    <a:gd name="T25" fmla="*/ 785 h 1121"/>
                    <a:gd name="T26" fmla="*/ 298 w 423"/>
                    <a:gd name="T27" fmla="*/ 839 h 1121"/>
                    <a:gd name="T28" fmla="*/ 266 w 423"/>
                    <a:gd name="T29" fmla="*/ 889 h 1121"/>
                    <a:gd name="T30" fmla="*/ 228 w 423"/>
                    <a:gd name="T31" fmla="*/ 934 h 1121"/>
                    <a:gd name="T32" fmla="*/ 187 w 423"/>
                    <a:gd name="T33" fmla="*/ 975 h 1121"/>
                    <a:gd name="T34" fmla="*/ 141 w 423"/>
                    <a:gd name="T35" fmla="*/ 1012 h 1121"/>
                    <a:gd name="T36" fmla="*/ 90 w 423"/>
                    <a:gd name="T37" fmla="*/ 1042 h 1121"/>
                    <a:gd name="T38" fmla="*/ 34 w 423"/>
                    <a:gd name="T39" fmla="*/ 1069 h 1121"/>
                    <a:gd name="T40" fmla="*/ 7 w 423"/>
                    <a:gd name="T41" fmla="*/ 1082 h 1121"/>
                    <a:gd name="T42" fmla="*/ 0 w 423"/>
                    <a:gd name="T43" fmla="*/ 1093 h 1121"/>
                    <a:gd name="T44" fmla="*/ 2 w 423"/>
                    <a:gd name="T45" fmla="*/ 1107 h 1121"/>
                    <a:gd name="T46" fmla="*/ 9 w 423"/>
                    <a:gd name="T47" fmla="*/ 1116 h 1121"/>
                    <a:gd name="T48" fmla="*/ 21 w 423"/>
                    <a:gd name="T49" fmla="*/ 1121 h 1121"/>
                    <a:gd name="T50" fmla="*/ 51 w 423"/>
                    <a:gd name="T51" fmla="*/ 1111 h 1121"/>
                    <a:gd name="T52" fmla="*/ 111 w 423"/>
                    <a:gd name="T53" fmla="*/ 1082 h 1121"/>
                    <a:gd name="T54" fmla="*/ 166 w 423"/>
                    <a:gd name="T55" fmla="*/ 1048 h 1121"/>
                    <a:gd name="T56" fmla="*/ 217 w 423"/>
                    <a:gd name="T57" fmla="*/ 1009 h 1121"/>
                    <a:gd name="T58" fmla="*/ 261 w 423"/>
                    <a:gd name="T59" fmla="*/ 965 h 1121"/>
                    <a:gd name="T60" fmla="*/ 301 w 423"/>
                    <a:gd name="T61" fmla="*/ 916 h 1121"/>
                    <a:gd name="T62" fmla="*/ 335 w 423"/>
                    <a:gd name="T63" fmla="*/ 863 h 1121"/>
                    <a:gd name="T64" fmla="*/ 365 w 423"/>
                    <a:gd name="T65" fmla="*/ 805 h 1121"/>
                    <a:gd name="T66" fmla="*/ 388 w 423"/>
                    <a:gd name="T67" fmla="*/ 743 h 1121"/>
                    <a:gd name="T68" fmla="*/ 406 w 423"/>
                    <a:gd name="T69" fmla="*/ 678 h 1121"/>
                    <a:gd name="T70" fmla="*/ 418 w 423"/>
                    <a:gd name="T71" fmla="*/ 607 h 1121"/>
                    <a:gd name="T72" fmla="*/ 423 w 423"/>
                    <a:gd name="T73" fmla="*/ 531 h 1121"/>
                    <a:gd name="T74" fmla="*/ 415 w 423"/>
                    <a:gd name="T75" fmla="*/ 452 h 1121"/>
                    <a:gd name="T76" fmla="*/ 396 w 423"/>
                    <a:gd name="T77" fmla="*/ 376 h 1121"/>
                    <a:gd name="T78" fmla="*/ 371 w 423"/>
                    <a:gd name="T79" fmla="*/ 303 h 1121"/>
                    <a:gd name="T80" fmla="*/ 339 w 423"/>
                    <a:gd name="T81" fmla="*/ 236 h 1121"/>
                    <a:gd name="T82" fmla="*/ 293 w 423"/>
                    <a:gd name="T83" fmla="*/ 156 h 1121"/>
                    <a:gd name="T84" fmla="*/ 229 w 423"/>
                    <a:gd name="T85" fmla="*/ 63 h 1121"/>
                    <a:gd name="T86" fmla="*/ 181 w 423"/>
                    <a:gd name="T87" fmla="*/ 5 h 1121"/>
                    <a:gd name="T88" fmla="*/ 168 w 423"/>
                    <a:gd name="T89" fmla="*/ 0 h 1121"/>
                    <a:gd name="T90" fmla="*/ 155 w 423"/>
                    <a:gd name="T91" fmla="*/ 4 h 1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23" h="1121">
                      <a:moveTo>
                        <a:pt x="152" y="7"/>
                      </a:moveTo>
                      <a:lnTo>
                        <a:pt x="149" y="10"/>
                      </a:lnTo>
                      <a:lnTo>
                        <a:pt x="146" y="14"/>
                      </a:lnTo>
                      <a:lnTo>
                        <a:pt x="145" y="18"/>
                      </a:lnTo>
                      <a:lnTo>
                        <a:pt x="144" y="22"/>
                      </a:lnTo>
                      <a:lnTo>
                        <a:pt x="144" y="27"/>
                      </a:lnTo>
                      <a:lnTo>
                        <a:pt x="145" y="31"/>
                      </a:lnTo>
                      <a:lnTo>
                        <a:pt x="147" y="35"/>
                      </a:lnTo>
                      <a:lnTo>
                        <a:pt x="151" y="38"/>
                      </a:lnTo>
                      <a:lnTo>
                        <a:pt x="162" y="51"/>
                      </a:lnTo>
                      <a:lnTo>
                        <a:pt x="191" y="88"/>
                      </a:lnTo>
                      <a:lnTo>
                        <a:pt x="208" y="112"/>
                      </a:lnTo>
                      <a:lnTo>
                        <a:pt x="229" y="142"/>
                      </a:lnTo>
                      <a:lnTo>
                        <a:pt x="251" y="175"/>
                      </a:lnTo>
                      <a:lnTo>
                        <a:pt x="273" y="211"/>
                      </a:lnTo>
                      <a:lnTo>
                        <a:pt x="295" y="251"/>
                      </a:lnTo>
                      <a:lnTo>
                        <a:pt x="316" y="293"/>
                      </a:lnTo>
                      <a:lnTo>
                        <a:pt x="326" y="315"/>
                      </a:lnTo>
                      <a:lnTo>
                        <a:pt x="335" y="338"/>
                      </a:lnTo>
                      <a:lnTo>
                        <a:pt x="344" y="361"/>
                      </a:lnTo>
                      <a:lnTo>
                        <a:pt x="352" y="385"/>
                      </a:lnTo>
                      <a:lnTo>
                        <a:pt x="358" y="408"/>
                      </a:lnTo>
                      <a:lnTo>
                        <a:pt x="365" y="432"/>
                      </a:lnTo>
                      <a:lnTo>
                        <a:pt x="369" y="457"/>
                      </a:lnTo>
                      <a:lnTo>
                        <a:pt x="374" y="481"/>
                      </a:lnTo>
                      <a:lnTo>
                        <a:pt x="376" y="505"/>
                      </a:lnTo>
                      <a:lnTo>
                        <a:pt x="377" y="530"/>
                      </a:lnTo>
                      <a:lnTo>
                        <a:pt x="377" y="554"/>
                      </a:lnTo>
                      <a:lnTo>
                        <a:pt x="376" y="579"/>
                      </a:lnTo>
                      <a:lnTo>
                        <a:pt x="374" y="602"/>
                      </a:lnTo>
                      <a:lnTo>
                        <a:pt x="371" y="624"/>
                      </a:lnTo>
                      <a:lnTo>
                        <a:pt x="366" y="646"/>
                      </a:lnTo>
                      <a:lnTo>
                        <a:pt x="363" y="667"/>
                      </a:lnTo>
                      <a:lnTo>
                        <a:pt x="357" y="688"/>
                      </a:lnTo>
                      <a:lnTo>
                        <a:pt x="352" y="708"/>
                      </a:lnTo>
                      <a:lnTo>
                        <a:pt x="346" y="727"/>
                      </a:lnTo>
                      <a:lnTo>
                        <a:pt x="340" y="747"/>
                      </a:lnTo>
                      <a:lnTo>
                        <a:pt x="332" y="767"/>
                      </a:lnTo>
                      <a:lnTo>
                        <a:pt x="324" y="785"/>
                      </a:lnTo>
                      <a:lnTo>
                        <a:pt x="315" y="804"/>
                      </a:lnTo>
                      <a:lnTo>
                        <a:pt x="307" y="821"/>
                      </a:lnTo>
                      <a:lnTo>
                        <a:pt x="298" y="839"/>
                      </a:lnTo>
                      <a:lnTo>
                        <a:pt x="287" y="856"/>
                      </a:lnTo>
                      <a:lnTo>
                        <a:pt x="277" y="872"/>
                      </a:lnTo>
                      <a:lnTo>
                        <a:pt x="266" y="889"/>
                      </a:lnTo>
                      <a:lnTo>
                        <a:pt x="253" y="904"/>
                      </a:lnTo>
                      <a:lnTo>
                        <a:pt x="241" y="920"/>
                      </a:lnTo>
                      <a:lnTo>
                        <a:pt x="228" y="934"/>
                      </a:lnTo>
                      <a:lnTo>
                        <a:pt x="215" y="949"/>
                      </a:lnTo>
                      <a:lnTo>
                        <a:pt x="202" y="962"/>
                      </a:lnTo>
                      <a:lnTo>
                        <a:pt x="187" y="975"/>
                      </a:lnTo>
                      <a:lnTo>
                        <a:pt x="172" y="987"/>
                      </a:lnTo>
                      <a:lnTo>
                        <a:pt x="156" y="999"/>
                      </a:lnTo>
                      <a:lnTo>
                        <a:pt x="141" y="1012"/>
                      </a:lnTo>
                      <a:lnTo>
                        <a:pt x="124" y="1023"/>
                      </a:lnTo>
                      <a:lnTo>
                        <a:pt x="107" y="1033"/>
                      </a:lnTo>
                      <a:lnTo>
                        <a:pt x="90" y="1042"/>
                      </a:lnTo>
                      <a:lnTo>
                        <a:pt x="71" y="1052"/>
                      </a:lnTo>
                      <a:lnTo>
                        <a:pt x="54" y="1061"/>
                      </a:lnTo>
                      <a:lnTo>
                        <a:pt x="34" y="1069"/>
                      </a:lnTo>
                      <a:lnTo>
                        <a:pt x="15" y="1077"/>
                      </a:lnTo>
                      <a:lnTo>
                        <a:pt x="10" y="1079"/>
                      </a:lnTo>
                      <a:lnTo>
                        <a:pt x="7" y="1082"/>
                      </a:lnTo>
                      <a:lnTo>
                        <a:pt x="4" y="1086"/>
                      </a:lnTo>
                      <a:lnTo>
                        <a:pt x="2" y="1089"/>
                      </a:lnTo>
                      <a:lnTo>
                        <a:pt x="0" y="1093"/>
                      </a:lnTo>
                      <a:lnTo>
                        <a:pt x="0" y="1098"/>
                      </a:lnTo>
                      <a:lnTo>
                        <a:pt x="0" y="1102"/>
                      </a:lnTo>
                      <a:lnTo>
                        <a:pt x="2" y="1107"/>
                      </a:lnTo>
                      <a:lnTo>
                        <a:pt x="4" y="1111"/>
                      </a:lnTo>
                      <a:lnTo>
                        <a:pt x="6" y="1114"/>
                      </a:lnTo>
                      <a:lnTo>
                        <a:pt x="9" y="1116"/>
                      </a:lnTo>
                      <a:lnTo>
                        <a:pt x="14" y="1119"/>
                      </a:lnTo>
                      <a:lnTo>
                        <a:pt x="17" y="1120"/>
                      </a:lnTo>
                      <a:lnTo>
                        <a:pt x="21" y="1121"/>
                      </a:lnTo>
                      <a:lnTo>
                        <a:pt x="26" y="1121"/>
                      </a:lnTo>
                      <a:lnTo>
                        <a:pt x="30" y="1120"/>
                      </a:lnTo>
                      <a:lnTo>
                        <a:pt x="51" y="1111"/>
                      </a:lnTo>
                      <a:lnTo>
                        <a:pt x="72" y="1102"/>
                      </a:lnTo>
                      <a:lnTo>
                        <a:pt x="92" y="1092"/>
                      </a:lnTo>
                      <a:lnTo>
                        <a:pt x="111" y="1082"/>
                      </a:lnTo>
                      <a:lnTo>
                        <a:pt x="130" y="1071"/>
                      </a:lnTo>
                      <a:lnTo>
                        <a:pt x="149" y="1060"/>
                      </a:lnTo>
                      <a:lnTo>
                        <a:pt x="166" y="1048"/>
                      </a:lnTo>
                      <a:lnTo>
                        <a:pt x="184" y="1036"/>
                      </a:lnTo>
                      <a:lnTo>
                        <a:pt x="200" y="1023"/>
                      </a:lnTo>
                      <a:lnTo>
                        <a:pt x="217" y="1009"/>
                      </a:lnTo>
                      <a:lnTo>
                        <a:pt x="232" y="995"/>
                      </a:lnTo>
                      <a:lnTo>
                        <a:pt x="247" y="981"/>
                      </a:lnTo>
                      <a:lnTo>
                        <a:pt x="261" y="965"/>
                      </a:lnTo>
                      <a:lnTo>
                        <a:pt x="276" y="950"/>
                      </a:lnTo>
                      <a:lnTo>
                        <a:pt x="289" y="933"/>
                      </a:lnTo>
                      <a:lnTo>
                        <a:pt x="301" y="916"/>
                      </a:lnTo>
                      <a:lnTo>
                        <a:pt x="313" y="899"/>
                      </a:lnTo>
                      <a:lnTo>
                        <a:pt x="325" y="881"/>
                      </a:lnTo>
                      <a:lnTo>
                        <a:pt x="335" y="863"/>
                      </a:lnTo>
                      <a:lnTo>
                        <a:pt x="346" y="845"/>
                      </a:lnTo>
                      <a:lnTo>
                        <a:pt x="356" y="825"/>
                      </a:lnTo>
                      <a:lnTo>
                        <a:pt x="365" y="805"/>
                      </a:lnTo>
                      <a:lnTo>
                        <a:pt x="373" y="785"/>
                      </a:lnTo>
                      <a:lnTo>
                        <a:pt x="382" y="764"/>
                      </a:lnTo>
                      <a:lnTo>
                        <a:pt x="388" y="743"/>
                      </a:lnTo>
                      <a:lnTo>
                        <a:pt x="395" y="722"/>
                      </a:lnTo>
                      <a:lnTo>
                        <a:pt x="400" y="700"/>
                      </a:lnTo>
                      <a:lnTo>
                        <a:pt x="406" y="678"/>
                      </a:lnTo>
                      <a:lnTo>
                        <a:pt x="410" y="655"/>
                      </a:lnTo>
                      <a:lnTo>
                        <a:pt x="415" y="631"/>
                      </a:lnTo>
                      <a:lnTo>
                        <a:pt x="418" y="607"/>
                      </a:lnTo>
                      <a:lnTo>
                        <a:pt x="420" y="584"/>
                      </a:lnTo>
                      <a:lnTo>
                        <a:pt x="423" y="557"/>
                      </a:lnTo>
                      <a:lnTo>
                        <a:pt x="423" y="531"/>
                      </a:lnTo>
                      <a:lnTo>
                        <a:pt x="421" y="504"/>
                      </a:lnTo>
                      <a:lnTo>
                        <a:pt x="419" y="478"/>
                      </a:lnTo>
                      <a:lnTo>
                        <a:pt x="415" y="452"/>
                      </a:lnTo>
                      <a:lnTo>
                        <a:pt x="409" y="427"/>
                      </a:lnTo>
                      <a:lnTo>
                        <a:pt x="404" y="401"/>
                      </a:lnTo>
                      <a:lnTo>
                        <a:pt x="396" y="376"/>
                      </a:lnTo>
                      <a:lnTo>
                        <a:pt x="388" y="352"/>
                      </a:lnTo>
                      <a:lnTo>
                        <a:pt x="379" y="327"/>
                      </a:lnTo>
                      <a:lnTo>
                        <a:pt x="371" y="303"/>
                      </a:lnTo>
                      <a:lnTo>
                        <a:pt x="361" y="281"/>
                      </a:lnTo>
                      <a:lnTo>
                        <a:pt x="350" y="258"/>
                      </a:lnTo>
                      <a:lnTo>
                        <a:pt x="339" y="236"/>
                      </a:lnTo>
                      <a:lnTo>
                        <a:pt x="328" y="215"/>
                      </a:lnTo>
                      <a:lnTo>
                        <a:pt x="316" y="195"/>
                      </a:lnTo>
                      <a:lnTo>
                        <a:pt x="293" y="156"/>
                      </a:lnTo>
                      <a:lnTo>
                        <a:pt x="270" y="121"/>
                      </a:lnTo>
                      <a:lnTo>
                        <a:pt x="249" y="90"/>
                      </a:lnTo>
                      <a:lnTo>
                        <a:pt x="229" y="63"/>
                      </a:lnTo>
                      <a:lnTo>
                        <a:pt x="198" y="25"/>
                      </a:lnTo>
                      <a:lnTo>
                        <a:pt x="184" y="8"/>
                      </a:lnTo>
                      <a:lnTo>
                        <a:pt x="181" y="5"/>
                      </a:lnTo>
                      <a:lnTo>
                        <a:pt x="176" y="3"/>
                      </a:lnTo>
                      <a:lnTo>
                        <a:pt x="172" y="1"/>
                      </a:lnTo>
                      <a:lnTo>
                        <a:pt x="168" y="0"/>
                      </a:lnTo>
                      <a:lnTo>
                        <a:pt x="164" y="1"/>
                      </a:lnTo>
                      <a:lnTo>
                        <a:pt x="160" y="3"/>
                      </a:lnTo>
                      <a:lnTo>
                        <a:pt x="155" y="4"/>
                      </a:lnTo>
                      <a:lnTo>
                        <a:pt x="152" y="7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19" name="Freeform 1159">
                  <a:extLst>
                    <a:ext uri="{FF2B5EF4-FFF2-40B4-BE49-F238E27FC236}">
                      <a16:creationId xmlns:a16="http://schemas.microsoft.com/office/drawing/2014/main" id="{287CF39D-2EBF-444D-BC7E-5F5E110E25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989383">
                  <a:off x="3027" y="5106"/>
                  <a:ext cx="78" cy="159"/>
                </a:xfrm>
                <a:custGeom>
                  <a:avLst/>
                  <a:gdLst>
                    <a:gd name="T0" fmla="*/ 181 w 227"/>
                    <a:gd name="T1" fmla="*/ 37 h 450"/>
                    <a:gd name="T2" fmla="*/ 176 w 227"/>
                    <a:gd name="T3" fmla="*/ 95 h 450"/>
                    <a:gd name="T4" fmla="*/ 167 w 227"/>
                    <a:gd name="T5" fmla="*/ 151 h 450"/>
                    <a:gd name="T6" fmla="*/ 151 w 227"/>
                    <a:gd name="T7" fmla="*/ 214 h 450"/>
                    <a:gd name="T8" fmla="*/ 134 w 227"/>
                    <a:gd name="T9" fmla="*/ 262 h 450"/>
                    <a:gd name="T10" fmla="*/ 118 w 227"/>
                    <a:gd name="T11" fmla="*/ 293 h 450"/>
                    <a:gd name="T12" fmla="*/ 101 w 227"/>
                    <a:gd name="T13" fmla="*/ 324 h 450"/>
                    <a:gd name="T14" fmla="*/ 80 w 227"/>
                    <a:gd name="T15" fmla="*/ 352 h 450"/>
                    <a:gd name="T16" fmla="*/ 54 w 227"/>
                    <a:gd name="T17" fmla="*/ 377 h 450"/>
                    <a:gd name="T18" fmla="*/ 27 w 227"/>
                    <a:gd name="T19" fmla="*/ 399 h 450"/>
                    <a:gd name="T20" fmla="*/ 8 w 227"/>
                    <a:gd name="T21" fmla="*/ 411 h 450"/>
                    <a:gd name="T22" fmla="*/ 2 w 227"/>
                    <a:gd name="T23" fmla="*/ 418 h 450"/>
                    <a:gd name="T24" fmla="*/ 0 w 227"/>
                    <a:gd name="T25" fmla="*/ 426 h 450"/>
                    <a:gd name="T26" fmla="*/ 0 w 227"/>
                    <a:gd name="T27" fmla="*/ 435 h 450"/>
                    <a:gd name="T28" fmla="*/ 5 w 227"/>
                    <a:gd name="T29" fmla="*/ 442 h 450"/>
                    <a:gd name="T30" fmla="*/ 12 w 227"/>
                    <a:gd name="T31" fmla="*/ 448 h 450"/>
                    <a:gd name="T32" fmla="*/ 20 w 227"/>
                    <a:gd name="T33" fmla="*/ 450 h 450"/>
                    <a:gd name="T34" fmla="*/ 29 w 227"/>
                    <a:gd name="T35" fmla="*/ 450 h 450"/>
                    <a:gd name="T36" fmla="*/ 51 w 227"/>
                    <a:gd name="T37" fmla="*/ 437 h 450"/>
                    <a:gd name="T38" fmla="*/ 83 w 227"/>
                    <a:gd name="T39" fmla="*/ 413 h 450"/>
                    <a:gd name="T40" fmla="*/ 111 w 227"/>
                    <a:gd name="T41" fmla="*/ 385 h 450"/>
                    <a:gd name="T42" fmla="*/ 135 w 227"/>
                    <a:gd name="T43" fmla="*/ 354 h 450"/>
                    <a:gd name="T44" fmla="*/ 155 w 227"/>
                    <a:gd name="T45" fmla="*/ 321 h 450"/>
                    <a:gd name="T46" fmla="*/ 172 w 227"/>
                    <a:gd name="T47" fmla="*/ 287 h 450"/>
                    <a:gd name="T48" fmla="*/ 192 w 227"/>
                    <a:gd name="T49" fmla="*/ 235 h 450"/>
                    <a:gd name="T50" fmla="*/ 210 w 227"/>
                    <a:gd name="T51" fmla="*/ 166 h 450"/>
                    <a:gd name="T52" fmla="*/ 221 w 227"/>
                    <a:gd name="T53" fmla="*/ 105 h 450"/>
                    <a:gd name="T54" fmla="*/ 225 w 227"/>
                    <a:gd name="T55" fmla="*/ 40 h 450"/>
                    <a:gd name="T56" fmla="*/ 225 w 227"/>
                    <a:gd name="T57" fmla="*/ 18 h 450"/>
                    <a:gd name="T58" fmla="*/ 222 w 227"/>
                    <a:gd name="T59" fmla="*/ 10 h 450"/>
                    <a:gd name="T60" fmla="*/ 217 w 227"/>
                    <a:gd name="T61" fmla="*/ 5 h 450"/>
                    <a:gd name="T62" fmla="*/ 208 w 227"/>
                    <a:gd name="T63" fmla="*/ 1 h 450"/>
                    <a:gd name="T64" fmla="*/ 199 w 227"/>
                    <a:gd name="T65" fmla="*/ 1 h 450"/>
                    <a:gd name="T66" fmla="*/ 191 w 227"/>
                    <a:gd name="T67" fmla="*/ 5 h 450"/>
                    <a:gd name="T68" fmla="*/ 185 w 227"/>
                    <a:gd name="T69" fmla="*/ 11 h 450"/>
                    <a:gd name="T70" fmla="*/ 181 w 227"/>
                    <a:gd name="T71" fmla="*/ 1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27" h="450">
                      <a:moveTo>
                        <a:pt x="181" y="24"/>
                      </a:moveTo>
                      <a:lnTo>
                        <a:pt x="181" y="37"/>
                      </a:lnTo>
                      <a:lnTo>
                        <a:pt x="179" y="71"/>
                      </a:lnTo>
                      <a:lnTo>
                        <a:pt x="176" y="95"/>
                      </a:lnTo>
                      <a:lnTo>
                        <a:pt x="172" y="122"/>
                      </a:lnTo>
                      <a:lnTo>
                        <a:pt x="167" y="151"/>
                      </a:lnTo>
                      <a:lnTo>
                        <a:pt x="160" y="182"/>
                      </a:lnTo>
                      <a:lnTo>
                        <a:pt x="151" y="214"/>
                      </a:lnTo>
                      <a:lnTo>
                        <a:pt x="140" y="246"/>
                      </a:lnTo>
                      <a:lnTo>
                        <a:pt x="134" y="262"/>
                      </a:lnTo>
                      <a:lnTo>
                        <a:pt x="126" y="278"/>
                      </a:lnTo>
                      <a:lnTo>
                        <a:pt x="118" y="293"/>
                      </a:lnTo>
                      <a:lnTo>
                        <a:pt x="109" y="309"/>
                      </a:lnTo>
                      <a:lnTo>
                        <a:pt x="101" y="324"/>
                      </a:lnTo>
                      <a:lnTo>
                        <a:pt x="91" y="338"/>
                      </a:lnTo>
                      <a:lnTo>
                        <a:pt x="80" y="352"/>
                      </a:lnTo>
                      <a:lnTo>
                        <a:pt x="67" y="365"/>
                      </a:lnTo>
                      <a:lnTo>
                        <a:pt x="54" y="377"/>
                      </a:lnTo>
                      <a:lnTo>
                        <a:pt x="41" y="388"/>
                      </a:lnTo>
                      <a:lnTo>
                        <a:pt x="27" y="399"/>
                      </a:lnTo>
                      <a:lnTo>
                        <a:pt x="11" y="408"/>
                      </a:lnTo>
                      <a:lnTo>
                        <a:pt x="8" y="411"/>
                      </a:lnTo>
                      <a:lnTo>
                        <a:pt x="5" y="415"/>
                      </a:lnTo>
                      <a:lnTo>
                        <a:pt x="2" y="418"/>
                      </a:lnTo>
                      <a:lnTo>
                        <a:pt x="0" y="422"/>
                      </a:lnTo>
                      <a:lnTo>
                        <a:pt x="0" y="426"/>
                      </a:lnTo>
                      <a:lnTo>
                        <a:pt x="0" y="430"/>
                      </a:lnTo>
                      <a:lnTo>
                        <a:pt x="0" y="435"/>
                      </a:lnTo>
                      <a:lnTo>
                        <a:pt x="2" y="439"/>
                      </a:lnTo>
                      <a:lnTo>
                        <a:pt x="5" y="442"/>
                      </a:lnTo>
                      <a:lnTo>
                        <a:pt x="8" y="446"/>
                      </a:lnTo>
                      <a:lnTo>
                        <a:pt x="12" y="448"/>
                      </a:lnTo>
                      <a:lnTo>
                        <a:pt x="16" y="450"/>
                      </a:lnTo>
                      <a:lnTo>
                        <a:pt x="20" y="450"/>
                      </a:lnTo>
                      <a:lnTo>
                        <a:pt x="24" y="450"/>
                      </a:lnTo>
                      <a:lnTo>
                        <a:pt x="29" y="450"/>
                      </a:lnTo>
                      <a:lnTo>
                        <a:pt x="33" y="448"/>
                      </a:lnTo>
                      <a:lnTo>
                        <a:pt x="51" y="437"/>
                      </a:lnTo>
                      <a:lnTo>
                        <a:pt x="67" y="426"/>
                      </a:lnTo>
                      <a:lnTo>
                        <a:pt x="83" y="413"/>
                      </a:lnTo>
                      <a:lnTo>
                        <a:pt x="97" y="399"/>
                      </a:lnTo>
                      <a:lnTo>
                        <a:pt x="111" y="385"/>
                      </a:lnTo>
                      <a:lnTo>
                        <a:pt x="123" y="369"/>
                      </a:lnTo>
                      <a:lnTo>
                        <a:pt x="135" y="354"/>
                      </a:lnTo>
                      <a:lnTo>
                        <a:pt x="145" y="338"/>
                      </a:lnTo>
                      <a:lnTo>
                        <a:pt x="155" y="321"/>
                      </a:lnTo>
                      <a:lnTo>
                        <a:pt x="164" y="304"/>
                      </a:lnTo>
                      <a:lnTo>
                        <a:pt x="172" y="287"/>
                      </a:lnTo>
                      <a:lnTo>
                        <a:pt x="179" y="270"/>
                      </a:lnTo>
                      <a:lnTo>
                        <a:pt x="192" y="235"/>
                      </a:lnTo>
                      <a:lnTo>
                        <a:pt x="202" y="200"/>
                      </a:lnTo>
                      <a:lnTo>
                        <a:pt x="210" y="166"/>
                      </a:lnTo>
                      <a:lnTo>
                        <a:pt x="217" y="135"/>
                      </a:lnTo>
                      <a:lnTo>
                        <a:pt x="221" y="105"/>
                      </a:lnTo>
                      <a:lnTo>
                        <a:pt x="223" y="80"/>
                      </a:lnTo>
                      <a:lnTo>
                        <a:pt x="225" y="40"/>
                      </a:lnTo>
                      <a:lnTo>
                        <a:pt x="227" y="24"/>
                      </a:lnTo>
                      <a:lnTo>
                        <a:pt x="225" y="18"/>
                      </a:lnTo>
                      <a:lnTo>
                        <a:pt x="224" y="15"/>
                      </a:lnTo>
                      <a:lnTo>
                        <a:pt x="222" y="10"/>
                      </a:lnTo>
                      <a:lnTo>
                        <a:pt x="220" y="7"/>
                      </a:lnTo>
                      <a:lnTo>
                        <a:pt x="217" y="5"/>
                      </a:lnTo>
                      <a:lnTo>
                        <a:pt x="212" y="3"/>
                      </a:lnTo>
                      <a:lnTo>
                        <a:pt x="208" y="1"/>
                      </a:lnTo>
                      <a:lnTo>
                        <a:pt x="203" y="0"/>
                      </a:lnTo>
                      <a:lnTo>
                        <a:pt x="199" y="1"/>
                      </a:lnTo>
                      <a:lnTo>
                        <a:pt x="195" y="3"/>
                      </a:lnTo>
                      <a:lnTo>
                        <a:pt x="191" y="5"/>
                      </a:lnTo>
                      <a:lnTo>
                        <a:pt x="188" y="7"/>
                      </a:lnTo>
                      <a:lnTo>
                        <a:pt x="185" y="11"/>
                      </a:lnTo>
                      <a:lnTo>
                        <a:pt x="182" y="15"/>
                      </a:lnTo>
                      <a:lnTo>
                        <a:pt x="181" y="19"/>
                      </a:lnTo>
                      <a:lnTo>
                        <a:pt x="181" y="24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20" name="Freeform 1160">
                  <a:extLst>
                    <a:ext uri="{FF2B5EF4-FFF2-40B4-BE49-F238E27FC236}">
                      <a16:creationId xmlns:a16="http://schemas.microsoft.com/office/drawing/2014/main" id="{B6E13D12-E650-472D-ACFF-3346F04FA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996749">
                  <a:off x="3075" y="4916"/>
                  <a:ext cx="59" cy="138"/>
                </a:xfrm>
                <a:custGeom>
                  <a:avLst/>
                  <a:gdLst>
                    <a:gd name="T0" fmla="*/ 4 w 170"/>
                    <a:gd name="T1" fmla="*/ 11 h 400"/>
                    <a:gd name="T2" fmla="*/ 0 w 170"/>
                    <a:gd name="T3" fmla="*/ 20 h 400"/>
                    <a:gd name="T4" fmla="*/ 1 w 170"/>
                    <a:gd name="T5" fmla="*/ 29 h 400"/>
                    <a:gd name="T6" fmla="*/ 5 w 170"/>
                    <a:gd name="T7" fmla="*/ 37 h 400"/>
                    <a:gd name="T8" fmla="*/ 15 w 170"/>
                    <a:gd name="T9" fmla="*/ 47 h 400"/>
                    <a:gd name="T10" fmla="*/ 45 w 170"/>
                    <a:gd name="T11" fmla="*/ 82 h 400"/>
                    <a:gd name="T12" fmla="*/ 70 w 170"/>
                    <a:gd name="T13" fmla="*/ 119 h 400"/>
                    <a:gd name="T14" fmla="*/ 95 w 170"/>
                    <a:gd name="T15" fmla="*/ 164 h 400"/>
                    <a:gd name="T16" fmla="*/ 111 w 170"/>
                    <a:gd name="T17" fmla="*/ 203 h 400"/>
                    <a:gd name="T18" fmla="*/ 119 w 170"/>
                    <a:gd name="T19" fmla="*/ 231 h 400"/>
                    <a:gd name="T20" fmla="*/ 123 w 170"/>
                    <a:gd name="T21" fmla="*/ 260 h 400"/>
                    <a:gd name="T22" fmla="*/ 125 w 170"/>
                    <a:gd name="T23" fmla="*/ 291 h 400"/>
                    <a:gd name="T24" fmla="*/ 123 w 170"/>
                    <a:gd name="T25" fmla="*/ 322 h 400"/>
                    <a:gd name="T26" fmla="*/ 116 w 170"/>
                    <a:gd name="T27" fmla="*/ 354 h 400"/>
                    <a:gd name="T28" fmla="*/ 110 w 170"/>
                    <a:gd name="T29" fmla="*/ 375 h 400"/>
                    <a:gd name="T30" fmla="*/ 111 w 170"/>
                    <a:gd name="T31" fmla="*/ 384 h 400"/>
                    <a:gd name="T32" fmla="*/ 114 w 170"/>
                    <a:gd name="T33" fmla="*/ 391 h 400"/>
                    <a:gd name="T34" fmla="*/ 121 w 170"/>
                    <a:gd name="T35" fmla="*/ 397 h 400"/>
                    <a:gd name="T36" fmla="*/ 130 w 170"/>
                    <a:gd name="T37" fmla="*/ 400 h 400"/>
                    <a:gd name="T38" fmla="*/ 138 w 170"/>
                    <a:gd name="T39" fmla="*/ 400 h 400"/>
                    <a:gd name="T40" fmla="*/ 146 w 170"/>
                    <a:gd name="T41" fmla="*/ 396 h 400"/>
                    <a:gd name="T42" fmla="*/ 152 w 170"/>
                    <a:gd name="T43" fmla="*/ 389 h 400"/>
                    <a:gd name="T44" fmla="*/ 159 w 170"/>
                    <a:gd name="T45" fmla="*/ 366 h 400"/>
                    <a:gd name="T46" fmla="*/ 167 w 170"/>
                    <a:gd name="T47" fmla="*/ 330 h 400"/>
                    <a:gd name="T48" fmla="*/ 170 w 170"/>
                    <a:gd name="T49" fmla="*/ 293 h 400"/>
                    <a:gd name="T50" fmla="*/ 169 w 170"/>
                    <a:gd name="T51" fmla="*/ 259 h 400"/>
                    <a:gd name="T52" fmla="*/ 164 w 170"/>
                    <a:gd name="T53" fmla="*/ 225 h 400"/>
                    <a:gd name="T54" fmla="*/ 156 w 170"/>
                    <a:gd name="T55" fmla="*/ 194 h 400"/>
                    <a:gd name="T56" fmla="*/ 145 w 170"/>
                    <a:gd name="T57" fmla="*/ 164 h 400"/>
                    <a:gd name="T58" fmla="*/ 133 w 170"/>
                    <a:gd name="T59" fmla="*/ 135 h 400"/>
                    <a:gd name="T60" fmla="*/ 112 w 170"/>
                    <a:gd name="T61" fmla="*/ 98 h 400"/>
                    <a:gd name="T62" fmla="*/ 83 w 170"/>
                    <a:gd name="T63" fmla="*/ 57 h 400"/>
                    <a:gd name="T64" fmla="*/ 48 w 170"/>
                    <a:gd name="T65" fmla="*/ 17 h 400"/>
                    <a:gd name="T66" fmla="*/ 35 w 170"/>
                    <a:gd name="T67" fmla="*/ 4 h 400"/>
                    <a:gd name="T68" fmla="*/ 26 w 170"/>
                    <a:gd name="T69" fmla="*/ 1 h 400"/>
                    <a:gd name="T70" fmla="*/ 18 w 170"/>
                    <a:gd name="T71" fmla="*/ 1 h 400"/>
                    <a:gd name="T72" fmla="*/ 10 w 170"/>
                    <a:gd name="T73" fmla="*/ 5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0" h="400">
                      <a:moveTo>
                        <a:pt x="6" y="8"/>
                      </a:moveTo>
                      <a:lnTo>
                        <a:pt x="4" y="11"/>
                      </a:lnTo>
                      <a:lnTo>
                        <a:pt x="1" y="16"/>
                      </a:lnTo>
                      <a:lnTo>
                        <a:pt x="0" y="20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3" y="32"/>
                      </a:lnTo>
                      <a:lnTo>
                        <a:pt x="5" y="37"/>
                      </a:lnTo>
                      <a:lnTo>
                        <a:pt x="8" y="40"/>
                      </a:lnTo>
                      <a:lnTo>
                        <a:pt x="15" y="47"/>
                      </a:lnTo>
                      <a:lnTo>
                        <a:pt x="33" y="68"/>
                      </a:lnTo>
                      <a:lnTo>
                        <a:pt x="45" y="82"/>
                      </a:lnTo>
                      <a:lnTo>
                        <a:pt x="58" y="99"/>
                      </a:lnTo>
                      <a:lnTo>
                        <a:pt x="70" y="119"/>
                      </a:lnTo>
                      <a:lnTo>
                        <a:pt x="83" y="140"/>
                      </a:lnTo>
                      <a:lnTo>
                        <a:pt x="95" y="164"/>
                      </a:lnTo>
                      <a:lnTo>
                        <a:pt x="106" y="189"/>
                      </a:lnTo>
                      <a:lnTo>
                        <a:pt x="111" y="203"/>
                      </a:lnTo>
                      <a:lnTo>
                        <a:pt x="115" y="217"/>
                      </a:lnTo>
                      <a:lnTo>
                        <a:pt x="119" y="231"/>
                      </a:lnTo>
                      <a:lnTo>
                        <a:pt x="121" y="246"/>
                      </a:lnTo>
                      <a:lnTo>
                        <a:pt x="123" y="260"/>
                      </a:lnTo>
                      <a:lnTo>
                        <a:pt x="124" y="275"/>
                      </a:lnTo>
                      <a:lnTo>
                        <a:pt x="125" y="291"/>
                      </a:lnTo>
                      <a:lnTo>
                        <a:pt x="124" y="306"/>
                      </a:lnTo>
                      <a:lnTo>
                        <a:pt x="123" y="322"/>
                      </a:lnTo>
                      <a:lnTo>
                        <a:pt x="120" y="338"/>
                      </a:lnTo>
                      <a:lnTo>
                        <a:pt x="116" y="354"/>
                      </a:lnTo>
                      <a:lnTo>
                        <a:pt x="111" y="370"/>
                      </a:lnTo>
                      <a:lnTo>
                        <a:pt x="110" y="375"/>
                      </a:lnTo>
                      <a:lnTo>
                        <a:pt x="110" y="379"/>
                      </a:lnTo>
                      <a:lnTo>
                        <a:pt x="111" y="384"/>
                      </a:lnTo>
                      <a:lnTo>
                        <a:pt x="112" y="388"/>
                      </a:lnTo>
                      <a:lnTo>
                        <a:pt x="114" y="391"/>
                      </a:lnTo>
                      <a:lnTo>
                        <a:pt x="117" y="395"/>
                      </a:lnTo>
                      <a:lnTo>
                        <a:pt x="121" y="397"/>
                      </a:lnTo>
                      <a:lnTo>
                        <a:pt x="125" y="399"/>
                      </a:lnTo>
                      <a:lnTo>
                        <a:pt x="130" y="400"/>
                      </a:lnTo>
                      <a:lnTo>
                        <a:pt x="134" y="400"/>
                      </a:lnTo>
                      <a:lnTo>
                        <a:pt x="138" y="400"/>
                      </a:lnTo>
                      <a:lnTo>
                        <a:pt x="142" y="398"/>
                      </a:lnTo>
                      <a:lnTo>
                        <a:pt x="146" y="396"/>
                      </a:lnTo>
                      <a:lnTo>
                        <a:pt x="149" y="394"/>
                      </a:lnTo>
                      <a:lnTo>
                        <a:pt x="152" y="389"/>
                      </a:lnTo>
                      <a:lnTo>
                        <a:pt x="154" y="386"/>
                      </a:lnTo>
                      <a:lnTo>
                        <a:pt x="159" y="366"/>
                      </a:lnTo>
                      <a:lnTo>
                        <a:pt x="164" y="348"/>
                      </a:lnTo>
                      <a:lnTo>
                        <a:pt x="167" y="330"/>
                      </a:lnTo>
                      <a:lnTo>
                        <a:pt x="169" y="311"/>
                      </a:lnTo>
                      <a:lnTo>
                        <a:pt x="170" y="293"/>
                      </a:lnTo>
                      <a:lnTo>
                        <a:pt x="170" y="275"/>
                      </a:lnTo>
                      <a:lnTo>
                        <a:pt x="169" y="259"/>
                      </a:lnTo>
                      <a:lnTo>
                        <a:pt x="167" y="241"/>
                      </a:lnTo>
                      <a:lnTo>
                        <a:pt x="164" y="225"/>
                      </a:lnTo>
                      <a:lnTo>
                        <a:pt x="161" y="209"/>
                      </a:lnTo>
                      <a:lnTo>
                        <a:pt x="156" y="194"/>
                      </a:lnTo>
                      <a:lnTo>
                        <a:pt x="151" y="178"/>
                      </a:lnTo>
                      <a:lnTo>
                        <a:pt x="145" y="164"/>
                      </a:lnTo>
                      <a:lnTo>
                        <a:pt x="138" y="149"/>
                      </a:lnTo>
                      <a:lnTo>
                        <a:pt x="133" y="135"/>
                      </a:lnTo>
                      <a:lnTo>
                        <a:pt x="125" y="122"/>
                      </a:lnTo>
                      <a:lnTo>
                        <a:pt x="112" y="98"/>
                      </a:lnTo>
                      <a:lnTo>
                        <a:pt x="96" y="75"/>
                      </a:lnTo>
                      <a:lnTo>
                        <a:pt x="83" y="57"/>
                      </a:lnTo>
                      <a:lnTo>
                        <a:pt x="70" y="40"/>
                      </a:lnTo>
                      <a:lnTo>
                        <a:pt x="48" y="17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0" y="2"/>
                      </a:lnTo>
                      <a:lnTo>
                        <a:pt x="26" y="1"/>
                      </a:lnTo>
                      <a:lnTo>
                        <a:pt x="22" y="0"/>
                      </a:lnTo>
                      <a:lnTo>
                        <a:pt x="18" y="1"/>
                      </a:lnTo>
                      <a:lnTo>
                        <a:pt x="14" y="2"/>
                      </a:lnTo>
                      <a:lnTo>
                        <a:pt x="10" y="5"/>
                      </a:lnTo>
                      <a:lnTo>
                        <a:pt x="6" y="8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21" name="Freeform 1161">
                  <a:extLst>
                    <a:ext uri="{FF2B5EF4-FFF2-40B4-BE49-F238E27FC236}">
                      <a16:creationId xmlns:a16="http://schemas.microsoft.com/office/drawing/2014/main" id="{FF97EFB6-D44B-4511-8976-F8CF1CE6D0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978656">
                  <a:off x="3173" y="4936"/>
                  <a:ext cx="44" cy="90"/>
                </a:xfrm>
                <a:custGeom>
                  <a:avLst/>
                  <a:gdLst>
                    <a:gd name="T0" fmla="*/ 5 w 124"/>
                    <a:gd name="T1" fmla="*/ 8 h 259"/>
                    <a:gd name="T2" fmla="*/ 2 w 124"/>
                    <a:gd name="T3" fmla="*/ 11 h 259"/>
                    <a:gd name="T4" fmla="*/ 1 w 124"/>
                    <a:gd name="T5" fmla="*/ 16 h 259"/>
                    <a:gd name="T6" fmla="*/ 0 w 124"/>
                    <a:gd name="T7" fmla="*/ 20 h 259"/>
                    <a:gd name="T8" fmla="*/ 0 w 124"/>
                    <a:gd name="T9" fmla="*/ 25 h 259"/>
                    <a:gd name="T10" fmla="*/ 0 w 124"/>
                    <a:gd name="T11" fmla="*/ 29 h 259"/>
                    <a:gd name="T12" fmla="*/ 2 w 124"/>
                    <a:gd name="T13" fmla="*/ 32 h 259"/>
                    <a:gd name="T14" fmla="*/ 4 w 124"/>
                    <a:gd name="T15" fmla="*/ 37 h 259"/>
                    <a:gd name="T16" fmla="*/ 8 w 124"/>
                    <a:gd name="T17" fmla="*/ 40 h 259"/>
                    <a:gd name="T18" fmla="*/ 12 w 124"/>
                    <a:gd name="T19" fmla="*/ 44 h 259"/>
                    <a:gd name="T20" fmla="*/ 22 w 124"/>
                    <a:gd name="T21" fmla="*/ 54 h 259"/>
                    <a:gd name="T22" fmla="*/ 34 w 124"/>
                    <a:gd name="T23" fmla="*/ 71 h 259"/>
                    <a:gd name="T24" fmla="*/ 49 w 124"/>
                    <a:gd name="T25" fmla="*/ 93 h 259"/>
                    <a:gd name="T26" fmla="*/ 55 w 124"/>
                    <a:gd name="T27" fmla="*/ 106 h 259"/>
                    <a:gd name="T28" fmla="*/ 62 w 124"/>
                    <a:gd name="T29" fmla="*/ 121 h 259"/>
                    <a:gd name="T30" fmla="*/ 67 w 124"/>
                    <a:gd name="T31" fmla="*/ 136 h 259"/>
                    <a:gd name="T32" fmla="*/ 73 w 124"/>
                    <a:gd name="T33" fmla="*/ 154 h 259"/>
                    <a:gd name="T34" fmla="*/ 76 w 124"/>
                    <a:gd name="T35" fmla="*/ 172 h 259"/>
                    <a:gd name="T36" fmla="*/ 78 w 124"/>
                    <a:gd name="T37" fmla="*/ 191 h 259"/>
                    <a:gd name="T38" fmla="*/ 78 w 124"/>
                    <a:gd name="T39" fmla="*/ 212 h 259"/>
                    <a:gd name="T40" fmla="*/ 77 w 124"/>
                    <a:gd name="T41" fmla="*/ 233 h 259"/>
                    <a:gd name="T42" fmla="*/ 77 w 124"/>
                    <a:gd name="T43" fmla="*/ 238 h 259"/>
                    <a:gd name="T44" fmla="*/ 78 w 124"/>
                    <a:gd name="T45" fmla="*/ 242 h 259"/>
                    <a:gd name="T46" fmla="*/ 79 w 124"/>
                    <a:gd name="T47" fmla="*/ 247 h 259"/>
                    <a:gd name="T48" fmla="*/ 82 w 124"/>
                    <a:gd name="T49" fmla="*/ 250 h 259"/>
                    <a:gd name="T50" fmla="*/ 85 w 124"/>
                    <a:gd name="T51" fmla="*/ 253 h 259"/>
                    <a:gd name="T52" fmla="*/ 88 w 124"/>
                    <a:gd name="T53" fmla="*/ 256 h 259"/>
                    <a:gd name="T54" fmla="*/ 93 w 124"/>
                    <a:gd name="T55" fmla="*/ 258 h 259"/>
                    <a:gd name="T56" fmla="*/ 97 w 124"/>
                    <a:gd name="T57" fmla="*/ 259 h 259"/>
                    <a:gd name="T58" fmla="*/ 102 w 124"/>
                    <a:gd name="T59" fmla="*/ 259 h 259"/>
                    <a:gd name="T60" fmla="*/ 106 w 124"/>
                    <a:gd name="T61" fmla="*/ 258 h 259"/>
                    <a:gd name="T62" fmla="*/ 110 w 124"/>
                    <a:gd name="T63" fmla="*/ 257 h 259"/>
                    <a:gd name="T64" fmla="*/ 114 w 124"/>
                    <a:gd name="T65" fmla="*/ 253 h 259"/>
                    <a:gd name="T66" fmla="*/ 117 w 124"/>
                    <a:gd name="T67" fmla="*/ 251 h 259"/>
                    <a:gd name="T68" fmla="*/ 119 w 124"/>
                    <a:gd name="T69" fmla="*/ 248 h 259"/>
                    <a:gd name="T70" fmla="*/ 121 w 124"/>
                    <a:gd name="T71" fmla="*/ 243 h 259"/>
                    <a:gd name="T72" fmla="*/ 121 w 124"/>
                    <a:gd name="T73" fmla="*/ 239 h 259"/>
                    <a:gd name="T74" fmla="*/ 124 w 124"/>
                    <a:gd name="T75" fmla="*/ 226 h 259"/>
                    <a:gd name="T76" fmla="*/ 124 w 124"/>
                    <a:gd name="T77" fmla="*/ 212 h 259"/>
                    <a:gd name="T78" fmla="*/ 124 w 124"/>
                    <a:gd name="T79" fmla="*/ 200 h 259"/>
                    <a:gd name="T80" fmla="*/ 124 w 124"/>
                    <a:gd name="T81" fmla="*/ 188 h 259"/>
                    <a:gd name="T82" fmla="*/ 120 w 124"/>
                    <a:gd name="T83" fmla="*/ 165 h 259"/>
                    <a:gd name="T84" fmla="*/ 116 w 124"/>
                    <a:gd name="T85" fmla="*/ 143 h 259"/>
                    <a:gd name="T86" fmla="*/ 110 w 124"/>
                    <a:gd name="T87" fmla="*/ 122 h 259"/>
                    <a:gd name="T88" fmla="*/ 104 w 124"/>
                    <a:gd name="T89" fmla="*/ 103 h 259"/>
                    <a:gd name="T90" fmla="*/ 96 w 124"/>
                    <a:gd name="T91" fmla="*/ 86 h 259"/>
                    <a:gd name="T92" fmla="*/ 87 w 124"/>
                    <a:gd name="T93" fmla="*/ 70 h 259"/>
                    <a:gd name="T94" fmla="*/ 78 w 124"/>
                    <a:gd name="T95" fmla="*/ 55 h 259"/>
                    <a:gd name="T96" fmla="*/ 70 w 124"/>
                    <a:gd name="T97" fmla="*/ 43 h 259"/>
                    <a:gd name="T98" fmla="*/ 62 w 124"/>
                    <a:gd name="T99" fmla="*/ 32 h 259"/>
                    <a:gd name="T100" fmla="*/ 54 w 124"/>
                    <a:gd name="T101" fmla="*/ 23 h 259"/>
                    <a:gd name="T102" fmla="*/ 42 w 124"/>
                    <a:gd name="T103" fmla="*/ 11 h 259"/>
                    <a:gd name="T104" fmla="*/ 36 w 124"/>
                    <a:gd name="T105" fmla="*/ 6 h 259"/>
                    <a:gd name="T106" fmla="*/ 33 w 124"/>
                    <a:gd name="T107" fmla="*/ 4 h 259"/>
                    <a:gd name="T108" fmla="*/ 29 w 124"/>
                    <a:gd name="T109" fmla="*/ 1 h 259"/>
                    <a:gd name="T110" fmla="*/ 24 w 124"/>
                    <a:gd name="T111" fmla="*/ 0 h 259"/>
                    <a:gd name="T112" fmla="*/ 21 w 124"/>
                    <a:gd name="T113" fmla="*/ 0 h 259"/>
                    <a:gd name="T114" fmla="*/ 17 w 124"/>
                    <a:gd name="T115" fmla="*/ 1 h 259"/>
                    <a:gd name="T116" fmla="*/ 12 w 124"/>
                    <a:gd name="T117" fmla="*/ 2 h 259"/>
                    <a:gd name="T118" fmla="*/ 9 w 124"/>
                    <a:gd name="T119" fmla="*/ 5 h 259"/>
                    <a:gd name="T120" fmla="*/ 5 w 124"/>
                    <a:gd name="T121" fmla="*/ 8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4" h="259">
                      <a:moveTo>
                        <a:pt x="5" y="8"/>
                      </a:moveTo>
                      <a:lnTo>
                        <a:pt x="2" y="11"/>
                      </a:lnTo>
                      <a:lnTo>
                        <a:pt x="1" y="16"/>
                      </a:lnTo>
                      <a:lnTo>
                        <a:pt x="0" y="20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2" y="32"/>
                      </a:lnTo>
                      <a:lnTo>
                        <a:pt x="4" y="37"/>
                      </a:lnTo>
                      <a:lnTo>
                        <a:pt x="8" y="40"/>
                      </a:lnTo>
                      <a:lnTo>
                        <a:pt x="12" y="44"/>
                      </a:lnTo>
                      <a:lnTo>
                        <a:pt x="22" y="54"/>
                      </a:lnTo>
                      <a:lnTo>
                        <a:pt x="34" y="71"/>
                      </a:lnTo>
                      <a:lnTo>
                        <a:pt x="49" y="93"/>
                      </a:lnTo>
                      <a:lnTo>
                        <a:pt x="55" y="106"/>
                      </a:lnTo>
                      <a:lnTo>
                        <a:pt x="62" y="121"/>
                      </a:lnTo>
                      <a:lnTo>
                        <a:pt x="67" y="136"/>
                      </a:lnTo>
                      <a:lnTo>
                        <a:pt x="73" y="154"/>
                      </a:lnTo>
                      <a:lnTo>
                        <a:pt x="76" y="172"/>
                      </a:lnTo>
                      <a:lnTo>
                        <a:pt x="78" y="191"/>
                      </a:lnTo>
                      <a:lnTo>
                        <a:pt x="78" y="212"/>
                      </a:lnTo>
                      <a:lnTo>
                        <a:pt x="77" y="233"/>
                      </a:lnTo>
                      <a:lnTo>
                        <a:pt x="77" y="238"/>
                      </a:lnTo>
                      <a:lnTo>
                        <a:pt x="78" y="242"/>
                      </a:lnTo>
                      <a:lnTo>
                        <a:pt x="79" y="247"/>
                      </a:lnTo>
                      <a:lnTo>
                        <a:pt x="82" y="250"/>
                      </a:lnTo>
                      <a:lnTo>
                        <a:pt x="85" y="253"/>
                      </a:lnTo>
                      <a:lnTo>
                        <a:pt x="88" y="256"/>
                      </a:lnTo>
                      <a:lnTo>
                        <a:pt x="93" y="258"/>
                      </a:lnTo>
                      <a:lnTo>
                        <a:pt x="97" y="259"/>
                      </a:lnTo>
                      <a:lnTo>
                        <a:pt x="102" y="259"/>
                      </a:lnTo>
                      <a:lnTo>
                        <a:pt x="106" y="258"/>
                      </a:lnTo>
                      <a:lnTo>
                        <a:pt x="110" y="257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lnTo>
                        <a:pt x="119" y="248"/>
                      </a:lnTo>
                      <a:lnTo>
                        <a:pt x="121" y="243"/>
                      </a:lnTo>
                      <a:lnTo>
                        <a:pt x="121" y="239"/>
                      </a:lnTo>
                      <a:lnTo>
                        <a:pt x="124" y="226"/>
                      </a:lnTo>
                      <a:lnTo>
                        <a:pt x="124" y="212"/>
                      </a:lnTo>
                      <a:lnTo>
                        <a:pt x="124" y="200"/>
                      </a:lnTo>
                      <a:lnTo>
                        <a:pt x="124" y="188"/>
                      </a:lnTo>
                      <a:lnTo>
                        <a:pt x="120" y="165"/>
                      </a:lnTo>
                      <a:lnTo>
                        <a:pt x="116" y="143"/>
                      </a:lnTo>
                      <a:lnTo>
                        <a:pt x="110" y="122"/>
                      </a:lnTo>
                      <a:lnTo>
                        <a:pt x="104" y="103"/>
                      </a:lnTo>
                      <a:lnTo>
                        <a:pt x="96" y="86"/>
                      </a:lnTo>
                      <a:lnTo>
                        <a:pt x="87" y="70"/>
                      </a:lnTo>
                      <a:lnTo>
                        <a:pt x="78" y="55"/>
                      </a:lnTo>
                      <a:lnTo>
                        <a:pt x="70" y="43"/>
                      </a:lnTo>
                      <a:lnTo>
                        <a:pt x="62" y="32"/>
                      </a:lnTo>
                      <a:lnTo>
                        <a:pt x="54" y="23"/>
                      </a:lnTo>
                      <a:lnTo>
                        <a:pt x="42" y="11"/>
                      </a:lnTo>
                      <a:lnTo>
                        <a:pt x="36" y="6"/>
                      </a:lnTo>
                      <a:lnTo>
                        <a:pt x="33" y="4"/>
                      </a:lnTo>
                      <a:lnTo>
                        <a:pt x="29" y="1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2"/>
                      </a:lnTo>
                      <a:lnTo>
                        <a:pt x="9" y="5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7722" name="Freeform 1162">
                <a:extLst>
                  <a:ext uri="{FF2B5EF4-FFF2-40B4-BE49-F238E27FC236}">
                    <a16:creationId xmlns:a16="http://schemas.microsoft.com/office/drawing/2014/main" id="{A11C8753-C4F9-43EB-A31C-A72FEE9078BA}"/>
                  </a:ext>
                </a:extLst>
              </p:cNvPr>
              <p:cNvSpPr>
                <a:spLocks/>
              </p:cNvSpPr>
              <p:nvPr/>
            </p:nvSpPr>
            <p:spPr bwMode="auto">
              <a:xfrm rot="802016">
                <a:off x="3517" y="3167"/>
                <a:ext cx="294" cy="154"/>
              </a:xfrm>
              <a:custGeom>
                <a:avLst/>
                <a:gdLst>
                  <a:gd name="T0" fmla="*/ 514 w 6009"/>
                  <a:gd name="T1" fmla="*/ 3010 h 3153"/>
                  <a:gd name="T2" fmla="*/ 873 w 6009"/>
                  <a:gd name="T3" fmla="*/ 3004 h 3153"/>
                  <a:gd name="T4" fmla="*/ 962 w 6009"/>
                  <a:gd name="T5" fmla="*/ 3051 h 3153"/>
                  <a:gd name="T6" fmla="*/ 966 w 6009"/>
                  <a:gd name="T7" fmla="*/ 3094 h 3153"/>
                  <a:gd name="T8" fmla="*/ 1146 w 6009"/>
                  <a:gd name="T9" fmla="*/ 2862 h 3153"/>
                  <a:gd name="T10" fmla="*/ 1100 w 6009"/>
                  <a:gd name="T11" fmla="*/ 2543 h 3153"/>
                  <a:gd name="T12" fmla="*/ 921 w 6009"/>
                  <a:gd name="T13" fmla="*/ 2224 h 3153"/>
                  <a:gd name="T14" fmla="*/ 791 w 6009"/>
                  <a:gd name="T15" fmla="*/ 2057 h 3153"/>
                  <a:gd name="T16" fmla="*/ 1024 w 6009"/>
                  <a:gd name="T17" fmla="*/ 1994 h 3153"/>
                  <a:gd name="T18" fmla="*/ 1363 w 6009"/>
                  <a:gd name="T19" fmla="*/ 2076 h 3153"/>
                  <a:gd name="T20" fmla="*/ 1567 w 6009"/>
                  <a:gd name="T21" fmla="*/ 2037 h 3153"/>
                  <a:gd name="T22" fmla="*/ 1689 w 6009"/>
                  <a:gd name="T23" fmla="*/ 1857 h 3153"/>
                  <a:gd name="T24" fmla="*/ 1490 w 6009"/>
                  <a:gd name="T25" fmla="*/ 1573 h 3153"/>
                  <a:gd name="T26" fmla="*/ 1456 w 6009"/>
                  <a:gd name="T27" fmla="*/ 1467 h 3153"/>
                  <a:gd name="T28" fmla="*/ 1795 w 6009"/>
                  <a:gd name="T29" fmla="*/ 1485 h 3153"/>
                  <a:gd name="T30" fmla="*/ 1962 w 6009"/>
                  <a:gd name="T31" fmla="*/ 1635 h 3153"/>
                  <a:gd name="T32" fmla="*/ 2167 w 6009"/>
                  <a:gd name="T33" fmla="*/ 1931 h 3153"/>
                  <a:gd name="T34" fmla="*/ 2489 w 6009"/>
                  <a:gd name="T35" fmla="*/ 1951 h 3153"/>
                  <a:gd name="T36" fmla="*/ 2763 w 6009"/>
                  <a:gd name="T37" fmla="*/ 1847 h 3153"/>
                  <a:gd name="T38" fmla="*/ 2931 w 6009"/>
                  <a:gd name="T39" fmla="*/ 1611 h 3153"/>
                  <a:gd name="T40" fmla="*/ 3099 w 6009"/>
                  <a:gd name="T41" fmla="*/ 1758 h 3153"/>
                  <a:gd name="T42" fmla="*/ 3226 w 6009"/>
                  <a:gd name="T43" fmla="*/ 1747 h 3153"/>
                  <a:gd name="T44" fmla="*/ 3495 w 6009"/>
                  <a:gd name="T45" fmla="*/ 1547 h 3153"/>
                  <a:gd name="T46" fmla="*/ 3825 w 6009"/>
                  <a:gd name="T47" fmla="*/ 1550 h 3153"/>
                  <a:gd name="T48" fmla="*/ 4299 w 6009"/>
                  <a:gd name="T49" fmla="*/ 1651 h 3153"/>
                  <a:gd name="T50" fmla="*/ 4457 w 6009"/>
                  <a:gd name="T51" fmla="*/ 1507 h 3153"/>
                  <a:gd name="T52" fmla="*/ 4654 w 6009"/>
                  <a:gd name="T53" fmla="*/ 1430 h 3153"/>
                  <a:gd name="T54" fmla="*/ 4835 w 6009"/>
                  <a:gd name="T55" fmla="*/ 1164 h 3153"/>
                  <a:gd name="T56" fmla="*/ 5242 w 6009"/>
                  <a:gd name="T57" fmla="*/ 978 h 3153"/>
                  <a:gd name="T58" fmla="*/ 5403 w 6009"/>
                  <a:gd name="T59" fmla="*/ 723 h 3153"/>
                  <a:gd name="T60" fmla="*/ 5523 w 6009"/>
                  <a:gd name="T61" fmla="*/ 566 h 3153"/>
                  <a:gd name="T62" fmla="*/ 5522 w 6009"/>
                  <a:gd name="T63" fmla="*/ 273 h 3153"/>
                  <a:gd name="T64" fmla="*/ 5690 w 6009"/>
                  <a:gd name="T65" fmla="*/ 104 h 3153"/>
                  <a:gd name="T66" fmla="*/ 5683 w 6009"/>
                  <a:gd name="T67" fmla="*/ 11 h 3153"/>
                  <a:gd name="T68" fmla="*/ 4710 w 6009"/>
                  <a:gd name="T69" fmla="*/ 182 h 3153"/>
                  <a:gd name="T70" fmla="*/ 3724 w 6009"/>
                  <a:gd name="T71" fmla="*/ 599 h 3153"/>
                  <a:gd name="T72" fmla="*/ 3388 w 6009"/>
                  <a:gd name="T73" fmla="*/ 846 h 3153"/>
                  <a:gd name="T74" fmla="*/ 3153 w 6009"/>
                  <a:gd name="T75" fmla="*/ 766 h 3153"/>
                  <a:gd name="T76" fmla="*/ 2978 w 6009"/>
                  <a:gd name="T77" fmla="*/ 613 h 3153"/>
                  <a:gd name="T78" fmla="*/ 2926 w 6009"/>
                  <a:gd name="T79" fmla="*/ 457 h 3153"/>
                  <a:gd name="T80" fmla="*/ 2767 w 6009"/>
                  <a:gd name="T81" fmla="*/ 492 h 3153"/>
                  <a:gd name="T82" fmla="*/ 2613 w 6009"/>
                  <a:gd name="T83" fmla="*/ 463 h 3153"/>
                  <a:gd name="T84" fmla="*/ 2467 w 6009"/>
                  <a:gd name="T85" fmla="*/ 447 h 3153"/>
                  <a:gd name="T86" fmla="*/ 2519 w 6009"/>
                  <a:gd name="T87" fmla="*/ 299 h 3153"/>
                  <a:gd name="T88" fmla="*/ 2280 w 6009"/>
                  <a:gd name="T89" fmla="*/ 333 h 3153"/>
                  <a:gd name="T90" fmla="*/ 2027 w 6009"/>
                  <a:gd name="T91" fmla="*/ 532 h 3153"/>
                  <a:gd name="T92" fmla="*/ 1928 w 6009"/>
                  <a:gd name="T93" fmla="*/ 518 h 3153"/>
                  <a:gd name="T94" fmla="*/ 2136 w 6009"/>
                  <a:gd name="T95" fmla="*/ 208 h 3153"/>
                  <a:gd name="T96" fmla="*/ 1968 w 6009"/>
                  <a:gd name="T97" fmla="*/ 308 h 3153"/>
                  <a:gd name="T98" fmla="*/ 1629 w 6009"/>
                  <a:gd name="T99" fmla="*/ 669 h 3153"/>
                  <a:gd name="T100" fmla="*/ 1578 w 6009"/>
                  <a:gd name="T101" fmla="*/ 564 h 3153"/>
                  <a:gd name="T102" fmla="*/ 1500 w 6009"/>
                  <a:gd name="T103" fmla="*/ 660 h 3153"/>
                  <a:gd name="T104" fmla="*/ 1403 w 6009"/>
                  <a:gd name="T105" fmla="*/ 640 h 3153"/>
                  <a:gd name="T106" fmla="*/ 1252 w 6009"/>
                  <a:gd name="T107" fmla="*/ 698 h 3153"/>
                  <a:gd name="T108" fmla="*/ 943 w 6009"/>
                  <a:gd name="T109" fmla="*/ 1253 h 3153"/>
                  <a:gd name="T110" fmla="*/ 657 w 6009"/>
                  <a:gd name="T111" fmla="*/ 1713 h 3153"/>
                  <a:gd name="T112" fmla="*/ 198 w 6009"/>
                  <a:gd name="T113" fmla="*/ 2371 h 3153"/>
                  <a:gd name="T114" fmla="*/ 107 w 6009"/>
                  <a:gd name="T115" fmla="*/ 2697 h 3153"/>
                  <a:gd name="T116" fmla="*/ 7 w 6009"/>
                  <a:gd name="T117" fmla="*/ 2935 h 3153"/>
                  <a:gd name="T118" fmla="*/ 89 w 6009"/>
                  <a:gd name="T119" fmla="*/ 3049 h 3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09" h="3153">
                    <a:moveTo>
                      <a:pt x="193" y="3031"/>
                    </a:moveTo>
                    <a:lnTo>
                      <a:pt x="233" y="3016"/>
                    </a:lnTo>
                    <a:lnTo>
                      <a:pt x="266" y="3004"/>
                    </a:lnTo>
                    <a:lnTo>
                      <a:pt x="296" y="2995"/>
                    </a:lnTo>
                    <a:lnTo>
                      <a:pt x="322" y="2988"/>
                    </a:lnTo>
                    <a:lnTo>
                      <a:pt x="345" y="2983"/>
                    </a:lnTo>
                    <a:lnTo>
                      <a:pt x="365" y="2981"/>
                    </a:lnTo>
                    <a:lnTo>
                      <a:pt x="384" y="2980"/>
                    </a:lnTo>
                    <a:lnTo>
                      <a:pt x="402" y="2981"/>
                    </a:lnTo>
                    <a:lnTo>
                      <a:pt x="418" y="2983"/>
                    </a:lnTo>
                    <a:lnTo>
                      <a:pt x="435" y="2986"/>
                    </a:lnTo>
                    <a:lnTo>
                      <a:pt x="453" y="2991"/>
                    </a:lnTo>
                    <a:lnTo>
                      <a:pt x="471" y="2996"/>
                    </a:lnTo>
                    <a:lnTo>
                      <a:pt x="514" y="3010"/>
                    </a:lnTo>
                    <a:lnTo>
                      <a:pt x="571" y="3024"/>
                    </a:lnTo>
                    <a:lnTo>
                      <a:pt x="603" y="3031"/>
                    </a:lnTo>
                    <a:lnTo>
                      <a:pt x="633" y="3036"/>
                    </a:lnTo>
                    <a:lnTo>
                      <a:pt x="662" y="3041"/>
                    </a:lnTo>
                    <a:lnTo>
                      <a:pt x="690" y="3043"/>
                    </a:lnTo>
                    <a:lnTo>
                      <a:pt x="717" y="3044"/>
                    </a:lnTo>
                    <a:lnTo>
                      <a:pt x="743" y="3043"/>
                    </a:lnTo>
                    <a:lnTo>
                      <a:pt x="769" y="3041"/>
                    </a:lnTo>
                    <a:lnTo>
                      <a:pt x="793" y="3036"/>
                    </a:lnTo>
                    <a:lnTo>
                      <a:pt x="816" y="3030"/>
                    </a:lnTo>
                    <a:lnTo>
                      <a:pt x="840" y="3021"/>
                    </a:lnTo>
                    <a:lnTo>
                      <a:pt x="851" y="3016"/>
                    </a:lnTo>
                    <a:lnTo>
                      <a:pt x="862" y="3011"/>
                    </a:lnTo>
                    <a:lnTo>
                      <a:pt x="873" y="3004"/>
                    </a:lnTo>
                    <a:lnTo>
                      <a:pt x="886" y="2998"/>
                    </a:lnTo>
                    <a:lnTo>
                      <a:pt x="908" y="2982"/>
                    </a:lnTo>
                    <a:lnTo>
                      <a:pt x="930" y="2965"/>
                    </a:lnTo>
                    <a:lnTo>
                      <a:pt x="952" y="2944"/>
                    </a:lnTo>
                    <a:lnTo>
                      <a:pt x="974" y="2922"/>
                    </a:lnTo>
                    <a:lnTo>
                      <a:pt x="975" y="2928"/>
                    </a:lnTo>
                    <a:lnTo>
                      <a:pt x="978" y="2943"/>
                    </a:lnTo>
                    <a:lnTo>
                      <a:pt x="980" y="2953"/>
                    </a:lnTo>
                    <a:lnTo>
                      <a:pt x="980" y="2967"/>
                    </a:lnTo>
                    <a:lnTo>
                      <a:pt x="980" y="2981"/>
                    </a:lnTo>
                    <a:lnTo>
                      <a:pt x="977" y="2996"/>
                    </a:lnTo>
                    <a:lnTo>
                      <a:pt x="974" y="3014"/>
                    </a:lnTo>
                    <a:lnTo>
                      <a:pt x="970" y="3032"/>
                    </a:lnTo>
                    <a:lnTo>
                      <a:pt x="962" y="3051"/>
                    </a:lnTo>
                    <a:lnTo>
                      <a:pt x="952" y="3070"/>
                    </a:lnTo>
                    <a:lnTo>
                      <a:pt x="945" y="3080"/>
                    </a:lnTo>
                    <a:lnTo>
                      <a:pt x="939" y="3091"/>
                    </a:lnTo>
                    <a:lnTo>
                      <a:pt x="931" y="3101"/>
                    </a:lnTo>
                    <a:lnTo>
                      <a:pt x="922" y="3111"/>
                    </a:lnTo>
                    <a:lnTo>
                      <a:pt x="913" y="3122"/>
                    </a:lnTo>
                    <a:lnTo>
                      <a:pt x="903" y="3132"/>
                    </a:lnTo>
                    <a:lnTo>
                      <a:pt x="891" y="3143"/>
                    </a:lnTo>
                    <a:lnTo>
                      <a:pt x="879" y="3153"/>
                    </a:lnTo>
                    <a:lnTo>
                      <a:pt x="888" y="3148"/>
                    </a:lnTo>
                    <a:lnTo>
                      <a:pt x="912" y="3133"/>
                    </a:lnTo>
                    <a:lnTo>
                      <a:pt x="928" y="3122"/>
                    </a:lnTo>
                    <a:lnTo>
                      <a:pt x="946" y="3109"/>
                    </a:lnTo>
                    <a:lnTo>
                      <a:pt x="966" y="3094"/>
                    </a:lnTo>
                    <a:lnTo>
                      <a:pt x="988" y="3076"/>
                    </a:lnTo>
                    <a:lnTo>
                      <a:pt x="1010" y="3057"/>
                    </a:lnTo>
                    <a:lnTo>
                      <a:pt x="1033" y="3036"/>
                    </a:lnTo>
                    <a:lnTo>
                      <a:pt x="1055" y="3014"/>
                    </a:lnTo>
                    <a:lnTo>
                      <a:pt x="1076" y="2989"/>
                    </a:lnTo>
                    <a:lnTo>
                      <a:pt x="1086" y="2977"/>
                    </a:lnTo>
                    <a:lnTo>
                      <a:pt x="1096" y="2963"/>
                    </a:lnTo>
                    <a:lnTo>
                      <a:pt x="1104" y="2950"/>
                    </a:lnTo>
                    <a:lnTo>
                      <a:pt x="1113" y="2936"/>
                    </a:lnTo>
                    <a:lnTo>
                      <a:pt x="1122" y="2921"/>
                    </a:lnTo>
                    <a:lnTo>
                      <a:pt x="1129" y="2907"/>
                    </a:lnTo>
                    <a:lnTo>
                      <a:pt x="1136" y="2893"/>
                    </a:lnTo>
                    <a:lnTo>
                      <a:pt x="1142" y="2877"/>
                    </a:lnTo>
                    <a:lnTo>
                      <a:pt x="1146" y="2862"/>
                    </a:lnTo>
                    <a:lnTo>
                      <a:pt x="1151" y="2844"/>
                    </a:lnTo>
                    <a:lnTo>
                      <a:pt x="1153" y="2825"/>
                    </a:lnTo>
                    <a:lnTo>
                      <a:pt x="1154" y="2806"/>
                    </a:lnTo>
                    <a:lnTo>
                      <a:pt x="1154" y="2785"/>
                    </a:lnTo>
                    <a:lnTo>
                      <a:pt x="1153" y="2763"/>
                    </a:lnTo>
                    <a:lnTo>
                      <a:pt x="1151" y="2741"/>
                    </a:lnTo>
                    <a:lnTo>
                      <a:pt x="1147" y="2718"/>
                    </a:lnTo>
                    <a:lnTo>
                      <a:pt x="1143" y="2695"/>
                    </a:lnTo>
                    <a:lnTo>
                      <a:pt x="1139" y="2670"/>
                    </a:lnTo>
                    <a:lnTo>
                      <a:pt x="1132" y="2645"/>
                    </a:lnTo>
                    <a:lnTo>
                      <a:pt x="1125" y="2621"/>
                    </a:lnTo>
                    <a:lnTo>
                      <a:pt x="1118" y="2595"/>
                    </a:lnTo>
                    <a:lnTo>
                      <a:pt x="1109" y="2569"/>
                    </a:lnTo>
                    <a:lnTo>
                      <a:pt x="1100" y="2543"/>
                    </a:lnTo>
                    <a:lnTo>
                      <a:pt x="1090" y="2518"/>
                    </a:lnTo>
                    <a:lnTo>
                      <a:pt x="1080" y="2491"/>
                    </a:lnTo>
                    <a:lnTo>
                      <a:pt x="1069" y="2466"/>
                    </a:lnTo>
                    <a:lnTo>
                      <a:pt x="1057" y="2442"/>
                    </a:lnTo>
                    <a:lnTo>
                      <a:pt x="1045" y="2416"/>
                    </a:lnTo>
                    <a:lnTo>
                      <a:pt x="1033" y="2392"/>
                    </a:lnTo>
                    <a:lnTo>
                      <a:pt x="1019" y="2368"/>
                    </a:lnTo>
                    <a:lnTo>
                      <a:pt x="1006" y="2344"/>
                    </a:lnTo>
                    <a:lnTo>
                      <a:pt x="993" y="2322"/>
                    </a:lnTo>
                    <a:lnTo>
                      <a:pt x="978" y="2300"/>
                    </a:lnTo>
                    <a:lnTo>
                      <a:pt x="964" y="2279"/>
                    </a:lnTo>
                    <a:lnTo>
                      <a:pt x="950" y="2259"/>
                    </a:lnTo>
                    <a:lnTo>
                      <a:pt x="935" y="2241"/>
                    </a:lnTo>
                    <a:lnTo>
                      <a:pt x="921" y="2224"/>
                    </a:lnTo>
                    <a:lnTo>
                      <a:pt x="906" y="2207"/>
                    </a:lnTo>
                    <a:lnTo>
                      <a:pt x="891" y="2192"/>
                    </a:lnTo>
                    <a:lnTo>
                      <a:pt x="877" y="2179"/>
                    </a:lnTo>
                    <a:lnTo>
                      <a:pt x="849" y="2154"/>
                    </a:lnTo>
                    <a:lnTo>
                      <a:pt x="828" y="2132"/>
                    </a:lnTo>
                    <a:lnTo>
                      <a:pt x="819" y="2122"/>
                    </a:lnTo>
                    <a:lnTo>
                      <a:pt x="812" y="2112"/>
                    </a:lnTo>
                    <a:lnTo>
                      <a:pt x="805" y="2102"/>
                    </a:lnTo>
                    <a:lnTo>
                      <a:pt x="799" y="2094"/>
                    </a:lnTo>
                    <a:lnTo>
                      <a:pt x="795" y="2086"/>
                    </a:lnTo>
                    <a:lnTo>
                      <a:pt x="793" y="2078"/>
                    </a:lnTo>
                    <a:lnTo>
                      <a:pt x="791" y="2070"/>
                    </a:lnTo>
                    <a:lnTo>
                      <a:pt x="790" y="2064"/>
                    </a:lnTo>
                    <a:lnTo>
                      <a:pt x="791" y="2057"/>
                    </a:lnTo>
                    <a:lnTo>
                      <a:pt x="792" y="2050"/>
                    </a:lnTo>
                    <a:lnTo>
                      <a:pt x="794" y="2045"/>
                    </a:lnTo>
                    <a:lnTo>
                      <a:pt x="797" y="2039"/>
                    </a:lnTo>
                    <a:lnTo>
                      <a:pt x="802" y="2034"/>
                    </a:lnTo>
                    <a:lnTo>
                      <a:pt x="806" y="2029"/>
                    </a:lnTo>
                    <a:lnTo>
                      <a:pt x="813" y="2025"/>
                    </a:lnTo>
                    <a:lnTo>
                      <a:pt x="819" y="2021"/>
                    </a:lnTo>
                    <a:lnTo>
                      <a:pt x="836" y="2014"/>
                    </a:lnTo>
                    <a:lnTo>
                      <a:pt x="856" y="2008"/>
                    </a:lnTo>
                    <a:lnTo>
                      <a:pt x="879" y="2003"/>
                    </a:lnTo>
                    <a:lnTo>
                      <a:pt x="904" y="2000"/>
                    </a:lnTo>
                    <a:lnTo>
                      <a:pt x="932" y="1997"/>
                    </a:lnTo>
                    <a:lnTo>
                      <a:pt x="963" y="1995"/>
                    </a:lnTo>
                    <a:lnTo>
                      <a:pt x="1024" y="1994"/>
                    </a:lnTo>
                    <a:lnTo>
                      <a:pt x="1079" y="1994"/>
                    </a:lnTo>
                    <a:lnTo>
                      <a:pt x="1105" y="1996"/>
                    </a:lnTo>
                    <a:lnTo>
                      <a:pt x="1131" y="1999"/>
                    </a:lnTo>
                    <a:lnTo>
                      <a:pt x="1154" y="2001"/>
                    </a:lnTo>
                    <a:lnTo>
                      <a:pt x="1177" y="2004"/>
                    </a:lnTo>
                    <a:lnTo>
                      <a:pt x="1201" y="2008"/>
                    </a:lnTo>
                    <a:lnTo>
                      <a:pt x="1222" y="2014"/>
                    </a:lnTo>
                    <a:lnTo>
                      <a:pt x="1242" y="2020"/>
                    </a:lnTo>
                    <a:lnTo>
                      <a:pt x="1263" y="2027"/>
                    </a:lnTo>
                    <a:lnTo>
                      <a:pt x="1284" y="2035"/>
                    </a:lnTo>
                    <a:lnTo>
                      <a:pt x="1304" y="2044"/>
                    </a:lnTo>
                    <a:lnTo>
                      <a:pt x="1324" y="2054"/>
                    </a:lnTo>
                    <a:lnTo>
                      <a:pt x="1344" y="2065"/>
                    </a:lnTo>
                    <a:lnTo>
                      <a:pt x="1363" y="2076"/>
                    </a:lnTo>
                    <a:lnTo>
                      <a:pt x="1381" y="2085"/>
                    </a:lnTo>
                    <a:lnTo>
                      <a:pt x="1396" y="2094"/>
                    </a:lnTo>
                    <a:lnTo>
                      <a:pt x="1412" y="2100"/>
                    </a:lnTo>
                    <a:lnTo>
                      <a:pt x="1425" y="2105"/>
                    </a:lnTo>
                    <a:lnTo>
                      <a:pt x="1437" y="2108"/>
                    </a:lnTo>
                    <a:lnTo>
                      <a:pt x="1450" y="2109"/>
                    </a:lnTo>
                    <a:lnTo>
                      <a:pt x="1462" y="2108"/>
                    </a:lnTo>
                    <a:lnTo>
                      <a:pt x="1475" y="2106"/>
                    </a:lnTo>
                    <a:lnTo>
                      <a:pt x="1488" y="2100"/>
                    </a:lnTo>
                    <a:lnTo>
                      <a:pt x="1501" y="2092"/>
                    </a:lnTo>
                    <a:lnTo>
                      <a:pt x="1515" y="2082"/>
                    </a:lnTo>
                    <a:lnTo>
                      <a:pt x="1531" y="2070"/>
                    </a:lnTo>
                    <a:lnTo>
                      <a:pt x="1549" y="2055"/>
                    </a:lnTo>
                    <a:lnTo>
                      <a:pt x="1567" y="2037"/>
                    </a:lnTo>
                    <a:lnTo>
                      <a:pt x="1588" y="2016"/>
                    </a:lnTo>
                    <a:lnTo>
                      <a:pt x="1609" y="1995"/>
                    </a:lnTo>
                    <a:lnTo>
                      <a:pt x="1628" y="1976"/>
                    </a:lnTo>
                    <a:lnTo>
                      <a:pt x="1645" y="1959"/>
                    </a:lnTo>
                    <a:lnTo>
                      <a:pt x="1659" y="1942"/>
                    </a:lnTo>
                    <a:lnTo>
                      <a:pt x="1670" y="1927"/>
                    </a:lnTo>
                    <a:lnTo>
                      <a:pt x="1679" y="1911"/>
                    </a:lnTo>
                    <a:lnTo>
                      <a:pt x="1683" y="1905"/>
                    </a:lnTo>
                    <a:lnTo>
                      <a:pt x="1686" y="1897"/>
                    </a:lnTo>
                    <a:lnTo>
                      <a:pt x="1688" y="1889"/>
                    </a:lnTo>
                    <a:lnTo>
                      <a:pt x="1689" y="1881"/>
                    </a:lnTo>
                    <a:lnTo>
                      <a:pt x="1690" y="1874"/>
                    </a:lnTo>
                    <a:lnTo>
                      <a:pt x="1690" y="1865"/>
                    </a:lnTo>
                    <a:lnTo>
                      <a:pt x="1689" y="1857"/>
                    </a:lnTo>
                    <a:lnTo>
                      <a:pt x="1687" y="1848"/>
                    </a:lnTo>
                    <a:lnTo>
                      <a:pt x="1684" y="1839"/>
                    </a:lnTo>
                    <a:lnTo>
                      <a:pt x="1681" y="1829"/>
                    </a:lnTo>
                    <a:lnTo>
                      <a:pt x="1678" y="1819"/>
                    </a:lnTo>
                    <a:lnTo>
                      <a:pt x="1672" y="1810"/>
                    </a:lnTo>
                    <a:lnTo>
                      <a:pt x="1661" y="1787"/>
                    </a:lnTo>
                    <a:lnTo>
                      <a:pt x="1646" y="1762"/>
                    </a:lnTo>
                    <a:lnTo>
                      <a:pt x="1626" y="1734"/>
                    </a:lnTo>
                    <a:lnTo>
                      <a:pt x="1604" y="1703"/>
                    </a:lnTo>
                    <a:lnTo>
                      <a:pt x="1579" y="1672"/>
                    </a:lnTo>
                    <a:lnTo>
                      <a:pt x="1555" y="1644"/>
                    </a:lnTo>
                    <a:lnTo>
                      <a:pt x="1532" y="1618"/>
                    </a:lnTo>
                    <a:lnTo>
                      <a:pt x="1510" y="1595"/>
                    </a:lnTo>
                    <a:lnTo>
                      <a:pt x="1490" y="1573"/>
                    </a:lnTo>
                    <a:lnTo>
                      <a:pt x="1472" y="1554"/>
                    </a:lnTo>
                    <a:lnTo>
                      <a:pt x="1457" y="1538"/>
                    </a:lnTo>
                    <a:lnTo>
                      <a:pt x="1445" y="1522"/>
                    </a:lnTo>
                    <a:lnTo>
                      <a:pt x="1440" y="1516"/>
                    </a:lnTo>
                    <a:lnTo>
                      <a:pt x="1436" y="1509"/>
                    </a:lnTo>
                    <a:lnTo>
                      <a:pt x="1434" y="1503"/>
                    </a:lnTo>
                    <a:lnTo>
                      <a:pt x="1431" y="1497"/>
                    </a:lnTo>
                    <a:lnTo>
                      <a:pt x="1431" y="1492"/>
                    </a:lnTo>
                    <a:lnTo>
                      <a:pt x="1431" y="1487"/>
                    </a:lnTo>
                    <a:lnTo>
                      <a:pt x="1434" y="1482"/>
                    </a:lnTo>
                    <a:lnTo>
                      <a:pt x="1437" y="1478"/>
                    </a:lnTo>
                    <a:lnTo>
                      <a:pt x="1441" y="1474"/>
                    </a:lnTo>
                    <a:lnTo>
                      <a:pt x="1448" y="1470"/>
                    </a:lnTo>
                    <a:lnTo>
                      <a:pt x="1456" y="1467"/>
                    </a:lnTo>
                    <a:lnTo>
                      <a:pt x="1465" y="1464"/>
                    </a:lnTo>
                    <a:lnTo>
                      <a:pt x="1488" y="1457"/>
                    </a:lnTo>
                    <a:lnTo>
                      <a:pt x="1518" y="1451"/>
                    </a:lnTo>
                    <a:lnTo>
                      <a:pt x="1551" y="1448"/>
                    </a:lnTo>
                    <a:lnTo>
                      <a:pt x="1585" y="1446"/>
                    </a:lnTo>
                    <a:lnTo>
                      <a:pt x="1618" y="1446"/>
                    </a:lnTo>
                    <a:lnTo>
                      <a:pt x="1652" y="1448"/>
                    </a:lnTo>
                    <a:lnTo>
                      <a:pt x="1684" y="1453"/>
                    </a:lnTo>
                    <a:lnTo>
                      <a:pt x="1718" y="1459"/>
                    </a:lnTo>
                    <a:lnTo>
                      <a:pt x="1733" y="1464"/>
                    </a:lnTo>
                    <a:lnTo>
                      <a:pt x="1749" y="1468"/>
                    </a:lnTo>
                    <a:lnTo>
                      <a:pt x="1765" y="1474"/>
                    </a:lnTo>
                    <a:lnTo>
                      <a:pt x="1779" y="1479"/>
                    </a:lnTo>
                    <a:lnTo>
                      <a:pt x="1795" y="1485"/>
                    </a:lnTo>
                    <a:lnTo>
                      <a:pt x="1809" y="1492"/>
                    </a:lnTo>
                    <a:lnTo>
                      <a:pt x="1824" y="1499"/>
                    </a:lnTo>
                    <a:lnTo>
                      <a:pt x="1838" y="1508"/>
                    </a:lnTo>
                    <a:lnTo>
                      <a:pt x="1851" y="1516"/>
                    </a:lnTo>
                    <a:lnTo>
                      <a:pt x="1865" y="1526"/>
                    </a:lnTo>
                    <a:lnTo>
                      <a:pt x="1878" y="1535"/>
                    </a:lnTo>
                    <a:lnTo>
                      <a:pt x="1890" y="1545"/>
                    </a:lnTo>
                    <a:lnTo>
                      <a:pt x="1902" y="1556"/>
                    </a:lnTo>
                    <a:lnTo>
                      <a:pt x="1913" y="1568"/>
                    </a:lnTo>
                    <a:lnTo>
                      <a:pt x="1924" y="1581"/>
                    </a:lnTo>
                    <a:lnTo>
                      <a:pt x="1934" y="1593"/>
                    </a:lnTo>
                    <a:lnTo>
                      <a:pt x="1944" y="1606"/>
                    </a:lnTo>
                    <a:lnTo>
                      <a:pt x="1954" y="1621"/>
                    </a:lnTo>
                    <a:lnTo>
                      <a:pt x="1962" y="1635"/>
                    </a:lnTo>
                    <a:lnTo>
                      <a:pt x="1971" y="1650"/>
                    </a:lnTo>
                    <a:lnTo>
                      <a:pt x="1986" y="1682"/>
                    </a:lnTo>
                    <a:lnTo>
                      <a:pt x="2002" y="1713"/>
                    </a:lnTo>
                    <a:lnTo>
                      <a:pt x="2018" y="1744"/>
                    </a:lnTo>
                    <a:lnTo>
                      <a:pt x="2036" y="1774"/>
                    </a:lnTo>
                    <a:lnTo>
                      <a:pt x="2053" y="1803"/>
                    </a:lnTo>
                    <a:lnTo>
                      <a:pt x="2071" y="1831"/>
                    </a:lnTo>
                    <a:lnTo>
                      <a:pt x="2091" y="1857"/>
                    </a:lnTo>
                    <a:lnTo>
                      <a:pt x="2111" y="1881"/>
                    </a:lnTo>
                    <a:lnTo>
                      <a:pt x="2122" y="1892"/>
                    </a:lnTo>
                    <a:lnTo>
                      <a:pt x="2133" y="1903"/>
                    </a:lnTo>
                    <a:lnTo>
                      <a:pt x="2144" y="1913"/>
                    </a:lnTo>
                    <a:lnTo>
                      <a:pt x="2155" y="1922"/>
                    </a:lnTo>
                    <a:lnTo>
                      <a:pt x="2167" y="1931"/>
                    </a:lnTo>
                    <a:lnTo>
                      <a:pt x="2179" y="1939"/>
                    </a:lnTo>
                    <a:lnTo>
                      <a:pt x="2192" y="1945"/>
                    </a:lnTo>
                    <a:lnTo>
                      <a:pt x="2205" y="1952"/>
                    </a:lnTo>
                    <a:lnTo>
                      <a:pt x="2218" y="1958"/>
                    </a:lnTo>
                    <a:lnTo>
                      <a:pt x="2232" y="1962"/>
                    </a:lnTo>
                    <a:lnTo>
                      <a:pt x="2247" y="1965"/>
                    </a:lnTo>
                    <a:lnTo>
                      <a:pt x="2261" y="1968"/>
                    </a:lnTo>
                    <a:lnTo>
                      <a:pt x="2276" y="1969"/>
                    </a:lnTo>
                    <a:lnTo>
                      <a:pt x="2292" y="1970"/>
                    </a:lnTo>
                    <a:lnTo>
                      <a:pt x="2308" y="1969"/>
                    </a:lnTo>
                    <a:lnTo>
                      <a:pt x="2324" y="1966"/>
                    </a:lnTo>
                    <a:lnTo>
                      <a:pt x="2390" y="1959"/>
                    </a:lnTo>
                    <a:lnTo>
                      <a:pt x="2456" y="1954"/>
                    </a:lnTo>
                    <a:lnTo>
                      <a:pt x="2489" y="1951"/>
                    </a:lnTo>
                    <a:lnTo>
                      <a:pt x="2520" y="1948"/>
                    </a:lnTo>
                    <a:lnTo>
                      <a:pt x="2552" y="1943"/>
                    </a:lnTo>
                    <a:lnTo>
                      <a:pt x="2582" y="1939"/>
                    </a:lnTo>
                    <a:lnTo>
                      <a:pt x="2611" y="1931"/>
                    </a:lnTo>
                    <a:lnTo>
                      <a:pt x="2641" y="1922"/>
                    </a:lnTo>
                    <a:lnTo>
                      <a:pt x="2656" y="1917"/>
                    </a:lnTo>
                    <a:lnTo>
                      <a:pt x="2670" y="1911"/>
                    </a:lnTo>
                    <a:lnTo>
                      <a:pt x="2684" y="1905"/>
                    </a:lnTo>
                    <a:lnTo>
                      <a:pt x="2698" y="1897"/>
                    </a:lnTo>
                    <a:lnTo>
                      <a:pt x="2711" y="1889"/>
                    </a:lnTo>
                    <a:lnTo>
                      <a:pt x="2724" y="1879"/>
                    </a:lnTo>
                    <a:lnTo>
                      <a:pt x="2737" y="1869"/>
                    </a:lnTo>
                    <a:lnTo>
                      <a:pt x="2751" y="1858"/>
                    </a:lnTo>
                    <a:lnTo>
                      <a:pt x="2763" y="1847"/>
                    </a:lnTo>
                    <a:lnTo>
                      <a:pt x="2776" y="1834"/>
                    </a:lnTo>
                    <a:lnTo>
                      <a:pt x="2788" y="1821"/>
                    </a:lnTo>
                    <a:lnTo>
                      <a:pt x="2799" y="1805"/>
                    </a:lnTo>
                    <a:lnTo>
                      <a:pt x="2821" y="1775"/>
                    </a:lnTo>
                    <a:lnTo>
                      <a:pt x="2841" y="1747"/>
                    </a:lnTo>
                    <a:lnTo>
                      <a:pt x="2858" y="1719"/>
                    </a:lnTo>
                    <a:lnTo>
                      <a:pt x="2872" y="1695"/>
                    </a:lnTo>
                    <a:lnTo>
                      <a:pt x="2884" y="1672"/>
                    </a:lnTo>
                    <a:lnTo>
                      <a:pt x="2896" y="1654"/>
                    </a:lnTo>
                    <a:lnTo>
                      <a:pt x="2906" y="1637"/>
                    </a:lnTo>
                    <a:lnTo>
                      <a:pt x="2916" y="1624"/>
                    </a:lnTo>
                    <a:lnTo>
                      <a:pt x="2921" y="1618"/>
                    </a:lnTo>
                    <a:lnTo>
                      <a:pt x="2926" y="1614"/>
                    </a:lnTo>
                    <a:lnTo>
                      <a:pt x="2931" y="1611"/>
                    </a:lnTo>
                    <a:lnTo>
                      <a:pt x="2936" y="1608"/>
                    </a:lnTo>
                    <a:lnTo>
                      <a:pt x="2941" y="1606"/>
                    </a:lnTo>
                    <a:lnTo>
                      <a:pt x="2946" y="1606"/>
                    </a:lnTo>
                    <a:lnTo>
                      <a:pt x="2952" y="1606"/>
                    </a:lnTo>
                    <a:lnTo>
                      <a:pt x="2958" y="1608"/>
                    </a:lnTo>
                    <a:lnTo>
                      <a:pt x="2964" y="1611"/>
                    </a:lnTo>
                    <a:lnTo>
                      <a:pt x="2970" y="1615"/>
                    </a:lnTo>
                    <a:lnTo>
                      <a:pt x="2977" y="1619"/>
                    </a:lnTo>
                    <a:lnTo>
                      <a:pt x="2985" y="1626"/>
                    </a:lnTo>
                    <a:lnTo>
                      <a:pt x="3001" y="1642"/>
                    </a:lnTo>
                    <a:lnTo>
                      <a:pt x="3021" y="1664"/>
                    </a:lnTo>
                    <a:lnTo>
                      <a:pt x="3057" y="1708"/>
                    </a:lnTo>
                    <a:lnTo>
                      <a:pt x="3086" y="1743"/>
                    </a:lnTo>
                    <a:lnTo>
                      <a:pt x="3099" y="1758"/>
                    </a:lnTo>
                    <a:lnTo>
                      <a:pt x="3111" y="1769"/>
                    </a:lnTo>
                    <a:lnTo>
                      <a:pt x="3117" y="1773"/>
                    </a:lnTo>
                    <a:lnTo>
                      <a:pt x="3124" y="1776"/>
                    </a:lnTo>
                    <a:lnTo>
                      <a:pt x="3131" y="1780"/>
                    </a:lnTo>
                    <a:lnTo>
                      <a:pt x="3137" y="1782"/>
                    </a:lnTo>
                    <a:lnTo>
                      <a:pt x="3144" y="1783"/>
                    </a:lnTo>
                    <a:lnTo>
                      <a:pt x="3151" y="1783"/>
                    </a:lnTo>
                    <a:lnTo>
                      <a:pt x="3158" y="1782"/>
                    </a:lnTo>
                    <a:lnTo>
                      <a:pt x="3166" y="1780"/>
                    </a:lnTo>
                    <a:lnTo>
                      <a:pt x="3175" y="1777"/>
                    </a:lnTo>
                    <a:lnTo>
                      <a:pt x="3184" y="1773"/>
                    </a:lnTo>
                    <a:lnTo>
                      <a:pt x="3193" y="1769"/>
                    </a:lnTo>
                    <a:lnTo>
                      <a:pt x="3204" y="1762"/>
                    </a:lnTo>
                    <a:lnTo>
                      <a:pt x="3226" y="1747"/>
                    </a:lnTo>
                    <a:lnTo>
                      <a:pt x="3251" y="1727"/>
                    </a:lnTo>
                    <a:lnTo>
                      <a:pt x="3281" y="1701"/>
                    </a:lnTo>
                    <a:lnTo>
                      <a:pt x="3314" y="1670"/>
                    </a:lnTo>
                    <a:lnTo>
                      <a:pt x="3332" y="1654"/>
                    </a:lnTo>
                    <a:lnTo>
                      <a:pt x="3349" y="1638"/>
                    </a:lnTo>
                    <a:lnTo>
                      <a:pt x="3366" y="1625"/>
                    </a:lnTo>
                    <a:lnTo>
                      <a:pt x="3384" y="1612"/>
                    </a:lnTo>
                    <a:lnTo>
                      <a:pt x="3399" y="1600"/>
                    </a:lnTo>
                    <a:lnTo>
                      <a:pt x="3416" y="1589"/>
                    </a:lnTo>
                    <a:lnTo>
                      <a:pt x="3432" y="1579"/>
                    </a:lnTo>
                    <a:lnTo>
                      <a:pt x="3448" y="1569"/>
                    </a:lnTo>
                    <a:lnTo>
                      <a:pt x="3463" y="1560"/>
                    </a:lnTo>
                    <a:lnTo>
                      <a:pt x="3479" y="1553"/>
                    </a:lnTo>
                    <a:lnTo>
                      <a:pt x="3495" y="1547"/>
                    </a:lnTo>
                    <a:lnTo>
                      <a:pt x="3511" y="1540"/>
                    </a:lnTo>
                    <a:lnTo>
                      <a:pt x="3526" y="1535"/>
                    </a:lnTo>
                    <a:lnTo>
                      <a:pt x="3542" y="1531"/>
                    </a:lnTo>
                    <a:lnTo>
                      <a:pt x="3557" y="1528"/>
                    </a:lnTo>
                    <a:lnTo>
                      <a:pt x="3573" y="1524"/>
                    </a:lnTo>
                    <a:lnTo>
                      <a:pt x="3589" y="1522"/>
                    </a:lnTo>
                    <a:lnTo>
                      <a:pt x="3605" y="1521"/>
                    </a:lnTo>
                    <a:lnTo>
                      <a:pt x="3621" y="1520"/>
                    </a:lnTo>
                    <a:lnTo>
                      <a:pt x="3638" y="1520"/>
                    </a:lnTo>
                    <a:lnTo>
                      <a:pt x="3672" y="1522"/>
                    </a:lnTo>
                    <a:lnTo>
                      <a:pt x="3707" y="1526"/>
                    </a:lnTo>
                    <a:lnTo>
                      <a:pt x="3744" y="1532"/>
                    </a:lnTo>
                    <a:lnTo>
                      <a:pt x="3784" y="1540"/>
                    </a:lnTo>
                    <a:lnTo>
                      <a:pt x="3825" y="1550"/>
                    </a:lnTo>
                    <a:lnTo>
                      <a:pt x="3868" y="1562"/>
                    </a:lnTo>
                    <a:lnTo>
                      <a:pt x="3956" y="1587"/>
                    </a:lnTo>
                    <a:lnTo>
                      <a:pt x="4040" y="1612"/>
                    </a:lnTo>
                    <a:lnTo>
                      <a:pt x="4081" y="1623"/>
                    </a:lnTo>
                    <a:lnTo>
                      <a:pt x="4120" y="1633"/>
                    </a:lnTo>
                    <a:lnTo>
                      <a:pt x="4156" y="1640"/>
                    </a:lnTo>
                    <a:lnTo>
                      <a:pt x="4192" y="1647"/>
                    </a:lnTo>
                    <a:lnTo>
                      <a:pt x="4209" y="1650"/>
                    </a:lnTo>
                    <a:lnTo>
                      <a:pt x="4226" y="1653"/>
                    </a:lnTo>
                    <a:lnTo>
                      <a:pt x="4241" y="1654"/>
                    </a:lnTo>
                    <a:lnTo>
                      <a:pt x="4257" y="1654"/>
                    </a:lnTo>
                    <a:lnTo>
                      <a:pt x="4271" y="1655"/>
                    </a:lnTo>
                    <a:lnTo>
                      <a:pt x="4285" y="1654"/>
                    </a:lnTo>
                    <a:lnTo>
                      <a:pt x="4299" y="1651"/>
                    </a:lnTo>
                    <a:lnTo>
                      <a:pt x="4312" y="1649"/>
                    </a:lnTo>
                    <a:lnTo>
                      <a:pt x="4324" y="1646"/>
                    </a:lnTo>
                    <a:lnTo>
                      <a:pt x="4336" y="1643"/>
                    </a:lnTo>
                    <a:lnTo>
                      <a:pt x="4346" y="1637"/>
                    </a:lnTo>
                    <a:lnTo>
                      <a:pt x="4357" y="1632"/>
                    </a:lnTo>
                    <a:lnTo>
                      <a:pt x="4366" y="1624"/>
                    </a:lnTo>
                    <a:lnTo>
                      <a:pt x="4375" y="1616"/>
                    </a:lnTo>
                    <a:lnTo>
                      <a:pt x="4382" y="1607"/>
                    </a:lnTo>
                    <a:lnTo>
                      <a:pt x="4389" y="1596"/>
                    </a:lnTo>
                    <a:lnTo>
                      <a:pt x="4413" y="1559"/>
                    </a:lnTo>
                    <a:lnTo>
                      <a:pt x="4432" y="1532"/>
                    </a:lnTo>
                    <a:lnTo>
                      <a:pt x="4441" y="1522"/>
                    </a:lnTo>
                    <a:lnTo>
                      <a:pt x="4449" y="1513"/>
                    </a:lnTo>
                    <a:lnTo>
                      <a:pt x="4457" y="1507"/>
                    </a:lnTo>
                    <a:lnTo>
                      <a:pt x="4465" y="1501"/>
                    </a:lnTo>
                    <a:lnTo>
                      <a:pt x="4473" y="1497"/>
                    </a:lnTo>
                    <a:lnTo>
                      <a:pt x="4482" y="1493"/>
                    </a:lnTo>
                    <a:lnTo>
                      <a:pt x="4492" y="1491"/>
                    </a:lnTo>
                    <a:lnTo>
                      <a:pt x="4503" y="1488"/>
                    </a:lnTo>
                    <a:lnTo>
                      <a:pt x="4531" y="1482"/>
                    </a:lnTo>
                    <a:lnTo>
                      <a:pt x="4565" y="1476"/>
                    </a:lnTo>
                    <a:lnTo>
                      <a:pt x="4582" y="1471"/>
                    </a:lnTo>
                    <a:lnTo>
                      <a:pt x="4598" y="1466"/>
                    </a:lnTo>
                    <a:lnTo>
                      <a:pt x="4612" y="1460"/>
                    </a:lnTo>
                    <a:lnTo>
                      <a:pt x="4624" y="1455"/>
                    </a:lnTo>
                    <a:lnTo>
                      <a:pt x="4635" y="1447"/>
                    </a:lnTo>
                    <a:lnTo>
                      <a:pt x="4645" y="1439"/>
                    </a:lnTo>
                    <a:lnTo>
                      <a:pt x="4654" y="1430"/>
                    </a:lnTo>
                    <a:lnTo>
                      <a:pt x="4662" y="1419"/>
                    </a:lnTo>
                    <a:lnTo>
                      <a:pt x="4670" y="1408"/>
                    </a:lnTo>
                    <a:lnTo>
                      <a:pt x="4677" y="1395"/>
                    </a:lnTo>
                    <a:lnTo>
                      <a:pt x="4685" y="1381"/>
                    </a:lnTo>
                    <a:lnTo>
                      <a:pt x="4694" y="1364"/>
                    </a:lnTo>
                    <a:lnTo>
                      <a:pt x="4713" y="1325"/>
                    </a:lnTo>
                    <a:lnTo>
                      <a:pt x="4736" y="1279"/>
                    </a:lnTo>
                    <a:lnTo>
                      <a:pt x="4749" y="1256"/>
                    </a:lnTo>
                    <a:lnTo>
                      <a:pt x="4763" y="1235"/>
                    </a:lnTo>
                    <a:lnTo>
                      <a:pt x="4776" y="1217"/>
                    </a:lnTo>
                    <a:lnTo>
                      <a:pt x="4789" y="1201"/>
                    </a:lnTo>
                    <a:lnTo>
                      <a:pt x="4805" y="1187"/>
                    </a:lnTo>
                    <a:lnTo>
                      <a:pt x="4820" y="1175"/>
                    </a:lnTo>
                    <a:lnTo>
                      <a:pt x="4835" y="1164"/>
                    </a:lnTo>
                    <a:lnTo>
                      <a:pt x="4853" y="1155"/>
                    </a:lnTo>
                    <a:lnTo>
                      <a:pt x="4872" y="1146"/>
                    </a:lnTo>
                    <a:lnTo>
                      <a:pt x="4893" y="1138"/>
                    </a:lnTo>
                    <a:lnTo>
                      <a:pt x="4915" y="1129"/>
                    </a:lnTo>
                    <a:lnTo>
                      <a:pt x="4939" y="1120"/>
                    </a:lnTo>
                    <a:lnTo>
                      <a:pt x="4993" y="1101"/>
                    </a:lnTo>
                    <a:lnTo>
                      <a:pt x="5059" y="1077"/>
                    </a:lnTo>
                    <a:lnTo>
                      <a:pt x="5092" y="1062"/>
                    </a:lnTo>
                    <a:lnTo>
                      <a:pt x="5123" y="1049"/>
                    </a:lnTo>
                    <a:lnTo>
                      <a:pt x="5150" y="1036"/>
                    </a:lnTo>
                    <a:lnTo>
                      <a:pt x="5177" y="1023"/>
                    </a:lnTo>
                    <a:lnTo>
                      <a:pt x="5200" y="1008"/>
                    </a:lnTo>
                    <a:lnTo>
                      <a:pt x="5222" y="994"/>
                    </a:lnTo>
                    <a:lnTo>
                      <a:pt x="5242" y="978"/>
                    </a:lnTo>
                    <a:lnTo>
                      <a:pt x="5261" y="963"/>
                    </a:lnTo>
                    <a:lnTo>
                      <a:pt x="5277" y="946"/>
                    </a:lnTo>
                    <a:lnTo>
                      <a:pt x="5293" y="929"/>
                    </a:lnTo>
                    <a:lnTo>
                      <a:pt x="5307" y="909"/>
                    </a:lnTo>
                    <a:lnTo>
                      <a:pt x="5320" y="889"/>
                    </a:lnTo>
                    <a:lnTo>
                      <a:pt x="5333" y="867"/>
                    </a:lnTo>
                    <a:lnTo>
                      <a:pt x="5345" y="843"/>
                    </a:lnTo>
                    <a:lnTo>
                      <a:pt x="5357" y="817"/>
                    </a:lnTo>
                    <a:lnTo>
                      <a:pt x="5368" y="789"/>
                    </a:lnTo>
                    <a:lnTo>
                      <a:pt x="5374" y="775"/>
                    </a:lnTo>
                    <a:lnTo>
                      <a:pt x="5379" y="763"/>
                    </a:lnTo>
                    <a:lnTo>
                      <a:pt x="5386" y="752"/>
                    </a:lnTo>
                    <a:lnTo>
                      <a:pt x="5391" y="741"/>
                    </a:lnTo>
                    <a:lnTo>
                      <a:pt x="5403" y="723"/>
                    </a:lnTo>
                    <a:lnTo>
                      <a:pt x="5416" y="709"/>
                    </a:lnTo>
                    <a:lnTo>
                      <a:pt x="5428" y="697"/>
                    </a:lnTo>
                    <a:lnTo>
                      <a:pt x="5439" y="687"/>
                    </a:lnTo>
                    <a:lnTo>
                      <a:pt x="5451" y="678"/>
                    </a:lnTo>
                    <a:lnTo>
                      <a:pt x="5462" y="669"/>
                    </a:lnTo>
                    <a:lnTo>
                      <a:pt x="5473" y="661"/>
                    </a:lnTo>
                    <a:lnTo>
                      <a:pt x="5484" y="651"/>
                    </a:lnTo>
                    <a:lnTo>
                      <a:pt x="5493" y="640"/>
                    </a:lnTo>
                    <a:lnTo>
                      <a:pt x="5502" y="627"/>
                    </a:lnTo>
                    <a:lnTo>
                      <a:pt x="5506" y="619"/>
                    </a:lnTo>
                    <a:lnTo>
                      <a:pt x="5511" y="610"/>
                    </a:lnTo>
                    <a:lnTo>
                      <a:pt x="5514" y="601"/>
                    </a:lnTo>
                    <a:lnTo>
                      <a:pt x="5517" y="591"/>
                    </a:lnTo>
                    <a:lnTo>
                      <a:pt x="5523" y="566"/>
                    </a:lnTo>
                    <a:lnTo>
                      <a:pt x="5528" y="536"/>
                    </a:lnTo>
                    <a:lnTo>
                      <a:pt x="5529" y="521"/>
                    </a:lnTo>
                    <a:lnTo>
                      <a:pt x="5530" y="505"/>
                    </a:lnTo>
                    <a:lnTo>
                      <a:pt x="5530" y="490"/>
                    </a:lnTo>
                    <a:lnTo>
                      <a:pt x="5530" y="475"/>
                    </a:lnTo>
                    <a:lnTo>
                      <a:pt x="5528" y="446"/>
                    </a:lnTo>
                    <a:lnTo>
                      <a:pt x="5525" y="417"/>
                    </a:lnTo>
                    <a:lnTo>
                      <a:pt x="5522" y="389"/>
                    </a:lnTo>
                    <a:lnTo>
                      <a:pt x="5519" y="363"/>
                    </a:lnTo>
                    <a:lnTo>
                      <a:pt x="5517" y="336"/>
                    </a:lnTo>
                    <a:lnTo>
                      <a:pt x="5517" y="311"/>
                    </a:lnTo>
                    <a:lnTo>
                      <a:pt x="5518" y="299"/>
                    </a:lnTo>
                    <a:lnTo>
                      <a:pt x="5519" y="287"/>
                    </a:lnTo>
                    <a:lnTo>
                      <a:pt x="5522" y="273"/>
                    </a:lnTo>
                    <a:lnTo>
                      <a:pt x="5526" y="261"/>
                    </a:lnTo>
                    <a:lnTo>
                      <a:pt x="5529" y="249"/>
                    </a:lnTo>
                    <a:lnTo>
                      <a:pt x="5535" y="237"/>
                    </a:lnTo>
                    <a:lnTo>
                      <a:pt x="5543" y="225"/>
                    </a:lnTo>
                    <a:lnTo>
                      <a:pt x="5550" y="213"/>
                    </a:lnTo>
                    <a:lnTo>
                      <a:pt x="5559" y="200"/>
                    </a:lnTo>
                    <a:lnTo>
                      <a:pt x="5570" y="188"/>
                    </a:lnTo>
                    <a:lnTo>
                      <a:pt x="5582" y="176"/>
                    </a:lnTo>
                    <a:lnTo>
                      <a:pt x="5597" y="164"/>
                    </a:lnTo>
                    <a:lnTo>
                      <a:pt x="5612" y="152"/>
                    </a:lnTo>
                    <a:lnTo>
                      <a:pt x="5630" y="140"/>
                    </a:lnTo>
                    <a:lnTo>
                      <a:pt x="5650" y="126"/>
                    </a:lnTo>
                    <a:lnTo>
                      <a:pt x="5671" y="114"/>
                    </a:lnTo>
                    <a:lnTo>
                      <a:pt x="5690" y="104"/>
                    </a:lnTo>
                    <a:lnTo>
                      <a:pt x="5708" y="95"/>
                    </a:lnTo>
                    <a:lnTo>
                      <a:pt x="5728" y="87"/>
                    </a:lnTo>
                    <a:lnTo>
                      <a:pt x="5748" y="78"/>
                    </a:lnTo>
                    <a:lnTo>
                      <a:pt x="5789" y="61"/>
                    </a:lnTo>
                    <a:lnTo>
                      <a:pt x="5832" y="47"/>
                    </a:lnTo>
                    <a:lnTo>
                      <a:pt x="5876" y="34"/>
                    </a:lnTo>
                    <a:lnTo>
                      <a:pt x="5920" y="21"/>
                    </a:lnTo>
                    <a:lnTo>
                      <a:pt x="5965" y="10"/>
                    </a:lnTo>
                    <a:lnTo>
                      <a:pt x="6009" y="0"/>
                    </a:lnTo>
                    <a:lnTo>
                      <a:pt x="5943" y="0"/>
                    </a:lnTo>
                    <a:lnTo>
                      <a:pt x="5877" y="2"/>
                    </a:lnTo>
                    <a:lnTo>
                      <a:pt x="5812" y="4"/>
                    </a:lnTo>
                    <a:lnTo>
                      <a:pt x="5747" y="7"/>
                    </a:lnTo>
                    <a:lnTo>
                      <a:pt x="5683" y="11"/>
                    </a:lnTo>
                    <a:lnTo>
                      <a:pt x="5619" y="16"/>
                    </a:lnTo>
                    <a:lnTo>
                      <a:pt x="5556" y="23"/>
                    </a:lnTo>
                    <a:lnTo>
                      <a:pt x="5493" y="29"/>
                    </a:lnTo>
                    <a:lnTo>
                      <a:pt x="5431" y="36"/>
                    </a:lnTo>
                    <a:lnTo>
                      <a:pt x="5369" y="45"/>
                    </a:lnTo>
                    <a:lnTo>
                      <a:pt x="5309" y="53"/>
                    </a:lnTo>
                    <a:lnTo>
                      <a:pt x="5250" y="62"/>
                    </a:lnTo>
                    <a:lnTo>
                      <a:pt x="5191" y="72"/>
                    </a:lnTo>
                    <a:lnTo>
                      <a:pt x="5133" y="83"/>
                    </a:lnTo>
                    <a:lnTo>
                      <a:pt x="5076" y="94"/>
                    </a:lnTo>
                    <a:lnTo>
                      <a:pt x="5020" y="105"/>
                    </a:lnTo>
                    <a:lnTo>
                      <a:pt x="4912" y="130"/>
                    </a:lnTo>
                    <a:lnTo>
                      <a:pt x="4808" y="155"/>
                    </a:lnTo>
                    <a:lnTo>
                      <a:pt x="4710" y="182"/>
                    </a:lnTo>
                    <a:lnTo>
                      <a:pt x="4617" y="208"/>
                    </a:lnTo>
                    <a:lnTo>
                      <a:pt x="4529" y="236"/>
                    </a:lnTo>
                    <a:lnTo>
                      <a:pt x="4449" y="262"/>
                    </a:lnTo>
                    <a:lnTo>
                      <a:pt x="4375" y="288"/>
                    </a:lnTo>
                    <a:lnTo>
                      <a:pt x="4307" y="313"/>
                    </a:lnTo>
                    <a:lnTo>
                      <a:pt x="4223" y="347"/>
                    </a:lnTo>
                    <a:lnTo>
                      <a:pt x="4144" y="381"/>
                    </a:lnTo>
                    <a:lnTo>
                      <a:pt x="4070" y="414"/>
                    </a:lnTo>
                    <a:lnTo>
                      <a:pt x="4001" y="446"/>
                    </a:lnTo>
                    <a:lnTo>
                      <a:pt x="3936" y="478"/>
                    </a:lnTo>
                    <a:lnTo>
                      <a:pt x="3876" y="509"/>
                    </a:lnTo>
                    <a:lnTo>
                      <a:pt x="3821" y="540"/>
                    </a:lnTo>
                    <a:lnTo>
                      <a:pt x="3770" y="570"/>
                    </a:lnTo>
                    <a:lnTo>
                      <a:pt x="3724" y="599"/>
                    </a:lnTo>
                    <a:lnTo>
                      <a:pt x="3681" y="627"/>
                    </a:lnTo>
                    <a:lnTo>
                      <a:pt x="3641" y="655"/>
                    </a:lnTo>
                    <a:lnTo>
                      <a:pt x="3606" y="681"/>
                    </a:lnTo>
                    <a:lnTo>
                      <a:pt x="3574" y="706"/>
                    </a:lnTo>
                    <a:lnTo>
                      <a:pt x="3544" y="730"/>
                    </a:lnTo>
                    <a:lnTo>
                      <a:pt x="3517" y="752"/>
                    </a:lnTo>
                    <a:lnTo>
                      <a:pt x="3494" y="773"/>
                    </a:lnTo>
                    <a:lnTo>
                      <a:pt x="3473" y="793"/>
                    </a:lnTo>
                    <a:lnTo>
                      <a:pt x="3453" y="809"/>
                    </a:lnTo>
                    <a:lnTo>
                      <a:pt x="3433" y="823"/>
                    </a:lnTo>
                    <a:lnTo>
                      <a:pt x="3416" y="834"/>
                    </a:lnTo>
                    <a:lnTo>
                      <a:pt x="3406" y="839"/>
                    </a:lnTo>
                    <a:lnTo>
                      <a:pt x="3397" y="843"/>
                    </a:lnTo>
                    <a:lnTo>
                      <a:pt x="3388" y="846"/>
                    </a:lnTo>
                    <a:lnTo>
                      <a:pt x="3378" y="849"/>
                    </a:lnTo>
                    <a:lnTo>
                      <a:pt x="3369" y="850"/>
                    </a:lnTo>
                    <a:lnTo>
                      <a:pt x="3359" y="851"/>
                    </a:lnTo>
                    <a:lnTo>
                      <a:pt x="3351" y="852"/>
                    </a:lnTo>
                    <a:lnTo>
                      <a:pt x="3341" y="851"/>
                    </a:lnTo>
                    <a:lnTo>
                      <a:pt x="3331" y="850"/>
                    </a:lnTo>
                    <a:lnTo>
                      <a:pt x="3320" y="849"/>
                    </a:lnTo>
                    <a:lnTo>
                      <a:pt x="3309" y="846"/>
                    </a:lnTo>
                    <a:lnTo>
                      <a:pt x="3298" y="843"/>
                    </a:lnTo>
                    <a:lnTo>
                      <a:pt x="3273" y="834"/>
                    </a:lnTo>
                    <a:lnTo>
                      <a:pt x="3248" y="822"/>
                    </a:lnTo>
                    <a:lnTo>
                      <a:pt x="3219" y="807"/>
                    </a:lnTo>
                    <a:lnTo>
                      <a:pt x="3188" y="788"/>
                    </a:lnTo>
                    <a:lnTo>
                      <a:pt x="3153" y="766"/>
                    </a:lnTo>
                    <a:lnTo>
                      <a:pt x="3115" y="742"/>
                    </a:lnTo>
                    <a:lnTo>
                      <a:pt x="3115" y="741"/>
                    </a:lnTo>
                    <a:lnTo>
                      <a:pt x="3115" y="741"/>
                    </a:lnTo>
                    <a:lnTo>
                      <a:pt x="3100" y="736"/>
                    </a:lnTo>
                    <a:lnTo>
                      <a:pt x="3085" y="729"/>
                    </a:lnTo>
                    <a:lnTo>
                      <a:pt x="3072" y="721"/>
                    </a:lnTo>
                    <a:lnTo>
                      <a:pt x="3059" y="711"/>
                    </a:lnTo>
                    <a:lnTo>
                      <a:pt x="3048" y="701"/>
                    </a:lnTo>
                    <a:lnTo>
                      <a:pt x="3037" y="689"/>
                    </a:lnTo>
                    <a:lnTo>
                      <a:pt x="3027" y="678"/>
                    </a:lnTo>
                    <a:lnTo>
                      <a:pt x="3017" y="666"/>
                    </a:lnTo>
                    <a:lnTo>
                      <a:pt x="3000" y="643"/>
                    </a:lnTo>
                    <a:lnTo>
                      <a:pt x="2985" y="622"/>
                    </a:lnTo>
                    <a:lnTo>
                      <a:pt x="2978" y="613"/>
                    </a:lnTo>
                    <a:lnTo>
                      <a:pt x="2970" y="606"/>
                    </a:lnTo>
                    <a:lnTo>
                      <a:pt x="2964" y="601"/>
                    </a:lnTo>
                    <a:lnTo>
                      <a:pt x="2957" y="597"/>
                    </a:lnTo>
                    <a:lnTo>
                      <a:pt x="2953" y="595"/>
                    </a:lnTo>
                    <a:lnTo>
                      <a:pt x="2949" y="592"/>
                    </a:lnTo>
                    <a:lnTo>
                      <a:pt x="2945" y="588"/>
                    </a:lnTo>
                    <a:lnTo>
                      <a:pt x="2942" y="584"/>
                    </a:lnTo>
                    <a:lnTo>
                      <a:pt x="2937" y="573"/>
                    </a:lnTo>
                    <a:lnTo>
                      <a:pt x="2933" y="559"/>
                    </a:lnTo>
                    <a:lnTo>
                      <a:pt x="2930" y="544"/>
                    </a:lnTo>
                    <a:lnTo>
                      <a:pt x="2927" y="526"/>
                    </a:lnTo>
                    <a:lnTo>
                      <a:pt x="2926" y="510"/>
                    </a:lnTo>
                    <a:lnTo>
                      <a:pt x="2926" y="492"/>
                    </a:lnTo>
                    <a:lnTo>
                      <a:pt x="2926" y="457"/>
                    </a:lnTo>
                    <a:lnTo>
                      <a:pt x="2927" y="428"/>
                    </a:lnTo>
                    <a:lnTo>
                      <a:pt x="2930" y="407"/>
                    </a:lnTo>
                    <a:lnTo>
                      <a:pt x="2931" y="399"/>
                    </a:lnTo>
                    <a:lnTo>
                      <a:pt x="2910" y="421"/>
                    </a:lnTo>
                    <a:lnTo>
                      <a:pt x="2888" y="444"/>
                    </a:lnTo>
                    <a:lnTo>
                      <a:pt x="2875" y="454"/>
                    </a:lnTo>
                    <a:lnTo>
                      <a:pt x="2864" y="463"/>
                    </a:lnTo>
                    <a:lnTo>
                      <a:pt x="2851" y="471"/>
                    </a:lnTo>
                    <a:lnTo>
                      <a:pt x="2839" y="479"/>
                    </a:lnTo>
                    <a:lnTo>
                      <a:pt x="2826" y="484"/>
                    </a:lnTo>
                    <a:lnTo>
                      <a:pt x="2811" y="489"/>
                    </a:lnTo>
                    <a:lnTo>
                      <a:pt x="2797" y="492"/>
                    </a:lnTo>
                    <a:lnTo>
                      <a:pt x="2783" y="493"/>
                    </a:lnTo>
                    <a:lnTo>
                      <a:pt x="2767" y="492"/>
                    </a:lnTo>
                    <a:lnTo>
                      <a:pt x="2751" y="489"/>
                    </a:lnTo>
                    <a:lnTo>
                      <a:pt x="2742" y="487"/>
                    </a:lnTo>
                    <a:lnTo>
                      <a:pt x="2734" y="483"/>
                    </a:lnTo>
                    <a:lnTo>
                      <a:pt x="2725" y="479"/>
                    </a:lnTo>
                    <a:lnTo>
                      <a:pt x="2715" y="475"/>
                    </a:lnTo>
                    <a:lnTo>
                      <a:pt x="2699" y="466"/>
                    </a:lnTo>
                    <a:lnTo>
                      <a:pt x="2684" y="459"/>
                    </a:lnTo>
                    <a:lnTo>
                      <a:pt x="2673" y="456"/>
                    </a:lnTo>
                    <a:lnTo>
                      <a:pt x="2662" y="452"/>
                    </a:lnTo>
                    <a:lnTo>
                      <a:pt x="2653" y="452"/>
                    </a:lnTo>
                    <a:lnTo>
                      <a:pt x="2646" y="452"/>
                    </a:lnTo>
                    <a:lnTo>
                      <a:pt x="2638" y="455"/>
                    </a:lnTo>
                    <a:lnTo>
                      <a:pt x="2630" y="457"/>
                    </a:lnTo>
                    <a:lnTo>
                      <a:pt x="2613" y="463"/>
                    </a:lnTo>
                    <a:lnTo>
                      <a:pt x="2590" y="472"/>
                    </a:lnTo>
                    <a:lnTo>
                      <a:pt x="2576" y="476"/>
                    </a:lnTo>
                    <a:lnTo>
                      <a:pt x="2559" y="479"/>
                    </a:lnTo>
                    <a:lnTo>
                      <a:pt x="2541" y="481"/>
                    </a:lnTo>
                    <a:lnTo>
                      <a:pt x="2517" y="482"/>
                    </a:lnTo>
                    <a:lnTo>
                      <a:pt x="2505" y="482"/>
                    </a:lnTo>
                    <a:lnTo>
                      <a:pt x="2497" y="481"/>
                    </a:lnTo>
                    <a:lnTo>
                      <a:pt x="2488" y="479"/>
                    </a:lnTo>
                    <a:lnTo>
                      <a:pt x="2481" y="476"/>
                    </a:lnTo>
                    <a:lnTo>
                      <a:pt x="2476" y="471"/>
                    </a:lnTo>
                    <a:lnTo>
                      <a:pt x="2472" y="467"/>
                    </a:lnTo>
                    <a:lnTo>
                      <a:pt x="2469" y="460"/>
                    </a:lnTo>
                    <a:lnTo>
                      <a:pt x="2468" y="454"/>
                    </a:lnTo>
                    <a:lnTo>
                      <a:pt x="2467" y="447"/>
                    </a:lnTo>
                    <a:lnTo>
                      <a:pt x="2468" y="439"/>
                    </a:lnTo>
                    <a:lnTo>
                      <a:pt x="2469" y="430"/>
                    </a:lnTo>
                    <a:lnTo>
                      <a:pt x="2471" y="421"/>
                    </a:lnTo>
                    <a:lnTo>
                      <a:pt x="2479" y="404"/>
                    </a:lnTo>
                    <a:lnTo>
                      <a:pt x="2488" y="385"/>
                    </a:lnTo>
                    <a:lnTo>
                      <a:pt x="2498" y="366"/>
                    </a:lnTo>
                    <a:lnTo>
                      <a:pt x="2509" y="347"/>
                    </a:lnTo>
                    <a:lnTo>
                      <a:pt x="2521" y="330"/>
                    </a:lnTo>
                    <a:lnTo>
                      <a:pt x="2532" y="314"/>
                    </a:lnTo>
                    <a:lnTo>
                      <a:pt x="2550" y="291"/>
                    </a:lnTo>
                    <a:lnTo>
                      <a:pt x="2556" y="282"/>
                    </a:lnTo>
                    <a:lnTo>
                      <a:pt x="2552" y="284"/>
                    </a:lnTo>
                    <a:lnTo>
                      <a:pt x="2538" y="291"/>
                    </a:lnTo>
                    <a:lnTo>
                      <a:pt x="2519" y="299"/>
                    </a:lnTo>
                    <a:lnTo>
                      <a:pt x="2493" y="309"/>
                    </a:lnTo>
                    <a:lnTo>
                      <a:pt x="2467" y="319"/>
                    </a:lnTo>
                    <a:lnTo>
                      <a:pt x="2439" y="328"/>
                    </a:lnTo>
                    <a:lnTo>
                      <a:pt x="2425" y="331"/>
                    </a:lnTo>
                    <a:lnTo>
                      <a:pt x="2411" y="334"/>
                    </a:lnTo>
                    <a:lnTo>
                      <a:pt x="2399" y="335"/>
                    </a:lnTo>
                    <a:lnTo>
                      <a:pt x="2388" y="336"/>
                    </a:lnTo>
                    <a:lnTo>
                      <a:pt x="2366" y="336"/>
                    </a:lnTo>
                    <a:lnTo>
                      <a:pt x="2344" y="333"/>
                    </a:lnTo>
                    <a:lnTo>
                      <a:pt x="2332" y="332"/>
                    </a:lnTo>
                    <a:lnTo>
                      <a:pt x="2320" y="331"/>
                    </a:lnTo>
                    <a:lnTo>
                      <a:pt x="2306" y="331"/>
                    </a:lnTo>
                    <a:lnTo>
                      <a:pt x="2293" y="331"/>
                    </a:lnTo>
                    <a:lnTo>
                      <a:pt x="2280" y="333"/>
                    </a:lnTo>
                    <a:lnTo>
                      <a:pt x="2267" y="337"/>
                    </a:lnTo>
                    <a:lnTo>
                      <a:pt x="2252" y="343"/>
                    </a:lnTo>
                    <a:lnTo>
                      <a:pt x="2237" y="351"/>
                    </a:lnTo>
                    <a:lnTo>
                      <a:pt x="2223" y="362"/>
                    </a:lnTo>
                    <a:lnTo>
                      <a:pt x="2207" y="375"/>
                    </a:lnTo>
                    <a:lnTo>
                      <a:pt x="2190" y="392"/>
                    </a:lnTo>
                    <a:lnTo>
                      <a:pt x="2174" y="412"/>
                    </a:lnTo>
                    <a:lnTo>
                      <a:pt x="2156" y="434"/>
                    </a:lnTo>
                    <a:lnTo>
                      <a:pt x="2136" y="455"/>
                    </a:lnTo>
                    <a:lnTo>
                      <a:pt x="2115" y="473"/>
                    </a:lnTo>
                    <a:lnTo>
                      <a:pt x="2093" y="491"/>
                    </a:lnTo>
                    <a:lnTo>
                      <a:pt x="2071" y="507"/>
                    </a:lnTo>
                    <a:lnTo>
                      <a:pt x="2049" y="521"/>
                    </a:lnTo>
                    <a:lnTo>
                      <a:pt x="2027" y="532"/>
                    </a:lnTo>
                    <a:lnTo>
                      <a:pt x="2007" y="541"/>
                    </a:lnTo>
                    <a:lnTo>
                      <a:pt x="1997" y="544"/>
                    </a:lnTo>
                    <a:lnTo>
                      <a:pt x="1987" y="547"/>
                    </a:lnTo>
                    <a:lnTo>
                      <a:pt x="1978" y="549"/>
                    </a:lnTo>
                    <a:lnTo>
                      <a:pt x="1969" y="550"/>
                    </a:lnTo>
                    <a:lnTo>
                      <a:pt x="1962" y="550"/>
                    </a:lnTo>
                    <a:lnTo>
                      <a:pt x="1955" y="550"/>
                    </a:lnTo>
                    <a:lnTo>
                      <a:pt x="1948" y="547"/>
                    </a:lnTo>
                    <a:lnTo>
                      <a:pt x="1943" y="545"/>
                    </a:lnTo>
                    <a:lnTo>
                      <a:pt x="1937" y="542"/>
                    </a:lnTo>
                    <a:lnTo>
                      <a:pt x="1934" y="538"/>
                    </a:lnTo>
                    <a:lnTo>
                      <a:pt x="1931" y="532"/>
                    </a:lnTo>
                    <a:lnTo>
                      <a:pt x="1929" y="525"/>
                    </a:lnTo>
                    <a:lnTo>
                      <a:pt x="1928" y="518"/>
                    </a:lnTo>
                    <a:lnTo>
                      <a:pt x="1928" y="510"/>
                    </a:lnTo>
                    <a:lnTo>
                      <a:pt x="1929" y="500"/>
                    </a:lnTo>
                    <a:lnTo>
                      <a:pt x="1931" y="489"/>
                    </a:lnTo>
                    <a:lnTo>
                      <a:pt x="1935" y="477"/>
                    </a:lnTo>
                    <a:lnTo>
                      <a:pt x="1940" y="463"/>
                    </a:lnTo>
                    <a:lnTo>
                      <a:pt x="1946" y="451"/>
                    </a:lnTo>
                    <a:lnTo>
                      <a:pt x="1953" y="437"/>
                    </a:lnTo>
                    <a:lnTo>
                      <a:pt x="1969" y="409"/>
                    </a:lnTo>
                    <a:lnTo>
                      <a:pt x="1989" y="379"/>
                    </a:lnTo>
                    <a:lnTo>
                      <a:pt x="2013" y="350"/>
                    </a:lnTo>
                    <a:lnTo>
                      <a:pt x="2037" y="320"/>
                    </a:lnTo>
                    <a:lnTo>
                      <a:pt x="2061" y="290"/>
                    </a:lnTo>
                    <a:lnTo>
                      <a:pt x="2088" y="261"/>
                    </a:lnTo>
                    <a:lnTo>
                      <a:pt x="2136" y="208"/>
                    </a:lnTo>
                    <a:lnTo>
                      <a:pt x="2178" y="165"/>
                    </a:lnTo>
                    <a:lnTo>
                      <a:pt x="2208" y="136"/>
                    </a:lnTo>
                    <a:lnTo>
                      <a:pt x="2219" y="126"/>
                    </a:lnTo>
                    <a:lnTo>
                      <a:pt x="2194" y="137"/>
                    </a:lnTo>
                    <a:lnTo>
                      <a:pt x="2169" y="150"/>
                    </a:lnTo>
                    <a:lnTo>
                      <a:pt x="2145" y="163"/>
                    </a:lnTo>
                    <a:lnTo>
                      <a:pt x="2121" y="177"/>
                    </a:lnTo>
                    <a:lnTo>
                      <a:pt x="2098" y="194"/>
                    </a:lnTo>
                    <a:lnTo>
                      <a:pt x="2076" y="210"/>
                    </a:lnTo>
                    <a:lnTo>
                      <a:pt x="2052" y="228"/>
                    </a:lnTo>
                    <a:lnTo>
                      <a:pt x="2031" y="247"/>
                    </a:lnTo>
                    <a:lnTo>
                      <a:pt x="2009" y="267"/>
                    </a:lnTo>
                    <a:lnTo>
                      <a:pt x="1988" y="287"/>
                    </a:lnTo>
                    <a:lnTo>
                      <a:pt x="1968" y="308"/>
                    </a:lnTo>
                    <a:lnTo>
                      <a:pt x="1948" y="329"/>
                    </a:lnTo>
                    <a:lnTo>
                      <a:pt x="1910" y="371"/>
                    </a:lnTo>
                    <a:lnTo>
                      <a:pt x="1873" y="414"/>
                    </a:lnTo>
                    <a:lnTo>
                      <a:pt x="1807" y="497"/>
                    </a:lnTo>
                    <a:lnTo>
                      <a:pt x="1747" y="571"/>
                    </a:lnTo>
                    <a:lnTo>
                      <a:pt x="1721" y="602"/>
                    </a:lnTo>
                    <a:lnTo>
                      <a:pt x="1697" y="627"/>
                    </a:lnTo>
                    <a:lnTo>
                      <a:pt x="1686" y="638"/>
                    </a:lnTo>
                    <a:lnTo>
                      <a:pt x="1674" y="648"/>
                    </a:lnTo>
                    <a:lnTo>
                      <a:pt x="1665" y="655"/>
                    </a:lnTo>
                    <a:lnTo>
                      <a:pt x="1655" y="661"/>
                    </a:lnTo>
                    <a:lnTo>
                      <a:pt x="1646" y="665"/>
                    </a:lnTo>
                    <a:lnTo>
                      <a:pt x="1637" y="668"/>
                    </a:lnTo>
                    <a:lnTo>
                      <a:pt x="1629" y="669"/>
                    </a:lnTo>
                    <a:lnTo>
                      <a:pt x="1623" y="670"/>
                    </a:lnTo>
                    <a:lnTo>
                      <a:pt x="1616" y="669"/>
                    </a:lnTo>
                    <a:lnTo>
                      <a:pt x="1610" y="667"/>
                    </a:lnTo>
                    <a:lnTo>
                      <a:pt x="1605" y="665"/>
                    </a:lnTo>
                    <a:lnTo>
                      <a:pt x="1600" y="661"/>
                    </a:lnTo>
                    <a:lnTo>
                      <a:pt x="1596" y="657"/>
                    </a:lnTo>
                    <a:lnTo>
                      <a:pt x="1593" y="651"/>
                    </a:lnTo>
                    <a:lnTo>
                      <a:pt x="1589" y="646"/>
                    </a:lnTo>
                    <a:lnTo>
                      <a:pt x="1587" y="639"/>
                    </a:lnTo>
                    <a:lnTo>
                      <a:pt x="1583" y="626"/>
                    </a:lnTo>
                    <a:lnTo>
                      <a:pt x="1581" y="610"/>
                    </a:lnTo>
                    <a:lnTo>
                      <a:pt x="1578" y="595"/>
                    </a:lnTo>
                    <a:lnTo>
                      <a:pt x="1578" y="580"/>
                    </a:lnTo>
                    <a:lnTo>
                      <a:pt x="1578" y="564"/>
                    </a:lnTo>
                    <a:lnTo>
                      <a:pt x="1579" y="551"/>
                    </a:lnTo>
                    <a:lnTo>
                      <a:pt x="1582" y="530"/>
                    </a:lnTo>
                    <a:lnTo>
                      <a:pt x="1583" y="522"/>
                    </a:lnTo>
                    <a:lnTo>
                      <a:pt x="1579" y="530"/>
                    </a:lnTo>
                    <a:lnTo>
                      <a:pt x="1572" y="551"/>
                    </a:lnTo>
                    <a:lnTo>
                      <a:pt x="1566" y="565"/>
                    </a:lnTo>
                    <a:lnTo>
                      <a:pt x="1560" y="581"/>
                    </a:lnTo>
                    <a:lnTo>
                      <a:pt x="1551" y="596"/>
                    </a:lnTo>
                    <a:lnTo>
                      <a:pt x="1542" y="613"/>
                    </a:lnTo>
                    <a:lnTo>
                      <a:pt x="1531" y="628"/>
                    </a:lnTo>
                    <a:lnTo>
                      <a:pt x="1519" y="643"/>
                    </a:lnTo>
                    <a:lnTo>
                      <a:pt x="1513" y="649"/>
                    </a:lnTo>
                    <a:lnTo>
                      <a:pt x="1507" y="655"/>
                    </a:lnTo>
                    <a:lnTo>
                      <a:pt x="1500" y="660"/>
                    </a:lnTo>
                    <a:lnTo>
                      <a:pt x="1493" y="666"/>
                    </a:lnTo>
                    <a:lnTo>
                      <a:pt x="1486" y="669"/>
                    </a:lnTo>
                    <a:lnTo>
                      <a:pt x="1478" y="672"/>
                    </a:lnTo>
                    <a:lnTo>
                      <a:pt x="1470" y="675"/>
                    </a:lnTo>
                    <a:lnTo>
                      <a:pt x="1462" y="677"/>
                    </a:lnTo>
                    <a:lnTo>
                      <a:pt x="1455" y="677"/>
                    </a:lnTo>
                    <a:lnTo>
                      <a:pt x="1446" y="676"/>
                    </a:lnTo>
                    <a:lnTo>
                      <a:pt x="1437" y="673"/>
                    </a:lnTo>
                    <a:lnTo>
                      <a:pt x="1428" y="670"/>
                    </a:lnTo>
                    <a:lnTo>
                      <a:pt x="1420" y="666"/>
                    </a:lnTo>
                    <a:lnTo>
                      <a:pt x="1415" y="661"/>
                    </a:lnTo>
                    <a:lnTo>
                      <a:pt x="1409" y="655"/>
                    </a:lnTo>
                    <a:lnTo>
                      <a:pt x="1405" y="648"/>
                    </a:lnTo>
                    <a:lnTo>
                      <a:pt x="1403" y="640"/>
                    </a:lnTo>
                    <a:lnTo>
                      <a:pt x="1400" y="631"/>
                    </a:lnTo>
                    <a:lnTo>
                      <a:pt x="1398" y="623"/>
                    </a:lnTo>
                    <a:lnTo>
                      <a:pt x="1398" y="613"/>
                    </a:lnTo>
                    <a:lnTo>
                      <a:pt x="1398" y="602"/>
                    </a:lnTo>
                    <a:lnTo>
                      <a:pt x="1399" y="591"/>
                    </a:lnTo>
                    <a:lnTo>
                      <a:pt x="1400" y="580"/>
                    </a:lnTo>
                    <a:lnTo>
                      <a:pt x="1403" y="567"/>
                    </a:lnTo>
                    <a:lnTo>
                      <a:pt x="1409" y="543"/>
                    </a:lnTo>
                    <a:lnTo>
                      <a:pt x="1417" y="518"/>
                    </a:lnTo>
                    <a:lnTo>
                      <a:pt x="1384" y="551"/>
                    </a:lnTo>
                    <a:lnTo>
                      <a:pt x="1352" y="585"/>
                    </a:lnTo>
                    <a:lnTo>
                      <a:pt x="1319" y="622"/>
                    </a:lnTo>
                    <a:lnTo>
                      <a:pt x="1286" y="659"/>
                    </a:lnTo>
                    <a:lnTo>
                      <a:pt x="1252" y="698"/>
                    </a:lnTo>
                    <a:lnTo>
                      <a:pt x="1220" y="738"/>
                    </a:lnTo>
                    <a:lnTo>
                      <a:pt x="1189" y="780"/>
                    </a:lnTo>
                    <a:lnTo>
                      <a:pt x="1159" y="822"/>
                    </a:lnTo>
                    <a:lnTo>
                      <a:pt x="1129" y="865"/>
                    </a:lnTo>
                    <a:lnTo>
                      <a:pt x="1100" y="908"/>
                    </a:lnTo>
                    <a:lnTo>
                      <a:pt x="1073" y="952"/>
                    </a:lnTo>
                    <a:lnTo>
                      <a:pt x="1048" y="997"/>
                    </a:lnTo>
                    <a:lnTo>
                      <a:pt x="1025" y="1043"/>
                    </a:lnTo>
                    <a:lnTo>
                      <a:pt x="1003" y="1089"/>
                    </a:lnTo>
                    <a:lnTo>
                      <a:pt x="993" y="1112"/>
                    </a:lnTo>
                    <a:lnTo>
                      <a:pt x="984" y="1135"/>
                    </a:lnTo>
                    <a:lnTo>
                      <a:pt x="975" y="1159"/>
                    </a:lnTo>
                    <a:lnTo>
                      <a:pt x="967" y="1182"/>
                    </a:lnTo>
                    <a:lnTo>
                      <a:pt x="943" y="1253"/>
                    </a:lnTo>
                    <a:lnTo>
                      <a:pt x="920" y="1314"/>
                    </a:lnTo>
                    <a:lnTo>
                      <a:pt x="899" y="1369"/>
                    </a:lnTo>
                    <a:lnTo>
                      <a:pt x="878" y="1415"/>
                    </a:lnTo>
                    <a:lnTo>
                      <a:pt x="858" y="1455"/>
                    </a:lnTo>
                    <a:lnTo>
                      <a:pt x="839" y="1490"/>
                    </a:lnTo>
                    <a:lnTo>
                      <a:pt x="822" y="1521"/>
                    </a:lnTo>
                    <a:lnTo>
                      <a:pt x="803" y="1548"/>
                    </a:lnTo>
                    <a:lnTo>
                      <a:pt x="784" y="1572"/>
                    </a:lnTo>
                    <a:lnTo>
                      <a:pt x="765" y="1595"/>
                    </a:lnTo>
                    <a:lnTo>
                      <a:pt x="745" y="1617"/>
                    </a:lnTo>
                    <a:lnTo>
                      <a:pt x="725" y="1638"/>
                    </a:lnTo>
                    <a:lnTo>
                      <a:pt x="704" y="1661"/>
                    </a:lnTo>
                    <a:lnTo>
                      <a:pt x="681" y="1686"/>
                    </a:lnTo>
                    <a:lnTo>
                      <a:pt x="657" y="1713"/>
                    </a:lnTo>
                    <a:lnTo>
                      <a:pt x="632" y="1744"/>
                    </a:lnTo>
                    <a:lnTo>
                      <a:pt x="580" y="1807"/>
                    </a:lnTo>
                    <a:lnTo>
                      <a:pt x="533" y="1864"/>
                    </a:lnTo>
                    <a:lnTo>
                      <a:pt x="491" y="1917"/>
                    </a:lnTo>
                    <a:lnTo>
                      <a:pt x="453" y="1968"/>
                    </a:lnTo>
                    <a:lnTo>
                      <a:pt x="415" y="2016"/>
                    </a:lnTo>
                    <a:lnTo>
                      <a:pt x="380" y="2066"/>
                    </a:lnTo>
                    <a:lnTo>
                      <a:pt x="344" y="2118"/>
                    </a:lnTo>
                    <a:lnTo>
                      <a:pt x="309" y="2174"/>
                    </a:lnTo>
                    <a:lnTo>
                      <a:pt x="274" y="2232"/>
                    </a:lnTo>
                    <a:lnTo>
                      <a:pt x="240" y="2288"/>
                    </a:lnTo>
                    <a:lnTo>
                      <a:pt x="226" y="2317"/>
                    </a:lnTo>
                    <a:lnTo>
                      <a:pt x="212" y="2344"/>
                    </a:lnTo>
                    <a:lnTo>
                      <a:pt x="198" y="2371"/>
                    </a:lnTo>
                    <a:lnTo>
                      <a:pt x="185" y="2399"/>
                    </a:lnTo>
                    <a:lnTo>
                      <a:pt x="174" y="2425"/>
                    </a:lnTo>
                    <a:lnTo>
                      <a:pt x="163" y="2450"/>
                    </a:lnTo>
                    <a:lnTo>
                      <a:pt x="153" y="2477"/>
                    </a:lnTo>
                    <a:lnTo>
                      <a:pt x="144" y="2501"/>
                    </a:lnTo>
                    <a:lnTo>
                      <a:pt x="135" y="2527"/>
                    </a:lnTo>
                    <a:lnTo>
                      <a:pt x="129" y="2551"/>
                    </a:lnTo>
                    <a:lnTo>
                      <a:pt x="123" y="2575"/>
                    </a:lnTo>
                    <a:lnTo>
                      <a:pt x="118" y="2599"/>
                    </a:lnTo>
                    <a:lnTo>
                      <a:pt x="112" y="2637"/>
                    </a:lnTo>
                    <a:lnTo>
                      <a:pt x="109" y="2664"/>
                    </a:lnTo>
                    <a:lnTo>
                      <a:pt x="109" y="2680"/>
                    </a:lnTo>
                    <a:lnTo>
                      <a:pt x="108" y="2693"/>
                    </a:lnTo>
                    <a:lnTo>
                      <a:pt x="107" y="2697"/>
                    </a:lnTo>
                    <a:lnTo>
                      <a:pt x="106" y="2701"/>
                    </a:lnTo>
                    <a:lnTo>
                      <a:pt x="102" y="2707"/>
                    </a:lnTo>
                    <a:lnTo>
                      <a:pt x="99" y="2712"/>
                    </a:lnTo>
                    <a:lnTo>
                      <a:pt x="87" y="2728"/>
                    </a:lnTo>
                    <a:lnTo>
                      <a:pt x="68" y="2752"/>
                    </a:lnTo>
                    <a:lnTo>
                      <a:pt x="64" y="2758"/>
                    </a:lnTo>
                    <a:lnTo>
                      <a:pt x="58" y="2765"/>
                    </a:lnTo>
                    <a:lnTo>
                      <a:pt x="54" y="2774"/>
                    </a:lnTo>
                    <a:lnTo>
                      <a:pt x="49" y="2784"/>
                    </a:lnTo>
                    <a:lnTo>
                      <a:pt x="40" y="2807"/>
                    </a:lnTo>
                    <a:lnTo>
                      <a:pt x="30" y="2834"/>
                    </a:lnTo>
                    <a:lnTo>
                      <a:pt x="23" y="2865"/>
                    </a:lnTo>
                    <a:lnTo>
                      <a:pt x="15" y="2898"/>
                    </a:lnTo>
                    <a:lnTo>
                      <a:pt x="7" y="2935"/>
                    </a:lnTo>
                    <a:lnTo>
                      <a:pt x="2" y="2972"/>
                    </a:lnTo>
                    <a:lnTo>
                      <a:pt x="1" y="2984"/>
                    </a:lnTo>
                    <a:lnTo>
                      <a:pt x="0" y="2996"/>
                    </a:lnTo>
                    <a:lnTo>
                      <a:pt x="0" y="3006"/>
                    </a:lnTo>
                    <a:lnTo>
                      <a:pt x="1" y="3017"/>
                    </a:lnTo>
                    <a:lnTo>
                      <a:pt x="8" y="3023"/>
                    </a:lnTo>
                    <a:lnTo>
                      <a:pt x="16" y="3028"/>
                    </a:lnTo>
                    <a:lnTo>
                      <a:pt x="25" y="3033"/>
                    </a:lnTo>
                    <a:lnTo>
                      <a:pt x="34" y="3037"/>
                    </a:lnTo>
                    <a:lnTo>
                      <a:pt x="44" y="3042"/>
                    </a:lnTo>
                    <a:lnTo>
                      <a:pt x="54" y="3045"/>
                    </a:lnTo>
                    <a:lnTo>
                      <a:pt x="65" y="3047"/>
                    </a:lnTo>
                    <a:lnTo>
                      <a:pt x="77" y="3049"/>
                    </a:lnTo>
                    <a:lnTo>
                      <a:pt x="89" y="3049"/>
                    </a:lnTo>
                    <a:lnTo>
                      <a:pt x="101" y="3051"/>
                    </a:lnTo>
                    <a:lnTo>
                      <a:pt x="116" y="3049"/>
                    </a:lnTo>
                    <a:lnTo>
                      <a:pt x="129" y="3047"/>
                    </a:lnTo>
                    <a:lnTo>
                      <a:pt x="144" y="3045"/>
                    </a:lnTo>
                    <a:lnTo>
                      <a:pt x="160" y="3042"/>
                    </a:lnTo>
                    <a:lnTo>
                      <a:pt x="176" y="3036"/>
                    </a:lnTo>
                    <a:lnTo>
                      <a:pt x="193" y="30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9322B">
                      <a:alpha val="49001"/>
                    </a:srgbClr>
                  </a:gs>
                  <a:gs pos="100000">
                    <a:srgbClr val="F6240E"/>
                  </a:gs>
                </a:gsLst>
                <a:path path="rect">
                  <a:fillToRect t="100000" r="10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7723" name="Group 1163">
                <a:extLst>
                  <a:ext uri="{FF2B5EF4-FFF2-40B4-BE49-F238E27FC236}">
                    <a16:creationId xmlns:a16="http://schemas.microsoft.com/office/drawing/2014/main" id="{DA68642A-EA30-4B76-BA26-5E1D1BF40B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802016">
                <a:off x="3524" y="3258"/>
                <a:ext cx="21" cy="21"/>
                <a:chOff x="3367" y="3508"/>
                <a:chExt cx="148" cy="149"/>
              </a:xfrm>
            </p:grpSpPr>
            <p:sp>
              <p:nvSpPr>
                <p:cNvPr id="67724" name="Freeform 1164">
                  <a:extLst>
                    <a:ext uri="{FF2B5EF4-FFF2-40B4-BE49-F238E27FC236}">
                      <a16:creationId xmlns:a16="http://schemas.microsoft.com/office/drawing/2014/main" id="{7E84C9DC-D325-4DB3-8E49-0D1DFD3906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7" y="3508"/>
                  <a:ext cx="148" cy="149"/>
                </a:xfrm>
                <a:custGeom>
                  <a:avLst/>
                  <a:gdLst>
                    <a:gd name="T0" fmla="*/ 423 w 425"/>
                    <a:gd name="T1" fmla="*/ 182 h 427"/>
                    <a:gd name="T2" fmla="*/ 413 w 425"/>
                    <a:gd name="T3" fmla="*/ 142 h 427"/>
                    <a:gd name="T4" fmla="*/ 395 w 425"/>
                    <a:gd name="T5" fmla="*/ 104 h 427"/>
                    <a:gd name="T6" fmla="*/ 371 w 425"/>
                    <a:gd name="T7" fmla="*/ 71 h 427"/>
                    <a:gd name="T8" fmla="*/ 341 w 425"/>
                    <a:gd name="T9" fmla="*/ 43 h 427"/>
                    <a:gd name="T10" fmla="*/ 306 w 425"/>
                    <a:gd name="T11" fmla="*/ 21 h 427"/>
                    <a:gd name="T12" fmla="*/ 267 w 425"/>
                    <a:gd name="T13" fmla="*/ 7 h 427"/>
                    <a:gd name="T14" fmla="*/ 225 w 425"/>
                    <a:gd name="T15" fmla="*/ 0 h 427"/>
                    <a:gd name="T16" fmla="*/ 182 w 425"/>
                    <a:gd name="T17" fmla="*/ 2 h 427"/>
                    <a:gd name="T18" fmla="*/ 140 w 425"/>
                    <a:gd name="T19" fmla="*/ 12 h 427"/>
                    <a:gd name="T20" fmla="*/ 104 w 425"/>
                    <a:gd name="T21" fmla="*/ 30 h 427"/>
                    <a:gd name="T22" fmla="*/ 71 w 425"/>
                    <a:gd name="T23" fmla="*/ 54 h 427"/>
                    <a:gd name="T24" fmla="*/ 43 w 425"/>
                    <a:gd name="T25" fmla="*/ 84 h 427"/>
                    <a:gd name="T26" fmla="*/ 21 w 425"/>
                    <a:gd name="T27" fmla="*/ 119 h 427"/>
                    <a:gd name="T28" fmla="*/ 7 w 425"/>
                    <a:gd name="T29" fmla="*/ 158 h 427"/>
                    <a:gd name="T30" fmla="*/ 1 w 425"/>
                    <a:gd name="T31" fmla="*/ 189 h 427"/>
                    <a:gd name="T32" fmla="*/ 0 w 425"/>
                    <a:gd name="T33" fmla="*/ 211 h 427"/>
                    <a:gd name="T34" fmla="*/ 0 w 425"/>
                    <a:gd name="T35" fmla="*/ 233 h 427"/>
                    <a:gd name="T36" fmla="*/ 3 w 425"/>
                    <a:gd name="T37" fmla="*/ 254 h 427"/>
                    <a:gd name="T38" fmla="*/ 12 w 425"/>
                    <a:gd name="T39" fmla="*/ 285 h 427"/>
                    <a:gd name="T40" fmla="*/ 30 w 425"/>
                    <a:gd name="T41" fmla="*/ 323 h 427"/>
                    <a:gd name="T42" fmla="*/ 54 w 425"/>
                    <a:gd name="T43" fmla="*/ 356 h 427"/>
                    <a:gd name="T44" fmla="*/ 84 w 425"/>
                    <a:gd name="T45" fmla="*/ 384 h 427"/>
                    <a:gd name="T46" fmla="*/ 119 w 425"/>
                    <a:gd name="T47" fmla="*/ 405 h 427"/>
                    <a:gd name="T48" fmla="*/ 158 w 425"/>
                    <a:gd name="T49" fmla="*/ 419 h 427"/>
                    <a:gd name="T50" fmla="*/ 189 w 425"/>
                    <a:gd name="T51" fmla="*/ 426 h 427"/>
                    <a:gd name="T52" fmla="*/ 211 w 425"/>
                    <a:gd name="T53" fmla="*/ 427 h 427"/>
                    <a:gd name="T54" fmla="*/ 243 w 425"/>
                    <a:gd name="T55" fmla="*/ 424 h 427"/>
                    <a:gd name="T56" fmla="*/ 285 w 425"/>
                    <a:gd name="T57" fmla="*/ 413 h 427"/>
                    <a:gd name="T58" fmla="*/ 321 w 425"/>
                    <a:gd name="T59" fmla="*/ 396 h 427"/>
                    <a:gd name="T60" fmla="*/ 355 w 425"/>
                    <a:gd name="T61" fmla="*/ 371 h 427"/>
                    <a:gd name="T62" fmla="*/ 382 w 425"/>
                    <a:gd name="T63" fmla="*/ 342 h 427"/>
                    <a:gd name="T64" fmla="*/ 404 w 425"/>
                    <a:gd name="T65" fmla="*/ 307 h 427"/>
                    <a:gd name="T66" fmla="*/ 419 w 425"/>
                    <a:gd name="T67" fmla="*/ 268 h 427"/>
                    <a:gd name="T68" fmla="*/ 425 w 425"/>
                    <a:gd name="T69" fmla="*/ 226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5" h="427">
                      <a:moveTo>
                        <a:pt x="425" y="205"/>
                      </a:moveTo>
                      <a:lnTo>
                        <a:pt x="423" y="182"/>
                      </a:lnTo>
                      <a:lnTo>
                        <a:pt x="420" y="161"/>
                      </a:lnTo>
                      <a:lnTo>
                        <a:pt x="413" y="142"/>
                      </a:lnTo>
                      <a:lnTo>
                        <a:pt x="405" y="122"/>
                      </a:lnTo>
                      <a:lnTo>
                        <a:pt x="395" y="104"/>
                      </a:lnTo>
                      <a:lnTo>
                        <a:pt x="384" y="86"/>
                      </a:lnTo>
                      <a:lnTo>
                        <a:pt x="371" y="71"/>
                      </a:lnTo>
                      <a:lnTo>
                        <a:pt x="357" y="56"/>
                      </a:lnTo>
                      <a:lnTo>
                        <a:pt x="341" y="43"/>
                      </a:lnTo>
                      <a:lnTo>
                        <a:pt x="325" y="31"/>
                      </a:lnTo>
                      <a:lnTo>
                        <a:pt x="306" y="21"/>
                      </a:lnTo>
                      <a:lnTo>
                        <a:pt x="287" y="13"/>
                      </a:lnTo>
                      <a:lnTo>
                        <a:pt x="267" y="7"/>
                      </a:lnTo>
                      <a:lnTo>
                        <a:pt x="246" y="2"/>
                      </a:lnTo>
                      <a:lnTo>
                        <a:pt x="225" y="0"/>
                      </a:lnTo>
                      <a:lnTo>
                        <a:pt x="204" y="0"/>
                      </a:lnTo>
                      <a:lnTo>
                        <a:pt x="182" y="2"/>
                      </a:lnTo>
                      <a:lnTo>
                        <a:pt x="161" y="7"/>
                      </a:lnTo>
                      <a:lnTo>
                        <a:pt x="140" y="12"/>
                      </a:lnTo>
                      <a:lnTo>
                        <a:pt x="121" y="20"/>
                      </a:lnTo>
                      <a:lnTo>
                        <a:pt x="104" y="30"/>
                      </a:lnTo>
                      <a:lnTo>
                        <a:pt x="86" y="41"/>
                      </a:lnTo>
                      <a:lnTo>
                        <a:pt x="71" y="54"/>
                      </a:lnTo>
                      <a:lnTo>
                        <a:pt x="56" y="69"/>
                      </a:lnTo>
                      <a:lnTo>
                        <a:pt x="43" y="84"/>
                      </a:lnTo>
                      <a:lnTo>
                        <a:pt x="31" y="102"/>
                      </a:lnTo>
                      <a:lnTo>
                        <a:pt x="21" y="119"/>
                      </a:lnTo>
                      <a:lnTo>
                        <a:pt x="13" y="138"/>
                      </a:lnTo>
                      <a:lnTo>
                        <a:pt x="7" y="158"/>
                      </a:lnTo>
                      <a:lnTo>
                        <a:pt x="2" y="179"/>
                      </a:lnTo>
                      <a:lnTo>
                        <a:pt x="1" y="189"/>
                      </a:lnTo>
                      <a:lnTo>
                        <a:pt x="0" y="200"/>
                      </a:lnTo>
                      <a:lnTo>
                        <a:pt x="0" y="211"/>
                      </a:lnTo>
                      <a:lnTo>
                        <a:pt x="0" y="222"/>
                      </a:lnTo>
                      <a:lnTo>
                        <a:pt x="0" y="233"/>
                      </a:lnTo>
                      <a:lnTo>
                        <a:pt x="2" y="243"/>
                      </a:lnTo>
                      <a:lnTo>
                        <a:pt x="3" y="254"/>
                      </a:lnTo>
                      <a:lnTo>
                        <a:pt x="5" y="264"/>
                      </a:lnTo>
                      <a:lnTo>
                        <a:pt x="12" y="285"/>
                      </a:lnTo>
                      <a:lnTo>
                        <a:pt x="20" y="304"/>
                      </a:lnTo>
                      <a:lnTo>
                        <a:pt x="30" y="323"/>
                      </a:lnTo>
                      <a:lnTo>
                        <a:pt x="41" y="339"/>
                      </a:lnTo>
                      <a:lnTo>
                        <a:pt x="54" y="356"/>
                      </a:lnTo>
                      <a:lnTo>
                        <a:pt x="68" y="370"/>
                      </a:lnTo>
                      <a:lnTo>
                        <a:pt x="84" y="384"/>
                      </a:lnTo>
                      <a:lnTo>
                        <a:pt x="100" y="395"/>
                      </a:lnTo>
                      <a:lnTo>
                        <a:pt x="119" y="405"/>
                      </a:lnTo>
                      <a:lnTo>
                        <a:pt x="138" y="412"/>
                      </a:lnTo>
                      <a:lnTo>
                        <a:pt x="158" y="419"/>
                      </a:lnTo>
                      <a:lnTo>
                        <a:pt x="179" y="423"/>
                      </a:lnTo>
                      <a:lnTo>
                        <a:pt x="189" y="426"/>
                      </a:lnTo>
                      <a:lnTo>
                        <a:pt x="200" y="426"/>
                      </a:lnTo>
                      <a:lnTo>
                        <a:pt x="211" y="427"/>
                      </a:lnTo>
                      <a:lnTo>
                        <a:pt x="222" y="426"/>
                      </a:lnTo>
                      <a:lnTo>
                        <a:pt x="243" y="424"/>
                      </a:lnTo>
                      <a:lnTo>
                        <a:pt x="264" y="420"/>
                      </a:lnTo>
                      <a:lnTo>
                        <a:pt x="285" y="413"/>
                      </a:lnTo>
                      <a:lnTo>
                        <a:pt x="304" y="406"/>
                      </a:lnTo>
                      <a:lnTo>
                        <a:pt x="321" y="396"/>
                      </a:lnTo>
                      <a:lnTo>
                        <a:pt x="339" y="385"/>
                      </a:lnTo>
                      <a:lnTo>
                        <a:pt x="355" y="371"/>
                      </a:lnTo>
                      <a:lnTo>
                        <a:pt x="370" y="357"/>
                      </a:lnTo>
                      <a:lnTo>
                        <a:pt x="382" y="342"/>
                      </a:lnTo>
                      <a:lnTo>
                        <a:pt x="394" y="325"/>
                      </a:lnTo>
                      <a:lnTo>
                        <a:pt x="404" y="307"/>
                      </a:lnTo>
                      <a:lnTo>
                        <a:pt x="412" y="287"/>
                      </a:lnTo>
                      <a:lnTo>
                        <a:pt x="419" y="268"/>
                      </a:lnTo>
                      <a:lnTo>
                        <a:pt x="423" y="248"/>
                      </a:lnTo>
                      <a:lnTo>
                        <a:pt x="425" y="226"/>
                      </a:lnTo>
                      <a:lnTo>
                        <a:pt x="425" y="2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25" name="Freeform 1165">
                  <a:extLst>
                    <a:ext uri="{FF2B5EF4-FFF2-40B4-BE49-F238E27FC236}">
                      <a16:creationId xmlns:a16="http://schemas.microsoft.com/office/drawing/2014/main" id="{4DAC1549-D9B2-4FF0-9B90-823304DC9C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1" y="3543"/>
                  <a:ext cx="83" cy="83"/>
                </a:xfrm>
                <a:custGeom>
                  <a:avLst/>
                  <a:gdLst>
                    <a:gd name="T0" fmla="*/ 238 w 239"/>
                    <a:gd name="T1" fmla="*/ 103 h 240"/>
                    <a:gd name="T2" fmla="*/ 233 w 239"/>
                    <a:gd name="T3" fmla="*/ 79 h 240"/>
                    <a:gd name="T4" fmla="*/ 223 w 239"/>
                    <a:gd name="T5" fmla="*/ 58 h 240"/>
                    <a:gd name="T6" fmla="*/ 209 w 239"/>
                    <a:gd name="T7" fmla="*/ 40 h 240"/>
                    <a:gd name="T8" fmla="*/ 192 w 239"/>
                    <a:gd name="T9" fmla="*/ 24 h 240"/>
                    <a:gd name="T10" fmla="*/ 172 w 239"/>
                    <a:gd name="T11" fmla="*/ 12 h 240"/>
                    <a:gd name="T12" fmla="*/ 151 w 239"/>
                    <a:gd name="T13" fmla="*/ 4 h 240"/>
                    <a:gd name="T14" fmla="*/ 127 w 239"/>
                    <a:gd name="T15" fmla="*/ 0 h 240"/>
                    <a:gd name="T16" fmla="*/ 102 w 239"/>
                    <a:gd name="T17" fmla="*/ 1 h 240"/>
                    <a:gd name="T18" fmla="*/ 79 w 239"/>
                    <a:gd name="T19" fmla="*/ 7 h 240"/>
                    <a:gd name="T20" fmla="*/ 58 w 239"/>
                    <a:gd name="T21" fmla="*/ 16 h 240"/>
                    <a:gd name="T22" fmla="*/ 39 w 239"/>
                    <a:gd name="T23" fmla="*/ 31 h 240"/>
                    <a:gd name="T24" fmla="*/ 24 w 239"/>
                    <a:gd name="T25" fmla="*/ 47 h 240"/>
                    <a:gd name="T26" fmla="*/ 12 w 239"/>
                    <a:gd name="T27" fmla="*/ 67 h 240"/>
                    <a:gd name="T28" fmla="*/ 3 w 239"/>
                    <a:gd name="T29" fmla="*/ 89 h 240"/>
                    <a:gd name="T30" fmla="*/ 0 w 239"/>
                    <a:gd name="T31" fmla="*/ 113 h 240"/>
                    <a:gd name="T32" fmla="*/ 1 w 239"/>
                    <a:gd name="T33" fmla="*/ 137 h 240"/>
                    <a:gd name="T34" fmla="*/ 6 w 239"/>
                    <a:gd name="T35" fmla="*/ 160 h 240"/>
                    <a:gd name="T36" fmla="*/ 16 w 239"/>
                    <a:gd name="T37" fmla="*/ 182 h 240"/>
                    <a:gd name="T38" fmla="*/ 30 w 239"/>
                    <a:gd name="T39" fmla="*/ 200 h 240"/>
                    <a:gd name="T40" fmla="*/ 47 w 239"/>
                    <a:gd name="T41" fmla="*/ 217 h 240"/>
                    <a:gd name="T42" fmla="*/ 67 w 239"/>
                    <a:gd name="T43" fmla="*/ 229 h 240"/>
                    <a:gd name="T44" fmla="*/ 88 w 239"/>
                    <a:gd name="T45" fmla="*/ 236 h 240"/>
                    <a:gd name="T46" fmla="*/ 112 w 239"/>
                    <a:gd name="T47" fmla="*/ 240 h 240"/>
                    <a:gd name="T48" fmla="*/ 137 w 239"/>
                    <a:gd name="T49" fmla="*/ 239 h 240"/>
                    <a:gd name="T50" fmla="*/ 160 w 239"/>
                    <a:gd name="T51" fmla="*/ 233 h 240"/>
                    <a:gd name="T52" fmla="*/ 181 w 239"/>
                    <a:gd name="T53" fmla="*/ 223 h 240"/>
                    <a:gd name="T54" fmla="*/ 200 w 239"/>
                    <a:gd name="T55" fmla="*/ 210 h 240"/>
                    <a:gd name="T56" fmla="*/ 215 w 239"/>
                    <a:gd name="T57" fmla="*/ 192 h 240"/>
                    <a:gd name="T58" fmla="*/ 227 w 239"/>
                    <a:gd name="T59" fmla="*/ 173 h 240"/>
                    <a:gd name="T60" fmla="*/ 236 w 239"/>
                    <a:gd name="T61" fmla="*/ 151 h 240"/>
                    <a:gd name="T62" fmla="*/ 239 w 239"/>
                    <a:gd name="T63" fmla="*/ 127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39" h="240">
                      <a:moveTo>
                        <a:pt x="239" y="115"/>
                      </a:moveTo>
                      <a:lnTo>
                        <a:pt x="238" y="103"/>
                      </a:lnTo>
                      <a:lnTo>
                        <a:pt x="236" y="91"/>
                      </a:lnTo>
                      <a:lnTo>
                        <a:pt x="233" y="79"/>
                      </a:lnTo>
                      <a:lnTo>
                        <a:pt x="228" y="68"/>
                      </a:lnTo>
                      <a:lnTo>
                        <a:pt x="223" y="58"/>
                      </a:lnTo>
                      <a:lnTo>
                        <a:pt x="216" y="49"/>
                      </a:lnTo>
                      <a:lnTo>
                        <a:pt x="209" y="40"/>
                      </a:lnTo>
                      <a:lnTo>
                        <a:pt x="201" y="32"/>
                      </a:lnTo>
                      <a:lnTo>
                        <a:pt x="192" y="24"/>
                      </a:lnTo>
                      <a:lnTo>
                        <a:pt x="183" y="18"/>
                      </a:lnTo>
                      <a:lnTo>
                        <a:pt x="172" y="12"/>
                      </a:lnTo>
                      <a:lnTo>
                        <a:pt x="162" y="8"/>
                      </a:lnTo>
                      <a:lnTo>
                        <a:pt x="151" y="4"/>
                      </a:lnTo>
                      <a:lnTo>
                        <a:pt x="139" y="1"/>
                      </a:lnTo>
                      <a:lnTo>
                        <a:pt x="127" y="0"/>
                      </a:lnTo>
                      <a:lnTo>
                        <a:pt x="115" y="0"/>
                      </a:lnTo>
                      <a:lnTo>
                        <a:pt x="102" y="1"/>
                      </a:lnTo>
                      <a:lnTo>
                        <a:pt x="90" y="3"/>
                      </a:lnTo>
                      <a:lnTo>
                        <a:pt x="79" y="7"/>
                      </a:lnTo>
                      <a:lnTo>
                        <a:pt x="68" y="11"/>
                      </a:lnTo>
                      <a:lnTo>
                        <a:pt x="58" y="16"/>
                      </a:lnTo>
                      <a:lnTo>
                        <a:pt x="48" y="23"/>
                      </a:lnTo>
                      <a:lnTo>
                        <a:pt x="39" y="31"/>
                      </a:lnTo>
                      <a:lnTo>
                        <a:pt x="31" y="39"/>
                      </a:lnTo>
                      <a:lnTo>
                        <a:pt x="24" y="47"/>
                      </a:lnTo>
                      <a:lnTo>
                        <a:pt x="17" y="57"/>
                      </a:lnTo>
                      <a:lnTo>
                        <a:pt x="12" y="67"/>
                      </a:lnTo>
                      <a:lnTo>
                        <a:pt x="7" y="78"/>
                      </a:lnTo>
                      <a:lnTo>
                        <a:pt x="3" y="89"/>
                      </a:lnTo>
                      <a:lnTo>
                        <a:pt x="1" y="100"/>
                      </a:lnTo>
                      <a:lnTo>
                        <a:pt x="0" y="113"/>
                      </a:lnTo>
                      <a:lnTo>
                        <a:pt x="0" y="125"/>
                      </a:lnTo>
                      <a:lnTo>
                        <a:pt x="1" y="137"/>
                      </a:lnTo>
                      <a:lnTo>
                        <a:pt x="3" y="149"/>
                      </a:lnTo>
                      <a:lnTo>
                        <a:pt x="6" y="160"/>
                      </a:lnTo>
                      <a:lnTo>
                        <a:pt x="11" y="171"/>
                      </a:lnTo>
                      <a:lnTo>
                        <a:pt x="16" y="182"/>
                      </a:lnTo>
                      <a:lnTo>
                        <a:pt x="23" y="191"/>
                      </a:lnTo>
                      <a:lnTo>
                        <a:pt x="30" y="200"/>
                      </a:lnTo>
                      <a:lnTo>
                        <a:pt x="38" y="209"/>
                      </a:lnTo>
                      <a:lnTo>
                        <a:pt x="47" y="217"/>
                      </a:lnTo>
                      <a:lnTo>
                        <a:pt x="56" y="222"/>
                      </a:lnTo>
                      <a:lnTo>
                        <a:pt x="67" y="229"/>
                      </a:lnTo>
                      <a:lnTo>
                        <a:pt x="77" y="233"/>
                      </a:lnTo>
                      <a:lnTo>
                        <a:pt x="88" y="236"/>
                      </a:lnTo>
                      <a:lnTo>
                        <a:pt x="100" y="239"/>
                      </a:lnTo>
                      <a:lnTo>
                        <a:pt x="112" y="240"/>
                      </a:lnTo>
                      <a:lnTo>
                        <a:pt x="125" y="240"/>
                      </a:lnTo>
                      <a:lnTo>
                        <a:pt x="137" y="239"/>
                      </a:lnTo>
                      <a:lnTo>
                        <a:pt x="149" y="236"/>
                      </a:lnTo>
                      <a:lnTo>
                        <a:pt x="160" y="233"/>
                      </a:lnTo>
                      <a:lnTo>
                        <a:pt x="171" y="229"/>
                      </a:lnTo>
                      <a:lnTo>
                        <a:pt x="181" y="223"/>
                      </a:lnTo>
                      <a:lnTo>
                        <a:pt x="191" y="217"/>
                      </a:lnTo>
                      <a:lnTo>
                        <a:pt x="200" y="210"/>
                      </a:lnTo>
                      <a:lnTo>
                        <a:pt x="209" y="201"/>
                      </a:lnTo>
                      <a:lnTo>
                        <a:pt x="215" y="192"/>
                      </a:lnTo>
                      <a:lnTo>
                        <a:pt x="222" y="183"/>
                      </a:lnTo>
                      <a:lnTo>
                        <a:pt x="227" y="173"/>
                      </a:lnTo>
                      <a:lnTo>
                        <a:pt x="232" y="162"/>
                      </a:lnTo>
                      <a:lnTo>
                        <a:pt x="236" y="151"/>
                      </a:lnTo>
                      <a:lnTo>
                        <a:pt x="238" y="139"/>
                      </a:lnTo>
                      <a:lnTo>
                        <a:pt x="239" y="127"/>
                      </a:lnTo>
                      <a:lnTo>
                        <a:pt x="239" y="115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26" name="Freeform 1166">
                  <a:extLst>
                    <a:ext uri="{FF2B5EF4-FFF2-40B4-BE49-F238E27FC236}">
                      <a16:creationId xmlns:a16="http://schemas.microsoft.com/office/drawing/2014/main" id="{0526AA77-A579-4AF8-BD39-638093FC57D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1" y="3536"/>
                  <a:ext cx="100" cy="97"/>
                </a:xfrm>
                <a:custGeom>
                  <a:avLst/>
                  <a:gdLst>
                    <a:gd name="T0" fmla="*/ 4 w 286"/>
                    <a:gd name="T1" fmla="*/ 177 h 285"/>
                    <a:gd name="T2" fmla="*/ 20 w 286"/>
                    <a:gd name="T3" fmla="*/ 215 h 285"/>
                    <a:gd name="T4" fmla="*/ 46 w 286"/>
                    <a:gd name="T5" fmla="*/ 247 h 285"/>
                    <a:gd name="T6" fmla="*/ 80 w 286"/>
                    <a:gd name="T7" fmla="*/ 271 h 285"/>
                    <a:gd name="T8" fmla="*/ 120 w 286"/>
                    <a:gd name="T9" fmla="*/ 283 h 285"/>
                    <a:gd name="T10" fmla="*/ 163 w 286"/>
                    <a:gd name="T11" fmla="*/ 284 h 285"/>
                    <a:gd name="T12" fmla="*/ 204 w 286"/>
                    <a:gd name="T13" fmla="*/ 271 h 285"/>
                    <a:gd name="T14" fmla="*/ 238 w 286"/>
                    <a:gd name="T15" fmla="*/ 248 h 285"/>
                    <a:gd name="T16" fmla="*/ 265 w 286"/>
                    <a:gd name="T17" fmla="*/ 216 h 285"/>
                    <a:gd name="T18" fmla="*/ 280 w 286"/>
                    <a:gd name="T19" fmla="*/ 179 h 285"/>
                    <a:gd name="T20" fmla="*/ 286 w 286"/>
                    <a:gd name="T21" fmla="*/ 136 h 285"/>
                    <a:gd name="T22" fmla="*/ 277 w 286"/>
                    <a:gd name="T23" fmla="*/ 94 h 285"/>
                    <a:gd name="T24" fmla="*/ 257 w 286"/>
                    <a:gd name="T25" fmla="*/ 57 h 285"/>
                    <a:gd name="T26" fmla="*/ 228 w 286"/>
                    <a:gd name="T27" fmla="*/ 29 h 285"/>
                    <a:gd name="T28" fmla="*/ 193 w 286"/>
                    <a:gd name="T29" fmla="*/ 9 h 285"/>
                    <a:gd name="T30" fmla="*/ 151 w 286"/>
                    <a:gd name="T31" fmla="*/ 0 h 285"/>
                    <a:gd name="T32" fmla="*/ 108 w 286"/>
                    <a:gd name="T33" fmla="*/ 3 h 285"/>
                    <a:gd name="T34" fmla="*/ 69 w 286"/>
                    <a:gd name="T35" fmla="*/ 20 h 285"/>
                    <a:gd name="T36" fmla="*/ 37 w 286"/>
                    <a:gd name="T37" fmla="*/ 45 h 285"/>
                    <a:gd name="T38" fmla="*/ 14 w 286"/>
                    <a:gd name="T39" fmla="*/ 79 h 285"/>
                    <a:gd name="T40" fmla="*/ 2 w 286"/>
                    <a:gd name="T41" fmla="*/ 119 h 285"/>
                    <a:gd name="T42" fmla="*/ 45 w 286"/>
                    <a:gd name="T43" fmla="*/ 146 h 285"/>
                    <a:gd name="T44" fmla="*/ 48 w 286"/>
                    <a:gd name="T45" fmla="*/ 117 h 285"/>
                    <a:gd name="T46" fmla="*/ 59 w 286"/>
                    <a:gd name="T47" fmla="*/ 90 h 285"/>
                    <a:gd name="T48" fmla="*/ 77 w 286"/>
                    <a:gd name="T49" fmla="*/ 69 h 285"/>
                    <a:gd name="T50" fmla="*/ 101 w 286"/>
                    <a:gd name="T51" fmla="*/ 54 h 285"/>
                    <a:gd name="T52" fmla="*/ 129 w 286"/>
                    <a:gd name="T53" fmla="*/ 45 h 285"/>
                    <a:gd name="T54" fmla="*/ 159 w 286"/>
                    <a:gd name="T55" fmla="*/ 45 h 285"/>
                    <a:gd name="T56" fmla="*/ 185 w 286"/>
                    <a:gd name="T57" fmla="*/ 54 h 285"/>
                    <a:gd name="T58" fmla="*/ 208 w 286"/>
                    <a:gd name="T59" fmla="*/ 71 h 285"/>
                    <a:gd name="T60" fmla="*/ 226 w 286"/>
                    <a:gd name="T61" fmla="*/ 92 h 285"/>
                    <a:gd name="T62" fmla="*/ 237 w 286"/>
                    <a:gd name="T63" fmla="*/ 118 h 285"/>
                    <a:gd name="T64" fmla="*/ 240 w 286"/>
                    <a:gd name="T65" fmla="*/ 148 h 285"/>
                    <a:gd name="T66" fmla="*/ 234 w 286"/>
                    <a:gd name="T67" fmla="*/ 177 h 285"/>
                    <a:gd name="T68" fmla="*/ 220 w 286"/>
                    <a:gd name="T69" fmla="*/ 201 h 285"/>
                    <a:gd name="T70" fmla="*/ 201 w 286"/>
                    <a:gd name="T71" fmla="*/ 221 h 285"/>
                    <a:gd name="T72" fmla="*/ 175 w 286"/>
                    <a:gd name="T73" fmla="*/ 234 h 285"/>
                    <a:gd name="T74" fmla="*/ 146 w 286"/>
                    <a:gd name="T75" fmla="*/ 240 h 285"/>
                    <a:gd name="T76" fmla="*/ 118 w 286"/>
                    <a:gd name="T77" fmla="*/ 236 h 285"/>
                    <a:gd name="T78" fmla="*/ 91 w 286"/>
                    <a:gd name="T79" fmla="*/ 225 h 285"/>
                    <a:gd name="T80" fmla="*/ 70 w 286"/>
                    <a:gd name="T81" fmla="*/ 208 h 285"/>
                    <a:gd name="T82" fmla="*/ 55 w 286"/>
                    <a:gd name="T83" fmla="*/ 183 h 285"/>
                    <a:gd name="T84" fmla="*/ 46 w 286"/>
                    <a:gd name="T85" fmla="*/ 156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86" h="285">
                      <a:moveTo>
                        <a:pt x="0" y="148"/>
                      </a:moveTo>
                      <a:lnTo>
                        <a:pt x="2" y="162"/>
                      </a:lnTo>
                      <a:lnTo>
                        <a:pt x="4" y="177"/>
                      </a:lnTo>
                      <a:lnTo>
                        <a:pt x="8" y="190"/>
                      </a:lnTo>
                      <a:lnTo>
                        <a:pt x="14" y="203"/>
                      </a:lnTo>
                      <a:lnTo>
                        <a:pt x="20" y="215"/>
                      </a:lnTo>
                      <a:lnTo>
                        <a:pt x="28" y="226"/>
                      </a:lnTo>
                      <a:lnTo>
                        <a:pt x="36" y="237"/>
                      </a:lnTo>
                      <a:lnTo>
                        <a:pt x="46" y="247"/>
                      </a:lnTo>
                      <a:lnTo>
                        <a:pt x="57" y="256"/>
                      </a:lnTo>
                      <a:lnTo>
                        <a:pt x="68" y="264"/>
                      </a:lnTo>
                      <a:lnTo>
                        <a:pt x="80" y="271"/>
                      </a:lnTo>
                      <a:lnTo>
                        <a:pt x="92" y="276"/>
                      </a:lnTo>
                      <a:lnTo>
                        <a:pt x="106" y="281"/>
                      </a:lnTo>
                      <a:lnTo>
                        <a:pt x="120" y="283"/>
                      </a:lnTo>
                      <a:lnTo>
                        <a:pt x="134" y="285"/>
                      </a:lnTo>
                      <a:lnTo>
                        <a:pt x="149" y="285"/>
                      </a:lnTo>
                      <a:lnTo>
                        <a:pt x="163" y="284"/>
                      </a:lnTo>
                      <a:lnTo>
                        <a:pt x="177" y="281"/>
                      </a:lnTo>
                      <a:lnTo>
                        <a:pt x="191" y="276"/>
                      </a:lnTo>
                      <a:lnTo>
                        <a:pt x="204" y="271"/>
                      </a:lnTo>
                      <a:lnTo>
                        <a:pt x="216" y="265"/>
                      </a:lnTo>
                      <a:lnTo>
                        <a:pt x="227" y="257"/>
                      </a:lnTo>
                      <a:lnTo>
                        <a:pt x="238" y="248"/>
                      </a:lnTo>
                      <a:lnTo>
                        <a:pt x="248" y="239"/>
                      </a:lnTo>
                      <a:lnTo>
                        <a:pt x="257" y="229"/>
                      </a:lnTo>
                      <a:lnTo>
                        <a:pt x="265" y="216"/>
                      </a:lnTo>
                      <a:lnTo>
                        <a:pt x="271" y="204"/>
                      </a:lnTo>
                      <a:lnTo>
                        <a:pt x="277" y="192"/>
                      </a:lnTo>
                      <a:lnTo>
                        <a:pt x="280" y="179"/>
                      </a:lnTo>
                      <a:lnTo>
                        <a:pt x="283" y="164"/>
                      </a:lnTo>
                      <a:lnTo>
                        <a:pt x="285" y="151"/>
                      </a:lnTo>
                      <a:lnTo>
                        <a:pt x="286" y="136"/>
                      </a:lnTo>
                      <a:lnTo>
                        <a:pt x="283" y="121"/>
                      </a:lnTo>
                      <a:lnTo>
                        <a:pt x="281" y="107"/>
                      </a:lnTo>
                      <a:lnTo>
                        <a:pt x="277" y="94"/>
                      </a:lnTo>
                      <a:lnTo>
                        <a:pt x="271" y="82"/>
                      </a:lnTo>
                      <a:lnTo>
                        <a:pt x="265" y="69"/>
                      </a:lnTo>
                      <a:lnTo>
                        <a:pt x="257" y="57"/>
                      </a:lnTo>
                      <a:lnTo>
                        <a:pt x="249" y="47"/>
                      </a:lnTo>
                      <a:lnTo>
                        <a:pt x="239" y="37"/>
                      </a:lnTo>
                      <a:lnTo>
                        <a:pt x="228" y="29"/>
                      </a:lnTo>
                      <a:lnTo>
                        <a:pt x="217" y="21"/>
                      </a:lnTo>
                      <a:lnTo>
                        <a:pt x="205" y="14"/>
                      </a:lnTo>
                      <a:lnTo>
                        <a:pt x="193" y="9"/>
                      </a:lnTo>
                      <a:lnTo>
                        <a:pt x="180" y="4"/>
                      </a:lnTo>
                      <a:lnTo>
                        <a:pt x="165" y="1"/>
                      </a:lnTo>
                      <a:lnTo>
                        <a:pt x="151" y="0"/>
                      </a:lnTo>
                      <a:lnTo>
                        <a:pt x="137" y="0"/>
                      </a:lnTo>
                      <a:lnTo>
                        <a:pt x="122" y="1"/>
                      </a:lnTo>
                      <a:lnTo>
                        <a:pt x="108" y="3"/>
                      </a:lnTo>
                      <a:lnTo>
                        <a:pt x="95" y="8"/>
                      </a:lnTo>
                      <a:lnTo>
                        <a:pt x="81" y="13"/>
                      </a:lnTo>
                      <a:lnTo>
                        <a:pt x="69" y="20"/>
                      </a:lnTo>
                      <a:lnTo>
                        <a:pt x="58" y="27"/>
                      </a:lnTo>
                      <a:lnTo>
                        <a:pt x="47" y="36"/>
                      </a:lnTo>
                      <a:lnTo>
                        <a:pt x="37" y="45"/>
                      </a:lnTo>
                      <a:lnTo>
                        <a:pt x="28" y="56"/>
                      </a:lnTo>
                      <a:lnTo>
                        <a:pt x="20" y="67"/>
                      </a:lnTo>
                      <a:lnTo>
                        <a:pt x="14" y="79"/>
                      </a:lnTo>
                      <a:lnTo>
                        <a:pt x="8" y="93"/>
                      </a:lnTo>
                      <a:lnTo>
                        <a:pt x="5" y="106"/>
                      </a:lnTo>
                      <a:lnTo>
                        <a:pt x="2" y="119"/>
                      </a:lnTo>
                      <a:lnTo>
                        <a:pt x="0" y="134"/>
                      </a:lnTo>
                      <a:lnTo>
                        <a:pt x="0" y="148"/>
                      </a:lnTo>
                      <a:close/>
                      <a:moveTo>
                        <a:pt x="45" y="146"/>
                      </a:moveTo>
                      <a:lnTo>
                        <a:pt x="45" y="136"/>
                      </a:lnTo>
                      <a:lnTo>
                        <a:pt x="46" y="127"/>
                      </a:lnTo>
                      <a:lnTo>
                        <a:pt x="48" y="117"/>
                      </a:lnTo>
                      <a:lnTo>
                        <a:pt x="51" y="108"/>
                      </a:lnTo>
                      <a:lnTo>
                        <a:pt x="55" y="99"/>
                      </a:lnTo>
                      <a:lnTo>
                        <a:pt x="59" y="90"/>
                      </a:lnTo>
                      <a:lnTo>
                        <a:pt x="65" y="83"/>
                      </a:lnTo>
                      <a:lnTo>
                        <a:pt x="70" y="76"/>
                      </a:lnTo>
                      <a:lnTo>
                        <a:pt x="77" y="69"/>
                      </a:lnTo>
                      <a:lnTo>
                        <a:pt x="85" y="64"/>
                      </a:lnTo>
                      <a:lnTo>
                        <a:pt x="92" y="58"/>
                      </a:lnTo>
                      <a:lnTo>
                        <a:pt x="101" y="54"/>
                      </a:lnTo>
                      <a:lnTo>
                        <a:pt x="110" y="50"/>
                      </a:lnTo>
                      <a:lnTo>
                        <a:pt x="119" y="47"/>
                      </a:lnTo>
                      <a:lnTo>
                        <a:pt x="129" y="45"/>
                      </a:lnTo>
                      <a:lnTo>
                        <a:pt x="139" y="44"/>
                      </a:lnTo>
                      <a:lnTo>
                        <a:pt x="149" y="44"/>
                      </a:lnTo>
                      <a:lnTo>
                        <a:pt x="159" y="45"/>
                      </a:lnTo>
                      <a:lnTo>
                        <a:pt x="167" y="47"/>
                      </a:lnTo>
                      <a:lnTo>
                        <a:pt x="176" y="51"/>
                      </a:lnTo>
                      <a:lnTo>
                        <a:pt x="185" y="54"/>
                      </a:lnTo>
                      <a:lnTo>
                        <a:pt x="194" y="58"/>
                      </a:lnTo>
                      <a:lnTo>
                        <a:pt x="202" y="64"/>
                      </a:lnTo>
                      <a:lnTo>
                        <a:pt x="208" y="71"/>
                      </a:lnTo>
                      <a:lnTo>
                        <a:pt x="215" y="77"/>
                      </a:lnTo>
                      <a:lnTo>
                        <a:pt x="222" y="84"/>
                      </a:lnTo>
                      <a:lnTo>
                        <a:pt x="226" y="92"/>
                      </a:lnTo>
                      <a:lnTo>
                        <a:pt x="230" y="100"/>
                      </a:lnTo>
                      <a:lnTo>
                        <a:pt x="235" y="109"/>
                      </a:lnTo>
                      <a:lnTo>
                        <a:pt x="237" y="118"/>
                      </a:lnTo>
                      <a:lnTo>
                        <a:pt x="239" y="128"/>
                      </a:lnTo>
                      <a:lnTo>
                        <a:pt x="240" y="138"/>
                      </a:lnTo>
                      <a:lnTo>
                        <a:pt x="240" y="148"/>
                      </a:lnTo>
                      <a:lnTo>
                        <a:pt x="239" y="158"/>
                      </a:lnTo>
                      <a:lnTo>
                        <a:pt x="237" y="167"/>
                      </a:lnTo>
                      <a:lnTo>
                        <a:pt x="234" y="177"/>
                      </a:lnTo>
                      <a:lnTo>
                        <a:pt x="230" y="185"/>
                      </a:lnTo>
                      <a:lnTo>
                        <a:pt x="226" y="193"/>
                      </a:lnTo>
                      <a:lnTo>
                        <a:pt x="220" y="201"/>
                      </a:lnTo>
                      <a:lnTo>
                        <a:pt x="215" y="209"/>
                      </a:lnTo>
                      <a:lnTo>
                        <a:pt x="208" y="215"/>
                      </a:lnTo>
                      <a:lnTo>
                        <a:pt x="201" y="221"/>
                      </a:lnTo>
                      <a:lnTo>
                        <a:pt x="193" y="226"/>
                      </a:lnTo>
                      <a:lnTo>
                        <a:pt x="184" y="231"/>
                      </a:lnTo>
                      <a:lnTo>
                        <a:pt x="175" y="234"/>
                      </a:lnTo>
                      <a:lnTo>
                        <a:pt x="166" y="237"/>
                      </a:lnTo>
                      <a:lnTo>
                        <a:pt x="156" y="239"/>
                      </a:lnTo>
                      <a:lnTo>
                        <a:pt x="146" y="240"/>
                      </a:lnTo>
                      <a:lnTo>
                        <a:pt x="137" y="240"/>
                      </a:lnTo>
                      <a:lnTo>
                        <a:pt x="127" y="239"/>
                      </a:lnTo>
                      <a:lnTo>
                        <a:pt x="118" y="236"/>
                      </a:lnTo>
                      <a:lnTo>
                        <a:pt x="109" y="234"/>
                      </a:lnTo>
                      <a:lnTo>
                        <a:pt x="100" y="230"/>
                      </a:lnTo>
                      <a:lnTo>
                        <a:pt x="91" y="225"/>
                      </a:lnTo>
                      <a:lnTo>
                        <a:pt x="83" y="220"/>
                      </a:lnTo>
                      <a:lnTo>
                        <a:pt x="77" y="214"/>
                      </a:lnTo>
                      <a:lnTo>
                        <a:pt x="70" y="208"/>
                      </a:lnTo>
                      <a:lnTo>
                        <a:pt x="64" y="200"/>
                      </a:lnTo>
                      <a:lnTo>
                        <a:pt x="59" y="192"/>
                      </a:lnTo>
                      <a:lnTo>
                        <a:pt x="55" y="183"/>
                      </a:lnTo>
                      <a:lnTo>
                        <a:pt x="50" y="176"/>
                      </a:lnTo>
                      <a:lnTo>
                        <a:pt x="48" y="166"/>
                      </a:lnTo>
                      <a:lnTo>
                        <a:pt x="46" y="156"/>
                      </a:lnTo>
                      <a:lnTo>
                        <a:pt x="45" y="146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27" name="Freeform 1167">
                  <a:extLst>
                    <a:ext uri="{FF2B5EF4-FFF2-40B4-BE49-F238E27FC236}">
                      <a16:creationId xmlns:a16="http://schemas.microsoft.com/office/drawing/2014/main" id="{A9E23BCB-D263-4C0B-AADF-39EA27568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9" y="3530"/>
                  <a:ext cx="45" cy="47"/>
                </a:xfrm>
                <a:custGeom>
                  <a:avLst/>
                  <a:gdLst>
                    <a:gd name="T0" fmla="*/ 130 w 131"/>
                    <a:gd name="T1" fmla="*/ 56 h 131"/>
                    <a:gd name="T2" fmla="*/ 127 w 131"/>
                    <a:gd name="T3" fmla="*/ 44 h 131"/>
                    <a:gd name="T4" fmla="*/ 121 w 131"/>
                    <a:gd name="T5" fmla="*/ 32 h 131"/>
                    <a:gd name="T6" fmla="*/ 113 w 131"/>
                    <a:gd name="T7" fmla="*/ 22 h 131"/>
                    <a:gd name="T8" fmla="*/ 104 w 131"/>
                    <a:gd name="T9" fmla="*/ 13 h 131"/>
                    <a:gd name="T10" fmla="*/ 93 w 131"/>
                    <a:gd name="T11" fmla="*/ 6 h 131"/>
                    <a:gd name="T12" fmla="*/ 81 w 131"/>
                    <a:gd name="T13" fmla="*/ 2 h 131"/>
                    <a:gd name="T14" fmla="*/ 69 w 131"/>
                    <a:gd name="T15" fmla="*/ 0 h 131"/>
                    <a:gd name="T16" fmla="*/ 56 w 131"/>
                    <a:gd name="T17" fmla="*/ 1 h 131"/>
                    <a:gd name="T18" fmla="*/ 43 w 131"/>
                    <a:gd name="T19" fmla="*/ 4 h 131"/>
                    <a:gd name="T20" fmla="*/ 32 w 131"/>
                    <a:gd name="T21" fmla="*/ 10 h 131"/>
                    <a:gd name="T22" fmla="*/ 21 w 131"/>
                    <a:gd name="T23" fmla="*/ 16 h 131"/>
                    <a:gd name="T24" fmla="*/ 13 w 131"/>
                    <a:gd name="T25" fmla="*/ 26 h 131"/>
                    <a:gd name="T26" fmla="*/ 6 w 131"/>
                    <a:gd name="T27" fmla="*/ 37 h 131"/>
                    <a:gd name="T28" fmla="*/ 2 w 131"/>
                    <a:gd name="T29" fmla="*/ 48 h 131"/>
                    <a:gd name="T30" fmla="*/ 0 w 131"/>
                    <a:gd name="T31" fmla="*/ 62 h 131"/>
                    <a:gd name="T32" fmla="*/ 0 w 131"/>
                    <a:gd name="T33" fmla="*/ 75 h 131"/>
                    <a:gd name="T34" fmla="*/ 3 w 131"/>
                    <a:gd name="T35" fmla="*/ 88 h 131"/>
                    <a:gd name="T36" fmla="*/ 8 w 131"/>
                    <a:gd name="T37" fmla="*/ 99 h 131"/>
                    <a:gd name="T38" fmla="*/ 16 w 131"/>
                    <a:gd name="T39" fmla="*/ 109 h 131"/>
                    <a:gd name="T40" fmla="*/ 25 w 131"/>
                    <a:gd name="T41" fmla="*/ 118 h 131"/>
                    <a:gd name="T42" fmla="*/ 36 w 131"/>
                    <a:gd name="T43" fmla="*/ 125 h 131"/>
                    <a:gd name="T44" fmla="*/ 48 w 131"/>
                    <a:gd name="T45" fmla="*/ 129 h 131"/>
                    <a:gd name="T46" fmla="*/ 61 w 131"/>
                    <a:gd name="T47" fmla="*/ 131 h 131"/>
                    <a:gd name="T48" fmla="*/ 75 w 131"/>
                    <a:gd name="T49" fmla="*/ 130 h 131"/>
                    <a:gd name="T50" fmla="*/ 87 w 131"/>
                    <a:gd name="T51" fmla="*/ 128 h 131"/>
                    <a:gd name="T52" fmla="*/ 99 w 131"/>
                    <a:gd name="T53" fmla="*/ 122 h 131"/>
                    <a:gd name="T54" fmla="*/ 109 w 131"/>
                    <a:gd name="T55" fmla="*/ 115 h 131"/>
                    <a:gd name="T56" fmla="*/ 118 w 131"/>
                    <a:gd name="T57" fmla="*/ 105 h 131"/>
                    <a:gd name="T58" fmla="*/ 124 w 131"/>
                    <a:gd name="T59" fmla="*/ 95 h 131"/>
                    <a:gd name="T60" fmla="*/ 129 w 131"/>
                    <a:gd name="T61" fmla="*/ 83 h 131"/>
                    <a:gd name="T62" fmla="*/ 130 w 131"/>
                    <a:gd name="T63" fmla="*/ 69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1" h="131">
                      <a:moveTo>
                        <a:pt x="131" y="63"/>
                      </a:moveTo>
                      <a:lnTo>
                        <a:pt x="130" y="56"/>
                      </a:lnTo>
                      <a:lnTo>
                        <a:pt x="129" y="49"/>
                      </a:lnTo>
                      <a:lnTo>
                        <a:pt x="127" y="44"/>
                      </a:lnTo>
                      <a:lnTo>
                        <a:pt x="124" y="37"/>
                      </a:lnTo>
                      <a:lnTo>
                        <a:pt x="121" y="32"/>
                      </a:lnTo>
                      <a:lnTo>
                        <a:pt x="118" y="26"/>
                      </a:lnTo>
                      <a:lnTo>
                        <a:pt x="113" y="22"/>
                      </a:lnTo>
                      <a:lnTo>
                        <a:pt x="109" y="17"/>
                      </a:lnTo>
                      <a:lnTo>
                        <a:pt x="104" y="13"/>
                      </a:lnTo>
                      <a:lnTo>
                        <a:pt x="99" y="10"/>
                      </a:lnTo>
                      <a:lnTo>
                        <a:pt x="93" y="6"/>
                      </a:lnTo>
                      <a:lnTo>
                        <a:pt x="88" y="4"/>
                      </a:lnTo>
                      <a:lnTo>
                        <a:pt x="81" y="2"/>
                      </a:lnTo>
                      <a:lnTo>
                        <a:pt x="76" y="1"/>
                      </a:lnTo>
                      <a:lnTo>
                        <a:pt x="69" y="0"/>
                      </a:lnTo>
                      <a:lnTo>
                        <a:pt x="63" y="0"/>
                      </a:lnTo>
                      <a:lnTo>
                        <a:pt x="56" y="1"/>
                      </a:lnTo>
                      <a:lnTo>
                        <a:pt x="49" y="2"/>
                      </a:lnTo>
                      <a:lnTo>
                        <a:pt x="43" y="4"/>
                      </a:lnTo>
                      <a:lnTo>
                        <a:pt x="37" y="6"/>
                      </a:lnTo>
                      <a:lnTo>
                        <a:pt x="32" y="10"/>
                      </a:lnTo>
                      <a:lnTo>
                        <a:pt x="26" y="13"/>
                      </a:lnTo>
                      <a:lnTo>
                        <a:pt x="21" y="16"/>
                      </a:lnTo>
                      <a:lnTo>
                        <a:pt x="16" y="21"/>
                      </a:lnTo>
                      <a:lnTo>
                        <a:pt x="13" y="26"/>
                      </a:lnTo>
                      <a:lnTo>
                        <a:pt x="9" y="32"/>
                      </a:lnTo>
                      <a:lnTo>
                        <a:pt x="6" y="37"/>
                      </a:lnTo>
                      <a:lnTo>
                        <a:pt x="4" y="43"/>
                      </a:lnTo>
                      <a:lnTo>
                        <a:pt x="2" y="48"/>
                      </a:lnTo>
                      <a:lnTo>
                        <a:pt x="1" y="55"/>
                      </a:lnTo>
                      <a:lnTo>
                        <a:pt x="0" y="62"/>
                      </a:lnTo>
                      <a:lnTo>
                        <a:pt x="0" y="68"/>
                      </a:lnTo>
                      <a:lnTo>
                        <a:pt x="0" y="75"/>
                      </a:lnTo>
                      <a:lnTo>
                        <a:pt x="2" y="82"/>
                      </a:lnTo>
                      <a:lnTo>
                        <a:pt x="3" y="88"/>
                      </a:lnTo>
                      <a:lnTo>
                        <a:pt x="6" y="94"/>
                      </a:lnTo>
                      <a:lnTo>
                        <a:pt x="8" y="99"/>
                      </a:lnTo>
                      <a:lnTo>
                        <a:pt x="12" y="105"/>
                      </a:lnTo>
                      <a:lnTo>
                        <a:pt x="16" y="109"/>
                      </a:lnTo>
                      <a:lnTo>
                        <a:pt x="21" y="114"/>
                      </a:lnTo>
                      <a:lnTo>
                        <a:pt x="25" y="118"/>
                      </a:lnTo>
                      <a:lnTo>
                        <a:pt x="30" y="121"/>
                      </a:lnTo>
                      <a:lnTo>
                        <a:pt x="36" y="125"/>
                      </a:lnTo>
                      <a:lnTo>
                        <a:pt x="42" y="127"/>
                      </a:lnTo>
                      <a:lnTo>
                        <a:pt x="48" y="129"/>
                      </a:lnTo>
                      <a:lnTo>
                        <a:pt x="55" y="130"/>
                      </a:lnTo>
                      <a:lnTo>
                        <a:pt x="61" y="131"/>
                      </a:lnTo>
                      <a:lnTo>
                        <a:pt x="68" y="131"/>
                      </a:lnTo>
                      <a:lnTo>
                        <a:pt x="75" y="130"/>
                      </a:lnTo>
                      <a:lnTo>
                        <a:pt x="81" y="129"/>
                      </a:lnTo>
                      <a:lnTo>
                        <a:pt x="87" y="128"/>
                      </a:lnTo>
                      <a:lnTo>
                        <a:pt x="93" y="125"/>
                      </a:lnTo>
                      <a:lnTo>
                        <a:pt x="99" y="122"/>
                      </a:lnTo>
                      <a:lnTo>
                        <a:pt x="103" y="118"/>
                      </a:lnTo>
                      <a:lnTo>
                        <a:pt x="109" y="115"/>
                      </a:lnTo>
                      <a:lnTo>
                        <a:pt x="113" y="110"/>
                      </a:lnTo>
                      <a:lnTo>
                        <a:pt x="118" y="105"/>
                      </a:lnTo>
                      <a:lnTo>
                        <a:pt x="121" y="100"/>
                      </a:lnTo>
                      <a:lnTo>
                        <a:pt x="124" y="95"/>
                      </a:lnTo>
                      <a:lnTo>
                        <a:pt x="127" y="88"/>
                      </a:lnTo>
                      <a:lnTo>
                        <a:pt x="129" y="83"/>
                      </a:lnTo>
                      <a:lnTo>
                        <a:pt x="130" y="76"/>
                      </a:lnTo>
                      <a:lnTo>
                        <a:pt x="130" y="69"/>
                      </a:lnTo>
                      <a:lnTo>
                        <a:pt x="131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67728" name="Group 1168">
            <a:extLst>
              <a:ext uri="{FF2B5EF4-FFF2-40B4-BE49-F238E27FC236}">
                <a16:creationId xmlns:a16="http://schemas.microsoft.com/office/drawing/2014/main" id="{42166546-0F2E-4170-A4BB-BABFDC3A3A52}"/>
              </a:ext>
            </a:extLst>
          </p:cNvPr>
          <p:cNvGrpSpPr>
            <a:grpSpLocks/>
          </p:cNvGrpSpPr>
          <p:nvPr/>
        </p:nvGrpSpPr>
        <p:grpSpPr bwMode="auto">
          <a:xfrm>
            <a:off x="2124075" y="5724525"/>
            <a:ext cx="574675" cy="296863"/>
            <a:chOff x="3515" y="4519"/>
            <a:chExt cx="362" cy="187"/>
          </a:xfrm>
        </p:grpSpPr>
        <p:grpSp>
          <p:nvGrpSpPr>
            <p:cNvPr id="67729" name="Group 1169">
              <a:extLst>
                <a:ext uri="{FF2B5EF4-FFF2-40B4-BE49-F238E27FC236}">
                  <a16:creationId xmlns:a16="http://schemas.microsoft.com/office/drawing/2014/main" id="{E4DCB0A2-FF8F-489A-9D79-76B9CFC4690D}"/>
                </a:ext>
              </a:extLst>
            </p:cNvPr>
            <p:cNvGrpSpPr>
              <a:grpSpLocks/>
            </p:cNvGrpSpPr>
            <p:nvPr/>
          </p:nvGrpSpPr>
          <p:grpSpPr bwMode="auto">
            <a:xfrm rot="802016">
              <a:off x="3633" y="4654"/>
              <a:ext cx="92" cy="49"/>
              <a:chOff x="3638" y="5471"/>
              <a:chExt cx="653" cy="349"/>
            </a:xfrm>
          </p:grpSpPr>
          <p:sp>
            <p:nvSpPr>
              <p:cNvPr id="67730" name="Freeform 1170">
                <a:extLst>
                  <a:ext uri="{FF2B5EF4-FFF2-40B4-BE49-F238E27FC236}">
                    <a16:creationId xmlns:a16="http://schemas.microsoft.com/office/drawing/2014/main" id="{AAB865A3-749F-4E5F-82C5-FF96E730D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5471"/>
                <a:ext cx="636" cy="330"/>
              </a:xfrm>
              <a:custGeom>
                <a:avLst/>
                <a:gdLst>
                  <a:gd name="T0" fmla="*/ 572 w 1829"/>
                  <a:gd name="T1" fmla="*/ 7 h 946"/>
                  <a:gd name="T2" fmla="*/ 625 w 1829"/>
                  <a:gd name="T3" fmla="*/ 4 h 946"/>
                  <a:gd name="T4" fmla="*/ 722 w 1829"/>
                  <a:gd name="T5" fmla="*/ 0 h 946"/>
                  <a:gd name="T6" fmla="*/ 851 w 1829"/>
                  <a:gd name="T7" fmla="*/ 1 h 946"/>
                  <a:gd name="T8" fmla="*/ 964 w 1829"/>
                  <a:gd name="T9" fmla="*/ 6 h 946"/>
                  <a:gd name="T10" fmla="*/ 1043 w 1829"/>
                  <a:gd name="T11" fmla="*/ 12 h 946"/>
                  <a:gd name="T12" fmla="*/ 1126 w 1829"/>
                  <a:gd name="T13" fmla="*/ 22 h 946"/>
                  <a:gd name="T14" fmla="*/ 1211 w 1829"/>
                  <a:gd name="T15" fmla="*/ 35 h 946"/>
                  <a:gd name="T16" fmla="*/ 1295 w 1829"/>
                  <a:gd name="T17" fmla="*/ 51 h 946"/>
                  <a:gd name="T18" fmla="*/ 1379 w 1829"/>
                  <a:gd name="T19" fmla="*/ 72 h 946"/>
                  <a:gd name="T20" fmla="*/ 1460 w 1829"/>
                  <a:gd name="T21" fmla="*/ 98 h 946"/>
                  <a:gd name="T22" fmla="*/ 1537 w 1829"/>
                  <a:gd name="T23" fmla="*/ 127 h 946"/>
                  <a:gd name="T24" fmla="*/ 1609 w 1829"/>
                  <a:gd name="T25" fmla="*/ 164 h 946"/>
                  <a:gd name="T26" fmla="*/ 1673 w 1829"/>
                  <a:gd name="T27" fmla="*/ 210 h 946"/>
                  <a:gd name="T28" fmla="*/ 1727 w 1829"/>
                  <a:gd name="T29" fmla="*/ 264 h 946"/>
                  <a:gd name="T30" fmla="*/ 1771 w 1829"/>
                  <a:gd name="T31" fmla="*/ 325 h 946"/>
                  <a:gd name="T32" fmla="*/ 1803 w 1829"/>
                  <a:gd name="T33" fmla="*/ 390 h 946"/>
                  <a:gd name="T34" fmla="*/ 1822 w 1829"/>
                  <a:gd name="T35" fmla="*/ 459 h 946"/>
                  <a:gd name="T36" fmla="*/ 1829 w 1829"/>
                  <a:gd name="T37" fmla="*/ 529 h 946"/>
                  <a:gd name="T38" fmla="*/ 1820 w 1829"/>
                  <a:gd name="T39" fmla="*/ 598 h 946"/>
                  <a:gd name="T40" fmla="*/ 1794 w 1829"/>
                  <a:gd name="T41" fmla="*/ 667 h 946"/>
                  <a:gd name="T42" fmla="*/ 1754 w 1829"/>
                  <a:gd name="T43" fmla="*/ 731 h 946"/>
                  <a:gd name="T44" fmla="*/ 1694 w 1829"/>
                  <a:gd name="T45" fmla="*/ 790 h 946"/>
                  <a:gd name="T46" fmla="*/ 1615 w 1829"/>
                  <a:gd name="T47" fmla="*/ 842 h 946"/>
                  <a:gd name="T48" fmla="*/ 1517 w 1829"/>
                  <a:gd name="T49" fmla="*/ 885 h 946"/>
                  <a:gd name="T50" fmla="*/ 1398 w 1829"/>
                  <a:gd name="T51" fmla="*/ 919 h 946"/>
                  <a:gd name="T52" fmla="*/ 1257 w 1829"/>
                  <a:gd name="T53" fmla="*/ 940 h 946"/>
                  <a:gd name="T54" fmla="*/ 1093 w 1829"/>
                  <a:gd name="T55" fmla="*/ 946 h 946"/>
                  <a:gd name="T56" fmla="*/ 911 w 1829"/>
                  <a:gd name="T57" fmla="*/ 940 h 946"/>
                  <a:gd name="T58" fmla="*/ 745 w 1829"/>
                  <a:gd name="T59" fmla="*/ 924 h 946"/>
                  <a:gd name="T60" fmla="*/ 601 w 1829"/>
                  <a:gd name="T61" fmla="*/ 901 h 946"/>
                  <a:gd name="T62" fmla="*/ 476 w 1829"/>
                  <a:gd name="T63" fmla="*/ 873 h 946"/>
                  <a:gd name="T64" fmla="*/ 370 w 1829"/>
                  <a:gd name="T65" fmla="*/ 841 h 946"/>
                  <a:gd name="T66" fmla="*/ 282 w 1829"/>
                  <a:gd name="T67" fmla="*/ 805 h 946"/>
                  <a:gd name="T68" fmla="*/ 208 w 1829"/>
                  <a:gd name="T69" fmla="*/ 767 h 946"/>
                  <a:gd name="T70" fmla="*/ 149 w 1829"/>
                  <a:gd name="T71" fmla="*/ 727 h 946"/>
                  <a:gd name="T72" fmla="*/ 102 w 1829"/>
                  <a:gd name="T73" fmla="*/ 689 h 946"/>
                  <a:gd name="T74" fmla="*/ 66 w 1829"/>
                  <a:gd name="T75" fmla="*/ 650 h 946"/>
                  <a:gd name="T76" fmla="*/ 40 w 1829"/>
                  <a:gd name="T77" fmla="*/ 615 h 946"/>
                  <a:gd name="T78" fmla="*/ 21 w 1829"/>
                  <a:gd name="T79" fmla="*/ 582 h 946"/>
                  <a:gd name="T80" fmla="*/ 10 w 1829"/>
                  <a:gd name="T81" fmla="*/ 553 h 946"/>
                  <a:gd name="T82" fmla="*/ 3 w 1829"/>
                  <a:gd name="T83" fmla="*/ 531 h 946"/>
                  <a:gd name="T84" fmla="*/ 0 w 1829"/>
                  <a:gd name="T85" fmla="*/ 509 h 946"/>
                  <a:gd name="T86" fmla="*/ 9 w 1829"/>
                  <a:gd name="T87" fmla="*/ 484 h 946"/>
                  <a:gd name="T88" fmla="*/ 59 w 1829"/>
                  <a:gd name="T89" fmla="*/ 396 h 946"/>
                  <a:gd name="T90" fmla="*/ 98 w 1829"/>
                  <a:gd name="T91" fmla="*/ 335 h 946"/>
                  <a:gd name="T92" fmla="*/ 130 w 1829"/>
                  <a:gd name="T93" fmla="*/ 291 h 946"/>
                  <a:gd name="T94" fmla="*/ 167 w 1829"/>
                  <a:gd name="T95" fmla="*/ 246 h 946"/>
                  <a:gd name="T96" fmla="*/ 207 w 1829"/>
                  <a:gd name="T97" fmla="*/ 201 h 946"/>
                  <a:gd name="T98" fmla="*/ 252 w 1829"/>
                  <a:gd name="T99" fmla="*/ 158 h 946"/>
                  <a:gd name="T100" fmla="*/ 300 w 1829"/>
                  <a:gd name="T101" fmla="*/ 117 h 946"/>
                  <a:gd name="T102" fmla="*/ 353 w 1829"/>
                  <a:gd name="T103" fmla="*/ 82 h 946"/>
                  <a:gd name="T104" fmla="*/ 409 w 1829"/>
                  <a:gd name="T105" fmla="*/ 51 h 946"/>
                  <a:gd name="T106" fmla="*/ 469 w 1829"/>
                  <a:gd name="T107" fmla="*/ 28 h 946"/>
                  <a:gd name="T108" fmla="*/ 532 w 1829"/>
                  <a:gd name="T109" fmla="*/ 11 h 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29" h="946">
                    <a:moveTo>
                      <a:pt x="565" y="7"/>
                    </a:moveTo>
                    <a:lnTo>
                      <a:pt x="572" y="7"/>
                    </a:lnTo>
                    <a:lnTo>
                      <a:pt x="592" y="6"/>
                    </a:lnTo>
                    <a:lnTo>
                      <a:pt x="625" y="4"/>
                    </a:lnTo>
                    <a:lnTo>
                      <a:pt x="669" y="1"/>
                    </a:lnTo>
                    <a:lnTo>
                      <a:pt x="722" y="0"/>
                    </a:lnTo>
                    <a:lnTo>
                      <a:pt x="782" y="0"/>
                    </a:lnTo>
                    <a:lnTo>
                      <a:pt x="851" y="1"/>
                    </a:lnTo>
                    <a:lnTo>
                      <a:pt x="925" y="4"/>
                    </a:lnTo>
                    <a:lnTo>
                      <a:pt x="964" y="6"/>
                    </a:lnTo>
                    <a:lnTo>
                      <a:pt x="1003" y="9"/>
                    </a:lnTo>
                    <a:lnTo>
                      <a:pt x="1043" y="12"/>
                    </a:lnTo>
                    <a:lnTo>
                      <a:pt x="1085" y="17"/>
                    </a:lnTo>
                    <a:lnTo>
                      <a:pt x="1126" y="22"/>
                    </a:lnTo>
                    <a:lnTo>
                      <a:pt x="1168" y="28"/>
                    </a:lnTo>
                    <a:lnTo>
                      <a:pt x="1211" y="35"/>
                    </a:lnTo>
                    <a:lnTo>
                      <a:pt x="1253" y="42"/>
                    </a:lnTo>
                    <a:lnTo>
                      <a:pt x="1295" y="51"/>
                    </a:lnTo>
                    <a:lnTo>
                      <a:pt x="1337" y="61"/>
                    </a:lnTo>
                    <a:lnTo>
                      <a:pt x="1379" y="72"/>
                    </a:lnTo>
                    <a:lnTo>
                      <a:pt x="1420" y="84"/>
                    </a:lnTo>
                    <a:lnTo>
                      <a:pt x="1460" y="98"/>
                    </a:lnTo>
                    <a:lnTo>
                      <a:pt x="1498" y="112"/>
                    </a:lnTo>
                    <a:lnTo>
                      <a:pt x="1537" y="127"/>
                    </a:lnTo>
                    <a:lnTo>
                      <a:pt x="1573" y="145"/>
                    </a:lnTo>
                    <a:lnTo>
                      <a:pt x="1609" y="164"/>
                    </a:lnTo>
                    <a:lnTo>
                      <a:pt x="1642" y="186"/>
                    </a:lnTo>
                    <a:lnTo>
                      <a:pt x="1673" y="210"/>
                    </a:lnTo>
                    <a:lnTo>
                      <a:pt x="1702" y="236"/>
                    </a:lnTo>
                    <a:lnTo>
                      <a:pt x="1727" y="264"/>
                    </a:lnTo>
                    <a:lnTo>
                      <a:pt x="1750" y="293"/>
                    </a:lnTo>
                    <a:lnTo>
                      <a:pt x="1771" y="325"/>
                    </a:lnTo>
                    <a:lnTo>
                      <a:pt x="1789" y="357"/>
                    </a:lnTo>
                    <a:lnTo>
                      <a:pt x="1803" y="390"/>
                    </a:lnTo>
                    <a:lnTo>
                      <a:pt x="1814" y="425"/>
                    </a:lnTo>
                    <a:lnTo>
                      <a:pt x="1822" y="459"/>
                    </a:lnTo>
                    <a:lnTo>
                      <a:pt x="1828" y="493"/>
                    </a:lnTo>
                    <a:lnTo>
                      <a:pt x="1829" y="529"/>
                    </a:lnTo>
                    <a:lnTo>
                      <a:pt x="1825" y="564"/>
                    </a:lnTo>
                    <a:lnTo>
                      <a:pt x="1820" y="598"/>
                    </a:lnTo>
                    <a:lnTo>
                      <a:pt x="1809" y="632"/>
                    </a:lnTo>
                    <a:lnTo>
                      <a:pt x="1794" y="667"/>
                    </a:lnTo>
                    <a:lnTo>
                      <a:pt x="1777" y="699"/>
                    </a:lnTo>
                    <a:lnTo>
                      <a:pt x="1754" y="731"/>
                    </a:lnTo>
                    <a:lnTo>
                      <a:pt x="1726" y="761"/>
                    </a:lnTo>
                    <a:lnTo>
                      <a:pt x="1694" y="790"/>
                    </a:lnTo>
                    <a:lnTo>
                      <a:pt x="1657" y="817"/>
                    </a:lnTo>
                    <a:lnTo>
                      <a:pt x="1615" y="842"/>
                    </a:lnTo>
                    <a:lnTo>
                      <a:pt x="1569" y="864"/>
                    </a:lnTo>
                    <a:lnTo>
                      <a:pt x="1517" y="885"/>
                    </a:lnTo>
                    <a:lnTo>
                      <a:pt x="1461" y="903"/>
                    </a:lnTo>
                    <a:lnTo>
                      <a:pt x="1398" y="919"/>
                    </a:lnTo>
                    <a:lnTo>
                      <a:pt x="1330" y="931"/>
                    </a:lnTo>
                    <a:lnTo>
                      <a:pt x="1257" y="940"/>
                    </a:lnTo>
                    <a:lnTo>
                      <a:pt x="1178" y="945"/>
                    </a:lnTo>
                    <a:lnTo>
                      <a:pt x="1093" y="946"/>
                    </a:lnTo>
                    <a:lnTo>
                      <a:pt x="1002" y="944"/>
                    </a:lnTo>
                    <a:lnTo>
                      <a:pt x="911" y="940"/>
                    </a:lnTo>
                    <a:lnTo>
                      <a:pt x="824" y="933"/>
                    </a:lnTo>
                    <a:lnTo>
                      <a:pt x="745" y="924"/>
                    </a:lnTo>
                    <a:lnTo>
                      <a:pt x="671" y="913"/>
                    </a:lnTo>
                    <a:lnTo>
                      <a:pt x="601" y="901"/>
                    </a:lnTo>
                    <a:lnTo>
                      <a:pt x="536" y="888"/>
                    </a:lnTo>
                    <a:lnTo>
                      <a:pt x="476" y="873"/>
                    </a:lnTo>
                    <a:lnTo>
                      <a:pt x="421" y="858"/>
                    </a:lnTo>
                    <a:lnTo>
                      <a:pt x="370" y="841"/>
                    </a:lnTo>
                    <a:lnTo>
                      <a:pt x="324" y="824"/>
                    </a:lnTo>
                    <a:lnTo>
                      <a:pt x="282" y="805"/>
                    </a:lnTo>
                    <a:lnTo>
                      <a:pt x="243" y="786"/>
                    </a:lnTo>
                    <a:lnTo>
                      <a:pt x="208" y="767"/>
                    </a:lnTo>
                    <a:lnTo>
                      <a:pt x="177" y="747"/>
                    </a:lnTo>
                    <a:lnTo>
                      <a:pt x="149" y="727"/>
                    </a:lnTo>
                    <a:lnTo>
                      <a:pt x="124" y="708"/>
                    </a:lnTo>
                    <a:lnTo>
                      <a:pt x="102" y="689"/>
                    </a:lnTo>
                    <a:lnTo>
                      <a:pt x="83" y="669"/>
                    </a:lnTo>
                    <a:lnTo>
                      <a:pt x="66" y="650"/>
                    </a:lnTo>
                    <a:lnTo>
                      <a:pt x="52" y="632"/>
                    </a:lnTo>
                    <a:lnTo>
                      <a:pt x="40" y="615"/>
                    </a:lnTo>
                    <a:lnTo>
                      <a:pt x="30" y="597"/>
                    </a:lnTo>
                    <a:lnTo>
                      <a:pt x="21" y="582"/>
                    </a:lnTo>
                    <a:lnTo>
                      <a:pt x="14" y="567"/>
                    </a:lnTo>
                    <a:lnTo>
                      <a:pt x="10" y="553"/>
                    </a:lnTo>
                    <a:lnTo>
                      <a:pt x="6" y="541"/>
                    </a:lnTo>
                    <a:lnTo>
                      <a:pt x="3" y="531"/>
                    </a:lnTo>
                    <a:lnTo>
                      <a:pt x="1" y="521"/>
                    </a:lnTo>
                    <a:lnTo>
                      <a:pt x="0" y="509"/>
                    </a:lnTo>
                    <a:lnTo>
                      <a:pt x="0" y="504"/>
                    </a:lnTo>
                    <a:lnTo>
                      <a:pt x="9" y="484"/>
                    </a:lnTo>
                    <a:lnTo>
                      <a:pt x="38" y="431"/>
                    </a:lnTo>
                    <a:lnTo>
                      <a:pt x="59" y="396"/>
                    </a:lnTo>
                    <a:lnTo>
                      <a:pt x="84" y="356"/>
                    </a:lnTo>
                    <a:lnTo>
                      <a:pt x="98" y="335"/>
                    </a:lnTo>
                    <a:lnTo>
                      <a:pt x="114" y="313"/>
                    </a:lnTo>
                    <a:lnTo>
                      <a:pt x="130" y="291"/>
                    </a:lnTo>
                    <a:lnTo>
                      <a:pt x="148" y="269"/>
                    </a:lnTo>
                    <a:lnTo>
                      <a:pt x="167" y="246"/>
                    </a:lnTo>
                    <a:lnTo>
                      <a:pt x="187" y="224"/>
                    </a:lnTo>
                    <a:lnTo>
                      <a:pt x="207" y="201"/>
                    </a:lnTo>
                    <a:lnTo>
                      <a:pt x="229" y="179"/>
                    </a:lnTo>
                    <a:lnTo>
                      <a:pt x="252" y="158"/>
                    </a:lnTo>
                    <a:lnTo>
                      <a:pt x="275" y="137"/>
                    </a:lnTo>
                    <a:lnTo>
                      <a:pt x="300" y="117"/>
                    </a:lnTo>
                    <a:lnTo>
                      <a:pt x="326" y="99"/>
                    </a:lnTo>
                    <a:lnTo>
                      <a:pt x="353" y="82"/>
                    </a:lnTo>
                    <a:lnTo>
                      <a:pt x="380" y="65"/>
                    </a:lnTo>
                    <a:lnTo>
                      <a:pt x="409" y="51"/>
                    </a:lnTo>
                    <a:lnTo>
                      <a:pt x="438" y="38"/>
                    </a:lnTo>
                    <a:lnTo>
                      <a:pt x="469" y="28"/>
                    </a:lnTo>
                    <a:lnTo>
                      <a:pt x="500" y="18"/>
                    </a:lnTo>
                    <a:lnTo>
                      <a:pt x="532" y="11"/>
                    </a:lnTo>
                    <a:lnTo>
                      <a:pt x="565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alpha val="86000"/>
                    </a:srgbClr>
                  </a:gs>
                  <a:gs pos="100000">
                    <a:srgbClr val="F6240E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31" name="Freeform 1171">
                <a:extLst>
                  <a:ext uri="{FF2B5EF4-FFF2-40B4-BE49-F238E27FC236}">
                    <a16:creationId xmlns:a16="http://schemas.microsoft.com/office/drawing/2014/main" id="{BE2CC21D-038B-46F7-ADAF-9CB1C8B377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8" y="5473"/>
                <a:ext cx="653" cy="347"/>
              </a:xfrm>
              <a:custGeom>
                <a:avLst/>
                <a:gdLst>
                  <a:gd name="T0" fmla="*/ 519 w 1874"/>
                  <a:gd name="T1" fmla="*/ 19 h 992"/>
                  <a:gd name="T2" fmla="*/ 369 w 1874"/>
                  <a:gd name="T3" fmla="*/ 82 h 992"/>
                  <a:gd name="T4" fmla="*/ 242 w 1874"/>
                  <a:gd name="T5" fmla="*/ 179 h 992"/>
                  <a:gd name="T6" fmla="*/ 141 w 1874"/>
                  <a:gd name="T7" fmla="*/ 291 h 992"/>
                  <a:gd name="T8" fmla="*/ 45 w 1874"/>
                  <a:gd name="T9" fmla="*/ 434 h 992"/>
                  <a:gd name="T10" fmla="*/ 0 w 1874"/>
                  <a:gd name="T11" fmla="*/ 535 h 992"/>
                  <a:gd name="T12" fmla="*/ 18 w 1874"/>
                  <a:gd name="T13" fmla="*/ 600 h 992"/>
                  <a:gd name="T14" fmla="*/ 72 w 1874"/>
                  <a:gd name="T15" fmla="*/ 689 h 992"/>
                  <a:gd name="T16" fmla="*/ 186 w 1874"/>
                  <a:gd name="T17" fmla="*/ 789 h 992"/>
                  <a:gd name="T18" fmla="*/ 384 w 1874"/>
                  <a:gd name="T19" fmla="*/ 885 h 992"/>
                  <a:gd name="T20" fmla="*/ 688 w 1874"/>
                  <a:gd name="T21" fmla="*/ 958 h 992"/>
                  <a:gd name="T22" fmla="*/ 1085 w 1874"/>
                  <a:gd name="T23" fmla="*/ 992 h 992"/>
                  <a:gd name="T24" fmla="*/ 1347 w 1874"/>
                  <a:gd name="T25" fmla="*/ 978 h 992"/>
                  <a:gd name="T26" fmla="*/ 1542 w 1874"/>
                  <a:gd name="T27" fmla="*/ 933 h 992"/>
                  <a:gd name="T28" fmla="*/ 1683 w 1874"/>
                  <a:gd name="T29" fmla="*/ 865 h 992"/>
                  <a:gd name="T30" fmla="*/ 1775 w 1874"/>
                  <a:gd name="T31" fmla="*/ 789 h 992"/>
                  <a:gd name="T32" fmla="*/ 1832 w 1874"/>
                  <a:gd name="T33" fmla="*/ 711 h 992"/>
                  <a:gd name="T34" fmla="*/ 1867 w 1874"/>
                  <a:gd name="T35" fmla="*/ 615 h 992"/>
                  <a:gd name="T36" fmla="*/ 1874 w 1874"/>
                  <a:gd name="T37" fmla="*/ 527 h 992"/>
                  <a:gd name="T38" fmla="*/ 1859 w 1874"/>
                  <a:gd name="T39" fmla="*/ 441 h 992"/>
                  <a:gd name="T40" fmla="*/ 1826 w 1874"/>
                  <a:gd name="T41" fmla="*/ 358 h 992"/>
                  <a:gd name="T42" fmla="*/ 1774 w 1874"/>
                  <a:gd name="T43" fmla="*/ 281 h 992"/>
                  <a:gd name="T44" fmla="*/ 1707 w 1874"/>
                  <a:gd name="T45" fmla="*/ 213 h 992"/>
                  <a:gd name="T46" fmla="*/ 1625 w 1874"/>
                  <a:gd name="T47" fmla="*/ 157 h 992"/>
                  <a:gd name="T48" fmla="*/ 1453 w 1874"/>
                  <a:gd name="T49" fmla="*/ 86 h 992"/>
                  <a:gd name="T50" fmla="*/ 1245 w 1874"/>
                  <a:gd name="T51" fmla="*/ 37 h 992"/>
                  <a:gd name="T52" fmla="*/ 1038 w 1874"/>
                  <a:gd name="T53" fmla="*/ 10 h 992"/>
                  <a:gd name="T54" fmla="*/ 756 w 1874"/>
                  <a:gd name="T55" fmla="*/ 0 h 992"/>
                  <a:gd name="T56" fmla="*/ 587 w 1874"/>
                  <a:gd name="T57" fmla="*/ 8 h 992"/>
                  <a:gd name="T58" fmla="*/ 1649 w 1874"/>
                  <a:gd name="T59" fmla="*/ 226 h 992"/>
                  <a:gd name="T60" fmla="*/ 1716 w 1874"/>
                  <a:gd name="T61" fmla="*/ 282 h 992"/>
                  <a:gd name="T62" fmla="*/ 1769 w 1874"/>
                  <a:gd name="T63" fmla="*/ 348 h 992"/>
                  <a:gd name="T64" fmla="*/ 1805 w 1874"/>
                  <a:gd name="T65" fmla="*/ 420 h 992"/>
                  <a:gd name="T66" fmla="*/ 1826 w 1874"/>
                  <a:gd name="T67" fmla="*/ 497 h 992"/>
                  <a:gd name="T68" fmla="*/ 1827 w 1874"/>
                  <a:gd name="T69" fmla="*/ 575 h 992"/>
                  <a:gd name="T70" fmla="*/ 1803 w 1874"/>
                  <a:gd name="T71" fmla="*/ 666 h 992"/>
                  <a:gd name="T72" fmla="*/ 1762 w 1874"/>
                  <a:gd name="T73" fmla="*/ 735 h 992"/>
                  <a:gd name="T74" fmla="*/ 1690 w 1874"/>
                  <a:gd name="T75" fmla="*/ 806 h 992"/>
                  <a:gd name="T76" fmla="*/ 1577 w 1874"/>
                  <a:gd name="T77" fmla="*/ 871 h 992"/>
                  <a:gd name="T78" fmla="*/ 1413 w 1874"/>
                  <a:gd name="T79" fmla="*/ 921 h 992"/>
                  <a:gd name="T80" fmla="*/ 1191 w 1874"/>
                  <a:gd name="T81" fmla="*/ 946 h 992"/>
                  <a:gd name="T82" fmla="*/ 864 w 1874"/>
                  <a:gd name="T83" fmla="*/ 934 h 992"/>
                  <a:gd name="T84" fmla="*/ 539 w 1874"/>
                  <a:gd name="T85" fmla="*/ 883 h 992"/>
                  <a:gd name="T86" fmla="*/ 315 w 1874"/>
                  <a:gd name="T87" fmla="*/ 807 h 992"/>
                  <a:gd name="T88" fmla="*/ 171 w 1874"/>
                  <a:gd name="T89" fmla="*/ 721 h 992"/>
                  <a:gd name="T90" fmla="*/ 91 w 1874"/>
                  <a:gd name="T91" fmla="*/ 637 h 992"/>
                  <a:gd name="T92" fmla="*/ 54 w 1874"/>
                  <a:gd name="T93" fmla="*/ 569 h 992"/>
                  <a:gd name="T94" fmla="*/ 89 w 1874"/>
                  <a:gd name="T95" fmla="*/ 449 h 992"/>
                  <a:gd name="T96" fmla="*/ 182 w 1874"/>
                  <a:gd name="T97" fmla="*/ 314 h 992"/>
                  <a:gd name="T98" fmla="*/ 276 w 1874"/>
                  <a:gd name="T99" fmla="*/ 210 h 992"/>
                  <a:gd name="T100" fmla="*/ 392 w 1874"/>
                  <a:gd name="T101" fmla="*/ 121 h 992"/>
                  <a:gd name="T102" fmla="*/ 530 w 1874"/>
                  <a:gd name="T103" fmla="*/ 63 h 992"/>
                  <a:gd name="T104" fmla="*/ 653 w 1874"/>
                  <a:gd name="T105" fmla="*/ 49 h 992"/>
                  <a:gd name="T106" fmla="*/ 950 w 1874"/>
                  <a:gd name="T107" fmla="*/ 50 h 992"/>
                  <a:gd name="T108" fmla="*/ 1149 w 1874"/>
                  <a:gd name="T109" fmla="*/ 67 h 992"/>
                  <a:gd name="T110" fmla="*/ 1356 w 1874"/>
                  <a:gd name="T111" fmla="*/ 106 h 992"/>
                  <a:gd name="T112" fmla="*/ 1551 w 1874"/>
                  <a:gd name="T113" fmla="*/ 171 h 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74" h="992">
                    <a:moveTo>
                      <a:pt x="587" y="8"/>
                    </a:moveTo>
                    <a:lnTo>
                      <a:pt x="587" y="8"/>
                    </a:lnTo>
                    <a:lnTo>
                      <a:pt x="587" y="8"/>
                    </a:lnTo>
                    <a:lnTo>
                      <a:pt x="552" y="12"/>
                    </a:lnTo>
                    <a:lnTo>
                      <a:pt x="519" y="19"/>
                    </a:lnTo>
                    <a:lnTo>
                      <a:pt x="487" y="28"/>
                    </a:lnTo>
                    <a:lnTo>
                      <a:pt x="456" y="39"/>
                    </a:lnTo>
                    <a:lnTo>
                      <a:pt x="425" y="52"/>
                    </a:lnTo>
                    <a:lnTo>
                      <a:pt x="397" y="66"/>
                    </a:lnTo>
                    <a:lnTo>
                      <a:pt x="369" y="82"/>
                    </a:lnTo>
                    <a:lnTo>
                      <a:pt x="341" y="100"/>
                    </a:lnTo>
                    <a:lnTo>
                      <a:pt x="315" y="118"/>
                    </a:lnTo>
                    <a:lnTo>
                      <a:pt x="289" y="137"/>
                    </a:lnTo>
                    <a:lnTo>
                      <a:pt x="265" y="158"/>
                    </a:lnTo>
                    <a:lnTo>
                      <a:pt x="242" y="179"/>
                    </a:lnTo>
                    <a:lnTo>
                      <a:pt x="220" y="201"/>
                    </a:lnTo>
                    <a:lnTo>
                      <a:pt x="199" y="223"/>
                    </a:lnTo>
                    <a:lnTo>
                      <a:pt x="179" y="245"/>
                    </a:lnTo>
                    <a:lnTo>
                      <a:pt x="160" y="269"/>
                    </a:lnTo>
                    <a:lnTo>
                      <a:pt x="141" y="291"/>
                    </a:lnTo>
                    <a:lnTo>
                      <a:pt x="125" y="314"/>
                    </a:lnTo>
                    <a:lnTo>
                      <a:pt x="108" y="336"/>
                    </a:lnTo>
                    <a:lnTo>
                      <a:pt x="94" y="357"/>
                    </a:lnTo>
                    <a:lnTo>
                      <a:pt x="67" y="398"/>
                    </a:lnTo>
                    <a:lnTo>
                      <a:pt x="45" y="434"/>
                    </a:lnTo>
                    <a:lnTo>
                      <a:pt x="14" y="492"/>
                    </a:lnTo>
                    <a:lnTo>
                      <a:pt x="2" y="517"/>
                    </a:lnTo>
                    <a:lnTo>
                      <a:pt x="1" y="522"/>
                    </a:lnTo>
                    <a:lnTo>
                      <a:pt x="0" y="527"/>
                    </a:lnTo>
                    <a:lnTo>
                      <a:pt x="0" y="535"/>
                    </a:lnTo>
                    <a:lnTo>
                      <a:pt x="2" y="550"/>
                    </a:lnTo>
                    <a:lnTo>
                      <a:pt x="4" y="560"/>
                    </a:lnTo>
                    <a:lnTo>
                      <a:pt x="8" y="573"/>
                    </a:lnTo>
                    <a:lnTo>
                      <a:pt x="12" y="586"/>
                    </a:lnTo>
                    <a:lnTo>
                      <a:pt x="18" y="600"/>
                    </a:lnTo>
                    <a:lnTo>
                      <a:pt x="24" y="617"/>
                    </a:lnTo>
                    <a:lnTo>
                      <a:pt x="33" y="633"/>
                    </a:lnTo>
                    <a:lnTo>
                      <a:pt x="44" y="651"/>
                    </a:lnTo>
                    <a:lnTo>
                      <a:pt x="56" y="670"/>
                    </a:lnTo>
                    <a:lnTo>
                      <a:pt x="72" y="689"/>
                    </a:lnTo>
                    <a:lnTo>
                      <a:pt x="88" y="708"/>
                    </a:lnTo>
                    <a:lnTo>
                      <a:pt x="108" y="728"/>
                    </a:lnTo>
                    <a:lnTo>
                      <a:pt x="131" y="748"/>
                    </a:lnTo>
                    <a:lnTo>
                      <a:pt x="157" y="769"/>
                    </a:lnTo>
                    <a:lnTo>
                      <a:pt x="186" y="789"/>
                    </a:lnTo>
                    <a:lnTo>
                      <a:pt x="219" y="809"/>
                    </a:lnTo>
                    <a:lnTo>
                      <a:pt x="254" y="829"/>
                    </a:lnTo>
                    <a:lnTo>
                      <a:pt x="294" y="848"/>
                    </a:lnTo>
                    <a:lnTo>
                      <a:pt x="337" y="866"/>
                    </a:lnTo>
                    <a:lnTo>
                      <a:pt x="384" y="885"/>
                    </a:lnTo>
                    <a:lnTo>
                      <a:pt x="436" y="902"/>
                    </a:lnTo>
                    <a:lnTo>
                      <a:pt x="492" y="917"/>
                    </a:lnTo>
                    <a:lnTo>
                      <a:pt x="552" y="933"/>
                    </a:lnTo>
                    <a:lnTo>
                      <a:pt x="618" y="946"/>
                    </a:lnTo>
                    <a:lnTo>
                      <a:pt x="688" y="958"/>
                    </a:lnTo>
                    <a:lnTo>
                      <a:pt x="764" y="969"/>
                    </a:lnTo>
                    <a:lnTo>
                      <a:pt x="845" y="978"/>
                    </a:lnTo>
                    <a:lnTo>
                      <a:pt x="931" y="985"/>
                    </a:lnTo>
                    <a:lnTo>
                      <a:pt x="1024" y="990"/>
                    </a:lnTo>
                    <a:lnTo>
                      <a:pt x="1085" y="992"/>
                    </a:lnTo>
                    <a:lnTo>
                      <a:pt x="1142" y="992"/>
                    </a:lnTo>
                    <a:lnTo>
                      <a:pt x="1198" y="990"/>
                    </a:lnTo>
                    <a:lnTo>
                      <a:pt x="1250" y="988"/>
                    </a:lnTo>
                    <a:lnTo>
                      <a:pt x="1299" y="984"/>
                    </a:lnTo>
                    <a:lnTo>
                      <a:pt x="1347" y="978"/>
                    </a:lnTo>
                    <a:lnTo>
                      <a:pt x="1390" y="970"/>
                    </a:lnTo>
                    <a:lnTo>
                      <a:pt x="1432" y="963"/>
                    </a:lnTo>
                    <a:lnTo>
                      <a:pt x="1472" y="954"/>
                    </a:lnTo>
                    <a:lnTo>
                      <a:pt x="1508" y="944"/>
                    </a:lnTo>
                    <a:lnTo>
                      <a:pt x="1542" y="933"/>
                    </a:lnTo>
                    <a:lnTo>
                      <a:pt x="1574" y="921"/>
                    </a:lnTo>
                    <a:lnTo>
                      <a:pt x="1604" y="907"/>
                    </a:lnTo>
                    <a:lnTo>
                      <a:pt x="1633" y="894"/>
                    </a:lnTo>
                    <a:lnTo>
                      <a:pt x="1658" y="881"/>
                    </a:lnTo>
                    <a:lnTo>
                      <a:pt x="1683" y="865"/>
                    </a:lnTo>
                    <a:lnTo>
                      <a:pt x="1705" y="851"/>
                    </a:lnTo>
                    <a:lnTo>
                      <a:pt x="1725" y="836"/>
                    </a:lnTo>
                    <a:lnTo>
                      <a:pt x="1743" y="820"/>
                    </a:lnTo>
                    <a:lnTo>
                      <a:pt x="1760" y="805"/>
                    </a:lnTo>
                    <a:lnTo>
                      <a:pt x="1775" y="789"/>
                    </a:lnTo>
                    <a:lnTo>
                      <a:pt x="1790" y="773"/>
                    </a:lnTo>
                    <a:lnTo>
                      <a:pt x="1802" y="757"/>
                    </a:lnTo>
                    <a:lnTo>
                      <a:pt x="1813" y="742"/>
                    </a:lnTo>
                    <a:lnTo>
                      <a:pt x="1823" y="726"/>
                    </a:lnTo>
                    <a:lnTo>
                      <a:pt x="1832" y="711"/>
                    </a:lnTo>
                    <a:lnTo>
                      <a:pt x="1839" y="696"/>
                    </a:lnTo>
                    <a:lnTo>
                      <a:pt x="1846" y="682"/>
                    </a:lnTo>
                    <a:lnTo>
                      <a:pt x="1856" y="655"/>
                    </a:lnTo>
                    <a:lnTo>
                      <a:pt x="1863" y="632"/>
                    </a:lnTo>
                    <a:lnTo>
                      <a:pt x="1867" y="615"/>
                    </a:lnTo>
                    <a:lnTo>
                      <a:pt x="1870" y="598"/>
                    </a:lnTo>
                    <a:lnTo>
                      <a:pt x="1873" y="580"/>
                    </a:lnTo>
                    <a:lnTo>
                      <a:pt x="1874" y="563"/>
                    </a:lnTo>
                    <a:lnTo>
                      <a:pt x="1874" y="545"/>
                    </a:lnTo>
                    <a:lnTo>
                      <a:pt x="1874" y="527"/>
                    </a:lnTo>
                    <a:lnTo>
                      <a:pt x="1873" y="511"/>
                    </a:lnTo>
                    <a:lnTo>
                      <a:pt x="1870" y="493"/>
                    </a:lnTo>
                    <a:lnTo>
                      <a:pt x="1867" y="475"/>
                    </a:lnTo>
                    <a:lnTo>
                      <a:pt x="1864" y="459"/>
                    </a:lnTo>
                    <a:lnTo>
                      <a:pt x="1859" y="441"/>
                    </a:lnTo>
                    <a:lnTo>
                      <a:pt x="1854" y="424"/>
                    </a:lnTo>
                    <a:lnTo>
                      <a:pt x="1848" y="407"/>
                    </a:lnTo>
                    <a:lnTo>
                      <a:pt x="1842" y="390"/>
                    </a:lnTo>
                    <a:lnTo>
                      <a:pt x="1834" y="374"/>
                    </a:lnTo>
                    <a:lnTo>
                      <a:pt x="1826" y="358"/>
                    </a:lnTo>
                    <a:lnTo>
                      <a:pt x="1817" y="342"/>
                    </a:lnTo>
                    <a:lnTo>
                      <a:pt x="1807" y="326"/>
                    </a:lnTo>
                    <a:lnTo>
                      <a:pt x="1798" y="311"/>
                    </a:lnTo>
                    <a:lnTo>
                      <a:pt x="1786" y="295"/>
                    </a:lnTo>
                    <a:lnTo>
                      <a:pt x="1774" y="281"/>
                    </a:lnTo>
                    <a:lnTo>
                      <a:pt x="1762" y="266"/>
                    </a:lnTo>
                    <a:lnTo>
                      <a:pt x="1750" y="252"/>
                    </a:lnTo>
                    <a:lnTo>
                      <a:pt x="1736" y="239"/>
                    </a:lnTo>
                    <a:lnTo>
                      <a:pt x="1722" y="226"/>
                    </a:lnTo>
                    <a:lnTo>
                      <a:pt x="1707" y="213"/>
                    </a:lnTo>
                    <a:lnTo>
                      <a:pt x="1691" y="201"/>
                    </a:lnTo>
                    <a:lnTo>
                      <a:pt x="1676" y="189"/>
                    </a:lnTo>
                    <a:lnTo>
                      <a:pt x="1659" y="178"/>
                    </a:lnTo>
                    <a:lnTo>
                      <a:pt x="1643" y="167"/>
                    </a:lnTo>
                    <a:lnTo>
                      <a:pt x="1625" y="157"/>
                    </a:lnTo>
                    <a:lnTo>
                      <a:pt x="1606" y="148"/>
                    </a:lnTo>
                    <a:lnTo>
                      <a:pt x="1570" y="130"/>
                    </a:lnTo>
                    <a:lnTo>
                      <a:pt x="1531" y="114"/>
                    </a:lnTo>
                    <a:lnTo>
                      <a:pt x="1493" y="100"/>
                    </a:lnTo>
                    <a:lnTo>
                      <a:pt x="1453" y="86"/>
                    </a:lnTo>
                    <a:lnTo>
                      <a:pt x="1412" y="74"/>
                    </a:lnTo>
                    <a:lnTo>
                      <a:pt x="1371" y="63"/>
                    </a:lnTo>
                    <a:lnTo>
                      <a:pt x="1329" y="53"/>
                    </a:lnTo>
                    <a:lnTo>
                      <a:pt x="1287" y="44"/>
                    </a:lnTo>
                    <a:lnTo>
                      <a:pt x="1245" y="37"/>
                    </a:lnTo>
                    <a:lnTo>
                      <a:pt x="1203" y="30"/>
                    </a:lnTo>
                    <a:lnTo>
                      <a:pt x="1161" y="23"/>
                    </a:lnTo>
                    <a:lnTo>
                      <a:pt x="1120" y="18"/>
                    </a:lnTo>
                    <a:lnTo>
                      <a:pt x="1079" y="13"/>
                    </a:lnTo>
                    <a:lnTo>
                      <a:pt x="1038" y="10"/>
                    </a:lnTo>
                    <a:lnTo>
                      <a:pt x="1000" y="7"/>
                    </a:lnTo>
                    <a:lnTo>
                      <a:pt x="961" y="4"/>
                    </a:lnTo>
                    <a:lnTo>
                      <a:pt x="887" y="1"/>
                    </a:lnTo>
                    <a:lnTo>
                      <a:pt x="819" y="0"/>
                    </a:lnTo>
                    <a:lnTo>
                      <a:pt x="756" y="0"/>
                    </a:lnTo>
                    <a:lnTo>
                      <a:pt x="702" y="1"/>
                    </a:lnTo>
                    <a:lnTo>
                      <a:pt x="656" y="3"/>
                    </a:lnTo>
                    <a:lnTo>
                      <a:pt x="622" y="6"/>
                    </a:lnTo>
                    <a:lnTo>
                      <a:pt x="598" y="7"/>
                    </a:lnTo>
                    <a:lnTo>
                      <a:pt x="587" y="8"/>
                    </a:lnTo>
                    <a:close/>
                    <a:moveTo>
                      <a:pt x="1586" y="188"/>
                    </a:moveTo>
                    <a:lnTo>
                      <a:pt x="1603" y="197"/>
                    </a:lnTo>
                    <a:lnTo>
                      <a:pt x="1619" y="206"/>
                    </a:lnTo>
                    <a:lnTo>
                      <a:pt x="1634" y="216"/>
                    </a:lnTo>
                    <a:lnTo>
                      <a:pt x="1649" y="226"/>
                    </a:lnTo>
                    <a:lnTo>
                      <a:pt x="1664" y="235"/>
                    </a:lnTo>
                    <a:lnTo>
                      <a:pt x="1677" y="247"/>
                    </a:lnTo>
                    <a:lnTo>
                      <a:pt x="1690" y="258"/>
                    </a:lnTo>
                    <a:lnTo>
                      <a:pt x="1704" y="270"/>
                    </a:lnTo>
                    <a:lnTo>
                      <a:pt x="1716" y="282"/>
                    </a:lnTo>
                    <a:lnTo>
                      <a:pt x="1728" y="295"/>
                    </a:lnTo>
                    <a:lnTo>
                      <a:pt x="1739" y="307"/>
                    </a:lnTo>
                    <a:lnTo>
                      <a:pt x="1749" y="321"/>
                    </a:lnTo>
                    <a:lnTo>
                      <a:pt x="1759" y="334"/>
                    </a:lnTo>
                    <a:lnTo>
                      <a:pt x="1769" y="348"/>
                    </a:lnTo>
                    <a:lnTo>
                      <a:pt x="1777" y="363"/>
                    </a:lnTo>
                    <a:lnTo>
                      <a:pt x="1785" y="376"/>
                    </a:lnTo>
                    <a:lnTo>
                      <a:pt x="1792" y="391"/>
                    </a:lnTo>
                    <a:lnTo>
                      <a:pt x="1800" y="406"/>
                    </a:lnTo>
                    <a:lnTo>
                      <a:pt x="1805" y="420"/>
                    </a:lnTo>
                    <a:lnTo>
                      <a:pt x="1811" y="435"/>
                    </a:lnTo>
                    <a:lnTo>
                      <a:pt x="1815" y="451"/>
                    </a:lnTo>
                    <a:lnTo>
                      <a:pt x="1820" y="466"/>
                    </a:lnTo>
                    <a:lnTo>
                      <a:pt x="1823" y="482"/>
                    </a:lnTo>
                    <a:lnTo>
                      <a:pt x="1826" y="497"/>
                    </a:lnTo>
                    <a:lnTo>
                      <a:pt x="1827" y="513"/>
                    </a:lnTo>
                    <a:lnTo>
                      <a:pt x="1828" y="528"/>
                    </a:lnTo>
                    <a:lnTo>
                      <a:pt x="1830" y="544"/>
                    </a:lnTo>
                    <a:lnTo>
                      <a:pt x="1828" y="559"/>
                    </a:lnTo>
                    <a:lnTo>
                      <a:pt x="1827" y="575"/>
                    </a:lnTo>
                    <a:lnTo>
                      <a:pt x="1826" y="590"/>
                    </a:lnTo>
                    <a:lnTo>
                      <a:pt x="1823" y="606"/>
                    </a:lnTo>
                    <a:lnTo>
                      <a:pt x="1820" y="621"/>
                    </a:lnTo>
                    <a:lnTo>
                      <a:pt x="1813" y="642"/>
                    </a:lnTo>
                    <a:lnTo>
                      <a:pt x="1803" y="666"/>
                    </a:lnTo>
                    <a:lnTo>
                      <a:pt x="1798" y="680"/>
                    </a:lnTo>
                    <a:lnTo>
                      <a:pt x="1791" y="693"/>
                    </a:lnTo>
                    <a:lnTo>
                      <a:pt x="1782" y="706"/>
                    </a:lnTo>
                    <a:lnTo>
                      <a:pt x="1773" y="721"/>
                    </a:lnTo>
                    <a:lnTo>
                      <a:pt x="1762" y="735"/>
                    </a:lnTo>
                    <a:lnTo>
                      <a:pt x="1751" y="749"/>
                    </a:lnTo>
                    <a:lnTo>
                      <a:pt x="1738" y="764"/>
                    </a:lnTo>
                    <a:lnTo>
                      <a:pt x="1723" y="777"/>
                    </a:lnTo>
                    <a:lnTo>
                      <a:pt x="1707" y="791"/>
                    </a:lnTo>
                    <a:lnTo>
                      <a:pt x="1690" y="806"/>
                    </a:lnTo>
                    <a:lnTo>
                      <a:pt x="1670" y="820"/>
                    </a:lnTo>
                    <a:lnTo>
                      <a:pt x="1651" y="833"/>
                    </a:lnTo>
                    <a:lnTo>
                      <a:pt x="1627" y="847"/>
                    </a:lnTo>
                    <a:lnTo>
                      <a:pt x="1603" y="859"/>
                    </a:lnTo>
                    <a:lnTo>
                      <a:pt x="1577" y="871"/>
                    </a:lnTo>
                    <a:lnTo>
                      <a:pt x="1548" y="883"/>
                    </a:lnTo>
                    <a:lnTo>
                      <a:pt x="1518" y="893"/>
                    </a:lnTo>
                    <a:lnTo>
                      <a:pt x="1485" y="903"/>
                    </a:lnTo>
                    <a:lnTo>
                      <a:pt x="1451" y="913"/>
                    </a:lnTo>
                    <a:lnTo>
                      <a:pt x="1413" y="921"/>
                    </a:lnTo>
                    <a:lnTo>
                      <a:pt x="1374" y="928"/>
                    </a:lnTo>
                    <a:lnTo>
                      <a:pt x="1332" y="934"/>
                    </a:lnTo>
                    <a:lnTo>
                      <a:pt x="1287" y="939"/>
                    </a:lnTo>
                    <a:lnTo>
                      <a:pt x="1241" y="944"/>
                    </a:lnTo>
                    <a:lnTo>
                      <a:pt x="1191" y="946"/>
                    </a:lnTo>
                    <a:lnTo>
                      <a:pt x="1139" y="947"/>
                    </a:lnTo>
                    <a:lnTo>
                      <a:pt x="1084" y="947"/>
                    </a:lnTo>
                    <a:lnTo>
                      <a:pt x="1025" y="945"/>
                    </a:lnTo>
                    <a:lnTo>
                      <a:pt x="942" y="941"/>
                    </a:lnTo>
                    <a:lnTo>
                      <a:pt x="864" y="934"/>
                    </a:lnTo>
                    <a:lnTo>
                      <a:pt x="790" y="926"/>
                    </a:lnTo>
                    <a:lnTo>
                      <a:pt x="721" y="917"/>
                    </a:lnTo>
                    <a:lnTo>
                      <a:pt x="656" y="907"/>
                    </a:lnTo>
                    <a:lnTo>
                      <a:pt x="595" y="895"/>
                    </a:lnTo>
                    <a:lnTo>
                      <a:pt x="539" y="883"/>
                    </a:lnTo>
                    <a:lnTo>
                      <a:pt x="487" y="869"/>
                    </a:lnTo>
                    <a:lnTo>
                      <a:pt x="439" y="854"/>
                    </a:lnTo>
                    <a:lnTo>
                      <a:pt x="393" y="839"/>
                    </a:lnTo>
                    <a:lnTo>
                      <a:pt x="352" y="823"/>
                    </a:lnTo>
                    <a:lnTo>
                      <a:pt x="315" y="807"/>
                    </a:lnTo>
                    <a:lnTo>
                      <a:pt x="279" y="790"/>
                    </a:lnTo>
                    <a:lnTo>
                      <a:pt x="249" y="773"/>
                    </a:lnTo>
                    <a:lnTo>
                      <a:pt x="220" y="755"/>
                    </a:lnTo>
                    <a:lnTo>
                      <a:pt x="194" y="738"/>
                    </a:lnTo>
                    <a:lnTo>
                      <a:pt x="171" y="721"/>
                    </a:lnTo>
                    <a:lnTo>
                      <a:pt x="150" y="703"/>
                    </a:lnTo>
                    <a:lnTo>
                      <a:pt x="133" y="685"/>
                    </a:lnTo>
                    <a:lnTo>
                      <a:pt x="116" y="669"/>
                    </a:lnTo>
                    <a:lnTo>
                      <a:pt x="103" y="652"/>
                    </a:lnTo>
                    <a:lnTo>
                      <a:pt x="91" y="637"/>
                    </a:lnTo>
                    <a:lnTo>
                      <a:pt x="81" y="621"/>
                    </a:lnTo>
                    <a:lnTo>
                      <a:pt x="72" y="607"/>
                    </a:lnTo>
                    <a:lnTo>
                      <a:pt x="65" y="594"/>
                    </a:lnTo>
                    <a:lnTo>
                      <a:pt x="58" y="580"/>
                    </a:lnTo>
                    <a:lnTo>
                      <a:pt x="54" y="569"/>
                    </a:lnTo>
                    <a:lnTo>
                      <a:pt x="51" y="558"/>
                    </a:lnTo>
                    <a:lnTo>
                      <a:pt x="47" y="542"/>
                    </a:lnTo>
                    <a:lnTo>
                      <a:pt x="45" y="532"/>
                    </a:lnTo>
                    <a:lnTo>
                      <a:pt x="60" y="504"/>
                    </a:lnTo>
                    <a:lnTo>
                      <a:pt x="89" y="449"/>
                    </a:lnTo>
                    <a:lnTo>
                      <a:pt x="112" y="413"/>
                    </a:lnTo>
                    <a:lnTo>
                      <a:pt x="137" y="376"/>
                    </a:lnTo>
                    <a:lnTo>
                      <a:pt x="150" y="355"/>
                    </a:lnTo>
                    <a:lnTo>
                      <a:pt x="166" y="335"/>
                    </a:lnTo>
                    <a:lnTo>
                      <a:pt x="182" y="314"/>
                    </a:lnTo>
                    <a:lnTo>
                      <a:pt x="199" y="293"/>
                    </a:lnTo>
                    <a:lnTo>
                      <a:pt x="216" y="272"/>
                    </a:lnTo>
                    <a:lnTo>
                      <a:pt x="235" y="251"/>
                    </a:lnTo>
                    <a:lnTo>
                      <a:pt x="255" y="230"/>
                    </a:lnTo>
                    <a:lnTo>
                      <a:pt x="276" y="210"/>
                    </a:lnTo>
                    <a:lnTo>
                      <a:pt x="297" y="190"/>
                    </a:lnTo>
                    <a:lnTo>
                      <a:pt x="320" y="171"/>
                    </a:lnTo>
                    <a:lnTo>
                      <a:pt x="344" y="154"/>
                    </a:lnTo>
                    <a:lnTo>
                      <a:pt x="368" y="136"/>
                    </a:lnTo>
                    <a:lnTo>
                      <a:pt x="392" y="121"/>
                    </a:lnTo>
                    <a:lnTo>
                      <a:pt x="419" y="106"/>
                    </a:lnTo>
                    <a:lnTo>
                      <a:pt x="445" y="93"/>
                    </a:lnTo>
                    <a:lnTo>
                      <a:pt x="473" y="81"/>
                    </a:lnTo>
                    <a:lnTo>
                      <a:pt x="500" y="71"/>
                    </a:lnTo>
                    <a:lnTo>
                      <a:pt x="530" y="63"/>
                    </a:lnTo>
                    <a:lnTo>
                      <a:pt x="560" y="56"/>
                    </a:lnTo>
                    <a:lnTo>
                      <a:pt x="590" y="52"/>
                    </a:lnTo>
                    <a:lnTo>
                      <a:pt x="599" y="52"/>
                    </a:lnTo>
                    <a:lnTo>
                      <a:pt x="620" y="51"/>
                    </a:lnTo>
                    <a:lnTo>
                      <a:pt x="653" y="49"/>
                    </a:lnTo>
                    <a:lnTo>
                      <a:pt x="696" y="48"/>
                    </a:lnTo>
                    <a:lnTo>
                      <a:pt x="749" y="46"/>
                    </a:lnTo>
                    <a:lnTo>
                      <a:pt x="810" y="46"/>
                    </a:lnTo>
                    <a:lnTo>
                      <a:pt x="877" y="48"/>
                    </a:lnTo>
                    <a:lnTo>
                      <a:pt x="950" y="50"/>
                    </a:lnTo>
                    <a:lnTo>
                      <a:pt x="989" y="52"/>
                    </a:lnTo>
                    <a:lnTo>
                      <a:pt x="1027" y="55"/>
                    </a:lnTo>
                    <a:lnTo>
                      <a:pt x="1067" y="59"/>
                    </a:lnTo>
                    <a:lnTo>
                      <a:pt x="1108" y="63"/>
                    </a:lnTo>
                    <a:lnTo>
                      <a:pt x="1149" y="67"/>
                    </a:lnTo>
                    <a:lnTo>
                      <a:pt x="1190" y="74"/>
                    </a:lnTo>
                    <a:lnTo>
                      <a:pt x="1232" y="81"/>
                    </a:lnTo>
                    <a:lnTo>
                      <a:pt x="1274" y="88"/>
                    </a:lnTo>
                    <a:lnTo>
                      <a:pt x="1315" y="96"/>
                    </a:lnTo>
                    <a:lnTo>
                      <a:pt x="1356" y="106"/>
                    </a:lnTo>
                    <a:lnTo>
                      <a:pt x="1396" y="117"/>
                    </a:lnTo>
                    <a:lnTo>
                      <a:pt x="1436" y="128"/>
                    </a:lnTo>
                    <a:lnTo>
                      <a:pt x="1475" y="142"/>
                    </a:lnTo>
                    <a:lnTo>
                      <a:pt x="1514" y="156"/>
                    </a:lnTo>
                    <a:lnTo>
                      <a:pt x="1551" y="171"/>
                    </a:lnTo>
                    <a:lnTo>
                      <a:pt x="1586" y="188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32" name="Freeform 1172">
                <a:extLst>
                  <a:ext uri="{FF2B5EF4-FFF2-40B4-BE49-F238E27FC236}">
                    <a16:creationId xmlns:a16="http://schemas.microsoft.com/office/drawing/2014/main" id="{951B77BA-73BC-4B76-945F-7477B84E3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5522"/>
                <a:ext cx="151" cy="42"/>
              </a:xfrm>
              <a:custGeom>
                <a:avLst/>
                <a:gdLst>
                  <a:gd name="T0" fmla="*/ 1 w 436"/>
                  <a:gd name="T1" fmla="*/ 17 h 115"/>
                  <a:gd name="T2" fmla="*/ 0 w 436"/>
                  <a:gd name="T3" fmla="*/ 21 h 115"/>
                  <a:gd name="T4" fmla="*/ 0 w 436"/>
                  <a:gd name="T5" fmla="*/ 26 h 115"/>
                  <a:gd name="T6" fmla="*/ 1 w 436"/>
                  <a:gd name="T7" fmla="*/ 30 h 115"/>
                  <a:gd name="T8" fmla="*/ 3 w 436"/>
                  <a:gd name="T9" fmla="*/ 34 h 115"/>
                  <a:gd name="T10" fmla="*/ 5 w 436"/>
                  <a:gd name="T11" fmla="*/ 37 h 115"/>
                  <a:gd name="T12" fmla="*/ 8 w 436"/>
                  <a:gd name="T13" fmla="*/ 40 h 115"/>
                  <a:gd name="T14" fmla="*/ 11 w 436"/>
                  <a:gd name="T15" fmla="*/ 44 h 115"/>
                  <a:gd name="T16" fmla="*/ 16 w 436"/>
                  <a:gd name="T17" fmla="*/ 45 h 115"/>
                  <a:gd name="T18" fmla="*/ 30 w 436"/>
                  <a:gd name="T19" fmla="*/ 49 h 115"/>
                  <a:gd name="T20" fmla="*/ 61 w 436"/>
                  <a:gd name="T21" fmla="*/ 58 h 115"/>
                  <a:gd name="T22" fmla="*/ 106 w 436"/>
                  <a:gd name="T23" fmla="*/ 70 h 115"/>
                  <a:gd name="T24" fmla="*/ 162 w 436"/>
                  <a:gd name="T25" fmla="*/ 83 h 115"/>
                  <a:gd name="T26" fmla="*/ 191 w 436"/>
                  <a:gd name="T27" fmla="*/ 90 h 115"/>
                  <a:gd name="T28" fmla="*/ 224 w 436"/>
                  <a:gd name="T29" fmla="*/ 97 h 115"/>
                  <a:gd name="T30" fmla="*/ 256 w 436"/>
                  <a:gd name="T31" fmla="*/ 102 h 115"/>
                  <a:gd name="T32" fmla="*/ 289 w 436"/>
                  <a:gd name="T33" fmla="*/ 107 h 115"/>
                  <a:gd name="T34" fmla="*/ 322 w 436"/>
                  <a:gd name="T35" fmla="*/ 111 h 115"/>
                  <a:gd name="T36" fmla="*/ 354 w 436"/>
                  <a:gd name="T37" fmla="*/ 113 h 115"/>
                  <a:gd name="T38" fmla="*/ 385 w 436"/>
                  <a:gd name="T39" fmla="*/ 115 h 115"/>
                  <a:gd name="T40" fmla="*/ 415 w 436"/>
                  <a:gd name="T41" fmla="*/ 114 h 115"/>
                  <a:gd name="T42" fmla="*/ 419 w 436"/>
                  <a:gd name="T43" fmla="*/ 114 h 115"/>
                  <a:gd name="T44" fmla="*/ 424 w 436"/>
                  <a:gd name="T45" fmla="*/ 112 h 115"/>
                  <a:gd name="T46" fmla="*/ 427 w 436"/>
                  <a:gd name="T47" fmla="*/ 110 h 115"/>
                  <a:gd name="T48" fmla="*/ 430 w 436"/>
                  <a:gd name="T49" fmla="*/ 108 h 115"/>
                  <a:gd name="T50" fmla="*/ 432 w 436"/>
                  <a:gd name="T51" fmla="*/ 104 h 115"/>
                  <a:gd name="T52" fmla="*/ 435 w 436"/>
                  <a:gd name="T53" fmla="*/ 100 h 115"/>
                  <a:gd name="T54" fmla="*/ 436 w 436"/>
                  <a:gd name="T55" fmla="*/ 95 h 115"/>
                  <a:gd name="T56" fmla="*/ 436 w 436"/>
                  <a:gd name="T57" fmla="*/ 91 h 115"/>
                  <a:gd name="T58" fmla="*/ 436 w 436"/>
                  <a:gd name="T59" fmla="*/ 87 h 115"/>
                  <a:gd name="T60" fmla="*/ 433 w 436"/>
                  <a:gd name="T61" fmla="*/ 82 h 115"/>
                  <a:gd name="T62" fmla="*/ 431 w 436"/>
                  <a:gd name="T63" fmla="*/ 79 h 115"/>
                  <a:gd name="T64" fmla="*/ 429 w 436"/>
                  <a:gd name="T65" fmla="*/ 76 h 115"/>
                  <a:gd name="T66" fmla="*/ 426 w 436"/>
                  <a:gd name="T67" fmla="*/ 73 h 115"/>
                  <a:gd name="T68" fmla="*/ 421 w 436"/>
                  <a:gd name="T69" fmla="*/ 71 h 115"/>
                  <a:gd name="T70" fmla="*/ 417 w 436"/>
                  <a:gd name="T71" fmla="*/ 70 h 115"/>
                  <a:gd name="T72" fmla="*/ 412 w 436"/>
                  <a:gd name="T73" fmla="*/ 69 h 115"/>
                  <a:gd name="T74" fmla="*/ 385 w 436"/>
                  <a:gd name="T75" fmla="*/ 70 h 115"/>
                  <a:gd name="T76" fmla="*/ 355 w 436"/>
                  <a:gd name="T77" fmla="*/ 68 h 115"/>
                  <a:gd name="T78" fmla="*/ 323 w 436"/>
                  <a:gd name="T79" fmla="*/ 66 h 115"/>
                  <a:gd name="T80" fmla="*/ 292 w 436"/>
                  <a:gd name="T81" fmla="*/ 61 h 115"/>
                  <a:gd name="T82" fmla="*/ 260 w 436"/>
                  <a:gd name="T83" fmla="*/ 57 h 115"/>
                  <a:gd name="T84" fmla="*/ 228 w 436"/>
                  <a:gd name="T85" fmla="*/ 51 h 115"/>
                  <a:gd name="T86" fmla="*/ 197 w 436"/>
                  <a:gd name="T87" fmla="*/ 45 h 115"/>
                  <a:gd name="T88" fmla="*/ 167 w 436"/>
                  <a:gd name="T89" fmla="*/ 38 h 115"/>
                  <a:gd name="T90" fmla="*/ 113 w 436"/>
                  <a:gd name="T91" fmla="*/ 25 h 115"/>
                  <a:gd name="T92" fmla="*/ 70 w 436"/>
                  <a:gd name="T93" fmla="*/ 14 h 115"/>
                  <a:gd name="T94" fmla="*/ 41 w 436"/>
                  <a:gd name="T95" fmla="*/ 5 h 115"/>
                  <a:gd name="T96" fmla="*/ 30 w 436"/>
                  <a:gd name="T97" fmla="*/ 2 h 115"/>
                  <a:gd name="T98" fmla="*/ 25 w 436"/>
                  <a:gd name="T99" fmla="*/ 0 h 115"/>
                  <a:gd name="T100" fmla="*/ 20 w 436"/>
                  <a:gd name="T101" fmla="*/ 0 h 115"/>
                  <a:gd name="T102" fmla="*/ 17 w 436"/>
                  <a:gd name="T103" fmla="*/ 2 h 115"/>
                  <a:gd name="T104" fmla="*/ 12 w 436"/>
                  <a:gd name="T105" fmla="*/ 4 h 115"/>
                  <a:gd name="T106" fmla="*/ 9 w 436"/>
                  <a:gd name="T107" fmla="*/ 6 h 115"/>
                  <a:gd name="T108" fmla="*/ 6 w 436"/>
                  <a:gd name="T109" fmla="*/ 9 h 115"/>
                  <a:gd name="T110" fmla="*/ 4 w 436"/>
                  <a:gd name="T111" fmla="*/ 13 h 115"/>
                  <a:gd name="T112" fmla="*/ 1 w 436"/>
                  <a:gd name="T113" fmla="*/ 1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6" h="115">
                    <a:moveTo>
                      <a:pt x="1" y="17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1" y="30"/>
                    </a:lnTo>
                    <a:lnTo>
                      <a:pt x="3" y="34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1" y="44"/>
                    </a:lnTo>
                    <a:lnTo>
                      <a:pt x="16" y="45"/>
                    </a:lnTo>
                    <a:lnTo>
                      <a:pt x="30" y="49"/>
                    </a:lnTo>
                    <a:lnTo>
                      <a:pt x="61" y="58"/>
                    </a:lnTo>
                    <a:lnTo>
                      <a:pt x="106" y="70"/>
                    </a:lnTo>
                    <a:lnTo>
                      <a:pt x="162" y="83"/>
                    </a:lnTo>
                    <a:lnTo>
                      <a:pt x="191" y="90"/>
                    </a:lnTo>
                    <a:lnTo>
                      <a:pt x="224" y="97"/>
                    </a:lnTo>
                    <a:lnTo>
                      <a:pt x="256" y="102"/>
                    </a:lnTo>
                    <a:lnTo>
                      <a:pt x="289" y="107"/>
                    </a:lnTo>
                    <a:lnTo>
                      <a:pt x="322" y="111"/>
                    </a:lnTo>
                    <a:lnTo>
                      <a:pt x="354" y="113"/>
                    </a:lnTo>
                    <a:lnTo>
                      <a:pt x="385" y="115"/>
                    </a:lnTo>
                    <a:lnTo>
                      <a:pt x="415" y="114"/>
                    </a:lnTo>
                    <a:lnTo>
                      <a:pt x="419" y="114"/>
                    </a:lnTo>
                    <a:lnTo>
                      <a:pt x="424" y="112"/>
                    </a:lnTo>
                    <a:lnTo>
                      <a:pt x="427" y="110"/>
                    </a:lnTo>
                    <a:lnTo>
                      <a:pt x="430" y="108"/>
                    </a:lnTo>
                    <a:lnTo>
                      <a:pt x="432" y="104"/>
                    </a:lnTo>
                    <a:lnTo>
                      <a:pt x="435" y="100"/>
                    </a:lnTo>
                    <a:lnTo>
                      <a:pt x="436" y="95"/>
                    </a:lnTo>
                    <a:lnTo>
                      <a:pt x="436" y="91"/>
                    </a:lnTo>
                    <a:lnTo>
                      <a:pt x="436" y="87"/>
                    </a:lnTo>
                    <a:lnTo>
                      <a:pt x="433" y="82"/>
                    </a:lnTo>
                    <a:lnTo>
                      <a:pt x="431" y="79"/>
                    </a:lnTo>
                    <a:lnTo>
                      <a:pt x="429" y="76"/>
                    </a:lnTo>
                    <a:lnTo>
                      <a:pt x="426" y="73"/>
                    </a:lnTo>
                    <a:lnTo>
                      <a:pt x="421" y="71"/>
                    </a:lnTo>
                    <a:lnTo>
                      <a:pt x="417" y="70"/>
                    </a:lnTo>
                    <a:lnTo>
                      <a:pt x="412" y="69"/>
                    </a:lnTo>
                    <a:lnTo>
                      <a:pt x="385" y="70"/>
                    </a:lnTo>
                    <a:lnTo>
                      <a:pt x="355" y="68"/>
                    </a:lnTo>
                    <a:lnTo>
                      <a:pt x="323" y="66"/>
                    </a:lnTo>
                    <a:lnTo>
                      <a:pt x="292" y="61"/>
                    </a:lnTo>
                    <a:lnTo>
                      <a:pt x="260" y="57"/>
                    </a:lnTo>
                    <a:lnTo>
                      <a:pt x="228" y="51"/>
                    </a:lnTo>
                    <a:lnTo>
                      <a:pt x="197" y="45"/>
                    </a:lnTo>
                    <a:lnTo>
                      <a:pt x="167" y="38"/>
                    </a:lnTo>
                    <a:lnTo>
                      <a:pt x="113" y="25"/>
                    </a:lnTo>
                    <a:lnTo>
                      <a:pt x="70" y="14"/>
                    </a:lnTo>
                    <a:lnTo>
                      <a:pt x="41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9" y="6"/>
                    </a:lnTo>
                    <a:lnTo>
                      <a:pt x="6" y="9"/>
                    </a:lnTo>
                    <a:lnTo>
                      <a:pt x="4" y="13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33" name="Freeform 1173">
                <a:extLst>
                  <a:ext uri="{FF2B5EF4-FFF2-40B4-BE49-F238E27FC236}">
                    <a16:creationId xmlns:a16="http://schemas.microsoft.com/office/drawing/2014/main" id="{B6112418-C51D-448C-B160-FC86CB04D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5549"/>
                <a:ext cx="327" cy="92"/>
              </a:xfrm>
              <a:custGeom>
                <a:avLst/>
                <a:gdLst>
                  <a:gd name="T0" fmla="*/ 4 w 942"/>
                  <a:gd name="T1" fmla="*/ 10 h 265"/>
                  <a:gd name="T2" fmla="*/ 1 w 942"/>
                  <a:gd name="T3" fmla="*/ 18 h 265"/>
                  <a:gd name="T4" fmla="*/ 1 w 942"/>
                  <a:gd name="T5" fmla="*/ 27 h 265"/>
                  <a:gd name="T6" fmla="*/ 4 w 942"/>
                  <a:gd name="T7" fmla="*/ 35 h 265"/>
                  <a:gd name="T8" fmla="*/ 13 w 942"/>
                  <a:gd name="T9" fmla="*/ 44 h 265"/>
                  <a:gd name="T10" fmla="*/ 45 w 942"/>
                  <a:gd name="T11" fmla="*/ 70 h 265"/>
                  <a:gd name="T12" fmla="*/ 87 w 942"/>
                  <a:gd name="T13" fmla="*/ 100 h 265"/>
                  <a:gd name="T14" fmla="*/ 125 w 942"/>
                  <a:gd name="T15" fmla="*/ 123 h 265"/>
                  <a:gd name="T16" fmla="*/ 168 w 942"/>
                  <a:gd name="T17" fmla="*/ 148 h 265"/>
                  <a:gd name="T18" fmla="*/ 218 w 942"/>
                  <a:gd name="T19" fmla="*/ 172 h 265"/>
                  <a:gd name="T20" fmla="*/ 276 w 942"/>
                  <a:gd name="T21" fmla="*/ 195 h 265"/>
                  <a:gd name="T22" fmla="*/ 340 w 942"/>
                  <a:gd name="T23" fmla="*/ 216 h 265"/>
                  <a:gd name="T24" fmla="*/ 412 w 942"/>
                  <a:gd name="T25" fmla="*/ 235 h 265"/>
                  <a:gd name="T26" fmla="*/ 489 w 942"/>
                  <a:gd name="T27" fmla="*/ 251 h 265"/>
                  <a:gd name="T28" fmla="*/ 574 w 942"/>
                  <a:gd name="T29" fmla="*/ 260 h 265"/>
                  <a:gd name="T30" fmla="*/ 665 w 942"/>
                  <a:gd name="T31" fmla="*/ 265 h 265"/>
                  <a:gd name="T32" fmla="*/ 763 w 942"/>
                  <a:gd name="T33" fmla="*/ 262 h 265"/>
                  <a:gd name="T34" fmla="*/ 868 w 942"/>
                  <a:gd name="T35" fmla="*/ 252 h 265"/>
                  <a:gd name="T36" fmla="*/ 928 w 942"/>
                  <a:gd name="T37" fmla="*/ 242 h 265"/>
                  <a:gd name="T38" fmla="*/ 936 w 942"/>
                  <a:gd name="T39" fmla="*/ 237 h 265"/>
                  <a:gd name="T40" fmla="*/ 941 w 942"/>
                  <a:gd name="T41" fmla="*/ 231 h 265"/>
                  <a:gd name="T42" fmla="*/ 942 w 942"/>
                  <a:gd name="T43" fmla="*/ 222 h 265"/>
                  <a:gd name="T44" fmla="*/ 941 w 942"/>
                  <a:gd name="T45" fmla="*/ 213 h 265"/>
                  <a:gd name="T46" fmla="*/ 937 w 942"/>
                  <a:gd name="T47" fmla="*/ 205 h 265"/>
                  <a:gd name="T48" fmla="*/ 929 w 942"/>
                  <a:gd name="T49" fmla="*/ 201 h 265"/>
                  <a:gd name="T50" fmla="*/ 921 w 942"/>
                  <a:gd name="T51" fmla="*/ 199 h 265"/>
                  <a:gd name="T52" fmla="*/ 864 w 942"/>
                  <a:gd name="T53" fmla="*/ 207 h 265"/>
                  <a:gd name="T54" fmla="*/ 762 w 942"/>
                  <a:gd name="T55" fmla="*/ 216 h 265"/>
                  <a:gd name="T56" fmla="*/ 668 w 942"/>
                  <a:gd name="T57" fmla="*/ 218 h 265"/>
                  <a:gd name="T58" fmla="*/ 580 w 942"/>
                  <a:gd name="T59" fmla="*/ 215 h 265"/>
                  <a:gd name="T60" fmla="*/ 498 w 942"/>
                  <a:gd name="T61" fmla="*/ 205 h 265"/>
                  <a:gd name="T62" fmla="*/ 423 w 942"/>
                  <a:gd name="T63" fmla="*/ 190 h 265"/>
                  <a:gd name="T64" fmla="*/ 354 w 942"/>
                  <a:gd name="T65" fmla="*/ 172 h 265"/>
                  <a:gd name="T66" fmla="*/ 293 w 942"/>
                  <a:gd name="T67" fmla="*/ 151 h 265"/>
                  <a:gd name="T68" fmla="*/ 237 w 942"/>
                  <a:gd name="T69" fmla="*/ 129 h 265"/>
                  <a:gd name="T70" fmla="*/ 189 w 942"/>
                  <a:gd name="T71" fmla="*/ 106 h 265"/>
                  <a:gd name="T72" fmla="*/ 128 w 942"/>
                  <a:gd name="T73" fmla="*/ 72 h 265"/>
                  <a:gd name="T74" fmla="*/ 72 w 942"/>
                  <a:gd name="T75" fmla="*/ 33 h 265"/>
                  <a:gd name="T76" fmla="*/ 43 w 942"/>
                  <a:gd name="T77" fmla="*/ 10 h 265"/>
                  <a:gd name="T78" fmla="*/ 35 w 942"/>
                  <a:gd name="T79" fmla="*/ 3 h 265"/>
                  <a:gd name="T80" fmla="*/ 26 w 942"/>
                  <a:gd name="T81" fmla="*/ 0 h 265"/>
                  <a:gd name="T82" fmla="*/ 18 w 942"/>
                  <a:gd name="T83" fmla="*/ 0 h 265"/>
                  <a:gd name="T84" fmla="*/ 10 w 942"/>
                  <a:gd name="T85" fmla="*/ 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42" h="265">
                    <a:moveTo>
                      <a:pt x="6" y="6"/>
                    </a:moveTo>
                    <a:lnTo>
                      <a:pt x="4" y="10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0" y="23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6" y="38"/>
                    </a:lnTo>
                    <a:lnTo>
                      <a:pt x="13" y="44"/>
                    </a:lnTo>
                    <a:lnTo>
                      <a:pt x="25" y="55"/>
                    </a:lnTo>
                    <a:lnTo>
                      <a:pt x="45" y="70"/>
                    </a:lnTo>
                    <a:lnTo>
                      <a:pt x="72" y="90"/>
                    </a:lnTo>
                    <a:lnTo>
                      <a:pt x="87" y="100"/>
                    </a:lnTo>
                    <a:lnTo>
                      <a:pt x="105" y="111"/>
                    </a:lnTo>
                    <a:lnTo>
                      <a:pt x="125" y="123"/>
                    </a:lnTo>
                    <a:lnTo>
                      <a:pt x="146" y="136"/>
                    </a:lnTo>
                    <a:lnTo>
                      <a:pt x="168" y="148"/>
                    </a:lnTo>
                    <a:lnTo>
                      <a:pt x="192" y="160"/>
                    </a:lnTo>
                    <a:lnTo>
                      <a:pt x="218" y="172"/>
                    </a:lnTo>
                    <a:lnTo>
                      <a:pt x="246" y="183"/>
                    </a:lnTo>
                    <a:lnTo>
                      <a:pt x="276" y="195"/>
                    </a:lnTo>
                    <a:lnTo>
                      <a:pt x="307" y="206"/>
                    </a:lnTo>
                    <a:lnTo>
                      <a:pt x="340" y="216"/>
                    </a:lnTo>
                    <a:lnTo>
                      <a:pt x="375" y="226"/>
                    </a:lnTo>
                    <a:lnTo>
                      <a:pt x="412" y="235"/>
                    </a:lnTo>
                    <a:lnTo>
                      <a:pt x="449" y="243"/>
                    </a:lnTo>
                    <a:lnTo>
                      <a:pt x="489" y="251"/>
                    </a:lnTo>
                    <a:lnTo>
                      <a:pt x="531" y="256"/>
                    </a:lnTo>
                    <a:lnTo>
                      <a:pt x="574" y="260"/>
                    </a:lnTo>
                    <a:lnTo>
                      <a:pt x="618" y="263"/>
                    </a:lnTo>
                    <a:lnTo>
                      <a:pt x="665" y="265"/>
                    </a:lnTo>
                    <a:lnTo>
                      <a:pt x="713" y="264"/>
                    </a:lnTo>
                    <a:lnTo>
                      <a:pt x="763" y="262"/>
                    </a:lnTo>
                    <a:lnTo>
                      <a:pt x="815" y="258"/>
                    </a:lnTo>
                    <a:lnTo>
                      <a:pt x="868" y="252"/>
                    </a:lnTo>
                    <a:lnTo>
                      <a:pt x="923" y="243"/>
                    </a:lnTo>
                    <a:lnTo>
                      <a:pt x="928" y="242"/>
                    </a:lnTo>
                    <a:lnTo>
                      <a:pt x="932" y="241"/>
                    </a:lnTo>
                    <a:lnTo>
                      <a:pt x="936" y="237"/>
                    </a:lnTo>
                    <a:lnTo>
                      <a:pt x="939" y="234"/>
                    </a:lnTo>
                    <a:lnTo>
                      <a:pt x="941" y="231"/>
                    </a:lnTo>
                    <a:lnTo>
                      <a:pt x="942" y="226"/>
                    </a:lnTo>
                    <a:lnTo>
                      <a:pt x="942" y="222"/>
                    </a:lnTo>
                    <a:lnTo>
                      <a:pt x="942" y="217"/>
                    </a:lnTo>
                    <a:lnTo>
                      <a:pt x="941" y="213"/>
                    </a:lnTo>
                    <a:lnTo>
                      <a:pt x="939" y="209"/>
                    </a:lnTo>
                    <a:lnTo>
                      <a:pt x="937" y="205"/>
                    </a:lnTo>
                    <a:lnTo>
                      <a:pt x="933" y="203"/>
                    </a:lnTo>
                    <a:lnTo>
                      <a:pt x="929" y="201"/>
                    </a:lnTo>
                    <a:lnTo>
                      <a:pt x="926" y="200"/>
                    </a:lnTo>
                    <a:lnTo>
                      <a:pt x="921" y="199"/>
                    </a:lnTo>
                    <a:lnTo>
                      <a:pt x="917" y="199"/>
                    </a:lnTo>
                    <a:lnTo>
                      <a:pt x="864" y="207"/>
                    </a:lnTo>
                    <a:lnTo>
                      <a:pt x="812" y="213"/>
                    </a:lnTo>
                    <a:lnTo>
                      <a:pt x="762" y="216"/>
                    </a:lnTo>
                    <a:lnTo>
                      <a:pt x="715" y="218"/>
                    </a:lnTo>
                    <a:lnTo>
                      <a:pt x="668" y="218"/>
                    </a:lnTo>
                    <a:lnTo>
                      <a:pt x="623" y="217"/>
                    </a:lnTo>
                    <a:lnTo>
                      <a:pt x="580" y="215"/>
                    </a:lnTo>
                    <a:lnTo>
                      <a:pt x="538" y="211"/>
                    </a:lnTo>
                    <a:lnTo>
                      <a:pt x="498" y="205"/>
                    </a:lnTo>
                    <a:lnTo>
                      <a:pt x="459" y="197"/>
                    </a:lnTo>
                    <a:lnTo>
                      <a:pt x="423" y="190"/>
                    </a:lnTo>
                    <a:lnTo>
                      <a:pt x="388" y="181"/>
                    </a:lnTo>
                    <a:lnTo>
                      <a:pt x="354" y="172"/>
                    </a:lnTo>
                    <a:lnTo>
                      <a:pt x="322" y="162"/>
                    </a:lnTo>
                    <a:lnTo>
                      <a:pt x="293" y="151"/>
                    </a:lnTo>
                    <a:lnTo>
                      <a:pt x="264" y="140"/>
                    </a:lnTo>
                    <a:lnTo>
                      <a:pt x="237" y="129"/>
                    </a:lnTo>
                    <a:lnTo>
                      <a:pt x="212" y="117"/>
                    </a:lnTo>
                    <a:lnTo>
                      <a:pt x="189" y="106"/>
                    </a:lnTo>
                    <a:lnTo>
                      <a:pt x="167" y="94"/>
                    </a:lnTo>
                    <a:lnTo>
                      <a:pt x="128" y="72"/>
                    </a:lnTo>
                    <a:lnTo>
                      <a:pt x="96" y="52"/>
                    </a:lnTo>
                    <a:lnTo>
                      <a:pt x="72" y="33"/>
                    </a:lnTo>
                    <a:lnTo>
                      <a:pt x="54" y="20"/>
                    </a:lnTo>
                    <a:lnTo>
                      <a:pt x="43" y="10"/>
                    </a:lnTo>
                    <a:lnTo>
                      <a:pt x="38" y="6"/>
                    </a:lnTo>
                    <a:lnTo>
                      <a:pt x="35" y="3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34" name="Freeform 1174">
                <a:extLst>
                  <a:ext uri="{FF2B5EF4-FFF2-40B4-BE49-F238E27FC236}">
                    <a16:creationId xmlns:a16="http://schemas.microsoft.com/office/drawing/2014/main" id="{A445E5B5-7998-4E89-94C7-2428F96E3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5595"/>
                <a:ext cx="230" cy="108"/>
              </a:xfrm>
              <a:custGeom>
                <a:avLst/>
                <a:gdLst>
                  <a:gd name="T0" fmla="*/ 3 w 660"/>
                  <a:gd name="T1" fmla="*/ 11 h 307"/>
                  <a:gd name="T2" fmla="*/ 0 w 660"/>
                  <a:gd name="T3" fmla="*/ 19 h 307"/>
                  <a:gd name="T4" fmla="*/ 1 w 660"/>
                  <a:gd name="T5" fmla="*/ 28 h 307"/>
                  <a:gd name="T6" fmla="*/ 4 w 660"/>
                  <a:gd name="T7" fmla="*/ 36 h 307"/>
                  <a:gd name="T8" fmla="*/ 26 w 660"/>
                  <a:gd name="T9" fmla="*/ 55 h 307"/>
                  <a:gd name="T10" fmla="*/ 100 w 660"/>
                  <a:gd name="T11" fmla="*/ 114 h 307"/>
                  <a:gd name="T12" fmla="*/ 174 w 660"/>
                  <a:gd name="T13" fmla="*/ 165 h 307"/>
                  <a:gd name="T14" fmla="*/ 240 w 660"/>
                  <a:gd name="T15" fmla="*/ 205 h 307"/>
                  <a:gd name="T16" fmla="*/ 288 w 660"/>
                  <a:gd name="T17" fmla="*/ 229 h 307"/>
                  <a:gd name="T18" fmla="*/ 339 w 660"/>
                  <a:gd name="T19" fmla="*/ 252 h 307"/>
                  <a:gd name="T20" fmla="*/ 391 w 660"/>
                  <a:gd name="T21" fmla="*/ 272 h 307"/>
                  <a:gd name="T22" fmla="*/ 446 w 660"/>
                  <a:gd name="T23" fmla="*/ 289 h 307"/>
                  <a:gd name="T24" fmla="*/ 501 w 660"/>
                  <a:gd name="T25" fmla="*/ 301 h 307"/>
                  <a:gd name="T26" fmla="*/ 556 w 660"/>
                  <a:gd name="T27" fmla="*/ 306 h 307"/>
                  <a:gd name="T28" fmla="*/ 613 w 660"/>
                  <a:gd name="T29" fmla="*/ 306 h 307"/>
                  <a:gd name="T30" fmla="*/ 646 w 660"/>
                  <a:gd name="T31" fmla="*/ 302 h 307"/>
                  <a:gd name="T32" fmla="*/ 654 w 660"/>
                  <a:gd name="T33" fmla="*/ 297 h 307"/>
                  <a:gd name="T34" fmla="*/ 658 w 660"/>
                  <a:gd name="T35" fmla="*/ 291 h 307"/>
                  <a:gd name="T36" fmla="*/ 660 w 660"/>
                  <a:gd name="T37" fmla="*/ 282 h 307"/>
                  <a:gd name="T38" fmla="*/ 659 w 660"/>
                  <a:gd name="T39" fmla="*/ 273 h 307"/>
                  <a:gd name="T40" fmla="*/ 655 w 660"/>
                  <a:gd name="T41" fmla="*/ 265 h 307"/>
                  <a:gd name="T42" fmla="*/ 648 w 660"/>
                  <a:gd name="T43" fmla="*/ 261 h 307"/>
                  <a:gd name="T44" fmla="*/ 639 w 660"/>
                  <a:gd name="T45" fmla="*/ 259 h 307"/>
                  <a:gd name="T46" fmla="*/ 609 w 660"/>
                  <a:gd name="T47" fmla="*/ 261 h 307"/>
                  <a:gd name="T48" fmla="*/ 556 w 660"/>
                  <a:gd name="T49" fmla="*/ 261 h 307"/>
                  <a:gd name="T50" fmla="*/ 503 w 660"/>
                  <a:gd name="T51" fmla="*/ 255 h 307"/>
                  <a:gd name="T52" fmla="*/ 451 w 660"/>
                  <a:gd name="T53" fmla="*/ 243 h 307"/>
                  <a:gd name="T54" fmla="*/ 399 w 660"/>
                  <a:gd name="T55" fmla="*/ 227 h 307"/>
                  <a:gd name="T56" fmla="*/ 349 w 660"/>
                  <a:gd name="T57" fmla="*/ 208 h 307"/>
                  <a:gd name="T58" fmla="*/ 301 w 660"/>
                  <a:gd name="T59" fmla="*/ 185 h 307"/>
                  <a:gd name="T60" fmla="*/ 255 w 660"/>
                  <a:gd name="T61" fmla="*/ 160 h 307"/>
                  <a:gd name="T62" fmla="*/ 192 w 660"/>
                  <a:gd name="T63" fmla="*/ 123 h 307"/>
                  <a:gd name="T64" fmla="*/ 121 w 660"/>
                  <a:gd name="T65" fmla="*/ 74 h 307"/>
                  <a:gd name="T66" fmla="*/ 53 w 660"/>
                  <a:gd name="T67" fmla="*/ 19 h 307"/>
                  <a:gd name="T68" fmla="*/ 34 w 660"/>
                  <a:gd name="T69" fmla="*/ 4 h 307"/>
                  <a:gd name="T70" fmla="*/ 25 w 660"/>
                  <a:gd name="T71" fmla="*/ 0 h 307"/>
                  <a:gd name="T72" fmla="*/ 17 w 660"/>
                  <a:gd name="T73" fmla="*/ 1 h 307"/>
                  <a:gd name="T74" fmla="*/ 8 w 660"/>
                  <a:gd name="T75" fmla="*/ 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0" h="307">
                    <a:moveTo>
                      <a:pt x="5" y="7"/>
                    </a:moveTo>
                    <a:lnTo>
                      <a:pt x="3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9"/>
                    </a:lnTo>
                    <a:lnTo>
                      <a:pt x="26" y="55"/>
                    </a:lnTo>
                    <a:lnTo>
                      <a:pt x="70" y="92"/>
                    </a:lnTo>
                    <a:lnTo>
                      <a:pt x="100" y="114"/>
                    </a:lnTo>
                    <a:lnTo>
                      <a:pt x="134" y="139"/>
                    </a:lnTo>
                    <a:lnTo>
                      <a:pt x="174" y="165"/>
                    </a:lnTo>
                    <a:lnTo>
                      <a:pt x="217" y="191"/>
                    </a:lnTo>
                    <a:lnTo>
                      <a:pt x="240" y="205"/>
                    </a:lnTo>
                    <a:lnTo>
                      <a:pt x="264" y="217"/>
                    </a:lnTo>
                    <a:lnTo>
                      <a:pt x="288" y="229"/>
                    </a:lnTo>
                    <a:lnTo>
                      <a:pt x="313" y="241"/>
                    </a:lnTo>
                    <a:lnTo>
                      <a:pt x="339" y="252"/>
                    </a:lnTo>
                    <a:lnTo>
                      <a:pt x="364" y="263"/>
                    </a:lnTo>
                    <a:lnTo>
                      <a:pt x="391" y="272"/>
                    </a:lnTo>
                    <a:lnTo>
                      <a:pt x="418" y="281"/>
                    </a:lnTo>
                    <a:lnTo>
                      <a:pt x="446" y="289"/>
                    </a:lnTo>
                    <a:lnTo>
                      <a:pt x="474" y="295"/>
                    </a:lnTo>
                    <a:lnTo>
                      <a:pt x="501" y="301"/>
                    </a:lnTo>
                    <a:lnTo>
                      <a:pt x="529" y="304"/>
                    </a:lnTo>
                    <a:lnTo>
                      <a:pt x="556" y="306"/>
                    </a:lnTo>
                    <a:lnTo>
                      <a:pt x="585" y="307"/>
                    </a:lnTo>
                    <a:lnTo>
                      <a:pt x="613" y="306"/>
                    </a:lnTo>
                    <a:lnTo>
                      <a:pt x="641" y="303"/>
                    </a:lnTo>
                    <a:lnTo>
                      <a:pt x="646" y="302"/>
                    </a:lnTo>
                    <a:lnTo>
                      <a:pt x="649" y="300"/>
                    </a:lnTo>
                    <a:lnTo>
                      <a:pt x="654" y="297"/>
                    </a:lnTo>
                    <a:lnTo>
                      <a:pt x="656" y="294"/>
                    </a:lnTo>
                    <a:lnTo>
                      <a:pt x="658" y="291"/>
                    </a:lnTo>
                    <a:lnTo>
                      <a:pt x="660" y="286"/>
                    </a:lnTo>
                    <a:lnTo>
                      <a:pt x="660" y="282"/>
                    </a:lnTo>
                    <a:lnTo>
                      <a:pt x="660" y="278"/>
                    </a:lnTo>
                    <a:lnTo>
                      <a:pt x="659" y="273"/>
                    </a:lnTo>
                    <a:lnTo>
                      <a:pt x="658" y="269"/>
                    </a:lnTo>
                    <a:lnTo>
                      <a:pt x="655" y="265"/>
                    </a:lnTo>
                    <a:lnTo>
                      <a:pt x="651" y="263"/>
                    </a:lnTo>
                    <a:lnTo>
                      <a:pt x="648" y="261"/>
                    </a:lnTo>
                    <a:lnTo>
                      <a:pt x="644" y="259"/>
                    </a:lnTo>
                    <a:lnTo>
                      <a:pt x="639" y="259"/>
                    </a:lnTo>
                    <a:lnTo>
                      <a:pt x="635" y="259"/>
                    </a:lnTo>
                    <a:lnTo>
                      <a:pt x="609" y="261"/>
                    </a:lnTo>
                    <a:lnTo>
                      <a:pt x="583" y="262"/>
                    </a:lnTo>
                    <a:lnTo>
                      <a:pt x="556" y="261"/>
                    </a:lnTo>
                    <a:lnTo>
                      <a:pt x="530" y="259"/>
                    </a:lnTo>
                    <a:lnTo>
                      <a:pt x="503" y="255"/>
                    </a:lnTo>
                    <a:lnTo>
                      <a:pt x="477" y="250"/>
                    </a:lnTo>
                    <a:lnTo>
                      <a:pt x="451" y="243"/>
                    </a:lnTo>
                    <a:lnTo>
                      <a:pt x="425" y="236"/>
                    </a:lnTo>
                    <a:lnTo>
                      <a:pt x="399" y="227"/>
                    </a:lnTo>
                    <a:lnTo>
                      <a:pt x="374" y="218"/>
                    </a:lnTo>
                    <a:lnTo>
                      <a:pt x="349" y="208"/>
                    </a:lnTo>
                    <a:lnTo>
                      <a:pt x="324" y="197"/>
                    </a:lnTo>
                    <a:lnTo>
                      <a:pt x="301" y="185"/>
                    </a:lnTo>
                    <a:lnTo>
                      <a:pt x="278" y="173"/>
                    </a:lnTo>
                    <a:lnTo>
                      <a:pt x="255" y="160"/>
                    </a:lnTo>
                    <a:lnTo>
                      <a:pt x="234" y="148"/>
                    </a:lnTo>
                    <a:lnTo>
                      <a:pt x="192" y="123"/>
                    </a:lnTo>
                    <a:lnTo>
                      <a:pt x="154" y="97"/>
                    </a:lnTo>
                    <a:lnTo>
                      <a:pt x="121" y="74"/>
                    </a:lnTo>
                    <a:lnTo>
                      <a:pt x="93" y="52"/>
                    </a:lnTo>
                    <a:lnTo>
                      <a:pt x="53" y="19"/>
                    </a:lnTo>
                    <a:lnTo>
                      <a:pt x="37" y="6"/>
                    </a:lnTo>
                    <a:lnTo>
                      <a:pt x="34" y="4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3" y="2"/>
                    </a:lnTo>
                    <a:lnTo>
                      <a:pt x="8" y="5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35" name="Freeform 1175">
                <a:extLst>
                  <a:ext uri="{FF2B5EF4-FFF2-40B4-BE49-F238E27FC236}">
                    <a16:creationId xmlns:a16="http://schemas.microsoft.com/office/drawing/2014/main" id="{965AF2F1-881C-4D57-BB84-B30C180CD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5651"/>
                <a:ext cx="473" cy="105"/>
              </a:xfrm>
              <a:custGeom>
                <a:avLst/>
                <a:gdLst>
                  <a:gd name="T0" fmla="*/ 2 w 1357"/>
                  <a:gd name="T1" fmla="*/ 12 h 306"/>
                  <a:gd name="T2" fmla="*/ 0 w 1357"/>
                  <a:gd name="T3" fmla="*/ 20 h 306"/>
                  <a:gd name="T4" fmla="*/ 1 w 1357"/>
                  <a:gd name="T5" fmla="*/ 29 h 306"/>
                  <a:gd name="T6" fmla="*/ 5 w 1357"/>
                  <a:gd name="T7" fmla="*/ 37 h 306"/>
                  <a:gd name="T8" fmla="*/ 27 w 1357"/>
                  <a:gd name="T9" fmla="*/ 54 h 306"/>
                  <a:gd name="T10" fmla="*/ 107 w 1357"/>
                  <a:gd name="T11" fmla="*/ 106 h 306"/>
                  <a:gd name="T12" fmla="*/ 190 w 1357"/>
                  <a:gd name="T13" fmla="*/ 153 h 306"/>
                  <a:gd name="T14" fmla="*/ 265 w 1357"/>
                  <a:gd name="T15" fmla="*/ 189 h 306"/>
                  <a:gd name="T16" fmla="*/ 321 w 1357"/>
                  <a:gd name="T17" fmla="*/ 212 h 306"/>
                  <a:gd name="T18" fmla="*/ 382 w 1357"/>
                  <a:gd name="T19" fmla="*/ 236 h 306"/>
                  <a:gd name="T20" fmla="*/ 447 w 1357"/>
                  <a:gd name="T21" fmla="*/ 257 h 306"/>
                  <a:gd name="T22" fmla="*/ 516 w 1357"/>
                  <a:gd name="T23" fmla="*/ 274 h 306"/>
                  <a:gd name="T24" fmla="*/ 588 w 1357"/>
                  <a:gd name="T25" fmla="*/ 289 h 306"/>
                  <a:gd name="T26" fmla="*/ 663 w 1357"/>
                  <a:gd name="T27" fmla="*/ 300 h 306"/>
                  <a:gd name="T28" fmla="*/ 740 w 1357"/>
                  <a:gd name="T29" fmla="*/ 305 h 306"/>
                  <a:gd name="T30" fmla="*/ 820 w 1357"/>
                  <a:gd name="T31" fmla="*/ 306 h 306"/>
                  <a:gd name="T32" fmla="*/ 894 w 1357"/>
                  <a:gd name="T33" fmla="*/ 304 h 306"/>
                  <a:gd name="T34" fmla="*/ 961 w 1357"/>
                  <a:gd name="T35" fmla="*/ 300 h 306"/>
                  <a:gd name="T36" fmla="*/ 1022 w 1357"/>
                  <a:gd name="T37" fmla="*/ 293 h 306"/>
                  <a:gd name="T38" fmla="*/ 1101 w 1357"/>
                  <a:gd name="T39" fmla="*/ 281 h 306"/>
                  <a:gd name="T40" fmla="*/ 1188 w 1357"/>
                  <a:gd name="T41" fmla="*/ 262 h 306"/>
                  <a:gd name="T42" fmla="*/ 1254 w 1357"/>
                  <a:gd name="T43" fmla="*/ 241 h 306"/>
                  <a:gd name="T44" fmla="*/ 1301 w 1357"/>
                  <a:gd name="T45" fmla="*/ 221 h 306"/>
                  <a:gd name="T46" fmla="*/ 1340 w 1357"/>
                  <a:gd name="T47" fmla="*/ 199 h 306"/>
                  <a:gd name="T48" fmla="*/ 1352 w 1357"/>
                  <a:gd name="T49" fmla="*/ 189 h 306"/>
                  <a:gd name="T50" fmla="*/ 1355 w 1357"/>
                  <a:gd name="T51" fmla="*/ 181 h 306"/>
                  <a:gd name="T52" fmla="*/ 1357 w 1357"/>
                  <a:gd name="T53" fmla="*/ 173 h 306"/>
                  <a:gd name="T54" fmla="*/ 1353 w 1357"/>
                  <a:gd name="T55" fmla="*/ 165 h 306"/>
                  <a:gd name="T56" fmla="*/ 1348 w 1357"/>
                  <a:gd name="T57" fmla="*/ 158 h 306"/>
                  <a:gd name="T58" fmla="*/ 1340 w 1357"/>
                  <a:gd name="T59" fmla="*/ 154 h 306"/>
                  <a:gd name="T60" fmla="*/ 1331 w 1357"/>
                  <a:gd name="T61" fmla="*/ 153 h 306"/>
                  <a:gd name="T62" fmla="*/ 1323 w 1357"/>
                  <a:gd name="T63" fmla="*/ 156 h 306"/>
                  <a:gd name="T64" fmla="*/ 1312 w 1357"/>
                  <a:gd name="T65" fmla="*/ 163 h 306"/>
                  <a:gd name="T66" fmla="*/ 1276 w 1357"/>
                  <a:gd name="T67" fmla="*/ 183 h 306"/>
                  <a:gd name="T68" fmla="*/ 1232 w 1357"/>
                  <a:gd name="T69" fmla="*/ 201 h 306"/>
                  <a:gd name="T70" fmla="*/ 1169 w 1357"/>
                  <a:gd name="T71" fmla="*/ 220 h 306"/>
                  <a:gd name="T72" fmla="*/ 1086 w 1357"/>
                  <a:gd name="T73" fmla="*/ 238 h 306"/>
                  <a:gd name="T74" fmla="*/ 982 w 1357"/>
                  <a:gd name="T75" fmla="*/ 252 h 306"/>
                  <a:gd name="T76" fmla="*/ 888 w 1357"/>
                  <a:gd name="T77" fmla="*/ 259 h 306"/>
                  <a:gd name="T78" fmla="*/ 818 w 1357"/>
                  <a:gd name="T79" fmla="*/ 261 h 306"/>
                  <a:gd name="T80" fmla="*/ 742 w 1357"/>
                  <a:gd name="T81" fmla="*/ 260 h 306"/>
                  <a:gd name="T82" fmla="*/ 667 w 1357"/>
                  <a:gd name="T83" fmla="*/ 254 h 306"/>
                  <a:gd name="T84" fmla="*/ 594 w 1357"/>
                  <a:gd name="T85" fmla="*/ 244 h 306"/>
                  <a:gd name="T86" fmla="*/ 525 w 1357"/>
                  <a:gd name="T87" fmla="*/ 230 h 306"/>
                  <a:gd name="T88" fmla="*/ 457 w 1357"/>
                  <a:gd name="T89" fmla="*/ 211 h 306"/>
                  <a:gd name="T90" fmla="*/ 394 w 1357"/>
                  <a:gd name="T91" fmla="*/ 191 h 306"/>
                  <a:gd name="T92" fmla="*/ 336 w 1357"/>
                  <a:gd name="T93" fmla="*/ 168 h 306"/>
                  <a:gd name="T94" fmla="*/ 280 w 1357"/>
                  <a:gd name="T95" fmla="*/ 145 h 306"/>
                  <a:gd name="T96" fmla="*/ 208 w 1357"/>
                  <a:gd name="T97" fmla="*/ 110 h 306"/>
                  <a:gd name="T98" fmla="*/ 127 w 1357"/>
                  <a:gd name="T99" fmla="*/ 64 h 306"/>
                  <a:gd name="T100" fmla="*/ 52 w 1357"/>
                  <a:gd name="T101" fmla="*/ 16 h 306"/>
                  <a:gd name="T102" fmla="*/ 32 w 1357"/>
                  <a:gd name="T103" fmla="*/ 2 h 306"/>
                  <a:gd name="T104" fmla="*/ 24 w 1357"/>
                  <a:gd name="T105" fmla="*/ 0 h 306"/>
                  <a:gd name="T106" fmla="*/ 15 w 1357"/>
                  <a:gd name="T107" fmla="*/ 0 h 306"/>
                  <a:gd name="T108" fmla="*/ 8 w 1357"/>
                  <a:gd name="T109" fmla="*/ 5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57" h="306">
                    <a:moveTo>
                      <a:pt x="4" y="8"/>
                    </a:moveTo>
                    <a:lnTo>
                      <a:pt x="2" y="12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3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27" y="54"/>
                    </a:lnTo>
                    <a:lnTo>
                      <a:pt x="75" y="85"/>
                    </a:lnTo>
                    <a:lnTo>
                      <a:pt x="107" y="106"/>
                    </a:lnTo>
                    <a:lnTo>
                      <a:pt x="146" y="128"/>
                    </a:lnTo>
                    <a:lnTo>
                      <a:pt x="190" y="153"/>
                    </a:lnTo>
                    <a:lnTo>
                      <a:pt x="238" y="177"/>
                    </a:lnTo>
                    <a:lnTo>
                      <a:pt x="265" y="189"/>
                    </a:lnTo>
                    <a:lnTo>
                      <a:pt x="293" y="201"/>
                    </a:lnTo>
                    <a:lnTo>
                      <a:pt x="321" y="212"/>
                    </a:lnTo>
                    <a:lnTo>
                      <a:pt x="351" y="225"/>
                    </a:lnTo>
                    <a:lnTo>
                      <a:pt x="382" y="236"/>
                    </a:lnTo>
                    <a:lnTo>
                      <a:pt x="414" y="247"/>
                    </a:lnTo>
                    <a:lnTo>
                      <a:pt x="447" y="257"/>
                    </a:lnTo>
                    <a:lnTo>
                      <a:pt x="482" y="265"/>
                    </a:lnTo>
                    <a:lnTo>
                      <a:pt x="516" y="274"/>
                    </a:lnTo>
                    <a:lnTo>
                      <a:pt x="551" y="282"/>
                    </a:lnTo>
                    <a:lnTo>
                      <a:pt x="588" y="289"/>
                    </a:lnTo>
                    <a:lnTo>
                      <a:pt x="625" y="295"/>
                    </a:lnTo>
                    <a:lnTo>
                      <a:pt x="663" y="300"/>
                    </a:lnTo>
                    <a:lnTo>
                      <a:pt x="701" y="303"/>
                    </a:lnTo>
                    <a:lnTo>
                      <a:pt x="740" y="305"/>
                    </a:lnTo>
                    <a:lnTo>
                      <a:pt x="781" y="306"/>
                    </a:lnTo>
                    <a:lnTo>
                      <a:pt x="820" y="306"/>
                    </a:lnTo>
                    <a:lnTo>
                      <a:pt x="857" y="305"/>
                    </a:lnTo>
                    <a:lnTo>
                      <a:pt x="894" y="304"/>
                    </a:lnTo>
                    <a:lnTo>
                      <a:pt x="928" y="302"/>
                    </a:lnTo>
                    <a:lnTo>
                      <a:pt x="961" y="300"/>
                    </a:lnTo>
                    <a:lnTo>
                      <a:pt x="992" y="296"/>
                    </a:lnTo>
                    <a:lnTo>
                      <a:pt x="1022" y="293"/>
                    </a:lnTo>
                    <a:lnTo>
                      <a:pt x="1049" y="290"/>
                    </a:lnTo>
                    <a:lnTo>
                      <a:pt x="1101" y="281"/>
                    </a:lnTo>
                    <a:lnTo>
                      <a:pt x="1148" y="272"/>
                    </a:lnTo>
                    <a:lnTo>
                      <a:pt x="1188" y="262"/>
                    </a:lnTo>
                    <a:lnTo>
                      <a:pt x="1223" y="251"/>
                    </a:lnTo>
                    <a:lnTo>
                      <a:pt x="1254" y="241"/>
                    </a:lnTo>
                    <a:lnTo>
                      <a:pt x="1279" y="231"/>
                    </a:lnTo>
                    <a:lnTo>
                      <a:pt x="1301" y="221"/>
                    </a:lnTo>
                    <a:lnTo>
                      <a:pt x="1318" y="212"/>
                    </a:lnTo>
                    <a:lnTo>
                      <a:pt x="1340" y="199"/>
                    </a:lnTo>
                    <a:lnTo>
                      <a:pt x="1349" y="193"/>
                    </a:lnTo>
                    <a:lnTo>
                      <a:pt x="1352" y="189"/>
                    </a:lnTo>
                    <a:lnTo>
                      <a:pt x="1354" y="186"/>
                    </a:lnTo>
                    <a:lnTo>
                      <a:pt x="1355" y="181"/>
                    </a:lnTo>
                    <a:lnTo>
                      <a:pt x="1357" y="177"/>
                    </a:lnTo>
                    <a:lnTo>
                      <a:pt x="1357" y="173"/>
                    </a:lnTo>
                    <a:lnTo>
                      <a:pt x="1355" y="168"/>
                    </a:lnTo>
                    <a:lnTo>
                      <a:pt x="1353" y="165"/>
                    </a:lnTo>
                    <a:lnTo>
                      <a:pt x="1351" y="160"/>
                    </a:lnTo>
                    <a:lnTo>
                      <a:pt x="1348" y="158"/>
                    </a:lnTo>
                    <a:lnTo>
                      <a:pt x="1344" y="155"/>
                    </a:lnTo>
                    <a:lnTo>
                      <a:pt x="1340" y="154"/>
                    </a:lnTo>
                    <a:lnTo>
                      <a:pt x="1336" y="153"/>
                    </a:lnTo>
                    <a:lnTo>
                      <a:pt x="1331" y="153"/>
                    </a:lnTo>
                    <a:lnTo>
                      <a:pt x="1328" y="154"/>
                    </a:lnTo>
                    <a:lnTo>
                      <a:pt x="1323" y="156"/>
                    </a:lnTo>
                    <a:lnTo>
                      <a:pt x="1319" y="158"/>
                    </a:lnTo>
                    <a:lnTo>
                      <a:pt x="1312" y="163"/>
                    </a:lnTo>
                    <a:lnTo>
                      <a:pt x="1292" y="175"/>
                    </a:lnTo>
                    <a:lnTo>
                      <a:pt x="1276" y="183"/>
                    </a:lnTo>
                    <a:lnTo>
                      <a:pt x="1256" y="191"/>
                    </a:lnTo>
                    <a:lnTo>
                      <a:pt x="1232" y="201"/>
                    </a:lnTo>
                    <a:lnTo>
                      <a:pt x="1203" y="210"/>
                    </a:lnTo>
                    <a:lnTo>
                      <a:pt x="1169" y="220"/>
                    </a:lnTo>
                    <a:lnTo>
                      <a:pt x="1130" y="229"/>
                    </a:lnTo>
                    <a:lnTo>
                      <a:pt x="1086" y="238"/>
                    </a:lnTo>
                    <a:lnTo>
                      <a:pt x="1037" y="246"/>
                    </a:lnTo>
                    <a:lnTo>
                      <a:pt x="982" y="252"/>
                    </a:lnTo>
                    <a:lnTo>
                      <a:pt x="921" y="257"/>
                    </a:lnTo>
                    <a:lnTo>
                      <a:pt x="888" y="259"/>
                    </a:lnTo>
                    <a:lnTo>
                      <a:pt x="854" y="260"/>
                    </a:lnTo>
                    <a:lnTo>
                      <a:pt x="818" y="261"/>
                    </a:lnTo>
                    <a:lnTo>
                      <a:pt x="781" y="261"/>
                    </a:lnTo>
                    <a:lnTo>
                      <a:pt x="742" y="260"/>
                    </a:lnTo>
                    <a:lnTo>
                      <a:pt x="705" y="258"/>
                    </a:lnTo>
                    <a:lnTo>
                      <a:pt x="667" y="254"/>
                    </a:lnTo>
                    <a:lnTo>
                      <a:pt x="631" y="250"/>
                    </a:lnTo>
                    <a:lnTo>
                      <a:pt x="594" y="244"/>
                    </a:lnTo>
                    <a:lnTo>
                      <a:pt x="559" y="238"/>
                    </a:lnTo>
                    <a:lnTo>
                      <a:pt x="525" y="230"/>
                    </a:lnTo>
                    <a:lnTo>
                      <a:pt x="490" y="221"/>
                    </a:lnTo>
                    <a:lnTo>
                      <a:pt x="457" y="211"/>
                    </a:lnTo>
                    <a:lnTo>
                      <a:pt x="425" y="201"/>
                    </a:lnTo>
                    <a:lnTo>
                      <a:pt x="394" y="191"/>
                    </a:lnTo>
                    <a:lnTo>
                      <a:pt x="364" y="180"/>
                    </a:lnTo>
                    <a:lnTo>
                      <a:pt x="336" y="168"/>
                    </a:lnTo>
                    <a:lnTo>
                      <a:pt x="307" y="157"/>
                    </a:lnTo>
                    <a:lnTo>
                      <a:pt x="280" y="145"/>
                    </a:lnTo>
                    <a:lnTo>
                      <a:pt x="255" y="133"/>
                    </a:lnTo>
                    <a:lnTo>
                      <a:pt x="208" y="110"/>
                    </a:lnTo>
                    <a:lnTo>
                      <a:pt x="164" y="86"/>
                    </a:lnTo>
                    <a:lnTo>
                      <a:pt x="127" y="64"/>
                    </a:lnTo>
                    <a:lnTo>
                      <a:pt x="96" y="46"/>
                    </a:lnTo>
                    <a:lnTo>
                      <a:pt x="52" y="16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8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736" name="Group 1176">
              <a:extLst>
                <a:ext uri="{FF2B5EF4-FFF2-40B4-BE49-F238E27FC236}">
                  <a16:creationId xmlns:a16="http://schemas.microsoft.com/office/drawing/2014/main" id="{E2325CD1-CBA2-4644-8A04-536D972512D5}"/>
                </a:ext>
              </a:extLst>
            </p:cNvPr>
            <p:cNvGrpSpPr>
              <a:grpSpLocks/>
            </p:cNvGrpSpPr>
            <p:nvPr/>
          </p:nvGrpSpPr>
          <p:grpSpPr bwMode="auto">
            <a:xfrm rot="233207">
              <a:off x="3680" y="4558"/>
              <a:ext cx="197" cy="148"/>
              <a:chOff x="2789" y="3339"/>
              <a:chExt cx="1002" cy="541"/>
            </a:xfrm>
          </p:grpSpPr>
          <p:sp>
            <p:nvSpPr>
              <p:cNvPr id="67737" name="Freeform 1177">
                <a:extLst>
                  <a:ext uri="{FF2B5EF4-FFF2-40B4-BE49-F238E27FC236}">
                    <a16:creationId xmlns:a16="http://schemas.microsoft.com/office/drawing/2014/main" id="{49553D3F-A1F9-43D4-9DBE-7F33367C9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3339"/>
                <a:ext cx="1002" cy="541"/>
              </a:xfrm>
              <a:custGeom>
                <a:avLst/>
                <a:gdLst>
                  <a:gd name="T0" fmla="*/ 70 w 1002"/>
                  <a:gd name="T1" fmla="*/ 289 h 541"/>
                  <a:gd name="T2" fmla="*/ 97 w 1002"/>
                  <a:gd name="T3" fmla="*/ 289 h 541"/>
                  <a:gd name="T4" fmla="*/ 122 w 1002"/>
                  <a:gd name="T5" fmla="*/ 295 h 541"/>
                  <a:gd name="T6" fmla="*/ 151 w 1002"/>
                  <a:gd name="T7" fmla="*/ 306 h 541"/>
                  <a:gd name="T8" fmla="*/ 179 w 1002"/>
                  <a:gd name="T9" fmla="*/ 327 h 541"/>
                  <a:gd name="T10" fmla="*/ 224 w 1002"/>
                  <a:gd name="T11" fmla="*/ 376 h 541"/>
                  <a:gd name="T12" fmla="*/ 261 w 1002"/>
                  <a:gd name="T13" fmla="*/ 413 h 541"/>
                  <a:gd name="T14" fmla="*/ 296 w 1002"/>
                  <a:gd name="T15" fmla="*/ 442 h 541"/>
                  <a:gd name="T16" fmla="*/ 339 w 1002"/>
                  <a:gd name="T17" fmla="*/ 470 h 541"/>
                  <a:gd name="T18" fmla="*/ 390 w 1002"/>
                  <a:gd name="T19" fmla="*/ 493 h 541"/>
                  <a:gd name="T20" fmla="*/ 451 w 1002"/>
                  <a:gd name="T21" fmla="*/ 509 h 541"/>
                  <a:gd name="T22" fmla="*/ 570 w 1002"/>
                  <a:gd name="T23" fmla="*/ 530 h 541"/>
                  <a:gd name="T24" fmla="*/ 650 w 1002"/>
                  <a:gd name="T25" fmla="*/ 538 h 541"/>
                  <a:gd name="T26" fmla="*/ 686 w 1002"/>
                  <a:gd name="T27" fmla="*/ 541 h 541"/>
                  <a:gd name="T28" fmla="*/ 666 w 1002"/>
                  <a:gd name="T29" fmla="*/ 530 h 541"/>
                  <a:gd name="T30" fmla="*/ 646 w 1002"/>
                  <a:gd name="T31" fmla="*/ 517 h 541"/>
                  <a:gd name="T32" fmla="*/ 638 w 1002"/>
                  <a:gd name="T33" fmla="*/ 508 h 541"/>
                  <a:gd name="T34" fmla="*/ 624 w 1002"/>
                  <a:gd name="T35" fmla="*/ 493 h 541"/>
                  <a:gd name="T36" fmla="*/ 611 w 1002"/>
                  <a:gd name="T37" fmla="*/ 476 h 541"/>
                  <a:gd name="T38" fmla="*/ 607 w 1002"/>
                  <a:gd name="T39" fmla="*/ 453 h 541"/>
                  <a:gd name="T40" fmla="*/ 603 w 1002"/>
                  <a:gd name="T41" fmla="*/ 441 h 541"/>
                  <a:gd name="T42" fmla="*/ 595 w 1002"/>
                  <a:gd name="T43" fmla="*/ 431 h 541"/>
                  <a:gd name="T44" fmla="*/ 575 w 1002"/>
                  <a:gd name="T45" fmla="*/ 414 h 541"/>
                  <a:gd name="T46" fmla="*/ 565 w 1002"/>
                  <a:gd name="T47" fmla="*/ 405 h 541"/>
                  <a:gd name="T48" fmla="*/ 546 w 1002"/>
                  <a:gd name="T49" fmla="*/ 369 h 541"/>
                  <a:gd name="T50" fmla="*/ 525 w 1002"/>
                  <a:gd name="T51" fmla="*/ 321 h 541"/>
                  <a:gd name="T52" fmla="*/ 518 w 1002"/>
                  <a:gd name="T53" fmla="*/ 309 h 541"/>
                  <a:gd name="T54" fmla="*/ 499 w 1002"/>
                  <a:gd name="T55" fmla="*/ 296 h 541"/>
                  <a:gd name="T56" fmla="*/ 469 w 1002"/>
                  <a:gd name="T57" fmla="*/ 281 h 541"/>
                  <a:gd name="T58" fmla="*/ 446 w 1002"/>
                  <a:gd name="T59" fmla="*/ 266 h 541"/>
                  <a:gd name="T60" fmla="*/ 433 w 1002"/>
                  <a:gd name="T61" fmla="*/ 251 h 541"/>
                  <a:gd name="T62" fmla="*/ 449 w 1002"/>
                  <a:gd name="T63" fmla="*/ 249 h 541"/>
                  <a:gd name="T64" fmla="*/ 487 w 1002"/>
                  <a:gd name="T65" fmla="*/ 246 h 541"/>
                  <a:gd name="T66" fmla="*/ 509 w 1002"/>
                  <a:gd name="T67" fmla="*/ 241 h 541"/>
                  <a:gd name="T68" fmla="*/ 544 w 1002"/>
                  <a:gd name="T69" fmla="*/ 230 h 541"/>
                  <a:gd name="T70" fmla="*/ 571 w 1002"/>
                  <a:gd name="T71" fmla="*/ 227 h 541"/>
                  <a:gd name="T72" fmla="*/ 603 w 1002"/>
                  <a:gd name="T73" fmla="*/ 228 h 541"/>
                  <a:gd name="T74" fmla="*/ 627 w 1002"/>
                  <a:gd name="T75" fmla="*/ 228 h 541"/>
                  <a:gd name="T76" fmla="*/ 641 w 1002"/>
                  <a:gd name="T77" fmla="*/ 222 h 541"/>
                  <a:gd name="T78" fmla="*/ 656 w 1002"/>
                  <a:gd name="T79" fmla="*/ 209 h 541"/>
                  <a:gd name="T80" fmla="*/ 687 w 1002"/>
                  <a:gd name="T81" fmla="*/ 189 h 541"/>
                  <a:gd name="T82" fmla="*/ 710 w 1002"/>
                  <a:gd name="T83" fmla="*/ 181 h 541"/>
                  <a:gd name="T84" fmla="*/ 742 w 1002"/>
                  <a:gd name="T85" fmla="*/ 175 h 541"/>
                  <a:gd name="T86" fmla="*/ 773 w 1002"/>
                  <a:gd name="T87" fmla="*/ 173 h 541"/>
                  <a:gd name="T88" fmla="*/ 789 w 1002"/>
                  <a:gd name="T89" fmla="*/ 170 h 541"/>
                  <a:gd name="T90" fmla="*/ 808 w 1002"/>
                  <a:gd name="T91" fmla="*/ 154 h 541"/>
                  <a:gd name="T92" fmla="*/ 837 w 1002"/>
                  <a:gd name="T93" fmla="*/ 128 h 541"/>
                  <a:gd name="T94" fmla="*/ 852 w 1002"/>
                  <a:gd name="T95" fmla="*/ 121 h 541"/>
                  <a:gd name="T96" fmla="*/ 867 w 1002"/>
                  <a:gd name="T97" fmla="*/ 115 h 541"/>
                  <a:gd name="T98" fmla="*/ 560 w 1002"/>
                  <a:gd name="T99" fmla="*/ 1 h 541"/>
                  <a:gd name="T100" fmla="*/ 470 w 1002"/>
                  <a:gd name="T101" fmla="*/ 2 h 541"/>
                  <a:gd name="T102" fmla="*/ 384 w 1002"/>
                  <a:gd name="T103" fmla="*/ 10 h 541"/>
                  <a:gd name="T104" fmla="*/ 305 w 1002"/>
                  <a:gd name="T105" fmla="*/ 23 h 541"/>
                  <a:gd name="T106" fmla="*/ 239 w 1002"/>
                  <a:gd name="T107" fmla="*/ 39 h 541"/>
                  <a:gd name="T108" fmla="*/ 186 w 1002"/>
                  <a:gd name="T109" fmla="*/ 54 h 541"/>
                  <a:gd name="T110" fmla="*/ 111 w 1002"/>
                  <a:gd name="T111" fmla="*/ 82 h 541"/>
                  <a:gd name="T112" fmla="*/ 61 w 1002"/>
                  <a:gd name="T113" fmla="*/ 108 h 541"/>
                  <a:gd name="T114" fmla="*/ 28 w 1002"/>
                  <a:gd name="T115" fmla="*/ 129 h 541"/>
                  <a:gd name="T116" fmla="*/ 5 w 1002"/>
                  <a:gd name="T117" fmla="*/ 144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02" h="541">
                    <a:moveTo>
                      <a:pt x="66" y="296"/>
                    </a:moveTo>
                    <a:lnTo>
                      <a:pt x="63" y="294"/>
                    </a:lnTo>
                    <a:lnTo>
                      <a:pt x="58" y="291"/>
                    </a:lnTo>
                    <a:lnTo>
                      <a:pt x="61" y="290"/>
                    </a:lnTo>
                    <a:lnTo>
                      <a:pt x="70" y="289"/>
                    </a:lnTo>
                    <a:lnTo>
                      <a:pt x="76" y="289"/>
                    </a:lnTo>
                    <a:lnTo>
                      <a:pt x="84" y="289"/>
                    </a:lnTo>
                    <a:lnTo>
                      <a:pt x="88" y="289"/>
                    </a:lnTo>
                    <a:lnTo>
                      <a:pt x="93" y="289"/>
                    </a:lnTo>
                    <a:lnTo>
                      <a:pt x="97" y="289"/>
                    </a:lnTo>
                    <a:lnTo>
                      <a:pt x="102" y="290"/>
                    </a:lnTo>
                    <a:lnTo>
                      <a:pt x="107" y="291"/>
                    </a:lnTo>
                    <a:lnTo>
                      <a:pt x="112" y="292"/>
                    </a:lnTo>
                    <a:lnTo>
                      <a:pt x="117" y="294"/>
                    </a:lnTo>
                    <a:lnTo>
                      <a:pt x="122" y="295"/>
                    </a:lnTo>
                    <a:lnTo>
                      <a:pt x="129" y="296"/>
                    </a:lnTo>
                    <a:lnTo>
                      <a:pt x="134" y="298"/>
                    </a:lnTo>
                    <a:lnTo>
                      <a:pt x="140" y="301"/>
                    </a:lnTo>
                    <a:lnTo>
                      <a:pt x="145" y="303"/>
                    </a:lnTo>
                    <a:lnTo>
                      <a:pt x="151" y="306"/>
                    </a:lnTo>
                    <a:lnTo>
                      <a:pt x="156" y="310"/>
                    </a:lnTo>
                    <a:lnTo>
                      <a:pt x="162" y="313"/>
                    </a:lnTo>
                    <a:lnTo>
                      <a:pt x="169" y="318"/>
                    </a:lnTo>
                    <a:lnTo>
                      <a:pt x="174" y="322"/>
                    </a:lnTo>
                    <a:lnTo>
                      <a:pt x="179" y="327"/>
                    </a:lnTo>
                    <a:lnTo>
                      <a:pt x="185" y="333"/>
                    </a:lnTo>
                    <a:lnTo>
                      <a:pt x="190" y="338"/>
                    </a:lnTo>
                    <a:lnTo>
                      <a:pt x="202" y="350"/>
                    </a:lnTo>
                    <a:lnTo>
                      <a:pt x="213" y="362"/>
                    </a:lnTo>
                    <a:lnTo>
                      <a:pt x="224" y="376"/>
                    </a:lnTo>
                    <a:lnTo>
                      <a:pt x="235" y="388"/>
                    </a:lnTo>
                    <a:lnTo>
                      <a:pt x="242" y="394"/>
                    </a:lnTo>
                    <a:lnTo>
                      <a:pt x="248" y="400"/>
                    </a:lnTo>
                    <a:lnTo>
                      <a:pt x="254" y="406"/>
                    </a:lnTo>
                    <a:lnTo>
                      <a:pt x="261" y="413"/>
                    </a:lnTo>
                    <a:lnTo>
                      <a:pt x="267" y="419"/>
                    </a:lnTo>
                    <a:lnTo>
                      <a:pt x="275" y="425"/>
                    </a:lnTo>
                    <a:lnTo>
                      <a:pt x="282" y="431"/>
                    </a:lnTo>
                    <a:lnTo>
                      <a:pt x="289" y="437"/>
                    </a:lnTo>
                    <a:lnTo>
                      <a:pt x="296" y="442"/>
                    </a:lnTo>
                    <a:lnTo>
                      <a:pt x="304" y="449"/>
                    </a:lnTo>
                    <a:lnTo>
                      <a:pt x="313" y="454"/>
                    </a:lnTo>
                    <a:lnTo>
                      <a:pt x="321" y="459"/>
                    </a:lnTo>
                    <a:lnTo>
                      <a:pt x="330" y="464"/>
                    </a:lnTo>
                    <a:lnTo>
                      <a:pt x="339" y="470"/>
                    </a:lnTo>
                    <a:lnTo>
                      <a:pt x="349" y="474"/>
                    </a:lnTo>
                    <a:lnTo>
                      <a:pt x="358" y="479"/>
                    </a:lnTo>
                    <a:lnTo>
                      <a:pt x="368" y="484"/>
                    </a:lnTo>
                    <a:lnTo>
                      <a:pt x="378" y="488"/>
                    </a:lnTo>
                    <a:lnTo>
                      <a:pt x="390" y="493"/>
                    </a:lnTo>
                    <a:lnTo>
                      <a:pt x="401" y="496"/>
                    </a:lnTo>
                    <a:lnTo>
                      <a:pt x="413" y="500"/>
                    </a:lnTo>
                    <a:lnTo>
                      <a:pt x="426" y="503"/>
                    </a:lnTo>
                    <a:lnTo>
                      <a:pt x="438" y="507"/>
                    </a:lnTo>
                    <a:lnTo>
                      <a:pt x="451" y="509"/>
                    </a:lnTo>
                    <a:lnTo>
                      <a:pt x="478" y="515"/>
                    </a:lnTo>
                    <a:lnTo>
                      <a:pt x="503" y="519"/>
                    </a:lnTo>
                    <a:lnTo>
                      <a:pt x="527" y="523"/>
                    </a:lnTo>
                    <a:lnTo>
                      <a:pt x="549" y="526"/>
                    </a:lnTo>
                    <a:lnTo>
                      <a:pt x="570" y="530"/>
                    </a:lnTo>
                    <a:lnTo>
                      <a:pt x="589" y="532"/>
                    </a:lnTo>
                    <a:lnTo>
                      <a:pt x="607" y="534"/>
                    </a:lnTo>
                    <a:lnTo>
                      <a:pt x="623" y="536"/>
                    </a:lnTo>
                    <a:lnTo>
                      <a:pt x="638" y="537"/>
                    </a:lnTo>
                    <a:lnTo>
                      <a:pt x="650" y="538"/>
                    </a:lnTo>
                    <a:lnTo>
                      <a:pt x="661" y="539"/>
                    </a:lnTo>
                    <a:lnTo>
                      <a:pt x="670" y="540"/>
                    </a:lnTo>
                    <a:lnTo>
                      <a:pt x="677" y="541"/>
                    </a:lnTo>
                    <a:lnTo>
                      <a:pt x="683" y="541"/>
                    </a:lnTo>
                    <a:lnTo>
                      <a:pt x="686" y="541"/>
                    </a:lnTo>
                    <a:lnTo>
                      <a:pt x="687" y="541"/>
                    </a:lnTo>
                    <a:lnTo>
                      <a:pt x="685" y="540"/>
                    </a:lnTo>
                    <a:lnTo>
                      <a:pt x="681" y="538"/>
                    </a:lnTo>
                    <a:lnTo>
                      <a:pt x="674" y="535"/>
                    </a:lnTo>
                    <a:lnTo>
                      <a:pt x="666" y="530"/>
                    </a:lnTo>
                    <a:lnTo>
                      <a:pt x="661" y="529"/>
                    </a:lnTo>
                    <a:lnTo>
                      <a:pt x="658" y="526"/>
                    </a:lnTo>
                    <a:lnTo>
                      <a:pt x="653" y="523"/>
                    </a:lnTo>
                    <a:lnTo>
                      <a:pt x="650" y="520"/>
                    </a:lnTo>
                    <a:lnTo>
                      <a:pt x="646" y="517"/>
                    </a:lnTo>
                    <a:lnTo>
                      <a:pt x="643" y="514"/>
                    </a:lnTo>
                    <a:lnTo>
                      <a:pt x="641" y="512"/>
                    </a:lnTo>
                    <a:lnTo>
                      <a:pt x="640" y="510"/>
                    </a:lnTo>
                    <a:lnTo>
                      <a:pt x="639" y="508"/>
                    </a:lnTo>
                    <a:lnTo>
                      <a:pt x="638" y="508"/>
                    </a:lnTo>
                    <a:lnTo>
                      <a:pt x="636" y="504"/>
                    </a:lnTo>
                    <a:lnTo>
                      <a:pt x="633" y="501"/>
                    </a:lnTo>
                    <a:lnTo>
                      <a:pt x="631" y="499"/>
                    </a:lnTo>
                    <a:lnTo>
                      <a:pt x="629" y="497"/>
                    </a:lnTo>
                    <a:lnTo>
                      <a:pt x="624" y="493"/>
                    </a:lnTo>
                    <a:lnTo>
                      <a:pt x="619" y="488"/>
                    </a:lnTo>
                    <a:lnTo>
                      <a:pt x="617" y="486"/>
                    </a:lnTo>
                    <a:lnTo>
                      <a:pt x="615" y="483"/>
                    </a:lnTo>
                    <a:lnTo>
                      <a:pt x="613" y="479"/>
                    </a:lnTo>
                    <a:lnTo>
                      <a:pt x="611" y="476"/>
                    </a:lnTo>
                    <a:lnTo>
                      <a:pt x="610" y="472"/>
                    </a:lnTo>
                    <a:lnTo>
                      <a:pt x="609" y="467"/>
                    </a:lnTo>
                    <a:lnTo>
                      <a:pt x="608" y="463"/>
                    </a:lnTo>
                    <a:lnTo>
                      <a:pt x="607" y="457"/>
                    </a:lnTo>
                    <a:lnTo>
                      <a:pt x="607" y="453"/>
                    </a:lnTo>
                    <a:lnTo>
                      <a:pt x="606" y="450"/>
                    </a:lnTo>
                    <a:lnTo>
                      <a:pt x="605" y="448"/>
                    </a:lnTo>
                    <a:lnTo>
                      <a:pt x="604" y="445"/>
                    </a:lnTo>
                    <a:lnTo>
                      <a:pt x="603" y="442"/>
                    </a:lnTo>
                    <a:lnTo>
                      <a:pt x="603" y="441"/>
                    </a:lnTo>
                    <a:lnTo>
                      <a:pt x="602" y="438"/>
                    </a:lnTo>
                    <a:lnTo>
                      <a:pt x="600" y="436"/>
                    </a:lnTo>
                    <a:lnTo>
                      <a:pt x="598" y="435"/>
                    </a:lnTo>
                    <a:lnTo>
                      <a:pt x="597" y="433"/>
                    </a:lnTo>
                    <a:lnTo>
                      <a:pt x="595" y="431"/>
                    </a:lnTo>
                    <a:lnTo>
                      <a:pt x="594" y="429"/>
                    </a:lnTo>
                    <a:lnTo>
                      <a:pt x="591" y="427"/>
                    </a:lnTo>
                    <a:lnTo>
                      <a:pt x="588" y="424"/>
                    </a:lnTo>
                    <a:lnTo>
                      <a:pt x="581" y="420"/>
                    </a:lnTo>
                    <a:lnTo>
                      <a:pt x="575" y="414"/>
                    </a:lnTo>
                    <a:lnTo>
                      <a:pt x="572" y="412"/>
                    </a:lnTo>
                    <a:lnTo>
                      <a:pt x="569" y="409"/>
                    </a:lnTo>
                    <a:lnTo>
                      <a:pt x="568" y="407"/>
                    </a:lnTo>
                    <a:lnTo>
                      <a:pt x="566" y="406"/>
                    </a:lnTo>
                    <a:lnTo>
                      <a:pt x="565" y="405"/>
                    </a:lnTo>
                    <a:lnTo>
                      <a:pt x="565" y="403"/>
                    </a:lnTo>
                    <a:lnTo>
                      <a:pt x="559" y="395"/>
                    </a:lnTo>
                    <a:lnTo>
                      <a:pt x="555" y="387"/>
                    </a:lnTo>
                    <a:lnTo>
                      <a:pt x="551" y="378"/>
                    </a:lnTo>
                    <a:lnTo>
                      <a:pt x="546" y="369"/>
                    </a:lnTo>
                    <a:lnTo>
                      <a:pt x="541" y="359"/>
                    </a:lnTo>
                    <a:lnTo>
                      <a:pt x="537" y="348"/>
                    </a:lnTo>
                    <a:lnTo>
                      <a:pt x="533" y="337"/>
                    </a:lnTo>
                    <a:lnTo>
                      <a:pt x="528" y="326"/>
                    </a:lnTo>
                    <a:lnTo>
                      <a:pt x="525" y="321"/>
                    </a:lnTo>
                    <a:lnTo>
                      <a:pt x="523" y="316"/>
                    </a:lnTo>
                    <a:lnTo>
                      <a:pt x="522" y="314"/>
                    </a:lnTo>
                    <a:lnTo>
                      <a:pt x="521" y="312"/>
                    </a:lnTo>
                    <a:lnTo>
                      <a:pt x="520" y="311"/>
                    </a:lnTo>
                    <a:lnTo>
                      <a:pt x="518" y="309"/>
                    </a:lnTo>
                    <a:lnTo>
                      <a:pt x="515" y="306"/>
                    </a:lnTo>
                    <a:lnTo>
                      <a:pt x="513" y="303"/>
                    </a:lnTo>
                    <a:lnTo>
                      <a:pt x="509" y="301"/>
                    </a:lnTo>
                    <a:lnTo>
                      <a:pt x="506" y="299"/>
                    </a:lnTo>
                    <a:lnTo>
                      <a:pt x="499" y="296"/>
                    </a:lnTo>
                    <a:lnTo>
                      <a:pt x="489" y="291"/>
                    </a:lnTo>
                    <a:lnTo>
                      <a:pt x="485" y="289"/>
                    </a:lnTo>
                    <a:lnTo>
                      <a:pt x="480" y="287"/>
                    </a:lnTo>
                    <a:lnTo>
                      <a:pt x="474" y="284"/>
                    </a:lnTo>
                    <a:lnTo>
                      <a:pt x="469" y="281"/>
                    </a:lnTo>
                    <a:lnTo>
                      <a:pt x="463" y="278"/>
                    </a:lnTo>
                    <a:lnTo>
                      <a:pt x="459" y="274"/>
                    </a:lnTo>
                    <a:lnTo>
                      <a:pt x="454" y="271"/>
                    </a:lnTo>
                    <a:lnTo>
                      <a:pt x="449" y="268"/>
                    </a:lnTo>
                    <a:lnTo>
                      <a:pt x="446" y="266"/>
                    </a:lnTo>
                    <a:lnTo>
                      <a:pt x="443" y="263"/>
                    </a:lnTo>
                    <a:lnTo>
                      <a:pt x="440" y="260"/>
                    </a:lnTo>
                    <a:lnTo>
                      <a:pt x="438" y="258"/>
                    </a:lnTo>
                    <a:lnTo>
                      <a:pt x="435" y="253"/>
                    </a:lnTo>
                    <a:lnTo>
                      <a:pt x="433" y="251"/>
                    </a:lnTo>
                    <a:lnTo>
                      <a:pt x="431" y="249"/>
                    </a:lnTo>
                    <a:lnTo>
                      <a:pt x="431" y="248"/>
                    </a:lnTo>
                    <a:lnTo>
                      <a:pt x="433" y="248"/>
                    </a:lnTo>
                    <a:lnTo>
                      <a:pt x="439" y="249"/>
                    </a:lnTo>
                    <a:lnTo>
                      <a:pt x="449" y="249"/>
                    </a:lnTo>
                    <a:lnTo>
                      <a:pt x="461" y="248"/>
                    </a:lnTo>
                    <a:lnTo>
                      <a:pt x="467" y="248"/>
                    </a:lnTo>
                    <a:lnTo>
                      <a:pt x="473" y="248"/>
                    </a:lnTo>
                    <a:lnTo>
                      <a:pt x="480" y="247"/>
                    </a:lnTo>
                    <a:lnTo>
                      <a:pt x="487" y="246"/>
                    </a:lnTo>
                    <a:lnTo>
                      <a:pt x="494" y="245"/>
                    </a:lnTo>
                    <a:lnTo>
                      <a:pt x="501" y="244"/>
                    </a:lnTo>
                    <a:lnTo>
                      <a:pt x="504" y="243"/>
                    </a:lnTo>
                    <a:lnTo>
                      <a:pt x="507" y="243"/>
                    </a:lnTo>
                    <a:lnTo>
                      <a:pt x="509" y="241"/>
                    </a:lnTo>
                    <a:lnTo>
                      <a:pt x="512" y="240"/>
                    </a:lnTo>
                    <a:lnTo>
                      <a:pt x="523" y="237"/>
                    </a:lnTo>
                    <a:lnTo>
                      <a:pt x="534" y="233"/>
                    </a:lnTo>
                    <a:lnTo>
                      <a:pt x="539" y="232"/>
                    </a:lnTo>
                    <a:lnTo>
                      <a:pt x="544" y="230"/>
                    </a:lnTo>
                    <a:lnTo>
                      <a:pt x="549" y="230"/>
                    </a:lnTo>
                    <a:lnTo>
                      <a:pt x="554" y="229"/>
                    </a:lnTo>
                    <a:lnTo>
                      <a:pt x="559" y="228"/>
                    </a:lnTo>
                    <a:lnTo>
                      <a:pt x="566" y="227"/>
                    </a:lnTo>
                    <a:lnTo>
                      <a:pt x="571" y="227"/>
                    </a:lnTo>
                    <a:lnTo>
                      <a:pt x="577" y="227"/>
                    </a:lnTo>
                    <a:lnTo>
                      <a:pt x="583" y="226"/>
                    </a:lnTo>
                    <a:lnTo>
                      <a:pt x="589" y="227"/>
                    </a:lnTo>
                    <a:lnTo>
                      <a:pt x="596" y="227"/>
                    </a:lnTo>
                    <a:lnTo>
                      <a:pt x="603" y="228"/>
                    </a:lnTo>
                    <a:lnTo>
                      <a:pt x="610" y="228"/>
                    </a:lnTo>
                    <a:lnTo>
                      <a:pt x="615" y="229"/>
                    </a:lnTo>
                    <a:lnTo>
                      <a:pt x="620" y="229"/>
                    </a:lnTo>
                    <a:lnTo>
                      <a:pt x="624" y="229"/>
                    </a:lnTo>
                    <a:lnTo>
                      <a:pt x="627" y="228"/>
                    </a:lnTo>
                    <a:lnTo>
                      <a:pt x="630" y="227"/>
                    </a:lnTo>
                    <a:lnTo>
                      <a:pt x="633" y="226"/>
                    </a:lnTo>
                    <a:lnTo>
                      <a:pt x="636" y="225"/>
                    </a:lnTo>
                    <a:lnTo>
                      <a:pt x="639" y="223"/>
                    </a:lnTo>
                    <a:lnTo>
                      <a:pt x="641" y="222"/>
                    </a:lnTo>
                    <a:lnTo>
                      <a:pt x="643" y="220"/>
                    </a:lnTo>
                    <a:lnTo>
                      <a:pt x="646" y="217"/>
                    </a:lnTo>
                    <a:lnTo>
                      <a:pt x="649" y="216"/>
                    </a:lnTo>
                    <a:lnTo>
                      <a:pt x="652" y="212"/>
                    </a:lnTo>
                    <a:lnTo>
                      <a:pt x="656" y="209"/>
                    </a:lnTo>
                    <a:lnTo>
                      <a:pt x="661" y="206"/>
                    </a:lnTo>
                    <a:lnTo>
                      <a:pt x="670" y="200"/>
                    </a:lnTo>
                    <a:lnTo>
                      <a:pt x="679" y="194"/>
                    </a:lnTo>
                    <a:lnTo>
                      <a:pt x="683" y="192"/>
                    </a:lnTo>
                    <a:lnTo>
                      <a:pt x="687" y="189"/>
                    </a:lnTo>
                    <a:lnTo>
                      <a:pt x="691" y="187"/>
                    </a:lnTo>
                    <a:lnTo>
                      <a:pt x="695" y="186"/>
                    </a:lnTo>
                    <a:lnTo>
                      <a:pt x="699" y="184"/>
                    </a:lnTo>
                    <a:lnTo>
                      <a:pt x="704" y="182"/>
                    </a:lnTo>
                    <a:lnTo>
                      <a:pt x="710" y="181"/>
                    </a:lnTo>
                    <a:lnTo>
                      <a:pt x="715" y="179"/>
                    </a:lnTo>
                    <a:lnTo>
                      <a:pt x="721" y="179"/>
                    </a:lnTo>
                    <a:lnTo>
                      <a:pt x="727" y="178"/>
                    </a:lnTo>
                    <a:lnTo>
                      <a:pt x="734" y="176"/>
                    </a:lnTo>
                    <a:lnTo>
                      <a:pt x="742" y="175"/>
                    </a:lnTo>
                    <a:lnTo>
                      <a:pt x="751" y="174"/>
                    </a:lnTo>
                    <a:lnTo>
                      <a:pt x="758" y="174"/>
                    </a:lnTo>
                    <a:lnTo>
                      <a:pt x="763" y="174"/>
                    </a:lnTo>
                    <a:lnTo>
                      <a:pt x="768" y="173"/>
                    </a:lnTo>
                    <a:lnTo>
                      <a:pt x="773" y="173"/>
                    </a:lnTo>
                    <a:lnTo>
                      <a:pt x="776" y="173"/>
                    </a:lnTo>
                    <a:lnTo>
                      <a:pt x="779" y="172"/>
                    </a:lnTo>
                    <a:lnTo>
                      <a:pt x="783" y="172"/>
                    </a:lnTo>
                    <a:lnTo>
                      <a:pt x="786" y="172"/>
                    </a:lnTo>
                    <a:lnTo>
                      <a:pt x="789" y="170"/>
                    </a:lnTo>
                    <a:lnTo>
                      <a:pt x="792" y="168"/>
                    </a:lnTo>
                    <a:lnTo>
                      <a:pt x="795" y="165"/>
                    </a:lnTo>
                    <a:lnTo>
                      <a:pt x="799" y="163"/>
                    </a:lnTo>
                    <a:lnTo>
                      <a:pt x="803" y="158"/>
                    </a:lnTo>
                    <a:lnTo>
                      <a:pt x="808" y="154"/>
                    </a:lnTo>
                    <a:lnTo>
                      <a:pt x="813" y="149"/>
                    </a:lnTo>
                    <a:lnTo>
                      <a:pt x="820" y="143"/>
                    </a:lnTo>
                    <a:lnTo>
                      <a:pt x="826" y="137"/>
                    </a:lnTo>
                    <a:lnTo>
                      <a:pt x="832" y="133"/>
                    </a:lnTo>
                    <a:lnTo>
                      <a:pt x="837" y="128"/>
                    </a:lnTo>
                    <a:lnTo>
                      <a:pt x="841" y="127"/>
                    </a:lnTo>
                    <a:lnTo>
                      <a:pt x="843" y="125"/>
                    </a:lnTo>
                    <a:lnTo>
                      <a:pt x="846" y="123"/>
                    </a:lnTo>
                    <a:lnTo>
                      <a:pt x="849" y="122"/>
                    </a:lnTo>
                    <a:lnTo>
                      <a:pt x="852" y="121"/>
                    </a:lnTo>
                    <a:lnTo>
                      <a:pt x="856" y="119"/>
                    </a:lnTo>
                    <a:lnTo>
                      <a:pt x="859" y="118"/>
                    </a:lnTo>
                    <a:lnTo>
                      <a:pt x="861" y="117"/>
                    </a:lnTo>
                    <a:lnTo>
                      <a:pt x="864" y="116"/>
                    </a:lnTo>
                    <a:lnTo>
                      <a:pt x="867" y="115"/>
                    </a:lnTo>
                    <a:lnTo>
                      <a:pt x="870" y="115"/>
                    </a:lnTo>
                    <a:lnTo>
                      <a:pt x="901" y="108"/>
                    </a:lnTo>
                    <a:cubicBezTo>
                      <a:pt x="921" y="97"/>
                      <a:pt x="1002" y="64"/>
                      <a:pt x="988" y="49"/>
                    </a:cubicBezTo>
                    <a:cubicBezTo>
                      <a:pt x="974" y="34"/>
                      <a:pt x="886" y="25"/>
                      <a:pt x="815" y="17"/>
                    </a:cubicBezTo>
                    <a:cubicBezTo>
                      <a:pt x="744" y="9"/>
                      <a:pt x="605" y="4"/>
                      <a:pt x="560" y="1"/>
                    </a:cubicBezTo>
                    <a:lnTo>
                      <a:pt x="542" y="0"/>
                    </a:lnTo>
                    <a:lnTo>
                      <a:pt x="523" y="0"/>
                    </a:lnTo>
                    <a:lnTo>
                      <a:pt x="506" y="0"/>
                    </a:lnTo>
                    <a:lnTo>
                      <a:pt x="487" y="1"/>
                    </a:lnTo>
                    <a:lnTo>
                      <a:pt x="470" y="2"/>
                    </a:lnTo>
                    <a:lnTo>
                      <a:pt x="451" y="3"/>
                    </a:lnTo>
                    <a:lnTo>
                      <a:pt x="434" y="4"/>
                    </a:lnTo>
                    <a:lnTo>
                      <a:pt x="416" y="5"/>
                    </a:lnTo>
                    <a:lnTo>
                      <a:pt x="400" y="7"/>
                    </a:lnTo>
                    <a:lnTo>
                      <a:pt x="384" y="10"/>
                    </a:lnTo>
                    <a:lnTo>
                      <a:pt x="367" y="12"/>
                    </a:lnTo>
                    <a:lnTo>
                      <a:pt x="351" y="14"/>
                    </a:lnTo>
                    <a:lnTo>
                      <a:pt x="335" y="17"/>
                    </a:lnTo>
                    <a:lnTo>
                      <a:pt x="320" y="20"/>
                    </a:lnTo>
                    <a:lnTo>
                      <a:pt x="305" y="23"/>
                    </a:lnTo>
                    <a:lnTo>
                      <a:pt x="291" y="26"/>
                    </a:lnTo>
                    <a:lnTo>
                      <a:pt x="277" y="29"/>
                    </a:lnTo>
                    <a:lnTo>
                      <a:pt x="263" y="32"/>
                    </a:lnTo>
                    <a:lnTo>
                      <a:pt x="251" y="35"/>
                    </a:lnTo>
                    <a:lnTo>
                      <a:pt x="239" y="39"/>
                    </a:lnTo>
                    <a:lnTo>
                      <a:pt x="227" y="41"/>
                    </a:lnTo>
                    <a:lnTo>
                      <a:pt x="216" y="45"/>
                    </a:lnTo>
                    <a:lnTo>
                      <a:pt x="205" y="48"/>
                    </a:lnTo>
                    <a:lnTo>
                      <a:pt x="195" y="51"/>
                    </a:lnTo>
                    <a:lnTo>
                      <a:pt x="186" y="54"/>
                    </a:lnTo>
                    <a:lnTo>
                      <a:pt x="169" y="60"/>
                    </a:lnTo>
                    <a:lnTo>
                      <a:pt x="153" y="66"/>
                    </a:lnTo>
                    <a:lnTo>
                      <a:pt x="139" y="71"/>
                    </a:lnTo>
                    <a:lnTo>
                      <a:pt x="124" y="77"/>
                    </a:lnTo>
                    <a:lnTo>
                      <a:pt x="111" y="82"/>
                    </a:lnTo>
                    <a:lnTo>
                      <a:pt x="100" y="87"/>
                    </a:lnTo>
                    <a:lnTo>
                      <a:pt x="88" y="93"/>
                    </a:lnTo>
                    <a:lnTo>
                      <a:pt x="78" y="98"/>
                    </a:lnTo>
                    <a:lnTo>
                      <a:pt x="69" y="103"/>
                    </a:lnTo>
                    <a:lnTo>
                      <a:pt x="61" y="108"/>
                    </a:lnTo>
                    <a:lnTo>
                      <a:pt x="52" y="113"/>
                    </a:lnTo>
                    <a:lnTo>
                      <a:pt x="45" y="117"/>
                    </a:lnTo>
                    <a:lnTo>
                      <a:pt x="39" y="121"/>
                    </a:lnTo>
                    <a:lnTo>
                      <a:pt x="33" y="126"/>
                    </a:lnTo>
                    <a:lnTo>
                      <a:pt x="28" y="129"/>
                    </a:lnTo>
                    <a:lnTo>
                      <a:pt x="23" y="133"/>
                    </a:lnTo>
                    <a:lnTo>
                      <a:pt x="19" y="136"/>
                    </a:lnTo>
                    <a:lnTo>
                      <a:pt x="14" y="139"/>
                    </a:lnTo>
                    <a:lnTo>
                      <a:pt x="10" y="142"/>
                    </a:lnTo>
                    <a:lnTo>
                      <a:pt x="5" y="144"/>
                    </a:lnTo>
                    <a:lnTo>
                      <a:pt x="0" y="146"/>
                    </a:lnTo>
                  </a:path>
                </a:pathLst>
              </a:custGeom>
              <a:gradFill rotWithShape="1">
                <a:gsLst>
                  <a:gs pos="0">
                    <a:srgbClr val="F6240E"/>
                  </a:gs>
                  <a:gs pos="100000">
                    <a:srgbClr val="FA8376">
                      <a:alpha val="97000"/>
                    </a:srgb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38" name="Freeform 1178">
                <a:extLst>
                  <a:ext uri="{FF2B5EF4-FFF2-40B4-BE49-F238E27FC236}">
                    <a16:creationId xmlns:a16="http://schemas.microsoft.com/office/drawing/2014/main" id="{73D6AD62-4519-4218-BD16-8D958B35D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366"/>
                <a:ext cx="336" cy="64"/>
              </a:xfrm>
              <a:custGeom>
                <a:avLst/>
                <a:gdLst>
                  <a:gd name="T0" fmla="*/ 16 w 1593"/>
                  <a:gd name="T1" fmla="*/ 5 h 438"/>
                  <a:gd name="T2" fmla="*/ 8 w 1593"/>
                  <a:gd name="T3" fmla="*/ 9 h 438"/>
                  <a:gd name="T4" fmla="*/ 3 w 1593"/>
                  <a:gd name="T5" fmla="*/ 16 h 438"/>
                  <a:gd name="T6" fmla="*/ 0 w 1593"/>
                  <a:gd name="T7" fmla="*/ 23 h 438"/>
                  <a:gd name="T8" fmla="*/ 1 w 1593"/>
                  <a:gd name="T9" fmla="*/ 32 h 438"/>
                  <a:gd name="T10" fmla="*/ 5 w 1593"/>
                  <a:gd name="T11" fmla="*/ 40 h 438"/>
                  <a:gd name="T12" fmla="*/ 12 w 1593"/>
                  <a:gd name="T13" fmla="*/ 46 h 438"/>
                  <a:gd name="T14" fmla="*/ 19 w 1593"/>
                  <a:gd name="T15" fmla="*/ 49 h 438"/>
                  <a:gd name="T16" fmla="*/ 35 w 1593"/>
                  <a:gd name="T17" fmla="*/ 48 h 438"/>
                  <a:gd name="T18" fmla="*/ 111 w 1593"/>
                  <a:gd name="T19" fmla="*/ 46 h 438"/>
                  <a:gd name="T20" fmla="*/ 208 w 1593"/>
                  <a:gd name="T21" fmla="*/ 46 h 438"/>
                  <a:gd name="T22" fmla="*/ 290 w 1593"/>
                  <a:gd name="T23" fmla="*/ 48 h 438"/>
                  <a:gd name="T24" fmla="*/ 383 w 1593"/>
                  <a:gd name="T25" fmla="*/ 54 h 438"/>
                  <a:gd name="T26" fmla="*/ 486 w 1593"/>
                  <a:gd name="T27" fmla="*/ 64 h 438"/>
                  <a:gd name="T28" fmla="*/ 597 w 1593"/>
                  <a:gd name="T29" fmla="*/ 80 h 438"/>
                  <a:gd name="T30" fmla="*/ 717 w 1593"/>
                  <a:gd name="T31" fmla="*/ 100 h 438"/>
                  <a:gd name="T32" fmla="*/ 840 w 1593"/>
                  <a:gd name="T33" fmla="*/ 127 h 438"/>
                  <a:gd name="T34" fmla="*/ 970 w 1593"/>
                  <a:gd name="T35" fmla="*/ 163 h 438"/>
                  <a:gd name="T36" fmla="*/ 1100 w 1593"/>
                  <a:gd name="T37" fmla="*/ 206 h 438"/>
                  <a:gd name="T38" fmla="*/ 1233 w 1593"/>
                  <a:gd name="T39" fmla="*/ 258 h 438"/>
                  <a:gd name="T40" fmla="*/ 1364 w 1593"/>
                  <a:gd name="T41" fmla="*/ 320 h 438"/>
                  <a:gd name="T42" fmla="*/ 1494 w 1593"/>
                  <a:gd name="T43" fmla="*/ 394 h 438"/>
                  <a:gd name="T44" fmla="*/ 1562 w 1593"/>
                  <a:gd name="T45" fmla="*/ 437 h 438"/>
                  <a:gd name="T46" fmla="*/ 1571 w 1593"/>
                  <a:gd name="T47" fmla="*/ 438 h 438"/>
                  <a:gd name="T48" fmla="*/ 1579 w 1593"/>
                  <a:gd name="T49" fmla="*/ 437 h 438"/>
                  <a:gd name="T50" fmla="*/ 1586 w 1593"/>
                  <a:gd name="T51" fmla="*/ 431 h 438"/>
                  <a:gd name="T52" fmla="*/ 1592 w 1593"/>
                  <a:gd name="T53" fmla="*/ 423 h 438"/>
                  <a:gd name="T54" fmla="*/ 1593 w 1593"/>
                  <a:gd name="T55" fmla="*/ 416 h 438"/>
                  <a:gd name="T56" fmla="*/ 1592 w 1593"/>
                  <a:gd name="T57" fmla="*/ 407 h 438"/>
                  <a:gd name="T58" fmla="*/ 1587 w 1593"/>
                  <a:gd name="T59" fmla="*/ 400 h 438"/>
                  <a:gd name="T60" fmla="*/ 1519 w 1593"/>
                  <a:gd name="T61" fmla="*/ 355 h 438"/>
                  <a:gd name="T62" fmla="*/ 1386 w 1593"/>
                  <a:gd name="T63" fmla="*/ 280 h 438"/>
                  <a:gd name="T64" fmla="*/ 1251 w 1593"/>
                  <a:gd name="T65" fmla="*/ 217 h 438"/>
                  <a:gd name="T66" fmla="*/ 1117 w 1593"/>
                  <a:gd name="T67" fmla="*/ 164 h 438"/>
                  <a:gd name="T68" fmla="*/ 983 w 1593"/>
                  <a:gd name="T69" fmla="*/ 120 h 438"/>
                  <a:gd name="T70" fmla="*/ 851 w 1593"/>
                  <a:gd name="T71" fmla="*/ 84 h 438"/>
                  <a:gd name="T72" fmla="*/ 725 w 1593"/>
                  <a:gd name="T73" fmla="*/ 57 h 438"/>
                  <a:gd name="T74" fmla="*/ 604 w 1593"/>
                  <a:gd name="T75" fmla="*/ 34 h 438"/>
                  <a:gd name="T76" fmla="*/ 490 w 1593"/>
                  <a:gd name="T77" fmla="*/ 20 h 438"/>
                  <a:gd name="T78" fmla="*/ 385 w 1593"/>
                  <a:gd name="T79" fmla="*/ 9 h 438"/>
                  <a:gd name="T80" fmla="*/ 291 w 1593"/>
                  <a:gd name="T81" fmla="*/ 4 h 438"/>
                  <a:gd name="T82" fmla="*/ 207 w 1593"/>
                  <a:gd name="T83" fmla="*/ 0 h 438"/>
                  <a:gd name="T84" fmla="*/ 109 w 1593"/>
                  <a:gd name="T85" fmla="*/ 0 h 438"/>
                  <a:gd name="T86" fmla="*/ 32 w 1593"/>
                  <a:gd name="T87" fmla="*/ 2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93" h="438">
                    <a:moveTo>
                      <a:pt x="21" y="4"/>
                    </a:moveTo>
                    <a:lnTo>
                      <a:pt x="16" y="5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2" y="37"/>
                    </a:lnTo>
                    <a:lnTo>
                      <a:pt x="5" y="40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4" y="49"/>
                    </a:lnTo>
                    <a:lnTo>
                      <a:pt x="35" y="48"/>
                    </a:lnTo>
                    <a:lnTo>
                      <a:pt x="65" y="47"/>
                    </a:lnTo>
                    <a:lnTo>
                      <a:pt x="111" y="46"/>
                    </a:lnTo>
                    <a:lnTo>
                      <a:pt x="172" y="44"/>
                    </a:lnTo>
                    <a:lnTo>
                      <a:pt x="208" y="46"/>
                    </a:lnTo>
                    <a:lnTo>
                      <a:pt x="247" y="47"/>
                    </a:lnTo>
                    <a:lnTo>
                      <a:pt x="290" y="48"/>
                    </a:lnTo>
                    <a:lnTo>
                      <a:pt x="335" y="51"/>
                    </a:lnTo>
                    <a:lnTo>
                      <a:pt x="383" y="54"/>
                    </a:lnTo>
                    <a:lnTo>
                      <a:pt x="434" y="59"/>
                    </a:lnTo>
                    <a:lnTo>
                      <a:pt x="486" y="64"/>
                    </a:lnTo>
                    <a:lnTo>
                      <a:pt x="541" y="71"/>
                    </a:lnTo>
                    <a:lnTo>
                      <a:pt x="597" y="80"/>
                    </a:lnTo>
                    <a:lnTo>
                      <a:pt x="656" y="89"/>
                    </a:lnTo>
                    <a:lnTo>
                      <a:pt x="717" y="100"/>
                    </a:lnTo>
                    <a:lnTo>
                      <a:pt x="778" y="113"/>
                    </a:lnTo>
                    <a:lnTo>
                      <a:pt x="840" y="127"/>
                    </a:lnTo>
                    <a:lnTo>
                      <a:pt x="904" y="144"/>
                    </a:lnTo>
                    <a:lnTo>
                      <a:pt x="970" y="163"/>
                    </a:lnTo>
                    <a:lnTo>
                      <a:pt x="1035" y="183"/>
                    </a:lnTo>
                    <a:lnTo>
                      <a:pt x="1100" y="206"/>
                    </a:lnTo>
                    <a:lnTo>
                      <a:pt x="1166" y="230"/>
                    </a:lnTo>
                    <a:lnTo>
                      <a:pt x="1233" y="258"/>
                    </a:lnTo>
                    <a:lnTo>
                      <a:pt x="1299" y="288"/>
                    </a:lnTo>
                    <a:lnTo>
                      <a:pt x="1364" y="320"/>
                    </a:lnTo>
                    <a:lnTo>
                      <a:pt x="1429" y="355"/>
                    </a:lnTo>
                    <a:lnTo>
                      <a:pt x="1494" y="394"/>
                    </a:lnTo>
                    <a:lnTo>
                      <a:pt x="1558" y="435"/>
                    </a:lnTo>
                    <a:lnTo>
                      <a:pt x="1562" y="437"/>
                    </a:lnTo>
                    <a:lnTo>
                      <a:pt x="1566" y="438"/>
                    </a:lnTo>
                    <a:lnTo>
                      <a:pt x="1571" y="438"/>
                    </a:lnTo>
                    <a:lnTo>
                      <a:pt x="1575" y="438"/>
                    </a:lnTo>
                    <a:lnTo>
                      <a:pt x="1579" y="437"/>
                    </a:lnTo>
                    <a:lnTo>
                      <a:pt x="1583" y="435"/>
                    </a:lnTo>
                    <a:lnTo>
                      <a:pt x="1586" y="431"/>
                    </a:lnTo>
                    <a:lnTo>
                      <a:pt x="1589" y="428"/>
                    </a:lnTo>
                    <a:lnTo>
                      <a:pt x="1592" y="423"/>
                    </a:lnTo>
                    <a:lnTo>
                      <a:pt x="1593" y="420"/>
                    </a:lnTo>
                    <a:lnTo>
                      <a:pt x="1593" y="416"/>
                    </a:lnTo>
                    <a:lnTo>
                      <a:pt x="1593" y="411"/>
                    </a:lnTo>
                    <a:lnTo>
                      <a:pt x="1592" y="407"/>
                    </a:lnTo>
                    <a:lnTo>
                      <a:pt x="1589" y="404"/>
                    </a:lnTo>
                    <a:lnTo>
                      <a:pt x="1587" y="400"/>
                    </a:lnTo>
                    <a:lnTo>
                      <a:pt x="1584" y="397"/>
                    </a:lnTo>
                    <a:lnTo>
                      <a:pt x="1519" y="355"/>
                    </a:lnTo>
                    <a:lnTo>
                      <a:pt x="1452" y="316"/>
                    </a:lnTo>
                    <a:lnTo>
                      <a:pt x="1386" y="280"/>
                    </a:lnTo>
                    <a:lnTo>
                      <a:pt x="1319" y="247"/>
                    </a:lnTo>
                    <a:lnTo>
                      <a:pt x="1251" y="217"/>
                    </a:lnTo>
                    <a:lnTo>
                      <a:pt x="1184" y="189"/>
                    </a:lnTo>
                    <a:lnTo>
                      <a:pt x="1117" y="164"/>
                    </a:lnTo>
                    <a:lnTo>
                      <a:pt x="1049" y="141"/>
                    </a:lnTo>
                    <a:lnTo>
                      <a:pt x="983" y="120"/>
                    </a:lnTo>
                    <a:lnTo>
                      <a:pt x="917" y="101"/>
                    </a:lnTo>
                    <a:lnTo>
                      <a:pt x="851" y="84"/>
                    </a:lnTo>
                    <a:lnTo>
                      <a:pt x="788" y="69"/>
                    </a:lnTo>
                    <a:lnTo>
                      <a:pt x="725" y="57"/>
                    </a:lnTo>
                    <a:lnTo>
                      <a:pt x="664" y="44"/>
                    </a:lnTo>
                    <a:lnTo>
                      <a:pt x="604" y="34"/>
                    </a:lnTo>
                    <a:lnTo>
                      <a:pt x="546" y="27"/>
                    </a:lnTo>
                    <a:lnTo>
                      <a:pt x="490" y="20"/>
                    </a:lnTo>
                    <a:lnTo>
                      <a:pt x="437" y="15"/>
                    </a:lnTo>
                    <a:lnTo>
                      <a:pt x="385" y="9"/>
                    </a:lnTo>
                    <a:lnTo>
                      <a:pt x="337" y="6"/>
                    </a:lnTo>
                    <a:lnTo>
                      <a:pt x="291" y="4"/>
                    </a:lnTo>
                    <a:lnTo>
                      <a:pt x="248" y="1"/>
                    </a:lnTo>
                    <a:lnTo>
                      <a:pt x="207" y="0"/>
                    </a:lnTo>
                    <a:lnTo>
                      <a:pt x="171" y="0"/>
                    </a:lnTo>
                    <a:lnTo>
                      <a:pt x="109" y="0"/>
                    </a:lnTo>
                    <a:lnTo>
                      <a:pt x="61" y="1"/>
                    </a:lnTo>
                    <a:lnTo>
                      <a:pt x="32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39" name="Freeform 1179">
                <a:extLst>
                  <a:ext uri="{FF2B5EF4-FFF2-40B4-BE49-F238E27FC236}">
                    <a16:creationId xmlns:a16="http://schemas.microsoft.com/office/drawing/2014/main" id="{C7B1B9B4-3C4A-4011-A3BB-A927FD46F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3394"/>
                <a:ext cx="202" cy="74"/>
              </a:xfrm>
              <a:custGeom>
                <a:avLst/>
                <a:gdLst>
                  <a:gd name="T0" fmla="*/ 0 w 1017"/>
                  <a:gd name="T1" fmla="*/ 21 h 439"/>
                  <a:gd name="T2" fmla="*/ 1 w 1017"/>
                  <a:gd name="T3" fmla="*/ 29 h 439"/>
                  <a:gd name="T4" fmla="*/ 5 w 1017"/>
                  <a:gd name="T5" fmla="*/ 37 h 439"/>
                  <a:gd name="T6" fmla="*/ 12 w 1017"/>
                  <a:gd name="T7" fmla="*/ 43 h 439"/>
                  <a:gd name="T8" fmla="*/ 25 w 1017"/>
                  <a:gd name="T9" fmla="*/ 46 h 439"/>
                  <a:gd name="T10" fmla="*/ 85 w 1017"/>
                  <a:gd name="T11" fmla="*/ 64 h 439"/>
                  <a:gd name="T12" fmla="*/ 188 w 1017"/>
                  <a:gd name="T13" fmla="*/ 95 h 439"/>
                  <a:gd name="T14" fmla="*/ 322 w 1017"/>
                  <a:gd name="T15" fmla="*/ 139 h 439"/>
                  <a:gd name="T16" fmla="*/ 476 w 1017"/>
                  <a:gd name="T17" fmla="*/ 193 h 439"/>
                  <a:gd name="T18" fmla="*/ 636 w 1017"/>
                  <a:gd name="T19" fmla="*/ 256 h 439"/>
                  <a:gd name="T20" fmla="*/ 753 w 1017"/>
                  <a:gd name="T21" fmla="*/ 307 h 439"/>
                  <a:gd name="T22" fmla="*/ 826 w 1017"/>
                  <a:gd name="T23" fmla="*/ 342 h 439"/>
                  <a:gd name="T24" fmla="*/ 894 w 1017"/>
                  <a:gd name="T25" fmla="*/ 379 h 439"/>
                  <a:gd name="T26" fmla="*/ 954 w 1017"/>
                  <a:gd name="T27" fmla="*/ 416 h 439"/>
                  <a:gd name="T28" fmla="*/ 985 w 1017"/>
                  <a:gd name="T29" fmla="*/ 437 h 439"/>
                  <a:gd name="T30" fmla="*/ 994 w 1017"/>
                  <a:gd name="T31" fmla="*/ 439 h 439"/>
                  <a:gd name="T32" fmla="*/ 1002 w 1017"/>
                  <a:gd name="T33" fmla="*/ 438 h 439"/>
                  <a:gd name="T34" fmla="*/ 1010 w 1017"/>
                  <a:gd name="T35" fmla="*/ 433 h 439"/>
                  <a:gd name="T36" fmla="*/ 1015 w 1017"/>
                  <a:gd name="T37" fmla="*/ 426 h 439"/>
                  <a:gd name="T38" fmla="*/ 1017 w 1017"/>
                  <a:gd name="T39" fmla="*/ 417 h 439"/>
                  <a:gd name="T40" fmla="*/ 1016 w 1017"/>
                  <a:gd name="T41" fmla="*/ 409 h 439"/>
                  <a:gd name="T42" fmla="*/ 1011 w 1017"/>
                  <a:gd name="T43" fmla="*/ 402 h 439"/>
                  <a:gd name="T44" fmla="*/ 980 w 1017"/>
                  <a:gd name="T45" fmla="*/ 379 h 439"/>
                  <a:gd name="T46" fmla="*/ 919 w 1017"/>
                  <a:gd name="T47" fmla="*/ 341 h 439"/>
                  <a:gd name="T48" fmla="*/ 850 w 1017"/>
                  <a:gd name="T49" fmla="*/ 305 h 439"/>
                  <a:gd name="T50" fmla="*/ 778 w 1017"/>
                  <a:gd name="T51" fmla="*/ 268 h 439"/>
                  <a:gd name="T52" fmla="*/ 660 w 1017"/>
                  <a:gd name="T53" fmla="*/ 216 h 439"/>
                  <a:gd name="T54" fmla="*/ 501 w 1017"/>
                  <a:gd name="T55" fmla="*/ 153 h 439"/>
                  <a:gd name="T56" fmla="*/ 348 w 1017"/>
                  <a:gd name="T57" fmla="*/ 99 h 439"/>
                  <a:gd name="T58" fmla="*/ 211 w 1017"/>
                  <a:gd name="T59" fmla="*/ 55 h 439"/>
                  <a:gd name="T60" fmla="*/ 106 w 1017"/>
                  <a:gd name="T61" fmla="*/ 23 h 439"/>
                  <a:gd name="T62" fmla="*/ 42 w 1017"/>
                  <a:gd name="T63" fmla="*/ 4 h 439"/>
                  <a:gd name="T64" fmla="*/ 24 w 1017"/>
                  <a:gd name="T65" fmla="*/ 0 h 439"/>
                  <a:gd name="T66" fmla="*/ 15 w 1017"/>
                  <a:gd name="T67" fmla="*/ 1 h 439"/>
                  <a:gd name="T68" fmla="*/ 7 w 1017"/>
                  <a:gd name="T69" fmla="*/ 5 h 439"/>
                  <a:gd name="T70" fmla="*/ 3 w 1017"/>
                  <a:gd name="T71" fmla="*/ 12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17" h="439">
                    <a:moveTo>
                      <a:pt x="1" y="16"/>
                    </a:moveTo>
                    <a:lnTo>
                      <a:pt x="0" y="21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2" y="43"/>
                    </a:lnTo>
                    <a:lnTo>
                      <a:pt x="16" y="44"/>
                    </a:lnTo>
                    <a:lnTo>
                      <a:pt x="25" y="46"/>
                    </a:lnTo>
                    <a:lnTo>
                      <a:pt x="48" y="53"/>
                    </a:lnTo>
                    <a:lnTo>
                      <a:pt x="85" y="64"/>
                    </a:lnTo>
                    <a:lnTo>
                      <a:pt x="131" y="77"/>
                    </a:lnTo>
                    <a:lnTo>
                      <a:pt x="188" y="95"/>
                    </a:lnTo>
                    <a:lnTo>
                      <a:pt x="252" y="116"/>
                    </a:lnTo>
                    <a:lnTo>
                      <a:pt x="322" y="139"/>
                    </a:lnTo>
                    <a:lnTo>
                      <a:pt x="397" y="164"/>
                    </a:lnTo>
                    <a:lnTo>
                      <a:pt x="476" y="193"/>
                    </a:lnTo>
                    <a:lnTo>
                      <a:pt x="557" y="223"/>
                    </a:lnTo>
                    <a:lnTo>
                      <a:pt x="636" y="256"/>
                    </a:lnTo>
                    <a:lnTo>
                      <a:pt x="715" y="289"/>
                    </a:lnTo>
                    <a:lnTo>
                      <a:pt x="753" y="307"/>
                    </a:lnTo>
                    <a:lnTo>
                      <a:pt x="790" y="325"/>
                    </a:lnTo>
                    <a:lnTo>
                      <a:pt x="826" y="342"/>
                    </a:lnTo>
                    <a:lnTo>
                      <a:pt x="860" y="360"/>
                    </a:lnTo>
                    <a:lnTo>
                      <a:pt x="894" y="379"/>
                    </a:lnTo>
                    <a:lnTo>
                      <a:pt x="926" y="397"/>
                    </a:lnTo>
                    <a:lnTo>
                      <a:pt x="954" y="416"/>
                    </a:lnTo>
                    <a:lnTo>
                      <a:pt x="982" y="435"/>
                    </a:lnTo>
                    <a:lnTo>
                      <a:pt x="985" y="437"/>
                    </a:lnTo>
                    <a:lnTo>
                      <a:pt x="990" y="438"/>
                    </a:lnTo>
                    <a:lnTo>
                      <a:pt x="994" y="439"/>
                    </a:lnTo>
                    <a:lnTo>
                      <a:pt x="999" y="438"/>
                    </a:lnTo>
                    <a:lnTo>
                      <a:pt x="1002" y="438"/>
                    </a:lnTo>
                    <a:lnTo>
                      <a:pt x="1006" y="436"/>
                    </a:lnTo>
                    <a:lnTo>
                      <a:pt x="1010" y="433"/>
                    </a:lnTo>
                    <a:lnTo>
                      <a:pt x="1013" y="430"/>
                    </a:lnTo>
                    <a:lnTo>
                      <a:pt x="1015" y="426"/>
                    </a:lnTo>
                    <a:lnTo>
                      <a:pt x="1016" y="422"/>
                    </a:lnTo>
                    <a:lnTo>
                      <a:pt x="1017" y="417"/>
                    </a:lnTo>
                    <a:lnTo>
                      <a:pt x="1017" y="413"/>
                    </a:lnTo>
                    <a:lnTo>
                      <a:pt x="1016" y="409"/>
                    </a:lnTo>
                    <a:lnTo>
                      <a:pt x="1014" y="405"/>
                    </a:lnTo>
                    <a:lnTo>
                      <a:pt x="1011" y="402"/>
                    </a:lnTo>
                    <a:lnTo>
                      <a:pt x="1007" y="399"/>
                    </a:lnTo>
                    <a:lnTo>
                      <a:pt x="980" y="379"/>
                    </a:lnTo>
                    <a:lnTo>
                      <a:pt x="951" y="360"/>
                    </a:lnTo>
                    <a:lnTo>
                      <a:pt x="919" y="341"/>
                    </a:lnTo>
                    <a:lnTo>
                      <a:pt x="886" y="322"/>
                    </a:lnTo>
                    <a:lnTo>
                      <a:pt x="850" y="305"/>
                    </a:lnTo>
                    <a:lnTo>
                      <a:pt x="815" y="286"/>
                    </a:lnTo>
                    <a:lnTo>
                      <a:pt x="778" y="268"/>
                    </a:lnTo>
                    <a:lnTo>
                      <a:pt x="739" y="251"/>
                    </a:lnTo>
                    <a:lnTo>
                      <a:pt x="660" y="216"/>
                    </a:lnTo>
                    <a:lnTo>
                      <a:pt x="581" y="184"/>
                    </a:lnTo>
                    <a:lnTo>
                      <a:pt x="501" y="153"/>
                    </a:lnTo>
                    <a:lnTo>
                      <a:pt x="423" y="126"/>
                    </a:lnTo>
                    <a:lnTo>
                      <a:pt x="348" y="99"/>
                    </a:lnTo>
                    <a:lnTo>
                      <a:pt x="276" y="76"/>
                    </a:lnTo>
                    <a:lnTo>
                      <a:pt x="211" y="55"/>
                    </a:lnTo>
                    <a:lnTo>
                      <a:pt x="153" y="37"/>
                    </a:lnTo>
                    <a:lnTo>
                      <a:pt x="106" y="23"/>
                    </a:lnTo>
                    <a:lnTo>
                      <a:pt x="67" y="12"/>
                    </a:lnTo>
                    <a:lnTo>
                      <a:pt x="42" y="4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2" y="3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2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40" name="Freeform 1180">
                <a:extLst>
                  <a:ext uri="{FF2B5EF4-FFF2-40B4-BE49-F238E27FC236}">
                    <a16:creationId xmlns:a16="http://schemas.microsoft.com/office/drawing/2014/main" id="{C3771E60-50F3-4587-8338-651318558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3434"/>
                <a:ext cx="187" cy="60"/>
              </a:xfrm>
              <a:custGeom>
                <a:avLst/>
                <a:gdLst>
                  <a:gd name="T0" fmla="*/ 0 w 928"/>
                  <a:gd name="T1" fmla="*/ 23 h 348"/>
                  <a:gd name="T2" fmla="*/ 1 w 928"/>
                  <a:gd name="T3" fmla="*/ 31 h 348"/>
                  <a:gd name="T4" fmla="*/ 7 w 928"/>
                  <a:gd name="T5" fmla="*/ 38 h 348"/>
                  <a:gd name="T6" fmla="*/ 13 w 928"/>
                  <a:gd name="T7" fmla="*/ 43 h 348"/>
                  <a:gd name="T8" fmla="*/ 26 w 928"/>
                  <a:gd name="T9" fmla="*/ 46 h 348"/>
                  <a:gd name="T10" fmla="*/ 83 w 928"/>
                  <a:gd name="T11" fmla="*/ 57 h 348"/>
                  <a:gd name="T12" fmla="*/ 179 w 928"/>
                  <a:gd name="T13" fmla="*/ 79 h 348"/>
                  <a:gd name="T14" fmla="*/ 305 w 928"/>
                  <a:gd name="T15" fmla="*/ 110 h 348"/>
                  <a:gd name="T16" fmla="*/ 447 w 928"/>
                  <a:gd name="T17" fmla="*/ 150 h 348"/>
                  <a:gd name="T18" fmla="*/ 557 w 928"/>
                  <a:gd name="T19" fmla="*/ 184 h 348"/>
                  <a:gd name="T20" fmla="*/ 629 w 928"/>
                  <a:gd name="T21" fmla="*/ 210 h 348"/>
                  <a:gd name="T22" fmla="*/ 697 w 928"/>
                  <a:gd name="T23" fmla="*/ 237 h 348"/>
                  <a:gd name="T24" fmla="*/ 761 w 928"/>
                  <a:gd name="T25" fmla="*/ 266 h 348"/>
                  <a:gd name="T26" fmla="*/ 819 w 928"/>
                  <a:gd name="T27" fmla="*/ 296 h 348"/>
                  <a:gd name="T28" fmla="*/ 869 w 928"/>
                  <a:gd name="T29" fmla="*/ 327 h 348"/>
                  <a:gd name="T30" fmla="*/ 895 w 928"/>
                  <a:gd name="T31" fmla="*/ 345 h 348"/>
                  <a:gd name="T32" fmla="*/ 904 w 928"/>
                  <a:gd name="T33" fmla="*/ 348 h 348"/>
                  <a:gd name="T34" fmla="*/ 911 w 928"/>
                  <a:gd name="T35" fmla="*/ 348 h 348"/>
                  <a:gd name="T36" fmla="*/ 919 w 928"/>
                  <a:gd name="T37" fmla="*/ 343 h 348"/>
                  <a:gd name="T38" fmla="*/ 925 w 928"/>
                  <a:gd name="T39" fmla="*/ 336 h 348"/>
                  <a:gd name="T40" fmla="*/ 928 w 928"/>
                  <a:gd name="T41" fmla="*/ 328 h 348"/>
                  <a:gd name="T42" fmla="*/ 927 w 928"/>
                  <a:gd name="T43" fmla="*/ 319 h 348"/>
                  <a:gd name="T44" fmla="*/ 923 w 928"/>
                  <a:gd name="T45" fmla="*/ 311 h 348"/>
                  <a:gd name="T46" fmla="*/ 897 w 928"/>
                  <a:gd name="T47" fmla="*/ 291 h 348"/>
                  <a:gd name="T48" fmla="*/ 845 w 928"/>
                  <a:gd name="T49" fmla="*/ 258 h 348"/>
                  <a:gd name="T50" fmla="*/ 787 w 928"/>
                  <a:gd name="T51" fmla="*/ 227 h 348"/>
                  <a:gd name="T52" fmla="*/ 721 w 928"/>
                  <a:gd name="T53" fmla="*/ 198 h 348"/>
                  <a:gd name="T54" fmla="*/ 653 w 928"/>
                  <a:gd name="T55" fmla="*/ 171 h 348"/>
                  <a:gd name="T56" fmla="*/ 581 w 928"/>
                  <a:gd name="T57" fmla="*/ 144 h 348"/>
                  <a:gd name="T58" fmla="*/ 471 w 928"/>
                  <a:gd name="T59" fmla="*/ 109 h 348"/>
                  <a:gd name="T60" fmla="*/ 327 w 928"/>
                  <a:gd name="T61" fmla="*/ 69 h 348"/>
                  <a:gd name="T62" fmla="*/ 200 w 928"/>
                  <a:gd name="T63" fmla="*/ 37 h 348"/>
                  <a:gd name="T64" fmla="*/ 99 w 928"/>
                  <a:gd name="T65" fmla="*/ 15 h 348"/>
                  <a:gd name="T66" fmla="*/ 39 w 928"/>
                  <a:gd name="T67" fmla="*/ 2 h 348"/>
                  <a:gd name="T68" fmla="*/ 22 w 928"/>
                  <a:gd name="T69" fmla="*/ 0 h 348"/>
                  <a:gd name="T70" fmla="*/ 13 w 928"/>
                  <a:gd name="T71" fmla="*/ 2 h 348"/>
                  <a:gd name="T72" fmla="*/ 7 w 928"/>
                  <a:gd name="T73" fmla="*/ 6 h 348"/>
                  <a:gd name="T74" fmla="*/ 1 w 928"/>
                  <a:gd name="T75" fmla="*/ 1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8" h="348">
                    <a:moveTo>
                      <a:pt x="0" y="17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1" y="31"/>
                    </a:lnTo>
                    <a:lnTo>
                      <a:pt x="3" y="35"/>
                    </a:lnTo>
                    <a:lnTo>
                      <a:pt x="7" y="38"/>
                    </a:lnTo>
                    <a:lnTo>
                      <a:pt x="10" y="40"/>
                    </a:lnTo>
                    <a:lnTo>
                      <a:pt x="13" y="43"/>
                    </a:lnTo>
                    <a:lnTo>
                      <a:pt x="18" y="44"/>
                    </a:lnTo>
                    <a:lnTo>
                      <a:pt x="26" y="46"/>
                    </a:lnTo>
                    <a:lnTo>
                      <a:pt x="49" y="50"/>
                    </a:lnTo>
                    <a:lnTo>
                      <a:pt x="83" y="57"/>
                    </a:lnTo>
                    <a:lnTo>
                      <a:pt x="127" y="67"/>
                    </a:lnTo>
                    <a:lnTo>
                      <a:pt x="179" y="79"/>
                    </a:lnTo>
                    <a:lnTo>
                      <a:pt x="240" y="94"/>
                    </a:lnTo>
                    <a:lnTo>
                      <a:pt x="305" y="110"/>
                    </a:lnTo>
                    <a:lnTo>
                      <a:pt x="376" y="129"/>
                    </a:lnTo>
                    <a:lnTo>
                      <a:pt x="447" y="150"/>
                    </a:lnTo>
                    <a:lnTo>
                      <a:pt x="520" y="172"/>
                    </a:lnTo>
                    <a:lnTo>
                      <a:pt x="557" y="184"/>
                    </a:lnTo>
                    <a:lnTo>
                      <a:pt x="593" y="197"/>
                    </a:lnTo>
                    <a:lnTo>
                      <a:pt x="629" y="210"/>
                    </a:lnTo>
                    <a:lnTo>
                      <a:pt x="664" y="223"/>
                    </a:lnTo>
                    <a:lnTo>
                      <a:pt x="697" y="237"/>
                    </a:lnTo>
                    <a:lnTo>
                      <a:pt x="730" y="252"/>
                    </a:lnTo>
                    <a:lnTo>
                      <a:pt x="761" y="266"/>
                    </a:lnTo>
                    <a:lnTo>
                      <a:pt x="791" y="280"/>
                    </a:lnTo>
                    <a:lnTo>
                      <a:pt x="819" y="296"/>
                    </a:lnTo>
                    <a:lnTo>
                      <a:pt x="845" y="311"/>
                    </a:lnTo>
                    <a:lnTo>
                      <a:pt x="869" y="327"/>
                    </a:lnTo>
                    <a:lnTo>
                      <a:pt x="892" y="343"/>
                    </a:lnTo>
                    <a:lnTo>
                      <a:pt x="895" y="345"/>
                    </a:lnTo>
                    <a:lnTo>
                      <a:pt x="899" y="348"/>
                    </a:lnTo>
                    <a:lnTo>
                      <a:pt x="904" y="348"/>
                    </a:lnTo>
                    <a:lnTo>
                      <a:pt x="908" y="348"/>
                    </a:lnTo>
                    <a:lnTo>
                      <a:pt x="911" y="348"/>
                    </a:lnTo>
                    <a:lnTo>
                      <a:pt x="916" y="345"/>
                    </a:lnTo>
                    <a:lnTo>
                      <a:pt x="919" y="343"/>
                    </a:lnTo>
                    <a:lnTo>
                      <a:pt x="923" y="340"/>
                    </a:lnTo>
                    <a:lnTo>
                      <a:pt x="925" y="336"/>
                    </a:lnTo>
                    <a:lnTo>
                      <a:pt x="927" y="332"/>
                    </a:lnTo>
                    <a:lnTo>
                      <a:pt x="928" y="328"/>
                    </a:lnTo>
                    <a:lnTo>
                      <a:pt x="928" y="323"/>
                    </a:lnTo>
                    <a:lnTo>
                      <a:pt x="927" y="319"/>
                    </a:lnTo>
                    <a:lnTo>
                      <a:pt x="925" y="315"/>
                    </a:lnTo>
                    <a:lnTo>
                      <a:pt x="923" y="311"/>
                    </a:lnTo>
                    <a:lnTo>
                      <a:pt x="919" y="308"/>
                    </a:lnTo>
                    <a:lnTo>
                      <a:pt x="897" y="291"/>
                    </a:lnTo>
                    <a:lnTo>
                      <a:pt x="872" y="275"/>
                    </a:lnTo>
                    <a:lnTo>
                      <a:pt x="845" y="258"/>
                    </a:lnTo>
                    <a:lnTo>
                      <a:pt x="816" y="243"/>
                    </a:lnTo>
                    <a:lnTo>
                      <a:pt x="787" y="227"/>
                    </a:lnTo>
                    <a:lnTo>
                      <a:pt x="755" y="213"/>
                    </a:lnTo>
                    <a:lnTo>
                      <a:pt x="721" y="198"/>
                    </a:lnTo>
                    <a:lnTo>
                      <a:pt x="688" y="184"/>
                    </a:lnTo>
                    <a:lnTo>
                      <a:pt x="653" y="171"/>
                    </a:lnTo>
                    <a:lnTo>
                      <a:pt x="616" y="158"/>
                    </a:lnTo>
                    <a:lnTo>
                      <a:pt x="581" y="144"/>
                    </a:lnTo>
                    <a:lnTo>
                      <a:pt x="545" y="132"/>
                    </a:lnTo>
                    <a:lnTo>
                      <a:pt x="471" y="109"/>
                    </a:lnTo>
                    <a:lnTo>
                      <a:pt x="398" y="88"/>
                    </a:lnTo>
                    <a:lnTo>
                      <a:pt x="327" y="69"/>
                    </a:lnTo>
                    <a:lnTo>
                      <a:pt x="261" y="52"/>
                    </a:lnTo>
                    <a:lnTo>
                      <a:pt x="200" y="37"/>
                    </a:lnTo>
                    <a:lnTo>
                      <a:pt x="146" y="25"/>
                    </a:lnTo>
                    <a:lnTo>
                      <a:pt x="99" y="15"/>
                    </a:lnTo>
                    <a:lnTo>
                      <a:pt x="63" y="7"/>
                    </a:lnTo>
                    <a:lnTo>
                      <a:pt x="39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0"/>
                    </a:lnTo>
                    <a:lnTo>
                      <a:pt x="1" y="1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41" name="Freeform 1181">
                <a:extLst>
                  <a:ext uri="{FF2B5EF4-FFF2-40B4-BE49-F238E27FC236}">
                    <a16:creationId xmlns:a16="http://schemas.microsoft.com/office/drawing/2014/main" id="{D342236E-5134-4F8C-AEE4-1ABB18646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3471"/>
                <a:ext cx="100" cy="35"/>
              </a:xfrm>
              <a:custGeom>
                <a:avLst/>
                <a:gdLst>
                  <a:gd name="T0" fmla="*/ 1 w 506"/>
                  <a:gd name="T1" fmla="*/ 18 h 205"/>
                  <a:gd name="T2" fmla="*/ 0 w 506"/>
                  <a:gd name="T3" fmla="*/ 22 h 205"/>
                  <a:gd name="T4" fmla="*/ 1 w 506"/>
                  <a:gd name="T5" fmla="*/ 26 h 205"/>
                  <a:gd name="T6" fmla="*/ 3 w 506"/>
                  <a:gd name="T7" fmla="*/ 30 h 205"/>
                  <a:gd name="T8" fmla="*/ 4 w 506"/>
                  <a:gd name="T9" fmla="*/ 34 h 205"/>
                  <a:gd name="T10" fmla="*/ 7 w 506"/>
                  <a:gd name="T11" fmla="*/ 37 h 205"/>
                  <a:gd name="T12" fmla="*/ 9 w 506"/>
                  <a:gd name="T13" fmla="*/ 41 h 205"/>
                  <a:gd name="T14" fmla="*/ 14 w 506"/>
                  <a:gd name="T15" fmla="*/ 43 h 205"/>
                  <a:gd name="T16" fmla="*/ 18 w 506"/>
                  <a:gd name="T17" fmla="*/ 44 h 205"/>
                  <a:gd name="T18" fmla="*/ 31 w 506"/>
                  <a:gd name="T19" fmla="*/ 48 h 205"/>
                  <a:gd name="T20" fmla="*/ 67 w 506"/>
                  <a:gd name="T21" fmla="*/ 57 h 205"/>
                  <a:gd name="T22" fmla="*/ 119 w 506"/>
                  <a:gd name="T23" fmla="*/ 73 h 205"/>
                  <a:gd name="T24" fmla="*/ 184 w 506"/>
                  <a:gd name="T25" fmla="*/ 93 h 205"/>
                  <a:gd name="T26" fmla="*/ 256 w 506"/>
                  <a:gd name="T27" fmla="*/ 116 h 205"/>
                  <a:gd name="T28" fmla="*/ 332 w 506"/>
                  <a:gd name="T29" fmla="*/ 142 h 205"/>
                  <a:gd name="T30" fmla="*/ 369 w 506"/>
                  <a:gd name="T31" fmla="*/ 157 h 205"/>
                  <a:gd name="T32" fmla="*/ 406 w 506"/>
                  <a:gd name="T33" fmla="*/ 172 h 205"/>
                  <a:gd name="T34" fmla="*/ 441 w 506"/>
                  <a:gd name="T35" fmla="*/ 188 h 205"/>
                  <a:gd name="T36" fmla="*/ 474 w 506"/>
                  <a:gd name="T37" fmla="*/ 203 h 205"/>
                  <a:gd name="T38" fmla="*/ 479 w 506"/>
                  <a:gd name="T39" fmla="*/ 205 h 205"/>
                  <a:gd name="T40" fmla="*/ 482 w 506"/>
                  <a:gd name="T41" fmla="*/ 205 h 205"/>
                  <a:gd name="T42" fmla="*/ 486 w 506"/>
                  <a:gd name="T43" fmla="*/ 205 h 205"/>
                  <a:gd name="T44" fmla="*/ 491 w 506"/>
                  <a:gd name="T45" fmla="*/ 204 h 205"/>
                  <a:gd name="T46" fmla="*/ 495 w 506"/>
                  <a:gd name="T47" fmla="*/ 203 h 205"/>
                  <a:gd name="T48" fmla="*/ 499 w 506"/>
                  <a:gd name="T49" fmla="*/ 200 h 205"/>
                  <a:gd name="T50" fmla="*/ 502 w 506"/>
                  <a:gd name="T51" fmla="*/ 197 h 205"/>
                  <a:gd name="T52" fmla="*/ 504 w 506"/>
                  <a:gd name="T53" fmla="*/ 193 h 205"/>
                  <a:gd name="T54" fmla="*/ 506 w 506"/>
                  <a:gd name="T55" fmla="*/ 189 h 205"/>
                  <a:gd name="T56" fmla="*/ 506 w 506"/>
                  <a:gd name="T57" fmla="*/ 184 h 205"/>
                  <a:gd name="T58" fmla="*/ 506 w 506"/>
                  <a:gd name="T59" fmla="*/ 180 h 205"/>
                  <a:gd name="T60" fmla="*/ 505 w 506"/>
                  <a:gd name="T61" fmla="*/ 176 h 205"/>
                  <a:gd name="T62" fmla="*/ 504 w 506"/>
                  <a:gd name="T63" fmla="*/ 172 h 205"/>
                  <a:gd name="T64" fmla="*/ 501 w 506"/>
                  <a:gd name="T65" fmla="*/ 169 h 205"/>
                  <a:gd name="T66" fmla="*/ 497 w 506"/>
                  <a:gd name="T67" fmla="*/ 166 h 205"/>
                  <a:gd name="T68" fmla="*/ 494 w 506"/>
                  <a:gd name="T69" fmla="*/ 163 h 205"/>
                  <a:gd name="T70" fmla="*/ 460 w 506"/>
                  <a:gd name="T71" fmla="*/ 147 h 205"/>
                  <a:gd name="T72" fmla="*/ 425 w 506"/>
                  <a:gd name="T73" fmla="*/ 131 h 205"/>
                  <a:gd name="T74" fmla="*/ 387 w 506"/>
                  <a:gd name="T75" fmla="*/ 116 h 205"/>
                  <a:gd name="T76" fmla="*/ 349 w 506"/>
                  <a:gd name="T77" fmla="*/ 102 h 205"/>
                  <a:gd name="T78" fmla="*/ 273 w 506"/>
                  <a:gd name="T79" fmla="*/ 74 h 205"/>
                  <a:gd name="T80" fmla="*/ 200 w 506"/>
                  <a:gd name="T81" fmla="*/ 51 h 205"/>
                  <a:gd name="T82" fmla="*/ 135 w 506"/>
                  <a:gd name="T83" fmla="*/ 31 h 205"/>
                  <a:gd name="T84" fmla="*/ 82 w 506"/>
                  <a:gd name="T85" fmla="*/ 15 h 205"/>
                  <a:gd name="T86" fmla="*/ 44 w 506"/>
                  <a:gd name="T87" fmla="*/ 5 h 205"/>
                  <a:gd name="T88" fmla="*/ 29 w 506"/>
                  <a:gd name="T89" fmla="*/ 1 h 205"/>
                  <a:gd name="T90" fmla="*/ 25 w 506"/>
                  <a:gd name="T91" fmla="*/ 0 h 205"/>
                  <a:gd name="T92" fmla="*/ 20 w 506"/>
                  <a:gd name="T93" fmla="*/ 0 h 205"/>
                  <a:gd name="T94" fmla="*/ 16 w 506"/>
                  <a:gd name="T95" fmla="*/ 1 h 205"/>
                  <a:gd name="T96" fmla="*/ 11 w 506"/>
                  <a:gd name="T97" fmla="*/ 3 h 205"/>
                  <a:gd name="T98" fmla="*/ 8 w 506"/>
                  <a:gd name="T99" fmla="*/ 5 h 205"/>
                  <a:gd name="T100" fmla="*/ 6 w 506"/>
                  <a:gd name="T101" fmla="*/ 9 h 205"/>
                  <a:gd name="T102" fmla="*/ 3 w 506"/>
                  <a:gd name="T103" fmla="*/ 13 h 205"/>
                  <a:gd name="T104" fmla="*/ 1 w 506"/>
                  <a:gd name="T105" fmla="*/ 18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6" h="205">
                    <a:moveTo>
                      <a:pt x="1" y="18"/>
                    </a:moveTo>
                    <a:lnTo>
                      <a:pt x="0" y="22"/>
                    </a:lnTo>
                    <a:lnTo>
                      <a:pt x="1" y="26"/>
                    </a:lnTo>
                    <a:lnTo>
                      <a:pt x="3" y="30"/>
                    </a:lnTo>
                    <a:lnTo>
                      <a:pt x="4" y="34"/>
                    </a:lnTo>
                    <a:lnTo>
                      <a:pt x="7" y="37"/>
                    </a:lnTo>
                    <a:lnTo>
                      <a:pt x="9" y="41"/>
                    </a:lnTo>
                    <a:lnTo>
                      <a:pt x="14" y="43"/>
                    </a:lnTo>
                    <a:lnTo>
                      <a:pt x="18" y="44"/>
                    </a:lnTo>
                    <a:lnTo>
                      <a:pt x="31" y="48"/>
                    </a:lnTo>
                    <a:lnTo>
                      <a:pt x="67" y="57"/>
                    </a:lnTo>
                    <a:lnTo>
                      <a:pt x="119" y="73"/>
                    </a:lnTo>
                    <a:lnTo>
                      <a:pt x="184" y="93"/>
                    </a:lnTo>
                    <a:lnTo>
                      <a:pt x="256" y="116"/>
                    </a:lnTo>
                    <a:lnTo>
                      <a:pt x="332" y="142"/>
                    </a:lnTo>
                    <a:lnTo>
                      <a:pt x="369" y="157"/>
                    </a:lnTo>
                    <a:lnTo>
                      <a:pt x="406" y="172"/>
                    </a:lnTo>
                    <a:lnTo>
                      <a:pt x="441" y="188"/>
                    </a:lnTo>
                    <a:lnTo>
                      <a:pt x="474" y="203"/>
                    </a:lnTo>
                    <a:lnTo>
                      <a:pt x="479" y="205"/>
                    </a:lnTo>
                    <a:lnTo>
                      <a:pt x="482" y="205"/>
                    </a:lnTo>
                    <a:lnTo>
                      <a:pt x="486" y="205"/>
                    </a:lnTo>
                    <a:lnTo>
                      <a:pt x="491" y="204"/>
                    </a:lnTo>
                    <a:lnTo>
                      <a:pt x="495" y="203"/>
                    </a:lnTo>
                    <a:lnTo>
                      <a:pt x="499" y="200"/>
                    </a:lnTo>
                    <a:lnTo>
                      <a:pt x="502" y="197"/>
                    </a:lnTo>
                    <a:lnTo>
                      <a:pt x="504" y="193"/>
                    </a:lnTo>
                    <a:lnTo>
                      <a:pt x="506" y="189"/>
                    </a:lnTo>
                    <a:lnTo>
                      <a:pt x="506" y="184"/>
                    </a:lnTo>
                    <a:lnTo>
                      <a:pt x="506" y="180"/>
                    </a:lnTo>
                    <a:lnTo>
                      <a:pt x="505" y="176"/>
                    </a:lnTo>
                    <a:lnTo>
                      <a:pt x="504" y="172"/>
                    </a:lnTo>
                    <a:lnTo>
                      <a:pt x="501" y="169"/>
                    </a:lnTo>
                    <a:lnTo>
                      <a:pt x="497" y="166"/>
                    </a:lnTo>
                    <a:lnTo>
                      <a:pt x="494" y="163"/>
                    </a:lnTo>
                    <a:lnTo>
                      <a:pt x="460" y="147"/>
                    </a:lnTo>
                    <a:lnTo>
                      <a:pt x="425" y="131"/>
                    </a:lnTo>
                    <a:lnTo>
                      <a:pt x="387" y="116"/>
                    </a:lnTo>
                    <a:lnTo>
                      <a:pt x="349" y="102"/>
                    </a:lnTo>
                    <a:lnTo>
                      <a:pt x="273" y="74"/>
                    </a:lnTo>
                    <a:lnTo>
                      <a:pt x="200" y="51"/>
                    </a:lnTo>
                    <a:lnTo>
                      <a:pt x="135" y="31"/>
                    </a:lnTo>
                    <a:lnTo>
                      <a:pt x="82" y="15"/>
                    </a:lnTo>
                    <a:lnTo>
                      <a:pt x="44" y="5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6" y="9"/>
                    </a:lnTo>
                    <a:lnTo>
                      <a:pt x="3" y="13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42" name="Freeform 1182">
                <a:extLst>
                  <a:ext uri="{FF2B5EF4-FFF2-40B4-BE49-F238E27FC236}">
                    <a16:creationId xmlns:a16="http://schemas.microsoft.com/office/drawing/2014/main" id="{8F74D1A6-EF23-475B-965A-818FEDCD2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3521"/>
                <a:ext cx="73" cy="32"/>
              </a:xfrm>
              <a:custGeom>
                <a:avLst/>
                <a:gdLst>
                  <a:gd name="T0" fmla="*/ 2 w 364"/>
                  <a:gd name="T1" fmla="*/ 13 h 192"/>
                  <a:gd name="T2" fmla="*/ 1 w 364"/>
                  <a:gd name="T3" fmla="*/ 18 h 192"/>
                  <a:gd name="T4" fmla="*/ 0 w 364"/>
                  <a:gd name="T5" fmla="*/ 22 h 192"/>
                  <a:gd name="T6" fmla="*/ 0 w 364"/>
                  <a:gd name="T7" fmla="*/ 25 h 192"/>
                  <a:gd name="T8" fmla="*/ 1 w 364"/>
                  <a:gd name="T9" fmla="*/ 30 h 192"/>
                  <a:gd name="T10" fmla="*/ 4 w 364"/>
                  <a:gd name="T11" fmla="*/ 34 h 192"/>
                  <a:gd name="T12" fmla="*/ 6 w 364"/>
                  <a:gd name="T13" fmla="*/ 38 h 192"/>
                  <a:gd name="T14" fmla="*/ 9 w 364"/>
                  <a:gd name="T15" fmla="*/ 41 h 192"/>
                  <a:gd name="T16" fmla="*/ 13 w 364"/>
                  <a:gd name="T17" fmla="*/ 43 h 192"/>
                  <a:gd name="T18" fmla="*/ 332 w 364"/>
                  <a:gd name="T19" fmla="*/ 190 h 192"/>
                  <a:gd name="T20" fmla="*/ 336 w 364"/>
                  <a:gd name="T21" fmla="*/ 191 h 192"/>
                  <a:gd name="T22" fmla="*/ 341 w 364"/>
                  <a:gd name="T23" fmla="*/ 192 h 192"/>
                  <a:gd name="T24" fmla="*/ 345 w 364"/>
                  <a:gd name="T25" fmla="*/ 192 h 192"/>
                  <a:gd name="T26" fmla="*/ 349 w 364"/>
                  <a:gd name="T27" fmla="*/ 191 h 192"/>
                  <a:gd name="T28" fmla="*/ 353 w 364"/>
                  <a:gd name="T29" fmla="*/ 189 h 192"/>
                  <a:gd name="T30" fmla="*/ 356 w 364"/>
                  <a:gd name="T31" fmla="*/ 187 h 192"/>
                  <a:gd name="T32" fmla="*/ 359 w 364"/>
                  <a:gd name="T33" fmla="*/ 183 h 192"/>
                  <a:gd name="T34" fmla="*/ 362 w 364"/>
                  <a:gd name="T35" fmla="*/ 179 h 192"/>
                  <a:gd name="T36" fmla="*/ 363 w 364"/>
                  <a:gd name="T37" fmla="*/ 175 h 192"/>
                  <a:gd name="T38" fmla="*/ 364 w 364"/>
                  <a:gd name="T39" fmla="*/ 170 h 192"/>
                  <a:gd name="T40" fmla="*/ 364 w 364"/>
                  <a:gd name="T41" fmla="*/ 166 h 192"/>
                  <a:gd name="T42" fmla="*/ 363 w 364"/>
                  <a:gd name="T43" fmla="*/ 162 h 192"/>
                  <a:gd name="T44" fmla="*/ 360 w 364"/>
                  <a:gd name="T45" fmla="*/ 158 h 192"/>
                  <a:gd name="T46" fmla="*/ 358 w 364"/>
                  <a:gd name="T47" fmla="*/ 155 h 192"/>
                  <a:gd name="T48" fmla="*/ 355 w 364"/>
                  <a:gd name="T49" fmla="*/ 151 h 192"/>
                  <a:gd name="T50" fmla="*/ 350 w 364"/>
                  <a:gd name="T51" fmla="*/ 149 h 192"/>
                  <a:gd name="T52" fmla="*/ 32 w 364"/>
                  <a:gd name="T53" fmla="*/ 2 h 192"/>
                  <a:gd name="T54" fmla="*/ 28 w 364"/>
                  <a:gd name="T55" fmla="*/ 0 h 192"/>
                  <a:gd name="T56" fmla="*/ 23 w 364"/>
                  <a:gd name="T57" fmla="*/ 0 h 192"/>
                  <a:gd name="T58" fmla="*/ 19 w 364"/>
                  <a:gd name="T59" fmla="*/ 0 h 192"/>
                  <a:gd name="T60" fmla="*/ 15 w 364"/>
                  <a:gd name="T61" fmla="*/ 1 h 192"/>
                  <a:gd name="T62" fmla="*/ 11 w 364"/>
                  <a:gd name="T63" fmla="*/ 3 h 192"/>
                  <a:gd name="T64" fmla="*/ 8 w 364"/>
                  <a:gd name="T65" fmla="*/ 6 h 192"/>
                  <a:gd name="T66" fmla="*/ 5 w 364"/>
                  <a:gd name="T67" fmla="*/ 9 h 192"/>
                  <a:gd name="T68" fmla="*/ 2 w 364"/>
                  <a:gd name="T69" fmla="*/ 1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4" h="192">
                    <a:moveTo>
                      <a:pt x="2" y="13"/>
                    </a:moveTo>
                    <a:lnTo>
                      <a:pt x="1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9" y="41"/>
                    </a:lnTo>
                    <a:lnTo>
                      <a:pt x="13" y="43"/>
                    </a:lnTo>
                    <a:lnTo>
                      <a:pt x="332" y="190"/>
                    </a:lnTo>
                    <a:lnTo>
                      <a:pt x="336" y="191"/>
                    </a:lnTo>
                    <a:lnTo>
                      <a:pt x="341" y="192"/>
                    </a:lnTo>
                    <a:lnTo>
                      <a:pt x="345" y="192"/>
                    </a:lnTo>
                    <a:lnTo>
                      <a:pt x="349" y="191"/>
                    </a:lnTo>
                    <a:lnTo>
                      <a:pt x="353" y="189"/>
                    </a:lnTo>
                    <a:lnTo>
                      <a:pt x="356" y="187"/>
                    </a:lnTo>
                    <a:lnTo>
                      <a:pt x="359" y="183"/>
                    </a:lnTo>
                    <a:lnTo>
                      <a:pt x="362" y="179"/>
                    </a:lnTo>
                    <a:lnTo>
                      <a:pt x="363" y="175"/>
                    </a:lnTo>
                    <a:lnTo>
                      <a:pt x="364" y="170"/>
                    </a:lnTo>
                    <a:lnTo>
                      <a:pt x="364" y="166"/>
                    </a:lnTo>
                    <a:lnTo>
                      <a:pt x="363" y="162"/>
                    </a:lnTo>
                    <a:lnTo>
                      <a:pt x="360" y="158"/>
                    </a:lnTo>
                    <a:lnTo>
                      <a:pt x="358" y="155"/>
                    </a:lnTo>
                    <a:lnTo>
                      <a:pt x="355" y="151"/>
                    </a:lnTo>
                    <a:lnTo>
                      <a:pt x="350" y="149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43" name="Freeform 1183">
                <a:extLst>
                  <a:ext uri="{FF2B5EF4-FFF2-40B4-BE49-F238E27FC236}">
                    <a16:creationId xmlns:a16="http://schemas.microsoft.com/office/drawing/2014/main" id="{268CDA34-485F-45CC-AEB2-D58D99AC6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3569"/>
                <a:ext cx="67" cy="38"/>
              </a:xfrm>
              <a:custGeom>
                <a:avLst/>
                <a:gdLst>
                  <a:gd name="T0" fmla="*/ 18 w 326"/>
                  <a:gd name="T1" fmla="*/ 0 h 219"/>
                  <a:gd name="T2" fmla="*/ 10 w 326"/>
                  <a:gd name="T3" fmla="*/ 4 h 219"/>
                  <a:gd name="T4" fmla="*/ 5 w 326"/>
                  <a:gd name="T5" fmla="*/ 7 h 219"/>
                  <a:gd name="T6" fmla="*/ 3 w 326"/>
                  <a:gd name="T7" fmla="*/ 10 h 219"/>
                  <a:gd name="T8" fmla="*/ 1 w 326"/>
                  <a:gd name="T9" fmla="*/ 13 h 219"/>
                  <a:gd name="T10" fmla="*/ 0 w 326"/>
                  <a:gd name="T11" fmla="*/ 17 h 219"/>
                  <a:gd name="T12" fmla="*/ 0 w 326"/>
                  <a:gd name="T13" fmla="*/ 20 h 219"/>
                  <a:gd name="T14" fmla="*/ 1 w 326"/>
                  <a:gd name="T15" fmla="*/ 26 h 219"/>
                  <a:gd name="T16" fmla="*/ 3 w 326"/>
                  <a:gd name="T17" fmla="*/ 31 h 219"/>
                  <a:gd name="T18" fmla="*/ 6 w 326"/>
                  <a:gd name="T19" fmla="*/ 37 h 219"/>
                  <a:gd name="T20" fmla="*/ 10 w 326"/>
                  <a:gd name="T21" fmla="*/ 42 h 219"/>
                  <a:gd name="T22" fmla="*/ 21 w 326"/>
                  <a:gd name="T23" fmla="*/ 55 h 219"/>
                  <a:gd name="T24" fmla="*/ 36 w 326"/>
                  <a:gd name="T25" fmla="*/ 69 h 219"/>
                  <a:gd name="T26" fmla="*/ 53 w 326"/>
                  <a:gd name="T27" fmla="*/ 84 h 219"/>
                  <a:gd name="T28" fmla="*/ 73 w 326"/>
                  <a:gd name="T29" fmla="*/ 100 h 219"/>
                  <a:gd name="T30" fmla="*/ 95 w 326"/>
                  <a:gd name="T31" fmla="*/ 115 h 219"/>
                  <a:gd name="T32" fmla="*/ 119 w 326"/>
                  <a:gd name="T33" fmla="*/ 130 h 219"/>
                  <a:gd name="T34" fmla="*/ 143 w 326"/>
                  <a:gd name="T35" fmla="*/ 145 h 219"/>
                  <a:gd name="T36" fmla="*/ 167 w 326"/>
                  <a:gd name="T37" fmla="*/ 159 h 219"/>
                  <a:gd name="T38" fmla="*/ 193 w 326"/>
                  <a:gd name="T39" fmla="*/ 173 h 219"/>
                  <a:gd name="T40" fmla="*/ 217 w 326"/>
                  <a:gd name="T41" fmla="*/ 186 h 219"/>
                  <a:gd name="T42" fmla="*/ 240 w 326"/>
                  <a:gd name="T43" fmla="*/ 197 h 219"/>
                  <a:gd name="T44" fmla="*/ 261 w 326"/>
                  <a:gd name="T45" fmla="*/ 206 h 219"/>
                  <a:gd name="T46" fmla="*/ 281 w 326"/>
                  <a:gd name="T47" fmla="*/ 213 h 219"/>
                  <a:gd name="T48" fmla="*/ 299 w 326"/>
                  <a:gd name="T49" fmla="*/ 219 h 219"/>
                  <a:gd name="T50" fmla="*/ 303 w 326"/>
                  <a:gd name="T51" fmla="*/ 219 h 219"/>
                  <a:gd name="T52" fmla="*/ 308 w 326"/>
                  <a:gd name="T53" fmla="*/ 219 h 219"/>
                  <a:gd name="T54" fmla="*/ 312 w 326"/>
                  <a:gd name="T55" fmla="*/ 218 h 219"/>
                  <a:gd name="T56" fmla="*/ 316 w 326"/>
                  <a:gd name="T57" fmla="*/ 217 h 219"/>
                  <a:gd name="T58" fmla="*/ 320 w 326"/>
                  <a:gd name="T59" fmla="*/ 213 h 219"/>
                  <a:gd name="T60" fmla="*/ 322 w 326"/>
                  <a:gd name="T61" fmla="*/ 210 h 219"/>
                  <a:gd name="T62" fmla="*/ 324 w 326"/>
                  <a:gd name="T63" fmla="*/ 207 h 219"/>
                  <a:gd name="T64" fmla="*/ 326 w 326"/>
                  <a:gd name="T65" fmla="*/ 202 h 219"/>
                  <a:gd name="T66" fmla="*/ 326 w 326"/>
                  <a:gd name="T67" fmla="*/ 198 h 219"/>
                  <a:gd name="T68" fmla="*/ 326 w 326"/>
                  <a:gd name="T69" fmla="*/ 194 h 219"/>
                  <a:gd name="T70" fmla="*/ 325 w 326"/>
                  <a:gd name="T71" fmla="*/ 189 h 219"/>
                  <a:gd name="T72" fmla="*/ 324 w 326"/>
                  <a:gd name="T73" fmla="*/ 186 h 219"/>
                  <a:gd name="T74" fmla="*/ 321 w 326"/>
                  <a:gd name="T75" fmla="*/ 183 h 219"/>
                  <a:gd name="T76" fmla="*/ 317 w 326"/>
                  <a:gd name="T77" fmla="*/ 179 h 219"/>
                  <a:gd name="T78" fmla="*/ 314 w 326"/>
                  <a:gd name="T79" fmla="*/ 177 h 219"/>
                  <a:gd name="T80" fmla="*/ 310 w 326"/>
                  <a:gd name="T81" fmla="*/ 175 h 219"/>
                  <a:gd name="T82" fmla="*/ 292 w 326"/>
                  <a:gd name="T83" fmla="*/ 169 h 219"/>
                  <a:gd name="T84" fmla="*/ 272 w 326"/>
                  <a:gd name="T85" fmla="*/ 163 h 219"/>
                  <a:gd name="T86" fmla="*/ 252 w 326"/>
                  <a:gd name="T87" fmla="*/ 154 h 219"/>
                  <a:gd name="T88" fmla="*/ 231 w 326"/>
                  <a:gd name="T89" fmla="*/ 144 h 219"/>
                  <a:gd name="T90" fmla="*/ 210 w 326"/>
                  <a:gd name="T91" fmla="*/ 133 h 219"/>
                  <a:gd name="T92" fmla="*/ 188 w 326"/>
                  <a:gd name="T93" fmla="*/ 121 h 219"/>
                  <a:gd name="T94" fmla="*/ 167 w 326"/>
                  <a:gd name="T95" fmla="*/ 107 h 219"/>
                  <a:gd name="T96" fmla="*/ 147 w 326"/>
                  <a:gd name="T97" fmla="*/ 95 h 219"/>
                  <a:gd name="T98" fmla="*/ 109 w 326"/>
                  <a:gd name="T99" fmla="*/ 70 h 219"/>
                  <a:gd name="T100" fmla="*/ 78 w 326"/>
                  <a:gd name="T101" fmla="*/ 47 h 219"/>
                  <a:gd name="T102" fmla="*/ 66 w 326"/>
                  <a:gd name="T103" fmla="*/ 36 h 219"/>
                  <a:gd name="T104" fmla="*/ 56 w 326"/>
                  <a:gd name="T105" fmla="*/ 27 h 219"/>
                  <a:gd name="T106" fmla="*/ 48 w 326"/>
                  <a:gd name="T107" fmla="*/ 20 h 219"/>
                  <a:gd name="T108" fmla="*/ 45 w 326"/>
                  <a:gd name="T109" fmla="*/ 15 h 219"/>
                  <a:gd name="T110" fmla="*/ 42 w 326"/>
                  <a:gd name="T111" fmla="*/ 11 h 219"/>
                  <a:gd name="T112" fmla="*/ 39 w 326"/>
                  <a:gd name="T113" fmla="*/ 8 h 219"/>
                  <a:gd name="T114" fmla="*/ 37 w 326"/>
                  <a:gd name="T115" fmla="*/ 5 h 219"/>
                  <a:gd name="T116" fmla="*/ 34 w 326"/>
                  <a:gd name="T117" fmla="*/ 2 h 219"/>
                  <a:gd name="T118" fmla="*/ 29 w 326"/>
                  <a:gd name="T119" fmla="*/ 1 h 219"/>
                  <a:gd name="T120" fmla="*/ 26 w 326"/>
                  <a:gd name="T121" fmla="*/ 0 h 219"/>
                  <a:gd name="T122" fmla="*/ 21 w 326"/>
                  <a:gd name="T123" fmla="*/ 0 h 219"/>
                  <a:gd name="T124" fmla="*/ 18 w 326"/>
                  <a:gd name="T125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6" h="219">
                    <a:moveTo>
                      <a:pt x="18" y="0"/>
                    </a:moveTo>
                    <a:lnTo>
                      <a:pt x="10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1"/>
                    </a:lnTo>
                    <a:lnTo>
                      <a:pt x="6" y="37"/>
                    </a:lnTo>
                    <a:lnTo>
                      <a:pt x="10" y="42"/>
                    </a:lnTo>
                    <a:lnTo>
                      <a:pt x="21" y="55"/>
                    </a:lnTo>
                    <a:lnTo>
                      <a:pt x="36" y="69"/>
                    </a:lnTo>
                    <a:lnTo>
                      <a:pt x="53" y="84"/>
                    </a:lnTo>
                    <a:lnTo>
                      <a:pt x="73" y="100"/>
                    </a:lnTo>
                    <a:lnTo>
                      <a:pt x="95" y="115"/>
                    </a:lnTo>
                    <a:lnTo>
                      <a:pt x="119" y="130"/>
                    </a:lnTo>
                    <a:lnTo>
                      <a:pt x="143" y="145"/>
                    </a:lnTo>
                    <a:lnTo>
                      <a:pt x="167" y="159"/>
                    </a:lnTo>
                    <a:lnTo>
                      <a:pt x="193" y="173"/>
                    </a:lnTo>
                    <a:lnTo>
                      <a:pt x="217" y="186"/>
                    </a:lnTo>
                    <a:lnTo>
                      <a:pt x="240" y="197"/>
                    </a:lnTo>
                    <a:lnTo>
                      <a:pt x="261" y="206"/>
                    </a:lnTo>
                    <a:lnTo>
                      <a:pt x="281" y="213"/>
                    </a:lnTo>
                    <a:lnTo>
                      <a:pt x="299" y="219"/>
                    </a:lnTo>
                    <a:lnTo>
                      <a:pt x="303" y="219"/>
                    </a:lnTo>
                    <a:lnTo>
                      <a:pt x="308" y="219"/>
                    </a:lnTo>
                    <a:lnTo>
                      <a:pt x="312" y="218"/>
                    </a:lnTo>
                    <a:lnTo>
                      <a:pt x="316" y="217"/>
                    </a:lnTo>
                    <a:lnTo>
                      <a:pt x="320" y="213"/>
                    </a:lnTo>
                    <a:lnTo>
                      <a:pt x="322" y="210"/>
                    </a:lnTo>
                    <a:lnTo>
                      <a:pt x="324" y="207"/>
                    </a:lnTo>
                    <a:lnTo>
                      <a:pt x="326" y="202"/>
                    </a:lnTo>
                    <a:lnTo>
                      <a:pt x="326" y="198"/>
                    </a:lnTo>
                    <a:lnTo>
                      <a:pt x="326" y="194"/>
                    </a:lnTo>
                    <a:lnTo>
                      <a:pt x="325" y="189"/>
                    </a:lnTo>
                    <a:lnTo>
                      <a:pt x="324" y="186"/>
                    </a:lnTo>
                    <a:lnTo>
                      <a:pt x="321" y="183"/>
                    </a:lnTo>
                    <a:lnTo>
                      <a:pt x="317" y="179"/>
                    </a:lnTo>
                    <a:lnTo>
                      <a:pt x="314" y="177"/>
                    </a:lnTo>
                    <a:lnTo>
                      <a:pt x="310" y="175"/>
                    </a:lnTo>
                    <a:lnTo>
                      <a:pt x="292" y="169"/>
                    </a:lnTo>
                    <a:lnTo>
                      <a:pt x="272" y="163"/>
                    </a:lnTo>
                    <a:lnTo>
                      <a:pt x="252" y="154"/>
                    </a:lnTo>
                    <a:lnTo>
                      <a:pt x="231" y="144"/>
                    </a:lnTo>
                    <a:lnTo>
                      <a:pt x="210" y="133"/>
                    </a:lnTo>
                    <a:lnTo>
                      <a:pt x="188" y="121"/>
                    </a:lnTo>
                    <a:lnTo>
                      <a:pt x="167" y="107"/>
                    </a:lnTo>
                    <a:lnTo>
                      <a:pt x="147" y="95"/>
                    </a:lnTo>
                    <a:lnTo>
                      <a:pt x="109" y="70"/>
                    </a:lnTo>
                    <a:lnTo>
                      <a:pt x="78" y="47"/>
                    </a:lnTo>
                    <a:lnTo>
                      <a:pt x="66" y="36"/>
                    </a:lnTo>
                    <a:lnTo>
                      <a:pt x="56" y="27"/>
                    </a:lnTo>
                    <a:lnTo>
                      <a:pt x="48" y="20"/>
                    </a:lnTo>
                    <a:lnTo>
                      <a:pt x="45" y="15"/>
                    </a:lnTo>
                    <a:lnTo>
                      <a:pt x="42" y="11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44" name="Freeform 1184">
                <a:extLst>
                  <a:ext uri="{FF2B5EF4-FFF2-40B4-BE49-F238E27FC236}">
                    <a16:creationId xmlns:a16="http://schemas.microsoft.com/office/drawing/2014/main" id="{A2C3C6B8-51F9-4377-97CF-400EC9213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3612"/>
                <a:ext cx="219" cy="119"/>
              </a:xfrm>
              <a:custGeom>
                <a:avLst/>
                <a:gdLst>
                  <a:gd name="T0" fmla="*/ 3 w 1094"/>
                  <a:gd name="T1" fmla="*/ 10 h 703"/>
                  <a:gd name="T2" fmla="*/ 1 w 1094"/>
                  <a:gd name="T3" fmla="*/ 19 h 703"/>
                  <a:gd name="T4" fmla="*/ 1 w 1094"/>
                  <a:gd name="T5" fmla="*/ 28 h 703"/>
                  <a:gd name="T6" fmla="*/ 4 w 1094"/>
                  <a:gd name="T7" fmla="*/ 36 h 703"/>
                  <a:gd name="T8" fmla="*/ 22 w 1094"/>
                  <a:gd name="T9" fmla="*/ 51 h 703"/>
                  <a:gd name="T10" fmla="*/ 92 w 1094"/>
                  <a:gd name="T11" fmla="*/ 114 h 703"/>
                  <a:gd name="T12" fmla="*/ 208 w 1094"/>
                  <a:gd name="T13" fmla="*/ 214 h 703"/>
                  <a:gd name="T14" fmla="*/ 357 w 1094"/>
                  <a:gd name="T15" fmla="*/ 334 h 703"/>
                  <a:gd name="T16" fmla="*/ 483 w 1094"/>
                  <a:gd name="T17" fmla="*/ 428 h 703"/>
                  <a:gd name="T18" fmla="*/ 570 w 1094"/>
                  <a:gd name="T19" fmla="*/ 489 h 703"/>
                  <a:gd name="T20" fmla="*/ 658 w 1094"/>
                  <a:gd name="T21" fmla="*/ 545 h 703"/>
                  <a:gd name="T22" fmla="*/ 744 w 1094"/>
                  <a:gd name="T23" fmla="*/ 596 h 703"/>
                  <a:gd name="T24" fmla="*/ 827 w 1094"/>
                  <a:gd name="T25" fmla="*/ 639 h 703"/>
                  <a:gd name="T26" fmla="*/ 907 w 1094"/>
                  <a:gd name="T27" fmla="*/ 673 h 703"/>
                  <a:gd name="T28" fmla="*/ 980 w 1094"/>
                  <a:gd name="T29" fmla="*/ 694 h 703"/>
                  <a:gd name="T30" fmla="*/ 1046 w 1094"/>
                  <a:gd name="T31" fmla="*/ 703 h 703"/>
                  <a:gd name="T32" fmla="*/ 1079 w 1094"/>
                  <a:gd name="T33" fmla="*/ 700 h 703"/>
                  <a:gd name="T34" fmla="*/ 1087 w 1094"/>
                  <a:gd name="T35" fmla="*/ 696 h 703"/>
                  <a:gd name="T36" fmla="*/ 1092 w 1094"/>
                  <a:gd name="T37" fmla="*/ 689 h 703"/>
                  <a:gd name="T38" fmla="*/ 1094 w 1094"/>
                  <a:gd name="T39" fmla="*/ 680 h 703"/>
                  <a:gd name="T40" fmla="*/ 1092 w 1094"/>
                  <a:gd name="T41" fmla="*/ 671 h 703"/>
                  <a:gd name="T42" fmla="*/ 1088 w 1094"/>
                  <a:gd name="T43" fmla="*/ 664 h 703"/>
                  <a:gd name="T44" fmla="*/ 1081 w 1094"/>
                  <a:gd name="T45" fmla="*/ 658 h 703"/>
                  <a:gd name="T46" fmla="*/ 1073 w 1094"/>
                  <a:gd name="T47" fmla="*/ 656 h 703"/>
                  <a:gd name="T48" fmla="*/ 1041 w 1094"/>
                  <a:gd name="T49" fmla="*/ 658 h 703"/>
                  <a:gd name="T50" fmla="*/ 978 w 1094"/>
                  <a:gd name="T51" fmla="*/ 649 h 703"/>
                  <a:gd name="T52" fmla="*/ 909 w 1094"/>
                  <a:gd name="T53" fmla="*/ 627 h 703"/>
                  <a:gd name="T54" fmla="*/ 831 w 1094"/>
                  <a:gd name="T55" fmla="*/ 593 h 703"/>
                  <a:gd name="T56" fmla="*/ 750 w 1094"/>
                  <a:gd name="T57" fmla="*/ 549 h 703"/>
                  <a:gd name="T58" fmla="*/ 665 w 1094"/>
                  <a:gd name="T59" fmla="*/ 498 h 703"/>
                  <a:gd name="T60" fmla="*/ 580 w 1094"/>
                  <a:gd name="T61" fmla="*/ 440 h 703"/>
                  <a:gd name="T62" fmla="*/ 493 w 1094"/>
                  <a:gd name="T63" fmla="*/ 379 h 703"/>
                  <a:gd name="T64" fmla="*/ 371 w 1094"/>
                  <a:gd name="T65" fmla="*/ 286 h 703"/>
                  <a:gd name="T66" fmla="*/ 224 w 1094"/>
                  <a:gd name="T67" fmla="*/ 167 h 703"/>
                  <a:gd name="T68" fmla="*/ 112 w 1094"/>
                  <a:gd name="T69" fmla="*/ 71 h 703"/>
                  <a:gd name="T70" fmla="*/ 47 w 1094"/>
                  <a:gd name="T71" fmla="*/ 15 h 703"/>
                  <a:gd name="T72" fmla="*/ 34 w 1094"/>
                  <a:gd name="T73" fmla="*/ 3 h 703"/>
                  <a:gd name="T74" fmla="*/ 26 w 1094"/>
                  <a:gd name="T75" fmla="*/ 0 h 703"/>
                  <a:gd name="T76" fmla="*/ 17 w 1094"/>
                  <a:gd name="T77" fmla="*/ 0 h 703"/>
                  <a:gd name="T78" fmla="*/ 9 w 1094"/>
                  <a:gd name="T79" fmla="*/ 4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94" h="703">
                    <a:moveTo>
                      <a:pt x="6" y="7"/>
                    </a:moveTo>
                    <a:lnTo>
                      <a:pt x="3" y="10"/>
                    </a:lnTo>
                    <a:lnTo>
                      <a:pt x="2" y="15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4" y="36"/>
                    </a:lnTo>
                    <a:lnTo>
                      <a:pt x="7" y="39"/>
                    </a:lnTo>
                    <a:lnTo>
                      <a:pt x="22" y="51"/>
                    </a:lnTo>
                    <a:lnTo>
                      <a:pt x="50" y="78"/>
                    </a:lnTo>
                    <a:lnTo>
                      <a:pt x="92" y="114"/>
                    </a:lnTo>
                    <a:lnTo>
                      <a:pt x="145" y="161"/>
                    </a:lnTo>
                    <a:lnTo>
                      <a:pt x="208" y="214"/>
                    </a:lnTo>
                    <a:lnTo>
                      <a:pt x="280" y="272"/>
                    </a:lnTo>
                    <a:lnTo>
                      <a:pt x="357" y="334"/>
                    </a:lnTo>
                    <a:lnTo>
                      <a:pt x="440" y="396"/>
                    </a:lnTo>
                    <a:lnTo>
                      <a:pt x="483" y="428"/>
                    </a:lnTo>
                    <a:lnTo>
                      <a:pt x="527" y="458"/>
                    </a:lnTo>
                    <a:lnTo>
                      <a:pt x="570" y="489"/>
                    </a:lnTo>
                    <a:lnTo>
                      <a:pt x="614" y="518"/>
                    </a:lnTo>
                    <a:lnTo>
                      <a:pt x="658" y="545"/>
                    </a:lnTo>
                    <a:lnTo>
                      <a:pt x="701" y="572"/>
                    </a:lnTo>
                    <a:lnTo>
                      <a:pt x="744" y="596"/>
                    </a:lnTo>
                    <a:lnTo>
                      <a:pt x="786" y="619"/>
                    </a:lnTo>
                    <a:lnTo>
                      <a:pt x="827" y="639"/>
                    </a:lnTo>
                    <a:lnTo>
                      <a:pt x="868" y="658"/>
                    </a:lnTo>
                    <a:lnTo>
                      <a:pt x="907" y="673"/>
                    </a:lnTo>
                    <a:lnTo>
                      <a:pt x="944" y="686"/>
                    </a:lnTo>
                    <a:lnTo>
                      <a:pt x="980" y="694"/>
                    </a:lnTo>
                    <a:lnTo>
                      <a:pt x="1014" y="701"/>
                    </a:lnTo>
                    <a:lnTo>
                      <a:pt x="1046" y="703"/>
                    </a:lnTo>
                    <a:lnTo>
                      <a:pt x="1075" y="701"/>
                    </a:lnTo>
                    <a:lnTo>
                      <a:pt x="1079" y="700"/>
                    </a:lnTo>
                    <a:lnTo>
                      <a:pt x="1083" y="698"/>
                    </a:lnTo>
                    <a:lnTo>
                      <a:pt x="1087" y="696"/>
                    </a:lnTo>
                    <a:lnTo>
                      <a:pt x="1090" y="692"/>
                    </a:lnTo>
                    <a:lnTo>
                      <a:pt x="1092" y="689"/>
                    </a:lnTo>
                    <a:lnTo>
                      <a:pt x="1093" y="685"/>
                    </a:lnTo>
                    <a:lnTo>
                      <a:pt x="1094" y="680"/>
                    </a:lnTo>
                    <a:lnTo>
                      <a:pt x="1094" y="676"/>
                    </a:lnTo>
                    <a:lnTo>
                      <a:pt x="1092" y="671"/>
                    </a:lnTo>
                    <a:lnTo>
                      <a:pt x="1091" y="667"/>
                    </a:lnTo>
                    <a:lnTo>
                      <a:pt x="1088" y="664"/>
                    </a:lnTo>
                    <a:lnTo>
                      <a:pt x="1086" y="660"/>
                    </a:lnTo>
                    <a:lnTo>
                      <a:pt x="1081" y="658"/>
                    </a:lnTo>
                    <a:lnTo>
                      <a:pt x="1078" y="657"/>
                    </a:lnTo>
                    <a:lnTo>
                      <a:pt x="1073" y="656"/>
                    </a:lnTo>
                    <a:lnTo>
                      <a:pt x="1069" y="656"/>
                    </a:lnTo>
                    <a:lnTo>
                      <a:pt x="1041" y="658"/>
                    </a:lnTo>
                    <a:lnTo>
                      <a:pt x="1012" y="656"/>
                    </a:lnTo>
                    <a:lnTo>
                      <a:pt x="978" y="649"/>
                    </a:lnTo>
                    <a:lnTo>
                      <a:pt x="945" y="640"/>
                    </a:lnTo>
                    <a:lnTo>
                      <a:pt x="909" y="627"/>
                    </a:lnTo>
                    <a:lnTo>
                      <a:pt x="871" y="612"/>
                    </a:lnTo>
                    <a:lnTo>
                      <a:pt x="831" y="593"/>
                    </a:lnTo>
                    <a:lnTo>
                      <a:pt x="792" y="572"/>
                    </a:lnTo>
                    <a:lnTo>
                      <a:pt x="750" y="549"/>
                    </a:lnTo>
                    <a:lnTo>
                      <a:pt x="708" y="524"/>
                    </a:lnTo>
                    <a:lnTo>
                      <a:pt x="665" y="498"/>
                    </a:lnTo>
                    <a:lnTo>
                      <a:pt x="623" y="469"/>
                    </a:lnTo>
                    <a:lnTo>
                      <a:pt x="580" y="440"/>
                    </a:lnTo>
                    <a:lnTo>
                      <a:pt x="536" y="410"/>
                    </a:lnTo>
                    <a:lnTo>
                      <a:pt x="493" y="379"/>
                    </a:lnTo>
                    <a:lnTo>
                      <a:pt x="451" y="349"/>
                    </a:lnTo>
                    <a:lnTo>
                      <a:pt x="371" y="286"/>
                    </a:lnTo>
                    <a:lnTo>
                      <a:pt x="293" y="225"/>
                    </a:lnTo>
                    <a:lnTo>
                      <a:pt x="224" y="167"/>
                    </a:lnTo>
                    <a:lnTo>
                      <a:pt x="163" y="115"/>
                    </a:lnTo>
                    <a:lnTo>
                      <a:pt x="112" y="71"/>
                    </a:lnTo>
                    <a:lnTo>
                      <a:pt x="72" y="37"/>
                    </a:lnTo>
                    <a:lnTo>
                      <a:pt x="47" y="15"/>
                    </a:lnTo>
                    <a:lnTo>
                      <a:pt x="38" y="6"/>
                    </a:lnTo>
                    <a:lnTo>
                      <a:pt x="34" y="3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45" name="Freeform 1185">
                <a:extLst>
                  <a:ext uri="{FF2B5EF4-FFF2-40B4-BE49-F238E27FC236}">
                    <a16:creationId xmlns:a16="http://schemas.microsoft.com/office/drawing/2014/main" id="{1E174356-A76B-4C60-9FAE-87CCFD4E3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3648"/>
                <a:ext cx="280" cy="142"/>
              </a:xfrm>
              <a:custGeom>
                <a:avLst/>
                <a:gdLst>
                  <a:gd name="T0" fmla="*/ 3 w 1402"/>
                  <a:gd name="T1" fmla="*/ 12 h 831"/>
                  <a:gd name="T2" fmla="*/ 0 w 1402"/>
                  <a:gd name="T3" fmla="*/ 21 h 831"/>
                  <a:gd name="T4" fmla="*/ 1 w 1402"/>
                  <a:gd name="T5" fmla="*/ 29 h 831"/>
                  <a:gd name="T6" fmla="*/ 5 w 1402"/>
                  <a:gd name="T7" fmla="*/ 36 h 831"/>
                  <a:gd name="T8" fmla="*/ 26 w 1402"/>
                  <a:gd name="T9" fmla="*/ 54 h 831"/>
                  <a:gd name="T10" fmla="*/ 115 w 1402"/>
                  <a:gd name="T11" fmla="*/ 128 h 831"/>
                  <a:gd name="T12" fmla="*/ 263 w 1402"/>
                  <a:gd name="T13" fmla="*/ 243 h 831"/>
                  <a:gd name="T14" fmla="*/ 404 w 1402"/>
                  <a:gd name="T15" fmla="*/ 348 h 831"/>
                  <a:gd name="T16" fmla="*/ 506 w 1402"/>
                  <a:gd name="T17" fmla="*/ 421 h 831"/>
                  <a:gd name="T18" fmla="*/ 614 w 1402"/>
                  <a:gd name="T19" fmla="*/ 495 h 831"/>
                  <a:gd name="T20" fmla="*/ 725 w 1402"/>
                  <a:gd name="T21" fmla="*/ 567 h 831"/>
                  <a:gd name="T22" fmla="*/ 838 w 1402"/>
                  <a:gd name="T23" fmla="*/ 634 h 831"/>
                  <a:gd name="T24" fmla="*/ 948 w 1402"/>
                  <a:gd name="T25" fmla="*/ 695 h 831"/>
                  <a:gd name="T26" fmla="*/ 1057 w 1402"/>
                  <a:gd name="T27" fmla="*/ 748 h 831"/>
                  <a:gd name="T28" fmla="*/ 1160 w 1402"/>
                  <a:gd name="T29" fmla="*/ 790 h 831"/>
                  <a:gd name="T30" fmla="*/ 1255 w 1402"/>
                  <a:gd name="T31" fmla="*/ 818 h 831"/>
                  <a:gd name="T32" fmla="*/ 1343 w 1402"/>
                  <a:gd name="T33" fmla="*/ 831 h 831"/>
                  <a:gd name="T34" fmla="*/ 1386 w 1402"/>
                  <a:gd name="T35" fmla="*/ 830 h 831"/>
                  <a:gd name="T36" fmla="*/ 1394 w 1402"/>
                  <a:gd name="T37" fmla="*/ 825 h 831"/>
                  <a:gd name="T38" fmla="*/ 1399 w 1402"/>
                  <a:gd name="T39" fmla="*/ 820 h 831"/>
                  <a:gd name="T40" fmla="*/ 1402 w 1402"/>
                  <a:gd name="T41" fmla="*/ 811 h 831"/>
                  <a:gd name="T42" fmla="*/ 1401 w 1402"/>
                  <a:gd name="T43" fmla="*/ 802 h 831"/>
                  <a:gd name="T44" fmla="*/ 1398 w 1402"/>
                  <a:gd name="T45" fmla="*/ 794 h 831"/>
                  <a:gd name="T46" fmla="*/ 1391 w 1402"/>
                  <a:gd name="T47" fmla="*/ 789 h 831"/>
                  <a:gd name="T48" fmla="*/ 1383 w 1402"/>
                  <a:gd name="T49" fmla="*/ 786 h 831"/>
                  <a:gd name="T50" fmla="*/ 1341 w 1402"/>
                  <a:gd name="T51" fmla="*/ 786 h 831"/>
                  <a:gd name="T52" fmla="*/ 1258 w 1402"/>
                  <a:gd name="T53" fmla="*/ 772 h 831"/>
                  <a:gd name="T54" fmla="*/ 1164 w 1402"/>
                  <a:gd name="T55" fmla="*/ 744 h 831"/>
                  <a:gd name="T56" fmla="*/ 1062 w 1402"/>
                  <a:gd name="T57" fmla="*/ 700 h 831"/>
                  <a:gd name="T58" fmla="*/ 955 w 1402"/>
                  <a:gd name="T59" fmla="*/ 647 h 831"/>
                  <a:gd name="T60" fmla="*/ 844 w 1402"/>
                  <a:gd name="T61" fmla="*/ 586 h 831"/>
                  <a:gd name="T62" fmla="*/ 733 w 1402"/>
                  <a:gd name="T63" fmla="*/ 517 h 831"/>
                  <a:gd name="T64" fmla="*/ 622 w 1402"/>
                  <a:gd name="T65" fmla="*/ 445 h 831"/>
                  <a:gd name="T66" fmla="*/ 515 w 1402"/>
                  <a:gd name="T67" fmla="*/ 371 h 831"/>
                  <a:gd name="T68" fmla="*/ 414 w 1402"/>
                  <a:gd name="T69" fmla="*/ 298 h 831"/>
                  <a:gd name="T70" fmla="*/ 275 w 1402"/>
                  <a:gd name="T71" fmla="*/ 195 h 831"/>
                  <a:gd name="T72" fmla="*/ 132 w 1402"/>
                  <a:gd name="T73" fmla="*/ 83 h 831"/>
                  <a:gd name="T74" fmla="*/ 50 w 1402"/>
                  <a:gd name="T75" fmla="*/ 15 h 831"/>
                  <a:gd name="T76" fmla="*/ 34 w 1402"/>
                  <a:gd name="T77" fmla="*/ 3 h 831"/>
                  <a:gd name="T78" fmla="*/ 25 w 1402"/>
                  <a:gd name="T79" fmla="*/ 0 h 831"/>
                  <a:gd name="T80" fmla="*/ 17 w 1402"/>
                  <a:gd name="T81" fmla="*/ 1 h 831"/>
                  <a:gd name="T82" fmla="*/ 9 w 1402"/>
                  <a:gd name="T83" fmla="*/ 5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2" h="831">
                    <a:moveTo>
                      <a:pt x="6" y="9"/>
                    </a:move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5" y="36"/>
                    </a:lnTo>
                    <a:lnTo>
                      <a:pt x="8" y="40"/>
                    </a:lnTo>
                    <a:lnTo>
                      <a:pt x="26" y="54"/>
                    </a:lnTo>
                    <a:lnTo>
                      <a:pt x="62" y="85"/>
                    </a:lnTo>
                    <a:lnTo>
                      <a:pt x="115" y="128"/>
                    </a:lnTo>
                    <a:lnTo>
                      <a:pt x="183" y="181"/>
                    </a:lnTo>
                    <a:lnTo>
                      <a:pt x="263" y="243"/>
                    </a:lnTo>
                    <a:lnTo>
                      <a:pt x="354" y="311"/>
                    </a:lnTo>
                    <a:lnTo>
                      <a:pt x="404" y="348"/>
                    </a:lnTo>
                    <a:lnTo>
                      <a:pt x="453" y="384"/>
                    </a:lnTo>
                    <a:lnTo>
                      <a:pt x="506" y="421"/>
                    </a:lnTo>
                    <a:lnTo>
                      <a:pt x="559" y="457"/>
                    </a:lnTo>
                    <a:lnTo>
                      <a:pt x="614" y="495"/>
                    </a:lnTo>
                    <a:lnTo>
                      <a:pt x="669" y="530"/>
                    </a:lnTo>
                    <a:lnTo>
                      <a:pt x="725" y="567"/>
                    </a:lnTo>
                    <a:lnTo>
                      <a:pt x="781" y="601"/>
                    </a:lnTo>
                    <a:lnTo>
                      <a:pt x="838" y="634"/>
                    </a:lnTo>
                    <a:lnTo>
                      <a:pt x="893" y="665"/>
                    </a:lnTo>
                    <a:lnTo>
                      <a:pt x="948" y="695"/>
                    </a:lnTo>
                    <a:lnTo>
                      <a:pt x="1004" y="723"/>
                    </a:lnTo>
                    <a:lnTo>
                      <a:pt x="1057" y="748"/>
                    </a:lnTo>
                    <a:lnTo>
                      <a:pt x="1110" y="770"/>
                    </a:lnTo>
                    <a:lnTo>
                      <a:pt x="1160" y="790"/>
                    </a:lnTo>
                    <a:lnTo>
                      <a:pt x="1209" y="805"/>
                    </a:lnTo>
                    <a:lnTo>
                      <a:pt x="1255" y="818"/>
                    </a:lnTo>
                    <a:lnTo>
                      <a:pt x="1301" y="826"/>
                    </a:lnTo>
                    <a:lnTo>
                      <a:pt x="1343" y="831"/>
                    </a:lnTo>
                    <a:lnTo>
                      <a:pt x="1381" y="831"/>
                    </a:lnTo>
                    <a:lnTo>
                      <a:pt x="1386" y="830"/>
                    </a:lnTo>
                    <a:lnTo>
                      <a:pt x="1390" y="829"/>
                    </a:lnTo>
                    <a:lnTo>
                      <a:pt x="1394" y="825"/>
                    </a:lnTo>
                    <a:lnTo>
                      <a:pt x="1397" y="823"/>
                    </a:lnTo>
                    <a:lnTo>
                      <a:pt x="1399" y="820"/>
                    </a:lnTo>
                    <a:lnTo>
                      <a:pt x="1401" y="815"/>
                    </a:lnTo>
                    <a:lnTo>
                      <a:pt x="1402" y="811"/>
                    </a:lnTo>
                    <a:lnTo>
                      <a:pt x="1402" y="807"/>
                    </a:lnTo>
                    <a:lnTo>
                      <a:pt x="1401" y="802"/>
                    </a:lnTo>
                    <a:lnTo>
                      <a:pt x="1400" y="798"/>
                    </a:lnTo>
                    <a:lnTo>
                      <a:pt x="1398" y="794"/>
                    </a:lnTo>
                    <a:lnTo>
                      <a:pt x="1395" y="791"/>
                    </a:lnTo>
                    <a:lnTo>
                      <a:pt x="1391" y="789"/>
                    </a:lnTo>
                    <a:lnTo>
                      <a:pt x="1387" y="787"/>
                    </a:lnTo>
                    <a:lnTo>
                      <a:pt x="1383" y="786"/>
                    </a:lnTo>
                    <a:lnTo>
                      <a:pt x="1378" y="786"/>
                    </a:lnTo>
                    <a:lnTo>
                      <a:pt x="1341" y="786"/>
                    </a:lnTo>
                    <a:lnTo>
                      <a:pt x="1301" y="781"/>
                    </a:lnTo>
                    <a:lnTo>
                      <a:pt x="1258" y="772"/>
                    </a:lnTo>
                    <a:lnTo>
                      <a:pt x="1211" y="759"/>
                    </a:lnTo>
                    <a:lnTo>
                      <a:pt x="1164" y="744"/>
                    </a:lnTo>
                    <a:lnTo>
                      <a:pt x="1113" y="724"/>
                    </a:lnTo>
                    <a:lnTo>
                      <a:pt x="1062" y="700"/>
                    </a:lnTo>
                    <a:lnTo>
                      <a:pt x="1009" y="675"/>
                    </a:lnTo>
                    <a:lnTo>
                      <a:pt x="955" y="647"/>
                    </a:lnTo>
                    <a:lnTo>
                      <a:pt x="900" y="618"/>
                    </a:lnTo>
                    <a:lnTo>
                      <a:pt x="844" y="586"/>
                    </a:lnTo>
                    <a:lnTo>
                      <a:pt x="788" y="552"/>
                    </a:lnTo>
                    <a:lnTo>
                      <a:pt x="733" y="517"/>
                    </a:lnTo>
                    <a:lnTo>
                      <a:pt x="678" y="482"/>
                    </a:lnTo>
                    <a:lnTo>
                      <a:pt x="622" y="445"/>
                    </a:lnTo>
                    <a:lnTo>
                      <a:pt x="568" y="408"/>
                    </a:lnTo>
                    <a:lnTo>
                      <a:pt x="515" y="371"/>
                    </a:lnTo>
                    <a:lnTo>
                      <a:pt x="463" y="335"/>
                    </a:lnTo>
                    <a:lnTo>
                      <a:pt x="414" y="298"/>
                    </a:lnTo>
                    <a:lnTo>
                      <a:pt x="365" y="263"/>
                    </a:lnTo>
                    <a:lnTo>
                      <a:pt x="275" y="195"/>
                    </a:lnTo>
                    <a:lnTo>
                      <a:pt x="197" y="135"/>
                    </a:lnTo>
                    <a:lnTo>
                      <a:pt x="132" y="83"/>
                    </a:lnTo>
                    <a:lnTo>
                      <a:pt x="82" y="42"/>
                    </a:lnTo>
                    <a:lnTo>
                      <a:pt x="50" y="15"/>
                    </a:lnTo>
                    <a:lnTo>
                      <a:pt x="38" y="5"/>
                    </a:lnTo>
                    <a:lnTo>
                      <a:pt x="34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3" y="2"/>
                    </a:lnTo>
                    <a:lnTo>
                      <a:pt x="9" y="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D9322B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746" name="Group 1186">
              <a:extLst>
                <a:ext uri="{FF2B5EF4-FFF2-40B4-BE49-F238E27FC236}">
                  <a16:creationId xmlns:a16="http://schemas.microsoft.com/office/drawing/2014/main" id="{4417A8AE-D4E1-4DEB-8709-444165D3B5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5" y="4519"/>
              <a:ext cx="296" cy="181"/>
              <a:chOff x="3515" y="3156"/>
              <a:chExt cx="296" cy="181"/>
            </a:xfrm>
          </p:grpSpPr>
          <p:sp>
            <p:nvSpPr>
              <p:cNvPr id="67747" name="Freeform 1187">
                <a:extLst>
                  <a:ext uri="{FF2B5EF4-FFF2-40B4-BE49-F238E27FC236}">
                    <a16:creationId xmlns:a16="http://schemas.microsoft.com/office/drawing/2014/main" id="{E3092E7F-D80F-4B22-BC03-3A0A09D76D5A}"/>
                  </a:ext>
                </a:extLst>
              </p:cNvPr>
              <p:cNvSpPr>
                <a:spLocks/>
              </p:cNvSpPr>
              <p:nvPr/>
            </p:nvSpPr>
            <p:spPr bwMode="auto">
              <a:xfrm rot="802016">
                <a:off x="3515" y="3156"/>
                <a:ext cx="197" cy="181"/>
              </a:xfrm>
              <a:custGeom>
                <a:avLst/>
                <a:gdLst>
                  <a:gd name="T0" fmla="*/ 10 w 1402"/>
                  <a:gd name="T1" fmla="*/ 993 h 1291"/>
                  <a:gd name="T2" fmla="*/ 0 w 1402"/>
                  <a:gd name="T3" fmla="*/ 1060 h 1291"/>
                  <a:gd name="T4" fmla="*/ 17 w 1402"/>
                  <a:gd name="T5" fmla="*/ 1089 h 1291"/>
                  <a:gd name="T6" fmla="*/ 51 w 1402"/>
                  <a:gd name="T7" fmla="*/ 1104 h 1291"/>
                  <a:gd name="T8" fmla="*/ 68 w 1402"/>
                  <a:gd name="T9" fmla="*/ 1122 h 1291"/>
                  <a:gd name="T10" fmla="*/ 69 w 1402"/>
                  <a:gd name="T11" fmla="*/ 1166 h 1291"/>
                  <a:gd name="T12" fmla="*/ 86 w 1402"/>
                  <a:gd name="T13" fmla="*/ 1194 h 1291"/>
                  <a:gd name="T14" fmla="*/ 128 w 1402"/>
                  <a:gd name="T15" fmla="*/ 1201 h 1291"/>
                  <a:gd name="T16" fmla="*/ 215 w 1402"/>
                  <a:gd name="T17" fmla="*/ 1204 h 1291"/>
                  <a:gd name="T18" fmla="*/ 317 w 1402"/>
                  <a:gd name="T19" fmla="*/ 1212 h 1291"/>
                  <a:gd name="T20" fmla="*/ 433 w 1402"/>
                  <a:gd name="T21" fmla="*/ 1231 h 1291"/>
                  <a:gd name="T22" fmla="*/ 592 w 1402"/>
                  <a:gd name="T23" fmla="*/ 1251 h 1291"/>
                  <a:gd name="T24" fmla="*/ 668 w 1402"/>
                  <a:gd name="T25" fmla="*/ 1247 h 1291"/>
                  <a:gd name="T26" fmla="*/ 802 w 1402"/>
                  <a:gd name="T27" fmla="*/ 1217 h 1291"/>
                  <a:gd name="T28" fmla="*/ 843 w 1402"/>
                  <a:gd name="T29" fmla="*/ 1230 h 1291"/>
                  <a:gd name="T30" fmla="*/ 868 w 1402"/>
                  <a:gd name="T31" fmla="*/ 1259 h 1291"/>
                  <a:gd name="T32" fmla="*/ 918 w 1402"/>
                  <a:gd name="T33" fmla="*/ 1284 h 1291"/>
                  <a:gd name="T34" fmla="*/ 1000 w 1402"/>
                  <a:gd name="T35" fmla="*/ 1291 h 1291"/>
                  <a:gd name="T36" fmla="*/ 1090 w 1402"/>
                  <a:gd name="T37" fmla="*/ 1272 h 1291"/>
                  <a:gd name="T38" fmla="*/ 1138 w 1402"/>
                  <a:gd name="T39" fmla="*/ 1238 h 1291"/>
                  <a:gd name="T40" fmla="*/ 1151 w 1402"/>
                  <a:gd name="T41" fmla="*/ 1197 h 1291"/>
                  <a:gd name="T42" fmla="*/ 1138 w 1402"/>
                  <a:gd name="T43" fmla="*/ 1158 h 1291"/>
                  <a:gd name="T44" fmla="*/ 1125 w 1402"/>
                  <a:gd name="T45" fmla="*/ 1136 h 1291"/>
                  <a:gd name="T46" fmla="*/ 1187 w 1402"/>
                  <a:gd name="T47" fmla="*/ 1125 h 1291"/>
                  <a:gd name="T48" fmla="*/ 1259 w 1402"/>
                  <a:gd name="T49" fmla="*/ 1093 h 1291"/>
                  <a:gd name="T50" fmla="*/ 1333 w 1402"/>
                  <a:gd name="T51" fmla="*/ 1030 h 1291"/>
                  <a:gd name="T52" fmla="*/ 1390 w 1402"/>
                  <a:gd name="T53" fmla="*/ 923 h 1291"/>
                  <a:gd name="T54" fmla="*/ 1400 w 1402"/>
                  <a:gd name="T55" fmla="*/ 813 h 1291"/>
                  <a:gd name="T56" fmla="*/ 1374 w 1402"/>
                  <a:gd name="T57" fmla="*/ 717 h 1291"/>
                  <a:gd name="T58" fmla="*/ 1329 w 1402"/>
                  <a:gd name="T59" fmla="*/ 644 h 1291"/>
                  <a:gd name="T60" fmla="*/ 1281 w 1402"/>
                  <a:gd name="T61" fmla="*/ 598 h 1291"/>
                  <a:gd name="T62" fmla="*/ 1189 w 1402"/>
                  <a:gd name="T63" fmla="*/ 295 h 1291"/>
                  <a:gd name="T64" fmla="*/ 1167 w 1402"/>
                  <a:gd name="T65" fmla="*/ 301 h 1291"/>
                  <a:gd name="T66" fmla="*/ 1131 w 1402"/>
                  <a:gd name="T67" fmla="*/ 291 h 1291"/>
                  <a:gd name="T68" fmla="*/ 1118 w 1402"/>
                  <a:gd name="T69" fmla="*/ 235 h 1291"/>
                  <a:gd name="T70" fmla="*/ 1206 w 1402"/>
                  <a:gd name="T71" fmla="*/ 142 h 1291"/>
                  <a:gd name="T72" fmla="*/ 1198 w 1402"/>
                  <a:gd name="T73" fmla="*/ 126 h 1291"/>
                  <a:gd name="T74" fmla="*/ 1142 w 1402"/>
                  <a:gd name="T75" fmla="*/ 141 h 1291"/>
                  <a:gd name="T76" fmla="*/ 1100 w 1402"/>
                  <a:gd name="T77" fmla="*/ 139 h 1291"/>
                  <a:gd name="T78" fmla="*/ 1059 w 1402"/>
                  <a:gd name="T79" fmla="*/ 110 h 1291"/>
                  <a:gd name="T80" fmla="*/ 1007 w 1402"/>
                  <a:gd name="T81" fmla="*/ 82 h 1291"/>
                  <a:gd name="T82" fmla="*/ 912 w 1402"/>
                  <a:gd name="T83" fmla="*/ 76 h 1291"/>
                  <a:gd name="T84" fmla="*/ 863 w 1402"/>
                  <a:gd name="T85" fmla="*/ 60 h 1291"/>
                  <a:gd name="T86" fmla="*/ 799 w 1402"/>
                  <a:gd name="T87" fmla="*/ 6 h 1291"/>
                  <a:gd name="T88" fmla="*/ 750 w 1402"/>
                  <a:gd name="T89" fmla="*/ 3 h 1291"/>
                  <a:gd name="T90" fmla="*/ 695 w 1402"/>
                  <a:gd name="T91" fmla="*/ 27 h 1291"/>
                  <a:gd name="T92" fmla="*/ 573 w 1402"/>
                  <a:gd name="T93" fmla="*/ 113 h 1291"/>
                  <a:gd name="T94" fmla="*/ 477 w 1402"/>
                  <a:gd name="T95" fmla="*/ 201 h 1291"/>
                  <a:gd name="T96" fmla="*/ 413 w 1402"/>
                  <a:gd name="T97" fmla="*/ 277 h 1291"/>
                  <a:gd name="T98" fmla="*/ 359 w 1402"/>
                  <a:gd name="T99" fmla="*/ 364 h 1291"/>
                  <a:gd name="T100" fmla="*/ 313 w 1402"/>
                  <a:gd name="T101" fmla="*/ 482 h 1291"/>
                  <a:gd name="T102" fmla="*/ 266 w 1402"/>
                  <a:gd name="T103" fmla="*/ 561 h 1291"/>
                  <a:gd name="T104" fmla="*/ 202 w 1402"/>
                  <a:gd name="T105" fmla="*/ 635 h 1291"/>
                  <a:gd name="T106" fmla="*/ 108 w 1402"/>
                  <a:gd name="T107" fmla="*/ 763 h 1291"/>
                  <a:gd name="T108" fmla="*/ 61 w 1402"/>
                  <a:gd name="T109" fmla="*/ 850 h 1291"/>
                  <a:gd name="T110" fmla="*/ 41 w 1402"/>
                  <a:gd name="T111" fmla="*/ 911 h 1291"/>
                  <a:gd name="T112" fmla="*/ 36 w 1402"/>
                  <a:gd name="T113" fmla="*/ 949 h 1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02" h="1291">
                    <a:moveTo>
                      <a:pt x="24" y="964"/>
                    </a:moveTo>
                    <a:lnTo>
                      <a:pt x="22" y="966"/>
                    </a:lnTo>
                    <a:lnTo>
                      <a:pt x="20" y="969"/>
                    </a:lnTo>
                    <a:lnTo>
                      <a:pt x="19" y="972"/>
                    </a:lnTo>
                    <a:lnTo>
                      <a:pt x="17" y="975"/>
                    </a:lnTo>
                    <a:lnTo>
                      <a:pt x="14" y="984"/>
                    </a:lnTo>
                    <a:lnTo>
                      <a:pt x="10" y="993"/>
                    </a:lnTo>
                    <a:lnTo>
                      <a:pt x="8" y="1004"/>
                    </a:lnTo>
                    <a:lnTo>
                      <a:pt x="5" y="1015"/>
                    </a:lnTo>
                    <a:lnTo>
                      <a:pt x="2" y="1028"/>
                    </a:lnTo>
                    <a:lnTo>
                      <a:pt x="1" y="1041"/>
                    </a:lnTo>
                    <a:lnTo>
                      <a:pt x="0" y="1048"/>
                    </a:lnTo>
                    <a:lnTo>
                      <a:pt x="0" y="1054"/>
                    </a:lnTo>
                    <a:lnTo>
                      <a:pt x="0" y="1060"/>
                    </a:lnTo>
                    <a:lnTo>
                      <a:pt x="1" y="1065"/>
                    </a:lnTo>
                    <a:lnTo>
                      <a:pt x="2" y="1070"/>
                    </a:lnTo>
                    <a:lnTo>
                      <a:pt x="5" y="1074"/>
                    </a:lnTo>
                    <a:lnTo>
                      <a:pt x="7" y="1078"/>
                    </a:lnTo>
                    <a:lnTo>
                      <a:pt x="10" y="1082"/>
                    </a:lnTo>
                    <a:lnTo>
                      <a:pt x="13" y="1085"/>
                    </a:lnTo>
                    <a:lnTo>
                      <a:pt x="17" y="1089"/>
                    </a:lnTo>
                    <a:lnTo>
                      <a:pt x="21" y="1092"/>
                    </a:lnTo>
                    <a:lnTo>
                      <a:pt x="25" y="1094"/>
                    </a:lnTo>
                    <a:lnTo>
                      <a:pt x="30" y="1096"/>
                    </a:lnTo>
                    <a:lnTo>
                      <a:pt x="35" y="1099"/>
                    </a:lnTo>
                    <a:lnTo>
                      <a:pt x="40" y="1100"/>
                    </a:lnTo>
                    <a:lnTo>
                      <a:pt x="46" y="1102"/>
                    </a:lnTo>
                    <a:lnTo>
                      <a:pt x="51" y="1104"/>
                    </a:lnTo>
                    <a:lnTo>
                      <a:pt x="55" y="1106"/>
                    </a:lnTo>
                    <a:lnTo>
                      <a:pt x="59" y="1108"/>
                    </a:lnTo>
                    <a:lnTo>
                      <a:pt x="62" y="1110"/>
                    </a:lnTo>
                    <a:lnTo>
                      <a:pt x="64" y="1113"/>
                    </a:lnTo>
                    <a:lnTo>
                      <a:pt x="65" y="1115"/>
                    </a:lnTo>
                    <a:lnTo>
                      <a:pt x="67" y="1119"/>
                    </a:lnTo>
                    <a:lnTo>
                      <a:pt x="68" y="1122"/>
                    </a:lnTo>
                    <a:lnTo>
                      <a:pt x="68" y="1126"/>
                    </a:lnTo>
                    <a:lnTo>
                      <a:pt x="68" y="1130"/>
                    </a:lnTo>
                    <a:lnTo>
                      <a:pt x="68" y="1134"/>
                    </a:lnTo>
                    <a:lnTo>
                      <a:pt x="68" y="1139"/>
                    </a:lnTo>
                    <a:lnTo>
                      <a:pt x="68" y="1149"/>
                    </a:lnTo>
                    <a:lnTo>
                      <a:pt x="68" y="1161"/>
                    </a:lnTo>
                    <a:lnTo>
                      <a:pt x="69" y="1166"/>
                    </a:lnTo>
                    <a:lnTo>
                      <a:pt x="70" y="1172"/>
                    </a:lnTo>
                    <a:lnTo>
                      <a:pt x="71" y="1177"/>
                    </a:lnTo>
                    <a:lnTo>
                      <a:pt x="73" y="1181"/>
                    </a:lnTo>
                    <a:lnTo>
                      <a:pt x="76" y="1185"/>
                    </a:lnTo>
                    <a:lnTo>
                      <a:pt x="79" y="1188"/>
                    </a:lnTo>
                    <a:lnTo>
                      <a:pt x="82" y="1191"/>
                    </a:lnTo>
                    <a:lnTo>
                      <a:pt x="86" y="1194"/>
                    </a:lnTo>
                    <a:lnTo>
                      <a:pt x="91" y="1196"/>
                    </a:lnTo>
                    <a:lnTo>
                      <a:pt x="96" y="1197"/>
                    </a:lnTo>
                    <a:lnTo>
                      <a:pt x="101" y="1199"/>
                    </a:lnTo>
                    <a:lnTo>
                      <a:pt x="107" y="1200"/>
                    </a:lnTo>
                    <a:lnTo>
                      <a:pt x="114" y="1201"/>
                    </a:lnTo>
                    <a:lnTo>
                      <a:pt x="120" y="1201"/>
                    </a:lnTo>
                    <a:lnTo>
                      <a:pt x="128" y="1201"/>
                    </a:lnTo>
                    <a:lnTo>
                      <a:pt x="136" y="1201"/>
                    </a:lnTo>
                    <a:lnTo>
                      <a:pt x="144" y="1201"/>
                    </a:lnTo>
                    <a:lnTo>
                      <a:pt x="153" y="1201"/>
                    </a:lnTo>
                    <a:lnTo>
                      <a:pt x="162" y="1201"/>
                    </a:lnTo>
                    <a:lnTo>
                      <a:pt x="172" y="1201"/>
                    </a:lnTo>
                    <a:lnTo>
                      <a:pt x="193" y="1203"/>
                    </a:lnTo>
                    <a:lnTo>
                      <a:pt x="215" y="1204"/>
                    </a:lnTo>
                    <a:lnTo>
                      <a:pt x="236" y="1206"/>
                    </a:lnTo>
                    <a:lnTo>
                      <a:pt x="257" y="1208"/>
                    </a:lnTo>
                    <a:lnTo>
                      <a:pt x="277" y="1210"/>
                    </a:lnTo>
                    <a:lnTo>
                      <a:pt x="294" y="1210"/>
                    </a:lnTo>
                    <a:lnTo>
                      <a:pt x="302" y="1211"/>
                    </a:lnTo>
                    <a:lnTo>
                      <a:pt x="310" y="1212"/>
                    </a:lnTo>
                    <a:lnTo>
                      <a:pt x="317" y="1212"/>
                    </a:lnTo>
                    <a:lnTo>
                      <a:pt x="325" y="1213"/>
                    </a:lnTo>
                    <a:lnTo>
                      <a:pt x="339" y="1216"/>
                    </a:lnTo>
                    <a:lnTo>
                      <a:pt x="355" y="1218"/>
                    </a:lnTo>
                    <a:lnTo>
                      <a:pt x="372" y="1222"/>
                    </a:lnTo>
                    <a:lnTo>
                      <a:pt x="390" y="1225"/>
                    </a:lnTo>
                    <a:lnTo>
                      <a:pt x="410" y="1228"/>
                    </a:lnTo>
                    <a:lnTo>
                      <a:pt x="433" y="1231"/>
                    </a:lnTo>
                    <a:lnTo>
                      <a:pt x="459" y="1234"/>
                    </a:lnTo>
                    <a:lnTo>
                      <a:pt x="487" y="1239"/>
                    </a:lnTo>
                    <a:lnTo>
                      <a:pt x="516" y="1243"/>
                    </a:lnTo>
                    <a:lnTo>
                      <a:pt x="546" y="1247"/>
                    </a:lnTo>
                    <a:lnTo>
                      <a:pt x="561" y="1249"/>
                    </a:lnTo>
                    <a:lnTo>
                      <a:pt x="577" y="1250"/>
                    </a:lnTo>
                    <a:lnTo>
                      <a:pt x="592" y="1251"/>
                    </a:lnTo>
                    <a:lnTo>
                      <a:pt x="607" y="1252"/>
                    </a:lnTo>
                    <a:lnTo>
                      <a:pt x="623" y="1252"/>
                    </a:lnTo>
                    <a:lnTo>
                      <a:pt x="638" y="1251"/>
                    </a:lnTo>
                    <a:lnTo>
                      <a:pt x="645" y="1251"/>
                    </a:lnTo>
                    <a:lnTo>
                      <a:pt x="653" y="1250"/>
                    </a:lnTo>
                    <a:lnTo>
                      <a:pt x="661" y="1249"/>
                    </a:lnTo>
                    <a:lnTo>
                      <a:pt x="668" y="1247"/>
                    </a:lnTo>
                    <a:lnTo>
                      <a:pt x="683" y="1245"/>
                    </a:lnTo>
                    <a:lnTo>
                      <a:pt x="697" y="1242"/>
                    </a:lnTo>
                    <a:lnTo>
                      <a:pt x="712" y="1239"/>
                    </a:lnTo>
                    <a:lnTo>
                      <a:pt x="727" y="1236"/>
                    </a:lnTo>
                    <a:lnTo>
                      <a:pt x="755" y="1229"/>
                    </a:lnTo>
                    <a:lnTo>
                      <a:pt x="780" y="1223"/>
                    </a:lnTo>
                    <a:lnTo>
                      <a:pt x="802" y="1217"/>
                    </a:lnTo>
                    <a:lnTo>
                      <a:pt x="819" y="1212"/>
                    </a:lnTo>
                    <a:lnTo>
                      <a:pt x="830" y="1209"/>
                    </a:lnTo>
                    <a:lnTo>
                      <a:pt x="834" y="1208"/>
                    </a:lnTo>
                    <a:lnTo>
                      <a:pt x="835" y="1212"/>
                    </a:lnTo>
                    <a:lnTo>
                      <a:pt x="839" y="1223"/>
                    </a:lnTo>
                    <a:lnTo>
                      <a:pt x="841" y="1226"/>
                    </a:lnTo>
                    <a:lnTo>
                      <a:pt x="843" y="1230"/>
                    </a:lnTo>
                    <a:lnTo>
                      <a:pt x="845" y="1234"/>
                    </a:lnTo>
                    <a:lnTo>
                      <a:pt x="848" y="1238"/>
                    </a:lnTo>
                    <a:lnTo>
                      <a:pt x="851" y="1242"/>
                    </a:lnTo>
                    <a:lnTo>
                      <a:pt x="855" y="1246"/>
                    </a:lnTo>
                    <a:lnTo>
                      <a:pt x="859" y="1251"/>
                    </a:lnTo>
                    <a:lnTo>
                      <a:pt x="863" y="1255"/>
                    </a:lnTo>
                    <a:lnTo>
                      <a:pt x="868" y="1259"/>
                    </a:lnTo>
                    <a:lnTo>
                      <a:pt x="874" y="1263"/>
                    </a:lnTo>
                    <a:lnTo>
                      <a:pt x="880" y="1267"/>
                    </a:lnTo>
                    <a:lnTo>
                      <a:pt x="886" y="1271"/>
                    </a:lnTo>
                    <a:lnTo>
                      <a:pt x="893" y="1275"/>
                    </a:lnTo>
                    <a:lnTo>
                      <a:pt x="901" y="1278"/>
                    </a:lnTo>
                    <a:lnTo>
                      <a:pt x="909" y="1281"/>
                    </a:lnTo>
                    <a:lnTo>
                      <a:pt x="918" y="1284"/>
                    </a:lnTo>
                    <a:lnTo>
                      <a:pt x="927" y="1286"/>
                    </a:lnTo>
                    <a:lnTo>
                      <a:pt x="938" y="1288"/>
                    </a:lnTo>
                    <a:lnTo>
                      <a:pt x="949" y="1290"/>
                    </a:lnTo>
                    <a:lnTo>
                      <a:pt x="960" y="1291"/>
                    </a:lnTo>
                    <a:lnTo>
                      <a:pt x="973" y="1291"/>
                    </a:lnTo>
                    <a:lnTo>
                      <a:pt x="986" y="1291"/>
                    </a:lnTo>
                    <a:lnTo>
                      <a:pt x="1000" y="1291"/>
                    </a:lnTo>
                    <a:lnTo>
                      <a:pt x="1015" y="1289"/>
                    </a:lnTo>
                    <a:lnTo>
                      <a:pt x="1030" y="1288"/>
                    </a:lnTo>
                    <a:lnTo>
                      <a:pt x="1044" y="1285"/>
                    </a:lnTo>
                    <a:lnTo>
                      <a:pt x="1057" y="1283"/>
                    </a:lnTo>
                    <a:lnTo>
                      <a:pt x="1069" y="1279"/>
                    </a:lnTo>
                    <a:lnTo>
                      <a:pt x="1080" y="1276"/>
                    </a:lnTo>
                    <a:lnTo>
                      <a:pt x="1090" y="1272"/>
                    </a:lnTo>
                    <a:lnTo>
                      <a:pt x="1099" y="1268"/>
                    </a:lnTo>
                    <a:lnTo>
                      <a:pt x="1108" y="1264"/>
                    </a:lnTo>
                    <a:lnTo>
                      <a:pt x="1115" y="1259"/>
                    </a:lnTo>
                    <a:lnTo>
                      <a:pt x="1122" y="1254"/>
                    </a:lnTo>
                    <a:lnTo>
                      <a:pt x="1128" y="1249"/>
                    </a:lnTo>
                    <a:lnTo>
                      <a:pt x="1133" y="1243"/>
                    </a:lnTo>
                    <a:lnTo>
                      <a:pt x="1138" y="1238"/>
                    </a:lnTo>
                    <a:lnTo>
                      <a:pt x="1142" y="1232"/>
                    </a:lnTo>
                    <a:lnTo>
                      <a:pt x="1145" y="1226"/>
                    </a:lnTo>
                    <a:lnTo>
                      <a:pt x="1147" y="1220"/>
                    </a:lnTo>
                    <a:lnTo>
                      <a:pt x="1149" y="1215"/>
                    </a:lnTo>
                    <a:lnTo>
                      <a:pt x="1150" y="1209"/>
                    </a:lnTo>
                    <a:lnTo>
                      <a:pt x="1151" y="1203"/>
                    </a:lnTo>
                    <a:lnTo>
                      <a:pt x="1151" y="1197"/>
                    </a:lnTo>
                    <a:lnTo>
                      <a:pt x="1150" y="1191"/>
                    </a:lnTo>
                    <a:lnTo>
                      <a:pt x="1150" y="1185"/>
                    </a:lnTo>
                    <a:lnTo>
                      <a:pt x="1148" y="1179"/>
                    </a:lnTo>
                    <a:lnTo>
                      <a:pt x="1146" y="1174"/>
                    </a:lnTo>
                    <a:lnTo>
                      <a:pt x="1144" y="1168"/>
                    </a:lnTo>
                    <a:lnTo>
                      <a:pt x="1141" y="1163"/>
                    </a:lnTo>
                    <a:lnTo>
                      <a:pt x="1138" y="1158"/>
                    </a:lnTo>
                    <a:lnTo>
                      <a:pt x="1135" y="1153"/>
                    </a:lnTo>
                    <a:lnTo>
                      <a:pt x="1131" y="1148"/>
                    </a:lnTo>
                    <a:lnTo>
                      <a:pt x="1127" y="1144"/>
                    </a:lnTo>
                    <a:lnTo>
                      <a:pt x="1122" y="1140"/>
                    </a:lnTo>
                    <a:lnTo>
                      <a:pt x="1118" y="1136"/>
                    </a:lnTo>
                    <a:lnTo>
                      <a:pt x="1120" y="1136"/>
                    </a:lnTo>
                    <a:lnTo>
                      <a:pt x="1125" y="1136"/>
                    </a:lnTo>
                    <a:lnTo>
                      <a:pt x="1135" y="1135"/>
                    </a:lnTo>
                    <a:lnTo>
                      <a:pt x="1147" y="1134"/>
                    </a:lnTo>
                    <a:lnTo>
                      <a:pt x="1154" y="1133"/>
                    </a:lnTo>
                    <a:lnTo>
                      <a:pt x="1161" y="1132"/>
                    </a:lnTo>
                    <a:lnTo>
                      <a:pt x="1170" y="1129"/>
                    </a:lnTo>
                    <a:lnTo>
                      <a:pt x="1178" y="1128"/>
                    </a:lnTo>
                    <a:lnTo>
                      <a:pt x="1187" y="1125"/>
                    </a:lnTo>
                    <a:lnTo>
                      <a:pt x="1197" y="1122"/>
                    </a:lnTo>
                    <a:lnTo>
                      <a:pt x="1206" y="1119"/>
                    </a:lnTo>
                    <a:lnTo>
                      <a:pt x="1217" y="1115"/>
                    </a:lnTo>
                    <a:lnTo>
                      <a:pt x="1227" y="1111"/>
                    </a:lnTo>
                    <a:lnTo>
                      <a:pt x="1238" y="1106"/>
                    </a:lnTo>
                    <a:lnTo>
                      <a:pt x="1249" y="1100"/>
                    </a:lnTo>
                    <a:lnTo>
                      <a:pt x="1259" y="1093"/>
                    </a:lnTo>
                    <a:lnTo>
                      <a:pt x="1270" y="1087"/>
                    </a:lnTo>
                    <a:lnTo>
                      <a:pt x="1281" y="1079"/>
                    </a:lnTo>
                    <a:lnTo>
                      <a:pt x="1292" y="1071"/>
                    </a:lnTo>
                    <a:lnTo>
                      <a:pt x="1302" y="1062"/>
                    </a:lnTo>
                    <a:lnTo>
                      <a:pt x="1312" y="1052"/>
                    </a:lnTo>
                    <a:lnTo>
                      <a:pt x="1323" y="1041"/>
                    </a:lnTo>
                    <a:lnTo>
                      <a:pt x="1333" y="1030"/>
                    </a:lnTo>
                    <a:lnTo>
                      <a:pt x="1342" y="1017"/>
                    </a:lnTo>
                    <a:lnTo>
                      <a:pt x="1352" y="1003"/>
                    </a:lnTo>
                    <a:lnTo>
                      <a:pt x="1360" y="989"/>
                    </a:lnTo>
                    <a:lnTo>
                      <a:pt x="1369" y="974"/>
                    </a:lnTo>
                    <a:lnTo>
                      <a:pt x="1377" y="957"/>
                    </a:lnTo>
                    <a:lnTo>
                      <a:pt x="1384" y="940"/>
                    </a:lnTo>
                    <a:lnTo>
                      <a:pt x="1390" y="923"/>
                    </a:lnTo>
                    <a:lnTo>
                      <a:pt x="1394" y="907"/>
                    </a:lnTo>
                    <a:lnTo>
                      <a:pt x="1398" y="890"/>
                    </a:lnTo>
                    <a:lnTo>
                      <a:pt x="1400" y="874"/>
                    </a:lnTo>
                    <a:lnTo>
                      <a:pt x="1402" y="858"/>
                    </a:lnTo>
                    <a:lnTo>
                      <a:pt x="1402" y="843"/>
                    </a:lnTo>
                    <a:lnTo>
                      <a:pt x="1402" y="827"/>
                    </a:lnTo>
                    <a:lnTo>
                      <a:pt x="1400" y="813"/>
                    </a:lnTo>
                    <a:lnTo>
                      <a:pt x="1399" y="797"/>
                    </a:lnTo>
                    <a:lnTo>
                      <a:pt x="1396" y="783"/>
                    </a:lnTo>
                    <a:lnTo>
                      <a:pt x="1392" y="769"/>
                    </a:lnTo>
                    <a:lnTo>
                      <a:pt x="1388" y="755"/>
                    </a:lnTo>
                    <a:lnTo>
                      <a:pt x="1384" y="742"/>
                    </a:lnTo>
                    <a:lnTo>
                      <a:pt x="1379" y="729"/>
                    </a:lnTo>
                    <a:lnTo>
                      <a:pt x="1374" y="717"/>
                    </a:lnTo>
                    <a:lnTo>
                      <a:pt x="1368" y="705"/>
                    </a:lnTo>
                    <a:lnTo>
                      <a:pt x="1362" y="693"/>
                    </a:lnTo>
                    <a:lnTo>
                      <a:pt x="1355" y="683"/>
                    </a:lnTo>
                    <a:lnTo>
                      <a:pt x="1349" y="673"/>
                    </a:lnTo>
                    <a:lnTo>
                      <a:pt x="1342" y="662"/>
                    </a:lnTo>
                    <a:lnTo>
                      <a:pt x="1336" y="653"/>
                    </a:lnTo>
                    <a:lnTo>
                      <a:pt x="1329" y="644"/>
                    </a:lnTo>
                    <a:lnTo>
                      <a:pt x="1322" y="636"/>
                    </a:lnTo>
                    <a:lnTo>
                      <a:pt x="1315" y="629"/>
                    </a:lnTo>
                    <a:lnTo>
                      <a:pt x="1308" y="622"/>
                    </a:lnTo>
                    <a:lnTo>
                      <a:pt x="1303" y="616"/>
                    </a:lnTo>
                    <a:lnTo>
                      <a:pt x="1291" y="605"/>
                    </a:lnTo>
                    <a:lnTo>
                      <a:pt x="1286" y="601"/>
                    </a:lnTo>
                    <a:lnTo>
                      <a:pt x="1281" y="598"/>
                    </a:lnTo>
                    <a:lnTo>
                      <a:pt x="1276" y="595"/>
                    </a:lnTo>
                    <a:lnTo>
                      <a:pt x="1282" y="593"/>
                    </a:lnTo>
                    <a:lnTo>
                      <a:pt x="1298" y="592"/>
                    </a:lnTo>
                    <a:lnTo>
                      <a:pt x="1209" y="281"/>
                    </a:lnTo>
                    <a:lnTo>
                      <a:pt x="1202" y="286"/>
                    </a:lnTo>
                    <a:lnTo>
                      <a:pt x="1195" y="291"/>
                    </a:lnTo>
                    <a:lnTo>
                      <a:pt x="1189" y="295"/>
                    </a:lnTo>
                    <a:lnTo>
                      <a:pt x="1186" y="297"/>
                    </a:lnTo>
                    <a:lnTo>
                      <a:pt x="1183" y="298"/>
                    </a:lnTo>
                    <a:lnTo>
                      <a:pt x="1180" y="299"/>
                    </a:lnTo>
                    <a:lnTo>
                      <a:pt x="1176" y="300"/>
                    </a:lnTo>
                    <a:lnTo>
                      <a:pt x="1173" y="301"/>
                    </a:lnTo>
                    <a:lnTo>
                      <a:pt x="1170" y="301"/>
                    </a:lnTo>
                    <a:lnTo>
                      <a:pt x="1167" y="301"/>
                    </a:lnTo>
                    <a:lnTo>
                      <a:pt x="1163" y="301"/>
                    </a:lnTo>
                    <a:lnTo>
                      <a:pt x="1160" y="301"/>
                    </a:lnTo>
                    <a:lnTo>
                      <a:pt x="1156" y="300"/>
                    </a:lnTo>
                    <a:lnTo>
                      <a:pt x="1152" y="299"/>
                    </a:lnTo>
                    <a:lnTo>
                      <a:pt x="1148" y="298"/>
                    </a:lnTo>
                    <a:lnTo>
                      <a:pt x="1140" y="295"/>
                    </a:lnTo>
                    <a:lnTo>
                      <a:pt x="1131" y="291"/>
                    </a:lnTo>
                    <a:lnTo>
                      <a:pt x="1121" y="285"/>
                    </a:lnTo>
                    <a:lnTo>
                      <a:pt x="1110" y="279"/>
                    </a:lnTo>
                    <a:lnTo>
                      <a:pt x="1098" y="271"/>
                    </a:lnTo>
                    <a:lnTo>
                      <a:pt x="1085" y="263"/>
                    </a:lnTo>
                    <a:lnTo>
                      <a:pt x="1089" y="259"/>
                    </a:lnTo>
                    <a:lnTo>
                      <a:pt x="1101" y="250"/>
                    </a:lnTo>
                    <a:lnTo>
                      <a:pt x="1118" y="235"/>
                    </a:lnTo>
                    <a:lnTo>
                      <a:pt x="1139" y="215"/>
                    </a:lnTo>
                    <a:lnTo>
                      <a:pt x="1150" y="205"/>
                    </a:lnTo>
                    <a:lnTo>
                      <a:pt x="1162" y="193"/>
                    </a:lnTo>
                    <a:lnTo>
                      <a:pt x="1173" y="181"/>
                    </a:lnTo>
                    <a:lnTo>
                      <a:pt x="1185" y="168"/>
                    </a:lnTo>
                    <a:lnTo>
                      <a:pt x="1195" y="155"/>
                    </a:lnTo>
                    <a:lnTo>
                      <a:pt x="1206" y="142"/>
                    </a:lnTo>
                    <a:lnTo>
                      <a:pt x="1211" y="135"/>
                    </a:lnTo>
                    <a:lnTo>
                      <a:pt x="1215" y="128"/>
                    </a:lnTo>
                    <a:lnTo>
                      <a:pt x="1219" y="121"/>
                    </a:lnTo>
                    <a:lnTo>
                      <a:pt x="1223" y="115"/>
                    </a:lnTo>
                    <a:lnTo>
                      <a:pt x="1219" y="117"/>
                    </a:lnTo>
                    <a:lnTo>
                      <a:pt x="1206" y="123"/>
                    </a:lnTo>
                    <a:lnTo>
                      <a:pt x="1198" y="126"/>
                    </a:lnTo>
                    <a:lnTo>
                      <a:pt x="1188" y="130"/>
                    </a:lnTo>
                    <a:lnTo>
                      <a:pt x="1177" y="133"/>
                    </a:lnTo>
                    <a:lnTo>
                      <a:pt x="1166" y="136"/>
                    </a:lnTo>
                    <a:lnTo>
                      <a:pt x="1160" y="138"/>
                    </a:lnTo>
                    <a:lnTo>
                      <a:pt x="1154" y="139"/>
                    </a:lnTo>
                    <a:lnTo>
                      <a:pt x="1148" y="140"/>
                    </a:lnTo>
                    <a:lnTo>
                      <a:pt x="1142" y="141"/>
                    </a:lnTo>
                    <a:lnTo>
                      <a:pt x="1135" y="142"/>
                    </a:lnTo>
                    <a:lnTo>
                      <a:pt x="1129" y="142"/>
                    </a:lnTo>
                    <a:lnTo>
                      <a:pt x="1124" y="142"/>
                    </a:lnTo>
                    <a:lnTo>
                      <a:pt x="1117" y="142"/>
                    </a:lnTo>
                    <a:lnTo>
                      <a:pt x="1112" y="141"/>
                    </a:lnTo>
                    <a:lnTo>
                      <a:pt x="1106" y="140"/>
                    </a:lnTo>
                    <a:lnTo>
                      <a:pt x="1100" y="139"/>
                    </a:lnTo>
                    <a:lnTo>
                      <a:pt x="1095" y="137"/>
                    </a:lnTo>
                    <a:lnTo>
                      <a:pt x="1089" y="134"/>
                    </a:lnTo>
                    <a:lnTo>
                      <a:pt x="1084" y="132"/>
                    </a:lnTo>
                    <a:lnTo>
                      <a:pt x="1080" y="128"/>
                    </a:lnTo>
                    <a:lnTo>
                      <a:pt x="1076" y="124"/>
                    </a:lnTo>
                    <a:lnTo>
                      <a:pt x="1068" y="117"/>
                    </a:lnTo>
                    <a:lnTo>
                      <a:pt x="1059" y="110"/>
                    </a:lnTo>
                    <a:lnTo>
                      <a:pt x="1052" y="104"/>
                    </a:lnTo>
                    <a:lnTo>
                      <a:pt x="1044" y="98"/>
                    </a:lnTo>
                    <a:lnTo>
                      <a:pt x="1037" y="94"/>
                    </a:lnTo>
                    <a:lnTo>
                      <a:pt x="1030" y="90"/>
                    </a:lnTo>
                    <a:lnTo>
                      <a:pt x="1022" y="87"/>
                    </a:lnTo>
                    <a:lnTo>
                      <a:pt x="1015" y="84"/>
                    </a:lnTo>
                    <a:lnTo>
                      <a:pt x="1007" y="82"/>
                    </a:lnTo>
                    <a:lnTo>
                      <a:pt x="998" y="81"/>
                    </a:lnTo>
                    <a:lnTo>
                      <a:pt x="989" y="80"/>
                    </a:lnTo>
                    <a:lnTo>
                      <a:pt x="980" y="79"/>
                    </a:lnTo>
                    <a:lnTo>
                      <a:pt x="959" y="78"/>
                    </a:lnTo>
                    <a:lnTo>
                      <a:pt x="935" y="77"/>
                    </a:lnTo>
                    <a:lnTo>
                      <a:pt x="923" y="77"/>
                    </a:lnTo>
                    <a:lnTo>
                      <a:pt x="912" y="76"/>
                    </a:lnTo>
                    <a:lnTo>
                      <a:pt x="903" y="76"/>
                    </a:lnTo>
                    <a:lnTo>
                      <a:pt x="894" y="74"/>
                    </a:lnTo>
                    <a:lnTo>
                      <a:pt x="887" y="73"/>
                    </a:lnTo>
                    <a:lnTo>
                      <a:pt x="881" y="71"/>
                    </a:lnTo>
                    <a:lnTo>
                      <a:pt x="875" y="68"/>
                    </a:lnTo>
                    <a:lnTo>
                      <a:pt x="869" y="64"/>
                    </a:lnTo>
                    <a:lnTo>
                      <a:pt x="863" y="60"/>
                    </a:lnTo>
                    <a:lnTo>
                      <a:pt x="857" y="56"/>
                    </a:lnTo>
                    <a:lnTo>
                      <a:pt x="851" y="50"/>
                    </a:lnTo>
                    <a:lnTo>
                      <a:pt x="845" y="44"/>
                    </a:lnTo>
                    <a:lnTo>
                      <a:pt x="830" y="31"/>
                    </a:lnTo>
                    <a:lnTo>
                      <a:pt x="811" y="13"/>
                    </a:lnTo>
                    <a:lnTo>
                      <a:pt x="805" y="9"/>
                    </a:lnTo>
                    <a:lnTo>
                      <a:pt x="799" y="6"/>
                    </a:lnTo>
                    <a:lnTo>
                      <a:pt x="793" y="3"/>
                    </a:lnTo>
                    <a:lnTo>
                      <a:pt x="786" y="1"/>
                    </a:lnTo>
                    <a:lnTo>
                      <a:pt x="780" y="0"/>
                    </a:lnTo>
                    <a:lnTo>
                      <a:pt x="773" y="0"/>
                    </a:lnTo>
                    <a:lnTo>
                      <a:pt x="765" y="0"/>
                    </a:lnTo>
                    <a:lnTo>
                      <a:pt x="758" y="2"/>
                    </a:lnTo>
                    <a:lnTo>
                      <a:pt x="750" y="3"/>
                    </a:lnTo>
                    <a:lnTo>
                      <a:pt x="743" y="5"/>
                    </a:lnTo>
                    <a:lnTo>
                      <a:pt x="735" y="8"/>
                    </a:lnTo>
                    <a:lnTo>
                      <a:pt x="727" y="11"/>
                    </a:lnTo>
                    <a:lnTo>
                      <a:pt x="719" y="14"/>
                    </a:lnTo>
                    <a:lnTo>
                      <a:pt x="711" y="18"/>
                    </a:lnTo>
                    <a:lnTo>
                      <a:pt x="703" y="23"/>
                    </a:lnTo>
                    <a:lnTo>
                      <a:pt x="695" y="27"/>
                    </a:lnTo>
                    <a:lnTo>
                      <a:pt x="678" y="37"/>
                    </a:lnTo>
                    <a:lnTo>
                      <a:pt x="663" y="47"/>
                    </a:lnTo>
                    <a:lnTo>
                      <a:pt x="647" y="58"/>
                    </a:lnTo>
                    <a:lnTo>
                      <a:pt x="633" y="69"/>
                    </a:lnTo>
                    <a:lnTo>
                      <a:pt x="606" y="89"/>
                    </a:lnTo>
                    <a:lnTo>
                      <a:pt x="584" y="105"/>
                    </a:lnTo>
                    <a:lnTo>
                      <a:pt x="573" y="113"/>
                    </a:lnTo>
                    <a:lnTo>
                      <a:pt x="560" y="123"/>
                    </a:lnTo>
                    <a:lnTo>
                      <a:pt x="546" y="135"/>
                    </a:lnTo>
                    <a:lnTo>
                      <a:pt x="530" y="149"/>
                    </a:lnTo>
                    <a:lnTo>
                      <a:pt x="514" y="165"/>
                    </a:lnTo>
                    <a:lnTo>
                      <a:pt x="495" y="182"/>
                    </a:lnTo>
                    <a:lnTo>
                      <a:pt x="486" y="192"/>
                    </a:lnTo>
                    <a:lnTo>
                      <a:pt x="477" y="201"/>
                    </a:lnTo>
                    <a:lnTo>
                      <a:pt x="468" y="211"/>
                    </a:lnTo>
                    <a:lnTo>
                      <a:pt x="459" y="221"/>
                    </a:lnTo>
                    <a:lnTo>
                      <a:pt x="450" y="232"/>
                    </a:lnTo>
                    <a:lnTo>
                      <a:pt x="440" y="243"/>
                    </a:lnTo>
                    <a:lnTo>
                      <a:pt x="431" y="254"/>
                    </a:lnTo>
                    <a:lnTo>
                      <a:pt x="422" y="266"/>
                    </a:lnTo>
                    <a:lnTo>
                      <a:pt x="413" y="277"/>
                    </a:lnTo>
                    <a:lnTo>
                      <a:pt x="405" y="289"/>
                    </a:lnTo>
                    <a:lnTo>
                      <a:pt x="396" y="301"/>
                    </a:lnTo>
                    <a:lnTo>
                      <a:pt x="388" y="313"/>
                    </a:lnTo>
                    <a:lnTo>
                      <a:pt x="380" y="326"/>
                    </a:lnTo>
                    <a:lnTo>
                      <a:pt x="373" y="339"/>
                    </a:lnTo>
                    <a:lnTo>
                      <a:pt x="365" y="351"/>
                    </a:lnTo>
                    <a:lnTo>
                      <a:pt x="359" y="364"/>
                    </a:lnTo>
                    <a:lnTo>
                      <a:pt x="352" y="377"/>
                    </a:lnTo>
                    <a:lnTo>
                      <a:pt x="346" y="390"/>
                    </a:lnTo>
                    <a:lnTo>
                      <a:pt x="342" y="403"/>
                    </a:lnTo>
                    <a:lnTo>
                      <a:pt x="337" y="416"/>
                    </a:lnTo>
                    <a:lnTo>
                      <a:pt x="328" y="441"/>
                    </a:lnTo>
                    <a:lnTo>
                      <a:pt x="320" y="462"/>
                    </a:lnTo>
                    <a:lnTo>
                      <a:pt x="313" y="482"/>
                    </a:lnTo>
                    <a:lnTo>
                      <a:pt x="306" y="498"/>
                    </a:lnTo>
                    <a:lnTo>
                      <a:pt x="299" y="512"/>
                    </a:lnTo>
                    <a:lnTo>
                      <a:pt x="292" y="524"/>
                    </a:lnTo>
                    <a:lnTo>
                      <a:pt x="286" y="535"/>
                    </a:lnTo>
                    <a:lnTo>
                      <a:pt x="280" y="544"/>
                    </a:lnTo>
                    <a:lnTo>
                      <a:pt x="273" y="552"/>
                    </a:lnTo>
                    <a:lnTo>
                      <a:pt x="266" y="561"/>
                    </a:lnTo>
                    <a:lnTo>
                      <a:pt x="259" y="568"/>
                    </a:lnTo>
                    <a:lnTo>
                      <a:pt x="252" y="576"/>
                    </a:lnTo>
                    <a:lnTo>
                      <a:pt x="245" y="584"/>
                    </a:lnTo>
                    <a:lnTo>
                      <a:pt x="237" y="592"/>
                    </a:lnTo>
                    <a:lnTo>
                      <a:pt x="229" y="602"/>
                    </a:lnTo>
                    <a:lnTo>
                      <a:pt x="220" y="613"/>
                    </a:lnTo>
                    <a:lnTo>
                      <a:pt x="202" y="635"/>
                    </a:lnTo>
                    <a:lnTo>
                      <a:pt x="186" y="654"/>
                    </a:lnTo>
                    <a:lnTo>
                      <a:pt x="171" y="673"/>
                    </a:lnTo>
                    <a:lnTo>
                      <a:pt x="158" y="691"/>
                    </a:lnTo>
                    <a:lnTo>
                      <a:pt x="144" y="707"/>
                    </a:lnTo>
                    <a:lnTo>
                      <a:pt x="132" y="725"/>
                    </a:lnTo>
                    <a:lnTo>
                      <a:pt x="120" y="743"/>
                    </a:lnTo>
                    <a:lnTo>
                      <a:pt x="108" y="763"/>
                    </a:lnTo>
                    <a:lnTo>
                      <a:pt x="95" y="783"/>
                    </a:lnTo>
                    <a:lnTo>
                      <a:pt x="84" y="802"/>
                    </a:lnTo>
                    <a:lnTo>
                      <a:pt x="79" y="813"/>
                    </a:lnTo>
                    <a:lnTo>
                      <a:pt x="74" y="822"/>
                    </a:lnTo>
                    <a:lnTo>
                      <a:pt x="69" y="831"/>
                    </a:lnTo>
                    <a:lnTo>
                      <a:pt x="64" y="841"/>
                    </a:lnTo>
                    <a:lnTo>
                      <a:pt x="61" y="850"/>
                    </a:lnTo>
                    <a:lnTo>
                      <a:pt x="57" y="859"/>
                    </a:lnTo>
                    <a:lnTo>
                      <a:pt x="53" y="868"/>
                    </a:lnTo>
                    <a:lnTo>
                      <a:pt x="50" y="877"/>
                    </a:lnTo>
                    <a:lnTo>
                      <a:pt x="47" y="886"/>
                    </a:lnTo>
                    <a:lnTo>
                      <a:pt x="45" y="894"/>
                    </a:lnTo>
                    <a:lnTo>
                      <a:pt x="43" y="903"/>
                    </a:lnTo>
                    <a:lnTo>
                      <a:pt x="41" y="911"/>
                    </a:lnTo>
                    <a:lnTo>
                      <a:pt x="39" y="924"/>
                    </a:lnTo>
                    <a:lnTo>
                      <a:pt x="38" y="934"/>
                    </a:lnTo>
                    <a:lnTo>
                      <a:pt x="38" y="939"/>
                    </a:lnTo>
                    <a:lnTo>
                      <a:pt x="38" y="944"/>
                    </a:lnTo>
                    <a:lnTo>
                      <a:pt x="37" y="945"/>
                    </a:lnTo>
                    <a:lnTo>
                      <a:pt x="37" y="947"/>
                    </a:lnTo>
                    <a:lnTo>
                      <a:pt x="36" y="949"/>
                    </a:lnTo>
                    <a:lnTo>
                      <a:pt x="34" y="950"/>
                    </a:lnTo>
                    <a:lnTo>
                      <a:pt x="30" y="956"/>
                    </a:lnTo>
                    <a:lnTo>
                      <a:pt x="24" y="9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alpha val="97000"/>
                    </a:srgbClr>
                  </a:gs>
                  <a:gs pos="100000">
                    <a:srgbClr val="F6240E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48" name="Freeform 1188">
                <a:extLst>
                  <a:ext uri="{FF2B5EF4-FFF2-40B4-BE49-F238E27FC236}">
                    <a16:creationId xmlns:a16="http://schemas.microsoft.com/office/drawing/2014/main" id="{54AD4D6D-811E-4EAD-A7A9-7EE757D01966}"/>
                  </a:ext>
                </a:extLst>
              </p:cNvPr>
              <p:cNvSpPr>
                <a:spLocks/>
              </p:cNvSpPr>
              <p:nvPr/>
            </p:nvSpPr>
            <p:spPr bwMode="auto">
              <a:xfrm rot="802016">
                <a:off x="3536" y="3303"/>
                <a:ext cx="50" cy="13"/>
              </a:xfrm>
              <a:custGeom>
                <a:avLst/>
                <a:gdLst>
                  <a:gd name="T0" fmla="*/ 971 w 1010"/>
                  <a:gd name="T1" fmla="*/ 6 h 256"/>
                  <a:gd name="T2" fmla="*/ 917 w 1010"/>
                  <a:gd name="T3" fmla="*/ 27 h 256"/>
                  <a:gd name="T4" fmla="*/ 843 w 1010"/>
                  <a:gd name="T5" fmla="*/ 51 h 256"/>
                  <a:gd name="T6" fmla="*/ 780 w 1010"/>
                  <a:gd name="T7" fmla="*/ 70 h 256"/>
                  <a:gd name="T8" fmla="*/ 705 w 1010"/>
                  <a:gd name="T9" fmla="*/ 88 h 256"/>
                  <a:gd name="T10" fmla="*/ 620 w 1010"/>
                  <a:gd name="T11" fmla="*/ 104 h 256"/>
                  <a:gd name="T12" fmla="*/ 474 w 1010"/>
                  <a:gd name="T13" fmla="*/ 127 h 256"/>
                  <a:gd name="T14" fmla="*/ 283 w 1010"/>
                  <a:gd name="T15" fmla="*/ 160 h 256"/>
                  <a:gd name="T16" fmla="*/ 126 w 1010"/>
                  <a:gd name="T17" fmla="*/ 190 h 256"/>
                  <a:gd name="T18" fmla="*/ 33 w 1010"/>
                  <a:gd name="T19" fmla="*/ 208 h 256"/>
                  <a:gd name="T20" fmla="*/ 14 w 1010"/>
                  <a:gd name="T21" fmla="*/ 212 h 256"/>
                  <a:gd name="T22" fmla="*/ 6 w 1010"/>
                  <a:gd name="T23" fmla="*/ 217 h 256"/>
                  <a:gd name="T24" fmla="*/ 2 w 1010"/>
                  <a:gd name="T25" fmla="*/ 225 h 256"/>
                  <a:gd name="T26" fmla="*/ 0 w 1010"/>
                  <a:gd name="T27" fmla="*/ 233 h 256"/>
                  <a:gd name="T28" fmla="*/ 2 w 1010"/>
                  <a:gd name="T29" fmla="*/ 242 h 256"/>
                  <a:gd name="T30" fmla="*/ 7 w 1010"/>
                  <a:gd name="T31" fmla="*/ 249 h 256"/>
                  <a:gd name="T32" fmla="*/ 14 w 1010"/>
                  <a:gd name="T33" fmla="*/ 254 h 256"/>
                  <a:gd name="T34" fmla="*/ 23 w 1010"/>
                  <a:gd name="T35" fmla="*/ 256 h 256"/>
                  <a:gd name="T36" fmla="*/ 41 w 1010"/>
                  <a:gd name="T37" fmla="*/ 252 h 256"/>
                  <a:gd name="T38" fmla="*/ 135 w 1010"/>
                  <a:gd name="T39" fmla="*/ 233 h 256"/>
                  <a:gd name="T40" fmla="*/ 292 w 1010"/>
                  <a:gd name="T41" fmla="*/ 205 h 256"/>
                  <a:gd name="T42" fmla="*/ 482 w 1010"/>
                  <a:gd name="T43" fmla="*/ 172 h 256"/>
                  <a:gd name="T44" fmla="*/ 628 w 1010"/>
                  <a:gd name="T45" fmla="*/ 148 h 256"/>
                  <a:gd name="T46" fmla="*/ 715 w 1010"/>
                  <a:gd name="T47" fmla="*/ 132 h 256"/>
                  <a:gd name="T48" fmla="*/ 793 w 1010"/>
                  <a:gd name="T49" fmla="*/ 113 h 256"/>
                  <a:gd name="T50" fmla="*/ 858 w 1010"/>
                  <a:gd name="T51" fmla="*/ 95 h 256"/>
                  <a:gd name="T52" fmla="*/ 933 w 1010"/>
                  <a:gd name="T53" fmla="*/ 70 h 256"/>
                  <a:gd name="T54" fmla="*/ 989 w 1010"/>
                  <a:gd name="T55" fmla="*/ 47 h 256"/>
                  <a:gd name="T56" fmla="*/ 1001 w 1010"/>
                  <a:gd name="T57" fmla="*/ 40 h 256"/>
                  <a:gd name="T58" fmla="*/ 1008 w 1010"/>
                  <a:gd name="T59" fmla="*/ 33 h 256"/>
                  <a:gd name="T60" fmla="*/ 1010 w 1010"/>
                  <a:gd name="T61" fmla="*/ 26 h 256"/>
                  <a:gd name="T62" fmla="*/ 1010 w 1010"/>
                  <a:gd name="T63" fmla="*/ 17 h 256"/>
                  <a:gd name="T64" fmla="*/ 1006 w 1010"/>
                  <a:gd name="T65" fmla="*/ 9 h 256"/>
                  <a:gd name="T66" fmla="*/ 999 w 1010"/>
                  <a:gd name="T67" fmla="*/ 2 h 256"/>
                  <a:gd name="T68" fmla="*/ 992 w 1010"/>
                  <a:gd name="T69" fmla="*/ 0 h 256"/>
                  <a:gd name="T70" fmla="*/ 983 w 1010"/>
                  <a:gd name="T71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10" h="256">
                    <a:moveTo>
                      <a:pt x="978" y="2"/>
                    </a:moveTo>
                    <a:lnTo>
                      <a:pt x="971" y="6"/>
                    </a:lnTo>
                    <a:lnTo>
                      <a:pt x="951" y="15"/>
                    </a:lnTo>
                    <a:lnTo>
                      <a:pt x="917" y="27"/>
                    </a:lnTo>
                    <a:lnTo>
                      <a:pt x="871" y="43"/>
                    </a:lnTo>
                    <a:lnTo>
                      <a:pt x="843" y="51"/>
                    </a:lnTo>
                    <a:lnTo>
                      <a:pt x="814" y="61"/>
                    </a:lnTo>
                    <a:lnTo>
                      <a:pt x="780" y="70"/>
                    </a:lnTo>
                    <a:lnTo>
                      <a:pt x="744" y="79"/>
                    </a:lnTo>
                    <a:lnTo>
                      <a:pt x="705" y="88"/>
                    </a:lnTo>
                    <a:lnTo>
                      <a:pt x="664" y="96"/>
                    </a:lnTo>
                    <a:lnTo>
                      <a:pt x="620" y="104"/>
                    </a:lnTo>
                    <a:lnTo>
                      <a:pt x="573" y="112"/>
                    </a:lnTo>
                    <a:lnTo>
                      <a:pt x="474" y="127"/>
                    </a:lnTo>
                    <a:lnTo>
                      <a:pt x="377" y="144"/>
                    </a:lnTo>
                    <a:lnTo>
                      <a:pt x="283" y="160"/>
                    </a:lnTo>
                    <a:lnTo>
                      <a:pt x="199" y="176"/>
                    </a:lnTo>
                    <a:lnTo>
                      <a:pt x="126" y="190"/>
                    </a:lnTo>
                    <a:lnTo>
                      <a:pt x="69" y="201"/>
                    </a:lnTo>
                    <a:lnTo>
                      <a:pt x="33" y="208"/>
                    </a:lnTo>
                    <a:lnTo>
                      <a:pt x="18" y="211"/>
                    </a:lnTo>
                    <a:lnTo>
                      <a:pt x="14" y="212"/>
                    </a:lnTo>
                    <a:lnTo>
                      <a:pt x="10" y="215"/>
                    </a:lnTo>
                    <a:lnTo>
                      <a:pt x="6" y="217"/>
                    </a:lnTo>
                    <a:lnTo>
                      <a:pt x="4" y="220"/>
                    </a:lnTo>
                    <a:lnTo>
                      <a:pt x="2" y="225"/>
                    </a:lnTo>
                    <a:lnTo>
                      <a:pt x="0" y="229"/>
                    </a:lnTo>
                    <a:lnTo>
                      <a:pt x="0" y="233"/>
                    </a:lnTo>
                    <a:lnTo>
                      <a:pt x="0" y="238"/>
                    </a:lnTo>
                    <a:lnTo>
                      <a:pt x="2" y="242"/>
                    </a:lnTo>
                    <a:lnTo>
                      <a:pt x="4" y="246"/>
                    </a:lnTo>
                    <a:lnTo>
                      <a:pt x="7" y="249"/>
                    </a:lnTo>
                    <a:lnTo>
                      <a:pt x="10" y="252"/>
                    </a:lnTo>
                    <a:lnTo>
                      <a:pt x="14" y="254"/>
                    </a:lnTo>
                    <a:lnTo>
                      <a:pt x="18" y="256"/>
                    </a:lnTo>
                    <a:lnTo>
                      <a:pt x="23" y="256"/>
                    </a:lnTo>
                    <a:lnTo>
                      <a:pt x="27" y="256"/>
                    </a:lnTo>
                    <a:lnTo>
                      <a:pt x="41" y="252"/>
                    </a:lnTo>
                    <a:lnTo>
                      <a:pt x="78" y="244"/>
                    </a:lnTo>
                    <a:lnTo>
                      <a:pt x="135" y="233"/>
                    </a:lnTo>
                    <a:lnTo>
                      <a:pt x="207" y="220"/>
                    </a:lnTo>
                    <a:lnTo>
                      <a:pt x="292" y="205"/>
                    </a:lnTo>
                    <a:lnTo>
                      <a:pt x="385" y="188"/>
                    </a:lnTo>
                    <a:lnTo>
                      <a:pt x="482" y="172"/>
                    </a:lnTo>
                    <a:lnTo>
                      <a:pt x="579" y="156"/>
                    </a:lnTo>
                    <a:lnTo>
                      <a:pt x="628" y="148"/>
                    </a:lnTo>
                    <a:lnTo>
                      <a:pt x="673" y="141"/>
                    </a:lnTo>
                    <a:lnTo>
                      <a:pt x="715" y="132"/>
                    </a:lnTo>
                    <a:lnTo>
                      <a:pt x="755" y="123"/>
                    </a:lnTo>
                    <a:lnTo>
                      <a:pt x="793" y="113"/>
                    </a:lnTo>
                    <a:lnTo>
                      <a:pt x="827" y="104"/>
                    </a:lnTo>
                    <a:lnTo>
                      <a:pt x="858" y="95"/>
                    </a:lnTo>
                    <a:lnTo>
                      <a:pt x="885" y="86"/>
                    </a:lnTo>
                    <a:lnTo>
                      <a:pt x="933" y="70"/>
                    </a:lnTo>
                    <a:lnTo>
                      <a:pt x="967" y="57"/>
                    </a:lnTo>
                    <a:lnTo>
                      <a:pt x="989" y="47"/>
                    </a:lnTo>
                    <a:lnTo>
                      <a:pt x="998" y="42"/>
                    </a:lnTo>
                    <a:lnTo>
                      <a:pt x="1001" y="40"/>
                    </a:lnTo>
                    <a:lnTo>
                      <a:pt x="1005" y="38"/>
                    </a:lnTo>
                    <a:lnTo>
                      <a:pt x="1008" y="33"/>
                    </a:lnTo>
                    <a:lnTo>
                      <a:pt x="1009" y="30"/>
                    </a:lnTo>
                    <a:lnTo>
                      <a:pt x="1010" y="26"/>
                    </a:lnTo>
                    <a:lnTo>
                      <a:pt x="1010" y="21"/>
                    </a:lnTo>
                    <a:lnTo>
                      <a:pt x="1010" y="17"/>
                    </a:lnTo>
                    <a:lnTo>
                      <a:pt x="1008" y="12"/>
                    </a:lnTo>
                    <a:lnTo>
                      <a:pt x="1006" y="9"/>
                    </a:lnTo>
                    <a:lnTo>
                      <a:pt x="1003" y="6"/>
                    </a:lnTo>
                    <a:lnTo>
                      <a:pt x="999" y="2"/>
                    </a:lnTo>
                    <a:lnTo>
                      <a:pt x="996" y="1"/>
                    </a:lnTo>
                    <a:lnTo>
                      <a:pt x="992" y="0"/>
                    </a:lnTo>
                    <a:lnTo>
                      <a:pt x="987" y="0"/>
                    </a:lnTo>
                    <a:lnTo>
                      <a:pt x="983" y="0"/>
                    </a:lnTo>
                    <a:lnTo>
                      <a:pt x="978" y="2"/>
                    </a:lnTo>
                    <a:close/>
                  </a:path>
                </a:pathLst>
              </a:custGeom>
              <a:solidFill>
                <a:srgbClr val="D9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7749" name="Group 1189">
                <a:extLst>
                  <a:ext uri="{FF2B5EF4-FFF2-40B4-BE49-F238E27FC236}">
                    <a16:creationId xmlns:a16="http://schemas.microsoft.com/office/drawing/2014/main" id="{E24098A1-64CE-4005-A6B1-ABE020D113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802016">
                <a:off x="3567" y="3260"/>
                <a:ext cx="93" cy="71"/>
                <a:chOff x="2880" y="4916"/>
                <a:chExt cx="664" cy="510"/>
              </a:xfrm>
            </p:grpSpPr>
            <p:sp>
              <p:nvSpPr>
                <p:cNvPr id="67750" name="Freeform 1190">
                  <a:extLst>
                    <a:ext uri="{FF2B5EF4-FFF2-40B4-BE49-F238E27FC236}">
                      <a16:creationId xmlns:a16="http://schemas.microsoft.com/office/drawing/2014/main" id="{804CA5B0-9FEC-40E7-B82F-73DC2BCC89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955989">
                  <a:off x="3213" y="5172"/>
                  <a:ext cx="331" cy="144"/>
                </a:xfrm>
                <a:custGeom>
                  <a:avLst/>
                  <a:gdLst>
                    <a:gd name="T0" fmla="*/ 29 w 953"/>
                    <a:gd name="T1" fmla="*/ 30 h 412"/>
                    <a:gd name="T2" fmla="*/ 26 w 953"/>
                    <a:gd name="T3" fmla="*/ 33 h 412"/>
                    <a:gd name="T4" fmla="*/ 24 w 953"/>
                    <a:gd name="T5" fmla="*/ 38 h 412"/>
                    <a:gd name="T6" fmla="*/ 21 w 953"/>
                    <a:gd name="T7" fmla="*/ 40 h 412"/>
                    <a:gd name="T8" fmla="*/ 18 w 953"/>
                    <a:gd name="T9" fmla="*/ 42 h 412"/>
                    <a:gd name="T10" fmla="*/ 13 w 953"/>
                    <a:gd name="T11" fmla="*/ 43 h 412"/>
                    <a:gd name="T12" fmla="*/ 9 w 953"/>
                    <a:gd name="T13" fmla="*/ 44 h 412"/>
                    <a:gd name="T14" fmla="*/ 4 w 953"/>
                    <a:gd name="T15" fmla="*/ 44 h 412"/>
                    <a:gd name="T16" fmla="*/ 0 w 953"/>
                    <a:gd name="T17" fmla="*/ 43 h 412"/>
                    <a:gd name="T18" fmla="*/ 605 w 953"/>
                    <a:gd name="T19" fmla="*/ 263 h 412"/>
                    <a:gd name="T20" fmla="*/ 683 w 953"/>
                    <a:gd name="T21" fmla="*/ 294 h 412"/>
                    <a:gd name="T22" fmla="*/ 748 w 953"/>
                    <a:gd name="T23" fmla="*/ 320 h 412"/>
                    <a:gd name="T24" fmla="*/ 802 w 953"/>
                    <a:gd name="T25" fmla="*/ 346 h 412"/>
                    <a:gd name="T26" fmla="*/ 845 w 953"/>
                    <a:gd name="T27" fmla="*/ 367 h 412"/>
                    <a:gd name="T28" fmla="*/ 877 w 953"/>
                    <a:gd name="T29" fmla="*/ 385 h 412"/>
                    <a:gd name="T30" fmla="*/ 900 w 953"/>
                    <a:gd name="T31" fmla="*/ 397 h 412"/>
                    <a:gd name="T32" fmla="*/ 914 w 953"/>
                    <a:gd name="T33" fmla="*/ 406 h 412"/>
                    <a:gd name="T34" fmla="*/ 918 w 953"/>
                    <a:gd name="T35" fmla="*/ 408 h 412"/>
                    <a:gd name="T36" fmla="*/ 922 w 953"/>
                    <a:gd name="T37" fmla="*/ 411 h 412"/>
                    <a:gd name="T38" fmla="*/ 926 w 953"/>
                    <a:gd name="T39" fmla="*/ 412 h 412"/>
                    <a:gd name="T40" fmla="*/ 930 w 953"/>
                    <a:gd name="T41" fmla="*/ 412 h 412"/>
                    <a:gd name="T42" fmla="*/ 935 w 953"/>
                    <a:gd name="T43" fmla="*/ 412 h 412"/>
                    <a:gd name="T44" fmla="*/ 939 w 953"/>
                    <a:gd name="T45" fmla="*/ 411 h 412"/>
                    <a:gd name="T46" fmla="*/ 942 w 953"/>
                    <a:gd name="T47" fmla="*/ 409 h 412"/>
                    <a:gd name="T48" fmla="*/ 947 w 953"/>
                    <a:gd name="T49" fmla="*/ 407 h 412"/>
                    <a:gd name="T50" fmla="*/ 949 w 953"/>
                    <a:gd name="T51" fmla="*/ 403 h 412"/>
                    <a:gd name="T52" fmla="*/ 951 w 953"/>
                    <a:gd name="T53" fmla="*/ 399 h 412"/>
                    <a:gd name="T54" fmla="*/ 953 w 953"/>
                    <a:gd name="T55" fmla="*/ 395 h 412"/>
                    <a:gd name="T56" fmla="*/ 953 w 953"/>
                    <a:gd name="T57" fmla="*/ 390 h 412"/>
                    <a:gd name="T58" fmla="*/ 953 w 953"/>
                    <a:gd name="T59" fmla="*/ 386 h 412"/>
                    <a:gd name="T60" fmla="*/ 952 w 953"/>
                    <a:gd name="T61" fmla="*/ 382 h 412"/>
                    <a:gd name="T62" fmla="*/ 950 w 953"/>
                    <a:gd name="T63" fmla="*/ 378 h 412"/>
                    <a:gd name="T64" fmla="*/ 948 w 953"/>
                    <a:gd name="T65" fmla="*/ 375 h 412"/>
                    <a:gd name="T66" fmla="*/ 944 w 953"/>
                    <a:gd name="T67" fmla="*/ 371 h 412"/>
                    <a:gd name="T68" fmla="*/ 939 w 953"/>
                    <a:gd name="T69" fmla="*/ 368 h 412"/>
                    <a:gd name="T70" fmla="*/ 925 w 953"/>
                    <a:gd name="T71" fmla="*/ 359 h 412"/>
                    <a:gd name="T72" fmla="*/ 900 w 953"/>
                    <a:gd name="T73" fmla="*/ 346 h 412"/>
                    <a:gd name="T74" fmla="*/ 867 w 953"/>
                    <a:gd name="T75" fmla="*/ 327 h 412"/>
                    <a:gd name="T76" fmla="*/ 823 w 953"/>
                    <a:gd name="T77" fmla="*/ 306 h 412"/>
                    <a:gd name="T78" fmla="*/ 768 w 953"/>
                    <a:gd name="T79" fmla="*/ 281 h 412"/>
                    <a:gd name="T80" fmla="*/ 700 w 953"/>
                    <a:gd name="T81" fmla="*/ 252 h 412"/>
                    <a:gd name="T82" fmla="*/ 621 w 953"/>
                    <a:gd name="T83" fmla="*/ 221 h 412"/>
                    <a:gd name="T84" fmla="*/ 594 w 953"/>
                    <a:gd name="T85" fmla="*/ 212 h 412"/>
                    <a:gd name="T86" fmla="*/ 526 w 953"/>
                    <a:gd name="T87" fmla="*/ 187 h 412"/>
                    <a:gd name="T88" fmla="*/ 429 w 953"/>
                    <a:gd name="T89" fmla="*/ 151 h 412"/>
                    <a:gd name="T90" fmla="*/ 318 w 953"/>
                    <a:gd name="T91" fmla="*/ 110 h 412"/>
                    <a:gd name="T92" fmla="*/ 206 w 953"/>
                    <a:gd name="T93" fmla="*/ 71 h 412"/>
                    <a:gd name="T94" fmla="*/ 109 w 953"/>
                    <a:gd name="T95" fmla="*/ 35 h 412"/>
                    <a:gd name="T96" fmla="*/ 41 w 953"/>
                    <a:gd name="T97" fmla="*/ 10 h 412"/>
                    <a:gd name="T98" fmla="*/ 15 w 953"/>
                    <a:gd name="T99" fmla="*/ 0 h 412"/>
                    <a:gd name="T100" fmla="*/ 20 w 953"/>
                    <a:gd name="T101" fmla="*/ 2 h 412"/>
                    <a:gd name="T102" fmla="*/ 23 w 953"/>
                    <a:gd name="T103" fmla="*/ 6 h 412"/>
                    <a:gd name="T104" fmla="*/ 25 w 953"/>
                    <a:gd name="T105" fmla="*/ 9 h 412"/>
                    <a:gd name="T106" fmla="*/ 27 w 953"/>
                    <a:gd name="T107" fmla="*/ 12 h 412"/>
                    <a:gd name="T108" fmla="*/ 30 w 953"/>
                    <a:gd name="T109" fmla="*/ 17 h 412"/>
                    <a:gd name="T110" fmla="*/ 30 w 953"/>
                    <a:gd name="T111" fmla="*/ 21 h 412"/>
                    <a:gd name="T112" fmla="*/ 30 w 953"/>
                    <a:gd name="T113" fmla="*/ 25 h 412"/>
                    <a:gd name="T114" fmla="*/ 29 w 953"/>
                    <a:gd name="T115" fmla="*/ 30 h 4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53" h="412">
                      <a:moveTo>
                        <a:pt x="29" y="30"/>
                      </a:moveTo>
                      <a:lnTo>
                        <a:pt x="26" y="33"/>
                      </a:lnTo>
                      <a:lnTo>
                        <a:pt x="24" y="38"/>
                      </a:lnTo>
                      <a:lnTo>
                        <a:pt x="21" y="40"/>
                      </a:lnTo>
                      <a:lnTo>
                        <a:pt x="18" y="42"/>
                      </a:lnTo>
                      <a:lnTo>
                        <a:pt x="13" y="43"/>
                      </a:lnTo>
                      <a:lnTo>
                        <a:pt x="9" y="44"/>
                      </a:lnTo>
                      <a:lnTo>
                        <a:pt x="4" y="44"/>
                      </a:lnTo>
                      <a:lnTo>
                        <a:pt x="0" y="43"/>
                      </a:lnTo>
                      <a:lnTo>
                        <a:pt x="605" y="263"/>
                      </a:lnTo>
                      <a:lnTo>
                        <a:pt x="683" y="294"/>
                      </a:lnTo>
                      <a:lnTo>
                        <a:pt x="748" y="320"/>
                      </a:lnTo>
                      <a:lnTo>
                        <a:pt x="802" y="346"/>
                      </a:lnTo>
                      <a:lnTo>
                        <a:pt x="845" y="367"/>
                      </a:lnTo>
                      <a:lnTo>
                        <a:pt x="877" y="385"/>
                      </a:lnTo>
                      <a:lnTo>
                        <a:pt x="900" y="397"/>
                      </a:lnTo>
                      <a:lnTo>
                        <a:pt x="914" y="406"/>
                      </a:lnTo>
                      <a:lnTo>
                        <a:pt x="918" y="408"/>
                      </a:lnTo>
                      <a:lnTo>
                        <a:pt x="922" y="411"/>
                      </a:lnTo>
                      <a:lnTo>
                        <a:pt x="926" y="412"/>
                      </a:lnTo>
                      <a:lnTo>
                        <a:pt x="930" y="412"/>
                      </a:lnTo>
                      <a:lnTo>
                        <a:pt x="935" y="412"/>
                      </a:lnTo>
                      <a:lnTo>
                        <a:pt x="939" y="411"/>
                      </a:lnTo>
                      <a:lnTo>
                        <a:pt x="942" y="409"/>
                      </a:lnTo>
                      <a:lnTo>
                        <a:pt x="947" y="407"/>
                      </a:lnTo>
                      <a:lnTo>
                        <a:pt x="949" y="403"/>
                      </a:lnTo>
                      <a:lnTo>
                        <a:pt x="951" y="399"/>
                      </a:lnTo>
                      <a:lnTo>
                        <a:pt x="953" y="395"/>
                      </a:lnTo>
                      <a:lnTo>
                        <a:pt x="953" y="390"/>
                      </a:lnTo>
                      <a:lnTo>
                        <a:pt x="953" y="386"/>
                      </a:lnTo>
                      <a:lnTo>
                        <a:pt x="952" y="382"/>
                      </a:lnTo>
                      <a:lnTo>
                        <a:pt x="950" y="378"/>
                      </a:lnTo>
                      <a:lnTo>
                        <a:pt x="948" y="375"/>
                      </a:lnTo>
                      <a:lnTo>
                        <a:pt x="944" y="371"/>
                      </a:lnTo>
                      <a:lnTo>
                        <a:pt x="939" y="368"/>
                      </a:lnTo>
                      <a:lnTo>
                        <a:pt x="925" y="359"/>
                      </a:lnTo>
                      <a:lnTo>
                        <a:pt x="900" y="346"/>
                      </a:lnTo>
                      <a:lnTo>
                        <a:pt x="867" y="327"/>
                      </a:lnTo>
                      <a:lnTo>
                        <a:pt x="823" y="306"/>
                      </a:lnTo>
                      <a:lnTo>
                        <a:pt x="768" y="281"/>
                      </a:lnTo>
                      <a:lnTo>
                        <a:pt x="700" y="252"/>
                      </a:lnTo>
                      <a:lnTo>
                        <a:pt x="621" y="221"/>
                      </a:lnTo>
                      <a:lnTo>
                        <a:pt x="594" y="212"/>
                      </a:lnTo>
                      <a:lnTo>
                        <a:pt x="526" y="187"/>
                      </a:lnTo>
                      <a:lnTo>
                        <a:pt x="429" y="151"/>
                      </a:lnTo>
                      <a:lnTo>
                        <a:pt x="318" y="110"/>
                      </a:lnTo>
                      <a:lnTo>
                        <a:pt x="206" y="71"/>
                      </a:lnTo>
                      <a:lnTo>
                        <a:pt x="109" y="35"/>
                      </a:lnTo>
                      <a:lnTo>
                        <a:pt x="41" y="10"/>
                      </a:lnTo>
                      <a:lnTo>
                        <a:pt x="15" y="0"/>
                      </a:lnTo>
                      <a:lnTo>
                        <a:pt x="20" y="2"/>
                      </a:lnTo>
                      <a:lnTo>
                        <a:pt x="23" y="6"/>
                      </a:lnTo>
                      <a:lnTo>
                        <a:pt x="25" y="9"/>
                      </a:lnTo>
                      <a:lnTo>
                        <a:pt x="27" y="12"/>
                      </a:lnTo>
                      <a:lnTo>
                        <a:pt x="30" y="17"/>
                      </a:lnTo>
                      <a:lnTo>
                        <a:pt x="30" y="21"/>
                      </a:lnTo>
                      <a:lnTo>
                        <a:pt x="30" y="25"/>
                      </a:lnTo>
                      <a:lnTo>
                        <a:pt x="29" y="30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51" name="Freeform 1191">
                  <a:extLst>
                    <a:ext uri="{FF2B5EF4-FFF2-40B4-BE49-F238E27FC236}">
                      <a16:creationId xmlns:a16="http://schemas.microsoft.com/office/drawing/2014/main" id="{9D87D3FF-82D0-4A20-B793-106ADAEC4A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003284">
                  <a:off x="3261" y="5242"/>
                  <a:ext cx="210" cy="115"/>
                </a:xfrm>
                <a:custGeom>
                  <a:avLst/>
                  <a:gdLst>
                    <a:gd name="T0" fmla="*/ 1 w 605"/>
                    <a:gd name="T1" fmla="*/ 14 h 334"/>
                    <a:gd name="T2" fmla="*/ 0 w 605"/>
                    <a:gd name="T3" fmla="*/ 19 h 334"/>
                    <a:gd name="T4" fmla="*/ 0 w 605"/>
                    <a:gd name="T5" fmla="*/ 23 h 334"/>
                    <a:gd name="T6" fmla="*/ 0 w 605"/>
                    <a:gd name="T7" fmla="*/ 28 h 334"/>
                    <a:gd name="T8" fmla="*/ 1 w 605"/>
                    <a:gd name="T9" fmla="*/ 32 h 334"/>
                    <a:gd name="T10" fmla="*/ 3 w 605"/>
                    <a:gd name="T11" fmla="*/ 35 h 334"/>
                    <a:gd name="T12" fmla="*/ 6 w 605"/>
                    <a:gd name="T13" fmla="*/ 39 h 334"/>
                    <a:gd name="T14" fmla="*/ 10 w 605"/>
                    <a:gd name="T15" fmla="*/ 42 h 334"/>
                    <a:gd name="T16" fmla="*/ 14 w 605"/>
                    <a:gd name="T17" fmla="*/ 43 h 334"/>
                    <a:gd name="T18" fmla="*/ 30 w 605"/>
                    <a:gd name="T19" fmla="*/ 50 h 334"/>
                    <a:gd name="T20" fmla="*/ 72 w 605"/>
                    <a:gd name="T21" fmla="*/ 66 h 334"/>
                    <a:gd name="T22" fmla="*/ 133 w 605"/>
                    <a:gd name="T23" fmla="*/ 93 h 334"/>
                    <a:gd name="T24" fmla="*/ 211 w 605"/>
                    <a:gd name="T25" fmla="*/ 128 h 334"/>
                    <a:gd name="T26" fmla="*/ 254 w 605"/>
                    <a:gd name="T27" fmla="*/ 148 h 334"/>
                    <a:gd name="T28" fmla="*/ 298 w 605"/>
                    <a:gd name="T29" fmla="*/ 170 h 334"/>
                    <a:gd name="T30" fmla="*/ 344 w 605"/>
                    <a:gd name="T31" fmla="*/ 194 h 334"/>
                    <a:gd name="T32" fmla="*/ 391 w 605"/>
                    <a:gd name="T33" fmla="*/ 219 h 334"/>
                    <a:gd name="T34" fmla="*/ 437 w 605"/>
                    <a:gd name="T35" fmla="*/ 245 h 334"/>
                    <a:gd name="T36" fmla="*/ 483 w 605"/>
                    <a:gd name="T37" fmla="*/ 272 h 334"/>
                    <a:gd name="T38" fmla="*/ 527 w 605"/>
                    <a:gd name="T39" fmla="*/ 301 h 334"/>
                    <a:gd name="T40" fmla="*/ 570 w 605"/>
                    <a:gd name="T41" fmla="*/ 329 h 334"/>
                    <a:gd name="T42" fmla="*/ 573 w 605"/>
                    <a:gd name="T43" fmla="*/ 332 h 334"/>
                    <a:gd name="T44" fmla="*/ 578 w 605"/>
                    <a:gd name="T45" fmla="*/ 333 h 334"/>
                    <a:gd name="T46" fmla="*/ 582 w 605"/>
                    <a:gd name="T47" fmla="*/ 334 h 334"/>
                    <a:gd name="T48" fmla="*/ 586 w 605"/>
                    <a:gd name="T49" fmla="*/ 334 h 334"/>
                    <a:gd name="T50" fmla="*/ 591 w 605"/>
                    <a:gd name="T51" fmla="*/ 333 h 334"/>
                    <a:gd name="T52" fmla="*/ 594 w 605"/>
                    <a:gd name="T53" fmla="*/ 331 h 334"/>
                    <a:gd name="T54" fmla="*/ 597 w 605"/>
                    <a:gd name="T55" fmla="*/ 328 h 334"/>
                    <a:gd name="T56" fmla="*/ 601 w 605"/>
                    <a:gd name="T57" fmla="*/ 324 h 334"/>
                    <a:gd name="T58" fmla="*/ 603 w 605"/>
                    <a:gd name="T59" fmla="*/ 321 h 334"/>
                    <a:gd name="T60" fmla="*/ 604 w 605"/>
                    <a:gd name="T61" fmla="*/ 316 h 334"/>
                    <a:gd name="T62" fmla="*/ 605 w 605"/>
                    <a:gd name="T63" fmla="*/ 312 h 334"/>
                    <a:gd name="T64" fmla="*/ 605 w 605"/>
                    <a:gd name="T65" fmla="*/ 307 h 334"/>
                    <a:gd name="T66" fmla="*/ 604 w 605"/>
                    <a:gd name="T67" fmla="*/ 304 h 334"/>
                    <a:gd name="T68" fmla="*/ 602 w 605"/>
                    <a:gd name="T69" fmla="*/ 300 h 334"/>
                    <a:gd name="T70" fmla="*/ 599 w 605"/>
                    <a:gd name="T71" fmla="*/ 296 h 334"/>
                    <a:gd name="T72" fmla="*/ 595 w 605"/>
                    <a:gd name="T73" fmla="*/ 293 h 334"/>
                    <a:gd name="T74" fmla="*/ 552 w 605"/>
                    <a:gd name="T75" fmla="*/ 263 h 334"/>
                    <a:gd name="T76" fmla="*/ 507 w 605"/>
                    <a:gd name="T77" fmla="*/ 234 h 334"/>
                    <a:gd name="T78" fmla="*/ 460 w 605"/>
                    <a:gd name="T79" fmla="*/ 207 h 334"/>
                    <a:gd name="T80" fmla="*/ 413 w 605"/>
                    <a:gd name="T81" fmla="*/ 180 h 334"/>
                    <a:gd name="T82" fmla="*/ 365 w 605"/>
                    <a:gd name="T83" fmla="*/ 155 h 334"/>
                    <a:gd name="T84" fmla="*/ 319 w 605"/>
                    <a:gd name="T85" fmla="*/ 131 h 334"/>
                    <a:gd name="T86" fmla="*/ 274 w 605"/>
                    <a:gd name="T87" fmla="*/ 108 h 334"/>
                    <a:gd name="T88" fmla="*/ 230 w 605"/>
                    <a:gd name="T89" fmla="*/ 87 h 334"/>
                    <a:gd name="T90" fmla="*/ 151 w 605"/>
                    <a:gd name="T91" fmla="*/ 52 h 334"/>
                    <a:gd name="T92" fmla="*/ 88 w 605"/>
                    <a:gd name="T93" fmla="*/ 24 h 334"/>
                    <a:gd name="T94" fmla="*/ 46 w 605"/>
                    <a:gd name="T95" fmla="*/ 8 h 334"/>
                    <a:gd name="T96" fmla="*/ 30 w 605"/>
                    <a:gd name="T97" fmla="*/ 1 h 334"/>
                    <a:gd name="T98" fmla="*/ 25 w 605"/>
                    <a:gd name="T99" fmla="*/ 0 h 334"/>
                    <a:gd name="T100" fmla="*/ 21 w 605"/>
                    <a:gd name="T101" fmla="*/ 0 h 334"/>
                    <a:gd name="T102" fmla="*/ 16 w 605"/>
                    <a:gd name="T103" fmla="*/ 0 h 334"/>
                    <a:gd name="T104" fmla="*/ 13 w 605"/>
                    <a:gd name="T105" fmla="*/ 2 h 334"/>
                    <a:gd name="T106" fmla="*/ 9 w 605"/>
                    <a:gd name="T107" fmla="*/ 5 h 334"/>
                    <a:gd name="T108" fmla="*/ 5 w 605"/>
                    <a:gd name="T109" fmla="*/ 7 h 334"/>
                    <a:gd name="T110" fmla="*/ 3 w 605"/>
                    <a:gd name="T111" fmla="*/ 10 h 334"/>
                    <a:gd name="T112" fmla="*/ 1 w 605"/>
                    <a:gd name="T113" fmla="*/ 1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05" h="334">
                      <a:moveTo>
                        <a:pt x="1" y="14"/>
                      </a:move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3" y="35"/>
                      </a:lnTo>
                      <a:lnTo>
                        <a:pt x="6" y="39"/>
                      </a:lnTo>
                      <a:lnTo>
                        <a:pt x="10" y="42"/>
                      </a:lnTo>
                      <a:lnTo>
                        <a:pt x="14" y="43"/>
                      </a:lnTo>
                      <a:lnTo>
                        <a:pt x="30" y="50"/>
                      </a:lnTo>
                      <a:lnTo>
                        <a:pt x="72" y="66"/>
                      </a:lnTo>
                      <a:lnTo>
                        <a:pt x="133" y="93"/>
                      </a:lnTo>
                      <a:lnTo>
                        <a:pt x="211" y="128"/>
                      </a:lnTo>
                      <a:lnTo>
                        <a:pt x="254" y="148"/>
                      </a:lnTo>
                      <a:lnTo>
                        <a:pt x="298" y="170"/>
                      </a:lnTo>
                      <a:lnTo>
                        <a:pt x="344" y="194"/>
                      </a:lnTo>
                      <a:lnTo>
                        <a:pt x="391" y="219"/>
                      </a:lnTo>
                      <a:lnTo>
                        <a:pt x="437" y="245"/>
                      </a:lnTo>
                      <a:lnTo>
                        <a:pt x="483" y="272"/>
                      </a:lnTo>
                      <a:lnTo>
                        <a:pt x="527" y="301"/>
                      </a:lnTo>
                      <a:lnTo>
                        <a:pt x="570" y="329"/>
                      </a:lnTo>
                      <a:lnTo>
                        <a:pt x="573" y="332"/>
                      </a:lnTo>
                      <a:lnTo>
                        <a:pt x="578" y="333"/>
                      </a:lnTo>
                      <a:lnTo>
                        <a:pt x="582" y="334"/>
                      </a:lnTo>
                      <a:lnTo>
                        <a:pt x="586" y="334"/>
                      </a:lnTo>
                      <a:lnTo>
                        <a:pt x="591" y="333"/>
                      </a:lnTo>
                      <a:lnTo>
                        <a:pt x="594" y="331"/>
                      </a:lnTo>
                      <a:lnTo>
                        <a:pt x="597" y="328"/>
                      </a:lnTo>
                      <a:lnTo>
                        <a:pt x="601" y="324"/>
                      </a:lnTo>
                      <a:lnTo>
                        <a:pt x="603" y="321"/>
                      </a:lnTo>
                      <a:lnTo>
                        <a:pt x="604" y="316"/>
                      </a:lnTo>
                      <a:lnTo>
                        <a:pt x="605" y="312"/>
                      </a:lnTo>
                      <a:lnTo>
                        <a:pt x="605" y="307"/>
                      </a:lnTo>
                      <a:lnTo>
                        <a:pt x="604" y="304"/>
                      </a:lnTo>
                      <a:lnTo>
                        <a:pt x="602" y="300"/>
                      </a:lnTo>
                      <a:lnTo>
                        <a:pt x="599" y="296"/>
                      </a:lnTo>
                      <a:lnTo>
                        <a:pt x="595" y="293"/>
                      </a:lnTo>
                      <a:lnTo>
                        <a:pt x="552" y="263"/>
                      </a:lnTo>
                      <a:lnTo>
                        <a:pt x="507" y="234"/>
                      </a:lnTo>
                      <a:lnTo>
                        <a:pt x="460" y="207"/>
                      </a:lnTo>
                      <a:lnTo>
                        <a:pt x="413" y="180"/>
                      </a:lnTo>
                      <a:lnTo>
                        <a:pt x="365" y="155"/>
                      </a:lnTo>
                      <a:lnTo>
                        <a:pt x="319" y="131"/>
                      </a:lnTo>
                      <a:lnTo>
                        <a:pt x="274" y="108"/>
                      </a:lnTo>
                      <a:lnTo>
                        <a:pt x="230" y="87"/>
                      </a:lnTo>
                      <a:lnTo>
                        <a:pt x="151" y="52"/>
                      </a:lnTo>
                      <a:lnTo>
                        <a:pt x="88" y="24"/>
                      </a:lnTo>
                      <a:lnTo>
                        <a:pt x="46" y="8"/>
                      </a:lnTo>
                      <a:lnTo>
                        <a:pt x="30" y="1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0"/>
                      </a:lnTo>
                      <a:lnTo>
                        <a:pt x="13" y="2"/>
                      </a:lnTo>
                      <a:lnTo>
                        <a:pt x="9" y="5"/>
                      </a:lnTo>
                      <a:lnTo>
                        <a:pt x="5" y="7"/>
                      </a:lnTo>
                      <a:lnTo>
                        <a:pt x="3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52" name="Freeform 1192">
                  <a:extLst>
                    <a:ext uri="{FF2B5EF4-FFF2-40B4-BE49-F238E27FC236}">
                      <a16:creationId xmlns:a16="http://schemas.microsoft.com/office/drawing/2014/main" id="{9A510585-3C84-44D0-8A0C-BAFEA4CABE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088080">
                  <a:off x="3217" y="5263"/>
                  <a:ext cx="219" cy="114"/>
                </a:xfrm>
                <a:custGeom>
                  <a:avLst/>
                  <a:gdLst>
                    <a:gd name="T0" fmla="*/ 4 w 625"/>
                    <a:gd name="T1" fmla="*/ 12 h 324"/>
                    <a:gd name="T2" fmla="*/ 1 w 625"/>
                    <a:gd name="T3" fmla="*/ 17 h 324"/>
                    <a:gd name="T4" fmla="*/ 0 w 625"/>
                    <a:gd name="T5" fmla="*/ 21 h 324"/>
                    <a:gd name="T6" fmla="*/ 0 w 625"/>
                    <a:gd name="T7" fmla="*/ 25 h 324"/>
                    <a:gd name="T8" fmla="*/ 1 w 625"/>
                    <a:gd name="T9" fmla="*/ 29 h 324"/>
                    <a:gd name="T10" fmla="*/ 4 w 625"/>
                    <a:gd name="T11" fmla="*/ 33 h 324"/>
                    <a:gd name="T12" fmla="*/ 6 w 625"/>
                    <a:gd name="T13" fmla="*/ 36 h 324"/>
                    <a:gd name="T14" fmla="*/ 9 w 625"/>
                    <a:gd name="T15" fmla="*/ 40 h 324"/>
                    <a:gd name="T16" fmla="*/ 12 w 625"/>
                    <a:gd name="T17" fmla="*/ 42 h 324"/>
                    <a:gd name="T18" fmla="*/ 64 w 625"/>
                    <a:gd name="T19" fmla="*/ 71 h 324"/>
                    <a:gd name="T20" fmla="*/ 128 w 625"/>
                    <a:gd name="T21" fmla="*/ 105 h 324"/>
                    <a:gd name="T22" fmla="*/ 203 w 625"/>
                    <a:gd name="T23" fmla="*/ 143 h 324"/>
                    <a:gd name="T24" fmla="*/ 282 w 625"/>
                    <a:gd name="T25" fmla="*/ 183 h 324"/>
                    <a:gd name="T26" fmla="*/ 365 w 625"/>
                    <a:gd name="T27" fmla="*/ 223 h 324"/>
                    <a:gd name="T28" fmla="*/ 447 w 625"/>
                    <a:gd name="T29" fmla="*/ 262 h 324"/>
                    <a:gd name="T30" fmla="*/ 485 w 625"/>
                    <a:gd name="T31" fmla="*/ 280 h 324"/>
                    <a:gd name="T32" fmla="*/ 524 w 625"/>
                    <a:gd name="T33" fmla="*/ 295 h 324"/>
                    <a:gd name="T34" fmla="*/ 560 w 625"/>
                    <a:gd name="T35" fmla="*/ 309 h 324"/>
                    <a:gd name="T36" fmla="*/ 594 w 625"/>
                    <a:gd name="T37" fmla="*/ 322 h 324"/>
                    <a:gd name="T38" fmla="*/ 598 w 625"/>
                    <a:gd name="T39" fmla="*/ 323 h 324"/>
                    <a:gd name="T40" fmla="*/ 602 w 625"/>
                    <a:gd name="T41" fmla="*/ 324 h 324"/>
                    <a:gd name="T42" fmla="*/ 607 w 625"/>
                    <a:gd name="T43" fmla="*/ 323 h 324"/>
                    <a:gd name="T44" fmla="*/ 611 w 625"/>
                    <a:gd name="T45" fmla="*/ 322 h 324"/>
                    <a:gd name="T46" fmla="*/ 615 w 625"/>
                    <a:gd name="T47" fmla="*/ 319 h 324"/>
                    <a:gd name="T48" fmla="*/ 618 w 625"/>
                    <a:gd name="T49" fmla="*/ 316 h 324"/>
                    <a:gd name="T50" fmla="*/ 621 w 625"/>
                    <a:gd name="T51" fmla="*/ 313 h 324"/>
                    <a:gd name="T52" fmla="*/ 622 w 625"/>
                    <a:gd name="T53" fmla="*/ 308 h 324"/>
                    <a:gd name="T54" fmla="*/ 623 w 625"/>
                    <a:gd name="T55" fmla="*/ 304 h 324"/>
                    <a:gd name="T56" fmla="*/ 625 w 625"/>
                    <a:gd name="T57" fmla="*/ 299 h 324"/>
                    <a:gd name="T58" fmla="*/ 623 w 625"/>
                    <a:gd name="T59" fmla="*/ 295 h 324"/>
                    <a:gd name="T60" fmla="*/ 622 w 625"/>
                    <a:gd name="T61" fmla="*/ 291 h 324"/>
                    <a:gd name="T62" fmla="*/ 620 w 625"/>
                    <a:gd name="T63" fmla="*/ 287 h 324"/>
                    <a:gd name="T64" fmla="*/ 617 w 625"/>
                    <a:gd name="T65" fmla="*/ 284 h 324"/>
                    <a:gd name="T66" fmla="*/ 614 w 625"/>
                    <a:gd name="T67" fmla="*/ 282 h 324"/>
                    <a:gd name="T68" fmla="*/ 609 w 625"/>
                    <a:gd name="T69" fmla="*/ 280 h 324"/>
                    <a:gd name="T70" fmla="*/ 576 w 625"/>
                    <a:gd name="T71" fmla="*/ 267 h 324"/>
                    <a:gd name="T72" fmla="*/ 541 w 625"/>
                    <a:gd name="T73" fmla="*/ 253 h 324"/>
                    <a:gd name="T74" fmla="*/ 503 w 625"/>
                    <a:gd name="T75" fmla="*/ 238 h 324"/>
                    <a:gd name="T76" fmla="*/ 463 w 625"/>
                    <a:gd name="T77" fmla="*/ 220 h 324"/>
                    <a:gd name="T78" fmla="*/ 383 w 625"/>
                    <a:gd name="T79" fmla="*/ 182 h 324"/>
                    <a:gd name="T80" fmla="*/ 301 w 625"/>
                    <a:gd name="T81" fmla="*/ 143 h 324"/>
                    <a:gd name="T82" fmla="*/ 222 w 625"/>
                    <a:gd name="T83" fmla="*/ 103 h 324"/>
                    <a:gd name="T84" fmla="*/ 148 w 625"/>
                    <a:gd name="T85" fmla="*/ 64 h 324"/>
                    <a:gd name="T86" fmla="*/ 85 w 625"/>
                    <a:gd name="T87" fmla="*/ 31 h 324"/>
                    <a:gd name="T88" fmla="*/ 35 w 625"/>
                    <a:gd name="T89" fmla="*/ 3 h 324"/>
                    <a:gd name="T90" fmla="*/ 30 w 625"/>
                    <a:gd name="T91" fmla="*/ 1 h 324"/>
                    <a:gd name="T92" fmla="*/ 26 w 625"/>
                    <a:gd name="T93" fmla="*/ 0 h 324"/>
                    <a:gd name="T94" fmla="*/ 21 w 625"/>
                    <a:gd name="T95" fmla="*/ 0 h 324"/>
                    <a:gd name="T96" fmla="*/ 17 w 625"/>
                    <a:gd name="T97" fmla="*/ 1 h 324"/>
                    <a:gd name="T98" fmla="*/ 12 w 625"/>
                    <a:gd name="T99" fmla="*/ 3 h 324"/>
                    <a:gd name="T100" fmla="*/ 9 w 625"/>
                    <a:gd name="T101" fmla="*/ 6 h 324"/>
                    <a:gd name="T102" fmla="*/ 6 w 625"/>
                    <a:gd name="T103" fmla="*/ 9 h 324"/>
                    <a:gd name="T104" fmla="*/ 4 w 625"/>
                    <a:gd name="T105" fmla="*/ 12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25" h="324">
                      <a:moveTo>
                        <a:pt x="4" y="12"/>
                      </a:move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4" y="33"/>
                      </a:lnTo>
                      <a:lnTo>
                        <a:pt x="6" y="36"/>
                      </a:lnTo>
                      <a:lnTo>
                        <a:pt x="9" y="40"/>
                      </a:lnTo>
                      <a:lnTo>
                        <a:pt x="12" y="42"/>
                      </a:lnTo>
                      <a:lnTo>
                        <a:pt x="64" y="71"/>
                      </a:lnTo>
                      <a:lnTo>
                        <a:pt x="128" y="105"/>
                      </a:lnTo>
                      <a:lnTo>
                        <a:pt x="203" y="143"/>
                      </a:lnTo>
                      <a:lnTo>
                        <a:pt x="282" y="183"/>
                      </a:lnTo>
                      <a:lnTo>
                        <a:pt x="365" y="223"/>
                      </a:lnTo>
                      <a:lnTo>
                        <a:pt x="447" y="262"/>
                      </a:lnTo>
                      <a:lnTo>
                        <a:pt x="485" y="280"/>
                      </a:lnTo>
                      <a:lnTo>
                        <a:pt x="524" y="295"/>
                      </a:lnTo>
                      <a:lnTo>
                        <a:pt x="560" y="309"/>
                      </a:lnTo>
                      <a:lnTo>
                        <a:pt x="594" y="322"/>
                      </a:lnTo>
                      <a:lnTo>
                        <a:pt x="598" y="323"/>
                      </a:lnTo>
                      <a:lnTo>
                        <a:pt x="602" y="324"/>
                      </a:lnTo>
                      <a:lnTo>
                        <a:pt x="607" y="323"/>
                      </a:lnTo>
                      <a:lnTo>
                        <a:pt x="611" y="322"/>
                      </a:lnTo>
                      <a:lnTo>
                        <a:pt x="615" y="319"/>
                      </a:lnTo>
                      <a:lnTo>
                        <a:pt x="618" y="316"/>
                      </a:lnTo>
                      <a:lnTo>
                        <a:pt x="621" y="313"/>
                      </a:lnTo>
                      <a:lnTo>
                        <a:pt x="622" y="308"/>
                      </a:lnTo>
                      <a:lnTo>
                        <a:pt x="623" y="304"/>
                      </a:lnTo>
                      <a:lnTo>
                        <a:pt x="625" y="299"/>
                      </a:lnTo>
                      <a:lnTo>
                        <a:pt x="623" y="295"/>
                      </a:lnTo>
                      <a:lnTo>
                        <a:pt x="622" y="291"/>
                      </a:lnTo>
                      <a:lnTo>
                        <a:pt x="620" y="287"/>
                      </a:lnTo>
                      <a:lnTo>
                        <a:pt x="617" y="284"/>
                      </a:lnTo>
                      <a:lnTo>
                        <a:pt x="614" y="282"/>
                      </a:lnTo>
                      <a:lnTo>
                        <a:pt x="609" y="280"/>
                      </a:lnTo>
                      <a:lnTo>
                        <a:pt x="576" y="267"/>
                      </a:lnTo>
                      <a:lnTo>
                        <a:pt x="541" y="253"/>
                      </a:lnTo>
                      <a:lnTo>
                        <a:pt x="503" y="238"/>
                      </a:lnTo>
                      <a:lnTo>
                        <a:pt x="463" y="220"/>
                      </a:lnTo>
                      <a:lnTo>
                        <a:pt x="383" y="182"/>
                      </a:lnTo>
                      <a:lnTo>
                        <a:pt x="301" y="143"/>
                      </a:lnTo>
                      <a:lnTo>
                        <a:pt x="222" y="103"/>
                      </a:lnTo>
                      <a:lnTo>
                        <a:pt x="148" y="64"/>
                      </a:lnTo>
                      <a:lnTo>
                        <a:pt x="85" y="31"/>
                      </a:lnTo>
                      <a:lnTo>
                        <a:pt x="35" y="3"/>
                      </a:lnTo>
                      <a:lnTo>
                        <a:pt x="30" y="1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9" y="6"/>
                      </a:lnTo>
                      <a:lnTo>
                        <a:pt x="6" y="9"/>
                      </a:lnTo>
                      <a:lnTo>
                        <a:pt x="4" y="12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53" name="Freeform 1193">
                  <a:extLst>
                    <a:ext uri="{FF2B5EF4-FFF2-40B4-BE49-F238E27FC236}">
                      <a16:creationId xmlns:a16="http://schemas.microsoft.com/office/drawing/2014/main" id="{18E3A3FD-561E-4300-A5A9-10FCEFD38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060686">
                  <a:off x="3279" y="5350"/>
                  <a:ext cx="145" cy="76"/>
                </a:xfrm>
                <a:custGeom>
                  <a:avLst/>
                  <a:gdLst>
                    <a:gd name="T0" fmla="*/ 4 w 421"/>
                    <a:gd name="T1" fmla="*/ 8 h 217"/>
                    <a:gd name="T2" fmla="*/ 1 w 421"/>
                    <a:gd name="T3" fmla="*/ 12 h 217"/>
                    <a:gd name="T4" fmla="*/ 0 w 421"/>
                    <a:gd name="T5" fmla="*/ 16 h 217"/>
                    <a:gd name="T6" fmla="*/ 0 w 421"/>
                    <a:gd name="T7" fmla="*/ 21 h 217"/>
                    <a:gd name="T8" fmla="*/ 0 w 421"/>
                    <a:gd name="T9" fmla="*/ 25 h 217"/>
                    <a:gd name="T10" fmla="*/ 1 w 421"/>
                    <a:gd name="T11" fmla="*/ 29 h 217"/>
                    <a:gd name="T12" fmla="*/ 2 w 421"/>
                    <a:gd name="T13" fmla="*/ 33 h 217"/>
                    <a:gd name="T14" fmla="*/ 5 w 421"/>
                    <a:gd name="T15" fmla="*/ 36 h 217"/>
                    <a:gd name="T16" fmla="*/ 8 w 421"/>
                    <a:gd name="T17" fmla="*/ 39 h 217"/>
                    <a:gd name="T18" fmla="*/ 21 w 421"/>
                    <a:gd name="T19" fmla="*/ 48 h 217"/>
                    <a:gd name="T20" fmla="*/ 48 w 421"/>
                    <a:gd name="T21" fmla="*/ 67 h 217"/>
                    <a:gd name="T22" fmla="*/ 88 w 421"/>
                    <a:gd name="T23" fmla="*/ 94 h 217"/>
                    <a:gd name="T24" fmla="*/ 139 w 421"/>
                    <a:gd name="T25" fmla="*/ 122 h 217"/>
                    <a:gd name="T26" fmla="*/ 168 w 421"/>
                    <a:gd name="T27" fmla="*/ 138 h 217"/>
                    <a:gd name="T28" fmla="*/ 198 w 421"/>
                    <a:gd name="T29" fmla="*/ 153 h 217"/>
                    <a:gd name="T30" fmla="*/ 229 w 421"/>
                    <a:gd name="T31" fmla="*/ 168 h 217"/>
                    <a:gd name="T32" fmla="*/ 261 w 421"/>
                    <a:gd name="T33" fmla="*/ 182 h 217"/>
                    <a:gd name="T34" fmla="*/ 295 w 421"/>
                    <a:gd name="T35" fmla="*/ 193 h 217"/>
                    <a:gd name="T36" fmla="*/ 329 w 421"/>
                    <a:gd name="T37" fmla="*/ 204 h 217"/>
                    <a:gd name="T38" fmla="*/ 345 w 421"/>
                    <a:gd name="T39" fmla="*/ 209 h 217"/>
                    <a:gd name="T40" fmla="*/ 362 w 421"/>
                    <a:gd name="T41" fmla="*/ 212 h 217"/>
                    <a:gd name="T42" fmla="*/ 379 w 421"/>
                    <a:gd name="T43" fmla="*/ 215 h 217"/>
                    <a:gd name="T44" fmla="*/ 395 w 421"/>
                    <a:gd name="T45" fmla="*/ 217 h 217"/>
                    <a:gd name="T46" fmla="*/ 400 w 421"/>
                    <a:gd name="T47" fmla="*/ 217 h 217"/>
                    <a:gd name="T48" fmla="*/ 404 w 421"/>
                    <a:gd name="T49" fmla="*/ 217 h 217"/>
                    <a:gd name="T50" fmla="*/ 408 w 421"/>
                    <a:gd name="T51" fmla="*/ 215 h 217"/>
                    <a:gd name="T52" fmla="*/ 412 w 421"/>
                    <a:gd name="T53" fmla="*/ 213 h 217"/>
                    <a:gd name="T54" fmla="*/ 415 w 421"/>
                    <a:gd name="T55" fmla="*/ 210 h 217"/>
                    <a:gd name="T56" fmla="*/ 417 w 421"/>
                    <a:gd name="T57" fmla="*/ 206 h 217"/>
                    <a:gd name="T58" fmla="*/ 419 w 421"/>
                    <a:gd name="T59" fmla="*/ 202 h 217"/>
                    <a:gd name="T60" fmla="*/ 421 w 421"/>
                    <a:gd name="T61" fmla="*/ 197 h 217"/>
                    <a:gd name="T62" fmla="*/ 421 w 421"/>
                    <a:gd name="T63" fmla="*/ 193 h 217"/>
                    <a:gd name="T64" fmla="*/ 419 w 421"/>
                    <a:gd name="T65" fmla="*/ 189 h 217"/>
                    <a:gd name="T66" fmla="*/ 418 w 421"/>
                    <a:gd name="T67" fmla="*/ 185 h 217"/>
                    <a:gd name="T68" fmla="*/ 416 w 421"/>
                    <a:gd name="T69" fmla="*/ 181 h 217"/>
                    <a:gd name="T70" fmla="*/ 413 w 421"/>
                    <a:gd name="T71" fmla="*/ 179 h 217"/>
                    <a:gd name="T72" fmla="*/ 409 w 421"/>
                    <a:gd name="T73" fmla="*/ 175 h 217"/>
                    <a:gd name="T74" fmla="*/ 405 w 421"/>
                    <a:gd name="T75" fmla="*/ 174 h 217"/>
                    <a:gd name="T76" fmla="*/ 401 w 421"/>
                    <a:gd name="T77" fmla="*/ 173 h 217"/>
                    <a:gd name="T78" fmla="*/ 385 w 421"/>
                    <a:gd name="T79" fmla="*/ 171 h 217"/>
                    <a:gd name="T80" fmla="*/ 370 w 421"/>
                    <a:gd name="T81" fmla="*/ 168 h 217"/>
                    <a:gd name="T82" fmla="*/ 354 w 421"/>
                    <a:gd name="T83" fmla="*/ 164 h 217"/>
                    <a:gd name="T84" fmla="*/ 338 w 421"/>
                    <a:gd name="T85" fmla="*/ 160 h 217"/>
                    <a:gd name="T86" fmla="*/ 307 w 421"/>
                    <a:gd name="T87" fmla="*/ 150 h 217"/>
                    <a:gd name="T88" fmla="*/ 275 w 421"/>
                    <a:gd name="T89" fmla="*/ 138 h 217"/>
                    <a:gd name="T90" fmla="*/ 244 w 421"/>
                    <a:gd name="T91" fmla="*/ 125 h 217"/>
                    <a:gd name="T92" fmla="*/ 214 w 421"/>
                    <a:gd name="T93" fmla="*/ 111 h 217"/>
                    <a:gd name="T94" fmla="*/ 185 w 421"/>
                    <a:gd name="T95" fmla="*/ 96 h 217"/>
                    <a:gd name="T96" fmla="*/ 158 w 421"/>
                    <a:gd name="T97" fmla="*/ 81 h 217"/>
                    <a:gd name="T98" fmla="*/ 109 w 421"/>
                    <a:gd name="T99" fmla="*/ 53 h 217"/>
                    <a:gd name="T100" fmla="*/ 70 w 421"/>
                    <a:gd name="T101" fmla="*/ 27 h 217"/>
                    <a:gd name="T102" fmla="*/ 45 w 421"/>
                    <a:gd name="T103" fmla="*/ 11 h 217"/>
                    <a:gd name="T104" fmla="*/ 35 w 421"/>
                    <a:gd name="T105" fmla="*/ 3 h 217"/>
                    <a:gd name="T106" fmla="*/ 32 w 421"/>
                    <a:gd name="T107" fmla="*/ 1 h 217"/>
                    <a:gd name="T108" fmla="*/ 27 w 421"/>
                    <a:gd name="T109" fmla="*/ 0 h 217"/>
                    <a:gd name="T110" fmla="*/ 23 w 421"/>
                    <a:gd name="T111" fmla="*/ 0 h 217"/>
                    <a:gd name="T112" fmla="*/ 18 w 421"/>
                    <a:gd name="T113" fmla="*/ 0 h 217"/>
                    <a:gd name="T114" fmla="*/ 14 w 421"/>
                    <a:gd name="T115" fmla="*/ 1 h 217"/>
                    <a:gd name="T116" fmla="*/ 11 w 421"/>
                    <a:gd name="T117" fmla="*/ 2 h 217"/>
                    <a:gd name="T118" fmla="*/ 6 w 421"/>
                    <a:gd name="T119" fmla="*/ 5 h 217"/>
                    <a:gd name="T120" fmla="*/ 4 w 421"/>
                    <a:gd name="T121" fmla="*/ 8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21" h="217">
                      <a:moveTo>
                        <a:pt x="4" y="8"/>
                      </a:move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2" y="33"/>
                      </a:lnTo>
                      <a:lnTo>
                        <a:pt x="5" y="36"/>
                      </a:lnTo>
                      <a:lnTo>
                        <a:pt x="8" y="39"/>
                      </a:lnTo>
                      <a:lnTo>
                        <a:pt x="21" y="48"/>
                      </a:lnTo>
                      <a:lnTo>
                        <a:pt x="48" y="67"/>
                      </a:lnTo>
                      <a:lnTo>
                        <a:pt x="88" y="94"/>
                      </a:lnTo>
                      <a:lnTo>
                        <a:pt x="139" y="122"/>
                      </a:lnTo>
                      <a:lnTo>
                        <a:pt x="168" y="138"/>
                      </a:lnTo>
                      <a:lnTo>
                        <a:pt x="198" y="153"/>
                      </a:lnTo>
                      <a:lnTo>
                        <a:pt x="229" y="168"/>
                      </a:lnTo>
                      <a:lnTo>
                        <a:pt x="261" y="182"/>
                      </a:lnTo>
                      <a:lnTo>
                        <a:pt x="295" y="193"/>
                      </a:lnTo>
                      <a:lnTo>
                        <a:pt x="329" y="204"/>
                      </a:lnTo>
                      <a:lnTo>
                        <a:pt x="345" y="209"/>
                      </a:lnTo>
                      <a:lnTo>
                        <a:pt x="362" y="212"/>
                      </a:lnTo>
                      <a:lnTo>
                        <a:pt x="379" y="215"/>
                      </a:lnTo>
                      <a:lnTo>
                        <a:pt x="395" y="217"/>
                      </a:lnTo>
                      <a:lnTo>
                        <a:pt x="400" y="217"/>
                      </a:lnTo>
                      <a:lnTo>
                        <a:pt x="404" y="217"/>
                      </a:lnTo>
                      <a:lnTo>
                        <a:pt x="408" y="215"/>
                      </a:lnTo>
                      <a:lnTo>
                        <a:pt x="412" y="213"/>
                      </a:lnTo>
                      <a:lnTo>
                        <a:pt x="415" y="210"/>
                      </a:lnTo>
                      <a:lnTo>
                        <a:pt x="417" y="206"/>
                      </a:lnTo>
                      <a:lnTo>
                        <a:pt x="419" y="202"/>
                      </a:lnTo>
                      <a:lnTo>
                        <a:pt x="421" y="197"/>
                      </a:lnTo>
                      <a:lnTo>
                        <a:pt x="421" y="193"/>
                      </a:lnTo>
                      <a:lnTo>
                        <a:pt x="419" y="189"/>
                      </a:lnTo>
                      <a:lnTo>
                        <a:pt x="418" y="185"/>
                      </a:lnTo>
                      <a:lnTo>
                        <a:pt x="416" y="181"/>
                      </a:lnTo>
                      <a:lnTo>
                        <a:pt x="413" y="179"/>
                      </a:lnTo>
                      <a:lnTo>
                        <a:pt x="409" y="175"/>
                      </a:lnTo>
                      <a:lnTo>
                        <a:pt x="405" y="174"/>
                      </a:lnTo>
                      <a:lnTo>
                        <a:pt x="401" y="173"/>
                      </a:lnTo>
                      <a:lnTo>
                        <a:pt x="385" y="171"/>
                      </a:lnTo>
                      <a:lnTo>
                        <a:pt x="370" y="168"/>
                      </a:lnTo>
                      <a:lnTo>
                        <a:pt x="354" y="164"/>
                      </a:lnTo>
                      <a:lnTo>
                        <a:pt x="338" y="160"/>
                      </a:lnTo>
                      <a:lnTo>
                        <a:pt x="307" y="150"/>
                      </a:lnTo>
                      <a:lnTo>
                        <a:pt x="275" y="138"/>
                      </a:lnTo>
                      <a:lnTo>
                        <a:pt x="244" y="125"/>
                      </a:lnTo>
                      <a:lnTo>
                        <a:pt x="214" y="111"/>
                      </a:lnTo>
                      <a:lnTo>
                        <a:pt x="185" y="96"/>
                      </a:lnTo>
                      <a:lnTo>
                        <a:pt x="158" y="81"/>
                      </a:lnTo>
                      <a:lnTo>
                        <a:pt x="109" y="53"/>
                      </a:lnTo>
                      <a:lnTo>
                        <a:pt x="70" y="27"/>
                      </a:lnTo>
                      <a:lnTo>
                        <a:pt x="45" y="11"/>
                      </a:lnTo>
                      <a:lnTo>
                        <a:pt x="35" y="3"/>
                      </a:lnTo>
                      <a:lnTo>
                        <a:pt x="32" y="1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4" y="1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54" name="Freeform 1194">
                  <a:extLst>
                    <a:ext uri="{FF2B5EF4-FFF2-40B4-BE49-F238E27FC236}">
                      <a16:creationId xmlns:a16="http://schemas.microsoft.com/office/drawing/2014/main" id="{162B6BC8-B0A8-44E0-A0FE-2FEFAE8EA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938414">
                  <a:off x="2880" y="4943"/>
                  <a:ext cx="150" cy="390"/>
                </a:xfrm>
                <a:custGeom>
                  <a:avLst/>
                  <a:gdLst>
                    <a:gd name="T0" fmla="*/ 146 w 423"/>
                    <a:gd name="T1" fmla="*/ 14 h 1121"/>
                    <a:gd name="T2" fmla="*/ 144 w 423"/>
                    <a:gd name="T3" fmla="*/ 27 h 1121"/>
                    <a:gd name="T4" fmla="*/ 151 w 423"/>
                    <a:gd name="T5" fmla="*/ 38 h 1121"/>
                    <a:gd name="T6" fmla="*/ 208 w 423"/>
                    <a:gd name="T7" fmla="*/ 112 h 1121"/>
                    <a:gd name="T8" fmla="*/ 273 w 423"/>
                    <a:gd name="T9" fmla="*/ 211 h 1121"/>
                    <a:gd name="T10" fmla="*/ 326 w 423"/>
                    <a:gd name="T11" fmla="*/ 315 h 1121"/>
                    <a:gd name="T12" fmla="*/ 352 w 423"/>
                    <a:gd name="T13" fmla="*/ 385 h 1121"/>
                    <a:gd name="T14" fmla="*/ 369 w 423"/>
                    <a:gd name="T15" fmla="*/ 457 h 1121"/>
                    <a:gd name="T16" fmla="*/ 377 w 423"/>
                    <a:gd name="T17" fmla="*/ 530 h 1121"/>
                    <a:gd name="T18" fmla="*/ 374 w 423"/>
                    <a:gd name="T19" fmla="*/ 602 h 1121"/>
                    <a:gd name="T20" fmla="*/ 363 w 423"/>
                    <a:gd name="T21" fmla="*/ 667 h 1121"/>
                    <a:gd name="T22" fmla="*/ 346 w 423"/>
                    <a:gd name="T23" fmla="*/ 727 h 1121"/>
                    <a:gd name="T24" fmla="*/ 324 w 423"/>
                    <a:gd name="T25" fmla="*/ 785 h 1121"/>
                    <a:gd name="T26" fmla="*/ 298 w 423"/>
                    <a:gd name="T27" fmla="*/ 839 h 1121"/>
                    <a:gd name="T28" fmla="*/ 266 w 423"/>
                    <a:gd name="T29" fmla="*/ 889 h 1121"/>
                    <a:gd name="T30" fmla="*/ 228 w 423"/>
                    <a:gd name="T31" fmla="*/ 934 h 1121"/>
                    <a:gd name="T32" fmla="*/ 187 w 423"/>
                    <a:gd name="T33" fmla="*/ 975 h 1121"/>
                    <a:gd name="T34" fmla="*/ 141 w 423"/>
                    <a:gd name="T35" fmla="*/ 1012 h 1121"/>
                    <a:gd name="T36" fmla="*/ 90 w 423"/>
                    <a:gd name="T37" fmla="*/ 1042 h 1121"/>
                    <a:gd name="T38" fmla="*/ 34 w 423"/>
                    <a:gd name="T39" fmla="*/ 1069 h 1121"/>
                    <a:gd name="T40" fmla="*/ 7 w 423"/>
                    <a:gd name="T41" fmla="*/ 1082 h 1121"/>
                    <a:gd name="T42" fmla="*/ 0 w 423"/>
                    <a:gd name="T43" fmla="*/ 1093 h 1121"/>
                    <a:gd name="T44" fmla="*/ 2 w 423"/>
                    <a:gd name="T45" fmla="*/ 1107 h 1121"/>
                    <a:gd name="T46" fmla="*/ 9 w 423"/>
                    <a:gd name="T47" fmla="*/ 1116 h 1121"/>
                    <a:gd name="T48" fmla="*/ 21 w 423"/>
                    <a:gd name="T49" fmla="*/ 1121 h 1121"/>
                    <a:gd name="T50" fmla="*/ 51 w 423"/>
                    <a:gd name="T51" fmla="*/ 1111 h 1121"/>
                    <a:gd name="T52" fmla="*/ 111 w 423"/>
                    <a:gd name="T53" fmla="*/ 1082 h 1121"/>
                    <a:gd name="T54" fmla="*/ 166 w 423"/>
                    <a:gd name="T55" fmla="*/ 1048 h 1121"/>
                    <a:gd name="T56" fmla="*/ 217 w 423"/>
                    <a:gd name="T57" fmla="*/ 1009 h 1121"/>
                    <a:gd name="T58" fmla="*/ 261 w 423"/>
                    <a:gd name="T59" fmla="*/ 965 h 1121"/>
                    <a:gd name="T60" fmla="*/ 301 w 423"/>
                    <a:gd name="T61" fmla="*/ 916 h 1121"/>
                    <a:gd name="T62" fmla="*/ 335 w 423"/>
                    <a:gd name="T63" fmla="*/ 863 h 1121"/>
                    <a:gd name="T64" fmla="*/ 365 w 423"/>
                    <a:gd name="T65" fmla="*/ 805 h 1121"/>
                    <a:gd name="T66" fmla="*/ 388 w 423"/>
                    <a:gd name="T67" fmla="*/ 743 h 1121"/>
                    <a:gd name="T68" fmla="*/ 406 w 423"/>
                    <a:gd name="T69" fmla="*/ 678 h 1121"/>
                    <a:gd name="T70" fmla="*/ 418 w 423"/>
                    <a:gd name="T71" fmla="*/ 607 h 1121"/>
                    <a:gd name="T72" fmla="*/ 423 w 423"/>
                    <a:gd name="T73" fmla="*/ 531 h 1121"/>
                    <a:gd name="T74" fmla="*/ 415 w 423"/>
                    <a:gd name="T75" fmla="*/ 452 h 1121"/>
                    <a:gd name="T76" fmla="*/ 396 w 423"/>
                    <a:gd name="T77" fmla="*/ 376 h 1121"/>
                    <a:gd name="T78" fmla="*/ 371 w 423"/>
                    <a:gd name="T79" fmla="*/ 303 h 1121"/>
                    <a:gd name="T80" fmla="*/ 339 w 423"/>
                    <a:gd name="T81" fmla="*/ 236 h 1121"/>
                    <a:gd name="T82" fmla="*/ 293 w 423"/>
                    <a:gd name="T83" fmla="*/ 156 h 1121"/>
                    <a:gd name="T84" fmla="*/ 229 w 423"/>
                    <a:gd name="T85" fmla="*/ 63 h 1121"/>
                    <a:gd name="T86" fmla="*/ 181 w 423"/>
                    <a:gd name="T87" fmla="*/ 5 h 1121"/>
                    <a:gd name="T88" fmla="*/ 168 w 423"/>
                    <a:gd name="T89" fmla="*/ 0 h 1121"/>
                    <a:gd name="T90" fmla="*/ 155 w 423"/>
                    <a:gd name="T91" fmla="*/ 4 h 1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23" h="1121">
                      <a:moveTo>
                        <a:pt x="152" y="7"/>
                      </a:moveTo>
                      <a:lnTo>
                        <a:pt x="149" y="10"/>
                      </a:lnTo>
                      <a:lnTo>
                        <a:pt x="146" y="14"/>
                      </a:lnTo>
                      <a:lnTo>
                        <a:pt x="145" y="18"/>
                      </a:lnTo>
                      <a:lnTo>
                        <a:pt x="144" y="22"/>
                      </a:lnTo>
                      <a:lnTo>
                        <a:pt x="144" y="27"/>
                      </a:lnTo>
                      <a:lnTo>
                        <a:pt x="145" y="31"/>
                      </a:lnTo>
                      <a:lnTo>
                        <a:pt x="147" y="35"/>
                      </a:lnTo>
                      <a:lnTo>
                        <a:pt x="151" y="38"/>
                      </a:lnTo>
                      <a:lnTo>
                        <a:pt x="162" y="51"/>
                      </a:lnTo>
                      <a:lnTo>
                        <a:pt x="191" y="88"/>
                      </a:lnTo>
                      <a:lnTo>
                        <a:pt x="208" y="112"/>
                      </a:lnTo>
                      <a:lnTo>
                        <a:pt x="229" y="142"/>
                      </a:lnTo>
                      <a:lnTo>
                        <a:pt x="251" y="175"/>
                      </a:lnTo>
                      <a:lnTo>
                        <a:pt x="273" y="211"/>
                      </a:lnTo>
                      <a:lnTo>
                        <a:pt x="295" y="251"/>
                      </a:lnTo>
                      <a:lnTo>
                        <a:pt x="316" y="293"/>
                      </a:lnTo>
                      <a:lnTo>
                        <a:pt x="326" y="315"/>
                      </a:lnTo>
                      <a:lnTo>
                        <a:pt x="335" y="338"/>
                      </a:lnTo>
                      <a:lnTo>
                        <a:pt x="344" y="361"/>
                      </a:lnTo>
                      <a:lnTo>
                        <a:pt x="352" y="385"/>
                      </a:lnTo>
                      <a:lnTo>
                        <a:pt x="358" y="408"/>
                      </a:lnTo>
                      <a:lnTo>
                        <a:pt x="365" y="432"/>
                      </a:lnTo>
                      <a:lnTo>
                        <a:pt x="369" y="457"/>
                      </a:lnTo>
                      <a:lnTo>
                        <a:pt x="374" y="481"/>
                      </a:lnTo>
                      <a:lnTo>
                        <a:pt x="376" y="505"/>
                      </a:lnTo>
                      <a:lnTo>
                        <a:pt x="377" y="530"/>
                      </a:lnTo>
                      <a:lnTo>
                        <a:pt x="377" y="554"/>
                      </a:lnTo>
                      <a:lnTo>
                        <a:pt x="376" y="579"/>
                      </a:lnTo>
                      <a:lnTo>
                        <a:pt x="374" y="602"/>
                      </a:lnTo>
                      <a:lnTo>
                        <a:pt x="371" y="624"/>
                      </a:lnTo>
                      <a:lnTo>
                        <a:pt x="366" y="646"/>
                      </a:lnTo>
                      <a:lnTo>
                        <a:pt x="363" y="667"/>
                      </a:lnTo>
                      <a:lnTo>
                        <a:pt x="357" y="688"/>
                      </a:lnTo>
                      <a:lnTo>
                        <a:pt x="352" y="708"/>
                      </a:lnTo>
                      <a:lnTo>
                        <a:pt x="346" y="727"/>
                      </a:lnTo>
                      <a:lnTo>
                        <a:pt x="340" y="747"/>
                      </a:lnTo>
                      <a:lnTo>
                        <a:pt x="332" y="767"/>
                      </a:lnTo>
                      <a:lnTo>
                        <a:pt x="324" y="785"/>
                      </a:lnTo>
                      <a:lnTo>
                        <a:pt x="315" y="804"/>
                      </a:lnTo>
                      <a:lnTo>
                        <a:pt x="307" y="821"/>
                      </a:lnTo>
                      <a:lnTo>
                        <a:pt x="298" y="839"/>
                      </a:lnTo>
                      <a:lnTo>
                        <a:pt x="287" y="856"/>
                      </a:lnTo>
                      <a:lnTo>
                        <a:pt x="277" y="872"/>
                      </a:lnTo>
                      <a:lnTo>
                        <a:pt x="266" y="889"/>
                      </a:lnTo>
                      <a:lnTo>
                        <a:pt x="253" y="904"/>
                      </a:lnTo>
                      <a:lnTo>
                        <a:pt x="241" y="920"/>
                      </a:lnTo>
                      <a:lnTo>
                        <a:pt x="228" y="934"/>
                      </a:lnTo>
                      <a:lnTo>
                        <a:pt x="215" y="949"/>
                      </a:lnTo>
                      <a:lnTo>
                        <a:pt x="202" y="962"/>
                      </a:lnTo>
                      <a:lnTo>
                        <a:pt x="187" y="975"/>
                      </a:lnTo>
                      <a:lnTo>
                        <a:pt x="172" y="987"/>
                      </a:lnTo>
                      <a:lnTo>
                        <a:pt x="156" y="999"/>
                      </a:lnTo>
                      <a:lnTo>
                        <a:pt x="141" y="1012"/>
                      </a:lnTo>
                      <a:lnTo>
                        <a:pt x="124" y="1023"/>
                      </a:lnTo>
                      <a:lnTo>
                        <a:pt x="107" y="1033"/>
                      </a:lnTo>
                      <a:lnTo>
                        <a:pt x="90" y="1042"/>
                      </a:lnTo>
                      <a:lnTo>
                        <a:pt x="71" y="1052"/>
                      </a:lnTo>
                      <a:lnTo>
                        <a:pt x="54" y="1061"/>
                      </a:lnTo>
                      <a:lnTo>
                        <a:pt x="34" y="1069"/>
                      </a:lnTo>
                      <a:lnTo>
                        <a:pt x="15" y="1077"/>
                      </a:lnTo>
                      <a:lnTo>
                        <a:pt x="10" y="1079"/>
                      </a:lnTo>
                      <a:lnTo>
                        <a:pt x="7" y="1082"/>
                      </a:lnTo>
                      <a:lnTo>
                        <a:pt x="4" y="1086"/>
                      </a:lnTo>
                      <a:lnTo>
                        <a:pt x="2" y="1089"/>
                      </a:lnTo>
                      <a:lnTo>
                        <a:pt x="0" y="1093"/>
                      </a:lnTo>
                      <a:lnTo>
                        <a:pt x="0" y="1098"/>
                      </a:lnTo>
                      <a:lnTo>
                        <a:pt x="0" y="1102"/>
                      </a:lnTo>
                      <a:lnTo>
                        <a:pt x="2" y="1107"/>
                      </a:lnTo>
                      <a:lnTo>
                        <a:pt x="4" y="1111"/>
                      </a:lnTo>
                      <a:lnTo>
                        <a:pt x="6" y="1114"/>
                      </a:lnTo>
                      <a:lnTo>
                        <a:pt x="9" y="1116"/>
                      </a:lnTo>
                      <a:lnTo>
                        <a:pt x="14" y="1119"/>
                      </a:lnTo>
                      <a:lnTo>
                        <a:pt x="17" y="1120"/>
                      </a:lnTo>
                      <a:lnTo>
                        <a:pt x="21" y="1121"/>
                      </a:lnTo>
                      <a:lnTo>
                        <a:pt x="26" y="1121"/>
                      </a:lnTo>
                      <a:lnTo>
                        <a:pt x="30" y="1120"/>
                      </a:lnTo>
                      <a:lnTo>
                        <a:pt x="51" y="1111"/>
                      </a:lnTo>
                      <a:lnTo>
                        <a:pt x="72" y="1102"/>
                      </a:lnTo>
                      <a:lnTo>
                        <a:pt x="92" y="1092"/>
                      </a:lnTo>
                      <a:lnTo>
                        <a:pt x="111" y="1082"/>
                      </a:lnTo>
                      <a:lnTo>
                        <a:pt x="130" y="1071"/>
                      </a:lnTo>
                      <a:lnTo>
                        <a:pt x="149" y="1060"/>
                      </a:lnTo>
                      <a:lnTo>
                        <a:pt x="166" y="1048"/>
                      </a:lnTo>
                      <a:lnTo>
                        <a:pt x="184" y="1036"/>
                      </a:lnTo>
                      <a:lnTo>
                        <a:pt x="200" y="1023"/>
                      </a:lnTo>
                      <a:lnTo>
                        <a:pt x="217" y="1009"/>
                      </a:lnTo>
                      <a:lnTo>
                        <a:pt x="232" y="995"/>
                      </a:lnTo>
                      <a:lnTo>
                        <a:pt x="247" y="981"/>
                      </a:lnTo>
                      <a:lnTo>
                        <a:pt x="261" y="965"/>
                      </a:lnTo>
                      <a:lnTo>
                        <a:pt x="276" y="950"/>
                      </a:lnTo>
                      <a:lnTo>
                        <a:pt x="289" y="933"/>
                      </a:lnTo>
                      <a:lnTo>
                        <a:pt x="301" y="916"/>
                      </a:lnTo>
                      <a:lnTo>
                        <a:pt x="313" y="899"/>
                      </a:lnTo>
                      <a:lnTo>
                        <a:pt x="325" y="881"/>
                      </a:lnTo>
                      <a:lnTo>
                        <a:pt x="335" y="863"/>
                      </a:lnTo>
                      <a:lnTo>
                        <a:pt x="346" y="845"/>
                      </a:lnTo>
                      <a:lnTo>
                        <a:pt x="356" y="825"/>
                      </a:lnTo>
                      <a:lnTo>
                        <a:pt x="365" y="805"/>
                      </a:lnTo>
                      <a:lnTo>
                        <a:pt x="373" y="785"/>
                      </a:lnTo>
                      <a:lnTo>
                        <a:pt x="382" y="764"/>
                      </a:lnTo>
                      <a:lnTo>
                        <a:pt x="388" y="743"/>
                      </a:lnTo>
                      <a:lnTo>
                        <a:pt x="395" y="722"/>
                      </a:lnTo>
                      <a:lnTo>
                        <a:pt x="400" y="700"/>
                      </a:lnTo>
                      <a:lnTo>
                        <a:pt x="406" y="678"/>
                      </a:lnTo>
                      <a:lnTo>
                        <a:pt x="410" y="655"/>
                      </a:lnTo>
                      <a:lnTo>
                        <a:pt x="415" y="631"/>
                      </a:lnTo>
                      <a:lnTo>
                        <a:pt x="418" y="607"/>
                      </a:lnTo>
                      <a:lnTo>
                        <a:pt x="420" y="584"/>
                      </a:lnTo>
                      <a:lnTo>
                        <a:pt x="423" y="557"/>
                      </a:lnTo>
                      <a:lnTo>
                        <a:pt x="423" y="531"/>
                      </a:lnTo>
                      <a:lnTo>
                        <a:pt x="421" y="504"/>
                      </a:lnTo>
                      <a:lnTo>
                        <a:pt x="419" y="478"/>
                      </a:lnTo>
                      <a:lnTo>
                        <a:pt x="415" y="452"/>
                      </a:lnTo>
                      <a:lnTo>
                        <a:pt x="409" y="427"/>
                      </a:lnTo>
                      <a:lnTo>
                        <a:pt x="404" y="401"/>
                      </a:lnTo>
                      <a:lnTo>
                        <a:pt x="396" y="376"/>
                      </a:lnTo>
                      <a:lnTo>
                        <a:pt x="388" y="352"/>
                      </a:lnTo>
                      <a:lnTo>
                        <a:pt x="379" y="327"/>
                      </a:lnTo>
                      <a:lnTo>
                        <a:pt x="371" y="303"/>
                      </a:lnTo>
                      <a:lnTo>
                        <a:pt x="361" y="281"/>
                      </a:lnTo>
                      <a:lnTo>
                        <a:pt x="350" y="258"/>
                      </a:lnTo>
                      <a:lnTo>
                        <a:pt x="339" y="236"/>
                      </a:lnTo>
                      <a:lnTo>
                        <a:pt x="328" y="215"/>
                      </a:lnTo>
                      <a:lnTo>
                        <a:pt x="316" y="195"/>
                      </a:lnTo>
                      <a:lnTo>
                        <a:pt x="293" y="156"/>
                      </a:lnTo>
                      <a:lnTo>
                        <a:pt x="270" y="121"/>
                      </a:lnTo>
                      <a:lnTo>
                        <a:pt x="249" y="90"/>
                      </a:lnTo>
                      <a:lnTo>
                        <a:pt x="229" y="63"/>
                      </a:lnTo>
                      <a:lnTo>
                        <a:pt x="198" y="25"/>
                      </a:lnTo>
                      <a:lnTo>
                        <a:pt x="184" y="8"/>
                      </a:lnTo>
                      <a:lnTo>
                        <a:pt x="181" y="5"/>
                      </a:lnTo>
                      <a:lnTo>
                        <a:pt x="176" y="3"/>
                      </a:lnTo>
                      <a:lnTo>
                        <a:pt x="172" y="1"/>
                      </a:lnTo>
                      <a:lnTo>
                        <a:pt x="168" y="0"/>
                      </a:lnTo>
                      <a:lnTo>
                        <a:pt x="164" y="1"/>
                      </a:lnTo>
                      <a:lnTo>
                        <a:pt x="160" y="3"/>
                      </a:lnTo>
                      <a:lnTo>
                        <a:pt x="155" y="4"/>
                      </a:lnTo>
                      <a:lnTo>
                        <a:pt x="152" y="7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55" name="Freeform 1195">
                  <a:extLst>
                    <a:ext uri="{FF2B5EF4-FFF2-40B4-BE49-F238E27FC236}">
                      <a16:creationId xmlns:a16="http://schemas.microsoft.com/office/drawing/2014/main" id="{B3296377-420D-4244-AB0B-51CF43D8F0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989383">
                  <a:off x="3027" y="5106"/>
                  <a:ext cx="78" cy="159"/>
                </a:xfrm>
                <a:custGeom>
                  <a:avLst/>
                  <a:gdLst>
                    <a:gd name="T0" fmla="*/ 181 w 227"/>
                    <a:gd name="T1" fmla="*/ 37 h 450"/>
                    <a:gd name="T2" fmla="*/ 176 w 227"/>
                    <a:gd name="T3" fmla="*/ 95 h 450"/>
                    <a:gd name="T4" fmla="*/ 167 w 227"/>
                    <a:gd name="T5" fmla="*/ 151 h 450"/>
                    <a:gd name="T6" fmla="*/ 151 w 227"/>
                    <a:gd name="T7" fmla="*/ 214 h 450"/>
                    <a:gd name="T8" fmla="*/ 134 w 227"/>
                    <a:gd name="T9" fmla="*/ 262 h 450"/>
                    <a:gd name="T10" fmla="*/ 118 w 227"/>
                    <a:gd name="T11" fmla="*/ 293 h 450"/>
                    <a:gd name="T12" fmla="*/ 101 w 227"/>
                    <a:gd name="T13" fmla="*/ 324 h 450"/>
                    <a:gd name="T14" fmla="*/ 80 w 227"/>
                    <a:gd name="T15" fmla="*/ 352 h 450"/>
                    <a:gd name="T16" fmla="*/ 54 w 227"/>
                    <a:gd name="T17" fmla="*/ 377 h 450"/>
                    <a:gd name="T18" fmla="*/ 27 w 227"/>
                    <a:gd name="T19" fmla="*/ 399 h 450"/>
                    <a:gd name="T20" fmla="*/ 8 w 227"/>
                    <a:gd name="T21" fmla="*/ 411 h 450"/>
                    <a:gd name="T22" fmla="*/ 2 w 227"/>
                    <a:gd name="T23" fmla="*/ 418 h 450"/>
                    <a:gd name="T24" fmla="*/ 0 w 227"/>
                    <a:gd name="T25" fmla="*/ 426 h 450"/>
                    <a:gd name="T26" fmla="*/ 0 w 227"/>
                    <a:gd name="T27" fmla="*/ 435 h 450"/>
                    <a:gd name="T28" fmla="*/ 5 w 227"/>
                    <a:gd name="T29" fmla="*/ 442 h 450"/>
                    <a:gd name="T30" fmla="*/ 12 w 227"/>
                    <a:gd name="T31" fmla="*/ 448 h 450"/>
                    <a:gd name="T32" fmla="*/ 20 w 227"/>
                    <a:gd name="T33" fmla="*/ 450 h 450"/>
                    <a:gd name="T34" fmla="*/ 29 w 227"/>
                    <a:gd name="T35" fmla="*/ 450 h 450"/>
                    <a:gd name="T36" fmla="*/ 51 w 227"/>
                    <a:gd name="T37" fmla="*/ 437 h 450"/>
                    <a:gd name="T38" fmla="*/ 83 w 227"/>
                    <a:gd name="T39" fmla="*/ 413 h 450"/>
                    <a:gd name="T40" fmla="*/ 111 w 227"/>
                    <a:gd name="T41" fmla="*/ 385 h 450"/>
                    <a:gd name="T42" fmla="*/ 135 w 227"/>
                    <a:gd name="T43" fmla="*/ 354 h 450"/>
                    <a:gd name="T44" fmla="*/ 155 w 227"/>
                    <a:gd name="T45" fmla="*/ 321 h 450"/>
                    <a:gd name="T46" fmla="*/ 172 w 227"/>
                    <a:gd name="T47" fmla="*/ 287 h 450"/>
                    <a:gd name="T48" fmla="*/ 192 w 227"/>
                    <a:gd name="T49" fmla="*/ 235 h 450"/>
                    <a:gd name="T50" fmla="*/ 210 w 227"/>
                    <a:gd name="T51" fmla="*/ 166 h 450"/>
                    <a:gd name="T52" fmla="*/ 221 w 227"/>
                    <a:gd name="T53" fmla="*/ 105 h 450"/>
                    <a:gd name="T54" fmla="*/ 225 w 227"/>
                    <a:gd name="T55" fmla="*/ 40 h 450"/>
                    <a:gd name="T56" fmla="*/ 225 w 227"/>
                    <a:gd name="T57" fmla="*/ 18 h 450"/>
                    <a:gd name="T58" fmla="*/ 222 w 227"/>
                    <a:gd name="T59" fmla="*/ 10 h 450"/>
                    <a:gd name="T60" fmla="*/ 217 w 227"/>
                    <a:gd name="T61" fmla="*/ 5 h 450"/>
                    <a:gd name="T62" fmla="*/ 208 w 227"/>
                    <a:gd name="T63" fmla="*/ 1 h 450"/>
                    <a:gd name="T64" fmla="*/ 199 w 227"/>
                    <a:gd name="T65" fmla="*/ 1 h 450"/>
                    <a:gd name="T66" fmla="*/ 191 w 227"/>
                    <a:gd name="T67" fmla="*/ 5 h 450"/>
                    <a:gd name="T68" fmla="*/ 185 w 227"/>
                    <a:gd name="T69" fmla="*/ 11 h 450"/>
                    <a:gd name="T70" fmla="*/ 181 w 227"/>
                    <a:gd name="T71" fmla="*/ 1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27" h="450">
                      <a:moveTo>
                        <a:pt x="181" y="24"/>
                      </a:moveTo>
                      <a:lnTo>
                        <a:pt x="181" y="37"/>
                      </a:lnTo>
                      <a:lnTo>
                        <a:pt x="179" y="71"/>
                      </a:lnTo>
                      <a:lnTo>
                        <a:pt x="176" y="95"/>
                      </a:lnTo>
                      <a:lnTo>
                        <a:pt x="172" y="122"/>
                      </a:lnTo>
                      <a:lnTo>
                        <a:pt x="167" y="151"/>
                      </a:lnTo>
                      <a:lnTo>
                        <a:pt x="160" y="182"/>
                      </a:lnTo>
                      <a:lnTo>
                        <a:pt x="151" y="214"/>
                      </a:lnTo>
                      <a:lnTo>
                        <a:pt x="140" y="246"/>
                      </a:lnTo>
                      <a:lnTo>
                        <a:pt x="134" y="262"/>
                      </a:lnTo>
                      <a:lnTo>
                        <a:pt x="126" y="278"/>
                      </a:lnTo>
                      <a:lnTo>
                        <a:pt x="118" y="293"/>
                      </a:lnTo>
                      <a:lnTo>
                        <a:pt x="109" y="309"/>
                      </a:lnTo>
                      <a:lnTo>
                        <a:pt x="101" y="324"/>
                      </a:lnTo>
                      <a:lnTo>
                        <a:pt x="91" y="338"/>
                      </a:lnTo>
                      <a:lnTo>
                        <a:pt x="80" y="352"/>
                      </a:lnTo>
                      <a:lnTo>
                        <a:pt x="67" y="365"/>
                      </a:lnTo>
                      <a:lnTo>
                        <a:pt x="54" y="377"/>
                      </a:lnTo>
                      <a:lnTo>
                        <a:pt x="41" y="388"/>
                      </a:lnTo>
                      <a:lnTo>
                        <a:pt x="27" y="399"/>
                      </a:lnTo>
                      <a:lnTo>
                        <a:pt x="11" y="408"/>
                      </a:lnTo>
                      <a:lnTo>
                        <a:pt x="8" y="411"/>
                      </a:lnTo>
                      <a:lnTo>
                        <a:pt x="5" y="415"/>
                      </a:lnTo>
                      <a:lnTo>
                        <a:pt x="2" y="418"/>
                      </a:lnTo>
                      <a:lnTo>
                        <a:pt x="0" y="422"/>
                      </a:lnTo>
                      <a:lnTo>
                        <a:pt x="0" y="426"/>
                      </a:lnTo>
                      <a:lnTo>
                        <a:pt x="0" y="430"/>
                      </a:lnTo>
                      <a:lnTo>
                        <a:pt x="0" y="435"/>
                      </a:lnTo>
                      <a:lnTo>
                        <a:pt x="2" y="439"/>
                      </a:lnTo>
                      <a:lnTo>
                        <a:pt x="5" y="442"/>
                      </a:lnTo>
                      <a:lnTo>
                        <a:pt x="8" y="446"/>
                      </a:lnTo>
                      <a:lnTo>
                        <a:pt x="12" y="448"/>
                      </a:lnTo>
                      <a:lnTo>
                        <a:pt x="16" y="450"/>
                      </a:lnTo>
                      <a:lnTo>
                        <a:pt x="20" y="450"/>
                      </a:lnTo>
                      <a:lnTo>
                        <a:pt x="24" y="450"/>
                      </a:lnTo>
                      <a:lnTo>
                        <a:pt x="29" y="450"/>
                      </a:lnTo>
                      <a:lnTo>
                        <a:pt x="33" y="448"/>
                      </a:lnTo>
                      <a:lnTo>
                        <a:pt x="51" y="437"/>
                      </a:lnTo>
                      <a:lnTo>
                        <a:pt x="67" y="426"/>
                      </a:lnTo>
                      <a:lnTo>
                        <a:pt x="83" y="413"/>
                      </a:lnTo>
                      <a:lnTo>
                        <a:pt x="97" y="399"/>
                      </a:lnTo>
                      <a:lnTo>
                        <a:pt x="111" y="385"/>
                      </a:lnTo>
                      <a:lnTo>
                        <a:pt x="123" y="369"/>
                      </a:lnTo>
                      <a:lnTo>
                        <a:pt x="135" y="354"/>
                      </a:lnTo>
                      <a:lnTo>
                        <a:pt x="145" y="338"/>
                      </a:lnTo>
                      <a:lnTo>
                        <a:pt x="155" y="321"/>
                      </a:lnTo>
                      <a:lnTo>
                        <a:pt x="164" y="304"/>
                      </a:lnTo>
                      <a:lnTo>
                        <a:pt x="172" y="287"/>
                      </a:lnTo>
                      <a:lnTo>
                        <a:pt x="179" y="270"/>
                      </a:lnTo>
                      <a:lnTo>
                        <a:pt x="192" y="235"/>
                      </a:lnTo>
                      <a:lnTo>
                        <a:pt x="202" y="200"/>
                      </a:lnTo>
                      <a:lnTo>
                        <a:pt x="210" y="166"/>
                      </a:lnTo>
                      <a:lnTo>
                        <a:pt x="217" y="135"/>
                      </a:lnTo>
                      <a:lnTo>
                        <a:pt x="221" y="105"/>
                      </a:lnTo>
                      <a:lnTo>
                        <a:pt x="223" y="80"/>
                      </a:lnTo>
                      <a:lnTo>
                        <a:pt x="225" y="40"/>
                      </a:lnTo>
                      <a:lnTo>
                        <a:pt x="227" y="24"/>
                      </a:lnTo>
                      <a:lnTo>
                        <a:pt x="225" y="18"/>
                      </a:lnTo>
                      <a:lnTo>
                        <a:pt x="224" y="15"/>
                      </a:lnTo>
                      <a:lnTo>
                        <a:pt x="222" y="10"/>
                      </a:lnTo>
                      <a:lnTo>
                        <a:pt x="220" y="7"/>
                      </a:lnTo>
                      <a:lnTo>
                        <a:pt x="217" y="5"/>
                      </a:lnTo>
                      <a:lnTo>
                        <a:pt x="212" y="3"/>
                      </a:lnTo>
                      <a:lnTo>
                        <a:pt x="208" y="1"/>
                      </a:lnTo>
                      <a:lnTo>
                        <a:pt x="203" y="0"/>
                      </a:lnTo>
                      <a:lnTo>
                        <a:pt x="199" y="1"/>
                      </a:lnTo>
                      <a:lnTo>
                        <a:pt x="195" y="3"/>
                      </a:lnTo>
                      <a:lnTo>
                        <a:pt x="191" y="5"/>
                      </a:lnTo>
                      <a:lnTo>
                        <a:pt x="188" y="7"/>
                      </a:lnTo>
                      <a:lnTo>
                        <a:pt x="185" y="11"/>
                      </a:lnTo>
                      <a:lnTo>
                        <a:pt x="182" y="15"/>
                      </a:lnTo>
                      <a:lnTo>
                        <a:pt x="181" y="19"/>
                      </a:lnTo>
                      <a:lnTo>
                        <a:pt x="181" y="24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56" name="Freeform 1196">
                  <a:extLst>
                    <a:ext uri="{FF2B5EF4-FFF2-40B4-BE49-F238E27FC236}">
                      <a16:creationId xmlns:a16="http://schemas.microsoft.com/office/drawing/2014/main" id="{B5D78B6A-C133-4694-8510-372F346BF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996749">
                  <a:off x="3075" y="4916"/>
                  <a:ext cx="59" cy="138"/>
                </a:xfrm>
                <a:custGeom>
                  <a:avLst/>
                  <a:gdLst>
                    <a:gd name="T0" fmla="*/ 4 w 170"/>
                    <a:gd name="T1" fmla="*/ 11 h 400"/>
                    <a:gd name="T2" fmla="*/ 0 w 170"/>
                    <a:gd name="T3" fmla="*/ 20 h 400"/>
                    <a:gd name="T4" fmla="*/ 1 w 170"/>
                    <a:gd name="T5" fmla="*/ 29 h 400"/>
                    <a:gd name="T6" fmla="*/ 5 w 170"/>
                    <a:gd name="T7" fmla="*/ 37 h 400"/>
                    <a:gd name="T8" fmla="*/ 15 w 170"/>
                    <a:gd name="T9" fmla="*/ 47 h 400"/>
                    <a:gd name="T10" fmla="*/ 45 w 170"/>
                    <a:gd name="T11" fmla="*/ 82 h 400"/>
                    <a:gd name="T12" fmla="*/ 70 w 170"/>
                    <a:gd name="T13" fmla="*/ 119 h 400"/>
                    <a:gd name="T14" fmla="*/ 95 w 170"/>
                    <a:gd name="T15" fmla="*/ 164 h 400"/>
                    <a:gd name="T16" fmla="*/ 111 w 170"/>
                    <a:gd name="T17" fmla="*/ 203 h 400"/>
                    <a:gd name="T18" fmla="*/ 119 w 170"/>
                    <a:gd name="T19" fmla="*/ 231 h 400"/>
                    <a:gd name="T20" fmla="*/ 123 w 170"/>
                    <a:gd name="T21" fmla="*/ 260 h 400"/>
                    <a:gd name="T22" fmla="*/ 125 w 170"/>
                    <a:gd name="T23" fmla="*/ 291 h 400"/>
                    <a:gd name="T24" fmla="*/ 123 w 170"/>
                    <a:gd name="T25" fmla="*/ 322 h 400"/>
                    <a:gd name="T26" fmla="*/ 116 w 170"/>
                    <a:gd name="T27" fmla="*/ 354 h 400"/>
                    <a:gd name="T28" fmla="*/ 110 w 170"/>
                    <a:gd name="T29" fmla="*/ 375 h 400"/>
                    <a:gd name="T30" fmla="*/ 111 w 170"/>
                    <a:gd name="T31" fmla="*/ 384 h 400"/>
                    <a:gd name="T32" fmla="*/ 114 w 170"/>
                    <a:gd name="T33" fmla="*/ 391 h 400"/>
                    <a:gd name="T34" fmla="*/ 121 w 170"/>
                    <a:gd name="T35" fmla="*/ 397 h 400"/>
                    <a:gd name="T36" fmla="*/ 130 w 170"/>
                    <a:gd name="T37" fmla="*/ 400 h 400"/>
                    <a:gd name="T38" fmla="*/ 138 w 170"/>
                    <a:gd name="T39" fmla="*/ 400 h 400"/>
                    <a:gd name="T40" fmla="*/ 146 w 170"/>
                    <a:gd name="T41" fmla="*/ 396 h 400"/>
                    <a:gd name="T42" fmla="*/ 152 w 170"/>
                    <a:gd name="T43" fmla="*/ 389 h 400"/>
                    <a:gd name="T44" fmla="*/ 159 w 170"/>
                    <a:gd name="T45" fmla="*/ 366 h 400"/>
                    <a:gd name="T46" fmla="*/ 167 w 170"/>
                    <a:gd name="T47" fmla="*/ 330 h 400"/>
                    <a:gd name="T48" fmla="*/ 170 w 170"/>
                    <a:gd name="T49" fmla="*/ 293 h 400"/>
                    <a:gd name="T50" fmla="*/ 169 w 170"/>
                    <a:gd name="T51" fmla="*/ 259 h 400"/>
                    <a:gd name="T52" fmla="*/ 164 w 170"/>
                    <a:gd name="T53" fmla="*/ 225 h 400"/>
                    <a:gd name="T54" fmla="*/ 156 w 170"/>
                    <a:gd name="T55" fmla="*/ 194 h 400"/>
                    <a:gd name="T56" fmla="*/ 145 w 170"/>
                    <a:gd name="T57" fmla="*/ 164 h 400"/>
                    <a:gd name="T58" fmla="*/ 133 w 170"/>
                    <a:gd name="T59" fmla="*/ 135 h 400"/>
                    <a:gd name="T60" fmla="*/ 112 w 170"/>
                    <a:gd name="T61" fmla="*/ 98 h 400"/>
                    <a:gd name="T62" fmla="*/ 83 w 170"/>
                    <a:gd name="T63" fmla="*/ 57 h 400"/>
                    <a:gd name="T64" fmla="*/ 48 w 170"/>
                    <a:gd name="T65" fmla="*/ 17 h 400"/>
                    <a:gd name="T66" fmla="*/ 35 w 170"/>
                    <a:gd name="T67" fmla="*/ 4 h 400"/>
                    <a:gd name="T68" fmla="*/ 26 w 170"/>
                    <a:gd name="T69" fmla="*/ 1 h 400"/>
                    <a:gd name="T70" fmla="*/ 18 w 170"/>
                    <a:gd name="T71" fmla="*/ 1 h 400"/>
                    <a:gd name="T72" fmla="*/ 10 w 170"/>
                    <a:gd name="T73" fmla="*/ 5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0" h="400">
                      <a:moveTo>
                        <a:pt x="6" y="8"/>
                      </a:moveTo>
                      <a:lnTo>
                        <a:pt x="4" y="11"/>
                      </a:lnTo>
                      <a:lnTo>
                        <a:pt x="1" y="16"/>
                      </a:lnTo>
                      <a:lnTo>
                        <a:pt x="0" y="20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3" y="32"/>
                      </a:lnTo>
                      <a:lnTo>
                        <a:pt x="5" y="37"/>
                      </a:lnTo>
                      <a:lnTo>
                        <a:pt x="8" y="40"/>
                      </a:lnTo>
                      <a:lnTo>
                        <a:pt x="15" y="47"/>
                      </a:lnTo>
                      <a:lnTo>
                        <a:pt x="33" y="68"/>
                      </a:lnTo>
                      <a:lnTo>
                        <a:pt x="45" y="82"/>
                      </a:lnTo>
                      <a:lnTo>
                        <a:pt x="58" y="99"/>
                      </a:lnTo>
                      <a:lnTo>
                        <a:pt x="70" y="119"/>
                      </a:lnTo>
                      <a:lnTo>
                        <a:pt x="83" y="140"/>
                      </a:lnTo>
                      <a:lnTo>
                        <a:pt x="95" y="164"/>
                      </a:lnTo>
                      <a:lnTo>
                        <a:pt x="106" y="189"/>
                      </a:lnTo>
                      <a:lnTo>
                        <a:pt x="111" y="203"/>
                      </a:lnTo>
                      <a:lnTo>
                        <a:pt x="115" y="217"/>
                      </a:lnTo>
                      <a:lnTo>
                        <a:pt x="119" y="231"/>
                      </a:lnTo>
                      <a:lnTo>
                        <a:pt x="121" y="246"/>
                      </a:lnTo>
                      <a:lnTo>
                        <a:pt x="123" y="260"/>
                      </a:lnTo>
                      <a:lnTo>
                        <a:pt x="124" y="275"/>
                      </a:lnTo>
                      <a:lnTo>
                        <a:pt x="125" y="291"/>
                      </a:lnTo>
                      <a:lnTo>
                        <a:pt x="124" y="306"/>
                      </a:lnTo>
                      <a:lnTo>
                        <a:pt x="123" y="322"/>
                      </a:lnTo>
                      <a:lnTo>
                        <a:pt x="120" y="338"/>
                      </a:lnTo>
                      <a:lnTo>
                        <a:pt x="116" y="354"/>
                      </a:lnTo>
                      <a:lnTo>
                        <a:pt x="111" y="370"/>
                      </a:lnTo>
                      <a:lnTo>
                        <a:pt x="110" y="375"/>
                      </a:lnTo>
                      <a:lnTo>
                        <a:pt x="110" y="379"/>
                      </a:lnTo>
                      <a:lnTo>
                        <a:pt x="111" y="384"/>
                      </a:lnTo>
                      <a:lnTo>
                        <a:pt x="112" y="388"/>
                      </a:lnTo>
                      <a:lnTo>
                        <a:pt x="114" y="391"/>
                      </a:lnTo>
                      <a:lnTo>
                        <a:pt x="117" y="395"/>
                      </a:lnTo>
                      <a:lnTo>
                        <a:pt x="121" y="397"/>
                      </a:lnTo>
                      <a:lnTo>
                        <a:pt x="125" y="399"/>
                      </a:lnTo>
                      <a:lnTo>
                        <a:pt x="130" y="400"/>
                      </a:lnTo>
                      <a:lnTo>
                        <a:pt x="134" y="400"/>
                      </a:lnTo>
                      <a:lnTo>
                        <a:pt x="138" y="400"/>
                      </a:lnTo>
                      <a:lnTo>
                        <a:pt x="142" y="398"/>
                      </a:lnTo>
                      <a:lnTo>
                        <a:pt x="146" y="396"/>
                      </a:lnTo>
                      <a:lnTo>
                        <a:pt x="149" y="394"/>
                      </a:lnTo>
                      <a:lnTo>
                        <a:pt x="152" y="389"/>
                      </a:lnTo>
                      <a:lnTo>
                        <a:pt x="154" y="386"/>
                      </a:lnTo>
                      <a:lnTo>
                        <a:pt x="159" y="366"/>
                      </a:lnTo>
                      <a:lnTo>
                        <a:pt x="164" y="348"/>
                      </a:lnTo>
                      <a:lnTo>
                        <a:pt x="167" y="330"/>
                      </a:lnTo>
                      <a:lnTo>
                        <a:pt x="169" y="311"/>
                      </a:lnTo>
                      <a:lnTo>
                        <a:pt x="170" y="293"/>
                      </a:lnTo>
                      <a:lnTo>
                        <a:pt x="170" y="275"/>
                      </a:lnTo>
                      <a:lnTo>
                        <a:pt x="169" y="259"/>
                      </a:lnTo>
                      <a:lnTo>
                        <a:pt x="167" y="241"/>
                      </a:lnTo>
                      <a:lnTo>
                        <a:pt x="164" y="225"/>
                      </a:lnTo>
                      <a:lnTo>
                        <a:pt x="161" y="209"/>
                      </a:lnTo>
                      <a:lnTo>
                        <a:pt x="156" y="194"/>
                      </a:lnTo>
                      <a:lnTo>
                        <a:pt x="151" y="178"/>
                      </a:lnTo>
                      <a:lnTo>
                        <a:pt x="145" y="164"/>
                      </a:lnTo>
                      <a:lnTo>
                        <a:pt x="138" y="149"/>
                      </a:lnTo>
                      <a:lnTo>
                        <a:pt x="133" y="135"/>
                      </a:lnTo>
                      <a:lnTo>
                        <a:pt x="125" y="122"/>
                      </a:lnTo>
                      <a:lnTo>
                        <a:pt x="112" y="98"/>
                      </a:lnTo>
                      <a:lnTo>
                        <a:pt x="96" y="75"/>
                      </a:lnTo>
                      <a:lnTo>
                        <a:pt x="83" y="57"/>
                      </a:lnTo>
                      <a:lnTo>
                        <a:pt x="70" y="40"/>
                      </a:lnTo>
                      <a:lnTo>
                        <a:pt x="48" y="17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0" y="2"/>
                      </a:lnTo>
                      <a:lnTo>
                        <a:pt x="26" y="1"/>
                      </a:lnTo>
                      <a:lnTo>
                        <a:pt x="22" y="0"/>
                      </a:lnTo>
                      <a:lnTo>
                        <a:pt x="18" y="1"/>
                      </a:lnTo>
                      <a:lnTo>
                        <a:pt x="14" y="2"/>
                      </a:lnTo>
                      <a:lnTo>
                        <a:pt x="10" y="5"/>
                      </a:lnTo>
                      <a:lnTo>
                        <a:pt x="6" y="8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57" name="Freeform 1197">
                  <a:extLst>
                    <a:ext uri="{FF2B5EF4-FFF2-40B4-BE49-F238E27FC236}">
                      <a16:creationId xmlns:a16="http://schemas.microsoft.com/office/drawing/2014/main" id="{EB55EBBB-FDA0-495F-8666-83BE4FB233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978656">
                  <a:off x="3173" y="4936"/>
                  <a:ext cx="44" cy="90"/>
                </a:xfrm>
                <a:custGeom>
                  <a:avLst/>
                  <a:gdLst>
                    <a:gd name="T0" fmla="*/ 5 w 124"/>
                    <a:gd name="T1" fmla="*/ 8 h 259"/>
                    <a:gd name="T2" fmla="*/ 2 w 124"/>
                    <a:gd name="T3" fmla="*/ 11 h 259"/>
                    <a:gd name="T4" fmla="*/ 1 w 124"/>
                    <a:gd name="T5" fmla="*/ 16 h 259"/>
                    <a:gd name="T6" fmla="*/ 0 w 124"/>
                    <a:gd name="T7" fmla="*/ 20 h 259"/>
                    <a:gd name="T8" fmla="*/ 0 w 124"/>
                    <a:gd name="T9" fmla="*/ 25 h 259"/>
                    <a:gd name="T10" fmla="*/ 0 w 124"/>
                    <a:gd name="T11" fmla="*/ 29 h 259"/>
                    <a:gd name="T12" fmla="*/ 2 w 124"/>
                    <a:gd name="T13" fmla="*/ 32 h 259"/>
                    <a:gd name="T14" fmla="*/ 4 w 124"/>
                    <a:gd name="T15" fmla="*/ 37 h 259"/>
                    <a:gd name="T16" fmla="*/ 8 w 124"/>
                    <a:gd name="T17" fmla="*/ 40 h 259"/>
                    <a:gd name="T18" fmla="*/ 12 w 124"/>
                    <a:gd name="T19" fmla="*/ 44 h 259"/>
                    <a:gd name="T20" fmla="*/ 22 w 124"/>
                    <a:gd name="T21" fmla="*/ 54 h 259"/>
                    <a:gd name="T22" fmla="*/ 34 w 124"/>
                    <a:gd name="T23" fmla="*/ 71 h 259"/>
                    <a:gd name="T24" fmla="*/ 49 w 124"/>
                    <a:gd name="T25" fmla="*/ 93 h 259"/>
                    <a:gd name="T26" fmla="*/ 55 w 124"/>
                    <a:gd name="T27" fmla="*/ 106 h 259"/>
                    <a:gd name="T28" fmla="*/ 62 w 124"/>
                    <a:gd name="T29" fmla="*/ 121 h 259"/>
                    <a:gd name="T30" fmla="*/ 67 w 124"/>
                    <a:gd name="T31" fmla="*/ 136 h 259"/>
                    <a:gd name="T32" fmla="*/ 73 w 124"/>
                    <a:gd name="T33" fmla="*/ 154 h 259"/>
                    <a:gd name="T34" fmla="*/ 76 w 124"/>
                    <a:gd name="T35" fmla="*/ 172 h 259"/>
                    <a:gd name="T36" fmla="*/ 78 w 124"/>
                    <a:gd name="T37" fmla="*/ 191 h 259"/>
                    <a:gd name="T38" fmla="*/ 78 w 124"/>
                    <a:gd name="T39" fmla="*/ 212 h 259"/>
                    <a:gd name="T40" fmla="*/ 77 w 124"/>
                    <a:gd name="T41" fmla="*/ 233 h 259"/>
                    <a:gd name="T42" fmla="*/ 77 w 124"/>
                    <a:gd name="T43" fmla="*/ 238 h 259"/>
                    <a:gd name="T44" fmla="*/ 78 w 124"/>
                    <a:gd name="T45" fmla="*/ 242 h 259"/>
                    <a:gd name="T46" fmla="*/ 79 w 124"/>
                    <a:gd name="T47" fmla="*/ 247 h 259"/>
                    <a:gd name="T48" fmla="*/ 82 w 124"/>
                    <a:gd name="T49" fmla="*/ 250 h 259"/>
                    <a:gd name="T50" fmla="*/ 85 w 124"/>
                    <a:gd name="T51" fmla="*/ 253 h 259"/>
                    <a:gd name="T52" fmla="*/ 88 w 124"/>
                    <a:gd name="T53" fmla="*/ 256 h 259"/>
                    <a:gd name="T54" fmla="*/ 93 w 124"/>
                    <a:gd name="T55" fmla="*/ 258 h 259"/>
                    <a:gd name="T56" fmla="*/ 97 w 124"/>
                    <a:gd name="T57" fmla="*/ 259 h 259"/>
                    <a:gd name="T58" fmla="*/ 102 w 124"/>
                    <a:gd name="T59" fmla="*/ 259 h 259"/>
                    <a:gd name="T60" fmla="*/ 106 w 124"/>
                    <a:gd name="T61" fmla="*/ 258 h 259"/>
                    <a:gd name="T62" fmla="*/ 110 w 124"/>
                    <a:gd name="T63" fmla="*/ 257 h 259"/>
                    <a:gd name="T64" fmla="*/ 114 w 124"/>
                    <a:gd name="T65" fmla="*/ 253 h 259"/>
                    <a:gd name="T66" fmla="*/ 117 w 124"/>
                    <a:gd name="T67" fmla="*/ 251 h 259"/>
                    <a:gd name="T68" fmla="*/ 119 w 124"/>
                    <a:gd name="T69" fmla="*/ 248 h 259"/>
                    <a:gd name="T70" fmla="*/ 121 w 124"/>
                    <a:gd name="T71" fmla="*/ 243 h 259"/>
                    <a:gd name="T72" fmla="*/ 121 w 124"/>
                    <a:gd name="T73" fmla="*/ 239 h 259"/>
                    <a:gd name="T74" fmla="*/ 124 w 124"/>
                    <a:gd name="T75" fmla="*/ 226 h 259"/>
                    <a:gd name="T76" fmla="*/ 124 w 124"/>
                    <a:gd name="T77" fmla="*/ 212 h 259"/>
                    <a:gd name="T78" fmla="*/ 124 w 124"/>
                    <a:gd name="T79" fmla="*/ 200 h 259"/>
                    <a:gd name="T80" fmla="*/ 124 w 124"/>
                    <a:gd name="T81" fmla="*/ 188 h 259"/>
                    <a:gd name="T82" fmla="*/ 120 w 124"/>
                    <a:gd name="T83" fmla="*/ 165 h 259"/>
                    <a:gd name="T84" fmla="*/ 116 w 124"/>
                    <a:gd name="T85" fmla="*/ 143 h 259"/>
                    <a:gd name="T86" fmla="*/ 110 w 124"/>
                    <a:gd name="T87" fmla="*/ 122 h 259"/>
                    <a:gd name="T88" fmla="*/ 104 w 124"/>
                    <a:gd name="T89" fmla="*/ 103 h 259"/>
                    <a:gd name="T90" fmla="*/ 96 w 124"/>
                    <a:gd name="T91" fmla="*/ 86 h 259"/>
                    <a:gd name="T92" fmla="*/ 87 w 124"/>
                    <a:gd name="T93" fmla="*/ 70 h 259"/>
                    <a:gd name="T94" fmla="*/ 78 w 124"/>
                    <a:gd name="T95" fmla="*/ 55 h 259"/>
                    <a:gd name="T96" fmla="*/ 70 w 124"/>
                    <a:gd name="T97" fmla="*/ 43 h 259"/>
                    <a:gd name="T98" fmla="*/ 62 w 124"/>
                    <a:gd name="T99" fmla="*/ 32 h 259"/>
                    <a:gd name="T100" fmla="*/ 54 w 124"/>
                    <a:gd name="T101" fmla="*/ 23 h 259"/>
                    <a:gd name="T102" fmla="*/ 42 w 124"/>
                    <a:gd name="T103" fmla="*/ 11 h 259"/>
                    <a:gd name="T104" fmla="*/ 36 w 124"/>
                    <a:gd name="T105" fmla="*/ 6 h 259"/>
                    <a:gd name="T106" fmla="*/ 33 w 124"/>
                    <a:gd name="T107" fmla="*/ 4 h 259"/>
                    <a:gd name="T108" fmla="*/ 29 w 124"/>
                    <a:gd name="T109" fmla="*/ 1 h 259"/>
                    <a:gd name="T110" fmla="*/ 24 w 124"/>
                    <a:gd name="T111" fmla="*/ 0 h 259"/>
                    <a:gd name="T112" fmla="*/ 21 w 124"/>
                    <a:gd name="T113" fmla="*/ 0 h 259"/>
                    <a:gd name="T114" fmla="*/ 17 w 124"/>
                    <a:gd name="T115" fmla="*/ 1 h 259"/>
                    <a:gd name="T116" fmla="*/ 12 w 124"/>
                    <a:gd name="T117" fmla="*/ 2 h 259"/>
                    <a:gd name="T118" fmla="*/ 9 w 124"/>
                    <a:gd name="T119" fmla="*/ 5 h 259"/>
                    <a:gd name="T120" fmla="*/ 5 w 124"/>
                    <a:gd name="T121" fmla="*/ 8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4" h="259">
                      <a:moveTo>
                        <a:pt x="5" y="8"/>
                      </a:moveTo>
                      <a:lnTo>
                        <a:pt x="2" y="11"/>
                      </a:lnTo>
                      <a:lnTo>
                        <a:pt x="1" y="16"/>
                      </a:lnTo>
                      <a:lnTo>
                        <a:pt x="0" y="20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2" y="32"/>
                      </a:lnTo>
                      <a:lnTo>
                        <a:pt x="4" y="37"/>
                      </a:lnTo>
                      <a:lnTo>
                        <a:pt x="8" y="40"/>
                      </a:lnTo>
                      <a:lnTo>
                        <a:pt x="12" y="44"/>
                      </a:lnTo>
                      <a:lnTo>
                        <a:pt x="22" y="54"/>
                      </a:lnTo>
                      <a:lnTo>
                        <a:pt x="34" y="71"/>
                      </a:lnTo>
                      <a:lnTo>
                        <a:pt x="49" y="93"/>
                      </a:lnTo>
                      <a:lnTo>
                        <a:pt x="55" y="106"/>
                      </a:lnTo>
                      <a:lnTo>
                        <a:pt x="62" y="121"/>
                      </a:lnTo>
                      <a:lnTo>
                        <a:pt x="67" y="136"/>
                      </a:lnTo>
                      <a:lnTo>
                        <a:pt x="73" y="154"/>
                      </a:lnTo>
                      <a:lnTo>
                        <a:pt x="76" y="172"/>
                      </a:lnTo>
                      <a:lnTo>
                        <a:pt x="78" y="191"/>
                      </a:lnTo>
                      <a:lnTo>
                        <a:pt x="78" y="212"/>
                      </a:lnTo>
                      <a:lnTo>
                        <a:pt x="77" y="233"/>
                      </a:lnTo>
                      <a:lnTo>
                        <a:pt x="77" y="238"/>
                      </a:lnTo>
                      <a:lnTo>
                        <a:pt x="78" y="242"/>
                      </a:lnTo>
                      <a:lnTo>
                        <a:pt x="79" y="247"/>
                      </a:lnTo>
                      <a:lnTo>
                        <a:pt x="82" y="250"/>
                      </a:lnTo>
                      <a:lnTo>
                        <a:pt x="85" y="253"/>
                      </a:lnTo>
                      <a:lnTo>
                        <a:pt x="88" y="256"/>
                      </a:lnTo>
                      <a:lnTo>
                        <a:pt x="93" y="258"/>
                      </a:lnTo>
                      <a:lnTo>
                        <a:pt x="97" y="259"/>
                      </a:lnTo>
                      <a:lnTo>
                        <a:pt x="102" y="259"/>
                      </a:lnTo>
                      <a:lnTo>
                        <a:pt x="106" y="258"/>
                      </a:lnTo>
                      <a:lnTo>
                        <a:pt x="110" y="257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lnTo>
                        <a:pt x="119" y="248"/>
                      </a:lnTo>
                      <a:lnTo>
                        <a:pt x="121" y="243"/>
                      </a:lnTo>
                      <a:lnTo>
                        <a:pt x="121" y="239"/>
                      </a:lnTo>
                      <a:lnTo>
                        <a:pt x="124" y="226"/>
                      </a:lnTo>
                      <a:lnTo>
                        <a:pt x="124" y="212"/>
                      </a:lnTo>
                      <a:lnTo>
                        <a:pt x="124" y="200"/>
                      </a:lnTo>
                      <a:lnTo>
                        <a:pt x="124" y="188"/>
                      </a:lnTo>
                      <a:lnTo>
                        <a:pt x="120" y="165"/>
                      </a:lnTo>
                      <a:lnTo>
                        <a:pt x="116" y="143"/>
                      </a:lnTo>
                      <a:lnTo>
                        <a:pt x="110" y="122"/>
                      </a:lnTo>
                      <a:lnTo>
                        <a:pt x="104" y="103"/>
                      </a:lnTo>
                      <a:lnTo>
                        <a:pt x="96" y="86"/>
                      </a:lnTo>
                      <a:lnTo>
                        <a:pt x="87" y="70"/>
                      </a:lnTo>
                      <a:lnTo>
                        <a:pt x="78" y="55"/>
                      </a:lnTo>
                      <a:lnTo>
                        <a:pt x="70" y="43"/>
                      </a:lnTo>
                      <a:lnTo>
                        <a:pt x="62" y="32"/>
                      </a:lnTo>
                      <a:lnTo>
                        <a:pt x="54" y="23"/>
                      </a:lnTo>
                      <a:lnTo>
                        <a:pt x="42" y="11"/>
                      </a:lnTo>
                      <a:lnTo>
                        <a:pt x="36" y="6"/>
                      </a:lnTo>
                      <a:lnTo>
                        <a:pt x="33" y="4"/>
                      </a:lnTo>
                      <a:lnTo>
                        <a:pt x="29" y="1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2"/>
                      </a:lnTo>
                      <a:lnTo>
                        <a:pt x="9" y="5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solidFill>
                  <a:srgbClr val="D93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7758" name="Freeform 1198">
                <a:extLst>
                  <a:ext uri="{FF2B5EF4-FFF2-40B4-BE49-F238E27FC236}">
                    <a16:creationId xmlns:a16="http://schemas.microsoft.com/office/drawing/2014/main" id="{3A3B2809-F3A4-45A0-AA03-CEE04B4F35CD}"/>
                  </a:ext>
                </a:extLst>
              </p:cNvPr>
              <p:cNvSpPr>
                <a:spLocks/>
              </p:cNvSpPr>
              <p:nvPr/>
            </p:nvSpPr>
            <p:spPr bwMode="auto">
              <a:xfrm rot="802016">
                <a:off x="3517" y="3167"/>
                <a:ext cx="294" cy="154"/>
              </a:xfrm>
              <a:custGeom>
                <a:avLst/>
                <a:gdLst>
                  <a:gd name="T0" fmla="*/ 514 w 6009"/>
                  <a:gd name="T1" fmla="*/ 3010 h 3153"/>
                  <a:gd name="T2" fmla="*/ 873 w 6009"/>
                  <a:gd name="T3" fmla="*/ 3004 h 3153"/>
                  <a:gd name="T4" fmla="*/ 962 w 6009"/>
                  <a:gd name="T5" fmla="*/ 3051 h 3153"/>
                  <a:gd name="T6" fmla="*/ 966 w 6009"/>
                  <a:gd name="T7" fmla="*/ 3094 h 3153"/>
                  <a:gd name="T8" fmla="*/ 1146 w 6009"/>
                  <a:gd name="T9" fmla="*/ 2862 h 3153"/>
                  <a:gd name="T10" fmla="*/ 1100 w 6009"/>
                  <a:gd name="T11" fmla="*/ 2543 h 3153"/>
                  <a:gd name="T12" fmla="*/ 921 w 6009"/>
                  <a:gd name="T13" fmla="*/ 2224 h 3153"/>
                  <a:gd name="T14" fmla="*/ 791 w 6009"/>
                  <a:gd name="T15" fmla="*/ 2057 h 3153"/>
                  <a:gd name="T16" fmla="*/ 1024 w 6009"/>
                  <a:gd name="T17" fmla="*/ 1994 h 3153"/>
                  <a:gd name="T18" fmla="*/ 1363 w 6009"/>
                  <a:gd name="T19" fmla="*/ 2076 h 3153"/>
                  <a:gd name="T20" fmla="*/ 1567 w 6009"/>
                  <a:gd name="T21" fmla="*/ 2037 h 3153"/>
                  <a:gd name="T22" fmla="*/ 1689 w 6009"/>
                  <a:gd name="T23" fmla="*/ 1857 h 3153"/>
                  <a:gd name="T24" fmla="*/ 1490 w 6009"/>
                  <a:gd name="T25" fmla="*/ 1573 h 3153"/>
                  <a:gd name="T26" fmla="*/ 1456 w 6009"/>
                  <a:gd name="T27" fmla="*/ 1467 h 3153"/>
                  <a:gd name="T28" fmla="*/ 1795 w 6009"/>
                  <a:gd name="T29" fmla="*/ 1485 h 3153"/>
                  <a:gd name="T30" fmla="*/ 1962 w 6009"/>
                  <a:gd name="T31" fmla="*/ 1635 h 3153"/>
                  <a:gd name="T32" fmla="*/ 2167 w 6009"/>
                  <a:gd name="T33" fmla="*/ 1931 h 3153"/>
                  <a:gd name="T34" fmla="*/ 2489 w 6009"/>
                  <a:gd name="T35" fmla="*/ 1951 h 3153"/>
                  <a:gd name="T36" fmla="*/ 2763 w 6009"/>
                  <a:gd name="T37" fmla="*/ 1847 h 3153"/>
                  <a:gd name="T38" fmla="*/ 2931 w 6009"/>
                  <a:gd name="T39" fmla="*/ 1611 h 3153"/>
                  <a:gd name="T40" fmla="*/ 3099 w 6009"/>
                  <a:gd name="T41" fmla="*/ 1758 h 3153"/>
                  <a:gd name="T42" fmla="*/ 3226 w 6009"/>
                  <a:gd name="T43" fmla="*/ 1747 h 3153"/>
                  <a:gd name="T44" fmla="*/ 3495 w 6009"/>
                  <a:gd name="T45" fmla="*/ 1547 h 3153"/>
                  <a:gd name="T46" fmla="*/ 3825 w 6009"/>
                  <a:gd name="T47" fmla="*/ 1550 h 3153"/>
                  <a:gd name="T48" fmla="*/ 4299 w 6009"/>
                  <a:gd name="T49" fmla="*/ 1651 h 3153"/>
                  <a:gd name="T50" fmla="*/ 4457 w 6009"/>
                  <a:gd name="T51" fmla="*/ 1507 h 3153"/>
                  <a:gd name="T52" fmla="*/ 4654 w 6009"/>
                  <a:gd name="T53" fmla="*/ 1430 h 3153"/>
                  <a:gd name="T54" fmla="*/ 4835 w 6009"/>
                  <a:gd name="T55" fmla="*/ 1164 h 3153"/>
                  <a:gd name="T56" fmla="*/ 5242 w 6009"/>
                  <a:gd name="T57" fmla="*/ 978 h 3153"/>
                  <a:gd name="T58" fmla="*/ 5403 w 6009"/>
                  <a:gd name="T59" fmla="*/ 723 h 3153"/>
                  <a:gd name="T60" fmla="*/ 5523 w 6009"/>
                  <a:gd name="T61" fmla="*/ 566 h 3153"/>
                  <a:gd name="T62" fmla="*/ 5522 w 6009"/>
                  <a:gd name="T63" fmla="*/ 273 h 3153"/>
                  <a:gd name="T64" fmla="*/ 5690 w 6009"/>
                  <a:gd name="T65" fmla="*/ 104 h 3153"/>
                  <a:gd name="T66" fmla="*/ 5683 w 6009"/>
                  <a:gd name="T67" fmla="*/ 11 h 3153"/>
                  <a:gd name="T68" fmla="*/ 4710 w 6009"/>
                  <a:gd name="T69" fmla="*/ 182 h 3153"/>
                  <a:gd name="T70" fmla="*/ 3724 w 6009"/>
                  <a:gd name="T71" fmla="*/ 599 h 3153"/>
                  <a:gd name="T72" fmla="*/ 3388 w 6009"/>
                  <a:gd name="T73" fmla="*/ 846 h 3153"/>
                  <a:gd name="T74" fmla="*/ 3153 w 6009"/>
                  <a:gd name="T75" fmla="*/ 766 h 3153"/>
                  <a:gd name="T76" fmla="*/ 2978 w 6009"/>
                  <a:gd name="T77" fmla="*/ 613 h 3153"/>
                  <a:gd name="T78" fmla="*/ 2926 w 6009"/>
                  <a:gd name="T79" fmla="*/ 457 h 3153"/>
                  <a:gd name="T80" fmla="*/ 2767 w 6009"/>
                  <a:gd name="T81" fmla="*/ 492 h 3153"/>
                  <a:gd name="T82" fmla="*/ 2613 w 6009"/>
                  <a:gd name="T83" fmla="*/ 463 h 3153"/>
                  <a:gd name="T84" fmla="*/ 2467 w 6009"/>
                  <a:gd name="T85" fmla="*/ 447 h 3153"/>
                  <a:gd name="T86" fmla="*/ 2519 w 6009"/>
                  <a:gd name="T87" fmla="*/ 299 h 3153"/>
                  <a:gd name="T88" fmla="*/ 2280 w 6009"/>
                  <a:gd name="T89" fmla="*/ 333 h 3153"/>
                  <a:gd name="T90" fmla="*/ 2027 w 6009"/>
                  <a:gd name="T91" fmla="*/ 532 h 3153"/>
                  <a:gd name="T92" fmla="*/ 1928 w 6009"/>
                  <a:gd name="T93" fmla="*/ 518 h 3153"/>
                  <a:gd name="T94" fmla="*/ 2136 w 6009"/>
                  <a:gd name="T95" fmla="*/ 208 h 3153"/>
                  <a:gd name="T96" fmla="*/ 1968 w 6009"/>
                  <a:gd name="T97" fmla="*/ 308 h 3153"/>
                  <a:gd name="T98" fmla="*/ 1629 w 6009"/>
                  <a:gd name="T99" fmla="*/ 669 h 3153"/>
                  <a:gd name="T100" fmla="*/ 1578 w 6009"/>
                  <a:gd name="T101" fmla="*/ 564 h 3153"/>
                  <a:gd name="T102" fmla="*/ 1500 w 6009"/>
                  <a:gd name="T103" fmla="*/ 660 h 3153"/>
                  <a:gd name="T104" fmla="*/ 1403 w 6009"/>
                  <a:gd name="T105" fmla="*/ 640 h 3153"/>
                  <a:gd name="T106" fmla="*/ 1252 w 6009"/>
                  <a:gd name="T107" fmla="*/ 698 h 3153"/>
                  <a:gd name="T108" fmla="*/ 943 w 6009"/>
                  <a:gd name="T109" fmla="*/ 1253 h 3153"/>
                  <a:gd name="T110" fmla="*/ 657 w 6009"/>
                  <a:gd name="T111" fmla="*/ 1713 h 3153"/>
                  <a:gd name="T112" fmla="*/ 198 w 6009"/>
                  <a:gd name="T113" fmla="*/ 2371 h 3153"/>
                  <a:gd name="T114" fmla="*/ 107 w 6009"/>
                  <a:gd name="T115" fmla="*/ 2697 h 3153"/>
                  <a:gd name="T116" fmla="*/ 7 w 6009"/>
                  <a:gd name="T117" fmla="*/ 2935 h 3153"/>
                  <a:gd name="T118" fmla="*/ 89 w 6009"/>
                  <a:gd name="T119" fmla="*/ 3049 h 3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09" h="3153">
                    <a:moveTo>
                      <a:pt x="193" y="3031"/>
                    </a:moveTo>
                    <a:lnTo>
                      <a:pt x="233" y="3016"/>
                    </a:lnTo>
                    <a:lnTo>
                      <a:pt x="266" y="3004"/>
                    </a:lnTo>
                    <a:lnTo>
                      <a:pt x="296" y="2995"/>
                    </a:lnTo>
                    <a:lnTo>
                      <a:pt x="322" y="2988"/>
                    </a:lnTo>
                    <a:lnTo>
                      <a:pt x="345" y="2983"/>
                    </a:lnTo>
                    <a:lnTo>
                      <a:pt x="365" y="2981"/>
                    </a:lnTo>
                    <a:lnTo>
                      <a:pt x="384" y="2980"/>
                    </a:lnTo>
                    <a:lnTo>
                      <a:pt x="402" y="2981"/>
                    </a:lnTo>
                    <a:lnTo>
                      <a:pt x="418" y="2983"/>
                    </a:lnTo>
                    <a:lnTo>
                      <a:pt x="435" y="2986"/>
                    </a:lnTo>
                    <a:lnTo>
                      <a:pt x="453" y="2991"/>
                    </a:lnTo>
                    <a:lnTo>
                      <a:pt x="471" y="2996"/>
                    </a:lnTo>
                    <a:lnTo>
                      <a:pt x="514" y="3010"/>
                    </a:lnTo>
                    <a:lnTo>
                      <a:pt x="571" y="3024"/>
                    </a:lnTo>
                    <a:lnTo>
                      <a:pt x="603" y="3031"/>
                    </a:lnTo>
                    <a:lnTo>
                      <a:pt x="633" y="3036"/>
                    </a:lnTo>
                    <a:lnTo>
                      <a:pt x="662" y="3041"/>
                    </a:lnTo>
                    <a:lnTo>
                      <a:pt x="690" y="3043"/>
                    </a:lnTo>
                    <a:lnTo>
                      <a:pt x="717" y="3044"/>
                    </a:lnTo>
                    <a:lnTo>
                      <a:pt x="743" y="3043"/>
                    </a:lnTo>
                    <a:lnTo>
                      <a:pt x="769" y="3041"/>
                    </a:lnTo>
                    <a:lnTo>
                      <a:pt x="793" y="3036"/>
                    </a:lnTo>
                    <a:lnTo>
                      <a:pt x="816" y="3030"/>
                    </a:lnTo>
                    <a:lnTo>
                      <a:pt x="840" y="3021"/>
                    </a:lnTo>
                    <a:lnTo>
                      <a:pt x="851" y="3016"/>
                    </a:lnTo>
                    <a:lnTo>
                      <a:pt x="862" y="3011"/>
                    </a:lnTo>
                    <a:lnTo>
                      <a:pt x="873" y="3004"/>
                    </a:lnTo>
                    <a:lnTo>
                      <a:pt x="886" y="2998"/>
                    </a:lnTo>
                    <a:lnTo>
                      <a:pt x="908" y="2982"/>
                    </a:lnTo>
                    <a:lnTo>
                      <a:pt x="930" y="2965"/>
                    </a:lnTo>
                    <a:lnTo>
                      <a:pt x="952" y="2944"/>
                    </a:lnTo>
                    <a:lnTo>
                      <a:pt x="974" y="2922"/>
                    </a:lnTo>
                    <a:lnTo>
                      <a:pt x="975" y="2928"/>
                    </a:lnTo>
                    <a:lnTo>
                      <a:pt x="978" y="2943"/>
                    </a:lnTo>
                    <a:lnTo>
                      <a:pt x="980" y="2953"/>
                    </a:lnTo>
                    <a:lnTo>
                      <a:pt x="980" y="2967"/>
                    </a:lnTo>
                    <a:lnTo>
                      <a:pt x="980" y="2981"/>
                    </a:lnTo>
                    <a:lnTo>
                      <a:pt x="977" y="2996"/>
                    </a:lnTo>
                    <a:lnTo>
                      <a:pt x="974" y="3014"/>
                    </a:lnTo>
                    <a:lnTo>
                      <a:pt x="970" y="3032"/>
                    </a:lnTo>
                    <a:lnTo>
                      <a:pt x="962" y="3051"/>
                    </a:lnTo>
                    <a:lnTo>
                      <a:pt x="952" y="3070"/>
                    </a:lnTo>
                    <a:lnTo>
                      <a:pt x="945" y="3080"/>
                    </a:lnTo>
                    <a:lnTo>
                      <a:pt x="939" y="3091"/>
                    </a:lnTo>
                    <a:lnTo>
                      <a:pt x="931" y="3101"/>
                    </a:lnTo>
                    <a:lnTo>
                      <a:pt x="922" y="3111"/>
                    </a:lnTo>
                    <a:lnTo>
                      <a:pt x="913" y="3122"/>
                    </a:lnTo>
                    <a:lnTo>
                      <a:pt x="903" y="3132"/>
                    </a:lnTo>
                    <a:lnTo>
                      <a:pt x="891" y="3143"/>
                    </a:lnTo>
                    <a:lnTo>
                      <a:pt x="879" y="3153"/>
                    </a:lnTo>
                    <a:lnTo>
                      <a:pt x="888" y="3148"/>
                    </a:lnTo>
                    <a:lnTo>
                      <a:pt x="912" y="3133"/>
                    </a:lnTo>
                    <a:lnTo>
                      <a:pt x="928" y="3122"/>
                    </a:lnTo>
                    <a:lnTo>
                      <a:pt x="946" y="3109"/>
                    </a:lnTo>
                    <a:lnTo>
                      <a:pt x="966" y="3094"/>
                    </a:lnTo>
                    <a:lnTo>
                      <a:pt x="988" y="3076"/>
                    </a:lnTo>
                    <a:lnTo>
                      <a:pt x="1010" y="3057"/>
                    </a:lnTo>
                    <a:lnTo>
                      <a:pt x="1033" y="3036"/>
                    </a:lnTo>
                    <a:lnTo>
                      <a:pt x="1055" y="3014"/>
                    </a:lnTo>
                    <a:lnTo>
                      <a:pt x="1076" y="2989"/>
                    </a:lnTo>
                    <a:lnTo>
                      <a:pt x="1086" y="2977"/>
                    </a:lnTo>
                    <a:lnTo>
                      <a:pt x="1096" y="2963"/>
                    </a:lnTo>
                    <a:lnTo>
                      <a:pt x="1104" y="2950"/>
                    </a:lnTo>
                    <a:lnTo>
                      <a:pt x="1113" y="2936"/>
                    </a:lnTo>
                    <a:lnTo>
                      <a:pt x="1122" y="2921"/>
                    </a:lnTo>
                    <a:lnTo>
                      <a:pt x="1129" y="2907"/>
                    </a:lnTo>
                    <a:lnTo>
                      <a:pt x="1136" y="2893"/>
                    </a:lnTo>
                    <a:lnTo>
                      <a:pt x="1142" y="2877"/>
                    </a:lnTo>
                    <a:lnTo>
                      <a:pt x="1146" y="2862"/>
                    </a:lnTo>
                    <a:lnTo>
                      <a:pt x="1151" y="2844"/>
                    </a:lnTo>
                    <a:lnTo>
                      <a:pt x="1153" y="2825"/>
                    </a:lnTo>
                    <a:lnTo>
                      <a:pt x="1154" y="2806"/>
                    </a:lnTo>
                    <a:lnTo>
                      <a:pt x="1154" y="2785"/>
                    </a:lnTo>
                    <a:lnTo>
                      <a:pt x="1153" y="2763"/>
                    </a:lnTo>
                    <a:lnTo>
                      <a:pt x="1151" y="2741"/>
                    </a:lnTo>
                    <a:lnTo>
                      <a:pt x="1147" y="2718"/>
                    </a:lnTo>
                    <a:lnTo>
                      <a:pt x="1143" y="2695"/>
                    </a:lnTo>
                    <a:lnTo>
                      <a:pt x="1139" y="2670"/>
                    </a:lnTo>
                    <a:lnTo>
                      <a:pt x="1132" y="2645"/>
                    </a:lnTo>
                    <a:lnTo>
                      <a:pt x="1125" y="2621"/>
                    </a:lnTo>
                    <a:lnTo>
                      <a:pt x="1118" y="2595"/>
                    </a:lnTo>
                    <a:lnTo>
                      <a:pt x="1109" y="2569"/>
                    </a:lnTo>
                    <a:lnTo>
                      <a:pt x="1100" y="2543"/>
                    </a:lnTo>
                    <a:lnTo>
                      <a:pt x="1090" y="2518"/>
                    </a:lnTo>
                    <a:lnTo>
                      <a:pt x="1080" y="2491"/>
                    </a:lnTo>
                    <a:lnTo>
                      <a:pt x="1069" y="2466"/>
                    </a:lnTo>
                    <a:lnTo>
                      <a:pt x="1057" y="2442"/>
                    </a:lnTo>
                    <a:lnTo>
                      <a:pt x="1045" y="2416"/>
                    </a:lnTo>
                    <a:lnTo>
                      <a:pt x="1033" y="2392"/>
                    </a:lnTo>
                    <a:lnTo>
                      <a:pt x="1019" y="2368"/>
                    </a:lnTo>
                    <a:lnTo>
                      <a:pt x="1006" y="2344"/>
                    </a:lnTo>
                    <a:lnTo>
                      <a:pt x="993" y="2322"/>
                    </a:lnTo>
                    <a:lnTo>
                      <a:pt x="978" y="2300"/>
                    </a:lnTo>
                    <a:lnTo>
                      <a:pt x="964" y="2279"/>
                    </a:lnTo>
                    <a:lnTo>
                      <a:pt x="950" y="2259"/>
                    </a:lnTo>
                    <a:lnTo>
                      <a:pt x="935" y="2241"/>
                    </a:lnTo>
                    <a:lnTo>
                      <a:pt x="921" y="2224"/>
                    </a:lnTo>
                    <a:lnTo>
                      <a:pt x="906" y="2207"/>
                    </a:lnTo>
                    <a:lnTo>
                      <a:pt x="891" y="2192"/>
                    </a:lnTo>
                    <a:lnTo>
                      <a:pt x="877" y="2179"/>
                    </a:lnTo>
                    <a:lnTo>
                      <a:pt x="849" y="2154"/>
                    </a:lnTo>
                    <a:lnTo>
                      <a:pt x="828" y="2132"/>
                    </a:lnTo>
                    <a:lnTo>
                      <a:pt x="819" y="2122"/>
                    </a:lnTo>
                    <a:lnTo>
                      <a:pt x="812" y="2112"/>
                    </a:lnTo>
                    <a:lnTo>
                      <a:pt x="805" y="2102"/>
                    </a:lnTo>
                    <a:lnTo>
                      <a:pt x="799" y="2094"/>
                    </a:lnTo>
                    <a:lnTo>
                      <a:pt x="795" y="2086"/>
                    </a:lnTo>
                    <a:lnTo>
                      <a:pt x="793" y="2078"/>
                    </a:lnTo>
                    <a:lnTo>
                      <a:pt x="791" y="2070"/>
                    </a:lnTo>
                    <a:lnTo>
                      <a:pt x="790" y="2064"/>
                    </a:lnTo>
                    <a:lnTo>
                      <a:pt x="791" y="2057"/>
                    </a:lnTo>
                    <a:lnTo>
                      <a:pt x="792" y="2050"/>
                    </a:lnTo>
                    <a:lnTo>
                      <a:pt x="794" y="2045"/>
                    </a:lnTo>
                    <a:lnTo>
                      <a:pt x="797" y="2039"/>
                    </a:lnTo>
                    <a:lnTo>
                      <a:pt x="802" y="2034"/>
                    </a:lnTo>
                    <a:lnTo>
                      <a:pt x="806" y="2029"/>
                    </a:lnTo>
                    <a:lnTo>
                      <a:pt x="813" y="2025"/>
                    </a:lnTo>
                    <a:lnTo>
                      <a:pt x="819" y="2021"/>
                    </a:lnTo>
                    <a:lnTo>
                      <a:pt x="836" y="2014"/>
                    </a:lnTo>
                    <a:lnTo>
                      <a:pt x="856" y="2008"/>
                    </a:lnTo>
                    <a:lnTo>
                      <a:pt x="879" y="2003"/>
                    </a:lnTo>
                    <a:lnTo>
                      <a:pt x="904" y="2000"/>
                    </a:lnTo>
                    <a:lnTo>
                      <a:pt x="932" y="1997"/>
                    </a:lnTo>
                    <a:lnTo>
                      <a:pt x="963" y="1995"/>
                    </a:lnTo>
                    <a:lnTo>
                      <a:pt x="1024" y="1994"/>
                    </a:lnTo>
                    <a:lnTo>
                      <a:pt x="1079" y="1994"/>
                    </a:lnTo>
                    <a:lnTo>
                      <a:pt x="1105" y="1996"/>
                    </a:lnTo>
                    <a:lnTo>
                      <a:pt x="1131" y="1999"/>
                    </a:lnTo>
                    <a:lnTo>
                      <a:pt x="1154" y="2001"/>
                    </a:lnTo>
                    <a:lnTo>
                      <a:pt x="1177" y="2004"/>
                    </a:lnTo>
                    <a:lnTo>
                      <a:pt x="1201" y="2008"/>
                    </a:lnTo>
                    <a:lnTo>
                      <a:pt x="1222" y="2014"/>
                    </a:lnTo>
                    <a:lnTo>
                      <a:pt x="1242" y="2020"/>
                    </a:lnTo>
                    <a:lnTo>
                      <a:pt x="1263" y="2027"/>
                    </a:lnTo>
                    <a:lnTo>
                      <a:pt x="1284" y="2035"/>
                    </a:lnTo>
                    <a:lnTo>
                      <a:pt x="1304" y="2044"/>
                    </a:lnTo>
                    <a:lnTo>
                      <a:pt x="1324" y="2054"/>
                    </a:lnTo>
                    <a:lnTo>
                      <a:pt x="1344" y="2065"/>
                    </a:lnTo>
                    <a:lnTo>
                      <a:pt x="1363" y="2076"/>
                    </a:lnTo>
                    <a:lnTo>
                      <a:pt x="1381" y="2085"/>
                    </a:lnTo>
                    <a:lnTo>
                      <a:pt x="1396" y="2094"/>
                    </a:lnTo>
                    <a:lnTo>
                      <a:pt x="1412" y="2100"/>
                    </a:lnTo>
                    <a:lnTo>
                      <a:pt x="1425" y="2105"/>
                    </a:lnTo>
                    <a:lnTo>
                      <a:pt x="1437" y="2108"/>
                    </a:lnTo>
                    <a:lnTo>
                      <a:pt x="1450" y="2109"/>
                    </a:lnTo>
                    <a:lnTo>
                      <a:pt x="1462" y="2108"/>
                    </a:lnTo>
                    <a:lnTo>
                      <a:pt x="1475" y="2106"/>
                    </a:lnTo>
                    <a:lnTo>
                      <a:pt x="1488" y="2100"/>
                    </a:lnTo>
                    <a:lnTo>
                      <a:pt x="1501" y="2092"/>
                    </a:lnTo>
                    <a:lnTo>
                      <a:pt x="1515" y="2082"/>
                    </a:lnTo>
                    <a:lnTo>
                      <a:pt x="1531" y="2070"/>
                    </a:lnTo>
                    <a:lnTo>
                      <a:pt x="1549" y="2055"/>
                    </a:lnTo>
                    <a:lnTo>
                      <a:pt x="1567" y="2037"/>
                    </a:lnTo>
                    <a:lnTo>
                      <a:pt x="1588" y="2016"/>
                    </a:lnTo>
                    <a:lnTo>
                      <a:pt x="1609" y="1995"/>
                    </a:lnTo>
                    <a:lnTo>
                      <a:pt x="1628" y="1976"/>
                    </a:lnTo>
                    <a:lnTo>
                      <a:pt x="1645" y="1959"/>
                    </a:lnTo>
                    <a:lnTo>
                      <a:pt x="1659" y="1942"/>
                    </a:lnTo>
                    <a:lnTo>
                      <a:pt x="1670" y="1927"/>
                    </a:lnTo>
                    <a:lnTo>
                      <a:pt x="1679" y="1911"/>
                    </a:lnTo>
                    <a:lnTo>
                      <a:pt x="1683" y="1905"/>
                    </a:lnTo>
                    <a:lnTo>
                      <a:pt x="1686" y="1897"/>
                    </a:lnTo>
                    <a:lnTo>
                      <a:pt x="1688" y="1889"/>
                    </a:lnTo>
                    <a:lnTo>
                      <a:pt x="1689" y="1881"/>
                    </a:lnTo>
                    <a:lnTo>
                      <a:pt x="1690" y="1874"/>
                    </a:lnTo>
                    <a:lnTo>
                      <a:pt x="1690" y="1865"/>
                    </a:lnTo>
                    <a:lnTo>
                      <a:pt x="1689" y="1857"/>
                    </a:lnTo>
                    <a:lnTo>
                      <a:pt x="1687" y="1848"/>
                    </a:lnTo>
                    <a:lnTo>
                      <a:pt x="1684" y="1839"/>
                    </a:lnTo>
                    <a:lnTo>
                      <a:pt x="1681" y="1829"/>
                    </a:lnTo>
                    <a:lnTo>
                      <a:pt x="1678" y="1819"/>
                    </a:lnTo>
                    <a:lnTo>
                      <a:pt x="1672" y="1810"/>
                    </a:lnTo>
                    <a:lnTo>
                      <a:pt x="1661" y="1787"/>
                    </a:lnTo>
                    <a:lnTo>
                      <a:pt x="1646" y="1762"/>
                    </a:lnTo>
                    <a:lnTo>
                      <a:pt x="1626" y="1734"/>
                    </a:lnTo>
                    <a:lnTo>
                      <a:pt x="1604" y="1703"/>
                    </a:lnTo>
                    <a:lnTo>
                      <a:pt x="1579" y="1672"/>
                    </a:lnTo>
                    <a:lnTo>
                      <a:pt x="1555" y="1644"/>
                    </a:lnTo>
                    <a:lnTo>
                      <a:pt x="1532" y="1618"/>
                    </a:lnTo>
                    <a:lnTo>
                      <a:pt x="1510" y="1595"/>
                    </a:lnTo>
                    <a:lnTo>
                      <a:pt x="1490" y="1573"/>
                    </a:lnTo>
                    <a:lnTo>
                      <a:pt x="1472" y="1554"/>
                    </a:lnTo>
                    <a:lnTo>
                      <a:pt x="1457" y="1538"/>
                    </a:lnTo>
                    <a:lnTo>
                      <a:pt x="1445" y="1522"/>
                    </a:lnTo>
                    <a:lnTo>
                      <a:pt x="1440" y="1516"/>
                    </a:lnTo>
                    <a:lnTo>
                      <a:pt x="1436" y="1509"/>
                    </a:lnTo>
                    <a:lnTo>
                      <a:pt x="1434" y="1503"/>
                    </a:lnTo>
                    <a:lnTo>
                      <a:pt x="1431" y="1497"/>
                    </a:lnTo>
                    <a:lnTo>
                      <a:pt x="1431" y="1492"/>
                    </a:lnTo>
                    <a:lnTo>
                      <a:pt x="1431" y="1487"/>
                    </a:lnTo>
                    <a:lnTo>
                      <a:pt x="1434" y="1482"/>
                    </a:lnTo>
                    <a:lnTo>
                      <a:pt x="1437" y="1478"/>
                    </a:lnTo>
                    <a:lnTo>
                      <a:pt x="1441" y="1474"/>
                    </a:lnTo>
                    <a:lnTo>
                      <a:pt x="1448" y="1470"/>
                    </a:lnTo>
                    <a:lnTo>
                      <a:pt x="1456" y="1467"/>
                    </a:lnTo>
                    <a:lnTo>
                      <a:pt x="1465" y="1464"/>
                    </a:lnTo>
                    <a:lnTo>
                      <a:pt x="1488" y="1457"/>
                    </a:lnTo>
                    <a:lnTo>
                      <a:pt x="1518" y="1451"/>
                    </a:lnTo>
                    <a:lnTo>
                      <a:pt x="1551" y="1448"/>
                    </a:lnTo>
                    <a:lnTo>
                      <a:pt x="1585" y="1446"/>
                    </a:lnTo>
                    <a:lnTo>
                      <a:pt x="1618" y="1446"/>
                    </a:lnTo>
                    <a:lnTo>
                      <a:pt x="1652" y="1448"/>
                    </a:lnTo>
                    <a:lnTo>
                      <a:pt x="1684" y="1453"/>
                    </a:lnTo>
                    <a:lnTo>
                      <a:pt x="1718" y="1459"/>
                    </a:lnTo>
                    <a:lnTo>
                      <a:pt x="1733" y="1464"/>
                    </a:lnTo>
                    <a:lnTo>
                      <a:pt x="1749" y="1468"/>
                    </a:lnTo>
                    <a:lnTo>
                      <a:pt x="1765" y="1474"/>
                    </a:lnTo>
                    <a:lnTo>
                      <a:pt x="1779" y="1479"/>
                    </a:lnTo>
                    <a:lnTo>
                      <a:pt x="1795" y="1485"/>
                    </a:lnTo>
                    <a:lnTo>
                      <a:pt x="1809" y="1492"/>
                    </a:lnTo>
                    <a:lnTo>
                      <a:pt x="1824" y="1499"/>
                    </a:lnTo>
                    <a:lnTo>
                      <a:pt x="1838" y="1508"/>
                    </a:lnTo>
                    <a:lnTo>
                      <a:pt x="1851" y="1516"/>
                    </a:lnTo>
                    <a:lnTo>
                      <a:pt x="1865" y="1526"/>
                    </a:lnTo>
                    <a:lnTo>
                      <a:pt x="1878" y="1535"/>
                    </a:lnTo>
                    <a:lnTo>
                      <a:pt x="1890" y="1545"/>
                    </a:lnTo>
                    <a:lnTo>
                      <a:pt x="1902" y="1556"/>
                    </a:lnTo>
                    <a:lnTo>
                      <a:pt x="1913" y="1568"/>
                    </a:lnTo>
                    <a:lnTo>
                      <a:pt x="1924" y="1581"/>
                    </a:lnTo>
                    <a:lnTo>
                      <a:pt x="1934" y="1593"/>
                    </a:lnTo>
                    <a:lnTo>
                      <a:pt x="1944" y="1606"/>
                    </a:lnTo>
                    <a:lnTo>
                      <a:pt x="1954" y="1621"/>
                    </a:lnTo>
                    <a:lnTo>
                      <a:pt x="1962" y="1635"/>
                    </a:lnTo>
                    <a:lnTo>
                      <a:pt x="1971" y="1650"/>
                    </a:lnTo>
                    <a:lnTo>
                      <a:pt x="1986" y="1682"/>
                    </a:lnTo>
                    <a:lnTo>
                      <a:pt x="2002" y="1713"/>
                    </a:lnTo>
                    <a:lnTo>
                      <a:pt x="2018" y="1744"/>
                    </a:lnTo>
                    <a:lnTo>
                      <a:pt x="2036" y="1774"/>
                    </a:lnTo>
                    <a:lnTo>
                      <a:pt x="2053" y="1803"/>
                    </a:lnTo>
                    <a:lnTo>
                      <a:pt x="2071" y="1831"/>
                    </a:lnTo>
                    <a:lnTo>
                      <a:pt x="2091" y="1857"/>
                    </a:lnTo>
                    <a:lnTo>
                      <a:pt x="2111" y="1881"/>
                    </a:lnTo>
                    <a:lnTo>
                      <a:pt x="2122" y="1892"/>
                    </a:lnTo>
                    <a:lnTo>
                      <a:pt x="2133" y="1903"/>
                    </a:lnTo>
                    <a:lnTo>
                      <a:pt x="2144" y="1913"/>
                    </a:lnTo>
                    <a:lnTo>
                      <a:pt x="2155" y="1922"/>
                    </a:lnTo>
                    <a:lnTo>
                      <a:pt x="2167" y="1931"/>
                    </a:lnTo>
                    <a:lnTo>
                      <a:pt x="2179" y="1939"/>
                    </a:lnTo>
                    <a:lnTo>
                      <a:pt x="2192" y="1945"/>
                    </a:lnTo>
                    <a:lnTo>
                      <a:pt x="2205" y="1952"/>
                    </a:lnTo>
                    <a:lnTo>
                      <a:pt x="2218" y="1958"/>
                    </a:lnTo>
                    <a:lnTo>
                      <a:pt x="2232" y="1962"/>
                    </a:lnTo>
                    <a:lnTo>
                      <a:pt x="2247" y="1965"/>
                    </a:lnTo>
                    <a:lnTo>
                      <a:pt x="2261" y="1968"/>
                    </a:lnTo>
                    <a:lnTo>
                      <a:pt x="2276" y="1969"/>
                    </a:lnTo>
                    <a:lnTo>
                      <a:pt x="2292" y="1970"/>
                    </a:lnTo>
                    <a:lnTo>
                      <a:pt x="2308" y="1969"/>
                    </a:lnTo>
                    <a:lnTo>
                      <a:pt x="2324" y="1966"/>
                    </a:lnTo>
                    <a:lnTo>
                      <a:pt x="2390" y="1959"/>
                    </a:lnTo>
                    <a:lnTo>
                      <a:pt x="2456" y="1954"/>
                    </a:lnTo>
                    <a:lnTo>
                      <a:pt x="2489" y="1951"/>
                    </a:lnTo>
                    <a:lnTo>
                      <a:pt x="2520" y="1948"/>
                    </a:lnTo>
                    <a:lnTo>
                      <a:pt x="2552" y="1943"/>
                    </a:lnTo>
                    <a:lnTo>
                      <a:pt x="2582" y="1939"/>
                    </a:lnTo>
                    <a:lnTo>
                      <a:pt x="2611" y="1931"/>
                    </a:lnTo>
                    <a:lnTo>
                      <a:pt x="2641" y="1922"/>
                    </a:lnTo>
                    <a:lnTo>
                      <a:pt x="2656" y="1917"/>
                    </a:lnTo>
                    <a:lnTo>
                      <a:pt x="2670" y="1911"/>
                    </a:lnTo>
                    <a:lnTo>
                      <a:pt x="2684" y="1905"/>
                    </a:lnTo>
                    <a:lnTo>
                      <a:pt x="2698" y="1897"/>
                    </a:lnTo>
                    <a:lnTo>
                      <a:pt x="2711" y="1889"/>
                    </a:lnTo>
                    <a:lnTo>
                      <a:pt x="2724" y="1879"/>
                    </a:lnTo>
                    <a:lnTo>
                      <a:pt x="2737" y="1869"/>
                    </a:lnTo>
                    <a:lnTo>
                      <a:pt x="2751" y="1858"/>
                    </a:lnTo>
                    <a:lnTo>
                      <a:pt x="2763" y="1847"/>
                    </a:lnTo>
                    <a:lnTo>
                      <a:pt x="2776" y="1834"/>
                    </a:lnTo>
                    <a:lnTo>
                      <a:pt x="2788" y="1821"/>
                    </a:lnTo>
                    <a:lnTo>
                      <a:pt x="2799" y="1805"/>
                    </a:lnTo>
                    <a:lnTo>
                      <a:pt x="2821" y="1775"/>
                    </a:lnTo>
                    <a:lnTo>
                      <a:pt x="2841" y="1747"/>
                    </a:lnTo>
                    <a:lnTo>
                      <a:pt x="2858" y="1719"/>
                    </a:lnTo>
                    <a:lnTo>
                      <a:pt x="2872" y="1695"/>
                    </a:lnTo>
                    <a:lnTo>
                      <a:pt x="2884" y="1672"/>
                    </a:lnTo>
                    <a:lnTo>
                      <a:pt x="2896" y="1654"/>
                    </a:lnTo>
                    <a:lnTo>
                      <a:pt x="2906" y="1637"/>
                    </a:lnTo>
                    <a:lnTo>
                      <a:pt x="2916" y="1624"/>
                    </a:lnTo>
                    <a:lnTo>
                      <a:pt x="2921" y="1618"/>
                    </a:lnTo>
                    <a:lnTo>
                      <a:pt x="2926" y="1614"/>
                    </a:lnTo>
                    <a:lnTo>
                      <a:pt x="2931" y="1611"/>
                    </a:lnTo>
                    <a:lnTo>
                      <a:pt x="2936" y="1608"/>
                    </a:lnTo>
                    <a:lnTo>
                      <a:pt x="2941" y="1606"/>
                    </a:lnTo>
                    <a:lnTo>
                      <a:pt x="2946" y="1606"/>
                    </a:lnTo>
                    <a:lnTo>
                      <a:pt x="2952" y="1606"/>
                    </a:lnTo>
                    <a:lnTo>
                      <a:pt x="2958" y="1608"/>
                    </a:lnTo>
                    <a:lnTo>
                      <a:pt x="2964" y="1611"/>
                    </a:lnTo>
                    <a:lnTo>
                      <a:pt x="2970" y="1615"/>
                    </a:lnTo>
                    <a:lnTo>
                      <a:pt x="2977" y="1619"/>
                    </a:lnTo>
                    <a:lnTo>
                      <a:pt x="2985" y="1626"/>
                    </a:lnTo>
                    <a:lnTo>
                      <a:pt x="3001" y="1642"/>
                    </a:lnTo>
                    <a:lnTo>
                      <a:pt x="3021" y="1664"/>
                    </a:lnTo>
                    <a:lnTo>
                      <a:pt x="3057" y="1708"/>
                    </a:lnTo>
                    <a:lnTo>
                      <a:pt x="3086" y="1743"/>
                    </a:lnTo>
                    <a:lnTo>
                      <a:pt x="3099" y="1758"/>
                    </a:lnTo>
                    <a:lnTo>
                      <a:pt x="3111" y="1769"/>
                    </a:lnTo>
                    <a:lnTo>
                      <a:pt x="3117" y="1773"/>
                    </a:lnTo>
                    <a:lnTo>
                      <a:pt x="3124" y="1776"/>
                    </a:lnTo>
                    <a:lnTo>
                      <a:pt x="3131" y="1780"/>
                    </a:lnTo>
                    <a:lnTo>
                      <a:pt x="3137" y="1782"/>
                    </a:lnTo>
                    <a:lnTo>
                      <a:pt x="3144" y="1783"/>
                    </a:lnTo>
                    <a:lnTo>
                      <a:pt x="3151" y="1783"/>
                    </a:lnTo>
                    <a:lnTo>
                      <a:pt x="3158" y="1782"/>
                    </a:lnTo>
                    <a:lnTo>
                      <a:pt x="3166" y="1780"/>
                    </a:lnTo>
                    <a:lnTo>
                      <a:pt x="3175" y="1777"/>
                    </a:lnTo>
                    <a:lnTo>
                      <a:pt x="3184" y="1773"/>
                    </a:lnTo>
                    <a:lnTo>
                      <a:pt x="3193" y="1769"/>
                    </a:lnTo>
                    <a:lnTo>
                      <a:pt x="3204" y="1762"/>
                    </a:lnTo>
                    <a:lnTo>
                      <a:pt x="3226" y="1747"/>
                    </a:lnTo>
                    <a:lnTo>
                      <a:pt x="3251" y="1727"/>
                    </a:lnTo>
                    <a:lnTo>
                      <a:pt x="3281" y="1701"/>
                    </a:lnTo>
                    <a:lnTo>
                      <a:pt x="3314" y="1670"/>
                    </a:lnTo>
                    <a:lnTo>
                      <a:pt x="3332" y="1654"/>
                    </a:lnTo>
                    <a:lnTo>
                      <a:pt x="3349" y="1638"/>
                    </a:lnTo>
                    <a:lnTo>
                      <a:pt x="3366" y="1625"/>
                    </a:lnTo>
                    <a:lnTo>
                      <a:pt x="3384" y="1612"/>
                    </a:lnTo>
                    <a:lnTo>
                      <a:pt x="3399" y="1600"/>
                    </a:lnTo>
                    <a:lnTo>
                      <a:pt x="3416" y="1589"/>
                    </a:lnTo>
                    <a:lnTo>
                      <a:pt x="3432" y="1579"/>
                    </a:lnTo>
                    <a:lnTo>
                      <a:pt x="3448" y="1569"/>
                    </a:lnTo>
                    <a:lnTo>
                      <a:pt x="3463" y="1560"/>
                    </a:lnTo>
                    <a:lnTo>
                      <a:pt x="3479" y="1553"/>
                    </a:lnTo>
                    <a:lnTo>
                      <a:pt x="3495" y="1547"/>
                    </a:lnTo>
                    <a:lnTo>
                      <a:pt x="3511" y="1540"/>
                    </a:lnTo>
                    <a:lnTo>
                      <a:pt x="3526" y="1535"/>
                    </a:lnTo>
                    <a:lnTo>
                      <a:pt x="3542" y="1531"/>
                    </a:lnTo>
                    <a:lnTo>
                      <a:pt x="3557" y="1528"/>
                    </a:lnTo>
                    <a:lnTo>
                      <a:pt x="3573" y="1524"/>
                    </a:lnTo>
                    <a:lnTo>
                      <a:pt x="3589" y="1522"/>
                    </a:lnTo>
                    <a:lnTo>
                      <a:pt x="3605" y="1521"/>
                    </a:lnTo>
                    <a:lnTo>
                      <a:pt x="3621" y="1520"/>
                    </a:lnTo>
                    <a:lnTo>
                      <a:pt x="3638" y="1520"/>
                    </a:lnTo>
                    <a:lnTo>
                      <a:pt x="3672" y="1522"/>
                    </a:lnTo>
                    <a:lnTo>
                      <a:pt x="3707" y="1526"/>
                    </a:lnTo>
                    <a:lnTo>
                      <a:pt x="3744" y="1532"/>
                    </a:lnTo>
                    <a:lnTo>
                      <a:pt x="3784" y="1540"/>
                    </a:lnTo>
                    <a:lnTo>
                      <a:pt x="3825" y="1550"/>
                    </a:lnTo>
                    <a:lnTo>
                      <a:pt x="3868" y="1562"/>
                    </a:lnTo>
                    <a:lnTo>
                      <a:pt x="3956" y="1587"/>
                    </a:lnTo>
                    <a:lnTo>
                      <a:pt x="4040" y="1612"/>
                    </a:lnTo>
                    <a:lnTo>
                      <a:pt x="4081" y="1623"/>
                    </a:lnTo>
                    <a:lnTo>
                      <a:pt x="4120" y="1633"/>
                    </a:lnTo>
                    <a:lnTo>
                      <a:pt x="4156" y="1640"/>
                    </a:lnTo>
                    <a:lnTo>
                      <a:pt x="4192" y="1647"/>
                    </a:lnTo>
                    <a:lnTo>
                      <a:pt x="4209" y="1650"/>
                    </a:lnTo>
                    <a:lnTo>
                      <a:pt x="4226" y="1653"/>
                    </a:lnTo>
                    <a:lnTo>
                      <a:pt x="4241" y="1654"/>
                    </a:lnTo>
                    <a:lnTo>
                      <a:pt x="4257" y="1654"/>
                    </a:lnTo>
                    <a:lnTo>
                      <a:pt x="4271" y="1655"/>
                    </a:lnTo>
                    <a:lnTo>
                      <a:pt x="4285" y="1654"/>
                    </a:lnTo>
                    <a:lnTo>
                      <a:pt x="4299" y="1651"/>
                    </a:lnTo>
                    <a:lnTo>
                      <a:pt x="4312" y="1649"/>
                    </a:lnTo>
                    <a:lnTo>
                      <a:pt x="4324" y="1646"/>
                    </a:lnTo>
                    <a:lnTo>
                      <a:pt x="4336" y="1643"/>
                    </a:lnTo>
                    <a:lnTo>
                      <a:pt x="4346" y="1637"/>
                    </a:lnTo>
                    <a:lnTo>
                      <a:pt x="4357" y="1632"/>
                    </a:lnTo>
                    <a:lnTo>
                      <a:pt x="4366" y="1624"/>
                    </a:lnTo>
                    <a:lnTo>
                      <a:pt x="4375" y="1616"/>
                    </a:lnTo>
                    <a:lnTo>
                      <a:pt x="4382" y="1607"/>
                    </a:lnTo>
                    <a:lnTo>
                      <a:pt x="4389" y="1596"/>
                    </a:lnTo>
                    <a:lnTo>
                      <a:pt x="4413" y="1559"/>
                    </a:lnTo>
                    <a:lnTo>
                      <a:pt x="4432" y="1532"/>
                    </a:lnTo>
                    <a:lnTo>
                      <a:pt x="4441" y="1522"/>
                    </a:lnTo>
                    <a:lnTo>
                      <a:pt x="4449" y="1513"/>
                    </a:lnTo>
                    <a:lnTo>
                      <a:pt x="4457" y="1507"/>
                    </a:lnTo>
                    <a:lnTo>
                      <a:pt x="4465" y="1501"/>
                    </a:lnTo>
                    <a:lnTo>
                      <a:pt x="4473" y="1497"/>
                    </a:lnTo>
                    <a:lnTo>
                      <a:pt x="4482" y="1493"/>
                    </a:lnTo>
                    <a:lnTo>
                      <a:pt x="4492" y="1491"/>
                    </a:lnTo>
                    <a:lnTo>
                      <a:pt x="4503" y="1488"/>
                    </a:lnTo>
                    <a:lnTo>
                      <a:pt x="4531" y="1482"/>
                    </a:lnTo>
                    <a:lnTo>
                      <a:pt x="4565" y="1476"/>
                    </a:lnTo>
                    <a:lnTo>
                      <a:pt x="4582" y="1471"/>
                    </a:lnTo>
                    <a:lnTo>
                      <a:pt x="4598" y="1466"/>
                    </a:lnTo>
                    <a:lnTo>
                      <a:pt x="4612" y="1460"/>
                    </a:lnTo>
                    <a:lnTo>
                      <a:pt x="4624" y="1455"/>
                    </a:lnTo>
                    <a:lnTo>
                      <a:pt x="4635" y="1447"/>
                    </a:lnTo>
                    <a:lnTo>
                      <a:pt x="4645" y="1439"/>
                    </a:lnTo>
                    <a:lnTo>
                      <a:pt x="4654" y="1430"/>
                    </a:lnTo>
                    <a:lnTo>
                      <a:pt x="4662" y="1419"/>
                    </a:lnTo>
                    <a:lnTo>
                      <a:pt x="4670" y="1408"/>
                    </a:lnTo>
                    <a:lnTo>
                      <a:pt x="4677" y="1395"/>
                    </a:lnTo>
                    <a:lnTo>
                      <a:pt x="4685" y="1381"/>
                    </a:lnTo>
                    <a:lnTo>
                      <a:pt x="4694" y="1364"/>
                    </a:lnTo>
                    <a:lnTo>
                      <a:pt x="4713" y="1325"/>
                    </a:lnTo>
                    <a:lnTo>
                      <a:pt x="4736" y="1279"/>
                    </a:lnTo>
                    <a:lnTo>
                      <a:pt x="4749" y="1256"/>
                    </a:lnTo>
                    <a:lnTo>
                      <a:pt x="4763" y="1235"/>
                    </a:lnTo>
                    <a:lnTo>
                      <a:pt x="4776" y="1217"/>
                    </a:lnTo>
                    <a:lnTo>
                      <a:pt x="4789" y="1201"/>
                    </a:lnTo>
                    <a:lnTo>
                      <a:pt x="4805" y="1187"/>
                    </a:lnTo>
                    <a:lnTo>
                      <a:pt x="4820" y="1175"/>
                    </a:lnTo>
                    <a:lnTo>
                      <a:pt x="4835" y="1164"/>
                    </a:lnTo>
                    <a:lnTo>
                      <a:pt x="4853" y="1155"/>
                    </a:lnTo>
                    <a:lnTo>
                      <a:pt x="4872" y="1146"/>
                    </a:lnTo>
                    <a:lnTo>
                      <a:pt x="4893" y="1138"/>
                    </a:lnTo>
                    <a:lnTo>
                      <a:pt x="4915" y="1129"/>
                    </a:lnTo>
                    <a:lnTo>
                      <a:pt x="4939" y="1120"/>
                    </a:lnTo>
                    <a:lnTo>
                      <a:pt x="4993" y="1101"/>
                    </a:lnTo>
                    <a:lnTo>
                      <a:pt x="5059" y="1077"/>
                    </a:lnTo>
                    <a:lnTo>
                      <a:pt x="5092" y="1062"/>
                    </a:lnTo>
                    <a:lnTo>
                      <a:pt x="5123" y="1049"/>
                    </a:lnTo>
                    <a:lnTo>
                      <a:pt x="5150" y="1036"/>
                    </a:lnTo>
                    <a:lnTo>
                      <a:pt x="5177" y="1023"/>
                    </a:lnTo>
                    <a:lnTo>
                      <a:pt x="5200" y="1008"/>
                    </a:lnTo>
                    <a:lnTo>
                      <a:pt x="5222" y="994"/>
                    </a:lnTo>
                    <a:lnTo>
                      <a:pt x="5242" y="978"/>
                    </a:lnTo>
                    <a:lnTo>
                      <a:pt x="5261" y="963"/>
                    </a:lnTo>
                    <a:lnTo>
                      <a:pt x="5277" y="946"/>
                    </a:lnTo>
                    <a:lnTo>
                      <a:pt x="5293" y="929"/>
                    </a:lnTo>
                    <a:lnTo>
                      <a:pt x="5307" y="909"/>
                    </a:lnTo>
                    <a:lnTo>
                      <a:pt x="5320" y="889"/>
                    </a:lnTo>
                    <a:lnTo>
                      <a:pt x="5333" y="867"/>
                    </a:lnTo>
                    <a:lnTo>
                      <a:pt x="5345" y="843"/>
                    </a:lnTo>
                    <a:lnTo>
                      <a:pt x="5357" y="817"/>
                    </a:lnTo>
                    <a:lnTo>
                      <a:pt x="5368" y="789"/>
                    </a:lnTo>
                    <a:lnTo>
                      <a:pt x="5374" y="775"/>
                    </a:lnTo>
                    <a:lnTo>
                      <a:pt x="5379" y="763"/>
                    </a:lnTo>
                    <a:lnTo>
                      <a:pt x="5386" y="752"/>
                    </a:lnTo>
                    <a:lnTo>
                      <a:pt x="5391" y="741"/>
                    </a:lnTo>
                    <a:lnTo>
                      <a:pt x="5403" y="723"/>
                    </a:lnTo>
                    <a:lnTo>
                      <a:pt x="5416" y="709"/>
                    </a:lnTo>
                    <a:lnTo>
                      <a:pt x="5428" y="697"/>
                    </a:lnTo>
                    <a:lnTo>
                      <a:pt x="5439" y="687"/>
                    </a:lnTo>
                    <a:lnTo>
                      <a:pt x="5451" y="678"/>
                    </a:lnTo>
                    <a:lnTo>
                      <a:pt x="5462" y="669"/>
                    </a:lnTo>
                    <a:lnTo>
                      <a:pt x="5473" y="661"/>
                    </a:lnTo>
                    <a:lnTo>
                      <a:pt x="5484" y="651"/>
                    </a:lnTo>
                    <a:lnTo>
                      <a:pt x="5493" y="640"/>
                    </a:lnTo>
                    <a:lnTo>
                      <a:pt x="5502" y="627"/>
                    </a:lnTo>
                    <a:lnTo>
                      <a:pt x="5506" y="619"/>
                    </a:lnTo>
                    <a:lnTo>
                      <a:pt x="5511" y="610"/>
                    </a:lnTo>
                    <a:lnTo>
                      <a:pt x="5514" y="601"/>
                    </a:lnTo>
                    <a:lnTo>
                      <a:pt x="5517" y="591"/>
                    </a:lnTo>
                    <a:lnTo>
                      <a:pt x="5523" y="566"/>
                    </a:lnTo>
                    <a:lnTo>
                      <a:pt x="5528" y="536"/>
                    </a:lnTo>
                    <a:lnTo>
                      <a:pt x="5529" y="521"/>
                    </a:lnTo>
                    <a:lnTo>
                      <a:pt x="5530" y="505"/>
                    </a:lnTo>
                    <a:lnTo>
                      <a:pt x="5530" y="490"/>
                    </a:lnTo>
                    <a:lnTo>
                      <a:pt x="5530" y="475"/>
                    </a:lnTo>
                    <a:lnTo>
                      <a:pt x="5528" y="446"/>
                    </a:lnTo>
                    <a:lnTo>
                      <a:pt x="5525" y="417"/>
                    </a:lnTo>
                    <a:lnTo>
                      <a:pt x="5522" y="389"/>
                    </a:lnTo>
                    <a:lnTo>
                      <a:pt x="5519" y="363"/>
                    </a:lnTo>
                    <a:lnTo>
                      <a:pt x="5517" y="336"/>
                    </a:lnTo>
                    <a:lnTo>
                      <a:pt x="5517" y="311"/>
                    </a:lnTo>
                    <a:lnTo>
                      <a:pt x="5518" y="299"/>
                    </a:lnTo>
                    <a:lnTo>
                      <a:pt x="5519" y="287"/>
                    </a:lnTo>
                    <a:lnTo>
                      <a:pt x="5522" y="273"/>
                    </a:lnTo>
                    <a:lnTo>
                      <a:pt x="5526" y="261"/>
                    </a:lnTo>
                    <a:lnTo>
                      <a:pt x="5529" y="249"/>
                    </a:lnTo>
                    <a:lnTo>
                      <a:pt x="5535" y="237"/>
                    </a:lnTo>
                    <a:lnTo>
                      <a:pt x="5543" y="225"/>
                    </a:lnTo>
                    <a:lnTo>
                      <a:pt x="5550" y="213"/>
                    </a:lnTo>
                    <a:lnTo>
                      <a:pt x="5559" y="200"/>
                    </a:lnTo>
                    <a:lnTo>
                      <a:pt x="5570" y="188"/>
                    </a:lnTo>
                    <a:lnTo>
                      <a:pt x="5582" y="176"/>
                    </a:lnTo>
                    <a:lnTo>
                      <a:pt x="5597" y="164"/>
                    </a:lnTo>
                    <a:lnTo>
                      <a:pt x="5612" y="152"/>
                    </a:lnTo>
                    <a:lnTo>
                      <a:pt x="5630" y="140"/>
                    </a:lnTo>
                    <a:lnTo>
                      <a:pt x="5650" y="126"/>
                    </a:lnTo>
                    <a:lnTo>
                      <a:pt x="5671" y="114"/>
                    </a:lnTo>
                    <a:lnTo>
                      <a:pt x="5690" y="104"/>
                    </a:lnTo>
                    <a:lnTo>
                      <a:pt x="5708" y="95"/>
                    </a:lnTo>
                    <a:lnTo>
                      <a:pt x="5728" y="87"/>
                    </a:lnTo>
                    <a:lnTo>
                      <a:pt x="5748" y="78"/>
                    </a:lnTo>
                    <a:lnTo>
                      <a:pt x="5789" y="61"/>
                    </a:lnTo>
                    <a:lnTo>
                      <a:pt x="5832" y="47"/>
                    </a:lnTo>
                    <a:lnTo>
                      <a:pt x="5876" y="34"/>
                    </a:lnTo>
                    <a:lnTo>
                      <a:pt x="5920" y="21"/>
                    </a:lnTo>
                    <a:lnTo>
                      <a:pt x="5965" y="10"/>
                    </a:lnTo>
                    <a:lnTo>
                      <a:pt x="6009" y="0"/>
                    </a:lnTo>
                    <a:lnTo>
                      <a:pt x="5943" y="0"/>
                    </a:lnTo>
                    <a:lnTo>
                      <a:pt x="5877" y="2"/>
                    </a:lnTo>
                    <a:lnTo>
                      <a:pt x="5812" y="4"/>
                    </a:lnTo>
                    <a:lnTo>
                      <a:pt x="5747" y="7"/>
                    </a:lnTo>
                    <a:lnTo>
                      <a:pt x="5683" y="11"/>
                    </a:lnTo>
                    <a:lnTo>
                      <a:pt x="5619" y="16"/>
                    </a:lnTo>
                    <a:lnTo>
                      <a:pt x="5556" y="23"/>
                    </a:lnTo>
                    <a:lnTo>
                      <a:pt x="5493" y="29"/>
                    </a:lnTo>
                    <a:lnTo>
                      <a:pt x="5431" y="36"/>
                    </a:lnTo>
                    <a:lnTo>
                      <a:pt x="5369" y="45"/>
                    </a:lnTo>
                    <a:lnTo>
                      <a:pt x="5309" y="53"/>
                    </a:lnTo>
                    <a:lnTo>
                      <a:pt x="5250" y="62"/>
                    </a:lnTo>
                    <a:lnTo>
                      <a:pt x="5191" y="72"/>
                    </a:lnTo>
                    <a:lnTo>
                      <a:pt x="5133" y="83"/>
                    </a:lnTo>
                    <a:lnTo>
                      <a:pt x="5076" y="94"/>
                    </a:lnTo>
                    <a:lnTo>
                      <a:pt x="5020" y="105"/>
                    </a:lnTo>
                    <a:lnTo>
                      <a:pt x="4912" y="130"/>
                    </a:lnTo>
                    <a:lnTo>
                      <a:pt x="4808" y="155"/>
                    </a:lnTo>
                    <a:lnTo>
                      <a:pt x="4710" y="182"/>
                    </a:lnTo>
                    <a:lnTo>
                      <a:pt x="4617" y="208"/>
                    </a:lnTo>
                    <a:lnTo>
                      <a:pt x="4529" y="236"/>
                    </a:lnTo>
                    <a:lnTo>
                      <a:pt x="4449" y="262"/>
                    </a:lnTo>
                    <a:lnTo>
                      <a:pt x="4375" y="288"/>
                    </a:lnTo>
                    <a:lnTo>
                      <a:pt x="4307" y="313"/>
                    </a:lnTo>
                    <a:lnTo>
                      <a:pt x="4223" y="347"/>
                    </a:lnTo>
                    <a:lnTo>
                      <a:pt x="4144" y="381"/>
                    </a:lnTo>
                    <a:lnTo>
                      <a:pt x="4070" y="414"/>
                    </a:lnTo>
                    <a:lnTo>
                      <a:pt x="4001" y="446"/>
                    </a:lnTo>
                    <a:lnTo>
                      <a:pt x="3936" y="478"/>
                    </a:lnTo>
                    <a:lnTo>
                      <a:pt x="3876" y="509"/>
                    </a:lnTo>
                    <a:lnTo>
                      <a:pt x="3821" y="540"/>
                    </a:lnTo>
                    <a:lnTo>
                      <a:pt x="3770" y="570"/>
                    </a:lnTo>
                    <a:lnTo>
                      <a:pt x="3724" y="599"/>
                    </a:lnTo>
                    <a:lnTo>
                      <a:pt x="3681" y="627"/>
                    </a:lnTo>
                    <a:lnTo>
                      <a:pt x="3641" y="655"/>
                    </a:lnTo>
                    <a:lnTo>
                      <a:pt x="3606" y="681"/>
                    </a:lnTo>
                    <a:lnTo>
                      <a:pt x="3574" y="706"/>
                    </a:lnTo>
                    <a:lnTo>
                      <a:pt x="3544" y="730"/>
                    </a:lnTo>
                    <a:lnTo>
                      <a:pt x="3517" y="752"/>
                    </a:lnTo>
                    <a:lnTo>
                      <a:pt x="3494" y="773"/>
                    </a:lnTo>
                    <a:lnTo>
                      <a:pt x="3473" y="793"/>
                    </a:lnTo>
                    <a:lnTo>
                      <a:pt x="3453" y="809"/>
                    </a:lnTo>
                    <a:lnTo>
                      <a:pt x="3433" y="823"/>
                    </a:lnTo>
                    <a:lnTo>
                      <a:pt x="3416" y="834"/>
                    </a:lnTo>
                    <a:lnTo>
                      <a:pt x="3406" y="839"/>
                    </a:lnTo>
                    <a:lnTo>
                      <a:pt x="3397" y="843"/>
                    </a:lnTo>
                    <a:lnTo>
                      <a:pt x="3388" y="846"/>
                    </a:lnTo>
                    <a:lnTo>
                      <a:pt x="3378" y="849"/>
                    </a:lnTo>
                    <a:lnTo>
                      <a:pt x="3369" y="850"/>
                    </a:lnTo>
                    <a:lnTo>
                      <a:pt x="3359" y="851"/>
                    </a:lnTo>
                    <a:lnTo>
                      <a:pt x="3351" y="852"/>
                    </a:lnTo>
                    <a:lnTo>
                      <a:pt x="3341" y="851"/>
                    </a:lnTo>
                    <a:lnTo>
                      <a:pt x="3331" y="850"/>
                    </a:lnTo>
                    <a:lnTo>
                      <a:pt x="3320" y="849"/>
                    </a:lnTo>
                    <a:lnTo>
                      <a:pt x="3309" y="846"/>
                    </a:lnTo>
                    <a:lnTo>
                      <a:pt x="3298" y="843"/>
                    </a:lnTo>
                    <a:lnTo>
                      <a:pt x="3273" y="834"/>
                    </a:lnTo>
                    <a:lnTo>
                      <a:pt x="3248" y="822"/>
                    </a:lnTo>
                    <a:lnTo>
                      <a:pt x="3219" y="807"/>
                    </a:lnTo>
                    <a:lnTo>
                      <a:pt x="3188" y="788"/>
                    </a:lnTo>
                    <a:lnTo>
                      <a:pt x="3153" y="766"/>
                    </a:lnTo>
                    <a:lnTo>
                      <a:pt x="3115" y="742"/>
                    </a:lnTo>
                    <a:lnTo>
                      <a:pt x="3115" y="741"/>
                    </a:lnTo>
                    <a:lnTo>
                      <a:pt x="3115" y="741"/>
                    </a:lnTo>
                    <a:lnTo>
                      <a:pt x="3100" y="736"/>
                    </a:lnTo>
                    <a:lnTo>
                      <a:pt x="3085" y="729"/>
                    </a:lnTo>
                    <a:lnTo>
                      <a:pt x="3072" y="721"/>
                    </a:lnTo>
                    <a:lnTo>
                      <a:pt x="3059" y="711"/>
                    </a:lnTo>
                    <a:lnTo>
                      <a:pt x="3048" y="701"/>
                    </a:lnTo>
                    <a:lnTo>
                      <a:pt x="3037" y="689"/>
                    </a:lnTo>
                    <a:lnTo>
                      <a:pt x="3027" y="678"/>
                    </a:lnTo>
                    <a:lnTo>
                      <a:pt x="3017" y="666"/>
                    </a:lnTo>
                    <a:lnTo>
                      <a:pt x="3000" y="643"/>
                    </a:lnTo>
                    <a:lnTo>
                      <a:pt x="2985" y="622"/>
                    </a:lnTo>
                    <a:lnTo>
                      <a:pt x="2978" y="613"/>
                    </a:lnTo>
                    <a:lnTo>
                      <a:pt x="2970" y="606"/>
                    </a:lnTo>
                    <a:lnTo>
                      <a:pt x="2964" y="601"/>
                    </a:lnTo>
                    <a:lnTo>
                      <a:pt x="2957" y="597"/>
                    </a:lnTo>
                    <a:lnTo>
                      <a:pt x="2953" y="595"/>
                    </a:lnTo>
                    <a:lnTo>
                      <a:pt x="2949" y="592"/>
                    </a:lnTo>
                    <a:lnTo>
                      <a:pt x="2945" y="588"/>
                    </a:lnTo>
                    <a:lnTo>
                      <a:pt x="2942" y="584"/>
                    </a:lnTo>
                    <a:lnTo>
                      <a:pt x="2937" y="573"/>
                    </a:lnTo>
                    <a:lnTo>
                      <a:pt x="2933" y="559"/>
                    </a:lnTo>
                    <a:lnTo>
                      <a:pt x="2930" y="544"/>
                    </a:lnTo>
                    <a:lnTo>
                      <a:pt x="2927" y="526"/>
                    </a:lnTo>
                    <a:lnTo>
                      <a:pt x="2926" y="510"/>
                    </a:lnTo>
                    <a:lnTo>
                      <a:pt x="2926" y="492"/>
                    </a:lnTo>
                    <a:lnTo>
                      <a:pt x="2926" y="457"/>
                    </a:lnTo>
                    <a:lnTo>
                      <a:pt x="2927" y="428"/>
                    </a:lnTo>
                    <a:lnTo>
                      <a:pt x="2930" y="407"/>
                    </a:lnTo>
                    <a:lnTo>
                      <a:pt x="2931" y="399"/>
                    </a:lnTo>
                    <a:lnTo>
                      <a:pt x="2910" y="421"/>
                    </a:lnTo>
                    <a:lnTo>
                      <a:pt x="2888" y="444"/>
                    </a:lnTo>
                    <a:lnTo>
                      <a:pt x="2875" y="454"/>
                    </a:lnTo>
                    <a:lnTo>
                      <a:pt x="2864" y="463"/>
                    </a:lnTo>
                    <a:lnTo>
                      <a:pt x="2851" y="471"/>
                    </a:lnTo>
                    <a:lnTo>
                      <a:pt x="2839" y="479"/>
                    </a:lnTo>
                    <a:lnTo>
                      <a:pt x="2826" y="484"/>
                    </a:lnTo>
                    <a:lnTo>
                      <a:pt x="2811" y="489"/>
                    </a:lnTo>
                    <a:lnTo>
                      <a:pt x="2797" y="492"/>
                    </a:lnTo>
                    <a:lnTo>
                      <a:pt x="2783" y="493"/>
                    </a:lnTo>
                    <a:lnTo>
                      <a:pt x="2767" y="492"/>
                    </a:lnTo>
                    <a:lnTo>
                      <a:pt x="2751" y="489"/>
                    </a:lnTo>
                    <a:lnTo>
                      <a:pt x="2742" y="487"/>
                    </a:lnTo>
                    <a:lnTo>
                      <a:pt x="2734" y="483"/>
                    </a:lnTo>
                    <a:lnTo>
                      <a:pt x="2725" y="479"/>
                    </a:lnTo>
                    <a:lnTo>
                      <a:pt x="2715" y="475"/>
                    </a:lnTo>
                    <a:lnTo>
                      <a:pt x="2699" y="466"/>
                    </a:lnTo>
                    <a:lnTo>
                      <a:pt x="2684" y="459"/>
                    </a:lnTo>
                    <a:lnTo>
                      <a:pt x="2673" y="456"/>
                    </a:lnTo>
                    <a:lnTo>
                      <a:pt x="2662" y="452"/>
                    </a:lnTo>
                    <a:lnTo>
                      <a:pt x="2653" y="452"/>
                    </a:lnTo>
                    <a:lnTo>
                      <a:pt x="2646" y="452"/>
                    </a:lnTo>
                    <a:lnTo>
                      <a:pt x="2638" y="455"/>
                    </a:lnTo>
                    <a:lnTo>
                      <a:pt x="2630" y="457"/>
                    </a:lnTo>
                    <a:lnTo>
                      <a:pt x="2613" y="463"/>
                    </a:lnTo>
                    <a:lnTo>
                      <a:pt x="2590" y="472"/>
                    </a:lnTo>
                    <a:lnTo>
                      <a:pt x="2576" y="476"/>
                    </a:lnTo>
                    <a:lnTo>
                      <a:pt x="2559" y="479"/>
                    </a:lnTo>
                    <a:lnTo>
                      <a:pt x="2541" y="481"/>
                    </a:lnTo>
                    <a:lnTo>
                      <a:pt x="2517" y="482"/>
                    </a:lnTo>
                    <a:lnTo>
                      <a:pt x="2505" y="482"/>
                    </a:lnTo>
                    <a:lnTo>
                      <a:pt x="2497" y="481"/>
                    </a:lnTo>
                    <a:lnTo>
                      <a:pt x="2488" y="479"/>
                    </a:lnTo>
                    <a:lnTo>
                      <a:pt x="2481" y="476"/>
                    </a:lnTo>
                    <a:lnTo>
                      <a:pt x="2476" y="471"/>
                    </a:lnTo>
                    <a:lnTo>
                      <a:pt x="2472" y="467"/>
                    </a:lnTo>
                    <a:lnTo>
                      <a:pt x="2469" y="460"/>
                    </a:lnTo>
                    <a:lnTo>
                      <a:pt x="2468" y="454"/>
                    </a:lnTo>
                    <a:lnTo>
                      <a:pt x="2467" y="447"/>
                    </a:lnTo>
                    <a:lnTo>
                      <a:pt x="2468" y="439"/>
                    </a:lnTo>
                    <a:lnTo>
                      <a:pt x="2469" y="430"/>
                    </a:lnTo>
                    <a:lnTo>
                      <a:pt x="2471" y="421"/>
                    </a:lnTo>
                    <a:lnTo>
                      <a:pt x="2479" y="404"/>
                    </a:lnTo>
                    <a:lnTo>
                      <a:pt x="2488" y="385"/>
                    </a:lnTo>
                    <a:lnTo>
                      <a:pt x="2498" y="366"/>
                    </a:lnTo>
                    <a:lnTo>
                      <a:pt x="2509" y="347"/>
                    </a:lnTo>
                    <a:lnTo>
                      <a:pt x="2521" y="330"/>
                    </a:lnTo>
                    <a:lnTo>
                      <a:pt x="2532" y="314"/>
                    </a:lnTo>
                    <a:lnTo>
                      <a:pt x="2550" y="291"/>
                    </a:lnTo>
                    <a:lnTo>
                      <a:pt x="2556" y="282"/>
                    </a:lnTo>
                    <a:lnTo>
                      <a:pt x="2552" y="284"/>
                    </a:lnTo>
                    <a:lnTo>
                      <a:pt x="2538" y="291"/>
                    </a:lnTo>
                    <a:lnTo>
                      <a:pt x="2519" y="299"/>
                    </a:lnTo>
                    <a:lnTo>
                      <a:pt x="2493" y="309"/>
                    </a:lnTo>
                    <a:lnTo>
                      <a:pt x="2467" y="319"/>
                    </a:lnTo>
                    <a:lnTo>
                      <a:pt x="2439" y="328"/>
                    </a:lnTo>
                    <a:lnTo>
                      <a:pt x="2425" y="331"/>
                    </a:lnTo>
                    <a:lnTo>
                      <a:pt x="2411" y="334"/>
                    </a:lnTo>
                    <a:lnTo>
                      <a:pt x="2399" y="335"/>
                    </a:lnTo>
                    <a:lnTo>
                      <a:pt x="2388" y="336"/>
                    </a:lnTo>
                    <a:lnTo>
                      <a:pt x="2366" y="336"/>
                    </a:lnTo>
                    <a:lnTo>
                      <a:pt x="2344" y="333"/>
                    </a:lnTo>
                    <a:lnTo>
                      <a:pt x="2332" y="332"/>
                    </a:lnTo>
                    <a:lnTo>
                      <a:pt x="2320" y="331"/>
                    </a:lnTo>
                    <a:lnTo>
                      <a:pt x="2306" y="331"/>
                    </a:lnTo>
                    <a:lnTo>
                      <a:pt x="2293" y="331"/>
                    </a:lnTo>
                    <a:lnTo>
                      <a:pt x="2280" y="333"/>
                    </a:lnTo>
                    <a:lnTo>
                      <a:pt x="2267" y="337"/>
                    </a:lnTo>
                    <a:lnTo>
                      <a:pt x="2252" y="343"/>
                    </a:lnTo>
                    <a:lnTo>
                      <a:pt x="2237" y="351"/>
                    </a:lnTo>
                    <a:lnTo>
                      <a:pt x="2223" y="362"/>
                    </a:lnTo>
                    <a:lnTo>
                      <a:pt x="2207" y="375"/>
                    </a:lnTo>
                    <a:lnTo>
                      <a:pt x="2190" y="392"/>
                    </a:lnTo>
                    <a:lnTo>
                      <a:pt x="2174" y="412"/>
                    </a:lnTo>
                    <a:lnTo>
                      <a:pt x="2156" y="434"/>
                    </a:lnTo>
                    <a:lnTo>
                      <a:pt x="2136" y="455"/>
                    </a:lnTo>
                    <a:lnTo>
                      <a:pt x="2115" y="473"/>
                    </a:lnTo>
                    <a:lnTo>
                      <a:pt x="2093" y="491"/>
                    </a:lnTo>
                    <a:lnTo>
                      <a:pt x="2071" y="507"/>
                    </a:lnTo>
                    <a:lnTo>
                      <a:pt x="2049" y="521"/>
                    </a:lnTo>
                    <a:lnTo>
                      <a:pt x="2027" y="532"/>
                    </a:lnTo>
                    <a:lnTo>
                      <a:pt x="2007" y="541"/>
                    </a:lnTo>
                    <a:lnTo>
                      <a:pt x="1997" y="544"/>
                    </a:lnTo>
                    <a:lnTo>
                      <a:pt x="1987" y="547"/>
                    </a:lnTo>
                    <a:lnTo>
                      <a:pt x="1978" y="549"/>
                    </a:lnTo>
                    <a:lnTo>
                      <a:pt x="1969" y="550"/>
                    </a:lnTo>
                    <a:lnTo>
                      <a:pt x="1962" y="550"/>
                    </a:lnTo>
                    <a:lnTo>
                      <a:pt x="1955" y="550"/>
                    </a:lnTo>
                    <a:lnTo>
                      <a:pt x="1948" y="547"/>
                    </a:lnTo>
                    <a:lnTo>
                      <a:pt x="1943" y="545"/>
                    </a:lnTo>
                    <a:lnTo>
                      <a:pt x="1937" y="542"/>
                    </a:lnTo>
                    <a:lnTo>
                      <a:pt x="1934" y="538"/>
                    </a:lnTo>
                    <a:lnTo>
                      <a:pt x="1931" y="532"/>
                    </a:lnTo>
                    <a:lnTo>
                      <a:pt x="1929" y="525"/>
                    </a:lnTo>
                    <a:lnTo>
                      <a:pt x="1928" y="518"/>
                    </a:lnTo>
                    <a:lnTo>
                      <a:pt x="1928" y="510"/>
                    </a:lnTo>
                    <a:lnTo>
                      <a:pt x="1929" y="500"/>
                    </a:lnTo>
                    <a:lnTo>
                      <a:pt x="1931" y="489"/>
                    </a:lnTo>
                    <a:lnTo>
                      <a:pt x="1935" y="477"/>
                    </a:lnTo>
                    <a:lnTo>
                      <a:pt x="1940" y="463"/>
                    </a:lnTo>
                    <a:lnTo>
                      <a:pt x="1946" y="451"/>
                    </a:lnTo>
                    <a:lnTo>
                      <a:pt x="1953" y="437"/>
                    </a:lnTo>
                    <a:lnTo>
                      <a:pt x="1969" y="409"/>
                    </a:lnTo>
                    <a:lnTo>
                      <a:pt x="1989" y="379"/>
                    </a:lnTo>
                    <a:lnTo>
                      <a:pt x="2013" y="350"/>
                    </a:lnTo>
                    <a:lnTo>
                      <a:pt x="2037" y="320"/>
                    </a:lnTo>
                    <a:lnTo>
                      <a:pt x="2061" y="290"/>
                    </a:lnTo>
                    <a:lnTo>
                      <a:pt x="2088" y="261"/>
                    </a:lnTo>
                    <a:lnTo>
                      <a:pt x="2136" y="208"/>
                    </a:lnTo>
                    <a:lnTo>
                      <a:pt x="2178" y="165"/>
                    </a:lnTo>
                    <a:lnTo>
                      <a:pt x="2208" y="136"/>
                    </a:lnTo>
                    <a:lnTo>
                      <a:pt x="2219" y="126"/>
                    </a:lnTo>
                    <a:lnTo>
                      <a:pt x="2194" y="137"/>
                    </a:lnTo>
                    <a:lnTo>
                      <a:pt x="2169" y="150"/>
                    </a:lnTo>
                    <a:lnTo>
                      <a:pt x="2145" y="163"/>
                    </a:lnTo>
                    <a:lnTo>
                      <a:pt x="2121" y="177"/>
                    </a:lnTo>
                    <a:lnTo>
                      <a:pt x="2098" y="194"/>
                    </a:lnTo>
                    <a:lnTo>
                      <a:pt x="2076" y="210"/>
                    </a:lnTo>
                    <a:lnTo>
                      <a:pt x="2052" y="228"/>
                    </a:lnTo>
                    <a:lnTo>
                      <a:pt x="2031" y="247"/>
                    </a:lnTo>
                    <a:lnTo>
                      <a:pt x="2009" y="267"/>
                    </a:lnTo>
                    <a:lnTo>
                      <a:pt x="1988" y="287"/>
                    </a:lnTo>
                    <a:lnTo>
                      <a:pt x="1968" y="308"/>
                    </a:lnTo>
                    <a:lnTo>
                      <a:pt x="1948" y="329"/>
                    </a:lnTo>
                    <a:lnTo>
                      <a:pt x="1910" y="371"/>
                    </a:lnTo>
                    <a:lnTo>
                      <a:pt x="1873" y="414"/>
                    </a:lnTo>
                    <a:lnTo>
                      <a:pt x="1807" y="497"/>
                    </a:lnTo>
                    <a:lnTo>
                      <a:pt x="1747" y="571"/>
                    </a:lnTo>
                    <a:lnTo>
                      <a:pt x="1721" y="602"/>
                    </a:lnTo>
                    <a:lnTo>
                      <a:pt x="1697" y="627"/>
                    </a:lnTo>
                    <a:lnTo>
                      <a:pt x="1686" y="638"/>
                    </a:lnTo>
                    <a:lnTo>
                      <a:pt x="1674" y="648"/>
                    </a:lnTo>
                    <a:lnTo>
                      <a:pt x="1665" y="655"/>
                    </a:lnTo>
                    <a:lnTo>
                      <a:pt x="1655" y="661"/>
                    </a:lnTo>
                    <a:lnTo>
                      <a:pt x="1646" y="665"/>
                    </a:lnTo>
                    <a:lnTo>
                      <a:pt x="1637" y="668"/>
                    </a:lnTo>
                    <a:lnTo>
                      <a:pt x="1629" y="669"/>
                    </a:lnTo>
                    <a:lnTo>
                      <a:pt x="1623" y="670"/>
                    </a:lnTo>
                    <a:lnTo>
                      <a:pt x="1616" y="669"/>
                    </a:lnTo>
                    <a:lnTo>
                      <a:pt x="1610" y="667"/>
                    </a:lnTo>
                    <a:lnTo>
                      <a:pt x="1605" y="665"/>
                    </a:lnTo>
                    <a:lnTo>
                      <a:pt x="1600" y="661"/>
                    </a:lnTo>
                    <a:lnTo>
                      <a:pt x="1596" y="657"/>
                    </a:lnTo>
                    <a:lnTo>
                      <a:pt x="1593" y="651"/>
                    </a:lnTo>
                    <a:lnTo>
                      <a:pt x="1589" y="646"/>
                    </a:lnTo>
                    <a:lnTo>
                      <a:pt x="1587" y="639"/>
                    </a:lnTo>
                    <a:lnTo>
                      <a:pt x="1583" y="626"/>
                    </a:lnTo>
                    <a:lnTo>
                      <a:pt x="1581" y="610"/>
                    </a:lnTo>
                    <a:lnTo>
                      <a:pt x="1578" y="595"/>
                    </a:lnTo>
                    <a:lnTo>
                      <a:pt x="1578" y="580"/>
                    </a:lnTo>
                    <a:lnTo>
                      <a:pt x="1578" y="564"/>
                    </a:lnTo>
                    <a:lnTo>
                      <a:pt x="1579" y="551"/>
                    </a:lnTo>
                    <a:lnTo>
                      <a:pt x="1582" y="530"/>
                    </a:lnTo>
                    <a:lnTo>
                      <a:pt x="1583" y="522"/>
                    </a:lnTo>
                    <a:lnTo>
                      <a:pt x="1579" y="530"/>
                    </a:lnTo>
                    <a:lnTo>
                      <a:pt x="1572" y="551"/>
                    </a:lnTo>
                    <a:lnTo>
                      <a:pt x="1566" y="565"/>
                    </a:lnTo>
                    <a:lnTo>
                      <a:pt x="1560" y="581"/>
                    </a:lnTo>
                    <a:lnTo>
                      <a:pt x="1551" y="596"/>
                    </a:lnTo>
                    <a:lnTo>
                      <a:pt x="1542" y="613"/>
                    </a:lnTo>
                    <a:lnTo>
                      <a:pt x="1531" y="628"/>
                    </a:lnTo>
                    <a:lnTo>
                      <a:pt x="1519" y="643"/>
                    </a:lnTo>
                    <a:lnTo>
                      <a:pt x="1513" y="649"/>
                    </a:lnTo>
                    <a:lnTo>
                      <a:pt x="1507" y="655"/>
                    </a:lnTo>
                    <a:lnTo>
                      <a:pt x="1500" y="660"/>
                    </a:lnTo>
                    <a:lnTo>
                      <a:pt x="1493" y="666"/>
                    </a:lnTo>
                    <a:lnTo>
                      <a:pt x="1486" y="669"/>
                    </a:lnTo>
                    <a:lnTo>
                      <a:pt x="1478" y="672"/>
                    </a:lnTo>
                    <a:lnTo>
                      <a:pt x="1470" y="675"/>
                    </a:lnTo>
                    <a:lnTo>
                      <a:pt x="1462" y="677"/>
                    </a:lnTo>
                    <a:lnTo>
                      <a:pt x="1455" y="677"/>
                    </a:lnTo>
                    <a:lnTo>
                      <a:pt x="1446" y="676"/>
                    </a:lnTo>
                    <a:lnTo>
                      <a:pt x="1437" y="673"/>
                    </a:lnTo>
                    <a:lnTo>
                      <a:pt x="1428" y="670"/>
                    </a:lnTo>
                    <a:lnTo>
                      <a:pt x="1420" y="666"/>
                    </a:lnTo>
                    <a:lnTo>
                      <a:pt x="1415" y="661"/>
                    </a:lnTo>
                    <a:lnTo>
                      <a:pt x="1409" y="655"/>
                    </a:lnTo>
                    <a:lnTo>
                      <a:pt x="1405" y="648"/>
                    </a:lnTo>
                    <a:lnTo>
                      <a:pt x="1403" y="640"/>
                    </a:lnTo>
                    <a:lnTo>
                      <a:pt x="1400" y="631"/>
                    </a:lnTo>
                    <a:lnTo>
                      <a:pt x="1398" y="623"/>
                    </a:lnTo>
                    <a:lnTo>
                      <a:pt x="1398" y="613"/>
                    </a:lnTo>
                    <a:lnTo>
                      <a:pt x="1398" y="602"/>
                    </a:lnTo>
                    <a:lnTo>
                      <a:pt x="1399" y="591"/>
                    </a:lnTo>
                    <a:lnTo>
                      <a:pt x="1400" y="580"/>
                    </a:lnTo>
                    <a:lnTo>
                      <a:pt x="1403" y="567"/>
                    </a:lnTo>
                    <a:lnTo>
                      <a:pt x="1409" y="543"/>
                    </a:lnTo>
                    <a:lnTo>
                      <a:pt x="1417" y="518"/>
                    </a:lnTo>
                    <a:lnTo>
                      <a:pt x="1384" y="551"/>
                    </a:lnTo>
                    <a:lnTo>
                      <a:pt x="1352" y="585"/>
                    </a:lnTo>
                    <a:lnTo>
                      <a:pt x="1319" y="622"/>
                    </a:lnTo>
                    <a:lnTo>
                      <a:pt x="1286" y="659"/>
                    </a:lnTo>
                    <a:lnTo>
                      <a:pt x="1252" y="698"/>
                    </a:lnTo>
                    <a:lnTo>
                      <a:pt x="1220" y="738"/>
                    </a:lnTo>
                    <a:lnTo>
                      <a:pt x="1189" y="780"/>
                    </a:lnTo>
                    <a:lnTo>
                      <a:pt x="1159" y="822"/>
                    </a:lnTo>
                    <a:lnTo>
                      <a:pt x="1129" y="865"/>
                    </a:lnTo>
                    <a:lnTo>
                      <a:pt x="1100" y="908"/>
                    </a:lnTo>
                    <a:lnTo>
                      <a:pt x="1073" y="952"/>
                    </a:lnTo>
                    <a:lnTo>
                      <a:pt x="1048" y="997"/>
                    </a:lnTo>
                    <a:lnTo>
                      <a:pt x="1025" y="1043"/>
                    </a:lnTo>
                    <a:lnTo>
                      <a:pt x="1003" y="1089"/>
                    </a:lnTo>
                    <a:lnTo>
                      <a:pt x="993" y="1112"/>
                    </a:lnTo>
                    <a:lnTo>
                      <a:pt x="984" y="1135"/>
                    </a:lnTo>
                    <a:lnTo>
                      <a:pt x="975" y="1159"/>
                    </a:lnTo>
                    <a:lnTo>
                      <a:pt x="967" y="1182"/>
                    </a:lnTo>
                    <a:lnTo>
                      <a:pt x="943" y="1253"/>
                    </a:lnTo>
                    <a:lnTo>
                      <a:pt x="920" y="1314"/>
                    </a:lnTo>
                    <a:lnTo>
                      <a:pt x="899" y="1369"/>
                    </a:lnTo>
                    <a:lnTo>
                      <a:pt x="878" y="1415"/>
                    </a:lnTo>
                    <a:lnTo>
                      <a:pt x="858" y="1455"/>
                    </a:lnTo>
                    <a:lnTo>
                      <a:pt x="839" y="1490"/>
                    </a:lnTo>
                    <a:lnTo>
                      <a:pt x="822" y="1521"/>
                    </a:lnTo>
                    <a:lnTo>
                      <a:pt x="803" y="1548"/>
                    </a:lnTo>
                    <a:lnTo>
                      <a:pt x="784" y="1572"/>
                    </a:lnTo>
                    <a:lnTo>
                      <a:pt x="765" y="1595"/>
                    </a:lnTo>
                    <a:lnTo>
                      <a:pt x="745" y="1617"/>
                    </a:lnTo>
                    <a:lnTo>
                      <a:pt x="725" y="1638"/>
                    </a:lnTo>
                    <a:lnTo>
                      <a:pt x="704" y="1661"/>
                    </a:lnTo>
                    <a:lnTo>
                      <a:pt x="681" y="1686"/>
                    </a:lnTo>
                    <a:lnTo>
                      <a:pt x="657" y="1713"/>
                    </a:lnTo>
                    <a:lnTo>
                      <a:pt x="632" y="1744"/>
                    </a:lnTo>
                    <a:lnTo>
                      <a:pt x="580" y="1807"/>
                    </a:lnTo>
                    <a:lnTo>
                      <a:pt x="533" y="1864"/>
                    </a:lnTo>
                    <a:lnTo>
                      <a:pt x="491" y="1917"/>
                    </a:lnTo>
                    <a:lnTo>
                      <a:pt x="453" y="1968"/>
                    </a:lnTo>
                    <a:lnTo>
                      <a:pt x="415" y="2016"/>
                    </a:lnTo>
                    <a:lnTo>
                      <a:pt x="380" y="2066"/>
                    </a:lnTo>
                    <a:lnTo>
                      <a:pt x="344" y="2118"/>
                    </a:lnTo>
                    <a:lnTo>
                      <a:pt x="309" y="2174"/>
                    </a:lnTo>
                    <a:lnTo>
                      <a:pt x="274" y="2232"/>
                    </a:lnTo>
                    <a:lnTo>
                      <a:pt x="240" y="2288"/>
                    </a:lnTo>
                    <a:lnTo>
                      <a:pt x="226" y="2317"/>
                    </a:lnTo>
                    <a:lnTo>
                      <a:pt x="212" y="2344"/>
                    </a:lnTo>
                    <a:lnTo>
                      <a:pt x="198" y="2371"/>
                    </a:lnTo>
                    <a:lnTo>
                      <a:pt x="185" y="2399"/>
                    </a:lnTo>
                    <a:lnTo>
                      <a:pt x="174" y="2425"/>
                    </a:lnTo>
                    <a:lnTo>
                      <a:pt x="163" y="2450"/>
                    </a:lnTo>
                    <a:lnTo>
                      <a:pt x="153" y="2477"/>
                    </a:lnTo>
                    <a:lnTo>
                      <a:pt x="144" y="2501"/>
                    </a:lnTo>
                    <a:lnTo>
                      <a:pt x="135" y="2527"/>
                    </a:lnTo>
                    <a:lnTo>
                      <a:pt x="129" y="2551"/>
                    </a:lnTo>
                    <a:lnTo>
                      <a:pt x="123" y="2575"/>
                    </a:lnTo>
                    <a:lnTo>
                      <a:pt x="118" y="2599"/>
                    </a:lnTo>
                    <a:lnTo>
                      <a:pt x="112" y="2637"/>
                    </a:lnTo>
                    <a:lnTo>
                      <a:pt x="109" y="2664"/>
                    </a:lnTo>
                    <a:lnTo>
                      <a:pt x="109" y="2680"/>
                    </a:lnTo>
                    <a:lnTo>
                      <a:pt x="108" y="2693"/>
                    </a:lnTo>
                    <a:lnTo>
                      <a:pt x="107" y="2697"/>
                    </a:lnTo>
                    <a:lnTo>
                      <a:pt x="106" y="2701"/>
                    </a:lnTo>
                    <a:lnTo>
                      <a:pt x="102" y="2707"/>
                    </a:lnTo>
                    <a:lnTo>
                      <a:pt x="99" y="2712"/>
                    </a:lnTo>
                    <a:lnTo>
                      <a:pt x="87" y="2728"/>
                    </a:lnTo>
                    <a:lnTo>
                      <a:pt x="68" y="2752"/>
                    </a:lnTo>
                    <a:lnTo>
                      <a:pt x="64" y="2758"/>
                    </a:lnTo>
                    <a:lnTo>
                      <a:pt x="58" y="2765"/>
                    </a:lnTo>
                    <a:lnTo>
                      <a:pt x="54" y="2774"/>
                    </a:lnTo>
                    <a:lnTo>
                      <a:pt x="49" y="2784"/>
                    </a:lnTo>
                    <a:lnTo>
                      <a:pt x="40" y="2807"/>
                    </a:lnTo>
                    <a:lnTo>
                      <a:pt x="30" y="2834"/>
                    </a:lnTo>
                    <a:lnTo>
                      <a:pt x="23" y="2865"/>
                    </a:lnTo>
                    <a:lnTo>
                      <a:pt x="15" y="2898"/>
                    </a:lnTo>
                    <a:lnTo>
                      <a:pt x="7" y="2935"/>
                    </a:lnTo>
                    <a:lnTo>
                      <a:pt x="2" y="2972"/>
                    </a:lnTo>
                    <a:lnTo>
                      <a:pt x="1" y="2984"/>
                    </a:lnTo>
                    <a:lnTo>
                      <a:pt x="0" y="2996"/>
                    </a:lnTo>
                    <a:lnTo>
                      <a:pt x="0" y="3006"/>
                    </a:lnTo>
                    <a:lnTo>
                      <a:pt x="1" y="3017"/>
                    </a:lnTo>
                    <a:lnTo>
                      <a:pt x="8" y="3023"/>
                    </a:lnTo>
                    <a:lnTo>
                      <a:pt x="16" y="3028"/>
                    </a:lnTo>
                    <a:lnTo>
                      <a:pt x="25" y="3033"/>
                    </a:lnTo>
                    <a:lnTo>
                      <a:pt x="34" y="3037"/>
                    </a:lnTo>
                    <a:lnTo>
                      <a:pt x="44" y="3042"/>
                    </a:lnTo>
                    <a:lnTo>
                      <a:pt x="54" y="3045"/>
                    </a:lnTo>
                    <a:lnTo>
                      <a:pt x="65" y="3047"/>
                    </a:lnTo>
                    <a:lnTo>
                      <a:pt x="77" y="3049"/>
                    </a:lnTo>
                    <a:lnTo>
                      <a:pt x="89" y="3049"/>
                    </a:lnTo>
                    <a:lnTo>
                      <a:pt x="101" y="3051"/>
                    </a:lnTo>
                    <a:lnTo>
                      <a:pt x="116" y="3049"/>
                    </a:lnTo>
                    <a:lnTo>
                      <a:pt x="129" y="3047"/>
                    </a:lnTo>
                    <a:lnTo>
                      <a:pt x="144" y="3045"/>
                    </a:lnTo>
                    <a:lnTo>
                      <a:pt x="160" y="3042"/>
                    </a:lnTo>
                    <a:lnTo>
                      <a:pt x="176" y="3036"/>
                    </a:lnTo>
                    <a:lnTo>
                      <a:pt x="193" y="30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9322B">
                      <a:alpha val="49001"/>
                    </a:srgbClr>
                  </a:gs>
                  <a:gs pos="100000">
                    <a:srgbClr val="F6240E"/>
                  </a:gs>
                </a:gsLst>
                <a:path path="rect">
                  <a:fillToRect t="100000" r="10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7759" name="Group 1199">
                <a:extLst>
                  <a:ext uri="{FF2B5EF4-FFF2-40B4-BE49-F238E27FC236}">
                    <a16:creationId xmlns:a16="http://schemas.microsoft.com/office/drawing/2014/main" id="{53388A22-4C9B-4BEC-831C-BCD0B572A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802016">
                <a:off x="3524" y="3258"/>
                <a:ext cx="21" cy="21"/>
                <a:chOff x="3367" y="3508"/>
                <a:chExt cx="148" cy="149"/>
              </a:xfrm>
            </p:grpSpPr>
            <p:sp>
              <p:nvSpPr>
                <p:cNvPr id="67760" name="Freeform 1200">
                  <a:extLst>
                    <a:ext uri="{FF2B5EF4-FFF2-40B4-BE49-F238E27FC236}">
                      <a16:creationId xmlns:a16="http://schemas.microsoft.com/office/drawing/2014/main" id="{83AEFCFC-D4E7-4873-9CD4-479709C18B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7" y="3508"/>
                  <a:ext cx="148" cy="149"/>
                </a:xfrm>
                <a:custGeom>
                  <a:avLst/>
                  <a:gdLst>
                    <a:gd name="T0" fmla="*/ 423 w 425"/>
                    <a:gd name="T1" fmla="*/ 182 h 427"/>
                    <a:gd name="T2" fmla="*/ 413 w 425"/>
                    <a:gd name="T3" fmla="*/ 142 h 427"/>
                    <a:gd name="T4" fmla="*/ 395 w 425"/>
                    <a:gd name="T5" fmla="*/ 104 h 427"/>
                    <a:gd name="T6" fmla="*/ 371 w 425"/>
                    <a:gd name="T7" fmla="*/ 71 h 427"/>
                    <a:gd name="T8" fmla="*/ 341 w 425"/>
                    <a:gd name="T9" fmla="*/ 43 h 427"/>
                    <a:gd name="T10" fmla="*/ 306 w 425"/>
                    <a:gd name="T11" fmla="*/ 21 h 427"/>
                    <a:gd name="T12" fmla="*/ 267 w 425"/>
                    <a:gd name="T13" fmla="*/ 7 h 427"/>
                    <a:gd name="T14" fmla="*/ 225 w 425"/>
                    <a:gd name="T15" fmla="*/ 0 h 427"/>
                    <a:gd name="T16" fmla="*/ 182 w 425"/>
                    <a:gd name="T17" fmla="*/ 2 h 427"/>
                    <a:gd name="T18" fmla="*/ 140 w 425"/>
                    <a:gd name="T19" fmla="*/ 12 h 427"/>
                    <a:gd name="T20" fmla="*/ 104 w 425"/>
                    <a:gd name="T21" fmla="*/ 30 h 427"/>
                    <a:gd name="T22" fmla="*/ 71 w 425"/>
                    <a:gd name="T23" fmla="*/ 54 h 427"/>
                    <a:gd name="T24" fmla="*/ 43 w 425"/>
                    <a:gd name="T25" fmla="*/ 84 h 427"/>
                    <a:gd name="T26" fmla="*/ 21 w 425"/>
                    <a:gd name="T27" fmla="*/ 119 h 427"/>
                    <a:gd name="T28" fmla="*/ 7 w 425"/>
                    <a:gd name="T29" fmla="*/ 158 h 427"/>
                    <a:gd name="T30" fmla="*/ 1 w 425"/>
                    <a:gd name="T31" fmla="*/ 189 h 427"/>
                    <a:gd name="T32" fmla="*/ 0 w 425"/>
                    <a:gd name="T33" fmla="*/ 211 h 427"/>
                    <a:gd name="T34" fmla="*/ 0 w 425"/>
                    <a:gd name="T35" fmla="*/ 233 h 427"/>
                    <a:gd name="T36" fmla="*/ 3 w 425"/>
                    <a:gd name="T37" fmla="*/ 254 h 427"/>
                    <a:gd name="T38" fmla="*/ 12 w 425"/>
                    <a:gd name="T39" fmla="*/ 285 h 427"/>
                    <a:gd name="T40" fmla="*/ 30 w 425"/>
                    <a:gd name="T41" fmla="*/ 323 h 427"/>
                    <a:gd name="T42" fmla="*/ 54 w 425"/>
                    <a:gd name="T43" fmla="*/ 356 h 427"/>
                    <a:gd name="T44" fmla="*/ 84 w 425"/>
                    <a:gd name="T45" fmla="*/ 384 h 427"/>
                    <a:gd name="T46" fmla="*/ 119 w 425"/>
                    <a:gd name="T47" fmla="*/ 405 h 427"/>
                    <a:gd name="T48" fmla="*/ 158 w 425"/>
                    <a:gd name="T49" fmla="*/ 419 h 427"/>
                    <a:gd name="T50" fmla="*/ 189 w 425"/>
                    <a:gd name="T51" fmla="*/ 426 h 427"/>
                    <a:gd name="T52" fmla="*/ 211 w 425"/>
                    <a:gd name="T53" fmla="*/ 427 h 427"/>
                    <a:gd name="T54" fmla="*/ 243 w 425"/>
                    <a:gd name="T55" fmla="*/ 424 h 427"/>
                    <a:gd name="T56" fmla="*/ 285 w 425"/>
                    <a:gd name="T57" fmla="*/ 413 h 427"/>
                    <a:gd name="T58" fmla="*/ 321 w 425"/>
                    <a:gd name="T59" fmla="*/ 396 h 427"/>
                    <a:gd name="T60" fmla="*/ 355 w 425"/>
                    <a:gd name="T61" fmla="*/ 371 h 427"/>
                    <a:gd name="T62" fmla="*/ 382 w 425"/>
                    <a:gd name="T63" fmla="*/ 342 h 427"/>
                    <a:gd name="T64" fmla="*/ 404 w 425"/>
                    <a:gd name="T65" fmla="*/ 307 h 427"/>
                    <a:gd name="T66" fmla="*/ 419 w 425"/>
                    <a:gd name="T67" fmla="*/ 268 h 427"/>
                    <a:gd name="T68" fmla="*/ 425 w 425"/>
                    <a:gd name="T69" fmla="*/ 226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5" h="427">
                      <a:moveTo>
                        <a:pt x="425" y="205"/>
                      </a:moveTo>
                      <a:lnTo>
                        <a:pt x="423" y="182"/>
                      </a:lnTo>
                      <a:lnTo>
                        <a:pt x="420" y="161"/>
                      </a:lnTo>
                      <a:lnTo>
                        <a:pt x="413" y="142"/>
                      </a:lnTo>
                      <a:lnTo>
                        <a:pt x="405" y="122"/>
                      </a:lnTo>
                      <a:lnTo>
                        <a:pt x="395" y="104"/>
                      </a:lnTo>
                      <a:lnTo>
                        <a:pt x="384" y="86"/>
                      </a:lnTo>
                      <a:lnTo>
                        <a:pt x="371" y="71"/>
                      </a:lnTo>
                      <a:lnTo>
                        <a:pt x="357" y="56"/>
                      </a:lnTo>
                      <a:lnTo>
                        <a:pt x="341" y="43"/>
                      </a:lnTo>
                      <a:lnTo>
                        <a:pt x="325" y="31"/>
                      </a:lnTo>
                      <a:lnTo>
                        <a:pt x="306" y="21"/>
                      </a:lnTo>
                      <a:lnTo>
                        <a:pt x="287" y="13"/>
                      </a:lnTo>
                      <a:lnTo>
                        <a:pt x="267" y="7"/>
                      </a:lnTo>
                      <a:lnTo>
                        <a:pt x="246" y="2"/>
                      </a:lnTo>
                      <a:lnTo>
                        <a:pt x="225" y="0"/>
                      </a:lnTo>
                      <a:lnTo>
                        <a:pt x="204" y="0"/>
                      </a:lnTo>
                      <a:lnTo>
                        <a:pt x="182" y="2"/>
                      </a:lnTo>
                      <a:lnTo>
                        <a:pt x="161" y="7"/>
                      </a:lnTo>
                      <a:lnTo>
                        <a:pt x="140" y="12"/>
                      </a:lnTo>
                      <a:lnTo>
                        <a:pt x="121" y="20"/>
                      </a:lnTo>
                      <a:lnTo>
                        <a:pt x="104" y="30"/>
                      </a:lnTo>
                      <a:lnTo>
                        <a:pt x="86" y="41"/>
                      </a:lnTo>
                      <a:lnTo>
                        <a:pt x="71" y="54"/>
                      </a:lnTo>
                      <a:lnTo>
                        <a:pt x="56" y="69"/>
                      </a:lnTo>
                      <a:lnTo>
                        <a:pt x="43" y="84"/>
                      </a:lnTo>
                      <a:lnTo>
                        <a:pt x="31" y="102"/>
                      </a:lnTo>
                      <a:lnTo>
                        <a:pt x="21" y="119"/>
                      </a:lnTo>
                      <a:lnTo>
                        <a:pt x="13" y="138"/>
                      </a:lnTo>
                      <a:lnTo>
                        <a:pt x="7" y="158"/>
                      </a:lnTo>
                      <a:lnTo>
                        <a:pt x="2" y="179"/>
                      </a:lnTo>
                      <a:lnTo>
                        <a:pt x="1" y="189"/>
                      </a:lnTo>
                      <a:lnTo>
                        <a:pt x="0" y="200"/>
                      </a:lnTo>
                      <a:lnTo>
                        <a:pt x="0" y="211"/>
                      </a:lnTo>
                      <a:lnTo>
                        <a:pt x="0" y="222"/>
                      </a:lnTo>
                      <a:lnTo>
                        <a:pt x="0" y="233"/>
                      </a:lnTo>
                      <a:lnTo>
                        <a:pt x="2" y="243"/>
                      </a:lnTo>
                      <a:lnTo>
                        <a:pt x="3" y="254"/>
                      </a:lnTo>
                      <a:lnTo>
                        <a:pt x="5" y="264"/>
                      </a:lnTo>
                      <a:lnTo>
                        <a:pt x="12" y="285"/>
                      </a:lnTo>
                      <a:lnTo>
                        <a:pt x="20" y="304"/>
                      </a:lnTo>
                      <a:lnTo>
                        <a:pt x="30" y="323"/>
                      </a:lnTo>
                      <a:lnTo>
                        <a:pt x="41" y="339"/>
                      </a:lnTo>
                      <a:lnTo>
                        <a:pt x="54" y="356"/>
                      </a:lnTo>
                      <a:lnTo>
                        <a:pt x="68" y="370"/>
                      </a:lnTo>
                      <a:lnTo>
                        <a:pt x="84" y="384"/>
                      </a:lnTo>
                      <a:lnTo>
                        <a:pt x="100" y="395"/>
                      </a:lnTo>
                      <a:lnTo>
                        <a:pt x="119" y="405"/>
                      </a:lnTo>
                      <a:lnTo>
                        <a:pt x="138" y="412"/>
                      </a:lnTo>
                      <a:lnTo>
                        <a:pt x="158" y="419"/>
                      </a:lnTo>
                      <a:lnTo>
                        <a:pt x="179" y="423"/>
                      </a:lnTo>
                      <a:lnTo>
                        <a:pt x="189" y="426"/>
                      </a:lnTo>
                      <a:lnTo>
                        <a:pt x="200" y="426"/>
                      </a:lnTo>
                      <a:lnTo>
                        <a:pt x="211" y="427"/>
                      </a:lnTo>
                      <a:lnTo>
                        <a:pt x="222" y="426"/>
                      </a:lnTo>
                      <a:lnTo>
                        <a:pt x="243" y="424"/>
                      </a:lnTo>
                      <a:lnTo>
                        <a:pt x="264" y="420"/>
                      </a:lnTo>
                      <a:lnTo>
                        <a:pt x="285" y="413"/>
                      </a:lnTo>
                      <a:lnTo>
                        <a:pt x="304" y="406"/>
                      </a:lnTo>
                      <a:lnTo>
                        <a:pt x="321" y="396"/>
                      </a:lnTo>
                      <a:lnTo>
                        <a:pt x="339" y="385"/>
                      </a:lnTo>
                      <a:lnTo>
                        <a:pt x="355" y="371"/>
                      </a:lnTo>
                      <a:lnTo>
                        <a:pt x="370" y="357"/>
                      </a:lnTo>
                      <a:lnTo>
                        <a:pt x="382" y="342"/>
                      </a:lnTo>
                      <a:lnTo>
                        <a:pt x="394" y="325"/>
                      </a:lnTo>
                      <a:lnTo>
                        <a:pt x="404" y="307"/>
                      </a:lnTo>
                      <a:lnTo>
                        <a:pt x="412" y="287"/>
                      </a:lnTo>
                      <a:lnTo>
                        <a:pt x="419" y="268"/>
                      </a:lnTo>
                      <a:lnTo>
                        <a:pt x="423" y="248"/>
                      </a:lnTo>
                      <a:lnTo>
                        <a:pt x="425" y="226"/>
                      </a:lnTo>
                      <a:lnTo>
                        <a:pt x="425" y="2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61" name="Freeform 1201">
                  <a:extLst>
                    <a:ext uri="{FF2B5EF4-FFF2-40B4-BE49-F238E27FC236}">
                      <a16:creationId xmlns:a16="http://schemas.microsoft.com/office/drawing/2014/main" id="{458E7A4C-DC84-4502-B678-CBD9833938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1" y="3543"/>
                  <a:ext cx="83" cy="83"/>
                </a:xfrm>
                <a:custGeom>
                  <a:avLst/>
                  <a:gdLst>
                    <a:gd name="T0" fmla="*/ 238 w 239"/>
                    <a:gd name="T1" fmla="*/ 103 h 240"/>
                    <a:gd name="T2" fmla="*/ 233 w 239"/>
                    <a:gd name="T3" fmla="*/ 79 h 240"/>
                    <a:gd name="T4" fmla="*/ 223 w 239"/>
                    <a:gd name="T5" fmla="*/ 58 h 240"/>
                    <a:gd name="T6" fmla="*/ 209 w 239"/>
                    <a:gd name="T7" fmla="*/ 40 h 240"/>
                    <a:gd name="T8" fmla="*/ 192 w 239"/>
                    <a:gd name="T9" fmla="*/ 24 h 240"/>
                    <a:gd name="T10" fmla="*/ 172 w 239"/>
                    <a:gd name="T11" fmla="*/ 12 h 240"/>
                    <a:gd name="T12" fmla="*/ 151 w 239"/>
                    <a:gd name="T13" fmla="*/ 4 h 240"/>
                    <a:gd name="T14" fmla="*/ 127 w 239"/>
                    <a:gd name="T15" fmla="*/ 0 h 240"/>
                    <a:gd name="T16" fmla="*/ 102 w 239"/>
                    <a:gd name="T17" fmla="*/ 1 h 240"/>
                    <a:gd name="T18" fmla="*/ 79 w 239"/>
                    <a:gd name="T19" fmla="*/ 7 h 240"/>
                    <a:gd name="T20" fmla="*/ 58 w 239"/>
                    <a:gd name="T21" fmla="*/ 16 h 240"/>
                    <a:gd name="T22" fmla="*/ 39 w 239"/>
                    <a:gd name="T23" fmla="*/ 31 h 240"/>
                    <a:gd name="T24" fmla="*/ 24 w 239"/>
                    <a:gd name="T25" fmla="*/ 47 h 240"/>
                    <a:gd name="T26" fmla="*/ 12 w 239"/>
                    <a:gd name="T27" fmla="*/ 67 h 240"/>
                    <a:gd name="T28" fmla="*/ 3 w 239"/>
                    <a:gd name="T29" fmla="*/ 89 h 240"/>
                    <a:gd name="T30" fmla="*/ 0 w 239"/>
                    <a:gd name="T31" fmla="*/ 113 h 240"/>
                    <a:gd name="T32" fmla="*/ 1 w 239"/>
                    <a:gd name="T33" fmla="*/ 137 h 240"/>
                    <a:gd name="T34" fmla="*/ 6 w 239"/>
                    <a:gd name="T35" fmla="*/ 160 h 240"/>
                    <a:gd name="T36" fmla="*/ 16 w 239"/>
                    <a:gd name="T37" fmla="*/ 182 h 240"/>
                    <a:gd name="T38" fmla="*/ 30 w 239"/>
                    <a:gd name="T39" fmla="*/ 200 h 240"/>
                    <a:gd name="T40" fmla="*/ 47 w 239"/>
                    <a:gd name="T41" fmla="*/ 217 h 240"/>
                    <a:gd name="T42" fmla="*/ 67 w 239"/>
                    <a:gd name="T43" fmla="*/ 229 h 240"/>
                    <a:gd name="T44" fmla="*/ 88 w 239"/>
                    <a:gd name="T45" fmla="*/ 236 h 240"/>
                    <a:gd name="T46" fmla="*/ 112 w 239"/>
                    <a:gd name="T47" fmla="*/ 240 h 240"/>
                    <a:gd name="T48" fmla="*/ 137 w 239"/>
                    <a:gd name="T49" fmla="*/ 239 h 240"/>
                    <a:gd name="T50" fmla="*/ 160 w 239"/>
                    <a:gd name="T51" fmla="*/ 233 h 240"/>
                    <a:gd name="T52" fmla="*/ 181 w 239"/>
                    <a:gd name="T53" fmla="*/ 223 h 240"/>
                    <a:gd name="T54" fmla="*/ 200 w 239"/>
                    <a:gd name="T55" fmla="*/ 210 h 240"/>
                    <a:gd name="T56" fmla="*/ 215 w 239"/>
                    <a:gd name="T57" fmla="*/ 192 h 240"/>
                    <a:gd name="T58" fmla="*/ 227 w 239"/>
                    <a:gd name="T59" fmla="*/ 173 h 240"/>
                    <a:gd name="T60" fmla="*/ 236 w 239"/>
                    <a:gd name="T61" fmla="*/ 151 h 240"/>
                    <a:gd name="T62" fmla="*/ 239 w 239"/>
                    <a:gd name="T63" fmla="*/ 127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39" h="240">
                      <a:moveTo>
                        <a:pt x="239" y="115"/>
                      </a:moveTo>
                      <a:lnTo>
                        <a:pt x="238" y="103"/>
                      </a:lnTo>
                      <a:lnTo>
                        <a:pt x="236" y="91"/>
                      </a:lnTo>
                      <a:lnTo>
                        <a:pt x="233" y="79"/>
                      </a:lnTo>
                      <a:lnTo>
                        <a:pt x="228" y="68"/>
                      </a:lnTo>
                      <a:lnTo>
                        <a:pt x="223" y="58"/>
                      </a:lnTo>
                      <a:lnTo>
                        <a:pt x="216" y="49"/>
                      </a:lnTo>
                      <a:lnTo>
                        <a:pt x="209" y="40"/>
                      </a:lnTo>
                      <a:lnTo>
                        <a:pt x="201" y="32"/>
                      </a:lnTo>
                      <a:lnTo>
                        <a:pt x="192" y="24"/>
                      </a:lnTo>
                      <a:lnTo>
                        <a:pt x="183" y="18"/>
                      </a:lnTo>
                      <a:lnTo>
                        <a:pt x="172" y="12"/>
                      </a:lnTo>
                      <a:lnTo>
                        <a:pt x="162" y="8"/>
                      </a:lnTo>
                      <a:lnTo>
                        <a:pt x="151" y="4"/>
                      </a:lnTo>
                      <a:lnTo>
                        <a:pt x="139" y="1"/>
                      </a:lnTo>
                      <a:lnTo>
                        <a:pt x="127" y="0"/>
                      </a:lnTo>
                      <a:lnTo>
                        <a:pt x="115" y="0"/>
                      </a:lnTo>
                      <a:lnTo>
                        <a:pt x="102" y="1"/>
                      </a:lnTo>
                      <a:lnTo>
                        <a:pt x="90" y="3"/>
                      </a:lnTo>
                      <a:lnTo>
                        <a:pt x="79" y="7"/>
                      </a:lnTo>
                      <a:lnTo>
                        <a:pt x="68" y="11"/>
                      </a:lnTo>
                      <a:lnTo>
                        <a:pt x="58" y="16"/>
                      </a:lnTo>
                      <a:lnTo>
                        <a:pt x="48" y="23"/>
                      </a:lnTo>
                      <a:lnTo>
                        <a:pt x="39" y="31"/>
                      </a:lnTo>
                      <a:lnTo>
                        <a:pt x="31" y="39"/>
                      </a:lnTo>
                      <a:lnTo>
                        <a:pt x="24" y="47"/>
                      </a:lnTo>
                      <a:lnTo>
                        <a:pt x="17" y="57"/>
                      </a:lnTo>
                      <a:lnTo>
                        <a:pt x="12" y="67"/>
                      </a:lnTo>
                      <a:lnTo>
                        <a:pt x="7" y="78"/>
                      </a:lnTo>
                      <a:lnTo>
                        <a:pt x="3" y="89"/>
                      </a:lnTo>
                      <a:lnTo>
                        <a:pt x="1" y="100"/>
                      </a:lnTo>
                      <a:lnTo>
                        <a:pt x="0" y="113"/>
                      </a:lnTo>
                      <a:lnTo>
                        <a:pt x="0" y="125"/>
                      </a:lnTo>
                      <a:lnTo>
                        <a:pt x="1" y="137"/>
                      </a:lnTo>
                      <a:lnTo>
                        <a:pt x="3" y="149"/>
                      </a:lnTo>
                      <a:lnTo>
                        <a:pt x="6" y="160"/>
                      </a:lnTo>
                      <a:lnTo>
                        <a:pt x="11" y="171"/>
                      </a:lnTo>
                      <a:lnTo>
                        <a:pt x="16" y="182"/>
                      </a:lnTo>
                      <a:lnTo>
                        <a:pt x="23" y="191"/>
                      </a:lnTo>
                      <a:lnTo>
                        <a:pt x="30" y="200"/>
                      </a:lnTo>
                      <a:lnTo>
                        <a:pt x="38" y="209"/>
                      </a:lnTo>
                      <a:lnTo>
                        <a:pt x="47" y="217"/>
                      </a:lnTo>
                      <a:lnTo>
                        <a:pt x="56" y="222"/>
                      </a:lnTo>
                      <a:lnTo>
                        <a:pt x="67" y="229"/>
                      </a:lnTo>
                      <a:lnTo>
                        <a:pt x="77" y="233"/>
                      </a:lnTo>
                      <a:lnTo>
                        <a:pt x="88" y="236"/>
                      </a:lnTo>
                      <a:lnTo>
                        <a:pt x="100" y="239"/>
                      </a:lnTo>
                      <a:lnTo>
                        <a:pt x="112" y="240"/>
                      </a:lnTo>
                      <a:lnTo>
                        <a:pt x="125" y="240"/>
                      </a:lnTo>
                      <a:lnTo>
                        <a:pt x="137" y="239"/>
                      </a:lnTo>
                      <a:lnTo>
                        <a:pt x="149" y="236"/>
                      </a:lnTo>
                      <a:lnTo>
                        <a:pt x="160" y="233"/>
                      </a:lnTo>
                      <a:lnTo>
                        <a:pt x="171" y="229"/>
                      </a:lnTo>
                      <a:lnTo>
                        <a:pt x="181" y="223"/>
                      </a:lnTo>
                      <a:lnTo>
                        <a:pt x="191" y="217"/>
                      </a:lnTo>
                      <a:lnTo>
                        <a:pt x="200" y="210"/>
                      </a:lnTo>
                      <a:lnTo>
                        <a:pt x="209" y="201"/>
                      </a:lnTo>
                      <a:lnTo>
                        <a:pt x="215" y="192"/>
                      </a:lnTo>
                      <a:lnTo>
                        <a:pt x="222" y="183"/>
                      </a:lnTo>
                      <a:lnTo>
                        <a:pt x="227" y="173"/>
                      </a:lnTo>
                      <a:lnTo>
                        <a:pt x="232" y="162"/>
                      </a:lnTo>
                      <a:lnTo>
                        <a:pt x="236" y="151"/>
                      </a:lnTo>
                      <a:lnTo>
                        <a:pt x="238" y="139"/>
                      </a:lnTo>
                      <a:lnTo>
                        <a:pt x="239" y="127"/>
                      </a:lnTo>
                      <a:lnTo>
                        <a:pt x="239" y="115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62" name="Freeform 1202">
                  <a:extLst>
                    <a:ext uri="{FF2B5EF4-FFF2-40B4-BE49-F238E27FC236}">
                      <a16:creationId xmlns:a16="http://schemas.microsoft.com/office/drawing/2014/main" id="{A4BA266B-0D3E-468C-90A0-1A1E59F0D3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1" y="3536"/>
                  <a:ext cx="100" cy="97"/>
                </a:xfrm>
                <a:custGeom>
                  <a:avLst/>
                  <a:gdLst>
                    <a:gd name="T0" fmla="*/ 4 w 286"/>
                    <a:gd name="T1" fmla="*/ 177 h 285"/>
                    <a:gd name="T2" fmla="*/ 20 w 286"/>
                    <a:gd name="T3" fmla="*/ 215 h 285"/>
                    <a:gd name="T4" fmla="*/ 46 w 286"/>
                    <a:gd name="T5" fmla="*/ 247 h 285"/>
                    <a:gd name="T6" fmla="*/ 80 w 286"/>
                    <a:gd name="T7" fmla="*/ 271 h 285"/>
                    <a:gd name="T8" fmla="*/ 120 w 286"/>
                    <a:gd name="T9" fmla="*/ 283 h 285"/>
                    <a:gd name="T10" fmla="*/ 163 w 286"/>
                    <a:gd name="T11" fmla="*/ 284 h 285"/>
                    <a:gd name="T12" fmla="*/ 204 w 286"/>
                    <a:gd name="T13" fmla="*/ 271 h 285"/>
                    <a:gd name="T14" fmla="*/ 238 w 286"/>
                    <a:gd name="T15" fmla="*/ 248 h 285"/>
                    <a:gd name="T16" fmla="*/ 265 w 286"/>
                    <a:gd name="T17" fmla="*/ 216 h 285"/>
                    <a:gd name="T18" fmla="*/ 280 w 286"/>
                    <a:gd name="T19" fmla="*/ 179 h 285"/>
                    <a:gd name="T20" fmla="*/ 286 w 286"/>
                    <a:gd name="T21" fmla="*/ 136 h 285"/>
                    <a:gd name="T22" fmla="*/ 277 w 286"/>
                    <a:gd name="T23" fmla="*/ 94 h 285"/>
                    <a:gd name="T24" fmla="*/ 257 w 286"/>
                    <a:gd name="T25" fmla="*/ 57 h 285"/>
                    <a:gd name="T26" fmla="*/ 228 w 286"/>
                    <a:gd name="T27" fmla="*/ 29 h 285"/>
                    <a:gd name="T28" fmla="*/ 193 w 286"/>
                    <a:gd name="T29" fmla="*/ 9 h 285"/>
                    <a:gd name="T30" fmla="*/ 151 w 286"/>
                    <a:gd name="T31" fmla="*/ 0 h 285"/>
                    <a:gd name="T32" fmla="*/ 108 w 286"/>
                    <a:gd name="T33" fmla="*/ 3 h 285"/>
                    <a:gd name="T34" fmla="*/ 69 w 286"/>
                    <a:gd name="T35" fmla="*/ 20 h 285"/>
                    <a:gd name="T36" fmla="*/ 37 w 286"/>
                    <a:gd name="T37" fmla="*/ 45 h 285"/>
                    <a:gd name="T38" fmla="*/ 14 w 286"/>
                    <a:gd name="T39" fmla="*/ 79 h 285"/>
                    <a:gd name="T40" fmla="*/ 2 w 286"/>
                    <a:gd name="T41" fmla="*/ 119 h 285"/>
                    <a:gd name="T42" fmla="*/ 45 w 286"/>
                    <a:gd name="T43" fmla="*/ 146 h 285"/>
                    <a:gd name="T44" fmla="*/ 48 w 286"/>
                    <a:gd name="T45" fmla="*/ 117 h 285"/>
                    <a:gd name="T46" fmla="*/ 59 w 286"/>
                    <a:gd name="T47" fmla="*/ 90 h 285"/>
                    <a:gd name="T48" fmla="*/ 77 w 286"/>
                    <a:gd name="T49" fmla="*/ 69 h 285"/>
                    <a:gd name="T50" fmla="*/ 101 w 286"/>
                    <a:gd name="T51" fmla="*/ 54 h 285"/>
                    <a:gd name="T52" fmla="*/ 129 w 286"/>
                    <a:gd name="T53" fmla="*/ 45 h 285"/>
                    <a:gd name="T54" fmla="*/ 159 w 286"/>
                    <a:gd name="T55" fmla="*/ 45 h 285"/>
                    <a:gd name="T56" fmla="*/ 185 w 286"/>
                    <a:gd name="T57" fmla="*/ 54 h 285"/>
                    <a:gd name="T58" fmla="*/ 208 w 286"/>
                    <a:gd name="T59" fmla="*/ 71 h 285"/>
                    <a:gd name="T60" fmla="*/ 226 w 286"/>
                    <a:gd name="T61" fmla="*/ 92 h 285"/>
                    <a:gd name="T62" fmla="*/ 237 w 286"/>
                    <a:gd name="T63" fmla="*/ 118 h 285"/>
                    <a:gd name="T64" fmla="*/ 240 w 286"/>
                    <a:gd name="T65" fmla="*/ 148 h 285"/>
                    <a:gd name="T66" fmla="*/ 234 w 286"/>
                    <a:gd name="T67" fmla="*/ 177 h 285"/>
                    <a:gd name="T68" fmla="*/ 220 w 286"/>
                    <a:gd name="T69" fmla="*/ 201 h 285"/>
                    <a:gd name="T70" fmla="*/ 201 w 286"/>
                    <a:gd name="T71" fmla="*/ 221 h 285"/>
                    <a:gd name="T72" fmla="*/ 175 w 286"/>
                    <a:gd name="T73" fmla="*/ 234 h 285"/>
                    <a:gd name="T74" fmla="*/ 146 w 286"/>
                    <a:gd name="T75" fmla="*/ 240 h 285"/>
                    <a:gd name="T76" fmla="*/ 118 w 286"/>
                    <a:gd name="T77" fmla="*/ 236 h 285"/>
                    <a:gd name="T78" fmla="*/ 91 w 286"/>
                    <a:gd name="T79" fmla="*/ 225 h 285"/>
                    <a:gd name="T80" fmla="*/ 70 w 286"/>
                    <a:gd name="T81" fmla="*/ 208 h 285"/>
                    <a:gd name="T82" fmla="*/ 55 w 286"/>
                    <a:gd name="T83" fmla="*/ 183 h 285"/>
                    <a:gd name="T84" fmla="*/ 46 w 286"/>
                    <a:gd name="T85" fmla="*/ 156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86" h="285">
                      <a:moveTo>
                        <a:pt x="0" y="148"/>
                      </a:moveTo>
                      <a:lnTo>
                        <a:pt x="2" y="162"/>
                      </a:lnTo>
                      <a:lnTo>
                        <a:pt x="4" y="177"/>
                      </a:lnTo>
                      <a:lnTo>
                        <a:pt x="8" y="190"/>
                      </a:lnTo>
                      <a:lnTo>
                        <a:pt x="14" y="203"/>
                      </a:lnTo>
                      <a:lnTo>
                        <a:pt x="20" y="215"/>
                      </a:lnTo>
                      <a:lnTo>
                        <a:pt x="28" y="226"/>
                      </a:lnTo>
                      <a:lnTo>
                        <a:pt x="36" y="237"/>
                      </a:lnTo>
                      <a:lnTo>
                        <a:pt x="46" y="247"/>
                      </a:lnTo>
                      <a:lnTo>
                        <a:pt x="57" y="256"/>
                      </a:lnTo>
                      <a:lnTo>
                        <a:pt x="68" y="264"/>
                      </a:lnTo>
                      <a:lnTo>
                        <a:pt x="80" y="271"/>
                      </a:lnTo>
                      <a:lnTo>
                        <a:pt x="92" y="276"/>
                      </a:lnTo>
                      <a:lnTo>
                        <a:pt x="106" y="281"/>
                      </a:lnTo>
                      <a:lnTo>
                        <a:pt x="120" y="283"/>
                      </a:lnTo>
                      <a:lnTo>
                        <a:pt x="134" y="285"/>
                      </a:lnTo>
                      <a:lnTo>
                        <a:pt x="149" y="285"/>
                      </a:lnTo>
                      <a:lnTo>
                        <a:pt x="163" y="284"/>
                      </a:lnTo>
                      <a:lnTo>
                        <a:pt x="177" y="281"/>
                      </a:lnTo>
                      <a:lnTo>
                        <a:pt x="191" y="276"/>
                      </a:lnTo>
                      <a:lnTo>
                        <a:pt x="204" y="271"/>
                      </a:lnTo>
                      <a:lnTo>
                        <a:pt x="216" y="265"/>
                      </a:lnTo>
                      <a:lnTo>
                        <a:pt x="227" y="257"/>
                      </a:lnTo>
                      <a:lnTo>
                        <a:pt x="238" y="248"/>
                      </a:lnTo>
                      <a:lnTo>
                        <a:pt x="248" y="239"/>
                      </a:lnTo>
                      <a:lnTo>
                        <a:pt x="257" y="229"/>
                      </a:lnTo>
                      <a:lnTo>
                        <a:pt x="265" y="216"/>
                      </a:lnTo>
                      <a:lnTo>
                        <a:pt x="271" y="204"/>
                      </a:lnTo>
                      <a:lnTo>
                        <a:pt x="277" y="192"/>
                      </a:lnTo>
                      <a:lnTo>
                        <a:pt x="280" y="179"/>
                      </a:lnTo>
                      <a:lnTo>
                        <a:pt x="283" y="164"/>
                      </a:lnTo>
                      <a:lnTo>
                        <a:pt x="285" y="151"/>
                      </a:lnTo>
                      <a:lnTo>
                        <a:pt x="286" y="136"/>
                      </a:lnTo>
                      <a:lnTo>
                        <a:pt x="283" y="121"/>
                      </a:lnTo>
                      <a:lnTo>
                        <a:pt x="281" y="107"/>
                      </a:lnTo>
                      <a:lnTo>
                        <a:pt x="277" y="94"/>
                      </a:lnTo>
                      <a:lnTo>
                        <a:pt x="271" y="82"/>
                      </a:lnTo>
                      <a:lnTo>
                        <a:pt x="265" y="69"/>
                      </a:lnTo>
                      <a:lnTo>
                        <a:pt x="257" y="57"/>
                      </a:lnTo>
                      <a:lnTo>
                        <a:pt x="249" y="47"/>
                      </a:lnTo>
                      <a:lnTo>
                        <a:pt x="239" y="37"/>
                      </a:lnTo>
                      <a:lnTo>
                        <a:pt x="228" y="29"/>
                      </a:lnTo>
                      <a:lnTo>
                        <a:pt x="217" y="21"/>
                      </a:lnTo>
                      <a:lnTo>
                        <a:pt x="205" y="14"/>
                      </a:lnTo>
                      <a:lnTo>
                        <a:pt x="193" y="9"/>
                      </a:lnTo>
                      <a:lnTo>
                        <a:pt x="180" y="4"/>
                      </a:lnTo>
                      <a:lnTo>
                        <a:pt x="165" y="1"/>
                      </a:lnTo>
                      <a:lnTo>
                        <a:pt x="151" y="0"/>
                      </a:lnTo>
                      <a:lnTo>
                        <a:pt x="137" y="0"/>
                      </a:lnTo>
                      <a:lnTo>
                        <a:pt x="122" y="1"/>
                      </a:lnTo>
                      <a:lnTo>
                        <a:pt x="108" y="3"/>
                      </a:lnTo>
                      <a:lnTo>
                        <a:pt x="95" y="8"/>
                      </a:lnTo>
                      <a:lnTo>
                        <a:pt x="81" y="13"/>
                      </a:lnTo>
                      <a:lnTo>
                        <a:pt x="69" y="20"/>
                      </a:lnTo>
                      <a:lnTo>
                        <a:pt x="58" y="27"/>
                      </a:lnTo>
                      <a:lnTo>
                        <a:pt x="47" y="36"/>
                      </a:lnTo>
                      <a:lnTo>
                        <a:pt x="37" y="45"/>
                      </a:lnTo>
                      <a:lnTo>
                        <a:pt x="28" y="56"/>
                      </a:lnTo>
                      <a:lnTo>
                        <a:pt x="20" y="67"/>
                      </a:lnTo>
                      <a:lnTo>
                        <a:pt x="14" y="79"/>
                      </a:lnTo>
                      <a:lnTo>
                        <a:pt x="8" y="93"/>
                      </a:lnTo>
                      <a:lnTo>
                        <a:pt x="5" y="106"/>
                      </a:lnTo>
                      <a:lnTo>
                        <a:pt x="2" y="119"/>
                      </a:lnTo>
                      <a:lnTo>
                        <a:pt x="0" y="134"/>
                      </a:lnTo>
                      <a:lnTo>
                        <a:pt x="0" y="148"/>
                      </a:lnTo>
                      <a:close/>
                      <a:moveTo>
                        <a:pt x="45" y="146"/>
                      </a:moveTo>
                      <a:lnTo>
                        <a:pt x="45" y="136"/>
                      </a:lnTo>
                      <a:lnTo>
                        <a:pt x="46" y="127"/>
                      </a:lnTo>
                      <a:lnTo>
                        <a:pt x="48" y="117"/>
                      </a:lnTo>
                      <a:lnTo>
                        <a:pt x="51" y="108"/>
                      </a:lnTo>
                      <a:lnTo>
                        <a:pt x="55" y="99"/>
                      </a:lnTo>
                      <a:lnTo>
                        <a:pt x="59" y="90"/>
                      </a:lnTo>
                      <a:lnTo>
                        <a:pt x="65" y="83"/>
                      </a:lnTo>
                      <a:lnTo>
                        <a:pt x="70" y="76"/>
                      </a:lnTo>
                      <a:lnTo>
                        <a:pt x="77" y="69"/>
                      </a:lnTo>
                      <a:lnTo>
                        <a:pt x="85" y="64"/>
                      </a:lnTo>
                      <a:lnTo>
                        <a:pt x="92" y="58"/>
                      </a:lnTo>
                      <a:lnTo>
                        <a:pt x="101" y="54"/>
                      </a:lnTo>
                      <a:lnTo>
                        <a:pt x="110" y="50"/>
                      </a:lnTo>
                      <a:lnTo>
                        <a:pt x="119" y="47"/>
                      </a:lnTo>
                      <a:lnTo>
                        <a:pt x="129" y="45"/>
                      </a:lnTo>
                      <a:lnTo>
                        <a:pt x="139" y="44"/>
                      </a:lnTo>
                      <a:lnTo>
                        <a:pt x="149" y="44"/>
                      </a:lnTo>
                      <a:lnTo>
                        <a:pt x="159" y="45"/>
                      </a:lnTo>
                      <a:lnTo>
                        <a:pt x="167" y="47"/>
                      </a:lnTo>
                      <a:lnTo>
                        <a:pt x="176" y="51"/>
                      </a:lnTo>
                      <a:lnTo>
                        <a:pt x="185" y="54"/>
                      </a:lnTo>
                      <a:lnTo>
                        <a:pt x="194" y="58"/>
                      </a:lnTo>
                      <a:lnTo>
                        <a:pt x="202" y="64"/>
                      </a:lnTo>
                      <a:lnTo>
                        <a:pt x="208" y="71"/>
                      </a:lnTo>
                      <a:lnTo>
                        <a:pt x="215" y="77"/>
                      </a:lnTo>
                      <a:lnTo>
                        <a:pt x="222" y="84"/>
                      </a:lnTo>
                      <a:lnTo>
                        <a:pt x="226" y="92"/>
                      </a:lnTo>
                      <a:lnTo>
                        <a:pt x="230" y="100"/>
                      </a:lnTo>
                      <a:lnTo>
                        <a:pt x="235" y="109"/>
                      </a:lnTo>
                      <a:lnTo>
                        <a:pt x="237" y="118"/>
                      </a:lnTo>
                      <a:lnTo>
                        <a:pt x="239" y="128"/>
                      </a:lnTo>
                      <a:lnTo>
                        <a:pt x="240" y="138"/>
                      </a:lnTo>
                      <a:lnTo>
                        <a:pt x="240" y="148"/>
                      </a:lnTo>
                      <a:lnTo>
                        <a:pt x="239" y="158"/>
                      </a:lnTo>
                      <a:lnTo>
                        <a:pt x="237" y="167"/>
                      </a:lnTo>
                      <a:lnTo>
                        <a:pt x="234" y="177"/>
                      </a:lnTo>
                      <a:lnTo>
                        <a:pt x="230" y="185"/>
                      </a:lnTo>
                      <a:lnTo>
                        <a:pt x="226" y="193"/>
                      </a:lnTo>
                      <a:lnTo>
                        <a:pt x="220" y="201"/>
                      </a:lnTo>
                      <a:lnTo>
                        <a:pt x="215" y="209"/>
                      </a:lnTo>
                      <a:lnTo>
                        <a:pt x="208" y="215"/>
                      </a:lnTo>
                      <a:lnTo>
                        <a:pt x="201" y="221"/>
                      </a:lnTo>
                      <a:lnTo>
                        <a:pt x="193" y="226"/>
                      </a:lnTo>
                      <a:lnTo>
                        <a:pt x="184" y="231"/>
                      </a:lnTo>
                      <a:lnTo>
                        <a:pt x="175" y="234"/>
                      </a:lnTo>
                      <a:lnTo>
                        <a:pt x="166" y="237"/>
                      </a:lnTo>
                      <a:lnTo>
                        <a:pt x="156" y="239"/>
                      </a:lnTo>
                      <a:lnTo>
                        <a:pt x="146" y="240"/>
                      </a:lnTo>
                      <a:lnTo>
                        <a:pt x="137" y="240"/>
                      </a:lnTo>
                      <a:lnTo>
                        <a:pt x="127" y="239"/>
                      </a:lnTo>
                      <a:lnTo>
                        <a:pt x="118" y="236"/>
                      </a:lnTo>
                      <a:lnTo>
                        <a:pt x="109" y="234"/>
                      </a:lnTo>
                      <a:lnTo>
                        <a:pt x="100" y="230"/>
                      </a:lnTo>
                      <a:lnTo>
                        <a:pt x="91" y="225"/>
                      </a:lnTo>
                      <a:lnTo>
                        <a:pt x="83" y="220"/>
                      </a:lnTo>
                      <a:lnTo>
                        <a:pt x="77" y="214"/>
                      </a:lnTo>
                      <a:lnTo>
                        <a:pt x="70" y="208"/>
                      </a:lnTo>
                      <a:lnTo>
                        <a:pt x="64" y="200"/>
                      </a:lnTo>
                      <a:lnTo>
                        <a:pt x="59" y="192"/>
                      </a:lnTo>
                      <a:lnTo>
                        <a:pt x="55" y="183"/>
                      </a:lnTo>
                      <a:lnTo>
                        <a:pt x="50" y="176"/>
                      </a:lnTo>
                      <a:lnTo>
                        <a:pt x="48" y="166"/>
                      </a:lnTo>
                      <a:lnTo>
                        <a:pt x="46" y="156"/>
                      </a:lnTo>
                      <a:lnTo>
                        <a:pt x="45" y="146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63" name="Freeform 1203">
                  <a:extLst>
                    <a:ext uri="{FF2B5EF4-FFF2-40B4-BE49-F238E27FC236}">
                      <a16:creationId xmlns:a16="http://schemas.microsoft.com/office/drawing/2014/main" id="{23D45D08-1B1B-4AD6-A8AF-B49A8BD161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9" y="3530"/>
                  <a:ext cx="45" cy="47"/>
                </a:xfrm>
                <a:custGeom>
                  <a:avLst/>
                  <a:gdLst>
                    <a:gd name="T0" fmla="*/ 130 w 131"/>
                    <a:gd name="T1" fmla="*/ 56 h 131"/>
                    <a:gd name="T2" fmla="*/ 127 w 131"/>
                    <a:gd name="T3" fmla="*/ 44 h 131"/>
                    <a:gd name="T4" fmla="*/ 121 w 131"/>
                    <a:gd name="T5" fmla="*/ 32 h 131"/>
                    <a:gd name="T6" fmla="*/ 113 w 131"/>
                    <a:gd name="T7" fmla="*/ 22 h 131"/>
                    <a:gd name="T8" fmla="*/ 104 w 131"/>
                    <a:gd name="T9" fmla="*/ 13 h 131"/>
                    <a:gd name="T10" fmla="*/ 93 w 131"/>
                    <a:gd name="T11" fmla="*/ 6 h 131"/>
                    <a:gd name="T12" fmla="*/ 81 w 131"/>
                    <a:gd name="T13" fmla="*/ 2 h 131"/>
                    <a:gd name="T14" fmla="*/ 69 w 131"/>
                    <a:gd name="T15" fmla="*/ 0 h 131"/>
                    <a:gd name="T16" fmla="*/ 56 w 131"/>
                    <a:gd name="T17" fmla="*/ 1 h 131"/>
                    <a:gd name="T18" fmla="*/ 43 w 131"/>
                    <a:gd name="T19" fmla="*/ 4 h 131"/>
                    <a:gd name="T20" fmla="*/ 32 w 131"/>
                    <a:gd name="T21" fmla="*/ 10 h 131"/>
                    <a:gd name="T22" fmla="*/ 21 w 131"/>
                    <a:gd name="T23" fmla="*/ 16 h 131"/>
                    <a:gd name="T24" fmla="*/ 13 w 131"/>
                    <a:gd name="T25" fmla="*/ 26 h 131"/>
                    <a:gd name="T26" fmla="*/ 6 w 131"/>
                    <a:gd name="T27" fmla="*/ 37 h 131"/>
                    <a:gd name="T28" fmla="*/ 2 w 131"/>
                    <a:gd name="T29" fmla="*/ 48 h 131"/>
                    <a:gd name="T30" fmla="*/ 0 w 131"/>
                    <a:gd name="T31" fmla="*/ 62 h 131"/>
                    <a:gd name="T32" fmla="*/ 0 w 131"/>
                    <a:gd name="T33" fmla="*/ 75 h 131"/>
                    <a:gd name="T34" fmla="*/ 3 w 131"/>
                    <a:gd name="T35" fmla="*/ 88 h 131"/>
                    <a:gd name="T36" fmla="*/ 8 w 131"/>
                    <a:gd name="T37" fmla="*/ 99 h 131"/>
                    <a:gd name="T38" fmla="*/ 16 w 131"/>
                    <a:gd name="T39" fmla="*/ 109 h 131"/>
                    <a:gd name="T40" fmla="*/ 25 w 131"/>
                    <a:gd name="T41" fmla="*/ 118 h 131"/>
                    <a:gd name="T42" fmla="*/ 36 w 131"/>
                    <a:gd name="T43" fmla="*/ 125 h 131"/>
                    <a:gd name="T44" fmla="*/ 48 w 131"/>
                    <a:gd name="T45" fmla="*/ 129 h 131"/>
                    <a:gd name="T46" fmla="*/ 61 w 131"/>
                    <a:gd name="T47" fmla="*/ 131 h 131"/>
                    <a:gd name="T48" fmla="*/ 75 w 131"/>
                    <a:gd name="T49" fmla="*/ 130 h 131"/>
                    <a:gd name="T50" fmla="*/ 87 w 131"/>
                    <a:gd name="T51" fmla="*/ 128 h 131"/>
                    <a:gd name="T52" fmla="*/ 99 w 131"/>
                    <a:gd name="T53" fmla="*/ 122 h 131"/>
                    <a:gd name="T54" fmla="*/ 109 w 131"/>
                    <a:gd name="T55" fmla="*/ 115 h 131"/>
                    <a:gd name="T56" fmla="*/ 118 w 131"/>
                    <a:gd name="T57" fmla="*/ 105 h 131"/>
                    <a:gd name="T58" fmla="*/ 124 w 131"/>
                    <a:gd name="T59" fmla="*/ 95 h 131"/>
                    <a:gd name="T60" fmla="*/ 129 w 131"/>
                    <a:gd name="T61" fmla="*/ 83 h 131"/>
                    <a:gd name="T62" fmla="*/ 130 w 131"/>
                    <a:gd name="T63" fmla="*/ 69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1" h="131">
                      <a:moveTo>
                        <a:pt x="131" y="63"/>
                      </a:moveTo>
                      <a:lnTo>
                        <a:pt x="130" y="56"/>
                      </a:lnTo>
                      <a:lnTo>
                        <a:pt x="129" y="49"/>
                      </a:lnTo>
                      <a:lnTo>
                        <a:pt x="127" y="44"/>
                      </a:lnTo>
                      <a:lnTo>
                        <a:pt x="124" y="37"/>
                      </a:lnTo>
                      <a:lnTo>
                        <a:pt x="121" y="32"/>
                      </a:lnTo>
                      <a:lnTo>
                        <a:pt x="118" y="26"/>
                      </a:lnTo>
                      <a:lnTo>
                        <a:pt x="113" y="22"/>
                      </a:lnTo>
                      <a:lnTo>
                        <a:pt x="109" y="17"/>
                      </a:lnTo>
                      <a:lnTo>
                        <a:pt x="104" y="13"/>
                      </a:lnTo>
                      <a:lnTo>
                        <a:pt x="99" y="10"/>
                      </a:lnTo>
                      <a:lnTo>
                        <a:pt x="93" y="6"/>
                      </a:lnTo>
                      <a:lnTo>
                        <a:pt x="88" y="4"/>
                      </a:lnTo>
                      <a:lnTo>
                        <a:pt x="81" y="2"/>
                      </a:lnTo>
                      <a:lnTo>
                        <a:pt x="76" y="1"/>
                      </a:lnTo>
                      <a:lnTo>
                        <a:pt x="69" y="0"/>
                      </a:lnTo>
                      <a:lnTo>
                        <a:pt x="63" y="0"/>
                      </a:lnTo>
                      <a:lnTo>
                        <a:pt x="56" y="1"/>
                      </a:lnTo>
                      <a:lnTo>
                        <a:pt x="49" y="2"/>
                      </a:lnTo>
                      <a:lnTo>
                        <a:pt x="43" y="4"/>
                      </a:lnTo>
                      <a:lnTo>
                        <a:pt x="37" y="6"/>
                      </a:lnTo>
                      <a:lnTo>
                        <a:pt x="32" y="10"/>
                      </a:lnTo>
                      <a:lnTo>
                        <a:pt x="26" y="13"/>
                      </a:lnTo>
                      <a:lnTo>
                        <a:pt x="21" y="16"/>
                      </a:lnTo>
                      <a:lnTo>
                        <a:pt x="16" y="21"/>
                      </a:lnTo>
                      <a:lnTo>
                        <a:pt x="13" y="26"/>
                      </a:lnTo>
                      <a:lnTo>
                        <a:pt x="9" y="32"/>
                      </a:lnTo>
                      <a:lnTo>
                        <a:pt x="6" y="37"/>
                      </a:lnTo>
                      <a:lnTo>
                        <a:pt x="4" y="43"/>
                      </a:lnTo>
                      <a:lnTo>
                        <a:pt x="2" y="48"/>
                      </a:lnTo>
                      <a:lnTo>
                        <a:pt x="1" y="55"/>
                      </a:lnTo>
                      <a:lnTo>
                        <a:pt x="0" y="62"/>
                      </a:lnTo>
                      <a:lnTo>
                        <a:pt x="0" y="68"/>
                      </a:lnTo>
                      <a:lnTo>
                        <a:pt x="0" y="75"/>
                      </a:lnTo>
                      <a:lnTo>
                        <a:pt x="2" y="82"/>
                      </a:lnTo>
                      <a:lnTo>
                        <a:pt x="3" y="88"/>
                      </a:lnTo>
                      <a:lnTo>
                        <a:pt x="6" y="94"/>
                      </a:lnTo>
                      <a:lnTo>
                        <a:pt x="8" y="99"/>
                      </a:lnTo>
                      <a:lnTo>
                        <a:pt x="12" y="105"/>
                      </a:lnTo>
                      <a:lnTo>
                        <a:pt x="16" y="109"/>
                      </a:lnTo>
                      <a:lnTo>
                        <a:pt x="21" y="114"/>
                      </a:lnTo>
                      <a:lnTo>
                        <a:pt x="25" y="118"/>
                      </a:lnTo>
                      <a:lnTo>
                        <a:pt x="30" y="121"/>
                      </a:lnTo>
                      <a:lnTo>
                        <a:pt x="36" y="125"/>
                      </a:lnTo>
                      <a:lnTo>
                        <a:pt x="42" y="127"/>
                      </a:lnTo>
                      <a:lnTo>
                        <a:pt x="48" y="129"/>
                      </a:lnTo>
                      <a:lnTo>
                        <a:pt x="55" y="130"/>
                      </a:lnTo>
                      <a:lnTo>
                        <a:pt x="61" y="131"/>
                      </a:lnTo>
                      <a:lnTo>
                        <a:pt x="68" y="131"/>
                      </a:lnTo>
                      <a:lnTo>
                        <a:pt x="75" y="130"/>
                      </a:lnTo>
                      <a:lnTo>
                        <a:pt x="81" y="129"/>
                      </a:lnTo>
                      <a:lnTo>
                        <a:pt x="87" y="128"/>
                      </a:lnTo>
                      <a:lnTo>
                        <a:pt x="93" y="125"/>
                      </a:lnTo>
                      <a:lnTo>
                        <a:pt x="99" y="122"/>
                      </a:lnTo>
                      <a:lnTo>
                        <a:pt x="103" y="118"/>
                      </a:lnTo>
                      <a:lnTo>
                        <a:pt x="109" y="115"/>
                      </a:lnTo>
                      <a:lnTo>
                        <a:pt x="113" y="110"/>
                      </a:lnTo>
                      <a:lnTo>
                        <a:pt x="118" y="105"/>
                      </a:lnTo>
                      <a:lnTo>
                        <a:pt x="121" y="100"/>
                      </a:lnTo>
                      <a:lnTo>
                        <a:pt x="124" y="95"/>
                      </a:lnTo>
                      <a:lnTo>
                        <a:pt x="127" y="88"/>
                      </a:lnTo>
                      <a:lnTo>
                        <a:pt x="129" y="83"/>
                      </a:lnTo>
                      <a:lnTo>
                        <a:pt x="130" y="76"/>
                      </a:lnTo>
                      <a:lnTo>
                        <a:pt x="130" y="69"/>
                      </a:lnTo>
                      <a:lnTo>
                        <a:pt x="131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67764" name="Group 1204">
            <a:extLst>
              <a:ext uri="{FF2B5EF4-FFF2-40B4-BE49-F238E27FC236}">
                <a16:creationId xmlns:a16="http://schemas.microsoft.com/office/drawing/2014/main" id="{E0998456-F44C-4C77-BBCB-7DA7498F2464}"/>
              </a:ext>
            </a:extLst>
          </p:cNvPr>
          <p:cNvGrpSpPr>
            <a:grpSpLocks/>
          </p:cNvGrpSpPr>
          <p:nvPr/>
        </p:nvGrpSpPr>
        <p:grpSpPr bwMode="auto">
          <a:xfrm rot="19979256" flipH="1">
            <a:off x="828675" y="3500438"/>
            <a:ext cx="741363" cy="3227387"/>
            <a:chOff x="1383" y="1933"/>
            <a:chExt cx="531" cy="1715"/>
          </a:xfrm>
        </p:grpSpPr>
        <p:grpSp>
          <p:nvGrpSpPr>
            <p:cNvPr id="67765" name="Group 1205">
              <a:extLst>
                <a:ext uri="{FF2B5EF4-FFF2-40B4-BE49-F238E27FC236}">
                  <a16:creationId xmlns:a16="http://schemas.microsoft.com/office/drawing/2014/main" id="{F60987AF-618E-4121-99D7-BFE6A71629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19" y="2051"/>
              <a:ext cx="359" cy="145"/>
              <a:chOff x="22" y="618"/>
              <a:chExt cx="1222" cy="493"/>
            </a:xfrm>
          </p:grpSpPr>
          <p:sp>
            <p:nvSpPr>
              <p:cNvPr id="67766" name="Freeform 1206">
                <a:extLst>
                  <a:ext uri="{FF2B5EF4-FFF2-40B4-BE49-F238E27FC236}">
                    <a16:creationId xmlns:a16="http://schemas.microsoft.com/office/drawing/2014/main" id="{244F23C7-827D-485D-AC9A-B28A9E3EE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67" name="Freeform 1207">
                <a:extLst>
                  <a:ext uri="{FF2B5EF4-FFF2-40B4-BE49-F238E27FC236}">
                    <a16:creationId xmlns:a16="http://schemas.microsoft.com/office/drawing/2014/main" id="{08F8EFF2-EA9F-4FC1-98C2-19B4FC206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68" name="Freeform 1208">
                <a:extLst>
                  <a:ext uri="{FF2B5EF4-FFF2-40B4-BE49-F238E27FC236}">
                    <a16:creationId xmlns:a16="http://schemas.microsoft.com/office/drawing/2014/main" id="{CB79CBFD-7093-4B7C-BD32-BDD7B5378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769" name="Group 1209">
              <a:extLst>
                <a:ext uri="{FF2B5EF4-FFF2-40B4-BE49-F238E27FC236}">
                  <a16:creationId xmlns:a16="http://schemas.microsoft.com/office/drawing/2014/main" id="{001645EC-7214-434B-90C2-F0A4356421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" y="2187"/>
              <a:ext cx="408" cy="166"/>
              <a:chOff x="975" y="2048"/>
              <a:chExt cx="408" cy="166"/>
            </a:xfrm>
          </p:grpSpPr>
          <p:sp>
            <p:nvSpPr>
              <p:cNvPr id="67770" name="Freeform 1210">
                <a:extLst>
                  <a:ext uri="{FF2B5EF4-FFF2-40B4-BE49-F238E27FC236}">
                    <a16:creationId xmlns:a16="http://schemas.microsoft.com/office/drawing/2014/main" id="{2133A631-DCF8-416F-844B-7BDAAB12A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122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71" name="Freeform 1211">
                <a:extLst>
                  <a:ext uri="{FF2B5EF4-FFF2-40B4-BE49-F238E27FC236}">
                    <a16:creationId xmlns:a16="http://schemas.microsoft.com/office/drawing/2014/main" id="{00F54BC5-08F7-43BE-9949-5F50B241976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162" y="2069"/>
                <a:ext cx="221" cy="13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72" name="Freeform 1212">
                <a:extLst>
                  <a:ext uri="{FF2B5EF4-FFF2-40B4-BE49-F238E27FC236}">
                    <a16:creationId xmlns:a16="http://schemas.microsoft.com/office/drawing/2014/main" id="{7F2FB4F8-BDAB-4AEB-883B-F068A26E655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75" y="2048"/>
                <a:ext cx="182" cy="157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773" name="Group 1213">
              <a:extLst>
                <a:ext uri="{FF2B5EF4-FFF2-40B4-BE49-F238E27FC236}">
                  <a16:creationId xmlns:a16="http://schemas.microsoft.com/office/drawing/2014/main" id="{E79F21EB-B593-4C26-8270-95A8A8D909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2308"/>
              <a:ext cx="359" cy="145"/>
              <a:chOff x="22" y="618"/>
              <a:chExt cx="1222" cy="493"/>
            </a:xfrm>
          </p:grpSpPr>
          <p:sp>
            <p:nvSpPr>
              <p:cNvPr id="67774" name="Freeform 1214">
                <a:extLst>
                  <a:ext uri="{FF2B5EF4-FFF2-40B4-BE49-F238E27FC236}">
                    <a16:creationId xmlns:a16="http://schemas.microsoft.com/office/drawing/2014/main" id="{FA3A1689-7363-4051-ABA8-8F7B129C1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75" name="Freeform 1215">
                <a:extLst>
                  <a:ext uri="{FF2B5EF4-FFF2-40B4-BE49-F238E27FC236}">
                    <a16:creationId xmlns:a16="http://schemas.microsoft.com/office/drawing/2014/main" id="{4C5D439E-6F7E-4D8E-8EDB-0343451A7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76" name="Freeform 1216">
                <a:extLst>
                  <a:ext uri="{FF2B5EF4-FFF2-40B4-BE49-F238E27FC236}">
                    <a16:creationId xmlns:a16="http://schemas.microsoft.com/office/drawing/2014/main" id="{B20BAAAE-E0C1-4DEF-A9C7-9BA1F0828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777" name="Group 1217">
              <a:extLst>
                <a:ext uri="{FF2B5EF4-FFF2-40B4-BE49-F238E27FC236}">
                  <a16:creationId xmlns:a16="http://schemas.microsoft.com/office/drawing/2014/main" id="{56143700-82E7-4689-829A-8D45543BFE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2460"/>
              <a:ext cx="359" cy="145"/>
              <a:chOff x="22" y="618"/>
              <a:chExt cx="1222" cy="493"/>
            </a:xfrm>
          </p:grpSpPr>
          <p:sp>
            <p:nvSpPr>
              <p:cNvPr id="67778" name="Freeform 1218">
                <a:extLst>
                  <a:ext uri="{FF2B5EF4-FFF2-40B4-BE49-F238E27FC236}">
                    <a16:creationId xmlns:a16="http://schemas.microsoft.com/office/drawing/2014/main" id="{30903735-D570-4EB2-B556-CBAA91935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79" name="Freeform 1219">
                <a:extLst>
                  <a:ext uri="{FF2B5EF4-FFF2-40B4-BE49-F238E27FC236}">
                    <a16:creationId xmlns:a16="http://schemas.microsoft.com/office/drawing/2014/main" id="{4CF8D32F-09AD-4276-B28C-C6DE9297A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80" name="Freeform 1220">
                <a:extLst>
                  <a:ext uri="{FF2B5EF4-FFF2-40B4-BE49-F238E27FC236}">
                    <a16:creationId xmlns:a16="http://schemas.microsoft.com/office/drawing/2014/main" id="{DE210338-6A53-4C35-8FB8-819649C3E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781" name="Group 1221">
              <a:extLst>
                <a:ext uri="{FF2B5EF4-FFF2-40B4-BE49-F238E27FC236}">
                  <a16:creationId xmlns:a16="http://schemas.microsoft.com/office/drawing/2014/main" id="{0A0C79AB-1B30-4606-AC71-88AD1D080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7" y="2705"/>
              <a:ext cx="359" cy="145"/>
              <a:chOff x="22" y="618"/>
              <a:chExt cx="1222" cy="493"/>
            </a:xfrm>
          </p:grpSpPr>
          <p:sp>
            <p:nvSpPr>
              <p:cNvPr id="67782" name="Freeform 1222">
                <a:extLst>
                  <a:ext uri="{FF2B5EF4-FFF2-40B4-BE49-F238E27FC236}">
                    <a16:creationId xmlns:a16="http://schemas.microsoft.com/office/drawing/2014/main" id="{B186D140-6E09-4042-A052-02E03410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83" name="Freeform 1223">
                <a:extLst>
                  <a:ext uri="{FF2B5EF4-FFF2-40B4-BE49-F238E27FC236}">
                    <a16:creationId xmlns:a16="http://schemas.microsoft.com/office/drawing/2014/main" id="{CA16FF77-3FBA-475B-A329-3404E33B1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84" name="Freeform 1224">
                <a:extLst>
                  <a:ext uri="{FF2B5EF4-FFF2-40B4-BE49-F238E27FC236}">
                    <a16:creationId xmlns:a16="http://schemas.microsoft.com/office/drawing/2014/main" id="{2483CA0E-9642-4C16-AEB4-F79798664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785" name="Group 1225">
              <a:extLst>
                <a:ext uri="{FF2B5EF4-FFF2-40B4-BE49-F238E27FC236}">
                  <a16:creationId xmlns:a16="http://schemas.microsoft.com/office/drawing/2014/main" id="{F5954E41-66C5-40A9-9856-7FEE5AD96814}"/>
                </a:ext>
              </a:extLst>
            </p:cNvPr>
            <p:cNvGrpSpPr>
              <a:grpSpLocks/>
            </p:cNvGrpSpPr>
            <p:nvPr/>
          </p:nvGrpSpPr>
          <p:grpSpPr bwMode="auto">
            <a:xfrm rot="-851808">
              <a:off x="1458" y="3010"/>
              <a:ext cx="359" cy="145"/>
              <a:chOff x="22" y="618"/>
              <a:chExt cx="1222" cy="493"/>
            </a:xfrm>
          </p:grpSpPr>
          <p:sp>
            <p:nvSpPr>
              <p:cNvPr id="67786" name="Freeform 1226">
                <a:extLst>
                  <a:ext uri="{FF2B5EF4-FFF2-40B4-BE49-F238E27FC236}">
                    <a16:creationId xmlns:a16="http://schemas.microsoft.com/office/drawing/2014/main" id="{6A468022-4E6D-45CA-A1DB-635FF5928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87" name="Freeform 1227">
                <a:extLst>
                  <a:ext uri="{FF2B5EF4-FFF2-40B4-BE49-F238E27FC236}">
                    <a16:creationId xmlns:a16="http://schemas.microsoft.com/office/drawing/2014/main" id="{FEF33677-8DC6-44FB-A275-1E3C08BEE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88" name="Freeform 1228">
                <a:extLst>
                  <a:ext uri="{FF2B5EF4-FFF2-40B4-BE49-F238E27FC236}">
                    <a16:creationId xmlns:a16="http://schemas.microsoft.com/office/drawing/2014/main" id="{F673E8A5-73C1-48BE-A127-AC2F7AB05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789" name="Group 1229">
              <a:extLst>
                <a:ext uri="{FF2B5EF4-FFF2-40B4-BE49-F238E27FC236}">
                  <a16:creationId xmlns:a16="http://schemas.microsoft.com/office/drawing/2014/main" id="{3FE6550A-2524-4283-88F5-95F0BCB80D67}"/>
                </a:ext>
              </a:extLst>
            </p:cNvPr>
            <p:cNvGrpSpPr>
              <a:grpSpLocks/>
            </p:cNvGrpSpPr>
            <p:nvPr/>
          </p:nvGrpSpPr>
          <p:grpSpPr bwMode="auto">
            <a:xfrm rot="-1128468">
              <a:off x="1486" y="3143"/>
              <a:ext cx="359" cy="145"/>
              <a:chOff x="22" y="618"/>
              <a:chExt cx="1222" cy="493"/>
            </a:xfrm>
          </p:grpSpPr>
          <p:sp>
            <p:nvSpPr>
              <p:cNvPr id="67790" name="Freeform 1230">
                <a:extLst>
                  <a:ext uri="{FF2B5EF4-FFF2-40B4-BE49-F238E27FC236}">
                    <a16:creationId xmlns:a16="http://schemas.microsoft.com/office/drawing/2014/main" id="{F7DDD0EA-8F03-4070-84CE-3D81B0976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91" name="Freeform 1231">
                <a:extLst>
                  <a:ext uri="{FF2B5EF4-FFF2-40B4-BE49-F238E27FC236}">
                    <a16:creationId xmlns:a16="http://schemas.microsoft.com/office/drawing/2014/main" id="{22B23DDC-F9E4-4CFA-9F66-AB55862BE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92" name="Freeform 1232">
                <a:extLst>
                  <a:ext uri="{FF2B5EF4-FFF2-40B4-BE49-F238E27FC236}">
                    <a16:creationId xmlns:a16="http://schemas.microsoft.com/office/drawing/2014/main" id="{F1470B66-5FAF-4064-987E-C6BCC59DD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793" name="Group 1233">
              <a:extLst>
                <a:ext uri="{FF2B5EF4-FFF2-40B4-BE49-F238E27FC236}">
                  <a16:creationId xmlns:a16="http://schemas.microsoft.com/office/drawing/2014/main" id="{B951A448-4006-48D4-AC2B-5405B999D6E8}"/>
                </a:ext>
              </a:extLst>
            </p:cNvPr>
            <p:cNvGrpSpPr>
              <a:grpSpLocks/>
            </p:cNvGrpSpPr>
            <p:nvPr/>
          </p:nvGrpSpPr>
          <p:grpSpPr bwMode="auto">
            <a:xfrm rot="-715759">
              <a:off x="1510" y="3276"/>
              <a:ext cx="359" cy="145"/>
              <a:chOff x="22" y="618"/>
              <a:chExt cx="1222" cy="493"/>
            </a:xfrm>
          </p:grpSpPr>
          <p:sp>
            <p:nvSpPr>
              <p:cNvPr id="67794" name="Freeform 1234">
                <a:extLst>
                  <a:ext uri="{FF2B5EF4-FFF2-40B4-BE49-F238E27FC236}">
                    <a16:creationId xmlns:a16="http://schemas.microsoft.com/office/drawing/2014/main" id="{778DCDB0-858C-4959-88F3-337A5EBF6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95" name="Freeform 1235">
                <a:extLst>
                  <a:ext uri="{FF2B5EF4-FFF2-40B4-BE49-F238E27FC236}">
                    <a16:creationId xmlns:a16="http://schemas.microsoft.com/office/drawing/2014/main" id="{46C442A8-E7C8-44A9-B26D-80C08DA4D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96" name="Freeform 1236">
                <a:extLst>
                  <a:ext uri="{FF2B5EF4-FFF2-40B4-BE49-F238E27FC236}">
                    <a16:creationId xmlns:a16="http://schemas.microsoft.com/office/drawing/2014/main" id="{74B31348-E549-4B04-86A0-E186BD190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7797" name="Freeform 1237">
              <a:extLst>
                <a:ext uri="{FF2B5EF4-FFF2-40B4-BE49-F238E27FC236}">
                  <a16:creationId xmlns:a16="http://schemas.microsoft.com/office/drawing/2014/main" id="{F99DA9B5-14B5-4054-AB1F-BD88EE3FA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006"/>
              <a:ext cx="204" cy="1633"/>
            </a:xfrm>
            <a:custGeom>
              <a:avLst/>
              <a:gdLst>
                <a:gd name="T0" fmla="*/ 68 w 204"/>
                <a:gd name="T1" fmla="*/ 0 h 1633"/>
                <a:gd name="T2" fmla="*/ 23 w 204"/>
                <a:gd name="T3" fmla="*/ 681 h 1633"/>
                <a:gd name="T4" fmla="*/ 204 w 204"/>
                <a:gd name="T5" fmla="*/ 1633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1633">
                  <a:moveTo>
                    <a:pt x="68" y="0"/>
                  </a:moveTo>
                  <a:cubicBezTo>
                    <a:pt x="34" y="204"/>
                    <a:pt x="0" y="409"/>
                    <a:pt x="23" y="681"/>
                  </a:cubicBezTo>
                  <a:cubicBezTo>
                    <a:pt x="46" y="953"/>
                    <a:pt x="125" y="1293"/>
                    <a:pt x="204" y="1633"/>
                  </a:cubicBezTo>
                </a:path>
              </a:pathLst>
            </a:custGeom>
            <a:noFill/>
            <a:ln w="25400" cap="flat" cmpd="sng">
              <a:solidFill>
                <a:srgbClr val="008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7798" name="Group 1238">
              <a:extLst>
                <a:ext uri="{FF2B5EF4-FFF2-40B4-BE49-F238E27FC236}">
                  <a16:creationId xmlns:a16="http://schemas.microsoft.com/office/drawing/2014/main" id="{D443F179-6934-492E-A08E-4EB898C27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" y="2544"/>
              <a:ext cx="408" cy="166"/>
              <a:chOff x="975" y="2048"/>
              <a:chExt cx="408" cy="166"/>
            </a:xfrm>
          </p:grpSpPr>
          <p:sp>
            <p:nvSpPr>
              <p:cNvPr id="67799" name="Freeform 1239">
                <a:extLst>
                  <a:ext uri="{FF2B5EF4-FFF2-40B4-BE49-F238E27FC236}">
                    <a16:creationId xmlns:a16="http://schemas.microsoft.com/office/drawing/2014/main" id="{A0D2F2BB-0DF5-4796-B1FA-C4DB8CC46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122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00" name="Freeform 1240">
                <a:extLst>
                  <a:ext uri="{FF2B5EF4-FFF2-40B4-BE49-F238E27FC236}">
                    <a16:creationId xmlns:a16="http://schemas.microsoft.com/office/drawing/2014/main" id="{0B4EC96B-FE1F-4802-8865-9B6577BD95D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162" y="2069"/>
                <a:ext cx="221" cy="13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01" name="Freeform 1241">
                <a:extLst>
                  <a:ext uri="{FF2B5EF4-FFF2-40B4-BE49-F238E27FC236}">
                    <a16:creationId xmlns:a16="http://schemas.microsoft.com/office/drawing/2014/main" id="{DDD1E123-C7D4-4D00-B1ED-D7017A6F4E6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75" y="2048"/>
                <a:ext cx="182" cy="157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02" name="Group 1242">
              <a:extLst>
                <a:ext uri="{FF2B5EF4-FFF2-40B4-BE49-F238E27FC236}">
                  <a16:creationId xmlns:a16="http://schemas.microsoft.com/office/drawing/2014/main" id="{1BEC3747-87FB-41A3-A769-7DC378A00313}"/>
                </a:ext>
              </a:extLst>
            </p:cNvPr>
            <p:cNvGrpSpPr>
              <a:grpSpLocks/>
            </p:cNvGrpSpPr>
            <p:nvPr/>
          </p:nvGrpSpPr>
          <p:grpSpPr bwMode="auto">
            <a:xfrm rot="257750">
              <a:off x="1392" y="2810"/>
              <a:ext cx="405" cy="213"/>
              <a:chOff x="1885" y="2296"/>
              <a:chExt cx="517" cy="272"/>
            </a:xfrm>
          </p:grpSpPr>
          <p:sp>
            <p:nvSpPr>
              <p:cNvPr id="67803" name="Freeform 1243">
                <a:extLst>
                  <a:ext uri="{FF2B5EF4-FFF2-40B4-BE49-F238E27FC236}">
                    <a16:creationId xmlns:a16="http://schemas.microsoft.com/office/drawing/2014/main" id="{352CB32E-31FF-4A56-B55D-8B42DE5B1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394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04" name="Freeform 1244">
                <a:extLst>
                  <a:ext uri="{FF2B5EF4-FFF2-40B4-BE49-F238E27FC236}">
                    <a16:creationId xmlns:a16="http://schemas.microsoft.com/office/drawing/2014/main" id="{E784C54A-AF9B-4C0D-AEF5-8A1463A91C1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154" y="2296"/>
                <a:ext cx="248" cy="22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05" name="Freeform 1245">
                <a:extLst>
                  <a:ext uri="{FF2B5EF4-FFF2-40B4-BE49-F238E27FC236}">
                    <a16:creationId xmlns:a16="http://schemas.microsoft.com/office/drawing/2014/main" id="{5B8FADAB-9F0A-4798-83CB-3A79C051A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54"/>
                <a:ext cx="172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06" name="Freeform 1246">
                <a:extLst>
                  <a:ext uri="{FF2B5EF4-FFF2-40B4-BE49-F238E27FC236}">
                    <a16:creationId xmlns:a16="http://schemas.microsoft.com/office/drawing/2014/main" id="{BC6C4FF9-E893-4CD9-A163-AFEB3BF07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72"/>
                <a:ext cx="221" cy="133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07" name="Freeform 1247">
                <a:extLst>
                  <a:ext uri="{FF2B5EF4-FFF2-40B4-BE49-F238E27FC236}">
                    <a16:creationId xmlns:a16="http://schemas.microsoft.com/office/drawing/2014/main" id="{81890F44-B0F4-45D3-A3D1-2458EA4E7438}"/>
                  </a:ext>
                </a:extLst>
              </p:cNvPr>
              <p:cNvSpPr>
                <a:spLocks/>
              </p:cNvSpPr>
              <p:nvPr/>
            </p:nvSpPr>
            <p:spPr bwMode="auto">
              <a:xfrm rot="19436997" flipH="1">
                <a:off x="1885" y="2456"/>
                <a:ext cx="289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08" name="Group 1248">
              <a:extLst>
                <a:ext uri="{FF2B5EF4-FFF2-40B4-BE49-F238E27FC236}">
                  <a16:creationId xmlns:a16="http://schemas.microsoft.com/office/drawing/2014/main" id="{F9F7915B-F9A0-4E9B-9955-7ADBEB65F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4" y="1933"/>
              <a:ext cx="314" cy="127"/>
              <a:chOff x="22" y="618"/>
              <a:chExt cx="1222" cy="493"/>
            </a:xfrm>
          </p:grpSpPr>
          <p:sp>
            <p:nvSpPr>
              <p:cNvPr id="67809" name="Freeform 1249">
                <a:extLst>
                  <a:ext uri="{FF2B5EF4-FFF2-40B4-BE49-F238E27FC236}">
                    <a16:creationId xmlns:a16="http://schemas.microsoft.com/office/drawing/2014/main" id="{7F0F365F-1F93-4502-B313-B3568F7EF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10" name="Freeform 1250">
                <a:extLst>
                  <a:ext uri="{FF2B5EF4-FFF2-40B4-BE49-F238E27FC236}">
                    <a16:creationId xmlns:a16="http://schemas.microsoft.com/office/drawing/2014/main" id="{DE4CB277-3193-4438-88AF-FD1DA0A9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11" name="Freeform 1251">
                <a:extLst>
                  <a:ext uri="{FF2B5EF4-FFF2-40B4-BE49-F238E27FC236}">
                    <a16:creationId xmlns:a16="http://schemas.microsoft.com/office/drawing/2014/main" id="{3E5D5795-B982-4F27-8437-DC8611ECD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12" name="Group 1252">
              <a:extLst>
                <a:ext uri="{FF2B5EF4-FFF2-40B4-BE49-F238E27FC236}">
                  <a16:creationId xmlns:a16="http://schemas.microsoft.com/office/drawing/2014/main" id="{17A39A54-67BD-49B1-B9F9-D9E3A78D0C38}"/>
                </a:ext>
              </a:extLst>
            </p:cNvPr>
            <p:cNvGrpSpPr>
              <a:grpSpLocks/>
            </p:cNvGrpSpPr>
            <p:nvPr/>
          </p:nvGrpSpPr>
          <p:grpSpPr bwMode="auto">
            <a:xfrm rot="19505621" flipH="1">
              <a:off x="1543" y="3321"/>
              <a:ext cx="363" cy="213"/>
              <a:chOff x="1885" y="2296"/>
              <a:chExt cx="517" cy="272"/>
            </a:xfrm>
          </p:grpSpPr>
          <p:sp>
            <p:nvSpPr>
              <p:cNvPr id="67813" name="Freeform 1253">
                <a:extLst>
                  <a:ext uri="{FF2B5EF4-FFF2-40B4-BE49-F238E27FC236}">
                    <a16:creationId xmlns:a16="http://schemas.microsoft.com/office/drawing/2014/main" id="{9661A863-D650-4CC8-8A38-D36F83482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394"/>
                <a:ext cx="184" cy="9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14" name="Freeform 1254">
                <a:extLst>
                  <a:ext uri="{FF2B5EF4-FFF2-40B4-BE49-F238E27FC236}">
                    <a16:creationId xmlns:a16="http://schemas.microsoft.com/office/drawing/2014/main" id="{EA2396EC-BFB4-49F6-94C3-B12EC3B81C3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154" y="2296"/>
                <a:ext cx="248" cy="224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15" name="Freeform 1255">
                <a:extLst>
                  <a:ext uri="{FF2B5EF4-FFF2-40B4-BE49-F238E27FC236}">
                    <a16:creationId xmlns:a16="http://schemas.microsoft.com/office/drawing/2014/main" id="{01E02C67-6F7A-4D59-9036-C379CD6D7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54"/>
                <a:ext cx="172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16" name="Freeform 1256">
                <a:extLst>
                  <a:ext uri="{FF2B5EF4-FFF2-40B4-BE49-F238E27FC236}">
                    <a16:creationId xmlns:a16="http://schemas.microsoft.com/office/drawing/2014/main" id="{479E9658-6A28-47A9-9BD6-172F3F474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72"/>
                <a:ext cx="221" cy="133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17" name="Freeform 1257">
                <a:extLst>
                  <a:ext uri="{FF2B5EF4-FFF2-40B4-BE49-F238E27FC236}">
                    <a16:creationId xmlns:a16="http://schemas.microsoft.com/office/drawing/2014/main" id="{68087DD0-9817-4FCA-8ED2-AAC8D6376FE9}"/>
                  </a:ext>
                </a:extLst>
              </p:cNvPr>
              <p:cNvSpPr>
                <a:spLocks/>
              </p:cNvSpPr>
              <p:nvPr/>
            </p:nvSpPr>
            <p:spPr bwMode="auto">
              <a:xfrm rot="19436997" flipH="1">
                <a:off x="1885" y="2456"/>
                <a:ext cx="289" cy="112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818" name="Group 1258">
              <a:extLst>
                <a:ext uri="{FF2B5EF4-FFF2-40B4-BE49-F238E27FC236}">
                  <a16:creationId xmlns:a16="http://schemas.microsoft.com/office/drawing/2014/main" id="{7199D2CF-7D47-485B-ACA4-B786E69A4E36}"/>
                </a:ext>
              </a:extLst>
            </p:cNvPr>
            <p:cNvGrpSpPr>
              <a:grpSpLocks/>
            </p:cNvGrpSpPr>
            <p:nvPr/>
          </p:nvGrpSpPr>
          <p:grpSpPr bwMode="auto">
            <a:xfrm rot="-1128468">
              <a:off x="1555" y="3503"/>
              <a:ext cx="359" cy="145"/>
              <a:chOff x="22" y="618"/>
              <a:chExt cx="1222" cy="493"/>
            </a:xfrm>
          </p:grpSpPr>
          <p:sp>
            <p:nvSpPr>
              <p:cNvPr id="67819" name="Freeform 1259">
                <a:extLst>
                  <a:ext uri="{FF2B5EF4-FFF2-40B4-BE49-F238E27FC236}">
                    <a16:creationId xmlns:a16="http://schemas.microsoft.com/office/drawing/2014/main" id="{0AE23BED-CB43-4DED-A5A5-3BFA4C4BA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799"/>
                <a:ext cx="628" cy="312"/>
              </a:xfrm>
              <a:custGeom>
                <a:avLst/>
                <a:gdLst>
                  <a:gd name="T0" fmla="*/ 622 w 628"/>
                  <a:gd name="T1" fmla="*/ 156 h 312"/>
                  <a:gd name="T2" fmla="*/ 628 w 628"/>
                  <a:gd name="T3" fmla="*/ 192 h 312"/>
                  <a:gd name="T4" fmla="*/ 400 w 628"/>
                  <a:gd name="T5" fmla="*/ 84 h 312"/>
                  <a:gd name="T6" fmla="*/ 256 w 628"/>
                  <a:gd name="T7" fmla="*/ 270 h 312"/>
                  <a:gd name="T8" fmla="*/ 328 w 628"/>
                  <a:gd name="T9" fmla="*/ 114 h 312"/>
                  <a:gd name="T10" fmla="*/ 334 w 628"/>
                  <a:gd name="T11" fmla="*/ 61 h 312"/>
                  <a:gd name="T12" fmla="*/ 202 w 628"/>
                  <a:gd name="T13" fmla="*/ 264 h 312"/>
                  <a:gd name="T14" fmla="*/ 271 w 628"/>
                  <a:gd name="T15" fmla="*/ 104 h 312"/>
                  <a:gd name="T16" fmla="*/ 109 w 628"/>
                  <a:gd name="T17" fmla="*/ 308 h 312"/>
                  <a:gd name="T18" fmla="*/ 241 w 628"/>
                  <a:gd name="T19" fmla="*/ 80 h 312"/>
                  <a:gd name="T20" fmla="*/ 197 w 628"/>
                  <a:gd name="T21" fmla="*/ 106 h 312"/>
                  <a:gd name="T22" fmla="*/ 82 w 628"/>
                  <a:gd name="T23" fmla="*/ 258 h 312"/>
                  <a:gd name="T24" fmla="*/ 193 w 628"/>
                  <a:gd name="T25" fmla="*/ 62 h 312"/>
                  <a:gd name="T26" fmla="*/ 10 w 628"/>
                  <a:gd name="T27" fmla="*/ 252 h 312"/>
                  <a:gd name="T28" fmla="*/ 130 w 628"/>
                  <a:gd name="T29" fmla="*/ 60 h 312"/>
                  <a:gd name="T30" fmla="*/ 379 w 628"/>
                  <a:gd name="T31" fmla="*/ 16 h 312"/>
                  <a:gd name="T32" fmla="*/ 622 w 628"/>
                  <a:gd name="T33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8" h="312">
                    <a:moveTo>
                      <a:pt x="622" y="156"/>
                    </a:moveTo>
                    <a:lnTo>
                      <a:pt x="628" y="192"/>
                    </a:lnTo>
                    <a:cubicBezTo>
                      <a:pt x="591" y="180"/>
                      <a:pt x="462" y="71"/>
                      <a:pt x="400" y="84"/>
                    </a:cubicBezTo>
                    <a:cubicBezTo>
                      <a:pt x="338" y="97"/>
                      <a:pt x="268" y="265"/>
                      <a:pt x="256" y="270"/>
                    </a:cubicBezTo>
                    <a:cubicBezTo>
                      <a:pt x="244" y="275"/>
                      <a:pt x="315" y="149"/>
                      <a:pt x="328" y="114"/>
                    </a:cubicBezTo>
                    <a:lnTo>
                      <a:pt x="334" y="61"/>
                    </a:lnTo>
                    <a:cubicBezTo>
                      <a:pt x="313" y="86"/>
                      <a:pt x="213" y="257"/>
                      <a:pt x="202" y="264"/>
                    </a:cubicBezTo>
                    <a:lnTo>
                      <a:pt x="271" y="104"/>
                    </a:lnTo>
                    <a:cubicBezTo>
                      <a:pt x="255" y="111"/>
                      <a:pt x="114" y="312"/>
                      <a:pt x="109" y="308"/>
                    </a:cubicBezTo>
                    <a:cubicBezTo>
                      <a:pt x="104" y="304"/>
                      <a:pt x="226" y="114"/>
                      <a:pt x="241" y="80"/>
                    </a:cubicBezTo>
                    <a:cubicBezTo>
                      <a:pt x="256" y="46"/>
                      <a:pt x="223" y="76"/>
                      <a:pt x="197" y="106"/>
                    </a:cubicBezTo>
                    <a:cubicBezTo>
                      <a:pt x="171" y="136"/>
                      <a:pt x="83" y="265"/>
                      <a:pt x="82" y="258"/>
                    </a:cubicBezTo>
                    <a:lnTo>
                      <a:pt x="193" y="62"/>
                    </a:lnTo>
                    <a:cubicBezTo>
                      <a:pt x="181" y="61"/>
                      <a:pt x="20" y="252"/>
                      <a:pt x="10" y="252"/>
                    </a:cubicBezTo>
                    <a:cubicBezTo>
                      <a:pt x="0" y="252"/>
                      <a:pt x="69" y="99"/>
                      <a:pt x="130" y="60"/>
                    </a:cubicBezTo>
                    <a:cubicBezTo>
                      <a:pt x="191" y="21"/>
                      <a:pt x="297" y="0"/>
                      <a:pt x="379" y="16"/>
                    </a:cubicBezTo>
                    <a:lnTo>
                      <a:pt x="622" y="156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20" name="Freeform 1260">
                <a:extLst>
                  <a:ext uri="{FF2B5EF4-FFF2-40B4-BE49-F238E27FC236}">
                    <a16:creationId xmlns:a16="http://schemas.microsoft.com/office/drawing/2014/main" id="{8FA61BAB-AAED-494C-8EB4-85EBAAFEB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" y="618"/>
                <a:ext cx="547" cy="457"/>
              </a:xfrm>
              <a:custGeom>
                <a:avLst/>
                <a:gdLst>
                  <a:gd name="T0" fmla="*/ 547 w 547"/>
                  <a:gd name="T1" fmla="*/ 350 h 457"/>
                  <a:gd name="T2" fmla="*/ 411 w 547"/>
                  <a:gd name="T3" fmla="*/ 259 h 457"/>
                  <a:gd name="T4" fmla="*/ 349 w 547"/>
                  <a:gd name="T5" fmla="*/ 457 h 457"/>
                  <a:gd name="T6" fmla="*/ 366 w 547"/>
                  <a:gd name="T7" fmla="*/ 259 h 457"/>
                  <a:gd name="T8" fmla="*/ 321 w 547"/>
                  <a:gd name="T9" fmla="*/ 304 h 457"/>
                  <a:gd name="T10" fmla="*/ 230 w 547"/>
                  <a:gd name="T11" fmla="*/ 395 h 457"/>
                  <a:gd name="T12" fmla="*/ 275 w 547"/>
                  <a:gd name="T13" fmla="*/ 304 h 457"/>
                  <a:gd name="T14" fmla="*/ 185 w 547"/>
                  <a:gd name="T15" fmla="*/ 395 h 457"/>
                  <a:gd name="T16" fmla="*/ 230 w 547"/>
                  <a:gd name="T17" fmla="*/ 304 h 457"/>
                  <a:gd name="T18" fmla="*/ 94 w 547"/>
                  <a:gd name="T19" fmla="*/ 350 h 457"/>
                  <a:gd name="T20" fmla="*/ 185 w 547"/>
                  <a:gd name="T21" fmla="*/ 259 h 457"/>
                  <a:gd name="T22" fmla="*/ 349 w 547"/>
                  <a:gd name="T23" fmla="*/ 247 h 457"/>
                  <a:gd name="T24" fmla="*/ 321 w 547"/>
                  <a:gd name="T25" fmla="*/ 213 h 457"/>
                  <a:gd name="T26" fmla="*/ 139 w 547"/>
                  <a:gd name="T27" fmla="*/ 213 h 457"/>
                  <a:gd name="T28" fmla="*/ 230 w 547"/>
                  <a:gd name="T29" fmla="*/ 168 h 457"/>
                  <a:gd name="T30" fmla="*/ 321 w 547"/>
                  <a:gd name="T31" fmla="*/ 168 h 457"/>
                  <a:gd name="T32" fmla="*/ 411 w 547"/>
                  <a:gd name="T33" fmla="*/ 259 h 457"/>
                  <a:gd name="T34" fmla="*/ 127 w 547"/>
                  <a:gd name="T35" fmla="*/ 133 h 457"/>
                  <a:gd name="T36" fmla="*/ 11 w 547"/>
                  <a:gd name="T37" fmla="*/ 211 h 457"/>
                  <a:gd name="T38" fmla="*/ 61 w 547"/>
                  <a:gd name="T39" fmla="*/ 115 h 457"/>
                  <a:gd name="T40" fmla="*/ 133 w 547"/>
                  <a:gd name="T41" fmla="*/ 85 h 457"/>
                  <a:gd name="T42" fmla="*/ 321 w 547"/>
                  <a:gd name="T43" fmla="*/ 123 h 457"/>
                  <a:gd name="T44" fmla="*/ 457 w 547"/>
                  <a:gd name="T45" fmla="*/ 259 h 457"/>
                  <a:gd name="T46" fmla="*/ 547 w 547"/>
                  <a:gd name="T47" fmla="*/ 304 h 457"/>
                  <a:gd name="T48" fmla="*/ 411 w 547"/>
                  <a:gd name="T49" fmla="*/ 168 h 457"/>
                  <a:gd name="T50" fmla="*/ 321 w 547"/>
                  <a:gd name="T51" fmla="*/ 77 h 457"/>
                  <a:gd name="T52" fmla="*/ 139 w 547"/>
                  <a:gd name="T53" fmla="*/ 37 h 457"/>
                  <a:gd name="T54" fmla="*/ 205 w 547"/>
                  <a:gd name="T55" fmla="*/ 1 h 457"/>
                  <a:gd name="T56" fmla="*/ 321 w 547"/>
                  <a:gd name="T57" fmla="*/ 32 h 457"/>
                  <a:gd name="T58" fmla="*/ 411 w 547"/>
                  <a:gd name="T59" fmla="*/ 123 h 457"/>
                  <a:gd name="T60" fmla="*/ 427 w 547"/>
                  <a:gd name="T61" fmla="*/ 19 h 457"/>
                  <a:gd name="T62" fmla="*/ 457 w 547"/>
                  <a:gd name="T63" fmla="*/ 168 h 457"/>
                  <a:gd name="T64" fmla="*/ 547 w 547"/>
                  <a:gd name="T65" fmla="*/ 304 h 457"/>
                  <a:gd name="T66" fmla="*/ 547 w 547"/>
                  <a:gd name="T67" fmla="*/ 3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7" h="457">
                    <a:moveTo>
                      <a:pt x="547" y="350"/>
                    </a:moveTo>
                    <a:lnTo>
                      <a:pt x="411" y="259"/>
                    </a:lnTo>
                    <a:cubicBezTo>
                      <a:pt x="378" y="277"/>
                      <a:pt x="356" y="457"/>
                      <a:pt x="349" y="457"/>
                    </a:cubicBezTo>
                    <a:lnTo>
                      <a:pt x="366" y="259"/>
                    </a:lnTo>
                    <a:lnTo>
                      <a:pt x="321" y="304"/>
                    </a:lnTo>
                    <a:cubicBezTo>
                      <a:pt x="298" y="327"/>
                      <a:pt x="238" y="395"/>
                      <a:pt x="230" y="395"/>
                    </a:cubicBezTo>
                    <a:lnTo>
                      <a:pt x="275" y="304"/>
                    </a:lnTo>
                    <a:lnTo>
                      <a:pt x="185" y="395"/>
                    </a:lnTo>
                    <a:lnTo>
                      <a:pt x="230" y="304"/>
                    </a:lnTo>
                    <a:cubicBezTo>
                      <a:pt x="215" y="297"/>
                      <a:pt x="101" y="357"/>
                      <a:pt x="94" y="350"/>
                    </a:cubicBezTo>
                    <a:cubicBezTo>
                      <a:pt x="87" y="343"/>
                      <a:pt x="143" y="276"/>
                      <a:pt x="185" y="259"/>
                    </a:cubicBezTo>
                    <a:lnTo>
                      <a:pt x="349" y="247"/>
                    </a:lnTo>
                    <a:lnTo>
                      <a:pt x="321" y="213"/>
                    </a:lnTo>
                    <a:lnTo>
                      <a:pt x="139" y="213"/>
                    </a:lnTo>
                    <a:lnTo>
                      <a:pt x="230" y="168"/>
                    </a:lnTo>
                    <a:lnTo>
                      <a:pt x="321" y="168"/>
                    </a:lnTo>
                    <a:lnTo>
                      <a:pt x="411" y="259"/>
                    </a:lnTo>
                    <a:cubicBezTo>
                      <a:pt x="379" y="253"/>
                      <a:pt x="194" y="141"/>
                      <a:pt x="127" y="133"/>
                    </a:cubicBezTo>
                    <a:cubicBezTo>
                      <a:pt x="60" y="125"/>
                      <a:pt x="22" y="214"/>
                      <a:pt x="11" y="211"/>
                    </a:cubicBezTo>
                    <a:cubicBezTo>
                      <a:pt x="0" y="208"/>
                      <a:pt x="41" y="136"/>
                      <a:pt x="61" y="115"/>
                    </a:cubicBezTo>
                    <a:cubicBezTo>
                      <a:pt x="81" y="94"/>
                      <a:pt x="90" y="84"/>
                      <a:pt x="133" y="85"/>
                    </a:cubicBezTo>
                    <a:cubicBezTo>
                      <a:pt x="176" y="86"/>
                      <a:pt x="267" y="94"/>
                      <a:pt x="321" y="123"/>
                    </a:cubicBezTo>
                    <a:lnTo>
                      <a:pt x="457" y="259"/>
                    </a:lnTo>
                    <a:lnTo>
                      <a:pt x="547" y="304"/>
                    </a:lnTo>
                    <a:lnTo>
                      <a:pt x="411" y="168"/>
                    </a:lnTo>
                    <a:lnTo>
                      <a:pt x="321" y="77"/>
                    </a:lnTo>
                    <a:lnTo>
                      <a:pt x="139" y="37"/>
                    </a:lnTo>
                    <a:lnTo>
                      <a:pt x="205" y="1"/>
                    </a:lnTo>
                    <a:cubicBezTo>
                      <a:pt x="235" y="0"/>
                      <a:pt x="287" y="12"/>
                      <a:pt x="321" y="32"/>
                    </a:cubicBezTo>
                    <a:lnTo>
                      <a:pt x="411" y="123"/>
                    </a:lnTo>
                    <a:lnTo>
                      <a:pt x="427" y="19"/>
                    </a:lnTo>
                    <a:cubicBezTo>
                      <a:pt x="435" y="26"/>
                      <a:pt x="437" y="121"/>
                      <a:pt x="457" y="168"/>
                    </a:cubicBezTo>
                    <a:lnTo>
                      <a:pt x="547" y="304"/>
                    </a:lnTo>
                    <a:lnTo>
                      <a:pt x="547" y="350"/>
                    </a:lnTo>
                    <a:close/>
                  </a:path>
                </a:pathLst>
              </a:custGeom>
              <a:solidFill>
                <a:srgbClr val="003300">
                  <a:alpha val="44000"/>
                </a:srgbClr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21" name="Freeform 1261">
                <a:extLst>
                  <a:ext uri="{FF2B5EF4-FFF2-40B4-BE49-F238E27FC236}">
                    <a16:creationId xmlns:a16="http://schemas.microsoft.com/office/drawing/2014/main" id="{0D1E9665-869B-4817-B9CE-9AECCF81F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663"/>
                <a:ext cx="587" cy="380"/>
              </a:xfrm>
              <a:custGeom>
                <a:avLst/>
                <a:gdLst>
                  <a:gd name="T0" fmla="*/ 0 w 587"/>
                  <a:gd name="T1" fmla="*/ 315 h 380"/>
                  <a:gd name="T2" fmla="*/ 146 w 587"/>
                  <a:gd name="T3" fmla="*/ 233 h 380"/>
                  <a:gd name="T4" fmla="*/ 271 w 587"/>
                  <a:gd name="T5" fmla="*/ 368 h 380"/>
                  <a:gd name="T6" fmla="*/ 199 w 587"/>
                  <a:gd name="T7" fmla="*/ 164 h 380"/>
                  <a:gd name="T8" fmla="*/ 243 w 587"/>
                  <a:gd name="T9" fmla="*/ 273 h 380"/>
                  <a:gd name="T10" fmla="*/ 340 w 587"/>
                  <a:gd name="T11" fmla="*/ 355 h 380"/>
                  <a:gd name="T12" fmla="*/ 292 w 587"/>
                  <a:gd name="T13" fmla="*/ 273 h 380"/>
                  <a:gd name="T14" fmla="*/ 388 w 587"/>
                  <a:gd name="T15" fmla="*/ 355 h 380"/>
                  <a:gd name="T16" fmla="*/ 340 w 587"/>
                  <a:gd name="T17" fmla="*/ 273 h 380"/>
                  <a:gd name="T18" fmla="*/ 486 w 587"/>
                  <a:gd name="T19" fmla="*/ 315 h 380"/>
                  <a:gd name="T20" fmla="*/ 388 w 587"/>
                  <a:gd name="T21" fmla="*/ 233 h 380"/>
                  <a:gd name="T22" fmla="*/ 212 w 587"/>
                  <a:gd name="T23" fmla="*/ 222 h 380"/>
                  <a:gd name="T24" fmla="*/ 243 w 587"/>
                  <a:gd name="T25" fmla="*/ 192 h 380"/>
                  <a:gd name="T26" fmla="*/ 438 w 587"/>
                  <a:gd name="T27" fmla="*/ 192 h 380"/>
                  <a:gd name="T28" fmla="*/ 340 w 587"/>
                  <a:gd name="T29" fmla="*/ 151 h 380"/>
                  <a:gd name="T30" fmla="*/ 243 w 587"/>
                  <a:gd name="T31" fmla="*/ 151 h 380"/>
                  <a:gd name="T32" fmla="*/ 146 w 587"/>
                  <a:gd name="T33" fmla="*/ 233 h 380"/>
                  <a:gd name="T34" fmla="*/ 451 w 587"/>
                  <a:gd name="T35" fmla="*/ 120 h 380"/>
                  <a:gd name="T36" fmla="*/ 575 w 587"/>
                  <a:gd name="T37" fmla="*/ 190 h 380"/>
                  <a:gd name="T38" fmla="*/ 522 w 587"/>
                  <a:gd name="T39" fmla="*/ 103 h 380"/>
                  <a:gd name="T40" fmla="*/ 444 w 587"/>
                  <a:gd name="T41" fmla="*/ 76 h 380"/>
                  <a:gd name="T42" fmla="*/ 243 w 587"/>
                  <a:gd name="T43" fmla="*/ 111 h 380"/>
                  <a:gd name="T44" fmla="*/ 97 w 587"/>
                  <a:gd name="T45" fmla="*/ 233 h 380"/>
                  <a:gd name="T46" fmla="*/ 0 w 587"/>
                  <a:gd name="T47" fmla="*/ 273 h 380"/>
                  <a:gd name="T48" fmla="*/ 146 w 587"/>
                  <a:gd name="T49" fmla="*/ 151 h 380"/>
                  <a:gd name="T50" fmla="*/ 243 w 587"/>
                  <a:gd name="T51" fmla="*/ 69 h 380"/>
                  <a:gd name="T52" fmla="*/ 438 w 587"/>
                  <a:gd name="T53" fmla="*/ 33 h 380"/>
                  <a:gd name="T54" fmla="*/ 367 w 587"/>
                  <a:gd name="T55" fmla="*/ 1 h 380"/>
                  <a:gd name="T56" fmla="*/ 243 w 587"/>
                  <a:gd name="T57" fmla="*/ 29 h 380"/>
                  <a:gd name="T58" fmla="*/ 146 w 587"/>
                  <a:gd name="T59" fmla="*/ 111 h 380"/>
                  <a:gd name="T60" fmla="*/ 183 w 587"/>
                  <a:gd name="T61" fmla="*/ 51 h 380"/>
                  <a:gd name="T62" fmla="*/ 97 w 587"/>
                  <a:gd name="T63" fmla="*/ 151 h 380"/>
                  <a:gd name="T64" fmla="*/ 0 w 587"/>
                  <a:gd name="T65" fmla="*/ 273 h 380"/>
                  <a:gd name="T66" fmla="*/ 0 w 587"/>
                  <a:gd name="T67" fmla="*/ 31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7" h="380">
                    <a:moveTo>
                      <a:pt x="0" y="315"/>
                    </a:moveTo>
                    <a:lnTo>
                      <a:pt x="146" y="233"/>
                    </a:lnTo>
                    <a:cubicBezTo>
                      <a:pt x="191" y="242"/>
                      <a:pt x="262" y="380"/>
                      <a:pt x="271" y="368"/>
                    </a:cubicBezTo>
                    <a:lnTo>
                      <a:pt x="199" y="164"/>
                    </a:lnTo>
                    <a:lnTo>
                      <a:pt x="243" y="273"/>
                    </a:lnTo>
                    <a:cubicBezTo>
                      <a:pt x="266" y="305"/>
                      <a:pt x="332" y="355"/>
                      <a:pt x="340" y="355"/>
                    </a:cubicBezTo>
                    <a:lnTo>
                      <a:pt x="292" y="273"/>
                    </a:lnTo>
                    <a:lnTo>
                      <a:pt x="388" y="355"/>
                    </a:lnTo>
                    <a:lnTo>
                      <a:pt x="340" y="273"/>
                    </a:lnTo>
                    <a:cubicBezTo>
                      <a:pt x="356" y="267"/>
                      <a:pt x="479" y="321"/>
                      <a:pt x="486" y="315"/>
                    </a:cubicBezTo>
                    <a:cubicBezTo>
                      <a:pt x="494" y="308"/>
                      <a:pt x="434" y="248"/>
                      <a:pt x="388" y="233"/>
                    </a:cubicBezTo>
                    <a:lnTo>
                      <a:pt x="212" y="222"/>
                    </a:lnTo>
                    <a:lnTo>
                      <a:pt x="243" y="192"/>
                    </a:lnTo>
                    <a:lnTo>
                      <a:pt x="438" y="192"/>
                    </a:lnTo>
                    <a:lnTo>
                      <a:pt x="340" y="151"/>
                    </a:lnTo>
                    <a:lnTo>
                      <a:pt x="243" y="151"/>
                    </a:lnTo>
                    <a:lnTo>
                      <a:pt x="146" y="233"/>
                    </a:lnTo>
                    <a:cubicBezTo>
                      <a:pt x="180" y="228"/>
                      <a:pt x="379" y="127"/>
                      <a:pt x="451" y="120"/>
                    </a:cubicBezTo>
                    <a:cubicBezTo>
                      <a:pt x="523" y="112"/>
                      <a:pt x="563" y="192"/>
                      <a:pt x="575" y="190"/>
                    </a:cubicBezTo>
                    <a:cubicBezTo>
                      <a:pt x="587" y="187"/>
                      <a:pt x="543" y="122"/>
                      <a:pt x="522" y="103"/>
                    </a:cubicBezTo>
                    <a:cubicBezTo>
                      <a:pt x="500" y="85"/>
                      <a:pt x="490" y="76"/>
                      <a:pt x="444" y="76"/>
                    </a:cubicBezTo>
                    <a:cubicBezTo>
                      <a:pt x="398" y="77"/>
                      <a:pt x="300" y="85"/>
                      <a:pt x="243" y="111"/>
                    </a:cubicBezTo>
                    <a:lnTo>
                      <a:pt x="97" y="233"/>
                    </a:lnTo>
                    <a:lnTo>
                      <a:pt x="0" y="273"/>
                    </a:lnTo>
                    <a:lnTo>
                      <a:pt x="146" y="151"/>
                    </a:lnTo>
                    <a:lnTo>
                      <a:pt x="243" y="69"/>
                    </a:lnTo>
                    <a:lnTo>
                      <a:pt x="438" y="33"/>
                    </a:lnTo>
                    <a:lnTo>
                      <a:pt x="367" y="1"/>
                    </a:lnTo>
                    <a:cubicBezTo>
                      <a:pt x="335" y="0"/>
                      <a:pt x="279" y="11"/>
                      <a:pt x="243" y="29"/>
                    </a:cubicBezTo>
                    <a:lnTo>
                      <a:pt x="146" y="111"/>
                    </a:lnTo>
                    <a:lnTo>
                      <a:pt x="183" y="51"/>
                    </a:lnTo>
                    <a:cubicBezTo>
                      <a:pt x="175" y="58"/>
                      <a:pt x="127" y="114"/>
                      <a:pt x="97" y="151"/>
                    </a:cubicBezTo>
                    <a:lnTo>
                      <a:pt x="0" y="273"/>
                    </a:lnTo>
                    <a:lnTo>
                      <a:pt x="0" y="31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7896" name="Group 1336">
            <a:extLst>
              <a:ext uri="{FF2B5EF4-FFF2-40B4-BE49-F238E27FC236}">
                <a16:creationId xmlns:a16="http://schemas.microsoft.com/office/drawing/2014/main" id="{8638E97C-7975-417B-B854-FA2EA1E2AC15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620713"/>
            <a:ext cx="3263900" cy="2954337"/>
            <a:chOff x="984" y="1478"/>
            <a:chExt cx="2056" cy="1861"/>
          </a:xfrm>
        </p:grpSpPr>
        <p:grpSp>
          <p:nvGrpSpPr>
            <p:cNvPr id="67897" name="Group 1337">
              <a:extLst>
                <a:ext uri="{FF2B5EF4-FFF2-40B4-BE49-F238E27FC236}">
                  <a16:creationId xmlns:a16="http://schemas.microsoft.com/office/drawing/2014/main" id="{6C939DF7-F334-474C-9769-CE0E56E19DA7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2740" y="2679"/>
              <a:ext cx="46" cy="51"/>
              <a:chOff x="3509" y="1870"/>
              <a:chExt cx="167" cy="185"/>
            </a:xfrm>
          </p:grpSpPr>
          <p:sp>
            <p:nvSpPr>
              <p:cNvPr id="67898" name="Freeform 1338">
                <a:extLst>
                  <a:ext uri="{FF2B5EF4-FFF2-40B4-BE49-F238E27FC236}">
                    <a16:creationId xmlns:a16="http://schemas.microsoft.com/office/drawing/2014/main" id="{8A60FD5F-12A9-4DDF-9B75-E8C2924807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99" name="Freeform 1339">
                <a:extLst>
                  <a:ext uri="{FF2B5EF4-FFF2-40B4-BE49-F238E27FC236}">
                    <a16:creationId xmlns:a16="http://schemas.microsoft.com/office/drawing/2014/main" id="{64ABBA49-DADD-4DA7-B852-DA6AD130F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00" name="Freeform 1340">
                <a:extLst>
                  <a:ext uri="{FF2B5EF4-FFF2-40B4-BE49-F238E27FC236}">
                    <a16:creationId xmlns:a16="http://schemas.microsoft.com/office/drawing/2014/main" id="{84B48199-E5E4-4CFD-AF5D-CFEA539FA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01" name="Group 1341">
              <a:extLst>
                <a:ext uri="{FF2B5EF4-FFF2-40B4-BE49-F238E27FC236}">
                  <a16:creationId xmlns:a16="http://schemas.microsoft.com/office/drawing/2014/main" id="{C09D379B-59E0-4E54-8F5F-4F812A53CB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38" y="3202"/>
              <a:ext cx="36" cy="40"/>
              <a:chOff x="3509" y="1870"/>
              <a:chExt cx="167" cy="185"/>
            </a:xfrm>
          </p:grpSpPr>
          <p:sp>
            <p:nvSpPr>
              <p:cNvPr id="67902" name="Freeform 1342">
                <a:extLst>
                  <a:ext uri="{FF2B5EF4-FFF2-40B4-BE49-F238E27FC236}">
                    <a16:creationId xmlns:a16="http://schemas.microsoft.com/office/drawing/2014/main" id="{BFDE4B85-9CFA-40E3-8530-CC6E800918B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03" name="Freeform 1343">
                <a:extLst>
                  <a:ext uri="{FF2B5EF4-FFF2-40B4-BE49-F238E27FC236}">
                    <a16:creationId xmlns:a16="http://schemas.microsoft.com/office/drawing/2014/main" id="{AAC25F54-DCBD-4DA8-BEE9-1757ECF2A1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04" name="Freeform 1344">
                <a:extLst>
                  <a:ext uri="{FF2B5EF4-FFF2-40B4-BE49-F238E27FC236}">
                    <a16:creationId xmlns:a16="http://schemas.microsoft.com/office/drawing/2014/main" id="{A845B680-8563-483A-A93C-824024B974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05" name="Group 1345">
              <a:extLst>
                <a:ext uri="{FF2B5EF4-FFF2-40B4-BE49-F238E27FC236}">
                  <a16:creationId xmlns:a16="http://schemas.microsoft.com/office/drawing/2014/main" id="{BC2E3F56-5D5D-4E4F-9B83-31B6910D43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867" y="3207"/>
              <a:ext cx="36" cy="40"/>
              <a:chOff x="3509" y="1870"/>
              <a:chExt cx="167" cy="185"/>
            </a:xfrm>
          </p:grpSpPr>
          <p:sp>
            <p:nvSpPr>
              <p:cNvPr id="67906" name="Freeform 1346">
                <a:extLst>
                  <a:ext uri="{FF2B5EF4-FFF2-40B4-BE49-F238E27FC236}">
                    <a16:creationId xmlns:a16="http://schemas.microsoft.com/office/drawing/2014/main" id="{752C47C3-F9CC-44CB-902C-B06F42C0B12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07" name="Freeform 1347">
                <a:extLst>
                  <a:ext uri="{FF2B5EF4-FFF2-40B4-BE49-F238E27FC236}">
                    <a16:creationId xmlns:a16="http://schemas.microsoft.com/office/drawing/2014/main" id="{D766AFB2-BE0A-4A2A-AF51-672E7AF4C8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08" name="Freeform 1348">
                <a:extLst>
                  <a:ext uri="{FF2B5EF4-FFF2-40B4-BE49-F238E27FC236}">
                    <a16:creationId xmlns:a16="http://schemas.microsoft.com/office/drawing/2014/main" id="{DCA478D6-9C90-4455-9EAA-2BE7A185DB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09" name="Group 1349">
              <a:extLst>
                <a:ext uri="{FF2B5EF4-FFF2-40B4-BE49-F238E27FC236}">
                  <a16:creationId xmlns:a16="http://schemas.microsoft.com/office/drawing/2014/main" id="{273BFC74-3806-4932-8620-A313F5E0073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873" y="2263"/>
              <a:ext cx="36" cy="40"/>
              <a:chOff x="3509" y="1870"/>
              <a:chExt cx="167" cy="185"/>
            </a:xfrm>
          </p:grpSpPr>
          <p:sp>
            <p:nvSpPr>
              <p:cNvPr id="67910" name="Freeform 1350">
                <a:extLst>
                  <a:ext uri="{FF2B5EF4-FFF2-40B4-BE49-F238E27FC236}">
                    <a16:creationId xmlns:a16="http://schemas.microsoft.com/office/drawing/2014/main" id="{D2FC8CF2-C918-4E3B-98A3-28573EC0C2F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11" name="Freeform 1351">
                <a:extLst>
                  <a:ext uri="{FF2B5EF4-FFF2-40B4-BE49-F238E27FC236}">
                    <a16:creationId xmlns:a16="http://schemas.microsoft.com/office/drawing/2014/main" id="{5979B775-C4F4-4081-B629-EDEC1D46FD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12" name="Freeform 1352">
                <a:extLst>
                  <a:ext uri="{FF2B5EF4-FFF2-40B4-BE49-F238E27FC236}">
                    <a16:creationId xmlns:a16="http://schemas.microsoft.com/office/drawing/2014/main" id="{E2114D73-A51C-4611-9090-37933886A9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13" name="Group 1353">
              <a:extLst>
                <a:ext uri="{FF2B5EF4-FFF2-40B4-BE49-F238E27FC236}">
                  <a16:creationId xmlns:a16="http://schemas.microsoft.com/office/drawing/2014/main" id="{1BB7972C-6B9B-4F71-8CAE-4A429D0EF4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52" y="1518"/>
              <a:ext cx="36" cy="40"/>
              <a:chOff x="3509" y="1870"/>
              <a:chExt cx="167" cy="185"/>
            </a:xfrm>
          </p:grpSpPr>
          <p:sp>
            <p:nvSpPr>
              <p:cNvPr id="67914" name="Freeform 1354">
                <a:extLst>
                  <a:ext uri="{FF2B5EF4-FFF2-40B4-BE49-F238E27FC236}">
                    <a16:creationId xmlns:a16="http://schemas.microsoft.com/office/drawing/2014/main" id="{F9727A1C-5138-4D98-BF78-3062959CE75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15" name="Freeform 1355">
                <a:extLst>
                  <a:ext uri="{FF2B5EF4-FFF2-40B4-BE49-F238E27FC236}">
                    <a16:creationId xmlns:a16="http://schemas.microsoft.com/office/drawing/2014/main" id="{05FBEBFB-E0A1-49C6-B52C-96AE607709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16" name="Freeform 1356">
                <a:extLst>
                  <a:ext uri="{FF2B5EF4-FFF2-40B4-BE49-F238E27FC236}">
                    <a16:creationId xmlns:a16="http://schemas.microsoft.com/office/drawing/2014/main" id="{0C37898F-05E4-422C-A112-D35B6DF2D9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17" name="Group 1357">
              <a:extLst>
                <a:ext uri="{FF2B5EF4-FFF2-40B4-BE49-F238E27FC236}">
                  <a16:creationId xmlns:a16="http://schemas.microsoft.com/office/drawing/2014/main" id="{00F06039-50F7-4C1C-9B90-C1C7AF082E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3" y="3248"/>
              <a:ext cx="53" cy="59"/>
              <a:chOff x="3797" y="2046"/>
              <a:chExt cx="104" cy="116"/>
            </a:xfrm>
          </p:grpSpPr>
          <p:sp>
            <p:nvSpPr>
              <p:cNvPr id="67918" name="Freeform 1358">
                <a:extLst>
                  <a:ext uri="{FF2B5EF4-FFF2-40B4-BE49-F238E27FC236}">
                    <a16:creationId xmlns:a16="http://schemas.microsoft.com/office/drawing/2014/main" id="{93822B81-440F-4F15-B686-C25D7E6F37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19" name="Freeform 1359">
                <a:extLst>
                  <a:ext uri="{FF2B5EF4-FFF2-40B4-BE49-F238E27FC236}">
                    <a16:creationId xmlns:a16="http://schemas.microsoft.com/office/drawing/2014/main" id="{17B8C56A-6595-4583-902E-097BD52EE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20" name="Freeform 1360">
                <a:extLst>
                  <a:ext uri="{FF2B5EF4-FFF2-40B4-BE49-F238E27FC236}">
                    <a16:creationId xmlns:a16="http://schemas.microsoft.com/office/drawing/2014/main" id="{33AF6080-D375-4B8C-9746-3BC913552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21" name="Group 1361">
              <a:extLst>
                <a:ext uri="{FF2B5EF4-FFF2-40B4-BE49-F238E27FC236}">
                  <a16:creationId xmlns:a16="http://schemas.microsoft.com/office/drawing/2014/main" id="{7D53CA79-CDB0-4F74-976D-08D92246ED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52" y="1609"/>
              <a:ext cx="36" cy="40"/>
              <a:chOff x="3509" y="1870"/>
              <a:chExt cx="167" cy="185"/>
            </a:xfrm>
          </p:grpSpPr>
          <p:sp>
            <p:nvSpPr>
              <p:cNvPr id="67922" name="Freeform 1362">
                <a:extLst>
                  <a:ext uri="{FF2B5EF4-FFF2-40B4-BE49-F238E27FC236}">
                    <a16:creationId xmlns:a16="http://schemas.microsoft.com/office/drawing/2014/main" id="{7888ABF5-A579-48F0-9983-86BCAED1C11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23" name="Freeform 1363">
                <a:extLst>
                  <a:ext uri="{FF2B5EF4-FFF2-40B4-BE49-F238E27FC236}">
                    <a16:creationId xmlns:a16="http://schemas.microsoft.com/office/drawing/2014/main" id="{2C99370E-A443-49C8-83F9-80351CCAEF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24" name="Freeform 1364">
                <a:extLst>
                  <a:ext uri="{FF2B5EF4-FFF2-40B4-BE49-F238E27FC236}">
                    <a16:creationId xmlns:a16="http://schemas.microsoft.com/office/drawing/2014/main" id="{069FB1EF-EFB3-4763-B1F6-60E50C2EBC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25" name="Group 1365">
              <a:extLst>
                <a:ext uri="{FF2B5EF4-FFF2-40B4-BE49-F238E27FC236}">
                  <a16:creationId xmlns:a16="http://schemas.microsoft.com/office/drawing/2014/main" id="{FFAEC879-51F2-43F1-952B-290AAEC8A79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874" y="3112"/>
              <a:ext cx="36" cy="40"/>
              <a:chOff x="3509" y="1870"/>
              <a:chExt cx="167" cy="185"/>
            </a:xfrm>
          </p:grpSpPr>
          <p:sp>
            <p:nvSpPr>
              <p:cNvPr id="67926" name="Freeform 1366">
                <a:extLst>
                  <a:ext uri="{FF2B5EF4-FFF2-40B4-BE49-F238E27FC236}">
                    <a16:creationId xmlns:a16="http://schemas.microsoft.com/office/drawing/2014/main" id="{09242910-8AAB-42D3-9BF3-E18130F6ECE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27" name="Freeform 1367">
                <a:extLst>
                  <a:ext uri="{FF2B5EF4-FFF2-40B4-BE49-F238E27FC236}">
                    <a16:creationId xmlns:a16="http://schemas.microsoft.com/office/drawing/2014/main" id="{E0C34238-255F-4EB2-8ECA-E7617BEF2D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28" name="Freeform 1368">
                <a:extLst>
                  <a:ext uri="{FF2B5EF4-FFF2-40B4-BE49-F238E27FC236}">
                    <a16:creationId xmlns:a16="http://schemas.microsoft.com/office/drawing/2014/main" id="{B2E57BF3-0735-47A8-8EC3-C40402BF5C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29" name="Group 1369">
              <a:extLst>
                <a:ext uri="{FF2B5EF4-FFF2-40B4-BE49-F238E27FC236}">
                  <a16:creationId xmlns:a16="http://schemas.microsoft.com/office/drawing/2014/main" id="{AEF41AAB-648F-49F4-9349-69A1D39BB66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85" y="2589"/>
              <a:ext cx="36" cy="40"/>
              <a:chOff x="3509" y="1870"/>
              <a:chExt cx="167" cy="185"/>
            </a:xfrm>
          </p:grpSpPr>
          <p:sp>
            <p:nvSpPr>
              <p:cNvPr id="67930" name="Freeform 1370">
                <a:extLst>
                  <a:ext uri="{FF2B5EF4-FFF2-40B4-BE49-F238E27FC236}">
                    <a16:creationId xmlns:a16="http://schemas.microsoft.com/office/drawing/2014/main" id="{BA3051A6-10FE-49F1-8551-970A9906ED6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31" name="Freeform 1371">
                <a:extLst>
                  <a:ext uri="{FF2B5EF4-FFF2-40B4-BE49-F238E27FC236}">
                    <a16:creationId xmlns:a16="http://schemas.microsoft.com/office/drawing/2014/main" id="{68F60AA0-6ED5-4CC6-B753-EC22012C87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32" name="Freeform 1372">
                <a:extLst>
                  <a:ext uri="{FF2B5EF4-FFF2-40B4-BE49-F238E27FC236}">
                    <a16:creationId xmlns:a16="http://schemas.microsoft.com/office/drawing/2014/main" id="{0FCECCF0-DC88-48DA-8969-36FD88D4C6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33" name="Group 1373">
              <a:extLst>
                <a:ext uri="{FF2B5EF4-FFF2-40B4-BE49-F238E27FC236}">
                  <a16:creationId xmlns:a16="http://schemas.microsoft.com/office/drawing/2014/main" id="{858AFD8D-742C-4595-A2D5-48316ED89A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927" y="2301"/>
              <a:ext cx="36" cy="40"/>
              <a:chOff x="3509" y="1870"/>
              <a:chExt cx="167" cy="185"/>
            </a:xfrm>
          </p:grpSpPr>
          <p:sp>
            <p:nvSpPr>
              <p:cNvPr id="67934" name="Freeform 1374">
                <a:extLst>
                  <a:ext uri="{FF2B5EF4-FFF2-40B4-BE49-F238E27FC236}">
                    <a16:creationId xmlns:a16="http://schemas.microsoft.com/office/drawing/2014/main" id="{9C597261-2D87-4C56-BE2A-2D00824568F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35" name="Freeform 1375">
                <a:extLst>
                  <a:ext uri="{FF2B5EF4-FFF2-40B4-BE49-F238E27FC236}">
                    <a16:creationId xmlns:a16="http://schemas.microsoft.com/office/drawing/2014/main" id="{31E60283-8328-4679-AE6E-114525FB70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36" name="Freeform 1376">
                <a:extLst>
                  <a:ext uri="{FF2B5EF4-FFF2-40B4-BE49-F238E27FC236}">
                    <a16:creationId xmlns:a16="http://schemas.microsoft.com/office/drawing/2014/main" id="{A8DCC9AD-59C1-4EE7-89B6-0BE66DF70D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37" name="Group 1377">
              <a:extLst>
                <a:ext uri="{FF2B5EF4-FFF2-40B4-BE49-F238E27FC236}">
                  <a16:creationId xmlns:a16="http://schemas.microsoft.com/office/drawing/2014/main" id="{F9A27B4C-C803-45DC-B6F5-F0CACABD5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92" y="2031"/>
              <a:ext cx="48" cy="52"/>
              <a:chOff x="3797" y="2046"/>
              <a:chExt cx="104" cy="116"/>
            </a:xfrm>
          </p:grpSpPr>
          <p:sp>
            <p:nvSpPr>
              <p:cNvPr id="67938" name="Freeform 1378">
                <a:extLst>
                  <a:ext uri="{FF2B5EF4-FFF2-40B4-BE49-F238E27FC236}">
                    <a16:creationId xmlns:a16="http://schemas.microsoft.com/office/drawing/2014/main" id="{A495796B-0C7E-4F89-BE47-F5605F6A8D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39" name="Freeform 1379">
                <a:extLst>
                  <a:ext uri="{FF2B5EF4-FFF2-40B4-BE49-F238E27FC236}">
                    <a16:creationId xmlns:a16="http://schemas.microsoft.com/office/drawing/2014/main" id="{1986D42C-C45C-4F64-BAA9-326E1BDF7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40" name="Freeform 1380">
                <a:extLst>
                  <a:ext uri="{FF2B5EF4-FFF2-40B4-BE49-F238E27FC236}">
                    <a16:creationId xmlns:a16="http://schemas.microsoft.com/office/drawing/2014/main" id="{592AB7C7-17C4-4E2D-971E-EC941FC3C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41" name="Group 1381">
              <a:extLst>
                <a:ext uri="{FF2B5EF4-FFF2-40B4-BE49-F238E27FC236}">
                  <a16:creationId xmlns:a16="http://schemas.microsoft.com/office/drawing/2014/main" id="{3B73ED26-4E59-4362-945A-9A64B0A478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834" y="2296"/>
              <a:ext cx="36" cy="40"/>
              <a:chOff x="3509" y="1870"/>
              <a:chExt cx="167" cy="185"/>
            </a:xfrm>
          </p:grpSpPr>
          <p:sp>
            <p:nvSpPr>
              <p:cNvPr id="67942" name="Freeform 1382">
                <a:extLst>
                  <a:ext uri="{FF2B5EF4-FFF2-40B4-BE49-F238E27FC236}">
                    <a16:creationId xmlns:a16="http://schemas.microsoft.com/office/drawing/2014/main" id="{90CCCE05-B9C8-4645-BC9D-D85F9832621E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43" name="Freeform 1383">
                <a:extLst>
                  <a:ext uri="{FF2B5EF4-FFF2-40B4-BE49-F238E27FC236}">
                    <a16:creationId xmlns:a16="http://schemas.microsoft.com/office/drawing/2014/main" id="{A12A8898-31D1-4B86-A972-EB0FDDF19B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44" name="Freeform 1384">
                <a:extLst>
                  <a:ext uri="{FF2B5EF4-FFF2-40B4-BE49-F238E27FC236}">
                    <a16:creationId xmlns:a16="http://schemas.microsoft.com/office/drawing/2014/main" id="{E0701CCC-3B85-4915-9643-68D0A8D78B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45" name="Group 1385">
              <a:extLst>
                <a:ext uri="{FF2B5EF4-FFF2-40B4-BE49-F238E27FC236}">
                  <a16:creationId xmlns:a16="http://schemas.microsoft.com/office/drawing/2014/main" id="{2BED3192-6388-417E-909C-EEBE6A47A4C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658" y="2420"/>
              <a:ext cx="36" cy="40"/>
              <a:chOff x="3509" y="1870"/>
              <a:chExt cx="167" cy="185"/>
            </a:xfrm>
          </p:grpSpPr>
          <p:sp>
            <p:nvSpPr>
              <p:cNvPr id="67946" name="Freeform 1386">
                <a:extLst>
                  <a:ext uri="{FF2B5EF4-FFF2-40B4-BE49-F238E27FC236}">
                    <a16:creationId xmlns:a16="http://schemas.microsoft.com/office/drawing/2014/main" id="{C70B52BB-AE73-4BF4-B779-ACFF88D52EF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47" name="Freeform 1387">
                <a:extLst>
                  <a:ext uri="{FF2B5EF4-FFF2-40B4-BE49-F238E27FC236}">
                    <a16:creationId xmlns:a16="http://schemas.microsoft.com/office/drawing/2014/main" id="{DA876BB1-AE01-4770-8CDE-6D3EA3DA0F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48" name="Freeform 1388">
                <a:extLst>
                  <a:ext uri="{FF2B5EF4-FFF2-40B4-BE49-F238E27FC236}">
                    <a16:creationId xmlns:a16="http://schemas.microsoft.com/office/drawing/2014/main" id="{E7045926-363E-4AED-A10F-9F26BD1502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49" name="Group 1389">
              <a:extLst>
                <a:ext uri="{FF2B5EF4-FFF2-40B4-BE49-F238E27FC236}">
                  <a16:creationId xmlns:a16="http://schemas.microsoft.com/office/drawing/2014/main" id="{9810091C-43A7-4109-8AFF-567E8F6F32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328" y="2634"/>
              <a:ext cx="36" cy="40"/>
              <a:chOff x="3509" y="1870"/>
              <a:chExt cx="167" cy="185"/>
            </a:xfrm>
          </p:grpSpPr>
          <p:sp>
            <p:nvSpPr>
              <p:cNvPr id="67950" name="Freeform 1390">
                <a:extLst>
                  <a:ext uri="{FF2B5EF4-FFF2-40B4-BE49-F238E27FC236}">
                    <a16:creationId xmlns:a16="http://schemas.microsoft.com/office/drawing/2014/main" id="{230F9A59-3AC1-4899-A10A-E58BAFAEE60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51" name="Freeform 1391">
                <a:extLst>
                  <a:ext uri="{FF2B5EF4-FFF2-40B4-BE49-F238E27FC236}">
                    <a16:creationId xmlns:a16="http://schemas.microsoft.com/office/drawing/2014/main" id="{B584A935-4F88-484F-BC49-4618E9B212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52" name="Freeform 1392">
                <a:extLst>
                  <a:ext uri="{FF2B5EF4-FFF2-40B4-BE49-F238E27FC236}">
                    <a16:creationId xmlns:a16="http://schemas.microsoft.com/office/drawing/2014/main" id="{202FEB24-B9B0-40AE-9117-5B2BF49C6D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53" name="Group 1393">
              <a:extLst>
                <a:ext uri="{FF2B5EF4-FFF2-40B4-BE49-F238E27FC236}">
                  <a16:creationId xmlns:a16="http://schemas.microsoft.com/office/drawing/2014/main" id="{5AC95F00-1A37-44B2-A33D-73C20D6C62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125" y="2827"/>
              <a:ext cx="36" cy="40"/>
              <a:chOff x="3509" y="1870"/>
              <a:chExt cx="167" cy="185"/>
            </a:xfrm>
          </p:grpSpPr>
          <p:sp>
            <p:nvSpPr>
              <p:cNvPr id="67954" name="Freeform 1394">
                <a:extLst>
                  <a:ext uri="{FF2B5EF4-FFF2-40B4-BE49-F238E27FC236}">
                    <a16:creationId xmlns:a16="http://schemas.microsoft.com/office/drawing/2014/main" id="{2C341CA3-C048-4F7F-9D09-C239D01DA57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55" name="Freeform 1395">
                <a:extLst>
                  <a:ext uri="{FF2B5EF4-FFF2-40B4-BE49-F238E27FC236}">
                    <a16:creationId xmlns:a16="http://schemas.microsoft.com/office/drawing/2014/main" id="{63961AC0-8C83-4C6E-B358-6337FEC51B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56" name="Freeform 1396">
                <a:extLst>
                  <a:ext uri="{FF2B5EF4-FFF2-40B4-BE49-F238E27FC236}">
                    <a16:creationId xmlns:a16="http://schemas.microsoft.com/office/drawing/2014/main" id="{6F397628-B343-49C7-8A5A-EB779A8E0F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57" name="Group 1397">
              <a:extLst>
                <a:ext uri="{FF2B5EF4-FFF2-40B4-BE49-F238E27FC236}">
                  <a16:creationId xmlns:a16="http://schemas.microsoft.com/office/drawing/2014/main" id="{4DD962D5-2E19-4ACD-947A-F1F3F854E1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3" y="2250"/>
              <a:ext cx="85" cy="94"/>
              <a:chOff x="3509" y="1870"/>
              <a:chExt cx="167" cy="185"/>
            </a:xfrm>
          </p:grpSpPr>
          <p:sp>
            <p:nvSpPr>
              <p:cNvPr id="67958" name="Freeform 1398">
                <a:extLst>
                  <a:ext uri="{FF2B5EF4-FFF2-40B4-BE49-F238E27FC236}">
                    <a16:creationId xmlns:a16="http://schemas.microsoft.com/office/drawing/2014/main" id="{8417A7AC-05F5-4C11-B572-D97EAE3586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59" name="Freeform 1399">
                <a:extLst>
                  <a:ext uri="{FF2B5EF4-FFF2-40B4-BE49-F238E27FC236}">
                    <a16:creationId xmlns:a16="http://schemas.microsoft.com/office/drawing/2014/main" id="{93ACFD83-66AD-425C-A344-96F11BD2C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60" name="Freeform 1400">
                <a:extLst>
                  <a:ext uri="{FF2B5EF4-FFF2-40B4-BE49-F238E27FC236}">
                    <a16:creationId xmlns:a16="http://schemas.microsoft.com/office/drawing/2014/main" id="{B683BF80-5273-41E8-BF8A-78C9E6BF2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61" name="Group 1401">
              <a:extLst>
                <a:ext uri="{FF2B5EF4-FFF2-40B4-BE49-F238E27FC236}">
                  <a16:creationId xmlns:a16="http://schemas.microsoft.com/office/drawing/2014/main" id="{F8AE1A10-0EDF-4683-9CBB-3CF5B6CCB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5" y="2736"/>
              <a:ext cx="53" cy="59"/>
              <a:chOff x="3797" y="2046"/>
              <a:chExt cx="104" cy="116"/>
            </a:xfrm>
          </p:grpSpPr>
          <p:sp>
            <p:nvSpPr>
              <p:cNvPr id="67962" name="Freeform 1402">
                <a:extLst>
                  <a:ext uri="{FF2B5EF4-FFF2-40B4-BE49-F238E27FC236}">
                    <a16:creationId xmlns:a16="http://schemas.microsoft.com/office/drawing/2014/main" id="{85B5363C-1320-4172-B0BF-1D408408A5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63" name="Freeform 1403">
                <a:extLst>
                  <a:ext uri="{FF2B5EF4-FFF2-40B4-BE49-F238E27FC236}">
                    <a16:creationId xmlns:a16="http://schemas.microsoft.com/office/drawing/2014/main" id="{A16D6FC7-7463-4B3F-B46A-527D6911B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64" name="Freeform 1404">
                <a:extLst>
                  <a:ext uri="{FF2B5EF4-FFF2-40B4-BE49-F238E27FC236}">
                    <a16:creationId xmlns:a16="http://schemas.microsoft.com/office/drawing/2014/main" id="{EB043D2B-8226-4890-91C2-94D682219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65" name="Group 1405">
              <a:extLst>
                <a:ext uri="{FF2B5EF4-FFF2-40B4-BE49-F238E27FC236}">
                  <a16:creationId xmlns:a16="http://schemas.microsoft.com/office/drawing/2014/main" id="{D4A31C0F-8188-4D64-8698-B524CEC58565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1818" y="2106"/>
              <a:ext cx="46" cy="51"/>
              <a:chOff x="3509" y="1870"/>
              <a:chExt cx="167" cy="185"/>
            </a:xfrm>
          </p:grpSpPr>
          <p:sp>
            <p:nvSpPr>
              <p:cNvPr id="67966" name="Freeform 1406">
                <a:extLst>
                  <a:ext uri="{FF2B5EF4-FFF2-40B4-BE49-F238E27FC236}">
                    <a16:creationId xmlns:a16="http://schemas.microsoft.com/office/drawing/2014/main" id="{A117D708-1282-4C56-B71C-5F11207083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67" name="Freeform 1407">
                <a:extLst>
                  <a:ext uri="{FF2B5EF4-FFF2-40B4-BE49-F238E27FC236}">
                    <a16:creationId xmlns:a16="http://schemas.microsoft.com/office/drawing/2014/main" id="{BE957B3B-B929-4C55-AF0E-CDB99D317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68" name="Freeform 1408">
                <a:extLst>
                  <a:ext uri="{FF2B5EF4-FFF2-40B4-BE49-F238E27FC236}">
                    <a16:creationId xmlns:a16="http://schemas.microsoft.com/office/drawing/2014/main" id="{2D6C824C-B9D9-45D2-9F31-561A1B944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69" name="Group 1409">
              <a:extLst>
                <a:ext uri="{FF2B5EF4-FFF2-40B4-BE49-F238E27FC236}">
                  <a16:creationId xmlns:a16="http://schemas.microsoft.com/office/drawing/2014/main" id="{7B6790B3-5FA3-4176-B888-D540DE5D24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396" y="1835"/>
              <a:ext cx="36" cy="40"/>
              <a:chOff x="3509" y="1870"/>
              <a:chExt cx="167" cy="185"/>
            </a:xfrm>
          </p:grpSpPr>
          <p:sp>
            <p:nvSpPr>
              <p:cNvPr id="67970" name="Freeform 1410">
                <a:extLst>
                  <a:ext uri="{FF2B5EF4-FFF2-40B4-BE49-F238E27FC236}">
                    <a16:creationId xmlns:a16="http://schemas.microsoft.com/office/drawing/2014/main" id="{84C8B6F6-2206-4F93-8143-C9EE90C3B5D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71" name="Freeform 1411">
                <a:extLst>
                  <a:ext uri="{FF2B5EF4-FFF2-40B4-BE49-F238E27FC236}">
                    <a16:creationId xmlns:a16="http://schemas.microsoft.com/office/drawing/2014/main" id="{D8FF549A-23E1-472D-ADF6-BB95E48143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72" name="Freeform 1412">
                <a:extLst>
                  <a:ext uri="{FF2B5EF4-FFF2-40B4-BE49-F238E27FC236}">
                    <a16:creationId xmlns:a16="http://schemas.microsoft.com/office/drawing/2014/main" id="{A6EDACB1-FC69-46B3-BAF0-82B1049E7C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73" name="Group 1413">
              <a:extLst>
                <a:ext uri="{FF2B5EF4-FFF2-40B4-BE49-F238E27FC236}">
                  <a16:creationId xmlns:a16="http://schemas.microsoft.com/office/drawing/2014/main" id="{162C2E1A-BC3D-4958-B9CD-FD14A16DAA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89" y="3072"/>
              <a:ext cx="36" cy="40"/>
              <a:chOff x="3509" y="1870"/>
              <a:chExt cx="167" cy="185"/>
            </a:xfrm>
          </p:grpSpPr>
          <p:sp>
            <p:nvSpPr>
              <p:cNvPr id="67974" name="Freeform 1414">
                <a:extLst>
                  <a:ext uri="{FF2B5EF4-FFF2-40B4-BE49-F238E27FC236}">
                    <a16:creationId xmlns:a16="http://schemas.microsoft.com/office/drawing/2014/main" id="{3AEAC429-D0EB-46E3-9306-AACD2CAA94C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75" name="Freeform 1415">
                <a:extLst>
                  <a:ext uri="{FF2B5EF4-FFF2-40B4-BE49-F238E27FC236}">
                    <a16:creationId xmlns:a16="http://schemas.microsoft.com/office/drawing/2014/main" id="{809EF524-A9C8-478F-9161-4144428F11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76" name="Freeform 1416">
                <a:extLst>
                  <a:ext uri="{FF2B5EF4-FFF2-40B4-BE49-F238E27FC236}">
                    <a16:creationId xmlns:a16="http://schemas.microsoft.com/office/drawing/2014/main" id="{EA5453D0-B857-4942-A1B1-C1F8AF46B8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77" name="Group 1417">
              <a:extLst>
                <a:ext uri="{FF2B5EF4-FFF2-40B4-BE49-F238E27FC236}">
                  <a16:creationId xmlns:a16="http://schemas.microsoft.com/office/drawing/2014/main" id="{D1B487EB-5CAC-4F25-B447-4F57FA54E8E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16" y="1790"/>
              <a:ext cx="36" cy="40"/>
              <a:chOff x="3509" y="1870"/>
              <a:chExt cx="167" cy="185"/>
            </a:xfrm>
          </p:grpSpPr>
          <p:sp>
            <p:nvSpPr>
              <p:cNvPr id="67978" name="Freeform 1418">
                <a:extLst>
                  <a:ext uri="{FF2B5EF4-FFF2-40B4-BE49-F238E27FC236}">
                    <a16:creationId xmlns:a16="http://schemas.microsoft.com/office/drawing/2014/main" id="{83939018-29DB-4588-A367-83D436BE3B6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79" name="Freeform 1419">
                <a:extLst>
                  <a:ext uri="{FF2B5EF4-FFF2-40B4-BE49-F238E27FC236}">
                    <a16:creationId xmlns:a16="http://schemas.microsoft.com/office/drawing/2014/main" id="{0CE47B17-6CAB-4A9A-B442-4D7E30CB6B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80" name="Freeform 1420">
                <a:extLst>
                  <a:ext uri="{FF2B5EF4-FFF2-40B4-BE49-F238E27FC236}">
                    <a16:creationId xmlns:a16="http://schemas.microsoft.com/office/drawing/2014/main" id="{6EEC06BC-65D1-4CF7-BDAE-4BA0746C9E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81" name="Group 1421">
              <a:extLst>
                <a:ext uri="{FF2B5EF4-FFF2-40B4-BE49-F238E27FC236}">
                  <a16:creationId xmlns:a16="http://schemas.microsoft.com/office/drawing/2014/main" id="{B9C6DF01-6333-4372-B2B4-1F471D5BF6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82" y="2509"/>
              <a:ext cx="36" cy="40"/>
              <a:chOff x="3509" y="1870"/>
              <a:chExt cx="167" cy="185"/>
            </a:xfrm>
          </p:grpSpPr>
          <p:sp>
            <p:nvSpPr>
              <p:cNvPr id="67982" name="Freeform 1422">
                <a:extLst>
                  <a:ext uri="{FF2B5EF4-FFF2-40B4-BE49-F238E27FC236}">
                    <a16:creationId xmlns:a16="http://schemas.microsoft.com/office/drawing/2014/main" id="{972702AF-CA18-42C1-A3C2-C3807A1DF8B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83" name="Freeform 1423">
                <a:extLst>
                  <a:ext uri="{FF2B5EF4-FFF2-40B4-BE49-F238E27FC236}">
                    <a16:creationId xmlns:a16="http://schemas.microsoft.com/office/drawing/2014/main" id="{E59238E9-77B8-4C42-BEFE-E90F3CD602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84" name="Freeform 1424">
                <a:extLst>
                  <a:ext uri="{FF2B5EF4-FFF2-40B4-BE49-F238E27FC236}">
                    <a16:creationId xmlns:a16="http://schemas.microsoft.com/office/drawing/2014/main" id="{CC12A17B-FB3C-4D64-BBD3-1CF76EBE17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85" name="Group 1425">
              <a:extLst>
                <a:ext uri="{FF2B5EF4-FFF2-40B4-BE49-F238E27FC236}">
                  <a16:creationId xmlns:a16="http://schemas.microsoft.com/office/drawing/2014/main" id="{93996BF8-6605-44A6-823E-FA305530EB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1" y="2432"/>
              <a:ext cx="53" cy="59"/>
              <a:chOff x="3797" y="2046"/>
              <a:chExt cx="104" cy="116"/>
            </a:xfrm>
          </p:grpSpPr>
          <p:sp>
            <p:nvSpPr>
              <p:cNvPr id="67986" name="Freeform 1426">
                <a:extLst>
                  <a:ext uri="{FF2B5EF4-FFF2-40B4-BE49-F238E27FC236}">
                    <a16:creationId xmlns:a16="http://schemas.microsoft.com/office/drawing/2014/main" id="{4AE529C9-C257-4077-A9E9-7D2D381407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87" name="Freeform 1427">
                <a:extLst>
                  <a:ext uri="{FF2B5EF4-FFF2-40B4-BE49-F238E27FC236}">
                    <a16:creationId xmlns:a16="http://schemas.microsoft.com/office/drawing/2014/main" id="{A19812F4-CCC3-41C5-8F85-7C89DF29F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88" name="Freeform 1428">
                <a:extLst>
                  <a:ext uri="{FF2B5EF4-FFF2-40B4-BE49-F238E27FC236}">
                    <a16:creationId xmlns:a16="http://schemas.microsoft.com/office/drawing/2014/main" id="{5B8D92B1-FC07-4A21-8BEB-894184D29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89" name="Group 1429">
              <a:extLst>
                <a:ext uri="{FF2B5EF4-FFF2-40B4-BE49-F238E27FC236}">
                  <a16:creationId xmlns:a16="http://schemas.microsoft.com/office/drawing/2014/main" id="{3FB570B9-DEA5-416D-B6F4-F54103F23B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82" y="2600"/>
              <a:ext cx="36" cy="40"/>
              <a:chOff x="3509" y="1870"/>
              <a:chExt cx="167" cy="185"/>
            </a:xfrm>
          </p:grpSpPr>
          <p:sp>
            <p:nvSpPr>
              <p:cNvPr id="67990" name="Freeform 1430">
                <a:extLst>
                  <a:ext uri="{FF2B5EF4-FFF2-40B4-BE49-F238E27FC236}">
                    <a16:creationId xmlns:a16="http://schemas.microsoft.com/office/drawing/2014/main" id="{1159BBA9-89EF-4363-94C1-85493D72A68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91" name="Freeform 1431">
                <a:extLst>
                  <a:ext uri="{FF2B5EF4-FFF2-40B4-BE49-F238E27FC236}">
                    <a16:creationId xmlns:a16="http://schemas.microsoft.com/office/drawing/2014/main" id="{DB097617-7BDC-4579-893E-7997B4EB6A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92" name="Freeform 1432">
                <a:extLst>
                  <a:ext uri="{FF2B5EF4-FFF2-40B4-BE49-F238E27FC236}">
                    <a16:creationId xmlns:a16="http://schemas.microsoft.com/office/drawing/2014/main" id="{5966F0EC-157E-49A6-8EF8-04A20338E0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93" name="Group 1433">
              <a:extLst>
                <a:ext uri="{FF2B5EF4-FFF2-40B4-BE49-F238E27FC236}">
                  <a16:creationId xmlns:a16="http://schemas.microsoft.com/office/drawing/2014/main" id="{103AF462-5862-47A8-808E-061BDFAD43E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96" y="2977"/>
              <a:ext cx="36" cy="40"/>
              <a:chOff x="3509" y="1870"/>
              <a:chExt cx="167" cy="185"/>
            </a:xfrm>
          </p:grpSpPr>
          <p:sp>
            <p:nvSpPr>
              <p:cNvPr id="67994" name="Freeform 1434">
                <a:extLst>
                  <a:ext uri="{FF2B5EF4-FFF2-40B4-BE49-F238E27FC236}">
                    <a16:creationId xmlns:a16="http://schemas.microsoft.com/office/drawing/2014/main" id="{1981958B-0763-4AC2-8714-BD2F62BEB9C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95" name="Freeform 1435">
                <a:extLst>
                  <a:ext uri="{FF2B5EF4-FFF2-40B4-BE49-F238E27FC236}">
                    <a16:creationId xmlns:a16="http://schemas.microsoft.com/office/drawing/2014/main" id="{9770BF62-6975-4240-80F0-09BEF419D0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96" name="Freeform 1436">
                <a:extLst>
                  <a:ext uri="{FF2B5EF4-FFF2-40B4-BE49-F238E27FC236}">
                    <a16:creationId xmlns:a16="http://schemas.microsoft.com/office/drawing/2014/main" id="{6CA2165E-20DA-4420-B3F8-9189F9E08A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7997" name="Group 1437">
              <a:extLst>
                <a:ext uri="{FF2B5EF4-FFF2-40B4-BE49-F238E27FC236}">
                  <a16:creationId xmlns:a16="http://schemas.microsoft.com/office/drawing/2014/main" id="{EB1D0AAF-A774-4ED0-8D5C-251EADE752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52" y="3248"/>
              <a:ext cx="36" cy="40"/>
              <a:chOff x="3509" y="1870"/>
              <a:chExt cx="167" cy="185"/>
            </a:xfrm>
          </p:grpSpPr>
          <p:sp>
            <p:nvSpPr>
              <p:cNvPr id="67998" name="Freeform 1438">
                <a:extLst>
                  <a:ext uri="{FF2B5EF4-FFF2-40B4-BE49-F238E27FC236}">
                    <a16:creationId xmlns:a16="http://schemas.microsoft.com/office/drawing/2014/main" id="{C4521342-2B2B-4DBE-9FDE-57465B50761E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99" name="Freeform 1439">
                <a:extLst>
                  <a:ext uri="{FF2B5EF4-FFF2-40B4-BE49-F238E27FC236}">
                    <a16:creationId xmlns:a16="http://schemas.microsoft.com/office/drawing/2014/main" id="{AA78E497-AF7D-4FBF-8654-3E78EBAD0C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00" name="Freeform 1440">
                <a:extLst>
                  <a:ext uri="{FF2B5EF4-FFF2-40B4-BE49-F238E27FC236}">
                    <a16:creationId xmlns:a16="http://schemas.microsoft.com/office/drawing/2014/main" id="{145F6039-FBAB-4F5B-9118-9D5E069249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01" name="Group 1441">
              <a:extLst>
                <a:ext uri="{FF2B5EF4-FFF2-40B4-BE49-F238E27FC236}">
                  <a16:creationId xmlns:a16="http://schemas.microsoft.com/office/drawing/2014/main" id="{9197A7CB-F27C-4859-8626-199365097EF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98" y="3299"/>
              <a:ext cx="36" cy="40"/>
              <a:chOff x="3509" y="1870"/>
              <a:chExt cx="167" cy="185"/>
            </a:xfrm>
          </p:grpSpPr>
          <p:sp>
            <p:nvSpPr>
              <p:cNvPr id="68002" name="Freeform 1442">
                <a:extLst>
                  <a:ext uri="{FF2B5EF4-FFF2-40B4-BE49-F238E27FC236}">
                    <a16:creationId xmlns:a16="http://schemas.microsoft.com/office/drawing/2014/main" id="{7CC482AD-7338-4BE2-9A13-946BB56F92D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03" name="Freeform 1443">
                <a:extLst>
                  <a:ext uri="{FF2B5EF4-FFF2-40B4-BE49-F238E27FC236}">
                    <a16:creationId xmlns:a16="http://schemas.microsoft.com/office/drawing/2014/main" id="{7D2A9786-0BA4-4D41-8C90-E3F25CF21A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04" name="Freeform 1444">
                <a:extLst>
                  <a:ext uri="{FF2B5EF4-FFF2-40B4-BE49-F238E27FC236}">
                    <a16:creationId xmlns:a16="http://schemas.microsoft.com/office/drawing/2014/main" id="{6AAED922-D340-4E6C-A1F6-D60AA43B7D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05" name="Group 1445">
              <a:extLst>
                <a:ext uri="{FF2B5EF4-FFF2-40B4-BE49-F238E27FC236}">
                  <a16:creationId xmlns:a16="http://schemas.microsoft.com/office/drawing/2014/main" id="{BB64B405-BC65-438B-8FEB-0FCB910FD9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63" y="3029"/>
              <a:ext cx="48" cy="52"/>
              <a:chOff x="3797" y="2046"/>
              <a:chExt cx="104" cy="116"/>
            </a:xfrm>
          </p:grpSpPr>
          <p:sp>
            <p:nvSpPr>
              <p:cNvPr id="68006" name="Freeform 1446">
                <a:extLst>
                  <a:ext uri="{FF2B5EF4-FFF2-40B4-BE49-F238E27FC236}">
                    <a16:creationId xmlns:a16="http://schemas.microsoft.com/office/drawing/2014/main" id="{C87C93FE-84EF-4D77-9F60-1BA595EC42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07" name="Freeform 1447">
                <a:extLst>
                  <a:ext uri="{FF2B5EF4-FFF2-40B4-BE49-F238E27FC236}">
                    <a16:creationId xmlns:a16="http://schemas.microsoft.com/office/drawing/2014/main" id="{0879120B-0891-4210-B8F4-9D3285816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08" name="Freeform 1448">
                <a:extLst>
                  <a:ext uri="{FF2B5EF4-FFF2-40B4-BE49-F238E27FC236}">
                    <a16:creationId xmlns:a16="http://schemas.microsoft.com/office/drawing/2014/main" id="{45C1E3E3-C396-446F-88CB-67B37AE32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09" name="Group 1449">
              <a:extLst>
                <a:ext uri="{FF2B5EF4-FFF2-40B4-BE49-F238E27FC236}">
                  <a16:creationId xmlns:a16="http://schemas.microsoft.com/office/drawing/2014/main" id="{82E4928F-34AC-430C-BCE8-F78DDBAE8C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846" y="1704"/>
              <a:ext cx="36" cy="40"/>
              <a:chOff x="3509" y="1870"/>
              <a:chExt cx="167" cy="185"/>
            </a:xfrm>
          </p:grpSpPr>
          <p:sp>
            <p:nvSpPr>
              <p:cNvPr id="68010" name="Freeform 1450">
                <a:extLst>
                  <a:ext uri="{FF2B5EF4-FFF2-40B4-BE49-F238E27FC236}">
                    <a16:creationId xmlns:a16="http://schemas.microsoft.com/office/drawing/2014/main" id="{2574A399-DD16-4369-B76B-8CFDF0DEDB1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11" name="Freeform 1451">
                <a:extLst>
                  <a:ext uri="{FF2B5EF4-FFF2-40B4-BE49-F238E27FC236}">
                    <a16:creationId xmlns:a16="http://schemas.microsoft.com/office/drawing/2014/main" id="{F0929543-FC42-49FF-9706-621B9D1B9B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12" name="Freeform 1452">
                <a:extLst>
                  <a:ext uri="{FF2B5EF4-FFF2-40B4-BE49-F238E27FC236}">
                    <a16:creationId xmlns:a16="http://schemas.microsoft.com/office/drawing/2014/main" id="{BF62671B-75D6-421E-A9CF-56C47E1393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13" name="Group 1453">
              <a:extLst>
                <a:ext uri="{FF2B5EF4-FFF2-40B4-BE49-F238E27FC236}">
                  <a16:creationId xmlns:a16="http://schemas.microsoft.com/office/drawing/2014/main" id="{6C05980B-C34C-47D5-8283-24761ABC0E0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180" y="2524"/>
              <a:ext cx="36" cy="40"/>
              <a:chOff x="3509" y="1870"/>
              <a:chExt cx="167" cy="185"/>
            </a:xfrm>
          </p:grpSpPr>
          <p:sp>
            <p:nvSpPr>
              <p:cNvPr id="68014" name="Freeform 1454">
                <a:extLst>
                  <a:ext uri="{FF2B5EF4-FFF2-40B4-BE49-F238E27FC236}">
                    <a16:creationId xmlns:a16="http://schemas.microsoft.com/office/drawing/2014/main" id="{D44B4041-AF53-4459-BBAA-E3E14BC5026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15" name="Freeform 1455">
                <a:extLst>
                  <a:ext uri="{FF2B5EF4-FFF2-40B4-BE49-F238E27FC236}">
                    <a16:creationId xmlns:a16="http://schemas.microsoft.com/office/drawing/2014/main" id="{A212EA58-02CE-4584-A5C0-4340D32337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16" name="Freeform 1456">
                <a:extLst>
                  <a:ext uri="{FF2B5EF4-FFF2-40B4-BE49-F238E27FC236}">
                    <a16:creationId xmlns:a16="http://schemas.microsoft.com/office/drawing/2014/main" id="{356131D6-1D64-4E12-BE66-55A9B71B64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17" name="Group 1457">
              <a:extLst>
                <a:ext uri="{FF2B5EF4-FFF2-40B4-BE49-F238E27FC236}">
                  <a16:creationId xmlns:a16="http://schemas.microsoft.com/office/drawing/2014/main" id="{7C1CF940-8B9F-47C4-8184-DBA741101E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937" y="1795"/>
              <a:ext cx="36" cy="40"/>
              <a:chOff x="3509" y="1870"/>
              <a:chExt cx="167" cy="185"/>
            </a:xfrm>
          </p:grpSpPr>
          <p:sp>
            <p:nvSpPr>
              <p:cNvPr id="68018" name="Freeform 1458">
                <a:extLst>
                  <a:ext uri="{FF2B5EF4-FFF2-40B4-BE49-F238E27FC236}">
                    <a16:creationId xmlns:a16="http://schemas.microsoft.com/office/drawing/2014/main" id="{328A4F12-DBD2-4940-AF28-2B4EC01DF29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19" name="Freeform 1459">
                <a:extLst>
                  <a:ext uri="{FF2B5EF4-FFF2-40B4-BE49-F238E27FC236}">
                    <a16:creationId xmlns:a16="http://schemas.microsoft.com/office/drawing/2014/main" id="{3FF3D170-9B88-4057-BB09-C794F53243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20" name="Freeform 1460">
                <a:extLst>
                  <a:ext uri="{FF2B5EF4-FFF2-40B4-BE49-F238E27FC236}">
                    <a16:creationId xmlns:a16="http://schemas.microsoft.com/office/drawing/2014/main" id="{0D896291-0A35-4E4F-83E7-0600516A4A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21" name="Group 1461">
              <a:extLst>
                <a:ext uri="{FF2B5EF4-FFF2-40B4-BE49-F238E27FC236}">
                  <a16:creationId xmlns:a16="http://schemas.microsoft.com/office/drawing/2014/main" id="{38E84BC5-D45D-4709-BA78-60AB0FE749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063" y="2425"/>
              <a:ext cx="36" cy="40"/>
              <a:chOff x="3509" y="1870"/>
              <a:chExt cx="167" cy="185"/>
            </a:xfrm>
          </p:grpSpPr>
          <p:sp>
            <p:nvSpPr>
              <p:cNvPr id="68022" name="Freeform 1462">
                <a:extLst>
                  <a:ext uri="{FF2B5EF4-FFF2-40B4-BE49-F238E27FC236}">
                    <a16:creationId xmlns:a16="http://schemas.microsoft.com/office/drawing/2014/main" id="{A3A2D2FE-77D3-4840-ABCC-3324AAD6645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23" name="Freeform 1463">
                <a:extLst>
                  <a:ext uri="{FF2B5EF4-FFF2-40B4-BE49-F238E27FC236}">
                    <a16:creationId xmlns:a16="http://schemas.microsoft.com/office/drawing/2014/main" id="{3D0339B7-213A-44D4-8E47-0998440878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24" name="Freeform 1464">
                <a:extLst>
                  <a:ext uri="{FF2B5EF4-FFF2-40B4-BE49-F238E27FC236}">
                    <a16:creationId xmlns:a16="http://schemas.microsoft.com/office/drawing/2014/main" id="{4C2284C4-BC7D-49CA-A5E4-CF35C0DFC9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25" name="Group 1465">
              <a:extLst>
                <a:ext uri="{FF2B5EF4-FFF2-40B4-BE49-F238E27FC236}">
                  <a16:creationId xmlns:a16="http://schemas.microsoft.com/office/drawing/2014/main" id="{3A366369-08F2-495B-8922-ADAF52A3C1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7" y="2613"/>
              <a:ext cx="85" cy="94"/>
              <a:chOff x="3509" y="1870"/>
              <a:chExt cx="167" cy="185"/>
            </a:xfrm>
          </p:grpSpPr>
          <p:sp>
            <p:nvSpPr>
              <p:cNvPr id="68026" name="Freeform 1466">
                <a:extLst>
                  <a:ext uri="{FF2B5EF4-FFF2-40B4-BE49-F238E27FC236}">
                    <a16:creationId xmlns:a16="http://schemas.microsoft.com/office/drawing/2014/main" id="{39CE47EB-158A-4A0F-9189-6EA5BB5A3E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27" name="Freeform 1467">
                <a:extLst>
                  <a:ext uri="{FF2B5EF4-FFF2-40B4-BE49-F238E27FC236}">
                    <a16:creationId xmlns:a16="http://schemas.microsoft.com/office/drawing/2014/main" id="{680C1359-0333-41C8-B211-CC4B913F2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28" name="Freeform 1468">
                <a:extLst>
                  <a:ext uri="{FF2B5EF4-FFF2-40B4-BE49-F238E27FC236}">
                    <a16:creationId xmlns:a16="http://schemas.microsoft.com/office/drawing/2014/main" id="{3B4655DF-8506-4EA5-9E08-A5FF3B9A2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29" name="Group 1469">
              <a:extLst>
                <a:ext uri="{FF2B5EF4-FFF2-40B4-BE49-F238E27FC236}">
                  <a16:creationId xmlns:a16="http://schemas.microsoft.com/office/drawing/2014/main" id="{1FCF251D-7959-4992-8980-380E9B877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1" y="1626"/>
              <a:ext cx="53" cy="59"/>
              <a:chOff x="3797" y="2046"/>
              <a:chExt cx="104" cy="116"/>
            </a:xfrm>
          </p:grpSpPr>
          <p:sp>
            <p:nvSpPr>
              <p:cNvPr id="68030" name="Freeform 1470">
                <a:extLst>
                  <a:ext uri="{FF2B5EF4-FFF2-40B4-BE49-F238E27FC236}">
                    <a16:creationId xmlns:a16="http://schemas.microsoft.com/office/drawing/2014/main" id="{F4B0D529-CCED-4E74-B0C5-E9AAA5A6ED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31" name="Freeform 1471">
                <a:extLst>
                  <a:ext uri="{FF2B5EF4-FFF2-40B4-BE49-F238E27FC236}">
                    <a16:creationId xmlns:a16="http://schemas.microsoft.com/office/drawing/2014/main" id="{9DCAF258-8596-4EAD-A7EC-F985AF5A8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32" name="Freeform 1472">
                <a:extLst>
                  <a:ext uri="{FF2B5EF4-FFF2-40B4-BE49-F238E27FC236}">
                    <a16:creationId xmlns:a16="http://schemas.microsoft.com/office/drawing/2014/main" id="{B70BDC04-ADF5-478E-950C-4FF0D8983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33" name="Group 1473">
              <a:extLst>
                <a:ext uri="{FF2B5EF4-FFF2-40B4-BE49-F238E27FC236}">
                  <a16:creationId xmlns:a16="http://schemas.microsoft.com/office/drawing/2014/main" id="{8BA1A77C-1A3D-459D-859F-A92761C630BE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1258" y="1749"/>
              <a:ext cx="46" cy="51"/>
              <a:chOff x="3509" y="1870"/>
              <a:chExt cx="167" cy="185"/>
            </a:xfrm>
          </p:grpSpPr>
          <p:sp>
            <p:nvSpPr>
              <p:cNvPr id="68034" name="Freeform 1474">
                <a:extLst>
                  <a:ext uri="{FF2B5EF4-FFF2-40B4-BE49-F238E27FC236}">
                    <a16:creationId xmlns:a16="http://schemas.microsoft.com/office/drawing/2014/main" id="{834E8E51-5AC8-4083-A969-9B9BAFC103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35" name="Freeform 1475">
                <a:extLst>
                  <a:ext uri="{FF2B5EF4-FFF2-40B4-BE49-F238E27FC236}">
                    <a16:creationId xmlns:a16="http://schemas.microsoft.com/office/drawing/2014/main" id="{FCFA6EF3-FB1A-45D1-B768-6B5C0BA63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36" name="Freeform 1476">
                <a:extLst>
                  <a:ext uri="{FF2B5EF4-FFF2-40B4-BE49-F238E27FC236}">
                    <a16:creationId xmlns:a16="http://schemas.microsoft.com/office/drawing/2014/main" id="{7A94F0F3-DDB9-422F-9BC2-4BB692130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37" name="Group 1477">
              <a:extLst>
                <a:ext uri="{FF2B5EF4-FFF2-40B4-BE49-F238E27FC236}">
                  <a16:creationId xmlns:a16="http://schemas.microsoft.com/office/drawing/2014/main" id="{F66991AD-2A42-4C37-B11F-7A44FA0BF2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522" y="2204"/>
              <a:ext cx="36" cy="40"/>
              <a:chOff x="3509" y="1870"/>
              <a:chExt cx="167" cy="185"/>
            </a:xfrm>
          </p:grpSpPr>
          <p:sp>
            <p:nvSpPr>
              <p:cNvPr id="68038" name="Freeform 1478">
                <a:extLst>
                  <a:ext uri="{FF2B5EF4-FFF2-40B4-BE49-F238E27FC236}">
                    <a16:creationId xmlns:a16="http://schemas.microsoft.com/office/drawing/2014/main" id="{E99AA99C-BC0F-4B9E-8A60-DBC74D27680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39" name="Freeform 1479">
                <a:extLst>
                  <a:ext uri="{FF2B5EF4-FFF2-40B4-BE49-F238E27FC236}">
                    <a16:creationId xmlns:a16="http://schemas.microsoft.com/office/drawing/2014/main" id="{6079056C-A7B7-4964-962D-5FB6E90379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40" name="Freeform 1480">
                <a:extLst>
                  <a:ext uri="{FF2B5EF4-FFF2-40B4-BE49-F238E27FC236}">
                    <a16:creationId xmlns:a16="http://schemas.microsoft.com/office/drawing/2014/main" id="{D4240487-CE69-4DBD-A3F3-BDE7A2F17C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41" name="Group 1481">
              <a:extLst>
                <a:ext uri="{FF2B5EF4-FFF2-40B4-BE49-F238E27FC236}">
                  <a16:creationId xmlns:a16="http://schemas.microsoft.com/office/drawing/2014/main" id="{698416E0-15A7-4F9B-89DC-6B3D2F3193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907" y="3167"/>
              <a:ext cx="36" cy="40"/>
              <a:chOff x="3509" y="1870"/>
              <a:chExt cx="167" cy="185"/>
            </a:xfrm>
          </p:grpSpPr>
          <p:sp>
            <p:nvSpPr>
              <p:cNvPr id="68042" name="Freeform 1482">
                <a:extLst>
                  <a:ext uri="{FF2B5EF4-FFF2-40B4-BE49-F238E27FC236}">
                    <a16:creationId xmlns:a16="http://schemas.microsoft.com/office/drawing/2014/main" id="{CB280E7F-87EC-41B3-AE85-EE14618D1CC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43" name="Freeform 1483">
                <a:extLst>
                  <a:ext uri="{FF2B5EF4-FFF2-40B4-BE49-F238E27FC236}">
                    <a16:creationId xmlns:a16="http://schemas.microsoft.com/office/drawing/2014/main" id="{36345EE8-2100-4AC9-952D-0CB5718D9D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44" name="Freeform 1484">
                <a:extLst>
                  <a:ext uri="{FF2B5EF4-FFF2-40B4-BE49-F238E27FC236}">
                    <a16:creationId xmlns:a16="http://schemas.microsoft.com/office/drawing/2014/main" id="{9D6979AC-A6F1-45EB-9727-9C1BEF5B82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45" name="Group 1485">
              <a:extLst>
                <a:ext uri="{FF2B5EF4-FFF2-40B4-BE49-F238E27FC236}">
                  <a16:creationId xmlns:a16="http://schemas.microsoft.com/office/drawing/2014/main" id="{915798AE-AC6D-42E2-AFDC-1EA28B3439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913" y="2223"/>
              <a:ext cx="36" cy="40"/>
              <a:chOff x="3509" y="1870"/>
              <a:chExt cx="167" cy="185"/>
            </a:xfrm>
          </p:grpSpPr>
          <p:sp>
            <p:nvSpPr>
              <p:cNvPr id="68046" name="Freeform 1486">
                <a:extLst>
                  <a:ext uri="{FF2B5EF4-FFF2-40B4-BE49-F238E27FC236}">
                    <a16:creationId xmlns:a16="http://schemas.microsoft.com/office/drawing/2014/main" id="{0F3ED68F-A286-46BD-9D48-744697AA973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47" name="Freeform 1487">
                <a:extLst>
                  <a:ext uri="{FF2B5EF4-FFF2-40B4-BE49-F238E27FC236}">
                    <a16:creationId xmlns:a16="http://schemas.microsoft.com/office/drawing/2014/main" id="{A1A21A08-E14C-48E9-AB29-E9DEC5B030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48" name="Freeform 1488">
                <a:extLst>
                  <a:ext uri="{FF2B5EF4-FFF2-40B4-BE49-F238E27FC236}">
                    <a16:creationId xmlns:a16="http://schemas.microsoft.com/office/drawing/2014/main" id="{F678AD63-60CB-4E2B-A5C4-5A69118A57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49" name="Group 1489">
              <a:extLst>
                <a:ext uri="{FF2B5EF4-FFF2-40B4-BE49-F238E27FC236}">
                  <a16:creationId xmlns:a16="http://schemas.microsoft.com/office/drawing/2014/main" id="{7638A408-FED4-4C1B-8875-03E0BD90ED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92" y="1478"/>
              <a:ext cx="36" cy="40"/>
              <a:chOff x="3509" y="1870"/>
              <a:chExt cx="167" cy="185"/>
            </a:xfrm>
          </p:grpSpPr>
          <p:sp>
            <p:nvSpPr>
              <p:cNvPr id="68050" name="Freeform 1490">
                <a:extLst>
                  <a:ext uri="{FF2B5EF4-FFF2-40B4-BE49-F238E27FC236}">
                    <a16:creationId xmlns:a16="http://schemas.microsoft.com/office/drawing/2014/main" id="{FB96A340-BB2B-44CF-97F4-4011BB92114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51" name="Freeform 1491">
                <a:extLst>
                  <a:ext uri="{FF2B5EF4-FFF2-40B4-BE49-F238E27FC236}">
                    <a16:creationId xmlns:a16="http://schemas.microsoft.com/office/drawing/2014/main" id="{6B749B62-13F9-4868-BF5C-7C9B366614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52" name="Freeform 1492">
                <a:extLst>
                  <a:ext uri="{FF2B5EF4-FFF2-40B4-BE49-F238E27FC236}">
                    <a16:creationId xmlns:a16="http://schemas.microsoft.com/office/drawing/2014/main" id="{42203DEB-9EDF-49DF-B233-8404D00750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53" name="Group 1493">
              <a:extLst>
                <a:ext uri="{FF2B5EF4-FFF2-40B4-BE49-F238E27FC236}">
                  <a16:creationId xmlns:a16="http://schemas.microsoft.com/office/drawing/2014/main" id="{A8B8F424-BBB6-4778-857F-F1FC41DBF1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3" y="3208"/>
              <a:ext cx="53" cy="59"/>
              <a:chOff x="3797" y="2046"/>
              <a:chExt cx="104" cy="116"/>
            </a:xfrm>
          </p:grpSpPr>
          <p:sp>
            <p:nvSpPr>
              <p:cNvPr id="68054" name="Freeform 1494">
                <a:extLst>
                  <a:ext uri="{FF2B5EF4-FFF2-40B4-BE49-F238E27FC236}">
                    <a16:creationId xmlns:a16="http://schemas.microsoft.com/office/drawing/2014/main" id="{D10B21ED-B5D0-4858-844C-72C3BE0981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55" name="Freeform 1495">
                <a:extLst>
                  <a:ext uri="{FF2B5EF4-FFF2-40B4-BE49-F238E27FC236}">
                    <a16:creationId xmlns:a16="http://schemas.microsoft.com/office/drawing/2014/main" id="{B268C51D-E217-41FE-A315-E5F9D1E50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56" name="Freeform 1496">
                <a:extLst>
                  <a:ext uri="{FF2B5EF4-FFF2-40B4-BE49-F238E27FC236}">
                    <a16:creationId xmlns:a16="http://schemas.microsoft.com/office/drawing/2014/main" id="{90B17A10-35D5-4D9B-A9F1-DFDD04DA4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57" name="Group 1497">
              <a:extLst>
                <a:ext uri="{FF2B5EF4-FFF2-40B4-BE49-F238E27FC236}">
                  <a16:creationId xmlns:a16="http://schemas.microsoft.com/office/drawing/2014/main" id="{65C7EE95-6D33-4388-A8D9-CAF4EC0CA5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066" y="1569"/>
              <a:ext cx="36" cy="40"/>
              <a:chOff x="3509" y="1870"/>
              <a:chExt cx="167" cy="185"/>
            </a:xfrm>
          </p:grpSpPr>
          <p:sp>
            <p:nvSpPr>
              <p:cNvPr id="68058" name="Freeform 1498">
                <a:extLst>
                  <a:ext uri="{FF2B5EF4-FFF2-40B4-BE49-F238E27FC236}">
                    <a16:creationId xmlns:a16="http://schemas.microsoft.com/office/drawing/2014/main" id="{CD934B45-A2A4-43BB-8139-B7730C5A676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59" name="Freeform 1499">
                <a:extLst>
                  <a:ext uri="{FF2B5EF4-FFF2-40B4-BE49-F238E27FC236}">
                    <a16:creationId xmlns:a16="http://schemas.microsoft.com/office/drawing/2014/main" id="{11DCA891-9B7C-43BA-AA94-E12F2CC3CD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60" name="Freeform 1500">
                <a:extLst>
                  <a:ext uri="{FF2B5EF4-FFF2-40B4-BE49-F238E27FC236}">
                    <a16:creationId xmlns:a16="http://schemas.microsoft.com/office/drawing/2014/main" id="{648007EA-3FDB-43DB-BA20-CE92E11AFB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61" name="Group 1501">
              <a:extLst>
                <a:ext uri="{FF2B5EF4-FFF2-40B4-BE49-F238E27FC236}">
                  <a16:creationId xmlns:a16="http://schemas.microsoft.com/office/drawing/2014/main" id="{C13E71A9-8C3B-4A6B-BECA-F114FCCB06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984" y="1802"/>
              <a:ext cx="36" cy="40"/>
              <a:chOff x="3509" y="1870"/>
              <a:chExt cx="167" cy="185"/>
            </a:xfrm>
          </p:grpSpPr>
          <p:sp>
            <p:nvSpPr>
              <p:cNvPr id="68062" name="Freeform 1502">
                <a:extLst>
                  <a:ext uri="{FF2B5EF4-FFF2-40B4-BE49-F238E27FC236}">
                    <a16:creationId xmlns:a16="http://schemas.microsoft.com/office/drawing/2014/main" id="{FA832A1D-E547-4F9A-A353-F514D359467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63" name="Freeform 1503">
                <a:extLst>
                  <a:ext uri="{FF2B5EF4-FFF2-40B4-BE49-F238E27FC236}">
                    <a16:creationId xmlns:a16="http://schemas.microsoft.com/office/drawing/2014/main" id="{55020854-6878-4A54-B136-7640BE3E7B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64" name="Freeform 1504">
                <a:extLst>
                  <a:ext uri="{FF2B5EF4-FFF2-40B4-BE49-F238E27FC236}">
                    <a16:creationId xmlns:a16="http://schemas.microsoft.com/office/drawing/2014/main" id="{FCC4FF14-A886-447E-A199-AD1E180A0A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65" name="Group 1505">
              <a:extLst>
                <a:ext uri="{FF2B5EF4-FFF2-40B4-BE49-F238E27FC236}">
                  <a16:creationId xmlns:a16="http://schemas.microsoft.com/office/drawing/2014/main" id="{E73722D0-5BC8-4431-A6F8-54D834AFD0A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725" y="2549"/>
              <a:ext cx="36" cy="40"/>
              <a:chOff x="3509" y="1870"/>
              <a:chExt cx="167" cy="185"/>
            </a:xfrm>
          </p:grpSpPr>
          <p:sp>
            <p:nvSpPr>
              <p:cNvPr id="68066" name="Freeform 1506">
                <a:extLst>
                  <a:ext uri="{FF2B5EF4-FFF2-40B4-BE49-F238E27FC236}">
                    <a16:creationId xmlns:a16="http://schemas.microsoft.com/office/drawing/2014/main" id="{262E0447-A22E-4275-933A-EB1812A57A1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67" name="Freeform 1507">
                <a:extLst>
                  <a:ext uri="{FF2B5EF4-FFF2-40B4-BE49-F238E27FC236}">
                    <a16:creationId xmlns:a16="http://schemas.microsoft.com/office/drawing/2014/main" id="{2919B9CD-AA0B-40A0-919A-0F320E35CC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68" name="Freeform 1508">
                <a:extLst>
                  <a:ext uri="{FF2B5EF4-FFF2-40B4-BE49-F238E27FC236}">
                    <a16:creationId xmlns:a16="http://schemas.microsoft.com/office/drawing/2014/main" id="{7C9B9DC1-186F-4BEE-AE46-49D122BA3D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69" name="Group 1509">
              <a:extLst>
                <a:ext uri="{FF2B5EF4-FFF2-40B4-BE49-F238E27FC236}">
                  <a16:creationId xmlns:a16="http://schemas.microsoft.com/office/drawing/2014/main" id="{783864F8-43F6-4CC7-92DD-D63CDD99CB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49" y="1710"/>
              <a:ext cx="36" cy="40"/>
              <a:chOff x="3509" y="1870"/>
              <a:chExt cx="167" cy="185"/>
            </a:xfrm>
          </p:grpSpPr>
          <p:sp>
            <p:nvSpPr>
              <p:cNvPr id="68070" name="Freeform 1510">
                <a:extLst>
                  <a:ext uri="{FF2B5EF4-FFF2-40B4-BE49-F238E27FC236}">
                    <a16:creationId xmlns:a16="http://schemas.microsoft.com/office/drawing/2014/main" id="{FD59EA99-4AAC-4172-883B-E2861A0EB17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71" name="Freeform 1511">
                <a:extLst>
                  <a:ext uri="{FF2B5EF4-FFF2-40B4-BE49-F238E27FC236}">
                    <a16:creationId xmlns:a16="http://schemas.microsoft.com/office/drawing/2014/main" id="{A0445639-1481-44BE-9D86-63EA338BA7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72" name="Freeform 1512">
                <a:extLst>
                  <a:ext uri="{FF2B5EF4-FFF2-40B4-BE49-F238E27FC236}">
                    <a16:creationId xmlns:a16="http://schemas.microsoft.com/office/drawing/2014/main" id="{25D6A03A-6A7A-4347-9B0F-07B9AB96EC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73" name="Group 1513">
              <a:extLst>
                <a:ext uri="{FF2B5EF4-FFF2-40B4-BE49-F238E27FC236}">
                  <a16:creationId xmlns:a16="http://schemas.microsoft.com/office/drawing/2014/main" id="{2BC5F323-6F70-430B-9CE8-8A0D5921D3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1" y="2833"/>
              <a:ext cx="48" cy="52"/>
              <a:chOff x="3797" y="2046"/>
              <a:chExt cx="104" cy="116"/>
            </a:xfrm>
          </p:grpSpPr>
          <p:sp>
            <p:nvSpPr>
              <p:cNvPr id="68074" name="Freeform 1514">
                <a:extLst>
                  <a:ext uri="{FF2B5EF4-FFF2-40B4-BE49-F238E27FC236}">
                    <a16:creationId xmlns:a16="http://schemas.microsoft.com/office/drawing/2014/main" id="{D5B6BA10-F9D1-4914-9E79-1008FCC93F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75" name="Freeform 1515">
                <a:extLst>
                  <a:ext uri="{FF2B5EF4-FFF2-40B4-BE49-F238E27FC236}">
                    <a16:creationId xmlns:a16="http://schemas.microsoft.com/office/drawing/2014/main" id="{D5289C2E-1F05-4DF6-BE77-92FF31161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76" name="Freeform 1516">
                <a:extLst>
                  <a:ext uri="{FF2B5EF4-FFF2-40B4-BE49-F238E27FC236}">
                    <a16:creationId xmlns:a16="http://schemas.microsoft.com/office/drawing/2014/main" id="{961FBED5-C13F-4873-AEDE-CA7950672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77" name="Group 1517">
              <a:extLst>
                <a:ext uri="{FF2B5EF4-FFF2-40B4-BE49-F238E27FC236}">
                  <a16:creationId xmlns:a16="http://schemas.microsoft.com/office/drawing/2014/main" id="{DDF5AA3A-A880-477A-83E0-15279D9328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78" y="2595"/>
              <a:ext cx="36" cy="40"/>
              <a:chOff x="3509" y="1870"/>
              <a:chExt cx="167" cy="185"/>
            </a:xfrm>
          </p:grpSpPr>
          <p:sp>
            <p:nvSpPr>
              <p:cNvPr id="68078" name="Freeform 1518">
                <a:extLst>
                  <a:ext uri="{FF2B5EF4-FFF2-40B4-BE49-F238E27FC236}">
                    <a16:creationId xmlns:a16="http://schemas.microsoft.com/office/drawing/2014/main" id="{3BEA7799-6AD4-421D-A975-96A1305365E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79" name="Freeform 1519">
                <a:extLst>
                  <a:ext uri="{FF2B5EF4-FFF2-40B4-BE49-F238E27FC236}">
                    <a16:creationId xmlns:a16="http://schemas.microsoft.com/office/drawing/2014/main" id="{D403C168-E637-4C9D-BCA8-3032E5B78F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80" name="Freeform 1520">
                <a:extLst>
                  <a:ext uri="{FF2B5EF4-FFF2-40B4-BE49-F238E27FC236}">
                    <a16:creationId xmlns:a16="http://schemas.microsoft.com/office/drawing/2014/main" id="{92DB7484-F15C-459F-810F-3EF74CB627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81" name="Group 1521">
              <a:extLst>
                <a:ext uri="{FF2B5EF4-FFF2-40B4-BE49-F238E27FC236}">
                  <a16:creationId xmlns:a16="http://schemas.microsoft.com/office/drawing/2014/main" id="{2DF8A32D-0F43-4671-8E15-3E3CFC42D2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698" y="2380"/>
              <a:ext cx="36" cy="40"/>
              <a:chOff x="3509" y="1870"/>
              <a:chExt cx="167" cy="185"/>
            </a:xfrm>
          </p:grpSpPr>
          <p:sp>
            <p:nvSpPr>
              <p:cNvPr id="68082" name="Freeform 1522">
                <a:extLst>
                  <a:ext uri="{FF2B5EF4-FFF2-40B4-BE49-F238E27FC236}">
                    <a16:creationId xmlns:a16="http://schemas.microsoft.com/office/drawing/2014/main" id="{2DFA2515-839D-411D-B87F-95C0168928E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83" name="Freeform 1523">
                <a:extLst>
                  <a:ext uri="{FF2B5EF4-FFF2-40B4-BE49-F238E27FC236}">
                    <a16:creationId xmlns:a16="http://schemas.microsoft.com/office/drawing/2014/main" id="{868EE187-7B31-4239-BA32-9848F6F3CE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84" name="Freeform 1524">
                <a:extLst>
                  <a:ext uri="{FF2B5EF4-FFF2-40B4-BE49-F238E27FC236}">
                    <a16:creationId xmlns:a16="http://schemas.microsoft.com/office/drawing/2014/main" id="{E1E3888E-3EB3-4F56-AA23-CD952791D0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85" name="Group 1525">
              <a:extLst>
                <a:ext uri="{FF2B5EF4-FFF2-40B4-BE49-F238E27FC236}">
                  <a16:creationId xmlns:a16="http://schemas.microsoft.com/office/drawing/2014/main" id="{9541240F-F49F-4F76-A25B-60A10541493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368" y="2594"/>
              <a:ext cx="36" cy="40"/>
              <a:chOff x="3509" y="1870"/>
              <a:chExt cx="167" cy="185"/>
            </a:xfrm>
          </p:grpSpPr>
          <p:sp>
            <p:nvSpPr>
              <p:cNvPr id="68086" name="Freeform 1526">
                <a:extLst>
                  <a:ext uri="{FF2B5EF4-FFF2-40B4-BE49-F238E27FC236}">
                    <a16:creationId xmlns:a16="http://schemas.microsoft.com/office/drawing/2014/main" id="{D0061110-8206-4C9F-BEC2-F278245E02B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87" name="Freeform 1527">
                <a:extLst>
                  <a:ext uri="{FF2B5EF4-FFF2-40B4-BE49-F238E27FC236}">
                    <a16:creationId xmlns:a16="http://schemas.microsoft.com/office/drawing/2014/main" id="{3CE75242-9E10-4CCD-8446-88F37C00B6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88" name="Freeform 1528">
                <a:extLst>
                  <a:ext uri="{FF2B5EF4-FFF2-40B4-BE49-F238E27FC236}">
                    <a16:creationId xmlns:a16="http://schemas.microsoft.com/office/drawing/2014/main" id="{9C3BDC8D-936E-49EF-956E-02D075E0FF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89" name="Group 1529">
              <a:extLst>
                <a:ext uri="{FF2B5EF4-FFF2-40B4-BE49-F238E27FC236}">
                  <a16:creationId xmlns:a16="http://schemas.microsoft.com/office/drawing/2014/main" id="{C9CFB26C-CB25-4939-8FBA-8CA447482B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28" y="2420"/>
              <a:ext cx="36" cy="40"/>
              <a:chOff x="3509" y="1870"/>
              <a:chExt cx="167" cy="185"/>
            </a:xfrm>
          </p:grpSpPr>
          <p:sp>
            <p:nvSpPr>
              <p:cNvPr id="68090" name="Freeform 1530">
                <a:extLst>
                  <a:ext uri="{FF2B5EF4-FFF2-40B4-BE49-F238E27FC236}">
                    <a16:creationId xmlns:a16="http://schemas.microsoft.com/office/drawing/2014/main" id="{F5B890DF-AB52-45FF-BE54-EBCDEB40FFE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91" name="Freeform 1531">
                <a:extLst>
                  <a:ext uri="{FF2B5EF4-FFF2-40B4-BE49-F238E27FC236}">
                    <a16:creationId xmlns:a16="http://schemas.microsoft.com/office/drawing/2014/main" id="{A2FFBB59-CAF9-4C85-9251-0B55BE3CC2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92" name="Freeform 1532">
                <a:extLst>
                  <a:ext uri="{FF2B5EF4-FFF2-40B4-BE49-F238E27FC236}">
                    <a16:creationId xmlns:a16="http://schemas.microsoft.com/office/drawing/2014/main" id="{996F8260-CD1A-4474-B87C-883D2FA79F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93" name="Group 1533">
              <a:extLst>
                <a:ext uri="{FF2B5EF4-FFF2-40B4-BE49-F238E27FC236}">
                  <a16:creationId xmlns:a16="http://schemas.microsoft.com/office/drawing/2014/main" id="{AAC90F85-2B2D-402E-A135-19FE900F86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4" y="2568"/>
              <a:ext cx="85" cy="94"/>
              <a:chOff x="3509" y="1870"/>
              <a:chExt cx="167" cy="185"/>
            </a:xfrm>
          </p:grpSpPr>
          <p:sp>
            <p:nvSpPr>
              <p:cNvPr id="68094" name="Freeform 1534">
                <a:extLst>
                  <a:ext uri="{FF2B5EF4-FFF2-40B4-BE49-F238E27FC236}">
                    <a16:creationId xmlns:a16="http://schemas.microsoft.com/office/drawing/2014/main" id="{370C81FA-0AAC-46E2-ACAC-2A116CDB45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95" name="Freeform 1535">
                <a:extLst>
                  <a:ext uri="{FF2B5EF4-FFF2-40B4-BE49-F238E27FC236}">
                    <a16:creationId xmlns:a16="http://schemas.microsoft.com/office/drawing/2014/main" id="{1517CB53-540B-4808-A1CF-209C09F3E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96" name="Freeform 1536">
                <a:extLst>
                  <a:ext uri="{FF2B5EF4-FFF2-40B4-BE49-F238E27FC236}">
                    <a16:creationId xmlns:a16="http://schemas.microsoft.com/office/drawing/2014/main" id="{5F4FA8E1-8164-44DA-870D-73851BBFD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8097" name="Group 1537">
              <a:extLst>
                <a:ext uri="{FF2B5EF4-FFF2-40B4-BE49-F238E27FC236}">
                  <a16:creationId xmlns:a16="http://schemas.microsoft.com/office/drawing/2014/main" id="{EA40253D-8926-4412-8BD4-D1B7AC6A2F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95" y="2696"/>
              <a:ext cx="53" cy="59"/>
              <a:chOff x="3797" y="2046"/>
              <a:chExt cx="104" cy="116"/>
            </a:xfrm>
          </p:grpSpPr>
          <p:sp>
            <p:nvSpPr>
              <p:cNvPr id="68098" name="Freeform 1538">
                <a:extLst>
                  <a:ext uri="{FF2B5EF4-FFF2-40B4-BE49-F238E27FC236}">
                    <a16:creationId xmlns:a16="http://schemas.microsoft.com/office/drawing/2014/main" id="{601293A3-CBE5-4AA4-A074-15B81CFF9B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99" name="Freeform 1539">
                <a:extLst>
                  <a:ext uri="{FF2B5EF4-FFF2-40B4-BE49-F238E27FC236}">
                    <a16:creationId xmlns:a16="http://schemas.microsoft.com/office/drawing/2014/main" id="{4808DDD5-0B32-4221-B935-26B186B91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100" name="Freeform 1540">
                <a:extLst>
                  <a:ext uri="{FF2B5EF4-FFF2-40B4-BE49-F238E27FC236}">
                    <a16:creationId xmlns:a16="http://schemas.microsoft.com/office/drawing/2014/main" id="{8247E605-52FE-4A22-B066-6D12B385C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8205" name="Group 1645">
            <a:extLst>
              <a:ext uri="{FF2B5EF4-FFF2-40B4-BE49-F238E27FC236}">
                <a16:creationId xmlns:a16="http://schemas.microsoft.com/office/drawing/2014/main" id="{E9304E32-C7C8-4B9D-9AEF-35DD5A2AC72E}"/>
              </a:ext>
            </a:extLst>
          </p:cNvPr>
          <p:cNvGrpSpPr>
            <a:grpSpLocks/>
          </p:cNvGrpSpPr>
          <p:nvPr/>
        </p:nvGrpSpPr>
        <p:grpSpPr bwMode="auto">
          <a:xfrm>
            <a:off x="7559675" y="2025650"/>
            <a:ext cx="107950" cy="107950"/>
            <a:chOff x="3509" y="1870"/>
            <a:chExt cx="167" cy="185"/>
          </a:xfrm>
        </p:grpSpPr>
        <p:sp>
          <p:nvSpPr>
            <p:cNvPr id="68206" name="Freeform 1646">
              <a:extLst>
                <a:ext uri="{FF2B5EF4-FFF2-40B4-BE49-F238E27FC236}">
                  <a16:creationId xmlns:a16="http://schemas.microsoft.com/office/drawing/2014/main" id="{7D56DF05-AC70-4187-9760-CC61C7EFD0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07" name="Freeform 1647">
              <a:extLst>
                <a:ext uri="{FF2B5EF4-FFF2-40B4-BE49-F238E27FC236}">
                  <a16:creationId xmlns:a16="http://schemas.microsoft.com/office/drawing/2014/main" id="{E23B0836-0EC3-4176-B7C6-3E541DFE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08" name="Freeform 1648">
              <a:extLst>
                <a:ext uri="{FF2B5EF4-FFF2-40B4-BE49-F238E27FC236}">
                  <a16:creationId xmlns:a16="http://schemas.microsoft.com/office/drawing/2014/main" id="{E63167D7-E84F-422E-9AC5-D716F679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8209" name="Group 1649">
            <a:extLst>
              <a:ext uri="{FF2B5EF4-FFF2-40B4-BE49-F238E27FC236}">
                <a16:creationId xmlns:a16="http://schemas.microsoft.com/office/drawing/2014/main" id="{9B62D09F-CD7B-433B-9584-2AF635AE5CDA}"/>
              </a:ext>
            </a:extLst>
          </p:cNvPr>
          <p:cNvGrpSpPr>
            <a:grpSpLocks/>
          </p:cNvGrpSpPr>
          <p:nvPr/>
        </p:nvGrpSpPr>
        <p:grpSpPr bwMode="auto">
          <a:xfrm>
            <a:off x="5111750" y="2060575"/>
            <a:ext cx="107950" cy="107950"/>
            <a:chOff x="3509" y="1870"/>
            <a:chExt cx="167" cy="185"/>
          </a:xfrm>
        </p:grpSpPr>
        <p:sp>
          <p:nvSpPr>
            <p:cNvPr id="68210" name="Freeform 1650">
              <a:extLst>
                <a:ext uri="{FF2B5EF4-FFF2-40B4-BE49-F238E27FC236}">
                  <a16:creationId xmlns:a16="http://schemas.microsoft.com/office/drawing/2014/main" id="{5770F607-A4CA-4DB6-A175-2455F3B29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11" name="Freeform 1651">
              <a:extLst>
                <a:ext uri="{FF2B5EF4-FFF2-40B4-BE49-F238E27FC236}">
                  <a16:creationId xmlns:a16="http://schemas.microsoft.com/office/drawing/2014/main" id="{7FFFB3EB-2761-4C29-BF24-375676F15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12" name="Freeform 1652">
              <a:extLst>
                <a:ext uri="{FF2B5EF4-FFF2-40B4-BE49-F238E27FC236}">
                  <a16:creationId xmlns:a16="http://schemas.microsoft.com/office/drawing/2014/main" id="{ACF92067-4414-4255-B647-64521DB1F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8463" name="Group 1903">
            <a:extLst>
              <a:ext uri="{FF2B5EF4-FFF2-40B4-BE49-F238E27FC236}">
                <a16:creationId xmlns:a16="http://schemas.microsoft.com/office/drawing/2014/main" id="{08010519-42C1-4F04-B95B-F734D54DF06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21575" y="1989138"/>
            <a:ext cx="193675" cy="193675"/>
            <a:chOff x="3509" y="1870"/>
            <a:chExt cx="167" cy="185"/>
          </a:xfrm>
        </p:grpSpPr>
        <p:sp>
          <p:nvSpPr>
            <p:cNvPr id="68464" name="Freeform 1904">
              <a:extLst>
                <a:ext uri="{FF2B5EF4-FFF2-40B4-BE49-F238E27FC236}">
                  <a16:creationId xmlns:a16="http://schemas.microsoft.com/office/drawing/2014/main" id="{2846CC1B-36E6-48C8-96EA-9B8B7BB11E9D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65" name="Freeform 1905">
              <a:extLst>
                <a:ext uri="{FF2B5EF4-FFF2-40B4-BE49-F238E27FC236}">
                  <a16:creationId xmlns:a16="http://schemas.microsoft.com/office/drawing/2014/main" id="{FFF07957-072B-4AA1-A2F0-9D341493356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66" name="Freeform 1906">
              <a:extLst>
                <a:ext uri="{FF2B5EF4-FFF2-40B4-BE49-F238E27FC236}">
                  <a16:creationId xmlns:a16="http://schemas.microsoft.com/office/drawing/2014/main" id="{0F14EFC5-4640-4594-BE2E-5FC7D29A6E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8467" name="Group 1907">
            <a:extLst>
              <a:ext uri="{FF2B5EF4-FFF2-40B4-BE49-F238E27FC236}">
                <a16:creationId xmlns:a16="http://schemas.microsoft.com/office/drawing/2014/main" id="{61493907-A98B-48A9-A16A-AA511C21ED5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59363" y="2011363"/>
            <a:ext cx="193675" cy="193675"/>
            <a:chOff x="3509" y="1870"/>
            <a:chExt cx="167" cy="185"/>
          </a:xfrm>
        </p:grpSpPr>
        <p:sp>
          <p:nvSpPr>
            <p:cNvPr id="68468" name="Freeform 1908">
              <a:extLst>
                <a:ext uri="{FF2B5EF4-FFF2-40B4-BE49-F238E27FC236}">
                  <a16:creationId xmlns:a16="http://schemas.microsoft.com/office/drawing/2014/main" id="{F9116FEA-30B7-4902-A2E6-9E7D00FD73D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09" y="1870"/>
              <a:ext cx="167" cy="185"/>
            </a:xfrm>
            <a:custGeom>
              <a:avLst/>
              <a:gdLst>
                <a:gd name="T0" fmla="*/ 75 w 572"/>
                <a:gd name="T1" fmla="*/ 108 h 637"/>
                <a:gd name="T2" fmla="*/ 39 w 572"/>
                <a:gd name="T3" fmla="*/ 164 h 637"/>
                <a:gd name="T4" fmla="*/ 13 w 572"/>
                <a:gd name="T5" fmla="*/ 227 h 637"/>
                <a:gd name="T6" fmla="*/ 1 w 572"/>
                <a:gd name="T7" fmla="*/ 295 h 637"/>
                <a:gd name="T8" fmla="*/ 2 w 572"/>
                <a:gd name="T9" fmla="*/ 362 h 637"/>
                <a:gd name="T10" fmla="*/ 14 w 572"/>
                <a:gd name="T11" fmla="*/ 422 h 637"/>
                <a:gd name="T12" fmla="*/ 36 w 572"/>
                <a:gd name="T13" fmla="*/ 479 h 637"/>
                <a:gd name="T14" fmla="*/ 67 w 572"/>
                <a:gd name="T15" fmla="*/ 529 h 637"/>
                <a:gd name="T16" fmla="*/ 107 w 572"/>
                <a:gd name="T17" fmla="*/ 571 h 637"/>
                <a:gd name="T18" fmla="*/ 154 w 572"/>
                <a:gd name="T19" fmla="*/ 603 h 637"/>
                <a:gd name="T20" fmla="*/ 205 w 572"/>
                <a:gd name="T21" fmla="*/ 625 h 637"/>
                <a:gd name="T22" fmla="*/ 262 w 572"/>
                <a:gd name="T23" fmla="*/ 636 h 637"/>
                <a:gd name="T24" fmla="*/ 315 w 572"/>
                <a:gd name="T25" fmla="*/ 635 h 637"/>
                <a:gd name="T26" fmla="*/ 363 w 572"/>
                <a:gd name="T27" fmla="*/ 624 h 637"/>
                <a:gd name="T28" fmla="*/ 410 w 572"/>
                <a:gd name="T29" fmla="*/ 604 h 637"/>
                <a:gd name="T30" fmla="*/ 453 w 572"/>
                <a:gd name="T31" fmla="*/ 574 h 637"/>
                <a:gd name="T32" fmla="*/ 498 w 572"/>
                <a:gd name="T33" fmla="*/ 530 h 637"/>
                <a:gd name="T34" fmla="*/ 535 w 572"/>
                <a:gd name="T35" fmla="*/ 473 h 637"/>
                <a:gd name="T36" fmla="*/ 559 w 572"/>
                <a:gd name="T37" fmla="*/ 410 h 637"/>
                <a:gd name="T38" fmla="*/ 571 w 572"/>
                <a:gd name="T39" fmla="*/ 342 h 637"/>
                <a:gd name="T40" fmla="*/ 570 w 572"/>
                <a:gd name="T41" fmla="*/ 276 h 637"/>
                <a:gd name="T42" fmla="*/ 557 w 572"/>
                <a:gd name="T43" fmla="*/ 215 h 637"/>
                <a:gd name="T44" fmla="*/ 535 w 572"/>
                <a:gd name="T45" fmla="*/ 158 h 637"/>
                <a:gd name="T46" fmla="*/ 503 w 572"/>
                <a:gd name="T47" fmla="*/ 109 h 637"/>
                <a:gd name="T48" fmla="*/ 463 w 572"/>
                <a:gd name="T49" fmla="*/ 68 h 637"/>
                <a:gd name="T50" fmla="*/ 418 w 572"/>
                <a:gd name="T51" fmla="*/ 35 h 637"/>
                <a:gd name="T52" fmla="*/ 366 w 572"/>
                <a:gd name="T53" fmla="*/ 12 h 637"/>
                <a:gd name="T54" fmla="*/ 309 w 572"/>
                <a:gd name="T55" fmla="*/ 1 h 637"/>
                <a:gd name="T56" fmla="*/ 257 w 572"/>
                <a:gd name="T57" fmla="*/ 3 h 637"/>
                <a:gd name="T58" fmla="*/ 209 w 572"/>
                <a:gd name="T59" fmla="*/ 14 h 637"/>
                <a:gd name="T60" fmla="*/ 162 w 572"/>
                <a:gd name="T61" fmla="*/ 33 h 637"/>
                <a:gd name="T62" fmla="*/ 120 w 572"/>
                <a:gd name="T63" fmla="*/ 63 h 637"/>
                <a:gd name="T64" fmla="*/ 254 w 572"/>
                <a:gd name="T65" fmla="*/ 589 h 637"/>
                <a:gd name="T66" fmla="*/ 208 w 572"/>
                <a:gd name="T67" fmla="*/ 578 h 637"/>
                <a:gd name="T68" fmla="*/ 166 w 572"/>
                <a:gd name="T69" fmla="*/ 556 h 637"/>
                <a:gd name="T70" fmla="*/ 128 w 572"/>
                <a:gd name="T71" fmla="*/ 526 h 637"/>
                <a:gd name="T72" fmla="*/ 97 w 572"/>
                <a:gd name="T73" fmla="*/ 489 h 637"/>
                <a:gd name="T74" fmla="*/ 73 w 572"/>
                <a:gd name="T75" fmla="*/ 445 h 637"/>
                <a:gd name="T76" fmla="*/ 56 w 572"/>
                <a:gd name="T77" fmla="*/ 395 h 637"/>
                <a:gd name="T78" fmla="*/ 49 w 572"/>
                <a:gd name="T79" fmla="*/ 342 h 637"/>
                <a:gd name="T80" fmla="*/ 51 w 572"/>
                <a:gd name="T81" fmla="*/ 283 h 637"/>
                <a:gd name="T82" fmla="*/ 64 w 572"/>
                <a:gd name="T83" fmla="*/ 225 h 637"/>
                <a:gd name="T84" fmla="*/ 88 w 572"/>
                <a:gd name="T85" fmla="*/ 171 h 637"/>
                <a:gd name="T86" fmla="*/ 123 w 572"/>
                <a:gd name="T87" fmla="*/ 124 h 637"/>
                <a:gd name="T88" fmla="*/ 177 w 572"/>
                <a:gd name="T89" fmla="*/ 79 h 637"/>
                <a:gd name="T90" fmla="*/ 253 w 572"/>
                <a:gd name="T91" fmla="*/ 49 h 637"/>
                <a:gd name="T92" fmla="*/ 317 w 572"/>
                <a:gd name="T93" fmla="*/ 48 h 637"/>
                <a:gd name="T94" fmla="*/ 362 w 572"/>
                <a:gd name="T95" fmla="*/ 59 h 637"/>
                <a:gd name="T96" fmla="*/ 404 w 572"/>
                <a:gd name="T97" fmla="*/ 80 h 637"/>
                <a:gd name="T98" fmla="*/ 457 w 572"/>
                <a:gd name="T99" fmla="*/ 127 h 637"/>
                <a:gd name="T100" fmla="*/ 506 w 572"/>
                <a:gd name="T101" fmla="*/ 214 h 637"/>
                <a:gd name="T102" fmla="*/ 519 w 572"/>
                <a:gd name="T103" fmla="*/ 264 h 637"/>
                <a:gd name="T104" fmla="*/ 524 w 572"/>
                <a:gd name="T105" fmla="*/ 319 h 637"/>
                <a:gd name="T106" fmla="*/ 521 w 572"/>
                <a:gd name="T107" fmla="*/ 354 h 637"/>
                <a:gd name="T108" fmla="*/ 508 w 572"/>
                <a:gd name="T109" fmla="*/ 413 h 637"/>
                <a:gd name="T110" fmla="*/ 484 w 572"/>
                <a:gd name="T111" fmla="*/ 467 h 637"/>
                <a:gd name="T112" fmla="*/ 451 w 572"/>
                <a:gd name="T113" fmla="*/ 513 h 637"/>
                <a:gd name="T114" fmla="*/ 396 w 572"/>
                <a:gd name="T115" fmla="*/ 558 h 637"/>
                <a:gd name="T116" fmla="*/ 319 w 572"/>
                <a:gd name="T117" fmla="*/ 58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37">
                  <a:moveTo>
                    <a:pt x="110" y="71"/>
                  </a:moveTo>
                  <a:lnTo>
                    <a:pt x="98" y="83"/>
                  </a:lnTo>
                  <a:lnTo>
                    <a:pt x="86" y="95"/>
                  </a:lnTo>
                  <a:lnTo>
                    <a:pt x="75" y="108"/>
                  </a:lnTo>
                  <a:lnTo>
                    <a:pt x="65" y="121"/>
                  </a:lnTo>
                  <a:lnTo>
                    <a:pt x="55" y="135"/>
                  </a:lnTo>
                  <a:lnTo>
                    <a:pt x="46" y="150"/>
                  </a:lnTo>
                  <a:lnTo>
                    <a:pt x="39" y="164"/>
                  </a:lnTo>
                  <a:lnTo>
                    <a:pt x="31" y="179"/>
                  </a:lnTo>
                  <a:lnTo>
                    <a:pt x="24" y="195"/>
                  </a:lnTo>
                  <a:lnTo>
                    <a:pt x="19" y="211"/>
                  </a:lnTo>
                  <a:lnTo>
                    <a:pt x="13" y="227"/>
                  </a:lnTo>
                  <a:lnTo>
                    <a:pt x="9" y="243"/>
                  </a:lnTo>
                  <a:lnTo>
                    <a:pt x="6" y="261"/>
                  </a:lnTo>
                  <a:lnTo>
                    <a:pt x="3" y="278"/>
                  </a:lnTo>
                  <a:lnTo>
                    <a:pt x="1" y="295"/>
                  </a:lnTo>
                  <a:lnTo>
                    <a:pt x="0" y="313"/>
                  </a:lnTo>
                  <a:lnTo>
                    <a:pt x="0" y="330"/>
                  </a:lnTo>
                  <a:lnTo>
                    <a:pt x="0" y="346"/>
                  </a:lnTo>
                  <a:lnTo>
                    <a:pt x="2" y="362"/>
                  </a:lnTo>
                  <a:lnTo>
                    <a:pt x="3" y="377"/>
                  </a:lnTo>
                  <a:lnTo>
                    <a:pt x="7" y="393"/>
                  </a:lnTo>
                  <a:lnTo>
                    <a:pt x="10" y="408"/>
                  </a:lnTo>
                  <a:lnTo>
                    <a:pt x="14" y="422"/>
                  </a:lnTo>
                  <a:lnTo>
                    <a:pt x="19" y="437"/>
                  </a:lnTo>
                  <a:lnTo>
                    <a:pt x="24" y="451"/>
                  </a:lnTo>
                  <a:lnTo>
                    <a:pt x="30" y="466"/>
                  </a:lnTo>
                  <a:lnTo>
                    <a:pt x="36" y="479"/>
                  </a:lnTo>
                  <a:lnTo>
                    <a:pt x="43" y="492"/>
                  </a:lnTo>
                  <a:lnTo>
                    <a:pt x="51" y="504"/>
                  </a:lnTo>
                  <a:lnTo>
                    <a:pt x="59" y="516"/>
                  </a:lnTo>
                  <a:lnTo>
                    <a:pt x="67" y="529"/>
                  </a:lnTo>
                  <a:lnTo>
                    <a:pt x="77" y="540"/>
                  </a:lnTo>
                  <a:lnTo>
                    <a:pt x="86" y="551"/>
                  </a:lnTo>
                  <a:lnTo>
                    <a:pt x="96" y="561"/>
                  </a:lnTo>
                  <a:lnTo>
                    <a:pt x="107" y="571"/>
                  </a:lnTo>
                  <a:lnTo>
                    <a:pt x="118" y="579"/>
                  </a:lnTo>
                  <a:lnTo>
                    <a:pt x="129" y="587"/>
                  </a:lnTo>
                  <a:lnTo>
                    <a:pt x="141" y="596"/>
                  </a:lnTo>
                  <a:lnTo>
                    <a:pt x="154" y="603"/>
                  </a:lnTo>
                  <a:lnTo>
                    <a:pt x="166" y="609"/>
                  </a:lnTo>
                  <a:lnTo>
                    <a:pt x="179" y="616"/>
                  </a:lnTo>
                  <a:lnTo>
                    <a:pt x="192" y="620"/>
                  </a:lnTo>
                  <a:lnTo>
                    <a:pt x="205" y="625"/>
                  </a:lnTo>
                  <a:lnTo>
                    <a:pt x="219" y="629"/>
                  </a:lnTo>
                  <a:lnTo>
                    <a:pt x="233" y="632"/>
                  </a:lnTo>
                  <a:lnTo>
                    <a:pt x="247" y="635"/>
                  </a:lnTo>
                  <a:lnTo>
                    <a:pt x="262" y="636"/>
                  </a:lnTo>
                  <a:lnTo>
                    <a:pt x="277" y="637"/>
                  </a:lnTo>
                  <a:lnTo>
                    <a:pt x="289" y="637"/>
                  </a:lnTo>
                  <a:lnTo>
                    <a:pt x="302" y="636"/>
                  </a:lnTo>
                  <a:lnTo>
                    <a:pt x="315" y="635"/>
                  </a:lnTo>
                  <a:lnTo>
                    <a:pt x="327" y="632"/>
                  </a:lnTo>
                  <a:lnTo>
                    <a:pt x="339" y="630"/>
                  </a:lnTo>
                  <a:lnTo>
                    <a:pt x="351" y="627"/>
                  </a:lnTo>
                  <a:lnTo>
                    <a:pt x="363" y="624"/>
                  </a:lnTo>
                  <a:lnTo>
                    <a:pt x="376" y="619"/>
                  </a:lnTo>
                  <a:lnTo>
                    <a:pt x="388" y="615"/>
                  </a:lnTo>
                  <a:lnTo>
                    <a:pt x="399" y="609"/>
                  </a:lnTo>
                  <a:lnTo>
                    <a:pt x="410" y="604"/>
                  </a:lnTo>
                  <a:lnTo>
                    <a:pt x="421" y="597"/>
                  </a:lnTo>
                  <a:lnTo>
                    <a:pt x="432" y="590"/>
                  </a:lnTo>
                  <a:lnTo>
                    <a:pt x="443" y="583"/>
                  </a:lnTo>
                  <a:lnTo>
                    <a:pt x="453" y="574"/>
                  </a:lnTo>
                  <a:lnTo>
                    <a:pt x="463" y="566"/>
                  </a:lnTo>
                  <a:lnTo>
                    <a:pt x="475" y="554"/>
                  </a:lnTo>
                  <a:lnTo>
                    <a:pt x="487" y="542"/>
                  </a:lnTo>
                  <a:lnTo>
                    <a:pt x="498" y="530"/>
                  </a:lnTo>
                  <a:lnTo>
                    <a:pt x="508" y="516"/>
                  </a:lnTo>
                  <a:lnTo>
                    <a:pt x="517" y="502"/>
                  </a:lnTo>
                  <a:lnTo>
                    <a:pt x="526" y="488"/>
                  </a:lnTo>
                  <a:lnTo>
                    <a:pt x="535" y="473"/>
                  </a:lnTo>
                  <a:lnTo>
                    <a:pt x="541" y="458"/>
                  </a:lnTo>
                  <a:lnTo>
                    <a:pt x="548" y="442"/>
                  </a:lnTo>
                  <a:lnTo>
                    <a:pt x="554" y="426"/>
                  </a:lnTo>
                  <a:lnTo>
                    <a:pt x="559" y="410"/>
                  </a:lnTo>
                  <a:lnTo>
                    <a:pt x="563" y="394"/>
                  </a:lnTo>
                  <a:lnTo>
                    <a:pt x="567" y="376"/>
                  </a:lnTo>
                  <a:lnTo>
                    <a:pt x="569" y="359"/>
                  </a:lnTo>
                  <a:lnTo>
                    <a:pt x="571" y="342"/>
                  </a:lnTo>
                  <a:lnTo>
                    <a:pt x="572" y="324"/>
                  </a:lnTo>
                  <a:lnTo>
                    <a:pt x="572" y="308"/>
                  </a:lnTo>
                  <a:lnTo>
                    <a:pt x="571" y="291"/>
                  </a:lnTo>
                  <a:lnTo>
                    <a:pt x="570" y="276"/>
                  </a:lnTo>
                  <a:lnTo>
                    <a:pt x="568" y="260"/>
                  </a:lnTo>
                  <a:lnTo>
                    <a:pt x="565" y="245"/>
                  </a:lnTo>
                  <a:lnTo>
                    <a:pt x="561" y="229"/>
                  </a:lnTo>
                  <a:lnTo>
                    <a:pt x="557" y="215"/>
                  </a:lnTo>
                  <a:lnTo>
                    <a:pt x="552" y="200"/>
                  </a:lnTo>
                  <a:lnTo>
                    <a:pt x="547" y="186"/>
                  </a:lnTo>
                  <a:lnTo>
                    <a:pt x="541" y="172"/>
                  </a:lnTo>
                  <a:lnTo>
                    <a:pt x="535" y="158"/>
                  </a:lnTo>
                  <a:lnTo>
                    <a:pt x="527" y="145"/>
                  </a:lnTo>
                  <a:lnTo>
                    <a:pt x="519" y="133"/>
                  </a:lnTo>
                  <a:lnTo>
                    <a:pt x="512" y="121"/>
                  </a:lnTo>
                  <a:lnTo>
                    <a:pt x="503" y="109"/>
                  </a:lnTo>
                  <a:lnTo>
                    <a:pt x="494" y="98"/>
                  </a:lnTo>
                  <a:lnTo>
                    <a:pt x="484" y="88"/>
                  </a:lnTo>
                  <a:lnTo>
                    <a:pt x="474" y="77"/>
                  </a:lnTo>
                  <a:lnTo>
                    <a:pt x="463" y="68"/>
                  </a:lnTo>
                  <a:lnTo>
                    <a:pt x="453" y="58"/>
                  </a:lnTo>
                  <a:lnTo>
                    <a:pt x="441" y="50"/>
                  </a:lnTo>
                  <a:lnTo>
                    <a:pt x="430" y="41"/>
                  </a:lnTo>
                  <a:lnTo>
                    <a:pt x="418" y="35"/>
                  </a:lnTo>
                  <a:lnTo>
                    <a:pt x="405" y="28"/>
                  </a:lnTo>
                  <a:lnTo>
                    <a:pt x="392" y="22"/>
                  </a:lnTo>
                  <a:lnTo>
                    <a:pt x="379" y="17"/>
                  </a:lnTo>
                  <a:lnTo>
                    <a:pt x="366" y="12"/>
                  </a:lnTo>
                  <a:lnTo>
                    <a:pt x="352" y="8"/>
                  </a:lnTo>
                  <a:lnTo>
                    <a:pt x="338" y="5"/>
                  </a:lnTo>
                  <a:lnTo>
                    <a:pt x="324" y="3"/>
                  </a:lnTo>
                  <a:lnTo>
                    <a:pt x="309" y="1"/>
                  </a:lnTo>
                  <a:lnTo>
                    <a:pt x="295" y="0"/>
                  </a:lnTo>
                  <a:lnTo>
                    <a:pt x="283" y="0"/>
                  </a:lnTo>
                  <a:lnTo>
                    <a:pt x="270" y="1"/>
                  </a:lnTo>
                  <a:lnTo>
                    <a:pt x="257" y="3"/>
                  </a:lnTo>
                  <a:lnTo>
                    <a:pt x="245" y="5"/>
                  </a:lnTo>
                  <a:lnTo>
                    <a:pt x="233" y="7"/>
                  </a:lnTo>
                  <a:lnTo>
                    <a:pt x="221" y="10"/>
                  </a:lnTo>
                  <a:lnTo>
                    <a:pt x="209" y="14"/>
                  </a:lnTo>
                  <a:lnTo>
                    <a:pt x="198" y="18"/>
                  </a:lnTo>
                  <a:lnTo>
                    <a:pt x="186" y="22"/>
                  </a:lnTo>
                  <a:lnTo>
                    <a:pt x="175" y="28"/>
                  </a:lnTo>
                  <a:lnTo>
                    <a:pt x="162" y="33"/>
                  </a:lnTo>
                  <a:lnTo>
                    <a:pt x="151" y="40"/>
                  </a:lnTo>
                  <a:lnTo>
                    <a:pt x="140" y="48"/>
                  </a:lnTo>
                  <a:lnTo>
                    <a:pt x="130" y="54"/>
                  </a:lnTo>
                  <a:lnTo>
                    <a:pt x="120" y="63"/>
                  </a:lnTo>
                  <a:lnTo>
                    <a:pt x="110" y="71"/>
                  </a:lnTo>
                  <a:close/>
                  <a:moveTo>
                    <a:pt x="278" y="592"/>
                  </a:moveTo>
                  <a:lnTo>
                    <a:pt x="266" y="590"/>
                  </a:lnTo>
                  <a:lnTo>
                    <a:pt x="254" y="589"/>
                  </a:lnTo>
                  <a:lnTo>
                    <a:pt x="242" y="587"/>
                  </a:lnTo>
                  <a:lnTo>
                    <a:pt x="231" y="585"/>
                  </a:lnTo>
                  <a:lnTo>
                    <a:pt x="219" y="582"/>
                  </a:lnTo>
                  <a:lnTo>
                    <a:pt x="208" y="578"/>
                  </a:lnTo>
                  <a:lnTo>
                    <a:pt x="197" y="573"/>
                  </a:lnTo>
                  <a:lnTo>
                    <a:pt x="187" y="568"/>
                  </a:lnTo>
                  <a:lnTo>
                    <a:pt x="176" y="563"/>
                  </a:lnTo>
                  <a:lnTo>
                    <a:pt x="166" y="556"/>
                  </a:lnTo>
                  <a:lnTo>
                    <a:pt x="156" y="550"/>
                  </a:lnTo>
                  <a:lnTo>
                    <a:pt x="147" y="542"/>
                  </a:lnTo>
                  <a:lnTo>
                    <a:pt x="137" y="534"/>
                  </a:lnTo>
                  <a:lnTo>
                    <a:pt x="128" y="526"/>
                  </a:lnTo>
                  <a:lnTo>
                    <a:pt x="120" y="518"/>
                  </a:lnTo>
                  <a:lnTo>
                    <a:pt x="113" y="508"/>
                  </a:lnTo>
                  <a:lnTo>
                    <a:pt x="105" y="499"/>
                  </a:lnTo>
                  <a:lnTo>
                    <a:pt x="97" y="489"/>
                  </a:lnTo>
                  <a:lnTo>
                    <a:pt x="91" y="478"/>
                  </a:lnTo>
                  <a:lnTo>
                    <a:pt x="84" y="467"/>
                  </a:lnTo>
                  <a:lnTo>
                    <a:pt x="78" y="456"/>
                  </a:lnTo>
                  <a:lnTo>
                    <a:pt x="73" y="445"/>
                  </a:lnTo>
                  <a:lnTo>
                    <a:pt x="68" y="432"/>
                  </a:lnTo>
                  <a:lnTo>
                    <a:pt x="64" y="420"/>
                  </a:lnTo>
                  <a:lnTo>
                    <a:pt x="60" y="408"/>
                  </a:lnTo>
                  <a:lnTo>
                    <a:pt x="56" y="395"/>
                  </a:lnTo>
                  <a:lnTo>
                    <a:pt x="54" y="383"/>
                  </a:lnTo>
                  <a:lnTo>
                    <a:pt x="52" y="369"/>
                  </a:lnTo>
                  <a:lnTo>
                    <a:pt x="50" y="355"/>
                  </a:lnTo>
                  <a:lnTo>
                    <a:pt x="49" y="342"/>
                  </a:lnTo>
                  <a:lnTo>
                    <a:pt x="49" y="327"/>
                  </a:lnTo>
                  <a:lnTo>
                    <a:pt x="49" y="314"/>
                  </a:lnTo>
                  <a:lnTo>
                    <a:pt x="50" y="299"/>
                  </a:lnTo>
                  <a:lnTo>
                    <a:pt x="51" y="283"/>
                  </a:lnTo>
                  <a:lnTo>
                    <a:pt x="53" y="268"/>
                  </a:lnTo>
                  <a:lnTo>
                    <a:pt x="56" y="253"/>
                  </a:lnTo>
                  <a:lnTo>
                    <a:pt x="60" y="239"/>
                  </a:lnTo>
                  <a:lnTo>
                    <a:pt x="64" y="225"/>
                  </a:lnTo>
                  <a:lnTo>
                    <a:pt x="70" y="210"/>
                  </a:lnTo>
                  <a:lnTo>
                    <a:pt x="75" y="197"/>
                  </a:lnTo>
                  <a:lnTo>
                    <a:pt x="82" y="184"/>
                  </a:lnTo>
                  <a:lnTo>
                    <a:pt x="88" y="171"/>
                  </a:lnTo>
                  <a:lnTo>
                    <a:pt x="96" y="158"/>
                  </a:lnTo>
                  <a:lnTo>
                    <a:pt x="104" y="146"/>
                  </a:lnTo>
                  <a:lnTo>
                    <a:pt x="113" y="135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3" y="104"/>
                  </a:lnTo>
                  <a:lnTo>
                    <a:pt x="159" y="90"/>
                  </a:lnTo>
                  <a:lnTo>
                    <a:pt x="177" y="79"/>
                  </a:lnTo>
                  <a:lnTo>
                    <a:pt x="196" y="68"/>
                  </a:lnTo>
                  <a:lnTo>
                    <a:pt x="214" y="60"/>
                  </a:lnTo>
                  <a:lnTo>
                    <a:pt x="233" y="53"/>
                  </a:lnTo>
                  <a:lnTo>
                    <a:pt x="253" y="49"/>
                  </a:lnTo>
                  <a:lnTo>
                    <a:pt x="273" y="47"/>
                  </a:lnTo>
                  <a:lnTo>
                    <a:pt x="294" y="46"/>
                  </a:lnTo>
                  <a:lnTo>
                    <a:pt x="306" y="47"/>
                  </a:lnTo>
                  <a:lnTo>
                    <a:pt x="317" y="48"/>
                  </a:lnTo>
                  <a:lnTo>
                    <a:pt x="329" y="50"/>
                  </a:lnTo>
                  <a:lnTo>
                    <a:pt x="340" y="52"/>
                  </a:lnTo>
                  <a:lnTo>
                    <a:pt x="351" y="56"/>
                  </a:lnTo>
                  <a:lnTo>
                    <a:pt x="362" y="59"/>
                  </a:lnTo>
                  <a:lnTo>
                    <a:pt x="373" y="63"/>
                  </a:lnTo>
                  <a:lnTo>
                    <a:pt x="384" y="69"/>
                  </a:lnTo>
                  <a:lnTo>
                    <a:pt x="394" y="74"/>
                  </a:lnTo>
                  <a:lnTo>
                    <a:pt x="404" y="80"/>
                  </a:lnTo>
                  <a:lnTo>
                    <a:pt x="414" y="87"/>
                  </a:lnTo>
                  <a:lnTo>
                    <a:pt x="423" y="94"/>
                  </a:lnTo>
                  <a:lnTo>
                    <a:pt x="441" y="110"/>
                  </a:lnTo>
                  <a:lnTo>
                    <a:pt x="457" y="127"/>
                  </a:lnTo>
                  <a:lnTo>
                    <a:pt x="472" y="147"/>
                  </a:lnTo>
                  <a:lnTo>
                    <a:pt x="485" y="168"/>
                  </a:lnTo>
                  <a:lnTo>
                    <a:pt x="497" y="190"/>
                  </a:lnTo>
                  <a:lnTo>
                    <a:pt x="506" y="214"/>
                  </a:lnTo>
                  <a:lnTo>
                    <a:pt x="510" y="226"/>
                  </a:lnTo>
                  <a:lnTo>
                    <a:pt x="514" y="239"/>
                  </a:lnTo>
                  <a:lnTo>
                    <a:pt x="517" y="251"/>
                  </a:lnTo>
                  <a:lnTo>
                    <a:pt x="519" y="264"/>
                  </a:lnTo>
                  <a:lnTo>
                    <a:pt x="521" y="278"/>
                  </a:lnTo>
                  <a:lnTo>
                    <a:pt x="523" y="291"/>
                  </a:lnTo>
                  <a:lnTo>
                    <a:pt x="524" y="304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3"/>
                  </a:lnTo>
                  <a:lnTo>
                    <a:pt x="523" y="338"/>
                  </a:lnTo>
                  <a:lnTo>
                    <a:pt x="521" y="354"/>
                  </a:lnTo>
                  <a:lnTo>
                    <a:pt x="519" y="369"/>
                  </a:lnTo>
                  <a:lnTo>
                    <a:pt x="516" y="384"/>
                  </a:lnTo>
                  <a:lnTo>
                    <a:pt x="513" y="398"/>
                  </a:lnTo>
                  <a:lnTo>
                    <a:pt x="508" y="413"/>
                  </a:lnTo>
                  <a:lnTo>
                    <a:pt x="503" y="427"/>
                  </a:lnTo>
                  <a:lnTo>
                    <a:pt x="497" y="440"/>
                  </a:lnTo>
                  <a:lnTo>
                    <a:pt x="492" y="453"/>
                  </a:lnTo>
                  <a:lnTo>
                    <a:pt x="484" y="467"/>
                  </a:lnTo>
                  <a:lnTo>
                    <a:pt x="476" y="479"/>
                  </a:lnTo>
                  <a:lnTo>
                    <a:pt x="468" y="491"/>
                  </a:lnTo>
                  <a:lnTo>
                    <a:pt x="460" y="502"/>
                  </a:lnTo>
                  <a:lnTo>
                    <a:pt x="451" y="513"/>
                  </a:lnTo>
                  <a:lnTo>
                    <a:pt x="441" y="523"/>
                  </a:lnTo>
                  <a:lnTo>
                    <a:pt x="430" y="533"/>
                  </a:lnTo>
                  <a:lnTo>
                    <a:pt x="413" y="547"/>
                  </a:lnTo>
                  <a:lnTo>
                    <a:pt x="396" y="558"/>
                  </a:lnTo>
                  <a:lnTo>
                    <a:pt x="378" y="569"/>
                  </a:lnTo>
                  <a:lnTo>
                    <a:pt x="358" y="577"/>
                  </a:lnTo>
                  <a:lnTo>
                    <a:pt x="339" y="584"/>
                  </a:lnTo>
                  <a:lnTo>
                    <a:pt x="319" y="588"/>
                  </a:lnTo>
                  <a:lnTo>
                    <a:pt x="298" y="590"/>
                  </a:lnTo>
                  <a:lnTo>
                    <a:pt x="278" y="59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69" name="Freeform 1909">
              <a:extLst>
                <a:ext uri="{FF2B5EF4-FFF2-40B4-BE49-F238E27FC236}">
                  <a16:creationId xmlns:a16="http://schemas.microsoft.com/office/drawing/2014/main" id="{8812725C-1049-4D41-A289-CAC1E607B3B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2" y="1980"/>
              <a:ext cx="32" cy="36"/>
            </a:xfrm>
            <a:custGeom>
              <a:avLst/>
              <a:gdLst>
                <a:gd name="T0" fmla="*/ 59 w 114"/>
                <a:gd name="T1" fmla="*/ 0 h 128"/>
                <a:gd name="T2" fmla="*/ 64 w 114"/>
                <a:gd name="T3" fmla="*/ 0 h 128"/>
                <a:gd name="T4" fmla="*/ 70 w 114"/>
                <a:gd name="T5" fmla="*/ 1 h 128"/>
                <a:gd name="T6" fmla="*/ 76 w 114"/>
                <a:gd name="T7" fmla="*/ 4 h 128"/>
                <a:gd name="T8" fmla="*/ 81 w 114"/>
                <a:gd name="T9" fmla="*/ 6 h 128"/>
                <a:gd name="T10" fmla="*/ 91 w 114"/>
                <a:gd name="T11" fmla="*/ 11 h 128"/>
                <a:gd name="T12" fmla="*/ 99 w 114"/>
                <a:gd name="T13" fmla="*/ 20 h 128"/>
                <a:gd name="T14" fmla="*/ 105 w 114"/>
                <a:gd name="T15" fmla="*/ 29 h 128"/>
                <a:gd name="T16" fmla="*/ 111 w 114"/>
                <a:gd name="T17" fmla="*/ 40 h 128"/>
                <a:gd name="T18" fmla="*/ 112 w 114"/>
                <a:gd name="T19" fmla="*/ 47 h 128"/>
                <a:gd name="T20" fmla="*/ 113 w 114"/>
                <a:gd name="T21" fmla="*/ 52 h 128"/>
                <a:gd name="T22" fmla="*/ 114 w 114"/>
                <a:gd name="T23" fmla="*/ 59 h 128"/>
                <a:gd name="T24" fmla="*/ 114 w 114"/>
                <a:gd name="T25" fmla="*/ 65 h 128"/>
                <a:gd name="T26" fmla="*/ 113 w 114"/>
                <a:gd name="T27" fmla="*/ 79 h 128"/>
                <a:gd name="T28" fmla="*/ 109 w 114"/>
                <a:gd name="T29" fmla="*/ 91 h 128"/>
                <a:gd name="T30" fmla="*/ 103 w 114"/>
                <a:gd name="T31" fmla="*/ 102 h 128"/>
                <a:gd name="T32" fmla="*/ 97 w 114"/>
                <a:gd name="T33" fmla="*/ 111 h 128"/>
                <a:gd name="T34" fmla="*/ 92 w 114"/>
                <a:gd name="T35" fmla="*/ 115 h 128"/>
                <a:gd name="T36" fmla="*/ 88 w 114"/>
                <a:gd name="T37" fmla="*/ 119 h 128"/>
                <a:gd name="T38" fmla="*/ 82 w 114"/>
                <a:gd name="T39" fmla="*/ 122 h 128"/>
                <a:gd name="T40" fmla="*/ 78 w 114"/>
                <a:gd name="T41" fmla="*/ 124 h 128"/>
                <a:gd name="T42" fmla="*/ 72 w 114"/>
                <a:gd name="T43" fmla="*/ 126 h 128"/>
                <a:gd name="T44" fmla="*/ 67 w 114"/>
                <a:gd name="T45" fmla="*/ 128 h 128"/>
                <a:gd name="T46" fmla="*/ 61 w 114"/>
                <a:gd name="T47" fmla="*/ 128 h 128"/>
                <a:gd name="T48" fmla="*/ 56 w 114"/>
                <a:gd name="T49" fmla="*/ 128 h 128"/>
                <a:gd name="T50" fmla="*/ 49 w 114"/>
                <a:gd name="T51" fmla="*/ 128 h 128"/>
                <a:gd name="T52" fmla="*/ 44 w 114"/>
                <a:gd name="T53" fmla="*/ 127 h 128"/>
                <a:gd name="T54" fmla="*/ 38 w 114"/>
                <a:gd name="T55" fmla="*/ 126 h 128"/>
                <a:gd name="T56" fmla="*/ 34 w 114"/>
                <a:gd name="T57" fmla="*/ 124 h 128"/>
                <a:gd name="T58" fmla="*/ 28 w 114"/>
                <a:gd name="T59" fmla="*/ 121 h 128"/>
                <a:gd name="T60" fmla="*/ 24 w 114"/>
                <a:gd name="T61" fmla="*/ 117 h 128"/>
                <a:gd name="T62" fmla="*/ 19 w 114"/>
                <a:gd name="T63" fmla="*/ 114 h 128"/>
                <a:gd name="T64" fmla="*/ 16 w 114"/>
                <a:gd name="T65" fmla="*/ 110 h 128"/>
                <a:gd name="T66" fmla="*/ 11 w 114"/>
                <a:gd name="T67" fmla="*/ 105 h 128"/>
                <a:gd name="T68" fmla="*/ 8 w 114"/>
                <a:gd name="T69" fmla="*/ 100 h 128"/>
                <a:gd name="T70" fmla="*/ 6 w 114"/>
                <a:gd name="T71" fmla="*/ 94 h 128"/>
                <a:gd name="T72" fmla="*/ 4 w 114"/>
                <a:gd name="T73" fmla="*/ 89 h 128"/>
                <a:gd name="T74" fmla="*/ 2 w 114"/>
                <a:gd name="T75" fmla="*/ 83 h 128"/>
                <a:gd name="T76" fmla="*/ 0 w 114"/>
                <a:gd name="T77" fmla="*/ 77 h 128"/>
                <a:gd name="T78" fmla="*/ 0 w 114"/>
                <a:gd name="T79" fmla="*/ 70 h 128"/>
                <a:gd name="T80" fmla="*/ 0 w 114"/>
                <a:gd name="T81" fmla="*/ 63 h 128"/>
                <a:gd name="T82" fmla="*/ 0 w 114"/>
                <a:gd name="T83" fmla="*/ 57 h 128"/>
                <a:gd name="T84" fmla="*/ 2 w 114"/>
                <a:gd name="T85" fmla="*/ 51 h 128"/>
                <a:gd name="T86" fmla="*/ 3 w 114"/>
                <a:gd name="T87" fmla="*/ 44 h 128"/>
                <a:gd name="T88" fmla="*/ 5 w 114"/>
                <a:gd name="T89" fmla="*/ 39 h 128"/>
                <a:gd name="T90" fmla="*/ 8 w 114"/>
                <a:gd name="T91" fmla="*/ 33 h 128"/>
                <a:gd name="T92" fmla="*/ 10 w 114"/>
                <a:gd name="T93" fmla="*/ 28 h 128"/>
                <a:gd name="T94" fmla="*/ 15 w 114"/>
                <a:gd name="T95" fmla="*/ 22 h 128"/>
                <a:gd name="T96" fmla="*/ 18 w 114"/>
                <a:gd name="T97" fmla="*/ 18 h 128"/>
                <a:gd name="T98" fmla="*/ 23 w 114"/>
                <a:gd name="T99" fmla="*/ 15 h 128"/>
                <a:gd name="T100" fmla="*/ 27 w 114"/>
                <a:gd name="T101" fmla="*/ 10 h 128"/>
                <a:gd name="T102" fmla="*/ 31 w 114"/>
                <a:gd name="T103" fmla="*/ 8 h 128"/>
                <a:gd name="T104" fmla="*/ 37 w 114"/>
                <a:gd name="T105" fmla="*/ 5 h 128"/>
                <a:gd name="T106" fmla="*/ 42 w 114"/>
                <a:gd name="T107" fmla="*/ 2 h 128"/>
                <a:gd name="T108" fmla="*/ 48 w 114"/>
                <a:gd name="T109" fmla="*/ 1 h 128"/>
                <a:gd name="T110" fmla="*/ 53 w 114"/>
                <a:gd name="T111" fmla="*/ 0 h 128"/>
                <a:gd name="T112" fmla="*/ 59 w 114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8">
                  <a:moveTo>
                    <a:pt x="59" y="0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6" y="4"/>
                  </a:lnTo>
                  <a:lnTo>
                    <a:pt x="81" y="6"/>
                  </a:lnTo>
                  <a:lnTo>
                    <a:pt x="91" y="11"/>
                  </a:lnTo>
                  <a:lnTo>
                    <a:pt x="99" y="20"/>
                  </a:lnTo>
                  <a:lnTo>
                    <a:pt x="105" y="29"/>
                  </a:lnTo>
                  <a:lnTo>
                    <a:pt x="111" y="40"/>
                  </a:lnTo>
                  <a:lnTo>
                    <a:pt x="112" y="47"/>
                  </a:lnTo>
                  <a:lnTo>
                    <a:pt x="113" y="52"/>
                  </a:lnTo>
                  <a:lnTo>
                    <a:pt x="114" y="59"/>
                  </a:lnTo>
                  <a:lnTo>
                    <a:pt x="114" y="65"/>
                  </a:lnTo>
                  <a:lnTo>
                    <a:pt x="113" y="79"/>
                  </a:lnTo>
                  <a:lnTo>
                    <a:pt x="109" y="91"/>
                  </a:lnTo>
                  <a:lnTo>
                    <a:pt x="103" y="102"/>
                  </a:lnTo>
                  <a:lnTo>
                    <a:pt x="97" y="111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2" y="126"/>
                  </a:lnTo>
                  <a:lnTo>
                    <a:pt x="67" y="128"/>
                  </a:lnTo>
                  <a:lnTo>
                    <a:pt x="61" y="128"/>
                  </a:lnTo>
                  <a:lnTo>
                    <a:pt x="56" y="128"/>
                  </a:lnTo>
                  <a:lnTo>
                    <a:pt x="49" y="128"/>
                  </a:lnTo>
                  <a:lnTo>
                    <a:pt x="44" y="127"/>
                  </a:lnTo>
                  <a:lnTo>
                    <a:pt x="38" y="126"/>
                  </a:lnTo>
                  <a:lnTo>
                    <a:pt x="34" y="124"/>
                  </a:lnTo>
                  <a:lnTo>
                    <a:pt x="28" y="121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10"/>
                  </a:lnTo>
                  <a:lnTo>
                    <a:pt x="11" y="105"/>
                  </a:lnTo>
                  <a:lnTo>
                    <a:pt x="8" y="100"/>
                  </a:lnTo>
                  <a:lnTo>
                    <a:pt x="6" y="94"/>
                  </a:lnTo>
                  <a:lnTo>
                    <a:pt x="4" y="89"/>
                  </a:lnTo>
                  <a:lnTo>
                    <a:pt x="2" y="83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0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7" y="10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70" name="Freeform 1910">
              <a:extLst>
                <a:ext uri="{FF2B5EF4-FFF2-40B4-BE49-F238E27FC236}">
                  <a16:creationId xmlns:a16="http://schemas.microsoft.com/office/drawing/2014/main" id="{8CFF85BF-234F-47E0-8A97-5A9E0D0C16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0" y="1888"/>
              <a:ext cx="98" cy="88"/>
            </a:xfrm>
            <a:custGeom>
              <a:avLst/>
              <a:gdLst>
                <a:gd name="T0" fmla="*/ 21 w 337"/>
                <a:gd name="T1" fmla="*/ 24 h 301"/>
                <a:gd name="T2" fmla="*/ 8 w 337"/>
                <a:gd name="T3" fmla="*/ 36 h 301"/>
                <a:gd name="T4" fmla="*/ 0 w 337"/>
                <a:gd name="T5" fmla="*/ 52 h 301"/>
                <a:gd name="T6" fmla="*/ 0 w 337"/>
                <a:gd name="T7" fmla="*/ 70 h 301"/>
                <a:gd name="T8" fmla="*/ 8 w 337"/>
                <a:gd name="T9" fmla="*/ 86 h 301"/>
                <a:gd name="T10" fmla="*/ 21 w 337"/>
                <a:gd name="T11" fmla="*/ 98 h 301"/>
                <a:gd name="T12" fmla="*/ 38 w 337"/>
                <a:gd name="T13" fmla="*/ 105 h 301"/>
                <a:gd name="T14" fmla="*/ 57 w 337"/>
                <a:gd name="T15" fmla="*/ 105 h 301"/>
                <a:gd name="T16" fmla="*/ 81 w 337"/>
                <a:gd name="T17" fmla="*/ 97 h 301"/>
                <a:gd name="T18" fmla="*/ 107 w 337"/>
                <a:gd name="T19" fmla="*/ 92 h 301"/>
                <a:gd name="T20" fmla="*/ 131 w 337"/>
                <a:gd name="T21" fmla="*/ 91 h 301"/>
                <a:gd name="T22" fmla="*/ 153 w 337"/>
                <a:gd name="T23" fmla="*/ 95 h 301"/>
                <a:gd name="T24" fmla="*/ 172 w 337"/>
                <a:gd name="T25" fmla="*/ 106 h 301"/>
                <a:gd name="T26" fmla="*/ 189 w 337"/>
                <a:gd name="T27" fmla="*/ 124 h 301"/>
                <a:gd name="T28" fmla="*/ 204 w 337"/>
                <a:gd name="T29" fmla="*/ 144 h 301"/>
                <a:gd name="T30" fmla="*/ 216 w 337"/>
                <a:gd name="T31" fmla="*/ 167 h 301"/>
                <a:gd name="T32" fmla="*/ 229 w 337"/>
                <a:gd name="T33" fmla="*/ 202 h 301"/>
                <a:gd name="T34" fmla="*/ 239 w 337"/>
                <a:gd name="T35" fmla="*/ 244 h 301"/>
                <a:gd name="T36" fmla="*/ 242 w 337"/>
                <a:gd name="T37" fmla="*/ 270 h 301"/>
                <a:gd name="T38" fmla="*/ 251 w 337"/>
                <a:gd name="T39" fmla="*/ 284 h 301"/>
                <a:gd name="T40" fmla="*/ 265 w 337"/>
                <a:gd name="T41" fmla="*/ 295 h 301"/>
                <a:gd name="T42" fmla="*/ 283 w 337"/>
                <a:gd name="T43" fmla="*/ 301 h 301"/>
                <a:gd name="T44" fmla="*/ 303 w 337"/>
                <a:gd name="T45" fmla="*/ 298 h 301"/>
                <a:gd name="T46" fmla="*/ 320 w 337"/>
                <a:gd name="T47" fmla="*/ 291 h 301"/>
                <a:gd name="T48" fmla="*/ 332 w 337"/>
                <a:gd name="T49" fmla="*/ 277 h 301"/>
                <a:gd name="T50" fmla="*/ 337 w 337"/>
                <a:gd name="T51" fmla="*/ 261 h 301"/>
                <a:gd name="T52" fmla="*/ 335 w 337"/>
                <a:gd name="T53" fmla="*/ 239 h 301"/>
                <a:gd name="T54" fmla="*/ 328 w 337"/>
                <a:gd name="T55" fmla="*/ 202 h 301"/>
                <a:gd name="T56" fmla="*/ 320 w 337"/>
                <a:gd name="T57" fmla="*/ 170 h 301"/>
                <a:gd name="T58" fmla="*/ 306 w 337"/>
                <a:gd name="T59" fmla="*/ 135 h 301"/>
                <a:gd name="T60" fmla="*/ 288 w 337"/>
                <a:gd name="T61" fmla="*/ 98 h 301"/>
                <a:gd name="T62" fmla="*/ 263 w 337"/>
                <a:gd name="T63" fmla="*/ 64 h 301"/>
                <a:gd name="T64" fmla="*/ 240 w 337"/>
                <a:gd name="T65" fmla="*/ 41 h 301"/>
                <a:gd name="T66" fmla="*/ 222 w 337"/>
                <a:gd name="T67" fmla="*/ 29 h 301"/>
                <a:gd name="T68" fmla="*/ 198 w 337"/>
                <a:gd name="T69" fmla="*/ 15 h 301"/>
                <a:gd name="T70" fmla="*/ 172 w 337"/>
                <a:gd name="T71" fmla="*/ 6 h 301"/>
                <a:gd name="T72" fmla="*/ 151 w 337"/>
                <a:gd name="T73" fmla="*/ 2 h 301"/>
                <a:gd name="T74" fmla="*/ 128 w 337"/>
                <a:gd name="T75" fmla="*/ 0 h 301"/>
                <a:gd name="T76" fmla="*/ 103 w 337"/>
                <a:gd name="T77" fmla="*/ 1 h 301"/>
                <a:gd name="T78" fmla="*/ 75 w 337"/>
                <a:gd name="T79" fmla="*/ 6 h 301"/>
                <a:gd name="T80" fmla="*/ 46 w 337"/>
                <a:gd name="T81" fmla="*/ 1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301">
                  <a:moveTo>
                    <a:pt x="30" y="20"/>
                  </a:moveTo>
                  <a:lnTo>
                    <a:pt x="21" y="24"/>
                  </a:lnTo>
                  <a:lnTo>
                    <a:pt x="14" y="30"/>
                  </a:lnTo>
                  <a:lnTo>
                    <a:pt x="8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14" y="93"/>
                  </a:lnTo>
                  <a:lnTo>
                    <a:pt x="21" y="98"/>
                  </a:lnTo>
                  <a:lnTo>
                    <a:pt x="29" y="103"/>
                  </a:lnTo>
                  <a:lnTo>
                    <a:pt x="38" y="105"/>
                  </a:lnTo>
                  <a:lnTo>
                    <a:pt x="48" y="106"/>
                  </a:lnTo>
                  <a:lnTo>
                    <a:pt x="57" y="105"/>
                  </a:lnTo>
                  <a:lnTo>
                    <a:pt x="67" y="103"/>
                  </a:lnTo>
                  <a:lnTo>
                    <a:pt x="81" y="97"/>
                  </a:lnTo>
                  <a:lnTo>
                    <a:pt x="94" y="94"/>
                  </a:lnTo>
                  <a:lnTo>
                    <a:pt x="107" y="92"/>
                  </a:lnTo>
                  <a:lnTo>
                    <a:pt x="120" y="91"/>
                  </a:lnTo>
                  <a:lnTo>
                    <a:pt x="131" y="91"/>
                  </a:lnTo>
                  <a:lnTo>
                    <a:pt x="142" y="93"/>
                  </a:lnTo>
                  <a:lnTo>
                    <a:pt x="153" y="95"/>
                  </a:lnTo>
                  <a:lnTo>
                    <a:pt x="162" y="99"/>
                  </a:lnTo>
                  <a:lnTo>
                    <a:pt x="172" y="106"/>
                  </a:lnTo>
                  <a:lnTo>
                    <a:pt x="180" y="114"/>
                  </a:lnTo>
                  <a:lnTo>
                    <a:pt x="189" y="124"/>
                  </a:lnTo>
                  <a:lnTo>
                    <a:pt x="197" y="133"/>
                  </a:lnTo>
                  <a:lnTo>
                    <a:pt x="204" y="144"/>
                  </a:lnTo>
                  <a:lnTo>
                    <a:pt x="210" y="155"/>
                  </a:lnTo>
                  <a:lnTo>
                    <a:pt x="216" y="167"/>
                  </a:lnTo>
                  <a:lnTo>
                    <a:pt x="220" y="179"/>
                  </a:lnTo>
                  <a:lnTo>
                    <a:pt x="229" y="202"/>
                  </a:lnTo>
                  <a:lnTo>
                    <a:pt x="234" y="225"/>
                  </a:lnTo>
                  <a:lnTo>
                    <a:pt x="239" y="244"/>
                  </a:lnTo>
                  <a:lnTo>
                    <a:pt x="241" y="260"/>
                  </a:lnTo>
                  <a:lnTo>
                    <a:pt x="242" y="270"/>
                  </a:lnTo>
                  <a:lnTo>
                    <a:pt x="247" y="277"/>
                  </a:lnTo>
                  <a:lnTo>
                    <a:pt x="251" y="284"/>
                  </a:lnTo>
                  <a:lnTo>
                    <a:pt x="258" y="291"/>
                  </a:lnTo>
                  <a:lnTo>
                    <a:pt x="265" y="295"/>
                  </a:lnTo>
                  <a:lnTo>
                    <a:pt x="274" y="298"/>
                  </a:lnTo>
                  <a:lnTo>
                    <a:pt x="283" y="301"/>
                  </a:lnTo>
                  <a:lnTo>
                    <a:pt x="293" y="301"/>
                  </a:lnTo>
                  <a:lnTo>
                    <a:pt x="303" y="298"/>
                  </a:lnTo>
                  <a:lnTo>
                    <a:pt x="312" y="295"/>
                  </a:lnTo>
                  <a:lnTo>
                    <a:pt x="320" y="291"/>
                  </a:lnTo>
                  <a:lnTo>
                    <a:pt x="326" y="284"/>
                  </a:lnTo>
                  <a:lnTo>
                    <a:pt x="332" y="277"/>
                  </a:lnTo>
                  <a:lnTo>
                    <a:pt x="335" y="269"/>
                  </a:lnTo>
                  <a:lnTo>
                    <a:pt x="337" y="261"/>
                  </a:lnTo>
                  <a:lnTo>
                    <a:pt x="337" y="251"/>
                  </a:lnTo>
                  <a:lnTo>
                    <a:pt x="335" y="239"/>
                  </a:lnTo>
                  <a:lnTo>
                    <a:pt x="332" y="217"/>
                  </a:lnTo>
                  <a:lnTo>
                    <a:pt x="328" y="202"/>
                  </a:lnTo>
                  <a:lnTo>
                    <a:pt x="325" y="187"/>
                  </a:lnTo>
                  <a:lnTo>
                    <a:pt x="320" y="170"/>
                  </a:lnTo>
                  <a:lnTo>
                    <a:pt x="314" y="153"/>
                  </a:lnTo>
                  <a:lnTo>
                    <a:pt x="306" y="135"/>
                  </a:lnTo>
                  <a:lnTo>
                    <a:pt x="297" y="116"/>
                  </a:lnTo>
                  <a:lnTo>
                    <a:pt x="288" y="98"/>
                  </a:lnTo>
                  <a:lnTo>
                    <a:pt x="276" y="81"/>
                  </a:lnTo>
                  <a:lnTo>
                    <a:pt x="263" y="64"/>
                  </a:lnTo>
                  <a:lnTo>
                    <a:pt x="248" y="49"/>
                  </a:lnTo>
                  <a:lnTo>
                    <a:pt x="240" y="41"/>
                  </a:lnTo>
                  <a:lnTo>
                    <a:pt x="231" y="34"/>
                  </a:lnTo>
                  <a:lnTo>
                    <a:pt x="222" y="29"/>
                  </a:lnTo>
                  <a:lnTo>
                    <a:pt x="212" y="22"/>
                  </a:lnTo>
                  <a:lnTo>
                    <a:pt x="198" y="15"/>
                  </a:lnTo>
                  <a:lnTo>
                    <a:pt x="180" y="9"/>
                  </a:lnTo>
                  <a:lnTo>
                    <a:pt x="172" y="6"/>
                  </a:lnTo>
                  <a:lnTo>
                    <a:pt x="162" y="3"/>
                  </a:lnTo>
                  <a:lnTo>
                    <a:pt x="151" y="2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0" y="2"/>
                  </a:lnTo>
                  <a:lnTo>
                    <a:pt x="75" y="6"/>
                  </a:lnTo>
                  <a:lnTo>
                    <a:pt x="61" y="9"/>
                  </a:lnTo>
                  <a:lnTo>
                    <a:pt x="46" y="13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078" name="文本框 1077">
            <a:extLst>
              <a:ext uri="{FF2B5EF4-FFF2-40B4-BE49-F238E27FC236}">
                <a16:creationId xmlns:a16="http://schemas.microsoft.com/office/drawing/2014/main" id="{75CD0714-7F39-4339-BE0F-B0A25CD61C49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100" fill="hold"/>
                                        <p:tgtEl>
                                          <p:spTgt spid="676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6" dur="100" fill="hold"/>
                                        <p:tgtEl>
                                          <p:spTgt spid="676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7" dur="100" fill="hold"/>
                                        <p:tgtEl>
                                          <p:spTgt spid="676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100" fill="hold"/>
                                        <p:tgtEl>
                                          <p:spTgt spid="676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76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76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76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6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1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6" dur="1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7" dur="1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1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76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76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76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6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" dur="10" fill="hold"/>
                                        <p:tgtEl>
                                          <p:spTgt spid="67657"/>
                                        </p:tgtEl>
                                      </p:cBhvr>
                                      <p:by x="10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10" fill="hold"/>
                                        <p:tgtEl>
                                          <p:spTgt spid="67664"/>
                                        </p:tgtEl>
                                      </p:cBhvr>
                                      <p:by x="10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100" fill="hold"/>
                                        <p:tgtEl>
                                          <p:spTgt spid="666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40" dur="100" fill="hold"/>
                                        <p:tgtEl>
                                          <p:spTgt spid="666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1" dur="100" fill="hold"/>
                                        <p:tgtEl>
                                          <p:spTgt spid="666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100" fill="hold"/>
                                        <p:tgtEl>
                                          <p:spTgt spid="6667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66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66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66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66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" fill="hold"/>
                                        <p:tgtEl>
                                          <p:spTgt spid="666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0" dur="200" fill="hold"/>
                                        <p:tgtEl>
                                          <p:spTgt spid="666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1" dur="200" fill="hold"/>
                                        <p:tgtEl>
                                          <p:spTgt spid="666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" fill="hold"/>
                                        <p:tgtEl>
                                          <p:spTgt spid="666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66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66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66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66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8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9" dur="500" fill="hold"/>
                                        <p:tgtEl>
                                          <p:spTgt spid="66678"/>
                                        </p:tgtEl>
                                      </p:cBhvr>
                                      <p:by x="10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1" dur="500" fill="hold"/>
                                        <p:tgtEl>
                                          <p:spTgt spid="66685"/>
                                        </p:tgtEl>
                                      </p:cBhvr>
                                      <p:by x="10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600" fill="hold"/>
                                        <p:tgtEl>
                                          <p:spTgt spid="666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4" dur="600" fill="hold"/>
                                        <p:tgtEl>
                                          <p:spTgt spid="666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5" dur="600" fill="hold"/>
                                        <p:tgtEl>
                                          <p:spTgt spid="666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600" fill="hold"/>
                                        <p:tgtEl>
                                          <p:spTgt spid="666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12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6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9" dur="12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66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" dur="1200" fill="hold">
                                          <p:stCondLst>
                                            <p:cond delay="3600"/>
                                          </p:stCondLst>
                                        </p:cTn>
                                        <p:tgtEl>
                                          <p:spTgt spid="66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1" dur="1200" fill="hold">
                                          <p:stCondLst>
                                            <p:cond delay="4800"/>
                                          </p:stCondLst>
                                        </p:cTn>
                                        <p:tgtEl>
                                          <p:spTgt spid="66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2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3" dur="600" fill="hold"/>
                                        <p:tgtEl>
                                          <p:spTgt spid="668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4" dur="600" fill="hold"/>
                                        <p:tgtEl>
                                          <p:spTgt spid="668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5" dur="600" fill="hold"/>
                                        <p:tgtEl>
                                          <p:spTgt spid="668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600" fill="hold"/>
                                        <p:tgtEl>
                                          <p:spTgt spid="6680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7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12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68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12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668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1200" fill="hold">
                                          <p:stCondLst>
                                            <p:cond delay="3600"/>
                                          </p:stCondLst>
                                        </p:cTn>
                                        <p:tgtEl>
                                          <p:spTgt spid="668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1200" fill="hold">
                                          <p:stCondLst>
                                            <p:cond delay="4800"/>
                                          </p:stCondLst>
                                        </p:cTn>
                                        <p:tgtEl>
                                          <p:spTgt spid="668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3" dur="600" fill="hold"/>
                                        <p:tgtEl>
                                          <p:spTgt spid="672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84" dur="600" fill="hold"/>
                                        <p:tgtEl>
                                          <p:spTgt spid="672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5" dur="600" fill="hold"/>
                                        <p:tgtEl>
                                          <p:spTgt spid="672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600" fill="hold"/>
                                        <p:tgtEl>
                                          <p:spTgt spid="672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12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72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12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672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200" fill="hold">
                                          <p:stCondLst>
                                            <p:cond delay="3600"/>
                                          </p:stCondLst>
                                        </p:cTn>
                                        <p:tgtEl>
                                          <p:spTgt spid="672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1200" fill="hold">
                                          <p:stCondLst>
                                            <p:cond delay="4800"/>
                                          </p:stCondLst>
                                        </p:cTn>
                                        <p:tgtEl>
                                          <p:spTgt spid="672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2" presetID="32" presetClass="emph" presetSubtype="0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3" dur="600" fill="hold"/>
                                        <p:tgtEl>
                                          <p:spTgt spid="677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94" dur="600" fill="hold"/>
                                        <p:tgtEl>
                                          <p:spTgt spid="677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95" dur="600" fill="hold"/>
                                        <p:tgtEl>
                                          <p:spTgt spid="677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6" dur="600" fill="hold"/>
                                        <p:tgtEl>
                                          <p:spTgt spid="677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" dur="12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77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9" dur="12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677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" dur="1200" fill="hold">
                                          <p:stCondLst>
                                            <p:cond delay="3600"/>
                                          </p:stCondLst>
                                        </p:cTn>
                                        <p:tgtEl>
                                          <p:spTgt spid="677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1" dur="1200" fill="hold">
                                          <p:stCondLst>
                                            <p:cond delay="4800"/>
                                          </p:stCondLst>
                                        </p:cTn>
                                        <p:tgtEl>
                                          <p:spTgt spid="677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600" fill="hold"/>
                                        <p:tgtEl>
                                          <p:spTgt spid="665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04" dur="600" fill="hold"/>
                                        <p:tgtEl>
                                          <p:spTgt spid="665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05" dur="600" fill="hold"/>
                                        <p:tgtEl>
                                          <p:spTgt spid="665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6" dur="600" fill="hold"/>
                                        <p:tgtEl>
                                          <p:spTgt spid="665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9" dur="12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0" dur="1200" fill="hold">
                                          <p:stCondLst>
                                            <p:cond delay="3600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1" dur="1200" fill="hold">
                                          <p:stCondLst>
                                            <p:cond delay="4800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2" presetID="32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3" dur="600" fill="hold"/>
                                        <p:tgtEl>
                                          <p:spTgt spid="673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14" dur="600" fill="hold"/>
                                        <p:tgtEl>
                                          <p:spTgt spid="673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5" dur="600" fill="hold"/>
                                        <p:tgtEl>
                                          <p:spTgt spid="673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6" dur="600" fill="hold"/>
                                        <p:tgtEl>
                                          <p:spTgt spid="673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1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12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7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9" dur="12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67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0" dur="1200" fill="hold">
                                          <p:stCondLst>
                                            <p:cond delay="3600"/>
                                          </p:stCondLst>
                                        </p:cTn>
                                        <p:tgtEl>
                                          <p:spTgt spid="67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1" dur="1200" fill="hold">
                                          <p:stCondLst>
                                            <p:cond delay="4800"/>
                                          </p:stCondLst>
                                        </p:cTn>
                                        <p:tgtEl>
                                          <p:spTgt spid="67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2" presetID="6" presetClass="emph" presetSubtype="0" repeatCount="indefinite" accel="50000" decel="5000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23" dur="3000" fill="hold"/>
                                        <p:tgtEl>
                                          <p:spTgt spid="67222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124" presetID="6" presetClass="emph" presetSubtype="0" repeatCount="indefinite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25" dur="2000" fill="hold"/>
                                        <p:tgtEl>
                                          <p:spTgt spid="66620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126" presetID="6" presetClass="emph" presetSubtype="0" repeatCount="indefinite" accel="50000" decel="5000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27" dur="2000" fill="hold"/>
                                        <p:tgtEl>
                                          <p:spTgt spid="6680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28" presetID="6" presetClass="emph" presetSubtype="0" repeatCount="indefinite" accel="50000" decel="50000" autoRev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129" dur="3000" fill="hold"/>
                                        <p:tgtEl>
                                          <p:spTgt spid="6776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0" presetID="6" presetClass="emph" presetSubtype="0" repeatCount="indefinite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1" dur="2000" fill="hold"/>
                                        <p:tgtEl>
                                          <p:spTgt spid="66562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132" presetID="6" presetClass="emph" presetSubtype="0" repeatCount="indefinite" accel="50000" decel="5000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33" dur="4500" fill="hold"/>
                                        <p:tgtEl>
                                          <p:spTgt spid="67339"/>
                                        </p:tgtEl>
                                      </p:cBhvr>
                                      <p:by x="85000" y="85000"/>
                                    </p:animScale>
                                  </p:childTnLst>
                                </p:cTn>
                              </p:par>
                              <p:par>
                                <p:cTn id="134" presetID="2" presetClass="entr" presetSubtype="4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8000" fill="hold"/>
                                        <p:tgtEl>
                                          <p:spTgt spid="67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8000" fill="hold"/>
                                        <p:tgtEl>
                                          <p:spTgt spid="67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4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9000" fill="hold"/>
                                        <p:tgtEl>
                                          <p:spTgt spid="67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9000" fill="hold"/>
                                        <p:tgtEl>
                                          <p:spTgt spid="67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2" presetClass="entr" presetSubtype="4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4" dur="8500" fill="hold"/>
                                        <p:tgtEl>
                                          <p:spTgt spid="674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8500" fill="hold"/>
                                        <p:tgtEl>
                                          <p:spTgt spid="67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2" presetClass="entr" presetSubtype="4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7000" fill="hold"/>
                                        <p:tgtEl>
                                          <p:spTgt spid="67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000" fill="hold"/>
                                        <p:tgtEl>
                                          <p:spTgt spid="67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" presetID="2" presetClass="entr" presetSubtype="4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7000" fill="hold"/>
                                        <p:tgtEl>
                                          <p:spTgt spid="67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000" fill="hold"/>
                                        <p:tgtEl>
                                          <p:spTgt spid="67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2" presetClass="entr" presetSubtype="4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6" dur="7000" fill="hold"/>
                                        <p:tgtEl>
                                          <p:spTgt spid="67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000" fill="hold"/>
                                        <p:tgtEl>
                                          <p:spTgt spid="67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2" presetClass="entr" presetSubtype="4" repeatCount="indefinite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" dur="7000" fill="hold"/>
                                        <p:tgtEl>
                                          <p:spTgt spid="67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000" fill="hold"/>
                                        <p:tgtEl>
                                          <p:spTgt spid="67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2" presetClass="entr" presetSubtype="4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7000" fill="hold"/>
                                        <p:tgtEl>
                                          <p:spTgt spid="67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000" fill="hold"/>
                                        <p:tgtEl>
                                          <p:spTgt spid="67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2" presetClass="entr" presetSubtype="4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8" dur="7000" fill="hold"/>
                                        <p:tgtEl>
                                          <p:spTgt spid="67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000" fill="hold"/>
                                        <p:tgtEl>
                                          <p:spTgt spid="67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2" presetClass="entr" presetSubtype="4" repeatCount="indefinite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7000" fill="hold"/>
                                        <p:tgtEl>
                                          <p:spTgt spid="67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7000" fill="hold"/>
                                        <p:tgtEl>
                                          <p:spTgt spid="67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" presetID="2" presetClass="entr" presetSubtype="4" repeatCount="indefinite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6" dur="7000" fill="hold"/>
                                        <p:tgtEl>
                                          <p:spTgt spid="67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7000" fill="hold"/>
                                        <p:tgtEl>
                                          <p:spTgt spid="67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2" presetClass="entr" presetSubtype="4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" dur="7000" fill="hold"/>
                                        <p:tgtEl>
                                          <p:spTgt spid="67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7000" fill="hold"/>
                                        <p:tgtEl>
                                          <p:spTgt spid="67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2" presetClass="entr" presetSubtype="4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4" dur="7000" fill="hold"/>
                                        <p:tgtEl>
                                          <p:spTgt spid="67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7000" fill="hold"/>
                                        <p:tgtEl>
                                          <p:spTgt spid="67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2" presetClass="entr" presetSubtype="4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8" dur="7000" fill="hold"/>
                                        <p:tgtEl>
                                          <p:spTgt spid="67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7000" fill="hold"/>
                                        <p:tgtEl>
                                          <p:spTgt spid="67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" presetID="2" presetClass="entr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" dur="7000" fill="hold"/>
                                        <p:tgtEl>
                                          <p:spTgt spid="67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7000" fill="hold"/>
                                        <p:tgtEl>
                                          <p:spTgt spid="67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" presetID="2" presetClass="entr" presetSubtype="4" repeatCount="indefinite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6" dur="7000" fill="hold"/>
                                        <p:tgtEl>
                                          <p:spTgt spid="67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" dur="7000" fill="hold"/>
                                        <p:tgtEl>
                                          <p:spTgt spid="67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" presetID="2" presetClass="entr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0" dur="7000" fill="hold"/>
                                        <p:tgtEl>
                                          <p:spTgt spid="67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1" dur="7000" fill="hold"/>
                                        <p:tgtEl>
                                          <p:spTgt spid="67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41736 0.06297 " pathEditMode="relative" ptsTypes="AA">
                                      <p:cBhvr>
                                        <p:cTn id="203" dur="9400" fill="hold"/>
                                        <p:tgtEl>
                                          <p:spTgt spid="666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41736 0.06297 " pathEditMode="relative" ptsTypes="AA">
                                      <p:cBhvr>
                                        <p:cTn id="205" dur="9400" fill="hold"/>
                                        <p:tgtEl>
                                          <p:spTgt spid="666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41736 0.06297 " pathEditMode="relative" ptsTypes="AA">
                                      <p:cBhvr>
                                        <p:cTn id="207" dur="9400" fill="hold"/>
                                        <p:tgtEl>
                                          <p:spTgt spid="666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1267 0 " pathEditMode="relative" ptsTypes="AA">
                                      <p:cBhvr>
                                        <p:cTn id="209" dur="9400" fill="hold"/>
                                        <p:tgtEl>
                                          <p:spTgt spid="676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1267 0 " pathEditMode="relative" ptsTypes="AA">
                                      <p:cBhvr>
                                        <p:cTn id="211" dur="94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1267 0 " pathEditMode="relative" ptsTypes="AA">
                                      <p:cBhvr>
                                        <p:cTn id="213" dur="9400" fill="hold"/>
                                        <p:tgtEl>
                                          <p:spTgt spid="676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 nodeType="afterGroup">
                            <p:stCondLst>
                              <p:cond delay="9400"/>
                            </p:stCondLst>
                            <p:childTnLst>
                              <p:par>
                                <p:cTn id="215" presetID="10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2000"/>
                                        <p:tgtEl>
                                          <p:spTgt spid="66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6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2000"/>
                                        <p:tgtEl>
                                          <p:spTgt spid="668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6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2000"/>
                                        <p:tgtEl>
                                          <p:spTgt spid="67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5" dur="2000"/>
                                        <p:tgtEl>
                                          <p:spTgt spid="677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2000"/>
                                        <p:tgtEl>
                                          <p:spTgt spid="665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1" dur="2000"/>
                                        <p:tgtEl>
                                          <p:spTgt spid="67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34" dur="2000" fill="hold"/>
                                        <p:tgtEl>
                                          <p:spTgt spid="6656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5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36" dur="2000" fill="hold"/>
                                        <p:tgtEl>
                                          <p:spTgt spid="6776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7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38" dur="2000" fill="hold"/>
                                        <p:tgtEl>
                                          <p:spTgt spid="666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9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40" dur="2000" fill="hold"/>
                                        <p:tgtEl>
                                          <p:spTgt spid="668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1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42" dur="2000" fill="hold"/>
                                        <p:tgtEl>
                                          <p:spTgt spid="6722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44" dur="2000" fill="hold"/>
                                        <p:tgtEl>
                                          <p:spTgt spid="673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2000"/>
                                        <p:tgtEl>
                                          <p:spTgt spid="67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9" dur="2000"/>
                                        <p:tgtEl>
                                          <p:spTgt spid="67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2" dur="2000"/>
                                        <p:tgtEl>
                                          <p:spTgt spid="67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5" dur="2000"/>
                                        <p:tgtEl>
                                          <p:spTgt spid="67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8" dur="2000"/>
                                        <p:tgtEl>
                                          <p:spTgt spid="67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1" dur="2000"/>
                                        <p:tgtEl>
                                          <p:spTgt spid="671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" dur="2000"/>
                                        <p:tgtEl>
                                          <p:spTgt spid="67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7" dur="2000"/>
                                        <p:tgtEl>
                                          <p:spTgt spid="67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0" dur="2000"/>
                                        <p:tgtEl>
                                          <p:spTgt spid="67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3" dur="2000"/>
                                        <p:tgtEl>
                                          <p:spTgt spid="67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6" dur="2000"/>
                                        <p:tgtEl>
                                          <p:spTgt spid="67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9" dur="2000"/>
                                        <p:tgtEl>
                                          <p:spTgt spid="67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2000"/>
                                        <p:tgtEl>
                                          <p:spTgt spid="67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5" dur="2000"/>
                                        <p:tgtEl>
                                          <p:spTgt spid="67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8" dur="2000"/>
                                        <p:tgtEl>
                                          <p:spTgt spid="67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1" dur="2000"/>
                                        <p:tgtEl>
                                          <p:spTgt spid="67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4" dur="2000"/>
                                        <p:tgtEl>
                                          <p:spTgt spid="67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2" presetClass="exit" presetSubtype="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5" dur="500"/>
                                        <p:tgtEl>
                                          <p:spTgt spid="67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6" dur="500"/>
                                        <p:tgtEl>
                                          <p:spTgt spid="67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2" presetClass="exit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1" dur="500"/>
                                        <p:tgtEl>
                                          <p:spTgt spid="67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2" dur="500"/>
                                        <p:tgtEl>
                                          <p:spTgt spid="67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2000"/>
                                        <p:tgtEl>
                                          <p:spTgt spid="678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3" dur="2000" fill="hold"/>
                                        <p:tgtEl>
                                          <p:spTgt spid="678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2000" fill="hold"/>
                                        <p:tgtEl>
                                          <p:spTgt spid="678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5" presetID="2" presetClass="exit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6" dur="2500"/>
                                        <p:tgtEl>
                                          <p:spTgt spid="678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7" dur="2500"/>
                                        <p:tgtEl>
                                          <p:spTgt spid="678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6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7" presetClass="entr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1" dur="3500" fill="hold"/>
                                        <p:tgtEl>
                                          <p:spTgt spid="68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2" dur="3500" fill="hold"/>
                                        <p:tgtEl>
                                          <p:spTgt spid="68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" presetID="6" presetClass="emph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334" dur="3500" fill="hold"/>
                                        <p:tgtEl>
                                          <p:spTgt spid="68205"/>
                                        </p:tgtEl>
                                      </p:cBhvr>
                                      <p:by x="180000" y="180000"/>
                                    </p:animScale>
                                  </p:childTnLst>
                                </p:cTn>
                              </p:par>
                              <p:par>
                                <p:cTn id="335" presetID="7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7" dur="5500" fill="hold"/>
                                        <p:tgtEl>
                                          <p:spTgt spid="68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8" dur="5500" fill="hold"/>
                                        <p:tgtEl>
                                          <p:spTgt spid="68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9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340" dur="5500" fill="hold"/>
                                        <p:tgtEl>
                                          <p:spTgt spid="68209"/>
                                        </p:tgtEl>
                                      </p:cBhvr>
                                      <p:by x="180000" y="18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 nodeType="afterGroup">
                            <p:stCondLst>
                              <p:cond delay="15900"/>
                            </p:stCondLst>
                            <p:childTnLst>
                              <p:par>
                                <p:cTn id="342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4" dur="100" fill="hold"/>
                                        <p:tgtEl>
                                          <p:spTgt spid="68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100" fill="hold"/>
                                        <p:tgtEl>
                                          <p:spTgt spid="68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oop4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6" presetID="11" presetClass="entr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8" presetID="11" presetClass="entr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209 -0.00093 0.00625 0.00023 0.00625 -0.00278 C 0.00625 -0.00579 0.00209 -0.00649 0 -0.00556 C -0.00139 -0.00487 0 -0.00186 0 0 Z " pathEditMode="relative" ptsTypes="ffff">
                                      <p:cBhvr>
                                        <p:cTn id="351" dur="100" fill="hold"/>
                                        <p:tgtEl>
                                          <p:spTgt spid="68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2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209 -0.00093 0.00625 0.00023 0.00625 -0.00278 C 0.00625 -0.00579 0.00209 -0.00649 0 -0.00556 C -0.00139 -0.00487 0 -0.00186 0 0 Z " pathEditMode="relative" ptsTypes="ffff">
                                      <p:cBhvr>
                                        <p:cTn id="353" dur="100" fill="hold"/>
                                        <p:tgtEl>
                                          <p:spTgt spid="684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05556E-6 1.48148E-6 C -0.00555 -0.02222 0.00278 0.0037 -0.00833 -0.01111 C -0.00989 -0.0132 -0.00902 -0.01713 -0.01041 -0.01945 C -0.01197 -0.02199 -0.01458 -0.02315 -0.01666 -0.025 C -0.01458 -0.02778 -0.01267 -0.03079 -0.01041 -0.03334 C -0.0085 -0.03542 -0.00173 -0.03889 -0.00416 -0.03889 C -0.0085 -0.03889 -0.01249 -0.03519 -0.01666 -0.03334 C -0.01874 -0.03241 -0.02291 -0.03056 -0.02291 -0.03056 C -0.01527 -0.02547 -0.00798 -0.02292 8.05556E-6 -0.01945 C -0.00208 -0.01852 -0.00416 -0.01736 -0.00624 -0.01667 C -0.00902 -0.01551 -0.01336 -0.01736 -0.01458 -0.01389 C -0.01562 -0.01134 -0.01006 -0.01273 -0.00833 -0.01111 C -0.0052 -0.0081 -0.00277 -0.00371 8.05556E-6 1.48148E-6 Z " pathEditMode="relative" ptsTypes="fffffffffffff">
                                      <p:cBhvr>
                                        <p:cTn id="361" dur="100" fill="hold"/>
                                        <p:tgtEl>
                                          <p:spTgt spid="684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2" presetID="23" presetClass="exit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100"/>
                                        <p:tgtEl>
                                          <p:spTgt spid="68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00"/>
                                        <p:tgtEl>
                                          <p:spTgt spid="68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6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8" dur="900"/>
                                        <p:tgtEl>
                                          <p:spTgt spid="678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900" fill="hold"/>
                                        <p:tgtEl>
                                          <p:spTgt spid="67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900" fill="hold"/>
                                        <p:tgtEl>
                                          <p:spTgt spid="67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1" presetID="6" presetClass="emph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372" dur="1000" fill="hold"/>
                                        <p:tgtEl>
                                          <p:spTgt spid="67896"/>
                                        </p:tgtEl>
                                      </p:cBhvr>
                                      <p:by x="900000" y="900000"/>
                                    </p:animScale>
                                  </p:childTnLst>
                                </p:cTn>
                              </p:par>
                              <p:par>
                                <p:cTn id="373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4" dur="1000"/>
                                        <p:tgtEl>
                                          <p:spTgt spid="678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40" name="Group 184">
            <a:extLst>
              <a:ext uri="{FF2B5EF4-FFF2-40B4-BE49-F238E27FC236}">
                <a16:creationId xmlns:a16="http://schemas.microsoft.com/office/drawing/2014/main" id="{24164BE4-3F36-4D12-BBFE-A74BC5F63942}"/>
              </a:ext>
            </a:extLst>
          </p:cNvPr>
          <p:cNvGrpSpPr>
            <a:grpSpLocks/>
          </p:cNvGrpSpPr>
          <p:nvPr/>
        </p:nvGrpSpPr>
        <p:grpSpPr bwMode="auto">
          <a:xfrm>
            <a:off x="611188" y="7605713"/>
            <a:ext cx="1141412" cy="2782887"/>
            <a:chOff x="3068" y="482"/>
            <a:chExt cx="719" cy="1753"/>
          </a:xfrm>
        </p:grpSpPr>
        <p:grpSp>
          <p:nvGrpSpPr>
            <p:cNvPr id="70841" name="Group 185">
              <a:extLst>
                <a:ext uri="{FF2B5EF4-FFF2-40B4-BE49-F238E27FC236}">
                  <a16:creationId xmlns:a16="http://schemas.microsoft.com/office/drawing/2014/main" id="{F7EB4982-786E-4E7B-9732-FEA9AAE8E2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9" y="2025"/>
              <a:ext cx="69" cy="76"/>
              <a:chOff x="3509" y="1870"/>
              <a:chExt cx="167" cy="185"/>
            </a:xfrm>
          </p:grpSpPr>
          <p:sp>
            <p:nvSpPr>
              <p:cNvPr id="70842" name="Freeform 186">
                <a:extLst>
                  <a:ext uri="{FF2B5EF4-FFF2-40B4-BE49-F238E27FC236}">
                    <a16:creationId xmlns:a16="http://schemas.microsoft.com/office/drawing/2014/main" id="{CF5E4C1E-CAB1-43B7-A1CF-5031ECDE89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43" name="Freeform 187">
                <a:extLst>
                  <a:ext uri="{FF2B5EF4-FFF2-40B4-BE49-F238E27FC236}">
                    <a16:creationId xmlns:a16="http://schemas.microsoft.com/office/drawing/2014/main" id="{09C91458-1B6D-4BA6-A64E-08D85F498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44" name="Freeform 188">
                <a:extLst>
                  <a:ext uri="{FF2B5EF4-FFF2-40B4-BE49-F238E27FC236}">
                    <a16:creationId xmlns:a16="http://schemas.microsoft.com/office/drawing/2014/main" id="{28E0874C-9B3B-4DC0-BCFF-1E01E3023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45" name="Group 189">
              <a:extLst>
                <a:ext uri="{FF2B5EF4-FFF2-40B4-BE49-F238E27FC236}">
                  <a16:creationId xmlns:a16="http://schemas.microsoft.com/office/drawing/2014/main" id="{0ADE48E3-60E3-4897-8F83-1A57F9CDBB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76" y="1086"/>
              <a:ext cx="54" cy="60"/>
              <a:chOff x="3509" y="1870"/>
              <a:chExt cx="167" cy="185"/>
            </a:xfrm>
          </p:grpSpPr>
          <p:sp>
            <p:nvSpPr>
              <p:cNvPr id="70846" name="Freeform 190">
                <a:extLst>
                  <a:ext uri="{FF2B5EF4-FFF2-40B4-BE49-F238E27FC236}">
                    <a16:creationId xmlns:a16="http://schemas.microsoft.com/office/drawing/2014/main" id="{18567CC8-5313-4D25-9E5F-596D6A65EAF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47" name="Freeform 191">
                <a:extLst>
                  <a:ext uri="{FF2B5EF4-FFF2-40B4-BE49-F238E27FC236}">
                    <a16:creationId xmlns:a16="http://schemas.microsoft.com/office/drawing/2014/main" id="{7B2FA596-0227-4648-B57D-1D114CA3CC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48" name="Freeform 192">
                <a:extLst>
                  <a:ext uri="{FF2B5EF4-FFF2-40B4-BE49-F238E27FC236}">
                    <a16:creationId xmlns:a16="http://schemas.microsoft.com/office/drawing/2014/main" id="{28578EC5-273A-49E5-89E6-6D1FA503F3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49" name="Group 193">
              <a:extLst>
                <a:ext uri="{FF2B5EF4-FFF2-40B4-BE49-F238E27FC236}">
                  <a16:creationId xmlns:a16="http://schemas.microsoft.com/office/drawing/2014/main" id="{9266A402-61C2-4B70-B371-247FCCC2B9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06" y="2175"/>
              <a:ext cx="54" cy="60"/>
              <a:chOff x="3509" y="1870"/>
              <a:chExt cx="167" cy="185"/>
            </a:xfrm>
          </p:grpSpPr>
          <p:sp>
            <p:nvSpPr>
              <p:cNvPr id="70850" name="Freeform 194">
                <a:extLst>
                  <a:ext uri="{FF2B5EF4-FFF2-40B4-BE49-F238E27FC236}">
                    <a16:creationId xmlns:a16="http://schemas.microsoft.com/office/drawing/2014/main" id="{834F86DC-E3C2-49F5-9EE6-7A281F72653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51" name="Freeform 195">
                <a:extLst>
                  <a:ext uri="{FF2B5EF4-FFF2-40B4-BE49-F238E27FC236}">
                    <a16:creationId xmlns:a16="http://schemas.microsoft.com/office/drawing/2014/main" id="{8073EE0F-315C-49D9-96DE-D0236CF0AD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52" name="Freeform 196">
                <a:extLst>
                  <a:ext uri="{FF2B5EF4-FFF2-40B4-BE49-F238E27FC236}">
                    <a16:creationId xmlns:a16="http://schemas.microsoft.com/office/drawing/2014/main" id="{F86E4565-A91C-4691-953C-B86A97C77E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53" name="Group 197">
              <a:extLst>
                <a:ext uri="{FF2B5EF4-FFF2-40B4-BE49-F238E27FC236}">
                  <a16:creationId xmlns:a16="http://schemas.microsoft.com/office/drawing/2014/main" id="{DC54F477-B0CC-4E40-9A42-FC3E2055D3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21" y="1041"/>
              <a:ext cx="54" cy="60"/>
              <a:chOff x="3509" y="1870"/>
              <a:chExt cx="167" cy="185"/>
            </a:xfrm>
          </p:grpSpPr>
          <p:sp>
            <p:nvSpPr>
              <p:cNvPr id="70854" name="Freeform 198">
                <a:extLst>
                  <a:ext uri="{FF2B5EF4-FFF2-40B4-BE49-F238E27FC236}">
                    <a16:creationId xmlns:a16="http://schemas.microsoft.com/office/drawing/2014/main" id="{FCB5398E-3AC0-4542-B58B-87455B57ED3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55" name="Freeform 199">
                <a:extLst>
                  <a:ext uri="{FF2B5EF4-FFF2-40B4-BE49-F238E27FC236}">
                    <a16:creationId xmlns:a16="http://schemas.microsoft.com/office/drawing/2014/main" id="{3D7409E8-80A3-4DA1-A62F-B1DCAB4E65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56" name="Freeform 200">
                <a:extLst>
                  <a:ext uri="{FF2B5EF4-FFF2-40B4-BE49-F238E27FC236}">
                    <a16:creationId xmlns:a16="http://schemas.microsoft.com/office/drawing/2014/main" id="{1D6EBC32-C7E3-42DE-8ED8-94035C2F3A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57" name="Group 201">
              <a:extLst>
                <a:ext uri="{FF2B5EF4-FFF2-40B4-BE49-F238E27FC236}">
                  <a16:creationId xmlns:a16="http://schemas.microsoft.com/office/drawing/2014/main" id="{8055046D-EF94-405B-96E8-6B920614AA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77" y="1131"/>
              <a:ext cx="54" cy="60"/>
              <a:chOff x="3509" y="1870"/>
              <a:chExt cx="167" cy="185"/>
            </a:xfrm>
          </p:grpSpPr>
          <p:sp>
            <p:nvSpPr>
              <p:cNvPr id="70858" name="Freeform 202">
                <a:extLst>
                  <a:ext uri="{FF2B5EF4-FFF2-40B4-BE49-F238E27FC236}">
                    <a16:creationId xmlns:a16="http://schemas.microsoft.com/office/drawing/2014/main" id="{AC7F47D1-E8EB-48A2-9283-6524150BD02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59" name="Freeform 203">
                <a:extLst>
                  <a:ext uri="{FF2B5EF4-FFF2-40B4-BE49-F238E27FC236}">
                    <a16:creationId xmlns:a16="http://schemas.microsoft.com/office/drawing/2014/main" id="{A302F126-ECC4-4988-B33D-D92C54BDE0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60" name="Freeform 204">
                <a:extLst>
                  <a:ext uri="{FF2B5EF4-FFF2-40B4-BE49-F238E27FC236}">
                    <a16:creationId xmlns:a16="http://schemas.microsoft.com/office/drawing/2014/main" id="{C1B60F40-B916-4638-BFBF-53CFE876F7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61" name="Group 205">
              <a:extLst>
                <a:ext uri="{FF2B5EF4-FFF2-40B4-BE49-F238E27FC236}">
                  <a16:creationId xmlns:a16="http://schemas.microsoft.com/office/drawing/2014/main" id="{4F66B14B-F30F-44A5-BEC0-8BC439E38D4A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379" y="754"/>
              <a:ext cx="79" cy="88"/>
              <a:chOff x="3797" y="2046"/>
              <a:chExt cx="104" cy="116"/>
            </a:xfrm>
          </p:grpSpPr>
          <p:sp>
            <p:nvSpPr>
              <p:cNvPr id="70862" name="Freeform 206">
                <a:extLst>
                  <a:ext uri="{FF2B5EF4-FFF2-40B4-BE49-F238E27FC236}">
                    <a16:creationId xmlns:a16="http://schemas.microsoft.com/office/drawing/2014/main" id="{287E38BE-D0BC-41E2-B35E-EB70550BEB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63" name="Freeform 207">
                <a:extLst>
                  <a:ext uri="{FF2B5EF4-FFF2-40B4-BE49-F238E27FC236}">
                    <a16:creationId xmlns:a16="http://schemas.microsoft.com/office/drawing/2014/main" id="{621F8940-53A7-4920-B9FA-16B598B95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64" name="Freeform 208">
                <a:extLst>
                  <a:ext uri="{FF2B5EF4-FFF2-40B4-BE49-F238E27FC236}">
                    <a16:creationId xmlns:a16="http://schemas.microsoft.com/office/drawing/2014/main" id="{FB2C6B85-3097-4422-9ADD-6A412B718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65" name="Group 209">
              <a:extLst>
                <a:ext uri="{FF2B5EF4-FFF2-40B4-BE49-F238E27FC236}">
                  <a16:creationId xmlns:a16="http://schemas.microsoft.com/office/drawing/2014/main" id="{B7F409E0-DD29-4E19-A133-75487BA753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33" y="482"/>
              <a:ext cx="54" cy="60"/>
              <a:chOff x="3509" y="1870"/>
              <a:chExt cx="167" cy="185"/>
            </a:xfrm>
          </p:grpSpPr>
          <p:sp>
            <p:nvSpPr>
              <p:cNvPr id="70866" name="Freeform 210">
                <a:extLst>
                  <a:ext uri="{FF2B5EF4-FFF2-40B4-BE49-F238E27FC236}">
                    <a16:creationId xmlns:a16="http://schemas.microsoft.com/office/drawing/2014/main" id="{3EE65C3F-EA89-48D0-90F3-326D3F77B8B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67" name="Freeform 211">
                <a:extLst>
                  <a:ext uri="{FF2B5EF4-FFF2-40B4-BE49-F238E27FC236}">
                    <a16:creationId xmlns:a16="http://schemas.microsoft.com/office/drawing/2014/main" id="{F7AE97C6-81CB-4B10-852B-B43F18E755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68" name="Freeform 212">
                <a:extLst>
                  <a:ext uri="{FF2B5EF4-FFF2-40B4-BE49-F238E27FC236}">
                    <a16:creationId xmlns:a16="http://schemas.microsoft.com/office/drawing/2014/main" id="{CB8532F3-FBAE-4480-B817-F3590502DF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69" name="Group 213">
              <a:extLst>
                <a:ext uri="{FF2B5EF4-FFF2-40B4-BE49-F238E27FC236}">
                  <a16:creationId xmlns:a16="http://schemas.microsoft.com/office/drawing/2014/main" id="{26D53BAA-C907-4CFC-8324-9AAF3DBA71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68" y="587"/>
              <a:ext cx="54" cy="60"/>
              <a:chOff x="3509" y="1870"/>
              <a:chExt cx="167" cy="185"/>
            </a:xfrm>
          </p:grpSpPr>
          <p:sp>
            <p:nvSpPr>
              <p:cNvPr id="70870" name="Freeform 214">
                <a:extLst>
                  <a:ext uri="{FF2B5EF4-FFF2-40B4-BE49-F238E27FC236}">
                    <a16:creationId xmlns:a16="http://schemas.microsoft.com/office/drawing/2014/main" id="{9E206B43-73CA-4010-8608-0673222ED05E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71" name="Freeform 215">
                <a:extLst>
                  <a:ext uri="{FF2B5EF4-FFF2-40B4-BE49-F238E27FC236}">
                    <a16:creationId xmlns:a16="http://schemas.microsoft.com/office/drawing/2014/main" id="{DF8493A8-7B16-4995-BE37-F854E1B826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72" name="Freeform 216">
                <a:extLst>
                  <a:ext uri="{FF2B5EF4-FFF2-40B4-BE49-F238E27FC236}">
                    <a16:creationId xmlns:a16="http://schemas.microsoft.com/office/drawing/2014/main" id="{05C9547B-B0A2-445E-9DEE-7646ACF9D2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73" name="Group 217">
              <a:extLst>
                <a:ext uri="{FF2B5EF4-FFF2-40B4-BE49-F238E27FC236}">
                  <a16:creationId xmlns:a16="http://schemas.microsoft.com/office/drawing/2014/main" id="{EDF1B85C-E005-4ECC-8629-781C1A8F87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68" y="1515"/>
              <a:ext cx="54" cy="60"/>
              <a:chOff x="3509" y="1870"/>
              <a:chExt cx="167" cy="185"/>
            </a:xfrm>
          </p:grpSpPr>
          <p:sp>
            <p:nvSpPr>
              <p:cNvPr id="70874" name="Freeform 218">
                <a:extLst>
                  <a:ext uri="{FF2B5EF4-FFF2-40B4-BE49-F238E27FC236}">
                    <a16:creationId xmlns:a16="http://schemas.microsoft.com/office/drawing/2014/main" id="{BE12A525-FE04-4F02-8409-43331C30911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75" name="Freeform 219">
                <a:extLst>
                  <a:ext uri="{FF2B5EF4-FFF2-40B4-BE49-F238E27FC236}">
                    <a16:creationId xmlns:a16="http://schemas.microsoft.com/office/drawing/2014/main" id="{42A0872A-5CEA-4190-958D-549D535E5C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76" name="Freeform 220">
                <a:extLst>
                  <a:ext uri="{FF2B5EF4-FFF2-40B4-BE49-F238E27FC236}">
                    <a16:creationId xmlns:a16="http://schemas.microsoft.com/office/drawing/2014/main" id="{C675249F-22B1-4B35-950E-AD7849DD98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77" name="Group 221">
              <a:extLst>
                <a:ext uri="{FF2B5EF4-FFF2-40B4-BE49-F238E27FC236}">
                  <a16:creationId xmlns:a16="http://schemas.microsoft.com/office/drawing/2014/main" id="{F837BE44-90DD-470F-8F59-2C18AE1496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14" y="1566"/>
              <a:ext cx="54" cy="60"/>
              <a:chOff x="3509" y="1870"/>
              <a:chExt cx="167" cy="185"/>
            </a:xfrm>
          </p:grpSpPr>
          <p:sp>
            <p:nvSpPr>
              <p:cNvPr id="70878" name="Freeform 222">
                <a:extLst>
                  <a:ext uri="{FF2B5EF4-FFF2-40B4-BE49-F238E27FC236}">
                    <a16:creationId xmlns:a16="http://schemas.microsoft.com/office/drawing/2014/main" id="{992EC9DB-8F45-4C81-A8B1-7D406AC027A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79" name="Freeform 223">
                <a:extLst>
                  <a:ext uri="{FF2B5EF4-FFF2-40B4-BE49-F238E27FC236}">
                    <a16:creationId xmlns:a16="http://schemas.microsoft.com/office/drawing/2014/main" id="{A35C0A72-5BD5-4ACF-88DD-7323657EDA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80" name="Freeform 224">
                <a:extLst>
                  <a:ext uri="{FF2B5EF4-FFF2-40B4-BE49-F238E27FC236}">
                    <a16:creationId xmlns:a16="http://schemas.microsoft.com/office/drawing/2014/main" id="{9FF62C17-B0CD-475B-A0B0-D46AD2B557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81" name="Group 225">
              <a:extLst>
                <a:ext uri="{FF2B5EF4-FFF2-40B4-BE49-F238E27FC236}">
                  <a16:creationId xmlns:a16="http://schemas.microsoft.com/office/drawing/2014/main" id="{8A6E846B-FEA0-4344-92EB-C3BB9C5A963B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10" y="1845"/>
              <a:ext cx="72" cy="78"/>
              <a:chOff x="3797" y="2046"/>
              <a:chExt cx="104" cy="116"/>
            </a:xfrm>
          </p:grpSpPr>
          <p:sp>
            <p:nvSpPr>
              <p:cNvPr id="70882" name="Freeform 226">
                <a:extLst>
                  <a:ext uri="{FF2B5EF4-FFF2-40B4-BE49-F238E27FC236}">
                    <a16:creationId xmlns:a16="http://schemas.microsoft.com/office/drawing/2014/main" id="{EF9EC39A-F25B-4919-864D-1D8ED221E4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83" name="Freeform 227">
                <a:extLst>
                  <a:ext uri="{FF2B5EF4-FFF2-40B4-BE49-F238E27FC236}">
                    <a16:creationId xmlns:a16="http://schemas.microsoft.com/office/drawing/2014/main" id="{01F05994-00C2-4B6C-87F1-AAC7F266F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84" name="Freeform 228">
                <a:extLst>
                  <a:ext uri="{FF2B5EF4-FFF2-40B4-BE49-F238E27FC236}">
                    <a16:creationId xmlns:a16="http://schemas.microsoft.com/office/drawing/2014/main" id="{D3B8058E-AE23-4FF1-A533-F0ABBFA6E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85" name="Group 229">
              <a:extLst>
                <a:ext uri="{FF2B5EF4-FFF2-40B4-BE49-F238E27FC236}">
                  <a16:creationId xmlns:a16="http://schemas.microsoft.com/office/drawing/2014/main" id="{183699FD-9A9C-4381-9D40-5EA7FB2026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79" y="1253"/>
              <a:ext cx="54" cy="60"/>
              <a:chOff x="3509" y="1870"/>
              <a:chExt cx="167" cy="185"/>
            </a:xfrm>
          </p:grpSpPr>
          <p:sp>
            <p:nvSpPr>
              <p:cNvPr id="70886" name="Freeform 230">
                <a:extLst>
                  <a:ext uri="{FF2B5EF4-FFF2-40B4-BE49-F238E27FC236}">
                    <a16:creationId xmlns:a16="http://schemas.microsoft.com/office/drawing/2014/main" id="{62853D20-56B8-4662-8939-3F7A4ABFB0A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87" name="Freeform 231">
                <a:extLst>
                  <a:ext uri="{FF2B5EF4-FFF2-40B4-BE49-F238E27FC236}">
                    <a16:creationId xmlns:a16="http://schemas.microsoft.com/office/drawing/2014/main" id="{F591774D-53C0-438E-B2CE-B406FE4526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88" name="Freeform 232">
                <a:extLst>
                  <a:ext uri="{FF2B5EF4-FFF2-40B4-BE49-F238E27FC236}">
                    <a16:creationId xmlns:a16="http://schemas.microsoft.com/office/drawing/2014/main" id="{CC95BEA6-2FDE-46A4-A202-783131978F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89" name="Group 233">
              <a:extLst>
                <a:ext uri="{FF2B5EF4-FFF2-40B4-BE49-F238E27FC236}">
                  <a16:creationId xmlns:a16="http://schemas.microsoft.com/office/drawing/2014/main" id="{53566854-49A3-4062-8E4F-02FCA343FB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76" y="1585"/>
              <a:ext cx="54" cy="60"/>
              <a:chOff x="3509" y="1870"/>
              <a:chExt cx="167" cy="185"/>
            </a:xfrm>
          </p:grpSpPr>
          <p:sp>
            <p:nvSpPr>
              <p:cNvPr id="70890" name="Freeform 234">
                <a:extLst>
                  <a:ext uri="{FF2B5EF4-FFF2-40B4-BE49-F238E27FC236}">
                    <a16:creationId xmlns:a16="http://schemas.microsoft.com/office/drawing/2014/main" id="{9F7A2113-865F-42D0-A5A2-DA04AE0C7FD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91" name="Freeform 235">
                <a:extLst>
                  <a:ext uri="{FF2B5EF4-FFF2-40B4-BE49-F238E27FC236}">
                    <a16:creationId xmlns:a16="http://schemas.microsoft.com/office/drawing/2014/main" id="{A8D908BF-81C6-434E-ACB4-522E474843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92" name="Freeform 236">
                <a:extLst>
                  <a:ext uri="{FF2B5EF4-FFF2-40B4-BE49-F238E27FC236}">
                    <a16:creationId xmlns:a16="http://schemas.microsoft.com/office/drawing/2014/main" id="{4ACDF6E9-D53D-4106-A533-642A9E546C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93" name="Group 237">
              <a:extLst>
                <a:ext uri="{FF2B5EF4-FFF2-40B4-BE49-F238E27FC236}">
                  <a16:creationId xmlns:a16="http://schemas.microsoft.com/office/drawing/2014/main" id="{71EA8FA1-C1C7-4CF9-954A-49900C1DDC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12" y="1652"/>
              <a:ext cx="54" cy="60"/>
              <a:chOff x="3509" y="1870"/>
              <a:chExt cx="167" cy="185"/>
            </a:xfrm>
          </p:grpSpPr>
          <p:sp>
            <p:nvSpPr>
              <p:cNvPr id="70894" name="Freeform 238">
                <a:extLst>
                  <a:ext uri="{FF2B5EF4-FFF2-40B4-BE49-F238E27FC236}">
                    <a16:creationId xmlns:a16="http://schemas.microsoft.com/office/drawing/2014/main" id="{A47DB917-B4B5-48A9-93C0-02B9AF2A360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95" name="Freeform 239">
                <a:extLst>
                  <a:ext uri="{FF2B5EF4-FFF2-40B4-BE49-F238E27FC236}">
                    <a16:creationId xmlns:a16="http://schemas.microsoft.com/office/drawing/2014/main" id="{FEE3F6A9-D1E9-4BEA-94A0-4694EC6772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96" name="Freeform 240">
                <a:extLst>
                  <a:ext uri="{FF2B5EF4-FFF2-40B4-BE49-F238E27FC236}">
                    <a16:creationId xmlns:a16="http://schemas.microsoft.com/office/drawing/2014/main" id="{148CCFFB-4E0E-4B55-9A7E-B965D31E96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897" name="Group 241">
              <a:extLst>
                <a:ext uri="{FF2B5EF4-FFF2-40B4-BE49-F238E27FC236}">
                  <a16:creationId xmlns:a16="http://schemas.microsoft.com/office/drawing/2014/main" id="{70B60860-A1A7-433E-8911-DDC3847ABB1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295" y="859"/>
              <a:ext cx="54" cy="60"/>
              <a:chOff x="3509" y="1870"/>
              <a:chExt cx="167" cy="185"/>
            </a:xfrm>
          </p:grpSpPr>
          <p:sp>
            <p:nvSpPr>
              <p:cNvPr id="70898" name="Freeform 242">
                <a:extLst>
                  <a:ext uri="{FF2B5EF4-FFF2-40B4-BE49-F238E27FC236}">
                    <a16:creationId xmlns:a16="http://schemas.microsoft.com/office/drawing/2014/main" id="{5871198D-2CF5-40E7-B861-89C37C17524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99" name="Freeform 243">
                <a:extLst>
                  <a:ext uri="{FF2B5EF4-FFF2-40B4-BE49-F238E27FC236}">
                    <a16:creationId xmlns:a16="http://schemas.microsoft.com/office/drawing/2014/main" id="{C0246D4E-F37F-4A8A-AFBD-91F6197D57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00" name="Freeform 244">
                <a:extLst>
                  <a:ext uri="{FF2B5EF4-FFF2-40B4-BE49-F238E27FC236}">
                    <a16:creationId xmlns:a16="http://schemas.microsoft.com/office/drawing/2014/main" id="{F798E901-5A45-4141-80A3-2979BAFE22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01" name="Group 245">
              <a:extLst>
                <a:ext uri="{FF2B5EF4-FFF2-40B4-BE49-F238E27FC236}">
                  <a16:creationId xmlns:a16="http://schemas.microsoft.com/office/drawing/2014/main" id="{DD0C90F6-6020-4659-9B35-50927B53660B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443" y="1389"/>
              <a:ext cx="85" cy="94"/>
              <a:chOff x="3509" y="1870"/>
              <a:chExt cx="167" cy="185"/>
            </a:xfrm>
          </p:grpSpPr>
          <p:sp>
            <p:nvSpPr>
              <p:cNvPr id="70902" name="Freeform 246">
                <a:extLst>
                  <a:ext uri="{FF2B5EF4-FFF2-40B4-BE49-F238E27FC236}">
                    <a16:creationId xmlns:a16="http://schemas.microsoft.com/office/drawing/2014/main" id="{4DFC09FD-A377-4828-8007-56038D4B3D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03" name="Freeform 247">
                <a:extLst>
                  <a:ext uri="{FF2B5EF4-FFF2-40B4-BE49-F238E27FC236}">
                    <a16:creationId xmlns:a16="http://schemas.microsoft.com/office/drawing/2014/main" id="{5B0F076F-B0E0-431B-BF91-C66CB406D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04" name="Freeform 248">
                <a:extLst>
                  <a:ext uri="{FF2B5EF4-FFF2-40B4-BE49-F238E27FC236}">
                    <a16:creationId xmlns:a16="http://schemas.microsoft.com/office/drawing/2014/main" id="{464ED03C-307D-4D14-93C8-4B0D94789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05" name="Group 249">
              <a:extLst>
                <a:ext uri="{FF2B5EF4-FFF2-40B4-BE49-F238E27FC236}">
                  <a16:creationId xmlns:a16="http://schemas.microsoft.com/office/drawing/2014/main" id="{7F0EDCBD-6DA6-4CBE-91E4-B1F224B64A1E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470" y="1706"/>
              <a:ext cx="45" cy="50"/>
              <a:chOff x="3797" y="2046"/>
              <a:chExt cx="104" cy="116"/>
            </a:xfrm>
          </p:grpSpPr>
          <p:sp>
            <p:nvSpPr>
              <p:cNvPr id="70906" name="Freeform 250">
                <a:extLst>
                  <a:ext uri="{FF2B5EF4-FFF2-40B4-BE49-F238E27FC236}">
                    <a16:creationId xmlns:a16="http://schemas.microsoft.com/office/drawing/2014/main" id="{652E06E5-3B7E-48C9-A8DA-890252B25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07" name="Freeform 251">
                <a:extLst>
                  <a:ext uri="{FF2B5EF4-FFF2-40B4-BE49-F238E27FC236}">
                    <a16:creationId xmlns:a16="http://schemas.microsoft.com/office/drawing/2014/main" id="{759941BD-9A15-4488-9B8E-48DF4127C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08" name="Freeform 252">
                <a:extLst>
                  <a:ext uri="{FF2B5EF4-FFF2-40B4-BE49-F238E27FC236}">
                    <a16:creationId xmlns:a16="http://schemas.microsoft.com/office/drawing/2014/main" id="{4867379E-2797-4097-A556-714A63ED2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70944" name="Group 288">
            <a:extLst>
              <a:ext uri="{FF2B5EF4-FFF2-40B4-BE49-F238E27FC236}">
                <a16:creationId xmlns:a16="http://schemas.microsoft.com/office/drawing/2014/main" id="{E920D0EC-D7E5-48A4-8740-DAC6B20C2944}"/>
              </a:ext>
            </a:extLst>
          </p:cNvPr>
          <p:cNvGrpSpPr>
            <a:grpSpLocks/>
          </p:cNvGrpSpPr>
          <p:nvPr/>
        </p:nvGrpSpPr>
        <p:grpSpPr bwMode="auto">
          <a:xfrm>
            <a:off x="0" y="7100888"/>
            <a:ext cx="3263900" cy="2954337"/>
            <a:chOff x="984" y="1478"/>
            <a:chExt cx="2056" cy="1861"/>
          </a:xfrm>
        </p:grpSpPr>
        <p:grpSp>
          <p:nvGrpSpPr>
            <p:cNvPr id="70945" name="Group 289">
              <a:extLst>
                <a:ext uri="{FF2B5EF4-FFF2-40B4-BE49-F238E27FC236}">
                  <a16:creationId xmlns:a16="http://schemas.microsoft.com/office/drawing/2014/main" id="{3DA85609-614D-4B96-B0D6-1C91FD654B5F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2740" y="2679"/>
              <a:ext cx="46" cy="51"/>
              <a:chOff x="3509" y="1870"/>
              <a:chExt cx="167" cy="185"/>
            </a:xfrm>
          </p:grpSpPr>
          <p:sp>
            <p:nvSpPr>
              <p:cNvPr id="70946" name="Freeform 290">
                <a:extLst>
                  <a:ext uri="{FF2B5EF4-FFF2-40B4-BE49-F238E27FC236}">
                    <a16:creationId xmlns:a16="http://schemas.microsoft.com/office/drawing/2014/main" id="{0B7A007A-29F8-49D8-A893-554CCE7DBB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47" name="Freeform 291">
                <a:extLst>
                  <a:ext uri="{FF2B5EF4-FFF2-40B4-BE49-F238E27FC236}">
                    <a16:creationId xmlns:a16="http://schemas.microsoft.com/office/drawing/2014/main" id="{15A78A69-85D1-41A8-A046-7D76F8F07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48" name="Freeform 292">
                <a:extLst>
                  <a:ext uri="{FF2B5EF4-FFF2-40B4-BE49-F238E27FC236}">
                    <a16:creationId xmlns:a16="http://schemas.microsoft.com/office/drawing/2014/main" id="{D4F3916A-CA5A-42B7-884D-BD1B85EB9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49" name="Group 293">
              <a:extLst>
                <a:ext uri="{FF2B5EF4-FFF2-40B4-BE49-F238E27FC236}">
                  <a16:creationId xmlns:a16="http://schemas.microsoft.com/office/drawing/2014/main" id="{68C58A57-14B3-469D-AA5D-7469448F40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38" y="3202"/>
              <a:ext cx="36" cy="40"/>
              <a:chOff x="3509" y="1870"/>
              <a:chExt cx="167" cy="185"/>
            </a:xfrm>
          </p:grpSpPr>
          <p:sp>
            <p:nvSpPr>
              <p:cNvPr id="70950" name="Freeform 294">
                <a:extLst>
                  <a:ext uri="{FF2B5EF4-FFF2-40B4-BE49-F238E27FC236}">
                    <a16:creationId xmlns:a16="http://schemas.microsoft.com/office/drawing/2014/main" id="{18596F35-08CE-495E-B5BC-D5709F70BB7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51" name="Freeform 295">
                <a:extLst>
                  <a:ext uri="{FF2B5EF4-FFF2-40B4-BE49-F238E27FC236}">
                    <a16:creationId xmlns:a16="http://schemas.microsoft.com/office/drawing/2014/main" id="{BE931035-0CAA-41DE-B790-B5EB1187C5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52" name="Freeform 296">
                <a:extLst>
                  <a:ext uri="{FF2B5EF4-FFF2-40B4-BE49-F238E27FC236}">
                    <a16:creationId xmlns:a16="http://schemas.microsoft.com/office/drawing/2014/main" id="{00F16DF3-5619-4669-A262-862E42CC4D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53" name="Group 297">
              <a:extLst>
                <a:ext uri="{FF2B5EF4-FFF2-40B4-BE49-F238E27FC236}">
                  <a16:creationId xmlns:a16="http://schemas.microsoft.com/office/drawing/2014/main" id="{8CB5D44B-3C21-4246-9841-36779A85D0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867" y="3207"/>
              <a:ext cx="36" cy="40"/>
              <a:chOff x="3509" y="1870"/>
              <a:chExt cx="167" cy="185"/>
            </a:xfrm>
          </p:grpSpPr>
          <p:sp>
            <p:nvSpPr>
              <p:cNvPr id="70954" name="Freeform 298">
                <a:extLst>
                  <a:ext uri="{FF2B5EF4-FFF2-40B4-BE49-F238E27FC236}">
                    <a16:creationId xmlns:a16="http://schemas.microsoft.com/office/drawing/2014/main" id="{AF8A2CEB-465B-46BC-988A-5C5E98D941A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55" name="Freeform 299">
                <a:extLst>
                  <a:ext uri="{FF2B5EF4-FFF2-40B4-BE49-F238E27FC236}">
                    <a16:creationId xmlns:a16="http://schemas.microsoft.com/office/drawing/2014/main" id="{72388C7D-54CF-4643-9FED-CE5245819E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56" name="Freeform 300">
                <a:extLst>
                  <a:ext uri="{FF2B5EF4-FFF2-40B4-BE49-F238E27FC236}">
                    <a16:creationId xmlns:a16="http://schemas.microsoft.com/office/drawing/2014/main" id="{E70A7B45-227F-4F9C-9A9C-D1F23AAEC1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57" name="Group 301">
              <a:extLst>
                <a:ext uri="{FF2B5EF4-FFF2-40B4-BE49-F238E27FC236}">
                  <a16:creationId xmlns:a16="http://schemas.microsoft.com/office/drawing/2014/main" id="{00FF9C8D-2E2B-4D4A-B218-1B9A500CA29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873" y="2263"/>
              <a:ext cx="36" cy="40"/>
              <a:chOff x="3509" y="1870"/>
              <a:chExt cx="167" cy="185"/>
            </a:xfrm>
          </p:grpSpPr>
          <p:sp>
            <p:nvSpPr>
              <p:cNvPr id="70958" name="Freeform 302">
                <a:extLst>
                  <a:ext uri="{FF2B5EF4-FFF2-40B4-BE49-F238E27FC236}">
                    <a16:creationId xmlns:a16="http://schemas.microsoft.com/office/drawing/2014/main" id="{3CE7316D-6DCF-4A4C-821C-3550389618D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59" name="Freeform 303">
                <a:extLst>
                  <a:ext uri="{FF2B5EF4-FFF2-40B4-BE49-F238E27FC236}">
                    <a16:creationId xmlns:a16="http://schemas.microsoft.com/office/drawing/2014/main" id="{D7B460DF-4407-4DED-9999-C7B8D25B87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60" name="Freeform 304">
                <a:extLst>
                  <a:ext uri="{FF2B5EF4-FFF2-40B4-BE49-F238E27FC236}">
                    <a16:creationId xmlns:a16="http://schemas.microsoft.com/office/drawing/2014/main" id="{876F12CF-BD3C-4081-A436-B76A3A1DC1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61" name="Group 305">
              <a:extLst>
                <a:ext uri="{FF2B5EF4-FFF2-40B4-BE49-F238E27FC236}">
                  <a16:creationId xmlns:a16="http://schemas.microsoft.com/office/drawing/2014/main" id="{1EA9ECDF-2B79-48BB-BDCE-F7E47F0E65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52" y="1518"/>
              <a:ext cx="36" cy="40"/>
              <a:chOff x="3509" y="1870"/>
              <a:chExt cx="167" cy="185"/>
            </a:xfrm>
          </p:grpSpPr>
          <p:sp>
            <p:nvSpPr>
              <p:cNvPr id="70962" name="Freeform 306">
                <a:extLst>
                  <a:ext uri="{FF2B5EF4-FFF2-40B4-BE49-F238E27FC236}">
                    <a16:creationId xmlns:a16="http://schemas.microsoft.com/office/drawing/2014/main" id="{0539AE8E-6D92-4155-9750-F1326EFF159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63" name="Freeform 307">
                <a:extLst>
                  <a:ext uri="{FF2B5EF4-FFF2-40B4-BE49-F238E27FC236}">
                    <a16:creationId xmlns:a16="http://schemas.microsoft.com/office/drawing/2014/main" id="{84DF2B35-BEFA-410A-BF4E-CA63EF2D95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64" name="Freeform 308">
                <a:extLst>
                  <a:ext uri="{FF2B5EF4-FFF2-40B4-BE49-F238E27FC236}">
                    <a16:creationId xmlns:a16="http://schemas.microsoft.com/office/drawing/2014/main" id="{B3A28E09-15E8-449A-BDAA-C9C0878BF2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65" name="Group 309">
              <a:extLst>
                <a:ext uri="{FF2B5EF4-FFF2-40B4-BE49-F238E27FC236}">
                  <a16:creationId xmlns:a16="http://schemas.microsoft.com/office/drawing/2014/main" id="{98A75925-E918-4214-9EF9-72DD7239AB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3" y="3248"/>
              <a:ext cx="53" cy="59"/>
              <a:chOff x="3797" y="2046"/>
              <a:chExt cx="104" cy="116"/>
            </a:xfrm>
          </p:grpSpPr>
          <p:sp>
            <p:nvSpPr>
              <p:cNvPr id="70966" name="Freeform 310">
                <a:extLst>
                  <a:ext uri="{FF2B5EF4-FFF2-40B4-BE49-F238E27FC236}">
                    <a16:creationId xmlns:a16="http://schemas.microsoft.com/office/drawing/2014/main" id="{F8F7096F-AC75-4E47-858A-64F0B9E898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67" name="Freeform 311">
                <a:extLst>
                  <a:ext uri="{FF2B5EF4-FFF2-40B4-BE49-F238E27FC236}">
                    <a16:creationId xmlns:a16="http://schemas.microsoft.com/office/drawing/2014/main" id="{95A6A0A3-E064-42FD-9590-8CB36BF08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68" name="Freeform 312">
                <a:extLst>
                  <a:ext uri="{FF2B5EF4-FFF2-40B4-BE49-F238E27FC236}">
                    <a16:creationId xmlns:a16="http://schemas.microsoft.com/office/drawing/2014/main" id="{A6450D92-DB3F-4B86-B348-E863FEBB4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69" name="Group 313">
              <a:extLst>
                <a:ext uri="{FF2B5EF4-FFF2-40B4-BE49-F238E27FC236}">
                  <a16:creationId xmlns:a16="http://schemas.microsoft.com/office/drawing/2014/main" id="{4466A8FE-F935-46A4-9725-20C7E0DB71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52" y="1609"/>
              <a:ext cx="36" cy="40"/>
              <a:chOff x="3509" y="1870"/>
              <a:chExt cx="167" cy="185"/>
            </a:xfrm>
          </p:grpSpPr>
          <p:sp>
            <p:nvSpPr>
              <p:cNvPr id="70970" name="Freeform 314">
                <a:extLst>
                  <a:ext uri="{FF2B5EF4-FFF2-40B4-BE49-F238E27FC236}">
                    <a16:creationId xmlns:a16="http://schemas.microsoft.com/office/drawing/2014/main" id="{A420572A-7F22-432E-BF39-38BE83C1649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71" name="Freeform 315">
                <a:extLst>
                  <a:ext uri="{FF2B5EF4-FFF2-40B4-BE49-F238E27FC236}">
                    <a16:creationId xmlns:a16="http://schemas.microsoft.com/office/drawing/2014/main" id="{E86943A2-466E-4CE9-8535-683EBD37B7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72" name="Freeform 316">
                <a:extLst>
                  <a:ext uri="{FF2B5EF4-FFF2-40B4-BE49-F238E27FC236}">
                    <a16:creationId xmlns:a16="http://schemas.microsoft.com/office/drawing/2014/main" id="{0DFEE6C9-92E0-40A4-97CD-34AAAB699A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73" name="Group 317">
              <a:extLst>
                <a:ext uri="{FF2B5EF4-FFF2-40B4-BE49-F238E27FC236}">
                  <a16:creationId xmlns:a16="http://schemas.microsoft.com/office/drawing/2014/main" id="{C2A2A29C-98CF-428B-8128-A81DE588934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874" y="3112"/>
              <a:ext cx="36" cy="40"/>
              <a:chOff x="3509" y="1870"/>
              <a:chExt cx="167" cy="185"/>
            </a:xfrm>
          </p:grpSpPr>
          <p:sp>
            <p:nvSpPr>
              <p:cNvPr id="70974" name="Freeform 318">
                <a:extLst>
                  <a:ext uri="{FF2B5EF4-FFF2-40B4-BE49-F238E27FC236}">
                    <a16:creationId xmlns:a16="http://schemas.microsoft.com/office/drawing/2014/main" id="{3E436BA9-339C-48F8-9814-C39261E1CE8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75" name="Freeform 319">
                <a:extLst>
                  <a:ext uri="{FF2B5EF4-FFF2-40B4-BE49-F238E27FC236}">
                    <a16:creationId xmlns:a16="http://schemas.microsoft.com/office/drawing/2014/main" id="{66D5322A-7C7A-463A-99C5-3612958D2E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76" name="Freeform 320">
                <a:extLst>
                  <a:ext uri="{FF2B5EF4-FFF2-40B4-BE49-F238E27FC236}">
                    <a16:creationId xmlns:a16="http://schemas.microsoft.com/office/drawing/2014/main" id="{FEAF67A1-9C9D-4AFA-A525-C73AB7003A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77" name="Group 321">
              <a:extLst>
                <a:ext uri="{FF2B5EF4-FFF2-40B4-BE49-F238E27FC236}">
                  <a16:creationId xmlns:a16="http://schemas.microsoft.com/office/drawing/2014/main" id="{8FDF3658-1EFC-4946-BA2A-1A1332598A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85" y="2589"/>
              <a:ext cx="36" cy="40"/>
              <a:chOff x="3509" y="1870"/>
              <a:chExt cx="167" cy="185"/>
            </a:xfrm>
          </p:grpSpPr>
          <p:sp>
            <p:nvSpPr>
              <p:cNvPr id="70978" name="Freeform 322">
                <a:extLst>
                  <a:ext uri="{FF2B5EF4-FFF2-40B4-BE49-F238E27FC236}">
                    <a16:creationId xmlns:a16="http://schemas.microsoft.com/office/drawing/2014/main" id="{91D6FDAF-3AA5-4BE4-A743-5103081881E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79" name="Freeform 323">
                <a:extLst>
                  <a:ext uri="{FF2B5EF4-FFF2-40B4-BE49-F238E27FC236}">
                    <a16:creationId xmlns:a16="http://schemas.microsoft.com/office/drawing/2014/main" id="{13136BA7-6288-43FD-9927-13014562CA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80" name="Freeform 324">
                <a:extLst>
                  <a:ext uri="{FF2B5EF4-FFF2-40B4-BE49-F238E27FC236}">
                    <a16:creationId xmlns:a16="http://schemas.microsoft.com/office/drawing/2014/main" id="{97BE16DA-654D-4A81-BADC-5C49F59E49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81" name="Group 325">
              <a:extLst>
                <a:ext uri="{FF2B5EF4-FFF2-40B4-BE49-F238E27FC236}">
                  <a16:creationId xmlns:a16="http://schemas.microsoft.com/office/drawing/2014/main" id="{4922CD5D-08D0-44E9-944B-58575DBFCC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927" y="2301"/>
              <a:ext cx="36" cy="40"/>
              <a:chOff x="3509" y="1870"/>
              <a:chExt cx="167" cy="185"/>
            </a:xfrm>
          </p:grpSpPr>
          <p:sp>
            <p:nvSpPr>
              <p:cNvPr id="70982" name="Freeform 326">
                <a:extLst>
                  <a:ext uri="{FF2B5EF4-FFF2-40B4-BE49-F238E27FC236}">
                    <a16:creationId xmlns:a16="http://schemas.microsoft.com/office/drawing/2014/main" id="{2FDD5257-2487-4DE6-B72F-680DD13700E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83" name="Freeform 327">
                <a:extLst>
                  <a:ext uri="{FF2B5EF4-FFF2-40B4-BE49-F238E27FC236}">
                    <a16:creationId xmlns:a16="http://schemas.microsoft.com/office/drawing/2014/main" id="{1DB3D293-9CFC-4EA4-95AF-26F1F1C1CC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84" name="Freeform 328">
                <a:extLst>
                  <a:ext uri="{FF2B5EF4-FFF2-40B4-BE49-F238E27FC236}">
                    <a16:creationId xmlns:a16="http://schemas.microsoft.com/office/drawing/2014/main" id="{35C93C9E-A154-42C6-8AD3-E990BBDE77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85" name="Group 329">
              <a:extLst>
                <a:ext uri="{FF2B5EF4-FFF2-40B4-BE49-F238E27FC236}">
                  <a16:creationId xmlns:a16="http://schemas.microsoft.com/office/drawing/2014/main" id="{39AD7702-9327-4E01-A431-E7EDD91AD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92" y="2031"/>
              <a:ext cx="48" cy="52"/>
              <a:chOff x="3797" y="2046"/>
              <a:chExt cx="104" cy="116"/>
            </a:xfrm>
          </p:grpSpPr>
          <p:sp>
            <p:nvSpPr>
              <p:cNvPr id="70986" name="Freeform 330">
                <a:extLst>
                  <a:ext uri="{FF2B5EF4-FFF2-40B4-BE49-F238E27FC236}">
                    <a16:creationId xmlns:a16="http://schemas.microsoft.com/office/drawing/2014/main" id="{3397BD76-CDD3-494D-9ADC-ED104BBDAD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87" name="Freeform 331">
                <a:extLst>
                  <a:ext uri="{FF2B5EF4-FFF2-40B4-BE49-F238E27FC236}">
                    <a16:creationId xmlns:a16="http://schemas.microsoft.com/office/drawing/2014/main" id="{CF0CB712-CE38-4F70-916C-E9C0B785C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88" name="Freeform 332">
                <a:extLst>
                  <a:ext uri="{FF2B5EF4-FFF2-40B4-BE49-F238E27FC236}">
                    <a16:creationId xmlns:a16="http://schemas.microsoft.com/office/drawing/2014/main" id="{C3F85A1A-8B41-4A48-8565-13772F2D5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89" name="Group 333">
              <a:extLst>
                <a:ext uri="{FF2B5EF4-FFF2-40B4-BE49-F238E27FC236}">
                  <a16:creationId xmlns:a16="http://schemas.microsoft.com/office/drawing/2014/main" id="{FDBCFFA0-007E-4652-93AB-6C174AE477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834" y="2296"/>
              <a:ext cx="36" cy="40"/>
              <a:chOff x="3509" y="1870"/>
              <a:chExt cx="167" cy="185"/>
            </a:xfrm>
          </p:grpSpPr>
          <p:sp>
            <p:nvSpPr>
              <p:cNvPr id="70990" name="Freeform 334">
                <a:extLst>
                  <a:ext uri="{FF2B5EF4-FFF2-40B4-BE49-F238E27FC236}">
                    <a16:creationId xmlns:a16="http://schemas.microsoft.com/office/drawing/2014/main" id="{7F2E9634-9755-4528-A41C-35901CF9C88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91" name="Freeform 335">
                <a:extLst>
                  <a:ext uri="{FF2B5EF4-FFF2-40B4-BE49-F238E27FC236}">
                    <a16:creationId xmlns:a16="http://schemas.microsoft.com/office/drawing/2014/main" id="{44DE83AF-8934-41EC-A33B-7BC5E354E0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92" name="Freeform 336">
                <a:extLst>
                  <a:ext uri="{FF2B5EF4-FFF2-40B4-BE49-F238E27FC236}">
                    <a16:creationId xmlns:a16="http://schemas.microsoft.com/office/drawing/2014/main" id="{83989379-8AE5-44BE-BF21-C418B6B3EC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93" name="Group 337">
              <a:extLst>
                <a:ext uri="{FF2B5EF4-FFF2-40B4-BE49-F238E27FC236}">
                  <a16:creationId xmlns:a16="http://schemas.microsoft.com/office/drawing/2014/main" id="{7043AC04-258B-4C57-A778-06AB60D900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658" y="2420"/>
              <a:ext cx="36" cy="40"/>
              <a:chOff x="3509" y="1870"/>
              <a:chExt cx="167" cy="185"/>
            </a:xfrm>
          </p:grpSpPr>
          <p:sp>
            <p:nvSpPr>
              <p:cNvPr id="70994" name="Freeform 338">
                <a:extLst>
                  <a:ext uri="{FF2B5EF4-FFF2-40B4-BE49-F238E27FC236}">
                    <a16:creationId xmlns:a16="http://schemas.microsoft.com/office/drawing/2014/main" id="{8F52EDF4-84C4-42D6-93AD-9E7958FBDBD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95" name="Freeform 339">
                <a:extLst>
                  <a:ext uri="{FF2B5EF4-FFF2-40B4-BE49-F238E27FC236}">
                    <a16:creationId xmlns:a16="http://schemas.microsoft.com/office/drawing/2014/main" id="{F863CC6D-F0DE-4453-B017-AAC0633F0F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96" name="Freeform 340">
                <a:extLst>
                  <a:ext uri="{FF2B5EF4-FFF2-40B4-BE49-F238E27FC236}">
                    <a16:creationId xmlns:a16="http://schemas.microsoft.com/office/drawing/2014/main" id="{CED118FD-0E1F-4A7A-8C9D-FE591DBFC1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0997" name="Group 341">
              <a:extLst>
                <a:ext uri="{FF2B5EF4-FFF2-40B4-BE49-F238E27FC236}">
                  <a16:creationId xmlns:a16="http://schemas.microsoft.com/office/drawing/2014/main" id="{75F9EC8B-61CD-4724-B037-2CDCFB8588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328" y="2634"/>
              <a:ext cx="36" cy="40"/>
              <a:chOff x="3509" y="1870"/>
              <a:chExt cx="167" cy="185"/>
            </a:xfrm>
          </p:grpSpPr>
          <p:sp>
            <p:nvSpPr>
              <p:cNvPr id="70998" name="Freeform 342">
                <a:extLst>
                  <a:ext uri="{FF2B5EF4-FFF2-40B4-BE49-F238E27FC236}">
                    <a16:creationId xmlns:a16="http://schemas.microsoft.com/office/drawing/2014/main" id="{AC5C9C9B-36AD-451B-AF2A-1AE8AF65A2F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99" name="Freeform 343">
                <a:extLst>
                  <a:ext uri="{FF2B5EF4-FFF2-40B4-BE49-F238E27FC236}">
                    <a16:creationId xmlns:a16="http://schemas.microsoft.com/office/drawing/2014/main" id="{9D16F7FD-B885-47AF-816B-272A34A64D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00" name="Freeform 344">
                <a:extLst>
                  <a:ext uri="{FF2B5EF4-FFF2-40B4-BE49-F238E27FC236}">
                    <a16:creationId xmlns:a16="http://schemas.microsoft.com/office/drawing/2014/main" id="{93DD4833-2D29-46AE-BF32-71CE6267F4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01" name="Group 345">
              <a:extLst>
                <a:ext uri="{FF2B5EF4-FFF2-40B4-BE49-F238E27FC236}">
                  <a16:creationId xmlns:a16="http://schemas.microsoft.com/office/drawing/2014/main" id="{BAF60150-6832-4D69-ABE0-BF26570788F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125" y="2827"/>
              <a:ext cx="36" cy="40"/>
              <a:chOff x="3509" y="1870"/>
              <a:chExt cx="167" cy="185"/>
            </a:xfrm>
          </p:grpSpPr>
          <p:sp>
            <p:nvSpPr>
              <p:cNvPr id="71002" name="Freeform 346">
                <a:extLst>
                  <a:ext uri="{FF2B5EF4-FFF2-40B4-BE49-F238E27FC236}">
                    <a16:creationId xmlns:a16="http://schemas.microsoft.com/office/drawing/2014/main" id="{AB362BD4-42FA-4166-888E-6C812C69B48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03" name="Freeform 347">
                <a:extLst>
                  <a:ext uri="{FF2B5EF4-FFF2-40B4-BE49-F238E27FC236}">
                    <a16:creationId xmlns:a16="http://schemas.microsoft.com/office/drawing/2014/main" id="{D36BECEB-F187-4C5C-B212-4A09F94C8E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04" name="Freeform 348">
                <a:extLst>
                  <a:ext uri="{FF2B5EF4-FFF2-40B4-BE49-F238E27FC236}">
                    <a16:creationId xmlns:a16="http://schemas.microsoft.com/office/drawing/2014/main" id="{BA70D57D-A786-424B-8CB5-A3B6BA1F15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05" name="Group 349">
              <a:extLst>
                <a:ext uri="{FF2B5EF4-FFF2-40B4-BE49-F238E27FC236}">
                  <a16:creationId xmlns:a16="http://schemas.microsoft.com/office/drawing/2014/main" id="{83A61EE5-03FC-472F-AC61-3F98520F9C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3" y="2250"/>
              <a:ext cx="85" cy="94"/>
              <a:chOff x="3509" y="1870"/>
              <a:chExt cx="167" cy="185"/>
            </a:xfrm>
          </p:grpSpPr>
          <p:sp>
            <p:nvSpPr>
              <p:cNvPr id="71006" name="Freeform 350">
                <a:extLst>
                  <a:ext uri="{FF2B5EF4-FFF2-40B4-BE49-F238E27FC236}">
                    <a16:creationId xmlns:a16="http://schemas.microsoft.com/office/drawing/2014/main" id="{48B16A54-779B-467B-ADB0-7775AE4765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07" name="Freeform 351">
                <a:extLst>
                  <a:ext uri="{FF2B5EF4-FFF2-40B4-BE49-F238E27FC236}">
                    <a16:creationId xmlns:a16="http://schemas.microsoft.com/office/drawing/2014/main" id="{C136A0E8-D794-468D-86EC-61963A858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08" name="Freeform 352">
                <a:extLst>
                  <a:ext uri="{FF2B5EF4-FFF2-40B4-BE49-F238E27FC236}">
                    <a16:creationId xmlns:a16="http://schemas.microsoft.com/office/drawing/2014/main" id="{079E923B-48AC-4FE3-A333-85E39F7A6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09" name="Group 353">
              <a:extLst>
                <a:ext uri="{FF2B5EF4-FFF2-40B4-BE49-F238E27FC236}">
                  <a16:creationId xmlns:a16="http://schemas.microsoft.com/office/drawing/2014/main" id="{DF8EC459-89E3-4FB8-868D-E5D1F5460B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5" y="2736"/>
              <a:ext cx="53" cy="59"/>
              <a:chOff x="3797" y="2046"/>
              <a:chExt cx="104" cy="116"/>
            </a:xfrm>
          </p:grpSpPr>
          <p:sp>
            <p:nvSpPr>
              <p:cNvPr id="71010" name="Freeform 354">
                <a:extLst>
                  <a:ext uri="{FF2B5EF4-FFF2-40B4-BE49-F238E27FC236}">
                    <a16:creationId xmlns:a16="http://schemas.microsoft.com/office/drawing/2014/main" id="{C0FEC456-0B37-42EC-A331-1158099834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11" name="Freeform 355">
                <a:extLst>
                  <a:ext uri="{FF2B5EF4-FFF2-40B4-BE49-F238E27FC236}">
                    <a16:creationId xmlns:a16="http://schemas.microsoft.com/office/drawing/2014/main" id="{F7ADD5B2-D0AE-4AD8-A335-835F70005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12" name="Freeform 356">
                <a:extLst>
                  <a:ext uri="{FF2B5EF4-FFF2-40B4-BE49-F238E27FC236}">
                    <a16:creationId xmlns:a16="http://schemas.microsoft.com/office/drawing/2014/main" id="{338CFC90-3D4E-4E77-A82A-91F28FC33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13" name="Group 357">
              <a:extLst>
                <a:ext uri="{FF2B5EF4-FFF2-40B4-BE49-F238E27FC236}">
                  <a16:creationId xmlns:a16="http://schemas.microsoft.com/office/drawing/2014/main" id="{1088E79C-9E5A-49E0-A51F-E7E6D899590E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1818" y="2106"/>
              <a:ext cx="46" cy="51"/>
              <a:chOff x="3509" y="1870"/>
              <a:chExt cx="167" cy="185"/>
            </a:xfrm>
          </p:grpSpPr>
          <p:sp>
            <p:nvSpPr>
              <p:cNvPr id="71014" name="Freeform 358">
                <a:extLst>
                  <a:ext uri="{FF2B5EF4-FFF2-40B4-BE49-F238E27FC236}">
                    <a16:creationId xmlns:a16="http://schemas.microsoft.com/office/drawing/2014/main" id="{783374D9-FF9B-48F0-9B76-AD69CB0E49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15" name="Freeform 359">
                <a:extLst>
                  <a:ext uri="{FF2B5EF4-FFF2-40B4-BE49-F238E27FC236}">
                    <a16:creationId xmlns:a16="http://schemas.microsoft.com/office/drawing/2014/main" id="{7F19BF3F-F427-4021-A64C-93B9556DA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16" name="Freeform 360">
                <a:extLst>
                  <a:ext uri="{FF2B5EF4-FFF2-40B4-BE49-F238E27FC236}">
                    <a16:creationId xmlns:a16="http://schemas.microsoft.com/office/drawing/2014/main" id="{DE0C93BD-A43C-410A-932A-ABD7FFD7F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17" name="Group 361">
              <a:extLst>
                <a:ext uri="{FF2B5EF4-FFF2-40B4-BE49-F238E27FC236}">
                  <a16:creationId xmlns:a16="http://schemas.microsoft.com/office/drawing/2014/main" id="{1EBD5147-48D5-4616-BE04-DE1FFC35C83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396" y="1835"/>
              <a:ext cx="36" cy="40"/>
              <a:chOff x="3509" y="1870"/>
              <a:chExt cx="167" cy="185"/>
            </a:xfrm>
          </p:grpSpPr>
          <p:sp>
            <p:nvSpPr>
              <p:cNvPr id="71018" name="Freeform 362">
                <a:extLst>
                  <a:ext uri="{FF2B5EF4-FFF2-40B4-BE49-F238E27FC236}">
                    <a16:creationId xmlns:a16="http://schemas.microsoft.com/office/drawing/2014/main" id="{A0B46674-4AE8-4019-865B-1788097923E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19" name="Freeform 363">
                <a:extLst>
                  <a:ext uri="{FF2B5EF4-FFF2-40B4-BE49-F238E27FC236}">
                    <a16:creationId xmlns:a16="http://schemas.microsoft.com/office/drawing/2014/main" id="{22D40696-CB80-41FF-8C93-086FDB9F65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20" name="Freeform 364">
                <a:extLst>
                  <a:ext uri="{FF2B5EF4-FFF2-40B4-BE49-F238E27FC236}">
                    <a16:creationId xmlns:a16="http://schemas.microsoft.com/office/drawing/2014/main" id="{792E0E8D-E1B5-45B7-A55F-65287CB69E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21" name="Group 365">
              <a:extLst>
                <a:ext uri="{FF2B5EF4-FFF2-40B4-BE49-F238E27FC236}">
                  <a16:creationId xmlns:a16="http://schemas.microsoft.com/office/drawing/2014/main" id="{ACE61491-6956-43E8-A3FA-0A3847B15F6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89" y="3072"/>
              <a:ext cx="36" cy="40"/>
              <a:chOff x="3509" y="1870"/>
              <a:chExt cx="167" cy="185"/>
            </a:xfrm>
          </p:grpSpPr>
          <p:sp>
            <p:nvSpPr>
              <p:cNvPr id="71022" name="Freeform 366">
                <a:extLst>
                  <a:ext uri="{FF2B5EF4-FFF2-40B4-BE49-F238E27FC236}">
                    <a16:creationId xmlns:a16="http://schemas.microsoft.com/office/drawing/2014/main" id="{47D192D3-45FD-428D-A4DB-E5D90C784C0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23" name="Freeform 367">
                <a:extLst>
                  <a:ext uri="{FF2B5EF4-FFF2-40B4-BE49-F238E27FC236}">
                    <a16:creationId xmlns:a16="http://schemas.microsoft.com/office/drawing/2014/main" id="{1B0114C7-E157-4166-A0BE-76762D5A93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24" name="Freeform 368">
                <a:extLst>
                  <a:ext uri="{FF2B5EF4-FFF2-40B4-BE49-F238E27FC236}">
                    <a16:creationId xmlns:a16="http://schemas.microsoft.com/office/drawing/2014/main" id="{61F589B9-393D-4CE6-AE55-6384E75515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25" name="Group 369">
              <a:extLst>
                <a:ext uri="{FF2B5EF4-FFF2-40B4-BE49-F238E27FC236}">
                  <a16:creationId xmlns:a16="http://schemas.microsoft.com/office/drawing/2014/main" id="{E990EAE6-88BA-45F7-A7BD-EB0F059411D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16" y="1790"/>
              <a:ext cx="36" cy="40"/>
              <a:chOff x="3509" y="1870"/>
              <a:chExt cx="167" cy="185"/>
            </a:xfrm>
          </p:grpSpPr>
          <p:sp>
            <p:nvSpPr>
              <p:cNvPr id="71026" name="Freeform 370">
                <a:extLst>
                  <a:ext uri="{FF2B5EF4-FFF2-40B4-BE49-F238E27FC236}">
                    <a16:creationId xmlns:a16="http://schemas.microsoft.com/office/drawing/2014/main" id="{D900BA11-57D1-45C0-A536-90BBF85E146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27" name="Freeform 371">
                <a:extLst>
                  <a:ext uri="{FF2B5EF4-FFF2-40B4-BE49-F238E27FC236}">
                    <a16:creationId xmlns:a16="http://schemas.microsoft.com/office/drawing/2014/main" id="{A5F37847-40A7-4FBD-9BA5-C4B9F73B59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28" name="Freeform 372">
                <a:extLst>
                  <a:ext uri="{FF2B5EF4-FFF2-40B4-BE49-F238E27FC236}">
                    <a16:creationId xmlns:a16="http://schemas.microsoft.com/office/drawing/2014/main" id="{3125E5C1-F27D-449E-94C8-9F00542D5D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29" name="Group 373">
              <a:extLst>
                <a:ext uri="{FF2B5EF4-FFF2-40B4-BE49-F238E27FC236}">
                  <a16:creationId xmlns:a16="http://schemas.microsoft.com/office/drawing/2014/main" id="{9C87E997-DEBD-4E57-8956-A064CCA25A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82" y="2509"/>
              <a:ext cx="36" cy="40"/>
              <a:chOff x="3509" y="1870"/>
              <a:chExt cx="167" cy="185"/>
            </a:xfrm>
          </p:grpSpPr>
          <p:sp>
            <p:nvSpPr>
              <p:cNvPr id="71030" name="Freeform 374">
                <a:extLst>
                  <a:ext uri="{FF2B5EF4-FFF2-40B4-BE49-F238E27FC236}">
                    <a16:creationId xmlns:a16="http://schemas.microsoft.com/office/drawing/2014/main" id="{1974D97A-6FAA-48B4-A444-03032C4B8CA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31" name="Freeform 375">
                <a:extLst>
                  <a:ext uri="{FF2B5EF4-FFF2-40B4-BE49-F238E27FC236}">
                    <a16:creationId xmlns:a16="http://schemas.microsoft.com/office/drawing/2014/main" id="{6B960F93-DB7A-4707-8F82-22DBC4FC9B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32" name="Freeform 376">
                <a:extLst>
                  <a:ext uri="{FF2B5EF4-FFF2-40B4-BE49-F238E27FC236}">
                    <a16:creationId xmlns:a16="http://schemas.microsoft.com/office/drawing/2014/main" id="{9D724552-092A-4BFB-BB34-5A84398C93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33" name="Group 377">
              <a:extLst>
                <a:ext uri="{FF2B5EF4-FFF2-40B4-BE49-F238E27FC236}">
                  <a16:creationId xmlns:a16="http://schemas.microsoft.com/office/drawing/2014/main" id="{97736D65-546E-42E9-9A5D-7512C4519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1" y="2432"/>
              <a:ext cx="53" cy="59"/>
              <a:chOff x="3797" y="2046"/>
              <a:chExt cx="104" cy="116"/>
            </a:xfrm>
          </p:grpSpPr>
          <p:sp>
            <p:nvSpPr>
              <p:cNvPr id="71034" name="Freeform 378">
                <a:extLst>
                  <a:ext uri="{FF2B5EF4-FFF2-40B4-BE49-F238E27FC236}">
                    <a16:creationId xmlns:a16="http://schemas.microsoft.com/office/drawing/2014/main" id="{8207C8FA-9375-4439-8411-59D5F5CE92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35" name="Freeform 379">
                <a:extLst>
                  <a:ext uri="{FF2B5EF4-FFF2-40B4-BE49-F238E27FC236}">
                    <a16:creationId xmlns:a16="http://schemas.microsoft.com/office/drawing/2014/main" id="{0528619F-3A28-4DFC-8557-717F436C9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36" name="Freeform 380">
                <a:extLst>
                  <a:ext uri="{FF2B5EF4-FFF2-40B4-BE49-F238E27FC236}">
                    <a16:creationId xmlns:a16="http://schemas.microsoft.com/office/drawing/2014/main" id="{D8708F0B-7A2E-49AD-B0B1-B9378D89B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37" name="Group 381">
              <a:extLst>
                <a:ext uri="{FF2B5EF4-FFF2-40B4-BE49-F238E27FC236}">
                  <a16:creationId xmlns:a16="http://schemas.microsoft.com/office/drawing/2014/main" id="{4F9211B2-07BF-4873-AC11-1E4229E246F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82" y="2600"/>
              <a:ext cx="36" cy="40"/>
              <a:chOff x="3509" y="1870"/>
              <a:chExt cx="167" cy="185"/>
            </a:xfrm>
          </p:grpSpPr>
          <p:sp>
            <p:nvSpPr>
              <p:cNvPr id="71038" name="Freeform 382">
                <a:extLst>
                  <a:ext uri="{FF2B5EF4-FFF2-40B4-BE49-F238E27FC236}">
                    <a16:creationId xmlns:a16="http://schemas.microsoft.com/office/drawing/2014/main" id="{6CA26DCF-582D-42EC-A281-CD12755F366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39" name="Freeform 383">
                <a:extLst>
                  <a:ext uri="{FF2B5EF4-FFF2-40B4-BE49-F238E27FC236}">
                    <a16:creationId xmlns:a16="http://schemas.microsoft.com/office/drawing/2014/main" id="{D0CE62AB-609F-4827-8D10-6D433899A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40" name="Freeform 384">
                <a:extLst>
                  <a:ext uri="{FF2B5EF4-FFF2-40B4-BE49-F238E27FC236}">
                    <a16:creationId xmlns:a16="http://schemas.microsoft.com/office/drawing/2014/main" id="{493A7376-AEB0-4917-9300-4008B2CDF2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41" name="Group 385">
              <a:extLst>
                <a:ext uri="{FF2B5EF4-FFF2-40B4-BE49-F238E27FC236}">
                  <a16:creationId xmlns:a16="http://schemas.microsoft.com/office/drawing/2014/main" id="{18422AAE-6BA8-4844-8BBE-0744D94A0A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96" y="2977"/>
              <a:ext cx="36" cy="40"/>
              <a:chOff x="3509" y="1870"/>
              <a:chExt cx="167" cy="185"/>
            </a:xfrm>
          </p:grpSpPr>
          <p:sp>
            <p:nvSpPr>
              <p:cNvPr id="71042" name="Freeform 386">
                <a:extLst>
                  <a:ext uri="{FF2B5EF4-FFF2-40B4-BE49-F238E27FC236}">
                    <a16:creationId xmlns:a16="http://schemas.microsoft.com/office/drawing/2014/main" id="{8572D26D-32A3-4311-936D-461F4FD4F8A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43" name="Freeform 387">
                <a:extLst>
                  <a:ext uri="{FF2B5EF4-FFF2-40B4-BE49-F238E27FC236}">
                    <a16:creationId xmlns:a16="http://schemas.microsoft.com/office/drawing/2014/main" id="{6C152679-F1A7-460B-B2DA-4374C75FEE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44" name="Freeform 388">
                <a:extLst>
                  <a:ext uri="{FF2B5EF4-FFF2-40B4-BE49-F238E27FC236}">
                    <a16:creationId xmlns:a16="http://schemas.microsoft.com/office/drawing/2014/main" id="{EE7A2FCF-DC3B-4684-9625-0378688762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45" name="Group 389">
              <a:extLst>
                <a:ext uri="{FF2B5EF4-FFF2-40B4-BE49-F238E27FC236}">
                  <a16:creationId xmlns:a16="http://schemas.microsoft.com/office/drawing/2014/main" id="{DF70B880-4C1D-4E7F-BDD5-56CBAD4D68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52" y="3248"/>
              <a:ext cx="36" cy="40"/>
              <a:chOff x="3509" y="1870"/>
              <a:chExt cx="167" cy="185"/>
            </a:xfrm>
          </p:grpSpPr>
          <p:sp>
            <p:nvSpPr>
              <p:cNvPr id="71046" name="Freeform 390">
                <a:extLst>
                  <a:ext uri="{FF2B5EF4-FFF2-40B4-BE49-F238E27FC236}">
                    <a16:creationId xmlns:a16="http://schemas.microsoft.com/office/drawing/2014/main" id="{669DD3C0-A70E-4359-A459-A33739A5270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47" name="Freeform 391">
                <a:extLst>
                  <a:ext uri="{FF2B5EF4-FFF2-40B4-BE49-F238E27FC236}">
                    <a16:creationId xmlns:a16="http://schemas.microsoft.com/office/drawing/2014/main" id="{A711C886-E625-43A5-B31E-693AC6B97B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48" name="Freeform 392">
                <a:extLst>
                  <a:ext uri="{FF2B5EF4-FFF2-40B4-BE49-F238E27FC236}">
                    <a16:creationId xmlns:a16="http://schemas.microsoft.com/office/drawing/2014/main" id="{79508704-9248-4597-B203-2F14698BC6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49" name="Group 393">
              <a:extLst>
                <a:ext uri="{FF2B5EF4-FFF2-40B4-BE49-F238E27FC236}">
                  <a16:creationId xmlns:a16="http://schemas.microsoft.com/office/drawing/2014/main" id="{746662C1-7EC9-46C1-A9E3-DF5CA992DC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98" y="3299"/>
              <a:ext cx="36" cy="40"/>
              <a:chOff x="3509" y="1870"/>
              <a:chExt cx="167" cy="185"/>
            </a:xfrm>
          </p:grpSpPr>
          <p:sp>
            <p:nvSpPr>
              <p:cNvPr id="71050" name="Freeform 394">
                <a:extLst>
                  <a:ext uri="{FF2B5EF4-FFF2-40B4-BE49-F238E27FC236}">
                    <a16:creationId xmlns:a16="http://schemas.microsoft.com/office/drawing/2014/main" id="{E8F6189F-C265-4699-8E2A-70BE299CE7B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51" name="Freeform 395">
                <a:extLst>
                  <a:ext uri="{FF2B5EF4-FFF2-40B4-BE49-F238E27FC236}">
                    <a16:creationId xmlns:a16="http://schemas.microsoft.com/office/drawing/2014/main" id="{AB97F5BA-A08E-4456-BDDF-332074587F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52" name="Freeform 396">
                <a:extLst>
                  <a:ext uri="{FF2B5EF4-FFF2-40B4-BE49-F238E27FC236}">
                    <a16:creationId xmlns:a16="http://schemas.microsoft.com/office/drawing/2014/main" id="{545396C3-77D3-44F3-A778-7CE05AF126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53" name="Group 397">
              <a:extLst>
                <a:ext uri="{FF2B5EF4-FFF2-40B4-BE49-F238E27FC236}">
                  <a16:creationId xmlns:a16="http://schemas.microsoft.com/office/drawing/2014/main" id="{90A88402-9338-4E66-BB2D-ED44F3C222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63" y="3029"/>
              <a:ext cx="48" cy="52"/>
              <a:chOff x="3797" y="2046"/>
              <a:chExt cx="104" cy="116"/>
            </a:xfrm>
          </p:grpSpPr>
          <p:sp>
            <p:nvSpPr>
              <p:cNvPr id="71054" name="Freeform 398">
                <a:extLst>
                  <a:ext uri="{FF2B5EF4-FFF2-40B4-BE49-F238E27FC236}">
                    <a16:creationId xmlns:a16="http://schemas.microsoft.com/office/drawing/2014/main" id="{9CAAD6D8-1043-4D72-9644-5452DB565D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55" name="Freeform 399">
                <a:extLst>
                  <a:ext uri="{FF2B5EF4-FFF2-40B4-BE49-F238E27FC236}">
                    <a16:creationId xmlns:a16="http://schemas.microsoft.com/office/drawing/2014/main" id="{BA4F37B8-762C-490A-AE28-2BA99F1E8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56" name="Freeform 400">
                <a:extLst>
                  <a:ext uri="{FF2B5EF4-FFF2-40B4-BE49-F238E27FC236}">
                    <a16:creationId xmlns:a16="http://schemas.microsoft.com/office/drawing/2014/main" id="{516F6482-5965-451E-B915-414F3406B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57" name="Group 401">
              <a:extLst>
                <a:ext uri="{FF2B5EF4-FFF2-40B4-BE49-F238E27FC236}">
                  <a16:creationId xmlns:a16="http://schemas.microsoft.com/office/drawing/2014/main" id="{F97E150B-3D49-4B83-B74C-58C4CC0186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846" y="1704"/>
              <a:ext cx="36" cy="40"/>
              <a:chOff x="3509" y="1870"/>
              <a:chExt cx="167" cy="185"/>
            </a:xfrm>
          </p:grpSpPr>
          <p:sp>
            <p:nvSpPr>
              <p:cNvPr id="71058" name="Freeform 402">
                <a:extLst>
                  <a:ext uri="{FF2B5EF4-FFF2-40B4-BE49-F238E27FC236}">
                    <a16:creationId xmlns:a16="http://schemas.microsoft.com/office/drawing/2014/main" id="{050FF2F6-8EDF-40B0-B3D6-FBE81208401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59" name="Freeform 403">
                <a:extLst>
                  <a:ext uri="{FF2B5EF4-FFF2-40B4-BE49-F238E27FC236}">
                    <a16:creationId xmlns:a16="http://schemas.microsoft.com/office/drawing/2014/main" id="{4FFC3956-9462-405F-A03C-0263D495BB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60" name="Freeform 404">
                <a:extLst>
                  <a:ext uri="{FF2B5EF4-FFF2-40B4-BE49-F238E27FC236}">
                    <a16:creationId xmlns:a16="http://schemas.microsoft.com/office/drawing/2014/main" id="{EBB7D8EE-4E62-4800-98C6-F82089A951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61" name="Group 405">
              <a:extLst>
                <a:ext uri="{FF2B5EF4-FFF2-40B4-BE49-F238E27FC236}">
                  <a16:creationId xmlns:a16="http://schemas.microsoft.com/office/drawing/2014/main" id="{6693BC64-0D17-4B0D-BE09-33C8B1CDD4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180" y="2524"/>
              <a:ext cx="36" cy="40"/>
              <a:chOff x="3509" y="1870"/>
              <a:chExt cx="167" cy="185"/>
            </a:xfrm>
          </p:grpSpPr>
          <p:sp>
            <p:nvSpPr>
              <p:cNvPr id="71062" name="Freeform 406">
                <a:extLst>
                  <a:ext uri="{FF2B5EF4-FFF2-40B4-BE49-F238E27FC236}">
                    <a16:creationId xmlns:a16="http://schemas.microsoft.com/office/drawing/2014/main" id="{D7779EBB-07C6-4AEE-AAA4-DE8E6EDD5F5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63" name="Freeform 407">
                <a:extLst>
                  <a:ext uri="{FF2B5EF4-FFF2-40B4-BE49-F238E27FC236}">
                    <a16:creationId xmlns:a16="http://schemas.microsoft.com/office/drawing/2014/main" id="{15560999-84CE-476F-BC65-34D7664EE2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64" name="Freeform 408">
                <a:extLst>
                  <a:ext uri="{FF2B5EF4-FFF2-40B4-BE49-F238E27FC236}">
                    <a16:creationId xmlns:a16="http://schemas.microsoft.com/office/drawing/2014/main" id="{B315019D-EDB0-418C-8DA7-AB57FC1AE3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65" name="Group 409">
              <a:extLst>
                <a:ext uri="{FF2B5EF4-FFF2-40B4-BE49-F238E27FC236}">
                  <a16:creationId xmlns:a16="http://schemas.microsoft.com/office/drawing/2014/main" id="{3E465081-ED5A-4822-8968-3353FA9B7B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937" y="1795"/>
              <a:ext cx="36" cy="40"/>
              <a:chOff x="3509" y="1870"/>
              <a:chExt cx="167" cy="185"/>
            </a:xfrm>
          </p:grpSpPr>
          <p:sp>
            <p:nvSpPr>
              <p:cNvPr id="71066" name="Freeform 410">
                <a:extLst>
                  <a:ext uri="{FF2B5EF4-FFF2-40B4-BE49-F238E27FC236}">
                    <a16:creationId xmlns:a16="http://schemas.microsoft.com/office/drawing/2014/main" id="{F01E0BDB-D954-451C-9BAB-101762F6AA0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67" name="Freeform 411">
                <a:extLst>
                  <a:ext uri="{FF2B5EF4-FFF2-40B4-BE49-F238E27FC236}">
                    <a16:creationId xmlns:a16="http://schemas.microsoft.com/office/drawing/2014/main" id="{12E064B6-95ED-463B-BD99-8CC9641A50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68" name="Freeform 412">
                <a:extLst>
                  <a:ext uri="{FF2B5EF4-FFF2-40B4-BE49-F238E27FC236}">
                    <a16:creationId xmlns:a16="http://schemas.microsoft.com/office/drawing/2014/main" id="{4228187E-6897-4368-B228-7F28F9F221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69" name="Group 413">
              <a:extLst>
                <a:ext uri="{FF2B5EF4-FFF2-40B4-BE49-F238E27FC236}">
                  <a16:creationId xmlns:a16="http://schemas.microsoft.com/office/drawing/2014/main" id="{79A2B390-D2E6-4EBF-9FD1-D2E90F47FC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063" y="2425"/>
              <a:ext cx="36" cy="40"/>
              <a:chOff x="3509" y="1870"/>
              <a:chExt cx="167" cy="185"/>
            </a:xfrm>
          </p:grpSpPr>
          <p:sp>
            <p:nvSpPr>
              <p:cNvPr id="71070" name="Freeform 414">
                <a:extLst>
                  <a:ext uri="{FF2B5EF4-FFF2-40B4-BE49-F238E27FC236}">
                    <a16:creationId xmlns:a16="http://schemas.microsoft.com/office/drawing/2014/main" id="{E731E6C0-5723-447C-9D53-C1904A143C3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71" name="Freeform 415">
                <a:extLst>
                  <a:ext uri="{FF2B5EF4-FFF2-40B4-BE49-F238E27FC236}">
                    <a16:creationId xmlns:a16="http://schemas.microsoft.com/office/drawing/2014/main" id="{27739644-DB53-4214-8BC9-62890D69AB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72" name="Freeform 416">
                <a:extLst>
                  <a:ext uri="{FF2B5EF4-FFF2-40B4-BE49-F238E27FC236}">
                    <a16:creationId xmlns:a16="http://schemas.microsoft.com/office/drawing/2014/main" id="{7718C231-5847-4194-9A4E-3A75DBCC70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73" name="Group 417">
              <a:extLst>
                <a:ext uri="{FF2B5EF4-FFF2-40B4-BE49-F238E27FC236}">
                  <a16:creationId xmlns:a16="http://schemas.microsoft.com/office/drawing/2014/main" id="{1E9EE38A-A202-4F0A-8FF6-B30613ABAB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7" y="2613"/>
              <a:ext cx="85" cy="94"/>
              <a:chOff x="3509" y="1870"/>
              <a:chExt cx="167" cy="185"/>
            </a:xfrm>
          </p:grpSpPr>
          <p:sp>
            <p:nvSpPr>
              <p:cNvPr id="71074" name="Freeform 418">
                <a:extLst>
                  <a:ext uri="{FF2B5EF4-FFF2-40B4-BE49-F238E27FC236}">
                    <a16:creationId xmlns:a16="http://schemas.microsoft.com/office/drawing/2014/main" id="{BDEB67C1-E97F-40C1-A971-41987B3A9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75" name="Freeform 419">
                <a:extLst>
                  <a:ext uri="{FF2B5EF4-FFF2-40B4-BE49-F238E27FC236}">
                    <a16:creationId xmlns:a16="http://schemas.microsoft.com/office/drawing/2014/main" id="{12C1A7E2-BF1A-4A83-981C-340A1853D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76" name="Freeform 420">
                <a:extLst>
                  <a:ext uri="{FF2B5EF4-FFF2-40B4-BE49-F238E27FC236}">
                    <a16:creationId xmlns:a16="http://schemas.microsoft.com/office/drawing/2014/main" id="{1263474A-490A-454F-B722-3F7DC1EF8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77" name="Group 421">
              <a:extLst>
                <a:ext uri="{FF2B5EF4-FFF2-40B4-BE49-F238E27FC236}">
                  <a16:creationId xmlns:a16="http://schemas.microsoft.com/office/drawing/2014/main" id="{BEFEBE80-94C3-4765-9FFC-4DBFC4031F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1" y="1626"/>
              <a:ext cx="53" cy="59"/>
              <a:chOff x="3797" y="2046"/>
              <a:chExt cx="104" cy="116"/>
            </a:xfrm>
          </p:grpSpPr>
          <p:sp>
            <p:nvSpPr>
              <p:cNvPr id="71078" name="Freeform 422">
                <a:extLst>
                  <a:ext uri="{FF2B5EF4-FFF2-40B4-BE49-F238E27FC236}">
                    <a16:creationId xmlns:a16="http://schemas.microsoft.com/office/drawing/2014/main" id="{E3708DB4-28B7-47E2-8621-A56649AC3C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79" name="Freeform 423">
                <a:extLst>
                  <a:ext uri="{FF2B5EF4-FFF2-40B4-BE49-F238E27FC236}">
                    <a16:creationId xmlns:a16="http://schemas.microsoft.com/office/drawing/2014/main" id="{ED752DE4-E631-42AC-AD2A-E51C3E7A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80" name="Freeform 424">
                <a:extLst>
                  <a:ext uri="{FF2B5EF4-FFF2-40B4-BE49-F238E27FC236}">
                    <a16:creationId xmlns:a16="http://schemas.microsoft.com/office/drawing/2014/main" id="{3D124850-20EA-42E2-A5ED-EF3C61F4C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81" name="Group 425">
              <a:extLst>
                <a:ext uri="{FF2B5EF4-FFF2-40B4-BE49-F238E27FC236}">
                  <a16:creationId xmlns:a16="http://schemas.microsoft.com/office/drawing/2014/main" id="{0C6891D9-3530-4AF2-A259-4D0A6B79CB86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1258" y="1749"/>
              <a:ext cx="46" cy="51"/>
              <a:chOff x="3509" y="1870"/>
              <a:chExt cx="167" cy="185"/>
            </a:xfrm>
          </p:grpSpPr>
          <p:sp>
            <p:nvSpPr>
              <p:cNvPr id="71082" name="Freeform 426">
                <a:extLst>
                  <a:ext uri="{FF2B5EF4-FFF2-40B4-BE49-F238E27FC236}">
                    <a16:creationId xmlns:a16="http://schemas.microsoft.com/office/drawing/2014/main" id="{AA2DE489-1731-467A-B6AF-C5E6630783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83" name="Freeform 427">
                <a:extLst>
                  <a:ext uri="{FF2B5EF4-FFF2-40B4-BE49-F238E27FC236}">
                    <a16:creationId xmlns:a16="http://schemas.microsoft.com/office/drawing/2014/main" id="{5983DB35-ED62-4AC6-A24E-5CFE15811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84" name="Freeform 428">
                <a:extLst>
                  <a:ext uri="{FF2B5EF4-FFF2-40B4-BE49-F238E27FC236}">
                    <a16:creationId xmlns:a16="http://schemas.microsoft.com/office/drawing/2014/main" id="{28C0244F-5A9E-4B12-B460-420ADBD24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85" name="Group 429">
              <a:extLst>
                <a:ext uri="{FF2B5EF4-FFF2-40B4-BE49-F238E27FC236}">
                  <a16:creationId xmlns:a16="http://schemas.microsoft.com/office/drawing/2014/main" id="{0E10AD7A-83FF-42B6-A6C7-0331E54F2D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522" y="2204"/>
              <a:ext cx="36" cy="40"/>
              <a:chOff x="3509" y="1870"/>
              <a:chExt cx="167" cy="185"/>
            </a:xfrm>
          </p:grpSpPr>
          <p:sp>
            <p:nvSpPr>
              <p:cNvPr id="71086" name="Freeform 430">
                <a:extLst>
                  <a:ext uri="{FF2B5EF4-FFF2-40B4-BE49-F238E27FC236}">
                    <a16:creationId xmlns:a16="http://schemas.microsoft.com/office/drawing/2014/main" id="{7077A602-E61D-4D74-A5CD-180E03BA6B8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87" name="Freeform 431">
                <a:extLst>
                  <a:ext uri="{FF2B5EF4-FFF2-40B4-BE49-F238E27FC236}">
                    <a16:creationId xmlns:a16="http://schemas.microsoft.com/office/drawing/2014/main" id="{A0462530-0330-418D-BCFF-3512304579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88" name="Freeform 432">
                <a:extLst>
                  <a:ext uri="{FF2B5EF4-FFF2-40B4-BE49-F238E27FC236}">
                    <a16:creationId xmlns:a16="http://schemas.microsoft.com/office/drawing/2014/main" id="{34A61159-B514-4555-AA9B-F84AC20E26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89" name="Group 433">
              <a:extLst>
                <a:ext uri="{FF2B5EF4-FFF2-40B4-BE49-F238E27FC236}">
                  <a16:creationId xmlns:a16="http://schemas.microsoft.com/office/drawing/2014/main" id="{AF30ED35-2725-442B-A004-973490B8A4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907" y="3167"/>
              <a:ext cx="36" cy="40"/>
              <a:chOff x="3509" y="1870"/>
              <a:chExt cx="167" cy="185"/>
            </a:xfrm>
          </p:grpSpPr>
          <p:sp>
            <p:nvSpPr>
              <p:cNvPr id="71090" name="Freeform 434">
                <a:extLst>
                  <a:ext uri="{FF2B5EF4-FFF2-40B4-BE49-F238E27FC236}">
                    <a16:creationId xmlns:a16="http://schemas.microsoft.com/office/drawing/2014/main" id="{4CCFACFE-FB67-46D0-A92A-ADD5D37E414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91" name="Freeform 435">
                <a:extLst>
                  <a:ext uri="{FF2B5EF4-FFF2-40B4-BE49-F238E27FC236}">
                    <a16:creationId xmlns:a16="http://schemas.microsoft.com/office/drawing/2014/main" id="{6C884854-F48D-4304-AB35-A33B90FE29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92" name="Freeform 436">
                <a:extLst>
                  <a:ext uri="{FF2B5EF4-FFF2-40B4-BE49-F238E27FC236}">
                    <a16:creationId xmlns:a16="http://schemas.microsoft.com/office/drawing/2014/main" id="{41A2976F-F2E0-4BDC-BC76-0CC651735A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93" name="Group 437">
              <a:extLst>
                <a:ext uri="{FF2B5EF4-FFF2-40B4-BE49-F238E27FC236}">
                  <a16:creationId xmlns:a16="http://schemas.microsoft.com/office/drawing/2014/main" id="{5E1763B7-5814-44E4-B9C5-819006B52F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913" y="2223"/>
              <a:ext cx="36" cy="40"/>
              <a:chOff x="3509" y="1870"/>
              <a:chExt cx="167" cy="185"/>
            </a:xfrm>
          </p:grpSpPr>
          <p:sp>
            <p:nvSpPr>
              <p:cNvPr id="71094" name="Freeform 438">
                <a:extLst>
                  <a:ext uri="{FF2B5EF4-FFF2-40B4-BE49-F238E27FC236}">
                    <a16:creationId xmlns:a16="http://schemas.microsoft.com/office/drawing/2014/main" id="{7D48151D-8C32-483F-8338-5B2019101D4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95" name="Freeform 439">
                <a:extLst>
                  <a:ext uri="{FF2B5EF4-FFF2-40B4-BE49-F238E27FC236}">
                    <a16:creationId xmlns:a16="http://schemas.microsoft.com/office/drawing/2014/main" id="{1810FE0E-44B3-4AB4-B975-EC4181BD2F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96" name="Freeform 440">
                <a:extLst>
                  <a:ext uri="{FF2B5EF4-FFF2-40B4-BE49-F238E27FC236}">
                    <a16:creationId xmlns:a16="http://schemas.microsoft.com/office/drawing/2014/main" id="{2ED8A07A-5FC6-4DE4-93FA-C6501299A4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097" name="Group 441">
              <a:extLst>
                <a:ext uri="{FF2B5EF4-FFF2-40B4-BE49-F238E27FC236}">
                  <a16:creationId xmlns:a16="http://schemas.microsoft.com/office/drawing/2014/main" id="{8FEB096B-2E6F-43DB-AFC0-2B267946B6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92" y="1478"/>
              <a:ext cx="36" cy="40"/>
              <a:chOff x="3509" y="1870"/>
              <a:chExt cx="167" cy="185"/>
            </a:xfrm>
          </p:grpSpPr>
          <p:sp>
            <p:nvSpPr>
              <p:cNvPr id="71098" name="Freeform 442">
                <a:extLst>
                  <a:ext uri="{FF2B5EF4-FFF2-40B4-BE49-F238E27FC236}">
                    <a16:creationId xmlns:a16="http://schemas.microsoft.com/office/drawing/2014/main" id="{ACFA1F4E-B214-46EE-AC44-F03C4A06F72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99" name="Freeform 443">
                <a:extLst>
                  <a:ext uri="{FF2B5EF4-FFF2-40B4-BE49-F238E27FC236}">
                    <a16:creationId xmlns:a16="http://schemas.microsoft.com/office/drawing/2014/main" id="{4106565B-6A72-4503-89D2-AA1F11539E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00" name="Freeform 444">
                <a:extLst>
                  <a:ext uri="{FF2B5EF4-FFF2-40B4-BE49-F238E27FC236}">
                    <a16:creationId xmlns:a16="http://schemas.microsoft.com/office/drawing/2014/main" id="{4F3DF6F4-A9CF-4231-85DC-9041A132DB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01" name="Group 445">
              <a:extLst>
                <a:ext uri="{FF2B5EF4-FFF2-40B4-BE49-F238E27FC236}">
                  <a16:creationId xmlns:a16="http://schemas.microsoft.com/office/drawing/2014/main" id="{CFEAA305-A291-4593-B729-A599F23BF3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3" y="3208"/>
              <a:ext cx="53" cy="59"/>
              <a:chOff x="3797" y="2046"/>
              <a:chExt cx="104" cy="116"/>
            </a:xfrm>
          </p:grpSpPr>
          <p:sp>
            <p:nvSpPr>
              <p:cNvPr id="71102" name="Freeform 446">
                <a:extLst>
                  <a:ext uri="{FF2B5EF4-FFF2-40B4-BE49-F238E27FC236}">
                    <a16:creationId xmlns:a16="http://schemas.microsoft.com/office/drawing/2014/main" id="{209B15AB-19CD-4B3B-BF19-4CCAB46FEF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03" name="Freeform 447">
                <a:extLst>
                  <a:ext uri="{FF2B5EF4-FFF2-40B4-BE49-F238E27FC236}">
                    <a16:creationId xmlns:a16="http://schemas.microsoft.com/office/drawing/2014/main" id="{B8E25B5C-8426-442F-9D94-F7E01601C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04" name="Freeform 448">
                <a:extLst>
                  <a:ext uri="{FF2B5EF4-FFF2-40B4-BE49-F238E27FC236}">
                    <a16:creationId xmlns:a16="http://schemas.microsoft.com/office/drawing/2014/main" id="{687AD921-E217-455F-A59F-48671A29B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05" name="Group 449">
              <a:extLst>
                <a:ext uri="{FF2B5EF4-FFF2-40B4-BE49-F238E27FC236}">
                  <a16:creationId xmlns:a16="http://schemas.microsoft.com/office/drawing/2014/main" id="{CA036CC3-43CB-4092-9ECA-46DBF84FA8C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066" y="1569"/>
              <a:ext cx="36" cy="40"/>
              <a:chOff x="3509" y="1870"/>
              <a:chExt cx="167" cy="185"/>
            </a:xfrm>
          </p:grpSpPr>
          <p:sp>
            <p:nvSpPr>
              <p:cNvPr id="71106" name="Freeform 450">
                <a:extLst>
                  <a:ext uri="{FF2B5EF4-FFF2-40B4-BE49-F238E27FC236}">
                    <a16:creationId xmlns:a16="http://schemas.microsoft.com/office/drawing/2014/main" id="{670A2330-C68D-4ABC-97D1-D8AA51BBFE7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07" name="Freeform 451">
                <a:extLst>
                  <a:ext uri="{FF2B5EF4-FFF2-40B4-BE49-F238E27FC236}">
                    <a16:creationId xmlns:a16="http://schemas.microsoft.com/office/drawing/2014/main" id="{DC7C5644-76E3-427E-A7CA-DDEE4F9AAC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08" name="Freeform 452">
                <a:extLst>
                  <a:ext uri="{FF2B5EF4-FFF2-40B4-BE49-F238E27FC236}">
                    <a16:creationId xmlns:a16="http://schemas.microsoft.com/office/drawing/2014/main" id="{EC5734F4-CDBD-43C6-9EA6-6097EE1C2B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09" name="Group 453">
              <a:extLst>
                <a:ext uri="{FF2B5EF4-FFF2-40B4-BE49-F238E27FC236}">
                  <a16:creationId xmlns:a16="http://schemas.microsoft.com/office/drawing/2014/main" id="{047F9377-C868-435C-8D65-CFCCF7A072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984" y="1802"/>
              <a:ext cx="36" cy="40"/>
              <a:chOff x="3509" y="1870"/>
              <a:chExt cx="167" cy="185"/>
            </a:xfrm>
          </p:grpSpPr>
          <p:sp>
            <p:nvSpPr>
              <p:cNvPr id="71110" name="Freeform 454">
                <a:extLst>
                  <a:ext uri="{FF2B5EF4-FFF2-40B4-BE49-F238E27FC236}">
                    <a16:creationId xmlns:a16="http://schemas.microsoft.com/office/drawing/2014/main" id="{88E864C1-B977-4CD1-A2E0-6A8EEBD2EC4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11" name="Freeform 455">
                <a:extLst>
                  <a:ext uri="{FF2B5EF4-FFF2-40B4-BE49-F238E27FC236}">
                    <a16:creationId xmlns:a16="http://schemas.microsoft.com/office/drawing/2014/main" id="{01CAEAD3-C5D8-469B-A80D-EF0861268C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12" name="Freeform 456">
                <a:extLst>
                  <a:ext uri="{FF2B5EF4-FFF2-40B4-BE49-F238E27FC236}">
                    <a16:creationId xmlns:a16="http://schemas.microsoft.com/office/drawing/2014/main" id="{5BCF9524-16E5-4A81-A2D4-C85C987233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13" name="Group 457">
              <a:extLst>
                <a:ext uri="{FF2B5EF4-FFF2-40B4-BE49-F238E27FC236}">
                  <a16:creationId xmlns:a16="http://schemas.microsoft.com/office/drawing/2014/main" id="{8FBA89AF-5ED3-467F-8BBA-FFB0A2D6E5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725" y="2549"/>
              <a:ext cx="36" cy="40"/>
              <a:chOff x="3509" y="1870"/>
              <a:chExt cx="167" cy="185"/>
            </a:xfrm>
          </p:grpSpPr>
          <p:sp>
            <p:nvSpPr>
              <p:cNvPr id="71114" name="Freeform 458">
                <a:extLst>
                  <a:ext uri="{FF2B5EF4-FFF2-40B4-BE49-F238E27FC236}">
                    <a16:creationId xmlns:a16="http://schemas.microsoft.com/office/drawing/2014/main" id="{8E857A97-D689-4EB9-B8C6-712B50D4326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15" name="Freeform 459">
                <a:extLst>
                  <a:ext uri="{FF2B5EF4-FFF2-40B4-BE49-F238E27FC236}">
                    <a16:creationId xmlns:a16="http://schemas.microsoft.com/office/drawing/2014/main" id="{A7A11815-35AA-4594-A6B9-16C977EB79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16" name="Freeform 460">
                <a:extLst>
                  <a:ext uri="{FF2B5EF4-FFF2-40B4-BE49-F238E27FC236}">
                    <a16:creationId xmlns:a16="http://schemas.microsoft.com/office/drawing/2014/main" id="{83E8C135-85E4-4149-B286-77C3069973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17" name="Group 461">
              <a:extLst>
                <a:ext uri="{FF2B5EF4-FFF2-40B4-BE49-F238E27FC236}">
                  <a16:creationId xmlns:a16="http://schemas.microsoft.com/office/drawing/2014/main" id="{0770E018-90F0-4D08-B032-355F820F576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49" y="1710"/>
              <a:ext cx="36" cy="40"/>
              <a:chOff x="3509" y="1870"/>
              <a:chExt cx="167" cy="185"/>
            </a:xfrm>
          </p:grpSpPr>
          <p:sp>
            <p:nvSpPr>
              <p:cNvPr id="71118" name="Freeform 462">
                <a:extLst>
                  <a:ext uri="{FF2B5EF4-FFF2-40B4-BE49-F238E27FC236}">
                    <a16:creationId xmlns:a16="http://schemas.microsoft.com/office/drawing/2014/main" id="{A68DD805-223F-443F-8FAE-0515F8FD4D2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19" name="Freeform 463">
                <a:extLst>
                  <a:ext uri="{FF2B5EF4-FFF2-40B4-BE49-F238E27FC236}">
                    <a16:creationId xmlns:a16="http://schemas.microsoft.com/office/drawing/2014/main" id="{662B61B6-C66C-480B-AE6E-4F196EA7FF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20" name="Freeform 464">
                <a:extLst>
                  <a:ext uri="{FF2B5EF4-FFF2-40B4-BE49-F238E27FC236}">
                    <a16:creationId xmlns:a16="http://schemas.microsoft.com/office/drawing/2014/main" id="{E28A0478-7306-4CD1-B1BB-87867F9C7D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21" name="Group 465">
              <a:extLst>
                <a:ext uri="{FF2B5EF4-FFF2-40B4-BE49-F238E27FC236}">
                  <a16:creationId xmlns:a16="http://schemas.microsoft.com/office/drawing/2014/main" id="{F080A430-A0C7-4258-9603-7012E05582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1" y="2833"/>
              <a:ext cx="48" cy="52"/>
              <a:chOff x="3797" y="2046"/>
              <a:chExt cx="104" cy="116"/>
            </a:xfrm>
          </p:grpSpPr>
          <p:sp>
            <p:nvSpPr>
              <p:cNvPr id="71122" name="Freeform 466">
                <a:extLst>
                  <a:ext uri="{FF2B5EF4-FFF2-40B4-BE49-F238E27FC236}">
                    <a16:creationId xmlns:a16="http://schemas.microsoft.com/office/drawing/2014/main" id="{6522B8E2-8ACD-474D-ABC0-E013257A56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23" name="Freeform 467">
                <a:extLst>
                  <a:ext uri="{FF2B5EF4-FFF2-40B4-BE49-F238E27FC236}">
                    <a16:creationId xmlns:a16="http://schemas.microsoft.com/office/drawing/2014/main" id="{35188426-75E1-4A48-8DD8-1B89F691F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24" name="Freeform 468">
                <a:extLst>
                  <a:ext uri="{FF2B5EF4-FFF2-40B4-BE49-F238E27FC236}">
                    <a16:creationId xmlns:a16="http://schemas.microsoft.com/office/drawing/2014/main" id="{022E6574-8D19-4F31-86CF-91D763AE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25" name="Group 469">
              <a:extLst>
                <a:ext uri="{FF2B5EF4-FFF2-40B4-BE49-F238E27FC236}">
                  <a16:creationId xmlns:a16="http://schemas.microsoft.com/office/drawing/2014/main" id="{11A3FA25-479C-4D02-AC55-B3209C3CE74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78" y="2595"/>
              <a:ext cx="36" cy="40"/>
              <a:chOff x="3509" y="1870"/>
              <a:chExt cx="167" cy="185"/>
            </a:xfrm>
          </p:grpSpPr>
          <p:sp>
            <p:nvSpPr>
              <p:cNvPr id="71126" name="Freeform 470">
                <a:extLst>
                  <a:ext uri="{FF2B5EF4-FFF2-40B4-BE49-F238E27FC236}">
                    <a16:creationId xmlns:a16="http://schemas.microsoft.com/office/drawing/2014/main" id="{320C3FE4-4463-4DE4-B7CF-DAF051A6398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27" name="Freeform 471">
                <a:extLst>
                  <a:ext uri="{FF2B5EF4-FFF2-40B4-BE49-F238E27FC236}">
                    <a16:creationId xmlns:a16="http://schemas.microsoft.com/office/drawing/2014/main" id="{511D4535-CAF0-450F-A50F-AC748C9B4E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28" name="Freeform 472">
                <a:extLst>
                  <a:ext uri="{FF2B5EF4-FFF2-40B4-BE49-F238E27FC236}">
                    <a16:creationId xmlns:a16="http://schemas.microsoft.com/office/drawing/2014/main" id="{33899421-37EA-4E72-9DD0-31B2FFF906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29" name="Group 473">
              <a:extLst>
                <a:ext uri="{FF2B5EF4-FFF2-40B4-BE49-F238E27FC236}">
                  <a16:creationId xmlns:a16="http://schemas.microsoft.com/office/drawing/2014/main" id="{1FCF76E1-DAB1-4E3E-8DEA-0AC49B42C89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698" y="2380"/>
              <a:ext cx="36" cy="40"/>
              <a:chOff x="3509" y="1870"/>
              <a:chExt cx="167" cy="185"/>
            </a:xfrm>
          </p:grpSpPr>
          <p:sp>
            <p:nvSpPr>
              <p:cNvPr id="71130" name="Freeform 474">
                <a:extLst>
                  <a:ext uri="{FF2B5EF4-FFF2-40B4-BE49-F238E27FC236}">
                    <a16:creationId xmlns:a16="http://schemas.microsoft.com/office/drawing/2014/main" id="{0143CAA8-92B9-48F1-A07A-0CE5FF5BE1B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31" name="Freeform 475">
                <a:extLst>
                  <a:ext uri="{FF2B5EF4-FFF2-40B4-BE49-F238E27FC236}">
                    <a16:creationId xmlns:a16="http://schemas.microsoft.com/office/drawing/2014/main" id="{1E44DC92-F9A2-4F66-AAD5-E660DC0990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32" name="Freeform 476">
                <a:extLst>
                  <a:ext uri="{FF2B5EF4-FFF2-40B4-BE49-F238E27FC236}">
                    <a16:creationId xmlns:a16="http://schemas.microsoft.com/office/drawing/2014/main" id="{98821169-1112-438E-94FA-49B4D03C76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33" name="Group 477">
              <a:extLst>
                <a:ext uri="{FF2B5EF4-FFF2-40B4-BE49-F238E27FC236}">
                  <a16:creationId xmlns:a16="http://schemas.microsoft.com/office/drawing/2014/main" id="{E20AADD5-45B1-418F-AB81-C1DA79B547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368" y="2594"/>
              <a:ext cx="36" cy="40"/>
              <a:chOff x="3509" y="1870"/>
              <a:chExt cx="167" cy="185"/>
            </a:xfrm>
          </p:grpSpPr>
          <p:sp>
            <p:nvSpPr>
              <p:cNvPr id="71134" name="Freeform 478">
                <a:extLst>
                  <a:ext uri="{FF2B5EF4-FFF2-40B4-BE49-F238E27FC236}">
                    <a16:creationId xmlns:a16="http://schemas.microsoft.com/office/drawing/2014/main" id="{D7C89C31-A2AD-4A84-8CAC-C73BC386962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35" name="Freeform 479">
                <a:extLst>
                  <a:ext uri="{FF2B5EF4-FFF2-40B4-BE49-F238E27FC236}">
                    <a16:creationId xmlns:a16="http://schemas.microsoft.com/office/drawing/2014/main" id="{0D7CBD8A-4AEF-43A2-8FA6-B1198B4CBC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36" name="Freeform 480">
                <a:extLst>
                  <a:ext uri="{FF2B5EF4-FFF2-40B4-BE49-F238E27FC236}">
                    <a16:creationId xmlns:a16="http://schemas.microsoft.com/office/drawing/2014/main" id="{1FB26CCF-02BE-42FE-A8FA-1CCCE364E5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37" name="Group 481">
              <a:extLst>
                <a:ext uri="{FF2B5EF4-FFF2-40B4-BE49-F238E27FC236}">
                  <a16:creationId xmlns:a16="http://schemas.microsoft.com/office/drawing/2014/main" id="{7435DD1E-DA9B-4F40-8D3D-22131C98555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28" y="2420"/>
              <a:ext cx="36" cy="40"/>
              <a:chOff x="3509" y="1870"/>
              <a:chExt cx="167" cy="185"/>
            </a:xfrm>
          </p:grpSpPr>
          <p:sp>
            <p:nvSpPr>
              <p:cNvPr id="71138" name="Freeform 482">
                <a:extLst>
                  <a:ext uri="{FF2B5EF4-FFF2-40B4-BE49-F238E27FC236}">
                    <a16:creationId xmlns:a16="http://schemas.microsoft.com/office/drawing/2014/main" id="{7753D5A5-FAF0-4D3C-BE10-26AE3618C44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39" name="Freeform 483">
                <a:extLst>
                  <a:ext uri="{FF2B5EF4-FFF2-40B4-BE49-F238E27FC236}">
                    <a16:creationId xmlns:a16="http://schemas.microsoft.com/office/drawing/2014/main" id="{70F5D7CC-227A-4DCA-89E5-5CD540D143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40" name="Freeform 484">
                <a:extLst>
                  <a:ext uri="{FF2B5EF4-FFF2-40B4-BE49-F238E27FC236}">
                    <a16:creationId xmlns:a16="http://schemas.microsoft.com/office/drawing/2014/main" id="{90EC26F6-2930-44B1-936D-B6FB54330C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41" name="Group 485">
              <a:extLst>
                <a:ext uri="{FF2B5EF4-FFF2-40B4-BE49-F238E27FC236}">
                  <a16:creationId xmlns:a16="http://schemas.microsoft.com/office/drawing/2014/main" id="{2D9D64C6-6504-4F11-B8DC-2A942A794F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4" y="2568"/>
              <a:ext cx="85" cy="94"/>
              <a:chOff x="3509" y="1870"/>
              <a:chExt cx="167" cy="185"/>
            </a:xfrm>
          </p:grpSpPr>
          <p:sp>
            <p:nvSpPr>
              <p:cNvPr id="71142" name="Freeform 486">
                <a:extLst>
                  <a:ext uri="{FF2B5EF4-FFF2-40B4-BE49-F238E27FC236}">
                    <a16:creationId xmlns:a16="http://schemas.microsoft.com/office/drawing/2014/main" id="{FDB79D74-2AC3-4FFD-BF92-471E1C0279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43" name="Freeform 487">
                <a:extLst>
                  <a:ext uri="{FF2B5EF4-FFF2-40B4-BE49-F238E27FC236}">
                    <a16:creationId xmlns:a16="http://schemas.microsoft.com/office/drawing/2014/main" id="{E13031A3-D5D2-448C-B1D4-56F5BC0A1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44" name="Freeform 488">
                <a:extLst>
                  <a:ext uri="{FF2B5EF4-FFF2-40B4-BE49-F238E27FC236}">
                    <a16:creationId xmlns:a16="http://schemas.microsoft.com/office/drawing/2014/main" id="{85183589-C5DA-47F7-9C69-78D53CB2D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45" name="Group 489">
              <a:extLst>
                <a:ext uri="{FF2B5EF4-FFF2-40B4-BE49-F238E27FC236}">
                  <a16:creationId xmlns:a16="http://schemas.microsoft.com/office/drawing/2014/main" id="{AA47C734-84A3-4529-BC05-14A0F67411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95" y="2696"/>
              <a:ext cx="53" cy="59"/>
              <a:chOff x="3797" y="2046"/>
              <a:chExt cx="104" cy="116"/>
            </a:xfrm>
          </p:grpSpPr>
          <p:sp>
            <p:nvSpPr>
              <p:cNvPr id="71146" name="Freeform 490">
                <a:extLst>
                  <a:ext uri="{FF2B5EF4-FFF2-40B4-BE49-F238E27FC236}">
                    <a16:creationId xmlns:a16="http://schemas.microsoft.com/office/drawing/2014/main" id="{ED709103-48D9-4B32-84A2-7E2619F185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47" name="Freeform 491">
                <a:extLst>
                  <a:ext uri="{FF2B5EF4-FFF2-40B4-BE49-F238E27FC236}">
                    <a16:creationId xmlns:a16="http://schemas.microsoft.com/office/drawing/2014/main" id="{EED990DC-E423-4302-9143-9BB87519B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48" name="Freeform 492">
                <a:extLst>
                  <a:ext uri="{FF2B5EF4-FFF2-40B4-BE49-F238E27FC236}">
                    <a16:creationId xmlns:a16="http://schemas.microsoft.com/office/drawing/2014/main" id="{E9776DB6-3945-49C6-B6F8-53FD32821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71157" name="Group 501">
            <a:extLst>
              <a:ext uri="{FF2B5EF4-FFF2-40B4-BE49-F238E27FC236}">
                <a16:creationId xmlns:a16="http://schemas.microsoft.com/office/drawing/2014/main" id="{0F19A569-2297-4C62-9FBE-2ED6D534EC25}"/>
              </a:ext>
            </a:extLst>
          </p:cNvPr>
          <p:cNvGrpSpPr>
            <a:grpSpLocks/>
          </p:cNvGrpSpPr>
          <p:nvPr/>
        </p:nvGrpSpPr>
        <p:grpSpPr bwMode="auto">
          <a:xfrm>
            <a:off x="0" y="6858000"/>
            <a:ext cx="3263900" cy="2954338"/>
            <a:chOff x="984" y="1478"/>
            <a:chExt cx="2056" cy="1861"/>
          </a:xfrm>
        </p:grpSpPr>
        <p:grpSp>
          <p:nvGrpSpPr>
            <p:cNvPr id="71158" name="Group 502">
              <a:extLst>
                <a:ext uri="{FF2B5EF4-FFF2-40B4-BE49-F238E27FC236}">
                  <a16:creationId xmlns:a16="http://schemas.microsoft.com/office/drawing/2014/main" id="{7B661798-7EEF-4874-A584-69945D80E8C7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2740" y="2679"/>
              <a:ext cx="46" cy="51"/>
              <a:chOff x="3509" y="1870"/>
              <a:chExt cx="167" cy="185"/>
            </a:xfrm>
          </p:grpSpPr>
          <p:sp>
            <p:nvSpPr>
              <p:cNvPr id="71159" name="Freeform 503">
                <a:extLst>
                  <a:ext uri="{FF2B5EF4-FFF2-40B4-BE49-F238E27FC236}">
                    <a16:creationId xmlns:a16="http://schemas.microsoft.com/office/drawing/2014/main" id="{726133AF-8088-4455-AFF4-17A3B673A8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60" name="Freeform 504">
                <a:extLst>
                  <a:ext uri="{FF2B5EF4-FFF2-40B4-BE49-F238E27FC236}">
                    <a16:creationId xmlns:a16="http://schemas.microsoft.com/office/drawing/2014/main" id="{176048F6-8A69-4406-8846-9A6B86970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61" name="Freeform 505">
                <a:extLst>
                  <a:ext uri="{FF2B5EF4-FFF2-40B4-BE49-F238E27FC236}">
                    <a16:creationId xmlns:a16="http://schemas.microsoft.com/office/drawing/2014/main" id="{46C09D9A-8415-4C44-9A1E-61177A699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62" name="Group 506">
              <a:extLst>
                <a:ext uri="{FF2B5EF4-FFF2-40B4-BE49-F238E27FC236}">
                  <a16:creationId xmlns:a16="http://schemas.microsoft.com/office/drawing/2014/main" id="{4CF8562D-78E8-4CA6-9202-D51E51BC7C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38" y="3202"/>
              <a:ext cx="36" cy="40"/>
              <a:chOff x="3509" y="1870"/>
              <a:chExt cx="167" cy="185"/>
            </a:xfrm>
          </p:grpSpPr>
          <p:sp>
            <p:nvSpPr>
              <p:cNvPr id="71163" name="Freeform 507">
                <a:extLst>
                  <a:ext uri="{FF2B5EF4-FFF2-40B4-BE49-F238E27FC236}">
                    <a16:creationId xmlns:a16="http://schemas.microsoft.com/office/drawing/2014/main" id="{1B1154F8-007B-40BD-8706-08014278944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64" name="Freeform 508">
                <a:extLst>
                  <a:ext uri="{FF2B5EF4-FFF2-40B4-BE49-F238E27FC236}">
                    <a16:creationId xmlns:a16="http://schemas.microsoft.com/office/drawing/2014/main" id="{0B1C1D06-8B61-434B-A84A-6EE2E0897B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65" name="Freeform 509">
                <a:extLst>
                  <a:ext uri="{FF2B5EF4-FFF2-40B4-BE49-F238E27FC236}">
                    <a16:creationId xmlns:a16="http://schemas.microsoft.com/office/drawing/2014/main" id="{D382EFE0-8D1B-45A3-AE01-51C1897AA7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66" name="Group 510">
              <a:extLst>
                <a:ext uri="{FF2B5EF4-FFF2-40B4-BE49-F238E27FC236}">
                  <a16:creationId xmlns:a16="http://schemas.microsoft.com/office/drawing/2014/main" id="{8D758441-77EC-492E-991B-937B37D327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867" y="3207"/>
              <a:ext cx="36" cy="40"/>
              <a:chOff x="3509" y="1870"/>
              <a:chExt cx="167" cy="185"/>
            </a:xfrm>
          </p:grpSpPr>
          <p:sp>
            <p:nvSpPr>
              <p:cNvPr id="71167" name="Freeform 511">
                <a:extLst>
                  <a:ext uri="{FF2B5EF4-FFF2-40B4-BE49-F238E27FC236}">
                    <a16:creationId xmlns:a16="http://schemas.microsoft.com/office/drawing/2014/main" id="{7C7B7E78-8A2F-4D7F-AF5C-C6B67E50DB7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68" name="Freeform 512">
                <a:extLst>
                  <a:ext uri="{FF2B5EF4-FFF2-40B4-BE49-F238E27FC236}">
                    <a16:creationId xmlns:a16="http://schemas.microsoft.com/office/drawing/2014/main" id="{92352AE8-1137-458B-BE03-E1FB5D9D30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69" name="Freeform 513">
                <a:extLst>
                  <a:ext uri="{FF2B5EF4-FFF2-40B4-BE49-F238E27FC236}">
                    <a16:creationId xmlns:a16="http://schemas.microsoft.com/office/drawing/2014/main" id="{0AE36171-2713-4131-963B-5A79911B0F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70" name="Group 514">
              <a:extLst>
                <a:ext uri="{FF2B5EF4-FFF2-40B4-BE49-F238E27FC236}">
                  <a16:creationId xmlns:a16="http://schemas.microsoft.com/office/drawing/2014/main" id="{E92FF808-7347-4C21-A3E5-485FB594BF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873" y="2263"/>
              <a:ext cx="36" cy="40"/>
              <a:chOff x="3509" y="1870"/>
              <a:chExt cx="167" cy="185"/>
            </a:xfrm>
          </p:grpSpPr>
          <p:sp>
            <p:nvSpPr>
              <p:cNvPr id="71171" name="Freeform 515">
                <a:extLst>
                  <a:ext uri="{FF2B5EF4-FFF2-40B4-BE49-F238E27FC236}">
                    <a16:creationId xmlns:a16="http://schemas.microsoft.com/office/drawing/2014/main" id="{E6363308-013F-45D4-B1EB-3211CCF5045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72" name="Freeform 516">
                <a:extLst>
                  <a:ext uri="{FF2B5EF4-FFF2-40B4-BE49-F238E27FC236}">
                    <a16:creationId xmlns:a16="http://schemas.microsoft.com/office/drawing/2014/main" id="{CDAC2B19-A9EF-4419-8AE8-ACDD3F4966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73" name="Freeform 517">
                <a:extLst>
                  <a:ext uri="{FF2B5EF4-FFF2-40B4-BE49-F238E27FC236}">
                    <a16:creationId xmlns:a16="http://schemas.microsoft.com/office/drawing/2014/main" id="{E0C1FC5E-BB61-468A-8C25-44EE0EC04C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74" name="Group 518">
              <a:extLst>
                <a:ext uri="{FF2B5EF4-FFF2-40B4-BE49-F238E27FC236}">
                  <a16:creationId xmlns:a16="http://schemas.microsoft.com/office/drawing/2014/main" id="{35DD5B9A-D8EC-449B-A35E-0B2AEFD76D1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52" y="1518"/>
              <a:ext cx="36" cy="40"/>
              <a:chOff x="3509" y="1870"/>
              <a:chExt cx="167" cy="185"/>
            </a:xfrm>
          </p:grpSpPr>
          <p:sp>
            <p:nvSpPr>
              <p:cNvPr id="71175" name="Freeform 519">
                <a:extLst>
                  <a:ext uri="{FF2B5EF4-FFF2-40B4-BE49-F238E27FC236}">
                    <a16:creationId xmlns:a16="http://schemas.microsoft.com/office/drawing/2014/main" id="{7D8E9B03-46E4-4074-8FB6-C3098F7D721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76" name="Freeform 520">
                <a:extLst>
                  <a:ext uri="{FF2B5EF4-FFF2-40B4-BE49-F238E27FC236}">
                    <a16:creationId xmlns:a16="http://schemas.microsoft.com/office/drawing/2014/main" id="{B7D11277-1024-4E59-A80E-E9D5E1F768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77" name="Freeform 521">
                <a:extLst>
                  <a:ext uri="{FF2B5EF4-FFF2-40B4-BE49-F238E27FC236}">
                    <a16:creationId xmlns:a16="http://schemas.microsoft.com/office/drawing/2014/main" id="{F73BF9A2-7E03-4035-8DEE-FF673766A9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78" name="Group 522">
              <a:extLst>
                <a:ext uri="{FF2B5EF4-FFF2-40B4-BE49-F238E27FC236}">
                  <a16:creationId xmlns:a16="http://schemas.microsoft.com/office/drawing/2014/main" id="{CDA94C52-433C-41E1-A463-A69D988BB5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83" y="3248"/>
              <a:ext cx="53" cy="59"/>
              <a:chOff x="3797" y="2046"/>
              <a:chExt cx="104" cy="116"/>
            </a:xfrm>
          </p:grpSpPr>
          <p:sp>
            <p:nvSpPr>
              <p:cNvPr id="71179" name="Freeform 523">
                <a:extLst>
                  <a:ext uri="{FF2B5EF4-FFF2-40B4-BE49-F238E27FC236}">
                    <a16:creationId xmlns:a16="http://schemas.microsoft.com/office/drawing/2014/main" id="{166C44AB-728B-43B9-AC80-602AE3EEA9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80" name="Freeform 524">
                <a:extLst>
                  <a:ext uri="{FF2B5EF4-FFF2-40B4-BE49-F238E27FC236}">
                    <a16:creationId xmlns:a16="http://schemas.microsoft.com/office/drawing/2014/main" id="{CE814A45-ADFE-42AB-B535-0148D3C71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81" name="Freeform 525">
                <a:extLst>
                  <a:ext uri="{FF2B5EF4-FFF2-40B4-BE49-F238E27FC236}">
                    <a16:creationId xmlns:a16="http://schemas.microsoft.com/office/drawing/2014/main" id="{31DB6B1B-C908-4A61-AB1E-1955B03E0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82" name="Group 526">
              <a:extLst>
                <a:ext uri="{FF2B5EF4-FFF2-40B4-BE49-F238E27FC236}">
                  <a16:creationId xmlns:a16="http://schemas.microsoft.com/office/drawing/2014/main" id="{42B87627-35FB-4DC7-A016-D6F90EAF1DF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52" y="1609"/>
              <a:ext cx="36" cy="40"/>
              <a:chOff x="3509" y="1870"/>
              <a:chExt cx="167" cy="185"/>
            </a:xfrm>
          </p:grpSpPr>
          <p:sp>
            <p:nvSpPr>
              <p:cNvPr id="71183" name="Freeform 527">
                <a:extLst>
                  <a:ext uri="{FF2B5EF4-FFF2-40B4-BE49-F238E27FC236}">
                    <a16:creationId xmlns:a16="http://schemas.microsoft.com/office/drawing/2014/main" id="{114ECD56-7981-46F4-B68B-823CA87DD79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84" name="Freeform 528">
                <a:extLst>
                  <a:ext uri="{FF2B5EF4-FFF2-40B4-BE49-F238E27FC236}">
                    <a16:creationId xmlns:a16="http://schemas.microsoft.com/office/drawing/2014/main" id="{348FA82E-125E-4566-BD32-09917027F3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85" name="Freeform 529">
                <a:extLst>
                  <a:ext uri="{FF2B5EF4-FFF2-40B4-BE49-F238E27FC236}">
                    <a16:creationId xmlns:a16="http://schemas.microsoft.com/office/drawing/2014/main" id="{A63025AF-F591-4C5D-BB25-5E60D8974A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86" name="Group 530">
              <a:extLst>
                <a:ext uri="{FF2B5EF4-FFF2-40B4-BE49-F238E27FC236}">
                  <a16:creationId xmlns:a16="http://schemas.microsoft.com/office/drawing/2014/main" id="{4E2DFB5C-E290-48CF-B59B-2391B7765F8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874" y="3112"/>
              <a:ext cx="36" cy="40"/>
              <a:chOff x="3509" y="1870"/>
              <a:chExt cx="167" cy="185"/>
            </a:xfrm>
          </p:grpSpPr>
          <p:sp>
            <p:nvSpPr>
              <p:cNvPr id="71187" name="Freeform 531">
                <a:extLst>
                  <a:ext uri="{FF2B5EF4-FFF2-40B4-BE49-F238E27FC236}">
                    <a16:creationId xmlns:a16="http://schemas.microsoft.com/office/drawing/2014/main" id="{CDFDCDB3-F5FC-4574-B9BA-3061696FFDA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88" name="Freeform 532">
                <a:extLst>
                  <a:ext uri="{FF2B5EF4-FFF2-40B4-BE49-F238E27FC236}">
                    <a16:creationId xmlns:a16="http://schemas.microsoft.com/office/drawing/2014/main" id="{21BD327D-B78F-4755-851F-321F4EFE1A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89" name="Freeform 533">
                <a:extLst>
                  <a:ext uri="{FF2B5EF4-FFF2-40B4-BE49-F238E27FC236}">
                    <a16:creationId xmlns:a16="http://schemas.microsoft.com/office/drawing/2014/main" id="{47C122FB-5932-4F29-B2A2-19DC0DEB60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90" name="Group 534">
              <a:extLst>
                <a:ext uri="{FF2B5EF4-FFF2-40B4-BE49-F238E27FC236}">
                  <a16:creationId xmlns:a16="http://schemas.microsoft.com/office/drawing/2014/main" id="{6B7C4271-5F78-4D58-A460-0B5E45B3D7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85" y="2589"/>
              <a:ext cx="36" cy="40"/>
              <a:chOff x="3509" y="1870"/>
              <a:chExt cx="167" cy="185"/>
            </a:xfrm>
          </p:grpSpPr>
          <p:sp>
            <p:nvSpPr>
              <p:cNvPr id="71191" name="Freeform 535">
                <a:extLst>
                  <a:ext uri="{FF2B5EF4-FFF2-40B4-BE49-F238E27FC236}">
                    <a16:creationId xmlns:a16="http://schemas.microsoft.com/office/drawing/2014/main" id="{0753519A-0E25-4F55-9A0B-0E740CBD8C0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92" name="Freeform 536">
                <a:extLst>
                  <a:ext uri="{FF2B5EF4-FFF2-40B4-BE49-F238E27FC236}">
                    <a16:creationId xmlns:a16="http://schemas.microsoft.com/office/drawing/2014/main" id="{3CB7A6F1-0855-47C5-9FD1-10A4A1D73D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93" name="Freeform 537">
                <a:extLst>
                  <a:ext uri="{FF2B5EF4-FFF2-40B4-BE49-F238E27FC236}">
                    <a16:creationId xmlns:a16="http://schemas.microsoft.com/office/drawing/2014/main" id="{350D4688-6A99-4042-B2B8-A97DA8A993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94" name="Group 538">
              <a:extLst>
                <a:ext uri="{FF2B5EF4-FFF2-40B4-BE49-F238E27FC236}">
                  <a16:creationId xmlns:a16="http://schemas.microsoft.com/office/drawing/2014/main" id="{01D2EA9B-E710-4040-9894-4AC0244FCF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927" y="2301"/>
              <a:ext cx="36" cy="40"/>
              <a:chOff x="3509" y="1870"/>
              <a:chExt cx="167" cy="185"/>
            </a:xfrm>
          </p:grpSpPr>
          <p:sp>
            <p:nvSpPr>
              <p:cNvPr id="71195" name="Freeform 539">
                <a:extLst>
                  <a:ext uri="{FF2B5EF4-FFF2-40B4-BE49-F238E27FC236}">
                    <a16:creationId xmlns:a16="http://schemas.microsoft.com/office/drawing/2014/main" id="{C8FE4E39-6115-4077-88E8-F85BF714257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96" name="Freeform 540">
                <a:extLst>
                  <a:ext uri="{FF2B5EF4-FFF2-40B4-BE49-F238E27FC236}">
                    <a16:creationId xmlns:a16="http://schemas.microsoft.com/office/drawing/2014/main" id="{73B9AF3B-8EFC-4BC8-B11C-4EC819FAD1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97" name="Freeform 541">
                <a:extLst>
                  <a:ext uri="{FF2B5EF4-FFF2-40B4-BE49-F238E27FC236}">
                    <a16:creationId xmlns:a16="http://schemas.microsoft.com/office/drawing/2014/main" id="{87B4F470-A780-4CFB-81B2-C4FF458A82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198" name="Group 542">
              <a:extLst>
                <a:ext uri="{FF2B5EF4-FFF2-40B4-BE49-F238E27FC236}">
                  <a16:creationId xmlns:a16="http://schemas.microsoft.com/office/drawing/2014/main" id="{20F45F34-DB54-4E4D-8FD6-96FDF0DA14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92" y="2031"/>
              <a:ext cx="48" cy="52"/>
              <a:chOff x="3797" y="2046"/>
              <a:chExt cx="104" cy="116"/>
            </a:xfrm>
          </p:grpSpPr>
          <p:sp>
            <p:nvSpPr>
              <p:cNvPr id="71199" name="Freeform 543">
                <a:extLst>
                  <a:ext uri="{FF2B5EF4-FFF2-40B4-BE49-F238E27FC236}">
                    <a16:creationId xmlns:a16="http://schemas.microsoft.com/office/drawing/2014/main" id="{0AAD51FF-775B-4327-9121-AADDD86857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00" name="Freeform 544">
                <a:extLst>
                  <a:ext uri="{FF2B5EF4-FFF2-40B4-BE49-F238E27FC236}">
                    <a16:creationId xmlns:a16="http://schemas.microsoft.com/office/drawing/2014/main" id="{A75D5617-2701-4B52-BE55-07792522E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01" name="Freeform 545">
                <a:extLst>
                  <a:ext uri="{FF2B5EF4-FFF2-40B4-BE49-F238E27FC236}">
                    <a16:creationId xmlns:a16="http://schemas.microsoft.com/office/drawing/2014/main" id="{CEBE9D5A-E897-4577-8B4A-4FDCA095B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02" name="Group 546">
              <a:extLst>
                <a:ext uri="{FF2B5EF4-FFF2-40B4-BE49-F238E27FC236}">
                  <a16:creationId xmlns:a16="http://schemas.microsoft.com/office/drawing/2014/main" id="{AC38CF5F-4EF0-44A6-ACD7-08590793FD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834" y="2296"/>
              <a:ext cx="36" cy="40"/>
              <a:chOff x="3509" y="1870"/>
              <a:chExt cx="167" cy="185"/>
            </a:xfrm>
          </p:grpSpPr>
          <p:sp>
            <p:nvSpPr>
              <p:cNvPr id="71203" name="Freeform 547">
                <a:extLst>
                  <a:ext uri="{FF2B5EF4-FFF2-40B4-BE49-F238E27FC236}">
                    <a16:creationId xmlns:a16="http://schemas.microsoft.com/office/drawing/2014/main" id="{62B3922B-54E6-4C9C-9AF8-7B0EBAE2D7D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04" name="Freeform 548">
                <a:extLst>
                  <a:ext uri="{FF2B5EF4-FFF2-40B4-BE49-F238E27FC236}">
                    <a16:creationId xmlns:a16="http://schemas.microsoft.com/office/drawing/2014/main" id="{0E17FF09-471B-4D5B-8A7B-69E7DB98EC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05" name="Freeform 549">
                <a:extLst>
                  <a:ext uri="{FF2B5EF4-FFF2-40B4-BE49-F238E27FC236}">
                    <a16:creationId xmlns:a16="http://schemas.microsoft.com/office/drawing/2014/main" id="{AFD77296-495E-495E-8996-5896CF18D6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06" name="Group 550">
              <a:extLst>
                <a:ext uri="{FF2B5EF4-FFF2-40B4-BE49-F238E27FC236}">
                  <a16:creationId xmlns:a16="http://schemas.microsoft.com/office/drawing/2014/main" id="{5445F232-098F-4FA9-90D9-F21C6D298C3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658" y="2420"/>
              <a:ext cx="36" cy="40"/>
              <a:chOff x="3509" y="1870"/>
              <a:chExt cx="167" cy="185"/>
            </a:xfrm>
          </p:grpSpPr>
          <p:sp>
            <p:nvSpPr>
              <p:cNvPr id="71207" name="Freeform 551">
                <a:extLst>
                  <a:ext uri="{FF2B5EF4-FFF2-40B4-BE49-F238E27FC236}">
                    <a16:creationId xmlns:a16="http://schemas.microsoft.com/office/drawing/2014/main" id="{8605EA07-283E-45F3-AC4C-5793DC4F77F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08" name="Freeform 552">
                <a:extLst>
                  <a:ext uri="{FF2B5EF4-FFF2-40B4-BE49-F238E27FC236}">
                    <a16:creationId xmlns:a16="http://schemas.microsoft.com/office/drawing/2014/main" id="{9475DE3A-EF4B-49EB-9B04-1923BC758E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09" name="Freeform 553">
                <a:extLst>
                  <a:ext uri="{FF2B5EF4-FFF2-40B4-BE49-F238E27FC236}">
                    <a16:creationId xmlns:a16="http://schemas.microsoft.com/office/drawing/2014/main" id="{CA074674-31FD-4AED-9BB1-FABC83E4FD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10" name="Group 554">
              <a:extLst>
                <a:ext uri="{FF2B5EF4-FFF2-40B4-BE49-F238E27FC236}">
                  <a16:creationId xmlns:a16="http://schemas.microsoft.com/office/drawing/2014/main" id="{D30739B2-132C-4DE5-B831-B2FCF394BB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328" y="2634"/>
              <a:ext cx="36" cy="40"/>
              <a:chOff x="3509" y="1870"/>
              <a:chExt cx="167" cy="185"/>
            </a:xfrm>
          </p:grpSpPr>
          <p:sp>
            <p:nvSpPr>
              <p:cNvPr id="71211" name="Freeform 555">
                <a:extLst>
                  <a:ext uri="{FF2B5EF4-FFF2-40B4-BE49-F238E27FC236}">
                    <a16:creationId xmlns:a16="http://schemas.microsoft.com/office/drawing/2014/main" id="{E9EDC9AC-A10D-4EBE-868E-4BB9AA5B7B3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12" name="Freeform 556">
                <a:extLst>
                  <a:ext uri="{FF2B5EF4-FFF2-40B4-BE49-F238E27FC236}">
                    <a16:creationId xmlns:a16="http://schemas.microsoft.com/office/drawing/2014/main" id="{46F170D1-1E21-4EEE-973D-FBF4CB228A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13" name="Freeform 557">
                <a:extLst>
                  <a:ext uri="{FF2B5EF4-FFF2-40B4-BE49-F238E27FC236}">
                    <a16:creationId xmlns:a16="http://schemas.microsoft.com/office/drawing/2014/main" id="{EDE47935-71D5-4FCE-9BE5-02AD4DA336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14" name="Group 558">
              <a:extLst>
                <a:ext uri="{FF2B5EF4-FFF2-40B4-BE49-F238E27FC236}">
                  <a16:creationId xmlns:a16="http://schemas.microsoft.com/office/drawing/2014/main" id="{044A39AD-FDC9-4A0B-BA33-1503C4A2EC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125" y="2827"/>
              <a:ext cx="36" cy="40"/>
              <a:chOff x="3509" y="1870"/>
              <a:chExt cx="167" cy="185"/>
            </a:xfrm>
          </p:grpSpPr>
          <p:sp>
            <p:nvSpPr>
              <p:cNvPr id="71215" name="Freeform 559">
                <a:extLst>
                  <a:ext uri="{FF2B5EF4-FFF2-40B4-BE49-F238E27FC236}">
                    <a16:creationId xmlns:a16="http://schemas.microsoft.com/office/drawing/2014/main" id="{4112A96A-99A6-44A2-942E-CCFAED26401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16" name="Freeform 560">
                <a:extLst>
                  <a:ext uri="{FF2B5EF4-FFF2-40B4-BE49-F238E27FC236}">
                    <a16:creationId xmlns:a16="http://schemas.microsoft.com/office/drawing/2014/main" id="{E77DCC36-3824-4134-BAC7-CBC56A73D0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17" name="Freeform 561">
                <a:extLst>
                  <a:ext uri="{FF2B5EF4-FFF2-40B4-BE49-F238E27FC236}">
                    <a16:creationId xmlns:a16="http://schemas.microsoft.com/office/drawing/2014/main" id="{EA9723DE-6CB1-425F-AA65-A4651676F4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18" name="Group 562">
              <a:extLst>
                <a:ext uri="{FF2B5EF4-FFF2-40B4-BE49-F238E27FC236}">
                  <a16:creationId xmlns:a16="http://schemas.microsoft.com/office/drawing/2014/main" id="{8776D8D5-364F-4CD7-8EFA-C01B61E795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3" y="2250"/>
              <a:ext cx="85" cy="94"/>
              <a:chOff x="3509" y="1870"/>
              <a:chExt cx="167" cy="185"/>
            </a:xfrm>
          </p:grpSpPr>
          <p:sp>
            <p:nvSpPr>
              <p:cNvPr id="71219" name="Freeform 563">
                <a:extLst>
                  <a:ext uri="{FF2B5EF4-FFF2-40B4-BE49-F238E27FC236}">
                    <a16:creationId xmlns:a16="http://schemas.microsoft.com/office/drawing/2014/main" id="{100141EE-0DD1-44AA-A3D7-0A022D34EC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20" name="Freeform 564">
                <a:extLst>
                  <a:ext uri="{FF2B5EF4-FFF2-40B4-BE49-F238E27FC236}">
                    <a16:creationId xmlns:a16="http://schemas.microsoft.com/office/drawing/2014/main" id="{3498F275-0B5B-47F3-8253-221060D5B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21" name="Freeform 565">
                <a:extLst>
                  <a:ext uri="{FF2B5EF4-FFF2-40B4-BE49-F238E27FC236}">
                    <a16:creationId xmlns:a16="http://schemas.microsoft.com/office/drawing/2014/main" id="{7F7095BB-4257-4B15-B253-9D908DDD7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22" name="Group 566">
              <a:extLst>
                <a:ext uri="{FF2B5EF4-FFF2-40B4-BE49-F238E27FC236}">
                  <a16:creationId xmlns:a16="http://schemas.microsoft.com/office/drawing/2014/main" id="{4C210BB0-F062-46DC-868E-D42BD77294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5" y="2736"/>
              <a:ext cx="53" cy="59"/>
              <a:chOff x="3797" y="2046"/>
              <a:chExt cx="104" cy="116"/>
            </a:xfrm>
          </p:grpSpPr>
          <p:sp>
            <p:nvSpPr>
              <p:cNvPr id="71223" name="Freeform 567">
                <a:extLst>
                  <a:ext uri="{FF2B5EF4-FFF2-40B4-BE49-F238E27FC236}">
                    <a16:creationId xmlns:a16="http://schemas.microsoft.com/office/drawing/2014/main" id="{48C19AE8-F4E7-4004-BA8C-646F362959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24" name="Freeform 568">
                <a:extLst>
                  <a:ext uri="{FF2B5EF4-FFF2-40B4-BE49-F238E27FC236}">
                    <a16:creationId xmlns:a16="http://schemas.microsoft.com/office/drawing/2014/main" id="{C56F87A4-32A7-4E15-BC90-B45ECF49A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25" name="Freeform 569">
                <a:extLst>
                  <a:ext uri="{FF2B5EF4-FFF2-40B4-BE49-F238E27FC236}">
                    <a16:creationId xmlns:a16="http://schemas.microsoft.com/office/drawing/2014/main" id="{C4A36C85-AEF3-451C-A7D3-F3D035E89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26" name="Group 570">
              <a:extLst>
                <a:ext uri="{FF2B5EF4-FFF2-40B4-BE49-F238E27FC236}">
                  <a16:creationId xmlns:a16="http://schemas.microsoft.com/office/drawing/2014/main" id="{259586B5-B1C5-4DE0-A759-5E06297D74D6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1818" y="2106"/>
              <a:ext cx="46" cy="51"/>
              <a:chOff x="3509" y="1870"/>
              <a:chExt cx="167" cy="185"/>
            </a:xfrm>
          </p:grpSpPr>
          <p:sp>
            <p:nvSpPr>
              <p:cNvPr id="71227" name="Freeform 571">
                <a:extLst>
                  <a:ext uri="{FF2B5EF4-FFF2-40B4-BE49-F238E27FC236}">
                    <a16:creationId xmlns:a16="http://schemas.microsoft.com/office/drawing/2014/main" id="{809A1F83-19B1-4FCD-9B00-06BD0CBC7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28" name="Freeform 572">
                <a:extLst>
                  <a:ext uri="{FF2B5EF4-FFF2-40B4-BE49-F238E27FC236}">
                    <a16:creationId xmlns:a16="http://schemas.microsoft.com/office/drawing/2014/main" id="{4CAC3674-B9DB-4D5A-9B1B-642C7E7D1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29" name="Freeform 573">
                <a:extLst>
                  <a:ext uri="{FF2B5EF4-FFF2-40B4-BE49-F238E27FC236}">
                    <a16:creationId xmlns:a16="http://schemas.microsoft.com/office/drawing/2014/main" id="{EF4C5EF6-E0AE-404B-AC08-D3B6D284D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30" name="Group 574">
              <a:extLst>
                <a:ext uri="{FF2B5EF4-FFF2-40B4-BE49-F238E27FC236}">
                  <a16:creationId xmlns:a16="http://schemas.microsoft.com/office/drawing/2014/main" id="{37F52285-2B21-46C3-BB0F-DC520CBC71C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396" y="1835"/>
              <a:ext cx="36" cy="40"/>
              <a:chOff x="3509" y="1870"/>
              <a:chExt cx="167" cy="185"/>
            </a:xfrm>
          </p:grpSpPr>
          <p:sp>
            <p:nvSpPr>
              <p:cNvPr id="71231" name="Freeform 575">
                <a:extLst>
                  <a:ext uri="{FF2B5EF4-FFF2-40B4-BE49-F238E27FC236}">
                    <a16:creationId xmlns:a16="http://schemas.microsoft.com/office/drawing/2014/main" id="{809313AC-02AA-4159-87AA-F7353590A07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32" name="Freeform 576">
                <a:extLst>
                  <a:ext uri="{FF2B5EF4-FFF2-40B4-BE49-F238E27FC236}">
                    <a16:creationId xmlns:a16="http://schemas.microsoft.com/office/drawing/2014/main" id="{D29C1050-94F1-427F-934F-F1110E99E8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33" name="Freeform 577">
                <a:extLst>
                  <a:ext uri="{FF2B5EF4-FFF2-40B4-BE49-F238E27FC236}">
                    <a16:creationId xmlns:a16="http://schemas.microsoft.com/office/drawing/2014/main" id="{9C116E64-F6FB-4E9A-92C9-75365DF12C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34" name="Group 578">
              <a:extLst>
                <a:ext uri="{FF2B5EF4-FFF2-40B4-BE49-F238E27FC236}">
                  <a16:creationId xmlns:a16="http://schemas.microsoft.com/office/drawing/2014/main" id="{E3446045-F5A5-4326-933C-C2FDBEC001A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89" y="3072"/>
              <a:ext cx="36" cy="40"/>
              <a:chOff x="3509" y="1870"/>
              <a:chExt cx="167" cy="185"/>
            </a:xfrm>
          </p:grpSpPr>
          <p:sp>
            <p:nvSpPr>
              <p:cNvPr id="71235" name="Freeform 579">
                <a:extLst>
                  <a:ext uri="{FF2B5EF4-FFF2-40B4-BE49-F238E27FC236}">
                    <a16:creationId xmlns:a16="http://schemas.microsoft.com/office/drawing/2014/main" id="{79C6248B-CE01-4DEF-A0A0-AA414565C67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36" name="Freeform 580">
                <a:extLst>
                  <a:ext uri="{FF2B5EF4-FFF2-40B4-BE49-F238E27FC236}">
                    <a16:creationId xmlns:a16="http://schemas.microsoft.com/office/drawing/2014/main" id="{12050FD4-F88C-415B-8EDD-95BEC66828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37" name="Freeform 581">
                <a:extLst>
                  <a:ext uri="{FF2B5EF4-FFF2-40B4-BE49-F238E27FC236}">
                    <a16:creationId xmlns:a16="http://schemas.microsoft.com/office/drawing/2014/main" id="{DE9DB5F6-6252-47EF-AE88-0D930948F1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38" name="Group 582">
              <a:extLst>
                <a:ext uri="{FF2B5EF4-FFF2-40B4-BE49-F238E27FC236}">
                  <a16:creationId xmlns:a16="http://schemas.microsoft.com/office/drawing/2014/main" id="{5A692BE9-2046-49EF-AEAE-5B4C0CDD4D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16" y="1790"/>
              <a:ext cx="36" cy="40"/>
              <a:chOff x="3509" y="1870"/>
              <a:chExt cx="167" cy="185"/>
            </a:xfrm>
          </p:grpSpPr>
          <p:sp>
            <p:nvSpPr>
              <p:cNvPr id="71239" name="Freeform 583">
                <a:extLst>
                  <a:ext uri="{FF2B5EF4-FFF2-40B4-BE49-F238E27FC236}">
                    <a16:creationId xmlns:a16="http://schemas.microsoft.com/office/drawing/2014/main" id="{1616E1B7-56DD-4F71-9AA6-8CAB6FF1AF0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40" name="Freeform 584">
                <a:extLst>
                  <a:ext uri="{FF2B5EF4-FFF2-40B4-BE49-F238E27FC236}">
                    <a16:creationId xmlns:a16="http://schemas.microsoft.com/office/drawing/2014/main" id="{3BDB160B-6F81-48FC-887D-710C62D50C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41" name="Freeform 585">
                <a:extLst>
                  <a:ext uri="{FF2B5EF4-FFF2-40B4-BE49-F238E27FC236}">
                    <a16:creationId xmlns:a16="http://schemas.microsoft.com/office/drawing/2014/main" id="{0D5E11E0-3AD8-4CEA-A393-0F61790F4B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42" name="Group 586">
              <a:extLst>
                <a:ext uri="{FF2B5EF4-FFF2-40B4-BE49-F238E27FC236}">
                  <a16:creationId xmlns:a16="http://schemas.microsoft.com/office/drawing/2014/main" id="{383B00E0-CFF7-4382-BAEF-56B1BDFA90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82" y="2509"/>
              <a:ext cx="36" cy="40"/>
              <a:chOff x="3509" y="1870"/>
              <a:chExt cx="167" cy="185"/>
            </a:xfrm>
          </p:grpSpPr>
          <p:sp>
            <p:nvSpPr>
              <p:cNvPr id="71243" name="Freeform 587">
                <a:extLst>
                  <a:ext uri="{FF2B5EF4-FFF2-40B4-BE49-F238E27FC236}">
                    <a16:creationId xmlns:a16="http://schemas.microsoft.com/office/drawing/2014/main" id="{54AF9E4F-7B4B-49A3-A2EC-C486A2B8134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44" name="Freeform 588">
                <a:extLst>
                  <a:ext uri="{FF2B5EF4-FFF2-40B4-BE49-F238E27FC236}">
                    <a16:creationId xmlns:a16="http://schemas.microsoft.com/office/drawing/2014/main" id="{71B76915-B66C-4AF2-A8C9-327FD4CB41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45" name="Freeform 589">
                <a:extLst>
                  <a:ext uri="{FF2B5EF4-FFF2-40B4-BE49-F238E27FC236}">
                    <a16:creationId xmlns:a16="http://schemas.microsoft.com/office/drawing/2014/main" id="{458DF91C-65D5-4EFE-B887-D4003499DE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46" name="Group 590">
              <a:extLst>
                <a:ext uri="{FF2B5EF4-FFF2-40B4-BE49-F238E27FC236}">
                  <a16:creationId xmlns:a16="http://schemas.microsoft.com/office/drawing/2014/main" id="{44F875AB-1B15-4E73-97AC-2F703AB10F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1" y="2432"/>
              <a:ext cx="53" cy="59"/>
              <a:chOff x="3797" y="2046"/>
              <a:chExt cx="104" cy="116"/>
            </a:xfrm>
          </p:grpSpPr>
          <p:sp>
            <p:nvSpPr>
              <p:cNvPr id="71247" name="Freeform 591">
                <a:extLst>
                  <a:ext uri="{FF2B5EF4-FFF2-40B4-BE49-F238E27FC236}">
                    <a16:creationId xmlns:a16="http://schemas.microsoft.com/office/drawing/2014/main" id="{EE3DDB98-6CDA-4AF8-BB92-F64C20BD10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48" name="Freeform 592">
                <a:extLst>
                  <a:ext uri="{FF2B5EF4-FFF2-40B4-BE49-F238E27FC236}">
                    <a16:creationId xmlns:a16="http://schemas.microsoft.com/office/drawing/2014/main" id="{68CE1BB2-067A-487C-A6B8-74AA1DC23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49" name="Freeform 593">
                <a:extLst>
                  <a:ext uri="{FF2B5EF4-FFF2-40B4-BE49-F238E27FC236}">
                    <a16:creationId xmlns:a16="http://schemas.microsoft.com/office/drawing/2014/main" id="{3FEA9BCE-3852-4190-ACBD-38DB976E6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50" name="Group 594">
              <a:extLst>
                <a:ext uri="{FF2B5EF4-FFF2-40B4-BE49-F238E27FC236}">
                  <a16:creationId xmlns:a16="http://schemas.microsoft.com/office/drawing/2014/main" id="{4FAB0B45-EF18-4AC4-8816-03DE9711CA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82" y="2600"/>
              <a:ext cx="36" cy="40"/>
              <a:chOff x="3509" y="1870"/>
              <a:chExt cx="167" cy="185"/>
            </a:xfrm>
          </p:grpSpPr>
          <p:sp>
            <p:nvSpPr>
              <p:cNvPr id="71251" name="Freeform 595">
                <a:extLst>
                  <a:ext uri="{FF2B5EF4-FFF2-40B4-BE49-F238E27FC236}">
                    <a16:creationId xmlns:a16="http://schemas.microsoft.com/office/drawing/2014/main" id="{BF856EA4-5C15-4C9A-A579-244C00754DB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52" name="Freeform 596">
                <a:extLst>
                  <a:ext uri="{FF2B5EF4-FFF2-40B4-BE49-F238E27FC236}">
                    <a16:creationId xmlns:a16="http://schemas.microsoft.com/office/drawing/2014/main" id="{2B19471E-6823-464A-98FC-E778901695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53" name="Freeform 597">
                <a:extLst>
                  <a:ext uri="{FF2B5EF4-FFF2-40B4-BE49-F238E27FC236}">
                    <a16:creationId xmlns:a16="http://schemas.microsoft.com/office/drawing/2014/main" id="{88E8126E-16E6-4F79-996C-E01E707608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54" name="Group 598">
              <a:extLst>
                <a:ext uri="{FF2B5EF4-FFF2-40B4-BE49-F238E27FC236}">
                  <a16:creationId xmlns:a16="http://schemas.microsoft.com/office/drawing/2014/main" id="{751BCD99-BD6B-42C7-80EA-10FB5E062B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96" y="2977"/>
              <a:ext cx="36" cy="40"/>
              <a:chOff x="3509" y="1870"/>
              <a:chExt cx="167" cy="185"/>
            </a:xfrm>
          </p:grpSpPr>
          <p:sp>
            <p:nvSpPr>
              <p:cNvPr id="71255" name="Freeform 599">
                <a:extLst>
                  <a:ext uri="{FF2B5EF4-FFF2-40B4-BE49-F238E27FC236}">
                    <a16:creationId xmlns:a16="http://schemas.microsoft.com/office/drawing/2014/main" id="{A2F132D5-6E9F-41BF-996D-BAA5991D8D4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56" name="Freeform 600">
                <a:extLst>
                  <a:ext uri="{FF2B5EF4-FFF2-40B4-BE49-F238E27FC236}">
                    <a16:creationId xmlns:a16="http://schemas.microsoft.com/office/drawing/2014/main" id="{9F1ADAB2-F899-43B6-99BE-B7283979AE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57" name="Freeform 601">
                <a:extLst>
                  <a:ext uri="{FF2B5EF4-FFF2-40B4-BE49-F238E27FC236}">
                    <a16:creationId xmlns:a16="http://schemas.microsoft.com/office/drawing/2014/main" id="{9F1D5493-B99E-49E2-ADD6-387955BAA9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58" name="Group 602">
              <a:extLst>
                <a:ext uri="{FF2B5EF4-FFF2-40B4-BE49-F238E27FC236}">
                  <a16:creationId xmlns:a16="http://schemas.microsoft.com/office/drawing/2014/main" id="{BE82D029-4E02-4388-9102-0D8F1CE2D75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52" y="3248"/>
              <a:ext cx="36" cy="40"/>
              <a:chOff x="3509" y="1870"/>
              <a:chExt cx="167" cy="185"/>
            </a:xfrm>
          </p:grpSpPr>
          <p:sp>
            <p:nvSpPr>
              <p:cNvPr id="71259" name="Freeform 603">
                <a:extLst>
                  <a:ext uri="{FF2B5EF4-FFF2-40B4-BE49-F238E27FC236}">
                    <a16:creationId xmlns:a16="http://schemas.microsoft.com/office/drawing/2014/main" id="{4BEF091E-C08D-4426-962D-3D4BA072FA9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60" name="Freeform 604">
                <a:extLst>
                  <a:ext uri="{FF2B5EF4-FFF2-40B4-BE49-F238E27FC236}">
                    <a16:creationId xmlns:a16="http://schemas.microsoft.com/office/drawing/2014/main" id="{D360AF10-8FC6-4C11-A75B-43331CF669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61" name="Freeform 605">
                <a:extLst>
                  <a:ext uri="{FF2B5EF4-FFF2-40B4-BE49-F238E27FC236}">
                    <a16:creationId xmlns:a16="http://schemas.microsoft.com/office/drawing/2014/main" id="{3AA11C7C-C7D1-4A09-BF2C-613EAE67C7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62" name="Group 606">
              <a:extLst>
                <a:ext uri="{FF2B5EF4-FFF2-40B4-BE49-F238E27FC236}">
                  <a16:creationId xmlns:a16="http://schemas.microsoft.com/office/drawing/2014/main" id="{EC0276BF-2360-4682-8551-CE9AC3ED48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98" y="3299"/>
              <a:ext cx="36" cy="40"/>
              <a:chOff x="3509" y="1870"/>
              <a:chExt cx="167" cy="185"/>
            </a:xfrm>
          </p:grpSpPr>
          <p:sp>
            <p:nvSpPr>
              <p:cNvPr id="71263" name="Freeform 607">
                <a:extLst>
                  <a:ext uri="{FF2B5EF4-FFF2-40B4-BE49-F238E27FC236}">
                    <a16:creationId xmlns:a16="http://schemas.microsoft.com/office/drawing/2014/main" id="{83C8EE4C-E553-4009-BECB-CE19896FDC6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64" name="Freeform 608">
                <a:extLst>
                  <a:ext uri="{FF2B5EF4-FFF2-40B4-BE49-F238E27FC236}">
                    <a16:creationId xmlns:a16="http://schemas.microsoft.com/office/drawing/2014/main" id="{23E320FE-66E7-4644-BC59-52C704636D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65" name="Freeform 609">
                <a:extLst>
                  <a:ext uri="{FF2B5EF4-FFF2-40B4-BE49-F238E27FC236}">
                    <a16:creationId xmlns:a16="http://schemas.microsoft.com/office/drawing/2014/main" id="{84BCE7E7-22BD-4D72-B1A9-76DAAB5856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66" name="Group 610">
              <a:extLst>
                <a:ext uri="{FF2B5EF4-FFF2-40B4-BE49-F238E27FC236}">
                  <a16:creationId xmlns:a16="http://schemas.microsoft.com/office/drawing/2014/main" id="{F644893C-C837-4EF8-BCF7-CEF24B0DC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63" y="3029"/>
              <a:ext cx="48" cy="52"/>
              <a:chOff x="3797" y="2046"/>
              <a:chExt cx="104" cy="116"/>
            </a:xfrm>
          </p:grpSpPr>
          <p:sp>
            <p:nvSpPr>
              <p:cNvPr id="71267" name="Freeform 611">
                <a:extLst>
                  <a:ext uri="{FF2B5EF4-FFF2-40B4-BE49-F238E27FC236}">
                    <a16:creationId xmlns:a16="http://schemas.microsoft.com/office/drawing/2014/main" id="{C0019269-9A17-488B-BBD7-6F99201C60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68" name="Freeform 612">
                <a:extLst>
                  <a:ext uri="{FF2B5EF4-FFF2-40B4-BE49-F238E27FC236}">
                    <a16:creationId xmlns:a16="http://schemas.microsoft.com/office/drawing/2014/main" id="{7FB213C6-ADCC-4840-9464-4405F4415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69" name="Freeform 613">
                <a:extLst>
                  <a:ext uri="{FF2B5EF4-FFF2-40B4-BE49-F238E27FC236}">
                    <a16:creationId xmlns:a16="http://schemas.microsoft.com/office/drawing/2014/main" id="{169B9B0A-ACE7-482C-99CF-C355A1306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70" name="Group 614">
              <a:extLst>
                <a:ext uri="{FF2B5EF4-FFF2-40B4-BE49-F238E27FC236}">
                  <a16:creationId xmlns:a16="http://schemas.microsoft.com/office/drawing/2014/main" id="{770AAB57-8500-41A4-97C8-1EBC625EFEE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846" y="1704"/>
              <a:ext cx="36" cy="40"/>
              <a:chOff x="3509" y="1870"/>
              <a:chExt cx="167" cy="185"/>
            </a:xfrm>
          </p:grpSpPr>
          <p:sp>
            <p:nvSpPr>
              <p:cNvPr id="71271" name="Freeform 615">
                <a:extLst>
                  <a:ext uri="{FF2B5EF4-FFF2-40B4-BE49-F238E27FC236}">
                    <a16:creationId xmlns:a16="http://schemas.microsoft.com/office/drawing/2014/main" id="{B2A70A0F-C579-42E9-BEA3-D8AD6F576EC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72" name="Freeform 616">
                <a:extLst>
                  <a:ext uri="{FF2B5EF4-FFF2-40B4-BE49-F238E27FC236}">
                    <a16:creationId xmlns:a16="http://schemas.microsoft.com/office/drawing/2014/main" id="{3F58F66E-7229-4133-B706-CA0305712D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73" name="Freeform 617">
                <a:extLst>
                  <a:ext uri="{FF2B5EF4-FFF2-40B4-BE49-F238E27FC236}">
                    <a16:creationId xmlns:a16="http://schemas.microsoft.com/office/drawing/2014/main" id="{5CBBE326-398B-407B-A714-11E1965148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74" name="Group 618">
              <a:extLst>
                <a:ext uri="{FF2B5EF4-FFF2-40B4-BE49-F238E27FC236}">
                  <a16:creationId xmlns:a16="http://schemas.microsoft.com/office/drawing/2014/main" id="{312C1BAC-0F75-4F8E-B51B-FAB1D2F0CE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180" y="2524"/>
              <a:ext cx="36" cy="40"/>
              <a:chOff x="3509" y="1870"/>
              <a:chExt cx="167" cy="185"/>
            </a:xfrm>
          </p:grpSpPr>
          <p:sp>
            <p:nvSpPr>
              <p:cNvPr id="71275" name="Freeform 619">
                <a:extLst>
                  <a:ext uri="{FF2B5EF4-FFF2-40B4-BE49-F238E27FC236}">
                    <a16:creationId xmlns:a16="http://schemas.microsoft.com/office/drawing/2014/main" id="{F4C7510E-3EDD-402A-B3EA-2FAD63865C1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76" name="Freeform 620">
                <a:extLst>
                  <a:ext uri="{FF2B5EF4-FFF2-40B4-BE49-F238E27FC236}">
                    <a16:creationId xmlns:a16="http://schemas.microsoft.com/office/drawing/2014/main" id="{650772D1-E00E-4A17-9039-204A2576A1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77" name="Freeform 621">
                <a:extLst>
                  <a:ext uri="{FF2B5EF4-FFF2-40B4-BE49-F238E27FC236}">
                    <a16:creationId xmlns:a16="http://schemas.microsoft.com/office/drawing/2014/main" id="{A0CC4BB7-5A58-4086-9706-1C3662FCC5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78" name="Group 622">
              <a:extLst>
                <a:ext uri="{FF2B5EF4-FFF2-40B4-BE49-F238E27FC236}">
                  <a16:creationId xmlns:a16="http://schemas.microsoft.com/office/drawing/2014/main" id="{BC53351F-14AA-4054-A4CD-DBAB2D86A5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937" y="1795"/>
              <a:ext cx="36" cy="40"/>
              <a:chOff x="3509" y="1870"/>
              <a:chExt cx="167" cy="185"/>
            </a:xfrm>
          </p:grpSpPr>
          <p:sp>
            <p:nvSpPr>
              <p:cNvPr id="71279" name="Freeform 623">
                <a:extLst>
                  <a:ext uri="{FF2B5EF4-FFF2-40B4-BE49-F238E27FC236}">
                    <a16:creationId xmlns:a16="http://schemas.microsoft.com/office/drawing/2014/main" id="{55B57FC9-E806-49D5-A820-0E5981D5D70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80" name="Freeform 624">
                <a:extLst>
                  <a:ext uri="{FF2B5EF4-FFF2-40B4-BE49-F238E27FC236}">
                    <a16:creationId xmlns:a16="http://schemas.microsoft.com/office/drawing/2014/main" id="{C2429765-7ADB-45D7-9FB3-4B1DCFABB5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81" name="Freeform 625">
                <a:extLst>
                  <a:ext uri="{FF2B5EF4-FFF2-40B4-BE49-F238E27FC236}">
                    <a16:creationId xmlns:a16="http://schemas.microsoft.com/office/drawing/2014/main" id="{9A5EA5F9-0D61-4CBF-9F41-3492EB4F94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82" name="Group 626">
              <a:extLst>
                <a:ext uri="{FF2B5EF4-FFF2-40B4-BE49-F238E27FC236}">
                  <a16:creationId xmlns:a16="http://schemas.microsoft.com/office/drawing/2014/main" id="{33C998AE-6C49-41EF-B246-8E524F0C5F7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063" y="2425"/>
              <a:ext cx="36" cy="40"/>
              <a:chOff x="3509" y="1870"/>
              <a:chExt cx="167" cy="185"/>
            </a:xfrm>
          </p:grpSpPr>
          <p:sp>
            <p:nvSpPr>
              <p:cNvPr id="71283" name="Freeform 627">
                <a:extLst>
                  <a:ext uri="{FF2B5EF4-FFF2-40B4-BE49-F238E27FC236}">
                    <a16:creationId xmlns:a16="http://schemas.microsoft.com/office/drawing/2014/main" id="{E1B8803B-E5A1-4889-8E0A-B31B89822D7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84" name="Freeform 628">
                <a:extLst>
                  <a:ext uri="{FF2B5EF4-FFF2-40B4-BE49-F238E27FC236}">
                    <a16:creationId xmlns:a16="http://schemas.microsoft.com/office/drawing/2014/main" id="{1949D44B-0012-47EB-90ED-27039538E6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85" name="Freeform 629">
                <a:extLst>
                  <a:ext uri="{FF2B5EF4-FFF2-40B4-BE49-F238E27FC236}">
                    <a16:creationId xmlns:a16="http://schemas.microsoft.com/office/drawing/2014/main" id="{4D3654BC-C5FD-48E2-A4A8-BD45AFBEDA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86" name="Group 630">
              <a:extLst>
                <a:ext uri="{FF2B5EF4-FFF2-40B4-BE49-F238E27FC236}">
                  <a16:creationId xmlns:a16="http://schemas.microsoft.com/office/drawing/2014/main" id="{463F0068-FCF4-406C-95AF-DC18CA6850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7" y="2613"/>
              <a:ext cx="85" cy="94"/>
              <a:chOff x="3509" y="1870"/>
              <a:chExt cx="167" cy="185"/>
            </a:xfrm>
          </p:grpSpPr>
          <p:sp>
            <p:nvSpPr>
              <p:cNvPr id="71287" name="Freeform 631">
                <a:extLst>
                  <a:ext uri="{FF2B5EF4-FFF2-40B4-BE49-F238E27FC236}">
                    <a16:creationId xmlns:a16="http://schemas.microsoft.com/office/drawing/2014/main" id="{6CF350EE-DBEB-4AA2-8846-065D4A430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88" name="Freeform 632">
                <a:extLst>
                  <a:ext uri="{FF2B5EF4-FFF2-40B4-BE49-F238E27FC236}">
                    <a16:creationId xmlns:a16="http://schemas.microsoft.com/office/drawing/2014/main" id="{0AA1CD39-CA86-4ED3-8256-4583E4539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89" name="Freeform 633">
                <a:extLst>
                  <a:ext uri="{FF2B5EF4-FFF2-40B4-BE49-F238E27FC236}">
                    <a16:creationId xmlns:a16="http://schemas.microsoft.com/office/drawing/2014/main" id="{2FE673D3-FD86-4757-90FA-24C4C18F5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90" name="Group 634">
              <a:extLst>
                <a:ext uri="{FF2B5EF4-FFF2-40B4-BE49-F238E27FC236}">
                  <a16:creationId xmlns:a16="http://schemas.microsoft.com/office/drawing/2014/main" id="{E1121C3B-3D7F-4A57-BA11-2DCC2FA1C8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1" y="1626"/>
              <a:ext cx="53" cy="59"/>
              <a:chOff x="3797" y="2046"/>
              <a:chExt cx="104" cy="116"/>
            </a:xfrm>
          </p:grpSpPr>
          <p:sp>
            <p:nvSpPr>
              <p:cNvPr id="71291" name="Freeform 635">
                <a:extLst>
                  <a:ext uri="{FF2B5EF4-FFF2-40B4-BE49-F238E27FC236}">
                    <a16:creationId xmlns:a16="http://schemas.microsoft.com/office/drawing/2014/main" id="{672E5EC7-14AE-4837-A481-4EC1C43761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92" name="Freeform 636">
                <a:extLst>
                  <a:ext uri="{FF2B5EF4-FFF2-40B4-BE49-F238E27FC236}">
                    <a16:creationId xmlns:a16="http://schemas.microsoft.com/office/drawing/2014/main" id="{2FB5B707-500E-4583-BC5F-455A9E8C1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93" name="Freeform 637">
                <a:extLst>
                  <a:ext uri="{FF2B5EF4-FFF2-40B4-BE49-F238E27FC236}">
                    <a16:creationId xmlns:a16="http://schemas.microsoft.com/office/drawing/2014/main" id="{ECFA1168-3DEE-441F-AE3F-003AF3530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94" name="Group 638">
              <a:extLst>
                <a:ext uri="{FF2B5EF4-FFF2-40B4-BE49-F238E27FC236}">
                  <a16:creationId xmlns:a16="http://schemas.microsoft.com/office/drawing/2014/main" id="{199CAB1B-5DA2-4A72-87F5-FE04362F8129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1258" y="1749"/>
              <a:ext cx="46" cy="51"/>
              <a:chOff x="3509" y="1870"/>
              <a:chExt cx="167" cy="185"/>
            </a:xfrm>
          </p:grpSpPr>
          <p:sp>
            <p:nvSpPr>
              <p:cNvPr id="71295" name="Freeform 639">
                <a:extLst>
                  <a:ext uri="{FF2B5EF4-FFF2-40B4-BE49-F238E27FC236}">
                    <a16:creationId xmlns:a16="http://schemas.microsoft.com/office/drawing/2014/main" id="{BC17941A-21CD-47E0-A54A-D8CFFFDA91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96" name="Freeform 640">
                <a:extLst>
                  <a:ext uri="{FF2B5EF4-FFF2-40B4-BE49-F238E27FC236}">
                    <a16:creationId xmlns:a16="http://schemas.microsoft.com/office/drawing/2014/main" id="{97C57743-23DA-4129-AE64-84D4D11DE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97" name="Freeform 641">
                <a:extLst>
                  <a:ext uri="{FF2B5EF4-FFF2-40B4-BE49-F238E27FC236}">
                    <a16:creationId xmlns:a16="http://schemas.microsoft.com/office/drawing/2014/main" id="{C65E6E1B-8DDB-427B-9F21-302083DE6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298" name="Group 642">
              <a:extLst>
                <a:ext uri="{FF2B5EF4-FFF2-40B4-BE49-F238E27FC236}">
                  <a16:creationId xmlns:a16="http://schemas.microsoft.com/office/drawing/2014/main" id="{96117AC9-CE42-48AF-9C84-F631923B926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522" y="2204"/>
              <a:ext cx="36" cy="40"/>
              <a:chOff x="3509" y="1870"/>
              <a:chExt cx="167" cy="185"/>
            </a:xfrm>
          </p:grpSpPr>
          <p:sp>
            <p:nvSpPr>
              <p:cNvPr id="71299" name="Freeform 643">
                <a:extLst>
                  <a:ext uri="{FF2B5EF4-FFF2-40B4-BE49-F238E27FC236}">
                    <a16:creationId xmlns:a16="http://schemas.microsoft.com/office/drawing/2014/main" id="{85B555CE-3FE2-4B80-A279-38AF86C6C67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00" name="Freeform 644">
                <a:extLst>
                  <a:ext uri="{FF2B5EF4-FFF2-40B4-BE49-F238E27FC236}">
                    <a16:creationId xmlns:a16="http://schemas.microsoft.com/office/drawing/2014/main" id="{267F5FC4-425D-49C8-BA76-FA9BE69F86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01" name="Freeform 645">
                <a:extLst>
                  <a:ext uri="{FF2B5EF4-FFF2-40B4-BE49-F238E27FC236}">
                    <a16:creationId xmlns:a16="http://schemas.microsoft.com/office/drawing/2014/main" id="{600C0B72-52A8-4731-926F-1CE3B3BC14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02" name="Group 646">
              <a:extLst>
                <a:ext uri="{FF2B5EF4-FFF2-40B4-BE49-F238E27FC236}">
                  <a16:creationId xmlns:a16="http://schemas.microsoft.com/office/drawing/2014/main" id="{6923F11F-22AB-4E94-88BA-08377B5055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907" y="3167"/>
              <a:ext cx="36" cy="40"/>
              <a:chOff x="3509" y="1870"/>
              <a:chExt cx="167" cy="185"/>
            </a:xfrm>
          </p:grpSpPr>
          <p:sp>
            <p:nvSpPr>
              <p:cNvPr id="71303" name="Freeform 647">
                <a:extLst>
                  <a:ext uri="{FF2B5EF4-FFF2-40B4-BE49-F238E27FC236}">
                    <a16:creationId xmlns:a16="http://schemas.microsoft.com/office/drawing/2014/main" id="{3DEFFF0E-6ACF-4A09-8079-AC7FB8F2259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04" name="Freeform 648">
                <a:extLst>
                  <a:ext uri="{FF2B5EF4-FFF2-40B4-BE49-F238E27FC236}">
                    <a16:creationId xmlns:a16="http://schemas.microsoft.com/office/drawing/2014/main" id="{294502FB-AA74-4F9B-9DE0-22BEDD063A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05" name="Freeform 649">
                <a:extLst>
                  <a:ext uri="{FF2B5EF4-FFF2-40B4-BE49-F238E27FC236}">
                    <a16:creationId xmlns:a16="http://schemas.microsoft.com/office/drawing/2014/main" id="{0BFB514F-964D-4342-A7D3-2E770A0D7A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06" name="Group 650">
              <a:extLst>
                <a:ext uri="{FF2B5EF4-FFF2-40B4-BE49-F238E27FC236}">
                  <a16:creationId xmlns:a16="http://schemas.microsoft.com/office/drawing/2014/main" id="{C12BEBFB-93E7-4447-A9EE-411CC65B21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913" y="2223"/>
              <a:ext cx="36" cy="40"/>
              <a:chOff x="3509" y="1870"/>
              <a:chExt cx="167" cy="185"/>
            </a:xfrm>
          </p:grpSpPr>
          <p:sp>
            <p:nvSpPr>
              <p:cNvPr id="71307" name="Freeform 651">
                <a:extLst>
                  <a:ext uri="{FF2B5EF4-FFF2-40B4-BE49-F238E27FC236}">
                    <a16:creationId xmlns:a16="http://schemas.microsoft.com/office/drawing/2014/main" id="{28699C6D-F333-4509-B547-FA1ECFCB7CB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08" name="Freeform 652">
                <a:extLst>
                  <a:ext uri="{FF2B5EF4-FFF2-40B4-BE49-F238E27FC236}">
                    <a16:creationId xmlns:a16="http://schemas.microsoft.com/office/drawing/2014/main" id="{38B63E89-BF11-4170-A8F1-EB68A93D50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09" name="Freeform 653">
                <a:extLst>
                  <a:ext uri="{FF2B5EF4-FFF2-40B4-BE49-F238E27FC236}">
                    <a16:creationId xmlns:a16="http://schemas.microsoft.com/office/drawing/2014/main" id="{5858B45A-3E10-4F42-B9BF-D10C22A54A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10" name="Group 654">
              <a:extLst>
                <a:ext uri="{FF2B5EF4-FFF2-40B4-BE49-F238E27FC236}">
                  <a16:creationId xmlns:a16="http://schemas.microsoft.com/office/drawing/2014/main" id="{149FE177-4E41-486F-9121-97BC8790809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92" y="1478"/>
              <a:ext cx="36" cy="40"/>
              <a:chOff x="3509" y="1870"/>
              <a:chExt cx="167" cy="185"/>
            </a:xfrm>
          </p:grpSpPr>
          <p:sp>
            <p:nvSpPr>
              <p:cNvPr id="71311" name="Freeform 655">
                <a:extLst>
                  <a:ext uri="{FF2B5EF4-FFF2-40B4-BE49-F238E27FC236}">
                    <a16:creationId xmlns:a16="http://schemas.microsoft.com/office/drawing/2014/main" id="{E6DD3ABF-8F6F-41B2-A1F4-DCADADA301C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12" name="Freeform 656">
                <a:extLst>
                  <a:ext uri="{FF2B5EF4-FFF2-40B4-BE49-F238E27FC236}">
                    <a16:creationId xmlns:a16="http://schemas.microsoft.com/office/drawing/2014/main" id="{28B98F87-051E-4D65-9807-E634C15953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13" name="Freeform 657">
                <a:extLst>
                  <a:ext uri="{FF2B5EF4-FFF2-40B4-BE49-F238E27FC236}">
                    <a16:creationId xmlns:a16="http://schemas.microsoft.com/office/drawing/2014/main" id="{7B743F6E-CFF0-42C6-9E83-7AC87C31CB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14" name="Group 658">
              <a:extLst>
                <a:ext uri="{FF2B5EF4-FFF2-40B4-BE49-F238E27FC236}">
                  <a16:creationId xmlns:a16="http://schemas.microsoft.com/office/drawing/2014/main" id="{E056C079-54E1-4F77-AB34-B532DA73D9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3" y="3208"/>
              <a:ext cx="53" cy="59"/>
              <a:chOff x="3797" y="2046"/>
              <a:chExt cx="104" cy="116"/>
            </a:xfrm>
          </p:grpSpPr>
          <p:sp>
            <p:nvSpPr>
              <p:cNvPr id="71315" name="Freeform 659">
                <a:extLst>
                  <a:ext uri="{FF2B5EF4-FFF2-40B4-BE49-F238E27FC236}">
                    <a16:creationId xmlns:a16="http://schemas.microsoft.com/office/drawing/2014/main" id="{7D6B80E4-2577-4EEA-BBF7-898DC86B1F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16" name="Freeform 660">
                <a:extLst>
                  <a:ext uri="{FF2B5EF4-FFF2-40B4-BE49-F238E27FC236}">
                    <a16:creationId xmlns:a16="http://schemas.microsoft.com/office/drawing/2014/main" id="{86796FA6-CC52-405F-A376-60AAE5375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17" name="Freeform 661">
                <a:extLst>
                  <a:ext uri="{FF2B5EF4-FFF2-40B4-BE49-F238E27FC236}">
                    <a16:creationId xmlns:a16="http://schemas.microsoft.com/office/drawing/2014/main" id="{4580E992-A1B5-4E05-9FB2-D5A7A21B5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18" name="Group 662">
              <a:extLst>
                <a:ext uri="{FF2B5EF4-FFF2-40B4-BE49-F238E27FC236}">
                  <a16:creationId xmlns:a16="http://schemas.microsoft.com/office/drawing/2014/main" id="{FD562242-21B0-4238-AED2-0CF58A0E30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066" y="1569"/>
              <a:ext cx="36" cy="40"/>
              <a:chOff x="3509" y="1870"/>
              <a:chExt cx="167" cy="185"/>
            </a:xfrm>
          </p:grpSpPr>
          <p:sp>
            <p:nvSpPr>
              <p:cNvPr id="71319" name="Freeform 663">
                <a:extLst>
                  <a:ext uri="{FF2B5EF4-FFF2-40B4-BE49-F238E27FC236}">
                    <a16:creationId xmlns:a16="http://schemas.microsoft.com/office/drawing/2014/main" id="{A133581C-6986-492F-B2F2-E349ADF05F2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20" name="Freeform 664">
                <a:extLst>
                  <a:ext uri="{FF2B5EF4-FFF2-40B4-BE49-F238E27FC236}">
                    <a16:creationId xmlns:a16="http://schemas.microsoft.com/office/drawing/2014/main" id="{EA45E2A0-59DC-4F31-9999-21F1794963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21" name="Freeform 665">
                <a:extLst>
                  <a:ext uri="{FF2B5EF4-FFF2-40B4-BE49-F238E27FC236}">
                    <a16:creationId xmlns:a16="http://schemas.microsoft.com/office/drawing/2014/main" id="{D5AC34DC-8D60-4E37-B9E0-0D8B247A21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22" name="Group 666">
              <a:extLst>
                <a:ext uri="{FF2B5EF4-FFF2-40B4-BE49-F238E27FC236}">
                  <a16:creationId xmlns:a16="http://schemas.microsoft.com/office/drawing/2014/main" id="{D722B514-FE32-45F3-981F-26360DFE874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984" y="1802"/>
              <a:ext cx="36" cy="40"/>
              <a:chOff x="3509" y="1870"/>
              <a:chExt cx="167" cy="185"/>
            </a:xfrm>
          </p:grpSpPr>
          <p:sp>
            <p:nvSpPr>
              <p:cNvPr id="71323" name="Freeform 667">
                <a:extLst>
                  <a:ext uri="{FF2B5EF4-FFF2-40B4-BE49-F238E27FC236}">
                    <a16:creationId xmlns:a16="http://schemas.microsoft.com/office/drawing/2014/main" id="{A1AAB60F-5FCE-448D-835C-9800D4F0D1A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24" name="Freeform 668">
                <a:extLst>
                  <a:ext uri="{FF2B5EF4-FFF2-40B4-BE49-F238E27FC236}">
                    <a16:creationId xmlns:a16="http://schemas.microsoft.com/office/drawing/2014/main" id="{BA92C5BF-E910-4E95-B5FB-4C2F6AD03E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25" name="Freeform 669">
                <a:extLst>
                  <a:ext uri="{FF2B5EF4-FFF2-40B4-BE49-F238E27FC236}">
                    <a16:creationId xmlns:a16="http://schemas.microsoft.com/office/drawing/2014/main" id="{16BA489D-FED9-410E-AC5C-7351B1522A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26" name="Group 670">
              <a:extLst>
                <a:ext uri="{FF2B5EF4-FFF2-40B4-BE49-F238E27FC236}">
                  <a16:creationId xmlns:a16="http://schemas.microsoft.com/office/drawing/2014/main" id="{923C298B-FD2A-4612-82FC-9CFA0D1E8D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725" y="2549"/>
              <a:ext cx="36" cy="40"/>
              <a:chOff x="3509" y="1870"/>
              <a:chExt cx="167" cy="185"/>
            </a:xfrm>
          </p:grpSpPr>
          <p:sp>
            <p:nvSpPr>
              <p:cNvPr id="71327" name="Freeform 671">
                <a:extLst>
                  <a:ext uri="{FF2B5EF4-FFF2-40B4-BE49-F238E27FC236}">
                    <a16:creationId xmlns:a16="http://schemas.microsoft.com/office/drawing/2014/main" id="{E11565EF-66DD-4A60-8429-8C0AABDDED2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28" name="Freeform 672">
                <a:extLst>
                  <a:ext uri="{FF2B5EF4-FFF2-40B4-BE49-F238E27FC236}">
                    <a16:creationId xmlns:a16="http://schemas.microsoft.com/office/drawing/2014/main" id="{72D83981-E25D-4D85-ABEF-B8CF63D72B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29" name="Freeform 673">
                <a:extLst>
                  <a:ext uri="{FF2B5EF4-FFF2-40B4-BE49-F238E27FC236}">
                    <a16:creationId xmlns:a16="http://schemas.microsoft.com/office/drawing/2014/main" id="{B1574702-84B9-4E75-A723-261518176E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30" name="Group 674">
              <a:extLst>
                <a:ext uri="{FF2B5EF4-FFF2-40B4-BE49-F238E27FC236}">
                  <a16:creationId xmlns:a16="http://schemas.microsoft.com/office/drawing/2014/main" id="{A0D4E231-EB68-440E-BE6B-0EE288A5018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249" y="1710"/>
              <a:ext cx="36" cy="40"/>
              <a:chOff x="3509" y="1870"/>
              <a:chExt cx="167" cy="185"/>
            </a:xfrm>
          </p:grpSpPr>
          <p:sp>
            <p:nvSpPr>
              <p:cNvPr id="71331" name="Freeform 675">
                <a:extLst>
                  <a:ext uri="{FF2B5EF4-FFF2-40B4-BE49-F238E27FC236}">
                    <a16:creationId xmlns:a16="http://schemas.microsoft.com/office/drawing/2014/main" id="{D29C049C-A719-4814-AA49-B5303B1348E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32" name="Freeform 676">
                <a:extLst>
                  <a:ext uri="{FF2B5EF4-FFF2-40B4-BE49-F238E27FC236}">
                    <a16:creationId xmlns:a16="http://schemas.microsoft.com/office/drawing/2014/main" id="{53A73814-9E9D-432A-B629-D6E1FC5DD5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33" name="Freeform 677">
                <a:extLst>
                  <a:ext uri="{FF2B5EF4-FFF2-40B4-BE49-F238E27FC236}">
                    <a16:creationId xmlns:a16="http://schemas.microsoft.com/office/drawing/2014/main" id="{2A9E0306-5D55-4A5C-BE63-FCE32CCDF0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34" name="Group 678">
              <a:extLst>
                <a:ext uri="{FF2B5EF4-FFF2-40B4-BE49-F238E27FC236}">
                  <a16:creationId xmlns:a16="http://schemas.microsoft.com/office/drawing/2014/main" id="{D4D8E288-21AC-4DAB-BCA0-0ED92FA41B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1" y="2833"/>
              <a:ext cx="48" cy="52"/>
              <a:chOff x="3797" y="2046"/>
              <a:chExt cx="104" cy="116"/>
            </a:xfrm>
          </p:grpSpPr>
          <p:sp>
            <p:nvSpPr>
              <p:cNvPr id="71335" name="Freeform 679">
                <a:extLst>
                  <a:ext uri="{FF2B5EF4-FFF2-40B4-BE49-F238E27FC236}">
                    <a16:creationId xmlns:a16="http://schemas.microsoft.com/office/drawing/2014/main" id="{CE1A1EC4-5617-46C9-B07B-2B13A69922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36" name="Freeform 680">
                <a:extLst>
                  <a:ext uri="{FF2B5EF4-FFF2-40B4-BE49-F238E27FC236}">
                    <a16:creationId xmlns:a16="http://schemas.microsoft.com/office/drawing/2014/main" id="{2E56BC9D-1B24-45AC-B054-F8C9B54D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37" name="Freeform 681">
                <a:extLst>
                  <a:ext uri="{FF2B5EF4-FFF2-40B4-BE49-F238E27FC236}">
                    <a16:creationId xmlns:a16="http://schemas.microsoft.com/office/drawing/2014/main" id="{0C9FF80B-98CE-4602-A8CB-4970D4487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38" name="Group 682">
              <a:extLst>
                <a:ext uri="{FF2B5EF4-FFF2-40B4-BE49-F238E27FC236}">
                  <a16:creationId xmlns:a16="http://schemas.microsoft.com/office/drawing/2014/main" id="{2744AC30-4BFA-41DF-81D5-C8652E2D37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678" y="2595"/>
              <a:ext cx="36" cy="40"/>
              <a:chOff x="3509" y="1870"/>
              <a:chExt cx="167" cy="185"/>
            </a:xfrm>
          </p:grpSpPr>
          <p:sp>
            <p:nvSpPr>
              <p:cNvPr id="71339" name="Freeform 683">
                <a:extLst>
                  <a:ext uri="{FF2B5EF4-FFF2-40B4-BE49-F238E27FC236}">
                    <a16:creationId xmlns:a16="http://schemas.microsoft.com/office/drawing/2014/main" id="{DC70395C-2ABA-4FA5-8198-7FCFA27C0CF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40" name="Freeform 684">
                <a:extLst>
                  <a:ext uri="{FF2B5EF4-FFF2-40B4-BE49-F238E27FC236}">
                    <a16:creationId xmlns:a16="http://schemas.microsoft.com/office/drawing/2014/main" id="{020B6BCD-40B9-45DF-A19B-D110A5D6ED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41" name="Freeform 685">
                <a:extLst>
                  <a:ext uri="{FF2B5EF4-FFF2-40B4-BE49-F238E27FC236}">
                    <a16:creationId xmlns:a16="http://schemas.microsoft.com/office/drawing/2014/main" id="{669E1AFE-9DB2-459C-9DCC-A1A8843B14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42" name="Group 686">
              <a:extLst>
                <a:ext uri="{FF2B5EF4-FFF2-40B4-BE49-F238E27FC236}">
                  <a16:creationId xmlns:a16="http://schemas.microsoft.com/office/drawing/2014/main" id="{9DE4AC0B-FABB-49EB-B315-0FCA7DEED27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698" y="2380"/>
              <a:ext cx="36" cy="40"/>
              <a:chOff x="3509" y="1870"/>
              <a:chExt cx="167" cy="185"/>
            </a:xfrm>
          </p:grpSpPr>
          <p:sp>
            <p:nvSpPr>
              <p:cNvPr id="71343" name="Freeform 687">
                <a:extLst>
                  <a:ext uri="{FF2B5EF4-FFF2-40B4-BE49-F238E27FC236}">
                    <a16:creationId xmlns:a16="http://schemas.microsoft.com/office/drawing/2014/main" id="{51DFCB2D-238B-44BE-9EC4-7E692EE89A9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44" name="Freeform 688">
                <a:extLst>
                  <a:ext uri="{FF2B5EF4-FFF2-40B4-BE49-F238E27FC236}">
                    <a16:creationId xmlns:a16="http://schemas.microsoft.com/office/drawing/2014/main" id="{F7C6F2B2-E3C7-49A7-B66B-1430A8A61F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45" name="Freeform 689">
                <a:extLst>
                  <a:ext uri="{FF2B5EF4-FFF2-40B4-BE49-F238E27FC236}">
                    <a16:creationId xmlns:a16="http://schemas.microsoft.com/office/drawing/2014/main" id="{F6CB357B-92DD-44BB-B9A4-595B4139BA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46" name="Group 690">
              <a:extLst>
                <a:ext uri="{FF2B5EF4-FFF2-40B4-BE49-F238E27FC236}">
                  <a16:creationId xmlns:a16="http://schemas.microsoft.com/office/drawing/2014/main" id="{3EF9F75E-1E34-4596-A2CF-E770022CDA7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368" y="2594"/>
              <a:ext cx="36" cy="40"/>
              <a:chOff x="3509" y="1870"/>
              <a:chExt cx="167" cy="185"/>
            </a:xfrm>
          </p:grpSpPr>
          <p:sp>
            <p:nvSpPr>
              <p:cNvPr id="71347" name="Freeform 691">
                <a:extLst>
                  <a:ext uri="{FF2B5EF4-FFF2-40B4-BE49-F238E27FC236}">
                    <a16:creationId xmlns:a16="http://schemas.microsoft.com/office/drawing/2014/main" id="{B1308623-ACB2-49B2-B6F9-354830381B4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48" name="Freeform 692">
                <a:extLst>
                  <a:ext uri="{FF2B5EF4-FFF2-40B4-BE49-F238E27FC236}">
                    <a16:creationId xmlns:a16="http://schemas.microsoft.com/office/drawing/2014/main" id="{EFA152CD-0651-43D2-A267-08F20EC93A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49" name="Freeform 693">
                <a:extLst>
                  <a:ext uri="{FF2B5EF4-FFF2-40B4-BE49-F238E27FC236}">
                    <a16:creationId xmlns:a16="http://schemas.microsoft.com/office/drawing/2014/main" id="{E3996B2C-F615-47A3-9A0F-C380096FDD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50" name="Group 694">
              <a:extLst>
                <a:ext uri="{FF2B5EF4-FFF2-40B4-BE49-F238E27FC236}">
                  <a16:creationId xmlns:a16="http://schemas.microsoft.com/office/drawing/2014/main" id="{0666CEC8-1B6F-4979-BDF2-1D6EDA214BD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28" y="2420"/>
              <a:ext cx="36" cy="40"/>
              <a:chOff x="3509" y="1870"/>
              <a:chExt cx="167" cy="185"/>
            </a:xfrm>
          </p:grpSpPr>
          <p:sp>
            <p:nvSpPr>
              <p:cNvPr id="71351" name="Freeform 695">
                <a:extLst>
                  <a:ext uri="{FF2B5EF4-FFF2-40B4-BE49-F238E27FC236}">
                    <a16:creationId xmlns:a16="http://schemas.microsoft.com/office/drawing/2014/main" id="{B82E6888-6855-4D3C-9BC9-E3867385190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52" name="Freeform 696">
                <a:extLst>
                  <a:ext uri="{FF2B5EF4-FFF2-40B4-BE49-F238E27FC236}">
                    <a16:creationId xmlns:a16="http://schemas.microsoft.com/office/drawing/2014/main" id="{3D040B1A-0D36-4B0D-9A49-47E009D4B0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53" name="Freeform 697">
                <a:extLst>
                  <a:ext uri="{FF2B5EF4-FFF2-40B4-BE49-F238E27FC236}">
                    <a16:creationId xmlns:a16="http://schemas.microsoft.com/office/drawing/2014/main" id="{23368149-9815-4773-B413-1F4430B149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54" name="Group 698">
              <a:extLst>
                <a:ext uri="{FF2B5EF4-FFF2-40B4-BE49-F238E27FC236}">
                  <a16:creationId xmlns:a16="http://schemas.microsoft.com/office/drawing/2014/main" id="{04707A5D-36E9-4440-A404-2D1E1FFAD2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4" y="2568"/>
              <a:ext cx="85" cy="94"/>
              <a:chOff x="3509" y="1870"/>
              <a:chExt cx="167" cy="185"/>
            </a:xfrm>
          </p:grpSpPr>
          <p:sp>
            <p:nvSpPr>
              <p:cNvPr id="71355" name="Freeform 699">
                <a:extLst>
                  <a:ext uri="{FF2B5EF4-FFF2-40B4-BE49-F238E27FC236}">
                    <a16:creationId xmlns:a16="http://schemas.microsoft.com/office/drawing/2014/main" id="{3B4B6710-06EB-4FD3-A6B4-BBBBD69B1B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870"/>
                <a:ext cx="167" cy="185"/>
              </a:xfrm>
              <a:custGeom>
                <a:avLst/>
                <a:gdLst>
                  <a:gd name="T0" fmla="*/ 75 w 572"/>
                  <a:gd name="T1" fmla="*/ 108 h 637"/>
                  <a:gd name="T2" fmla="*/ 39 w 572"/>
                  <a:gd name="T3" fmla="*/ 164 h 637"/>
                  <a:gd name="T4" fmla="*/ 13 w 572"/>
                  <a:gd name="T5" fmla="*/ 227 h 637"/>
                  <a:gd name="T6" fmla="*/ 1 w 572"/>
                  <a:gd name="T7" fmla="*/ 295 h 637"/>
                  <a:gd name="T8" fmla="*/ 2 w 572"/>
                  <a:gd name="T9" fmla="*/ 362 h 637"/>
                  <a:gd name="T10" fmla="*/ 14 w 572"/>
                  <a:gd name="T11" fmla="*/ 422 h 637"/>
                  <a:gd name="T12" fmla="*/ 36 w 572"/>
                  <a:gd name="T13" fmla="*/ 479 h 637"/>
                  <a:gd name="T14" fmla="*/ 67 w 572"/>
                  <a:gd name="T15" fmla="*/ 529 h 637"/>
                  <a:gd name="T16" fmla="*/ 107 w 572"/>
                  <a:gd name="T17" fmla="*/ 571 h 637"/>
                  <a:gd name="T18" fmla="*/ 154 w 572"/>
                  <a:gd name="T19" fmla="*/ 603 h 637"/>
                  <a:gd name="T20" fmla="*/ 205 w 572"/>
                  <a:gd name="T21" fmla="*/ 625 h 637"/>
                  <a:gd name="T22" fmla="*/ 262 w 572"/>
                  <a:gd name="T23" fmla="*/ 636 h 637"/>
                  <a:gd name="T24" fmla="*/ 315 w 572"/>
                  <a:gd name="T25" fmla="*/ 635 h 637"/>
                  <a:gd name="T26" fmla="*/ 363 w 572"/>
                  <a:gd name="T27" fmla="*/ 624 h 637"/>
                  <a:gd name="T28" fmla="*/ 410 w 572"/>
                  <a:gd name="T29" fmla="*/ 604 h 637"/>
                  <a:gd name="T30" fmla="*/ 453 w 572"/>
                  <a:gd name="T31" fmla="*/ 574 h 637"/>
                  <a:gd name="T32" fmla="*/ 498 w 572"/>
                  <a:gd name="T33" fmla="*/ 530 h 637"/>
                  <a:gd name="T34" fmla="*/ 535 w 572"/>
                  <a:gd name="T35" fmla="*/ 473 h 637"/>
                  <a:gd name="T36" fmla="*/ 559 w 572"/>
                  <a:gd name="T37" fmla="*/ 410 h 637"/>
                  <a:gd name="T38" fmla="*/ 571 w 572"/>
                  <a:gd name="T39" fmla="*/ 342 h 637"/>
                  <a:gd name="T40" fmla="*/ 570 w 572"/>
                  <a:gd name="T41" fmla="*/ 276 h 637"/>
                  <a:gd name="T42" fmla="*/ 557 w 572"/>
                  <a:gd name="T43" fmla="*/ 215 h 637"/>
                  <a:gd name="T44" fmla="*/ 535 w 572"/>
                  <a:gd name="T45" fmla="*/ 158 h 637"/>
                  <a:gd name="T46" fmla="*/ 503 w 572"/>
                  <a:gd name="T47" fmla="*/ 109 h 637"/>
                  <a:gd name="T48" fmla="*/ 463 w 572"/>
                  <a:gd name="T49" fmla="*/ 68 h 637"/>
                  <a:gd name="T50" fmla="*/ 418 w 572"/>
                  <a:gd name="T51" fmla="*/ 35 h 637"/>
                  <a:gd name="T52" fmla="*/ 366 w 572"/>
                  <a:gd name="T53" fmla="*/ 12 h 637"/>
                  <a:gd name="T54" fmla="*/ 309 w 572"/>
                  <a:gd name="T55" fmla="*/ 1 h 637"/>
                  <a:gd name="T56" fmla="*/ 257 w 572"/>
                  <a:gd name="T57" fmla="*/ 3 h 637"/>
                  <a:gd name="T58" fmla="*/ 209 w 572"/>
                  <a:gd name="T59" fmla="*/ 14 h 637"/>
                  <a:gd name="T60" fmla="*/ 162 w 572"/>
                  <a:gd name="T61" fmla="*/ 33 h 637"/>
                  <a:gd name="T62" fmla="*/ 120 w 572"/>
                  <a:gd name="T63" fmla="*/ 63 h 637"/>
                  <a:gd name="T64" fmla="*/ 254 w 572"/>
                  <a:gd name="T65" fmla="*/ 589 h 637"/>
                  <a:gd name="T66" fmla="*/ 208 w 572"/>
                  <a:gd name="T67" fmla="*/ 578 h 637"/>
                  <a:gd name="T68" fmla="*/ 166 w 572"/>
                  <a:gd name="T69" fmla="*/ 556 h 637"/>
                  <a:gd name="T70" fmla="*/ 128 w 572"/>
                  <a:gd name="T71" fmla="*/ 526 h 637"/>
                  <a:gd name="T72" fmla="*/ 97 w 572"/>
                  <a:gd name="T73" fmla="*/ 489 h 637"/>
                  <a:gd name="T74" fmla="*/ 73 w 572"/>
                  <a:gd name="T75" fmla="*/ 445 h 637"/>
                  <a:gd name="T76" fmla="*/ 56 w 572"/>
                  <a:gd name="T77" fmla="*/ 395 h 637"/>
                  <a:gd name="T78" fmla="*/ 49 w 572"/>
                  <a:gd name="T79" fmla="*/ 342 h 637"/>
                  <a:gd name="T80" fmla="*/ 51 w 572"/>
                  <a:gd name="T81" fmla="*/ 283 h 637"/>
                  <a:gd name="T82" fmla="*/ 64 w 572"/>
                  <a:gd name="T83" fmla="*/ 225 h 637"/>
                  <a:gd name="T84" fmla="*/ 88 w 572"/>
                  <a:gd name="T85" fmla="*/ 171 h 637"/>
                  <a:gd name="T86" fmla="*/ 123 w 572"/>
                  <a:gd name="T87" fmla="*/ 124 h 637"/>
                  <a:gd name="T88" fmla="*/ 177 w 572"/>
                  <a:gd name="T89" fmla="*/ 79 h 637"/>
                  <a:gd name="T90" fmla="*/ 253 w 572"/>
                  <a:gd name="T91" fmla="*/ 49 h 637"/>
                  <a:gd name="T92" fmla="*/ 317 w 572"/>
                  <a:gd name="T93" fmla="*/ 48 h 637"/>
                  <a:gd name="T94" fmla="*/ 362 w 572"/>
                  <a:gd name="T95" fmla="*/ 59 h 637"/>
                  <a:gd name="T96" fmla="*/ 404 w 572"/>
                  <a:gd name="T97" fmla="*/ 80 h 637"/>
                  <a:gd name="T98" fmla="*/ 457 w 572"/>
                  <a:gd name="T99" fmla="*/ 127 h 637"/>
                  <a:gd name="T100" fmla="*/ 506 w 572"/>
                  <a:gd name="T101" fmla="*/ 214 h 637"/>
                  <a:gd name="T102" fmla="*/ 519 w 572"/>
                  <a:gd name="T103" fmla="*/ 264 h 637"/>
                  <a:gd name="T104" fmla="*/ 524 w 572"/>
                  <a:gd name="T105" fmla="*/ 319 h 637"/>
                  <a:gd name="T106" fmla="*/ 521 w 572"/>
                  <a:gd name="T107" fmla="*/ 354 h 637"/>
                  <a:gd name="T108" fmla="*/ 508 w 572"/>
                  <a:gd name="T109" fmla="*/ 413 h 637"/>
                  <a:gd name="T110" fmla="*/ 484 w 572"/>
                  <a:gd name="T111" fmla="*/ 467 h 637"/>
                  <a:gd name="T112" fmla="*/ 451 w 572"/>
                  <a:gd name="T113" fmla="*/ 513 h 637"/>
                  <a:gd name="T114" fmla="*/ 396 w 572"/>
                  <a:gd name="T115" fmla="*/ 558 h 637"/>
                  <a:gd name="T116" fmla="*/ 319 w 572"/>
                  <a:gd name="T117" fmla="*/ 58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2" h="637">
                    <a:moveTo>
                      <a:pt x="110" y="71"/>
                    </a:moveTo>
                    <a:lnTo>
                      <a:pt x="98" y="83"/>
                    </a:lnTo>
                    <a:lnTo>
                      <a:pt x="86" y="95"/>
                    </a:lnTo>
                    <a:lnTo>
                      <a:pt x="75" y="108"/>
                    </a:lnTo>
                    <a:lnTo>
                      <a:pt x="65" y="121"/>
                    </a:lnTo>
                    <a:lnTo>
                      <a:pt x="55" y="135"/>
                    </a:lnTo>
                    <a:lnTo>
                      <a:pt x="46" y="150"/>
                    </a:lnTo>
                    <a:lnTo>
                      <a:pt x="39" y="164"/>
                    </a:lnTo>
                    <a:lnTo>
                      <a:pt x="31" y="179"/>
                    </a:lnTo>
                    <a:lnTo>
                      <a:pt x="24" y="195"/>
                    </a:lnTo>
                    <a:lnTo>
                      <a:pt x="19" y="211"/>
                    </a:lnTo>
                    <a:lnTo>
                      <a:pt x="13" y="227"/>
                    </a:lnTo>
                    <a:lnTo>
                      <a:pt x="9" y="243"/>
                    </a:lnTo>
                    <a:lnTo>
                      <a:pt x="6" y="261"/>
                    </a:lnTo>
                    <a:lnTo>
                      <a:pt x="3" y="278"/>
                    </a:lnTo>
                    <a:lnTo>
                      <a:pt x="1" y="295"/>
                    </a:lnTo>
                    <a:lnTo>
                      <a:pt x="0" y="313"/>
                    </a:lnTo>
                    <a:lnTo>
                      <a:pt x="0" y="330"/>
                    </a:lnTo>
                    <a:lnTo>
                      <a:pt x="0" y="346"/>
                    </a:lnTo>
                    <a:lnTo>
                      <a:pt x="2" y="362"/>
                    </a:lnTo>
                    <a:lnTo>
                      <a:pt x="3" y="377"/>
                    </a:lnTo>
                    <a:lnTo>
                      <a:pt x="7" y="393"/>
                    </a:lnTo>
                    <a:lnTo>
                      <a:pt x="10" y="408"/>
                    </a:lnTo>
                    <a:lnTo>
                      <a:pt x="14" y="422"/>
                    </a:lnTo>
                    <a:lnTo>
                      <a:pt x="19" y="437"/>
                    </a:lnTo>
                    <a:lnTo>
                      <a:pt x="24" y="451"/>
                    </a:lnTo>
                    <a:lnTo>
                      <a:pt x="30" y="466"/>
                    </a:lnTo>
                    <a:lnTo>
                      <a:pt x="36" y="479"/>
                    </a:lnTo>
                    <a:lnTo>
                      <a:pt x="43" y="492"/>
                    </a:lnTo>
                    <a:lnTo>
                      <a:pt x="51" y="504"/>
                    </a:lnTo>
                    <a:lnTo>
                      <a:pt x="59" y="516"/>
                    </a:lnTo>
                    <a:lnTo>
                      <a:pt x="67" y="529"/>
                    </a:lnTo>
                    <a:lnTo>
                      <a:pt x="77" y="540"/>
                    </a:lnTo>
                    <a:lnTo>
                      <a:pt x="86" y="551"/>
                    </a:lnTo>
                    <a:lnTo>
                      <a:pt x="96" y="561"/>
                    </a:lnTo>
                    <a:lnTo>
                      <a:pt x="107" y="571"/>
                    </a:lnTo>
                    <a:lnTo>
                      <a:pt x="118" y="579"/>
                    </a:lnTo>
                    <a:lnTo>
                      <a:pt x="129" y="587"/>
                    </a:lnTo>
                    <a:lnTo>
                      <a:pt x="141" y="596"/>
                    </a:lnTo>
                    <a:lnTo>
                      <a:pt x="154" y="603"/>
                    </a:lnTo>
                    <a:lnTo>
                      <a:pt x="166" y="609"/>
                    </a:lnTo>
                    <a:lnTo>
                      <a:pt x="179" y="616"/>
                    </a:lnTo>
                    <a:lnTo>
                      <a:pt x="192" y="620"/>
                    </a:lnTo>
                    <a:lnTo>
                      <a:pt x="205" y="625"/>
                    </a:lnTo>
                    <a:lnTo>
                      <a:pt x="219" y="629"/>
                    </a:lnTo>
                    <a:lnTo>
                      <a:pt x="233" y="632"/>
                    </a:lnTo>
                    <a:lnTo>
                      <a:pt x="247" y="635"/>
                    </a:lnTo>
                    <a:lnTo>
                      <a:pt x="262" y="636"/>
                    </a:lnTo>
                    <a:lnTo>
                      <a:pt x="277" y="637"/>
                    </a:lnTo>
                    <a:lnTo>
                      <a:pt x="289" y="637"/>
                    </a:lnTo>
                    <a:lnTo>
                      <a:pt x="302" y="636"/>
                    </a:lnTo>
                    <a:lnTo>
                      <a:pt x="315" y="635"/>
                    </a:lnTo>
                    <a:lnTo>
                      <a:pt x="327" y="632"/>
                    </a:lnTo>
                    <a:lnTo>
                      <a:pt x="339" y="630"/>
                    </a:lnTo>
                    <a:lnTo>
                      <a:pt x="351" y="627"/>
                    </a:lnTo>
                    <a:lnTo>
                      <a:pt x="363" y="624"/>
                    </a:lnTo>
                    <a:lnTo>
                      <a:pt x="376" y="619"/>
                    </a:lnTo>
                    <a:lnTo>
                      <a:pt x="388" y="615"/>
                    </a:lnTo>
                    <a:lnTo>
                      <a:pt x="399" y="609"/>
                    </a:lnTo>
                    <a:lnTo>
                      <a:pt x="410" y="604"/>
                    </a:lnTo>
                    <a:lnTo>
                      <a:pt x="421" y="597"/>
                    </a:lnTo>
                    <a:lnTo>
                      <a:pt x="432" y="590"/>
                    </a:lnTo>
                    <a:lnTo>
                      <a:pt x="443" y="583"/>
                    </a:lnTo>
                    <a:lnTo>
                      <a:pt x="453" y="574"/>
                    </a:lnTo>
                    <a:lnTo>
                      <a:pt x="463" y="566"/>
                    </a:lnTo>
                    <a:lnTo>
                      <a:pt x="475" y="554"/>
                    </a:lnTo>
                    <a:lnTo>
                      <a:pt x="487" y="542"/>
                    </a:lnTo>
                    <a:lnTo>
                      <a:pt x="498" y="530"/>
                    </a:lnTo>
                    <a:lnTo>
                      <a:pt x="508" y="516"/>
                    </a:lnTo>
                    <a:lnTo>
                      <a:pt x="517" y="502"/>
                    </a:lnTo>
                    <a:lnTo>
                      <a:pt x="526" y="488"/>
                    </a:lnTo>
                    <a:lnTo>
                      <a:pt x="535" y="473"/>
                    </a:lnTo>
                    <a:lnTo>
                      <a:pt x="541" y="458"/>
                    </a:lnTo>
                    <a:lnTo>
                      <a:pt x="548" y="442"/>
                    </a:lnTo>
                    <a:lnTo>
                      <a:pt x="554" y="426"/>
                    </a:lnTo>
                    <a:lnTo>
                      <a:pt x="559" y="410"/>
                    </a:lnTo>
                    <a:lnTo>
                      <a:pt x="563" y="394"/>
                    </a:lnTo>
                    <a:lnTo>
                      <a:pt x="567" y="376"/>
                    </a:lnTo>
                    <a:lnTo>
                      <a:pt x="569" y="359"/>
                    </a:lnTo>
                    <a:lnTo>
                      <a:pt x="571" y="342"/>
                    </a:lnTo>
                    <a:lnTo>
                      <a:pt x="572" y="324"/>
                    </a:lnTo>
                    <a:lnTo>
                      <a:pt x="572" y="308"/>
                    </a:lnTo>
                    <a:lnTo>
                      <a:pt x="571" y="291"/>
                    </a:lnTo>
                    <a:lnTo>
                      <a:pt x="570" y="276"/>
                    </a:lnTo>
                    <a:lnTo>
                      <a:pt x="568" y="260"/>
                    </a:lnTo>
                    <a:lnTo>
                      <a:pt x="565" y="245"/>
                    </a:lnTo>
                    <a:lnTo>
                      <a:pt x="561" y="229"/>
                    </a:lnTo>
                    <a:lnTo>
                      <a:pt x="557" y="215"/>
                    </a:lnTo>
                    <a:lnTo>
                      <a:pt x="552" y="200"/>
                    </a:lnTo>
                    <a:lnTo>
                      <a:pt x="547" y="186"/>
                    </a:lnTo>
                    <a:lnTo>
                      <a:pt x="541" y="172"/>
                    </a:lnTo>
                    <a:lnTo>
                      <a:pt x="535" y="158"/>
                    </a:lnTo>
                    <a:lnTo>
                      <a:pt x="527" y="145"/>
                    </a:lnTo>
                    <a:lnTo>
                      <a:pt x="519" y="133"/>
                    </a:lnTo>
                    <a:lnTo>
                      <a:pt x="512" y="121"/>
                    </a:lnTo>
                    <a:lnTo>
                      <a:pt x="503" y="109"/>
                    </a:lnTo>
                    <a:lnTo>
                      <a:pt x="494" y="98"/>
                    </a:lnTo>
                    <a:lnTo>
                      <a:pt x="484" y="88"/>
                    </a:lnTo>
                    <a:lnTo>
                      <a:pt x="474" y="77"/>
                    </a:lnTo>
                    <a:lnTo>
                      <a:pt x="463" y="68"/>
                    </a:lnTo>
                    <a:lnTo>
                      <a:pt x="453" y="58"/>
                    </a:lnTo>
                    <a:lnTo>
                      <a:pt x="441" y="50"/>
                    </a:lnTo>
                    <a:lnTo>
                      <a:pt x="430" y="41"/>
                    </a:lnTo>
                    <a:lnTo>
                      <a:pt x="418" y="35"/>
                    </a:lnTo>
                    <a:lnTo>
                      <a:pt x="405" y="28"/>
                    </a:lnTo>
                    <a:lnTo>
                      <a:pt x="392" y="22"/>
                    </a:lnTo>
                    <a:lnTo>
                      <a:pt x="379" y="17"/>
                    </a:lnTo>
                    <a:lnTo>
                      <a:pt x="366" y="12"/>
                    </a:lnTo>
                    <a:lnTo>
                      <a:pt x="352" y="8"/>
                    </a:lnTo>
                    <a:lnTo>
                      <a:pt x="338" y="5"/>
                    </a:lnTo>
                    <a:lnTo>
                      <a:pt x="324" y="3"/>
                    </a:lnTo>
                    <a:lnTo>
                      <a:pt x="309" y="1"/>
                    </a:lnTo>
                    <a:lnTo>
                      <a:pt x="295" y="0"/>
                    </a:lnTo>
                    <a:lnTo>
                      <a:pt x="283" y="0"/>
                    </a:lnTo>
                    <a:lnTo>
                      <a:pt x="270" y="1"/>
                    </a:lnTo>
                    <a:lnTo>
                      <a:pt x="257" y="3"/>
                    </a:lnTo>
                    <a:lnTo>
                      <a:pt x="245" y="5"/>
                    </a:lnTo>
                    <a:lnTo>
                      <a:pt x="233" y="7"/>
                    </a:lnTo>
                    <a:lnTo>
                      <a:pt x="221" y="10"/>
                    </a:lnTo>
                    <a:lnTo>
                      <a:pt x="209" y="14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75" y="28"/>
                    </a:lnTo>
                    <a:lnTo>
                      <a:pt x="162" y="33"/>
                    </a:lnTo>
                    <a:lnTo>
                      <a:pt x="151" y="40"/>
                    </a:lnTo>
                    <a:lnTo>
                      <a:pt x="140" y="48"/>
                    </a:lnTo>
                    <a:lnTo>
                      <a:pt x="130" y="54"/>
                    </a:lnTo>
                    <a:lnTo>
                      <a:pt x="120" y="63"/>
                    </a:lnTo>
                    <a:lnTo>
                      <a:pt x="110" y="71"/>
                    </a:lnTo>
                    <a:close/>
                    <a:moveTo>
                      <a:pt x="278" y="592"/>
                    </a:moveTo>
                    <a:lnTo>
                      <a:pt x="266" y="590"/>
                    </a:lnTo>
                    <a:lnTo>
                      <a:pt x="254" y="589"/>
                    </a:lnTo>
                    <a:lnTo>
                      <a:pt x="242" y="587"/>
                    </a:lnTo>
                    <a:lnTo>
                      <a:pt x="231" y="585"/>
                    </a:lnTo>
                    <a:lnTo>
                      <a:pt x="219" y="582"/>
                    </a:lnTo>
                    <a:lnTo>
                      <a:pt x="208" y="578"/>
                    </a:lnTo>
                    <a:lnTo>
                      <a:pt x="197" y="573"/>
                    </a:lnTo>
                    <a:lnTo>
                      <a:pt x="187" y="568"/>
                    </a:lnTo>
                    <a:lnTo>
                      <a:pt x="176" y="563"/>
                    </a:lnTo>
                    <a:lnTo>
                      <a:pt x="166" y="556"/>
                    </a:lnTo>
                    <a:lnTo>
                      <a:pt x="156" y="550"/>
                    </a:lnTo>
                    <a:lnTo>
                      <a:pt x="147" y="542"/>
                    </a:lnTo>
                    <a:lnTo>
                      <a:pt x="137" y="534"/>
                    </a:lnTo>
                    <a:lnTo>
                      <a:pt x="128" y="526"/>
                    </a:lnTo>
                    <a:lnTo>
                      <a:pt x="120" y="518"/>
                    </a:lnTo>
                    <a:lnTo>
                      <a:pt x="113" y="508"/>
                    </a:lnTo>
                    <a:lnTo>
                      <a:pt x="105" y="499"/>
                    </a:lnTo>
                    <a:lnTo>
                      <a:pt x="97" y="489"/>
                    </a:lnTo>
                    <a:lnTo>
                      <a:pt x="91" y="478"/>
                    </a:lnTo>
                    <a:lnTo>
                      <a:pt x="84" y="467"/>
                    </a:lnTo>
                    <a:lnTo>
                      <a:pt x="78" y="456"/>
                    </a:lnTo>
                    <a:lnTo>
                      <a:pt x="73" y="445"/>
                    </a:lnTo>
                    <a:lnTo>
                      <a:pt x="68" y="432"/>
                    </a:lnTo>
                    <a:lnTo>
                      <a:pt x="64" y="420"/>
                    </a:lnTo>
                    <a:lnTo>
                      <a:pt x="60" y="408"/>
                    </a:lnTo>
                    <a:lnTo>
                      <a:pt x="56" y="395"/>
                    </a:lnTo>
                    <a:lnTo>
                      <a:pt x="54" y="383"/>
                    </a:lnTo>
                    <a:lnTo>
                      <a:pt x="52" y="369"/>
                    </a:lnTo>
                    <a:lnTo>
                      <a:pt x="50" y="355"/>
                    </a:lnTo>
                    <a:lnTo>
                      <a:pt x="49" y="342"/>
                    </a:lnTo>
                    <a:lnTo>
                      <a:pt x="49" y="327"/>
                    </a:lnTo>
                    <a:lnTo>
                      <a:pt x="49" y="314"/>
                    </a:lnTo>
                    <a:lnTo>
                      <a:pt x="50" y="299"/>
                    </a:lnTo>
                    <a:lnTo>
                      <a:pt x="51" y="283"/>
                    </a:lnTo>
                    <a:lnTo>
                      <a:pt x="53" y="268"/>
                    </a:lnTo>
                    <a:lnTo>
                      <a:pt x="56" y="253"/>
                    </a:lnTo>
                    <a:lnTo>
                      <a:pt x="60" y="239"/>
                    </a:lnTo>
                    <a:lnTo>
                      <a:pt x="64" y="225"/>
                    </a:lnTo>
                    <a:lnTo>
                      <a:pt x="70" y="210"/>
                    </a:lnTo>
                    <a:lnTo>
                      <a:pt x="75" y="197"/>
                    </a:lnTo>
                    <a:lnTo>
                      <a:pt x="82" y="184"/>
                    </a:lnTo>
                    <a:lnTo>
                      <a:pt x="88" y="171"/>
                    </a:lnTo>
                    <a:lnTo>
                      <a:pt x="96" y="158"/>
                    </a:lnTo>
                    <a:lnTo>
                      <a:pt x="104" y="146"/>
                    </a:lnTo>
                    <a:lnTo>
                      <a:pt x="113" y="135"/>
                    </a:lnTo>
                    <a:lnTo>
                      <a:pt x="123" y="124"/>
                    </a:lnTo>
                    <a:lnTo>
                      <a:pt x="133" y="114"/>
                    </a:lnTo>
                    <a:lnTo>
                      <a:pt x="143" y="104"/>
                    </a:lnTo>
                    <a:lnTo>
                      <a:pt x="159" y="90"/>
                    </a:lnTo>
                    <a:lnTo>
                      <a:pt x="177" y="79"/>
                    </a:lnTo>
                    <a:lnTo>
                      <a:pt x="196" y="68"/>
                    </a:lnTo>
                    <a:lnTo>
                      <a:pt x="214" y="60"/>
                    </a:lnTo>
                    <a:lnTo>
                      <a:pt x="233" y="53"/>
                    </a:lnTo>
                    <a:lnTo>
                      <a:pt x="253" y="49"/>
                    </a:lnTo>
                    <a:lnTo>
                      <a:pt x="273" y="47"/>
                    </a:lnTo>
                    <a:lnTo>
                      <a:pt x="294" y="46"/>
                    </a:lnTo>
                    <a:lnTo>
                      <a:pt x="306" y="47"/>
                    </a:lnTo>
                    <a:lnTo>
                      <a:pt x="317" y="48"/>
                    </a:lnTo>
                    <a:lnTo>
                      <a:pt x="329" y="50"/>
                    </a:lnTo>
                    <a:lnTo>
                      <a:pt x="340" y="52"/>
                    </a:lnTo>
                    <a:lnTo>
                      <a:pt x="351" y="56"/>
                    </a:lnTo>
                    <a:lnTo>
                      <a:pt x="362" y="59"/>
                    </a:lnTo>
                    <a:lnTo>
                      <a:pt x="373" y="63"/>
                    </a:lnTo>
                    <a:lnTo>
                      <a:pt x="384" y="69"/>
                    </a:lnTo>
                    <a:lnTo>
                      <a:pt x="394" y="74"/>
                    </a:lnTo>
                    <a:lnTo>
                      <a:pt x="404" y="80"/>
                    </a:lnTo>
                    <a:lnTo>
                      <a:pt x="414" y="87"/>
                    </a:lnTo>
                    <a:lnTo>
                      <a:pt x="423" y="94"/>
                    </a:lnTo>
                    <a:lnTo>
                      <a:pt x="441" y="110"/>
                    </a:lnTo>
                    <a:lnTo>
                      <a:pt x="457" y="127"/>
                    </a:lnTo>
                    <a:lnTo>
                      <a:pt x="472" y="147"/>
                    </a:lnTo>
                    <a:lnTo>
                      <a:pt x="485" y="168"/>
                    </a:lnTo>
                    <a:lnTo>
                      <a:pt x="497" y="190"/>
                    </a:lnTo>
                    <a:lnTo>
                      <a:pt x="506" y="214"/>
                    </a:lnTo>
                    <a:lnTo>
                      <a:pt x="510" y="226"/>
                    </a:lnTo>
                    <a:lnTo>
                      <a:pt x="514" y="239"/>
                    </a:lnTo>
                    <a:lnTo>
                      <a:pt x="517" y="251"/>
                    </a:lnTo>
                    <a:lnTo>
                      <a:pt x="519" y="264"/>
                    </a:lnTo>
                    <a:lnTo>
                      <a:pt x="521" y="278"/>
                    </a:lnTo>
                    <a:lnTo>
                      <a:pt x="523" y="291"/>
                    </a:lnTo>
                    <a:lnTo>
                      <a:pt x="524" y="304"/>
                    </a:lnTo>
                    <a:lnTo>
                      <a:pt x="524" y="319"/>
                    </a:lnTo>
                    <a:lnTo>
                      <a:pt x="524" y="321"/>
                    </a:lnTo>
                    <a:lnTo>
                      <a:pt x="524" y="323"/>
                    </a:lnTo>
                    <a:lnTo>
                      <a:pt x="523" y="338"/>
                    </a:lnTo>
                    <a:lnTo>
                      <a:pt x="521" y="354"/>
                    </a:lnTo>
                    <a:lnTo>
                      <a:pt x="519" y="369"/>
                    </a:lnTo>
                    <a:lnTo>
                      <a:pt x="516" y="384"/>
                    </a:lnTo>
                    <a:lnTo>
                      <a:pt x="513" y="398"/>
                    </a:lnTo>
                    <a:lnTo>
                      <a:pt x="508" y="413"/>
                    </a:lnTo>
                    <a:lnTo>
                      <a:pt x="503" y="427"/>
                    </a:lnTo>
                    <a:lnTo>
                      <a:pt x="497" y="440"/>
                    </a:lnTo>
                    <a:lnTo>
                      <a:pt x="492" y="453"/>
                    </a:lnTo>
                    <a:lnTo>
                      <a:pt x="484" y="467"/>
                    </a:lnTo>
                    <a:lnTo>
                      <a:pt x="476" y="479"/>
                    </a:lnTo>
                    <a:lnTo>
                      <a:pt x="468" y="491"/>
                    </a:lnTo>
                    <a:lnTo>
                      <a:pt x="460" y="502"/>
                    </a:lnTo>
                    <a:lnTo>
                      <a:pt x="451" y="513"/>
                    </a:lnTo>
                    <a:lnTo>
                      <a:pt x="441" y="523"/>
                    </a:lnTo>
                    <a:lnTo>
                      <a:pt x="430" y="533"/>
                    </a:lnTo>
                    <a:lnTo>
                      <a:pt x="413" y="547"/>
                    </a:lnTo>
                    <a:lnTo>
                      <a:pt x="396" y="558"/>
                    </a:lnTo>
                    <a:lnTo>
                      <a:pt x="378" y="569"/>
                    </a:lnTo>
                    <a:lnTo>
                      <a:pt x="358" y="577"/>
                    </a:lnTo>
                    <a:lnTo>
                      <a:pt x="339" y="584"/>
                    </a:lnTo>
                    <a:lnTo>
                      <a:pt x="319" y="588"/>
                    </a:lnTo>
                    <a:lnTo>
                      <a:pt x="298" y="590"/>
                    </a:lnTo>
                    <a:lnTo>
                      <a:pt x="278" y="5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56" name="Freeform 700">
                <a:extLst>
                  <a:ext uri="{FF2B5EF4-FFF2-40B4-BE49-F238E27FC236}">
                    <a16:creationId xmlns:a16="http://schemas.microsoft.com/office/drawing/2014/main" id="{F8D2761F-771F-4402-80F1-2063AAE49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980"/>
                <a:ext cx="32" cy="36"/>
              </a:xfrm>
              <a:custGeom>
                <a:avLst/>
                <a:gdLst>
                  <a:gd name="T0" fmla="*/ 59 w 114"/>
                  <a:gd name="T1" fmla="*/ 0 h 128"/>
                  <a:gd name="T2" fmla="*/ 64 w 114"/>
                  <a:gd name="T3" fmla="*/ 0 h 128"/>
                  <a:gd name="T4" fmla="*/ 70 w 114"/>
                  <a:gd name="T5" fmla="*/ 1 h 128"/>
                  <a:gd name="T6" fmla="*/ 76 w 114"/>
                  <a:gd name="T7" fmla="*/ 4 h 128"/>
                  <a:gd name="T8" fmla="*/ 81 w 114"/>
                  <a:gd name="T9" fmla="*/ 6 h 128"/>
                  <a:gd name="T10" fmla="*/ 91 w 114"/>
                  <a:gd name="T11" fmla="*/ 11 h 128"/>
                  <a:gd name="T12" fmla="*/ 99 w 114"/>
                  <a:gd name="T13" fmla="*/ 20 h 128"/>
                  <a:gd name="T14" fmla="*/ 105 w 114"/>
                  <a:gd name="T15" fmla="*/ 29 h 128"/>
                  <a:gd name="T16" fmla="*/ 111 w 114"/>
                  <a:gd name="T17" fmla="*/ 40 h 128"/>
                  <a:gd name="T18" fmla="*/ 112 w 114"/>
                  <a:gd name="T19" fmla="*/ 47 h 128"/>
                  <a:gd name="T20" fmla="*/ 113 w 114"/>
                  <a:gd name="T21" fmla="*/ 52 h 128"/>
                  <a:gd name="T22" fmla="*/ 114 w 114"/>
                  <a:gd name="T23" fmla="*/ 59 h 128"/>
                  <a:gd name="T24" fmla="*/ 114 w 114"/>
                  <a:gd name="T25" fmla="*/ 65 h 128"/>
                  <a:gd name="T26" fmla="*/ 113 w 114"/>
                  <a:gd name="T27" fmla="*/ 79 h 128"/>
                  <a:gd name="T28" fmla="*/ 109 w 114"/>
                  <a:gd name="T29" fmla="*/ 91 h 128"/>
                  <a:gd name="T30" fmla="*/ 103 w 114"/>
                  <a:gd name="T31" fmla="*/ 102 h 128"/>
                  <a:gd name="T32" fmla="*/ 97 w 114"/>
                  <a:gd name="T33" fmla="*/ 111 h 128"/>
                  <a:gd name="T34" fmla="*/ 92 w 114"/>
                  <a:gd name="T35" fmla="*/ 115 h 128"/>
                  <a:gd name="T36" fmla="*/ 88 w 114"/>
                  <a:gd name="T37" fmla="*/ 119 h 128"/>
                  <a:gd name="T38" fmla="*/ 82 w 114"/>
                  <a:gd name="T39" fmla="*/ 122 h 128"/>
                  <a:gd name="T40" fmla="*/ 78 w 114"/>
                  <a:gd name="T41" fmla="*/ 124 h 128"/>
                  <a:gd name="T42" fmla="*/ 72 w 114"/>
                  <a:gd name="T43" fmla="*/ 126 h 128"/>
                  <a:gd name="T44" fmla="*/ 67 w 114"/>
                  <a:gd name="T45" fmla="*/ 128 h 128"/>
                  <a:gd name="T46" fmla="*/ 61 w 114"/>
                  <a:gd name="T47" fmla="*/ 128 h 128"/>
                  <a:gd name="T48" fmla="*/ 56 w 114"/>
                  <a:gd name="T49" fmla="*/ 128 h 128"/>
                  <a:gd name="T50" fmla="*/ 49 w 114"/>
                  <a:gd name="T51" fmla="*/ 128 h 128"/>
                  <a:gd name="T52" fmla="*/ 44 w 114"/>
                  <a:gd name="T53" fmla="*/ 127 h 128"/>
                  <a:gd name="T54" fmla="*/ 38 w 114"/>
                  <a:gd name="T55" fmla="*/ 126 h 128"/>
                  <a:gd name="T56" fmla="*/ 34 w 114"/>
                  <a:gd name="T57" fmla="*/ 124 h 128"/>
                  <a:gd name="T58" fmla="*/ 28 w 114"/>
                  <a:gd name="T59" fmla="*/ 121 h 128"/>
                  <a:gd name="T60" fmla="*/ 24 w 114"/>
                  <a:gd name="T61" fmla="*/ 117 h 128"/>
                  <a:gd name="T62" fmla="*/ 19 w 114"/>
                  <a:gd name="T63" fmla="*/ 114 h 128"/>
                  <a:gd name="T64" fmla="*/ 16 w 114"/>
                  <a:gd name="T65" fmla="*/ 110 h 128"/>
                  <a:gd name="T66" fmla="*/ 11 w 114"/>
                  <a:gd name="T67" fmla="*/ 105 h 128"/>
                  <a:gd name="T68" fmla="*/ 8 w 114"/>
                  <a:gd name="T69" fmla="*/ 100 h 128"/>
                  <a:gd name="T70" fmla="*/ 6 w 114"/>
                  <a:gd name="T71" fmla="*/ 94 h 128"/>
                  <a:gd name="T72" fmla="*/ 4 w 114"/>
                  <a:gd name="T73" fmla="*/ 89 h 128"/>
                  <a:gd name="T74" fmla="*/ 2 w 114"/>
                  <a:gd name="T75" fmla="*/ 83 h 128"/>
                  <a:gd name="T76" fmla="*/ 0 w 114"/>
                  <a:gd name="T77" fmla="*/ 77 h 128"/>
                  <a:gd name="T78" fmla="*/ 0 w 114"/>
                  <a:gd name="T79" fmla="*/ 70 h 128"/>
                  <a:gd name="T80" fmla="*/ 0 w 114"/>
                  <a:gd name="T81" fmla="*/ 63 h 128"/>
                  <a:gd name="T82" fmla="*/ 0 w 114"/>
                  <a:gd name="T83" fmla="*/ 57 h 128"/>
                  <a:gd name="T84" fmla="*/ 2 w 114"/>
                  <a:gd name="T85" fmla="*/ 51 h 128"/>
                  <a:gd name="T86" fmla="*/ 3 w 114"/>
                  <a:gd name="T87" fmla="*/ 44 h 128"/>
                  <a:gd name="T88" fmla="*/ 5 w 114"/>
                  <a:gd name="T89" fmla="*/ 39 h 128"/>
                  <a:gd name="T90" fmla="*/ 8 w 114"/>
                  <a:gd name="T91" fmla="*/ 33 h 128"/>
                  <a:gd name="T92" fmla="*/ 10 w 114"/>
                  <a:gd name="T93" fmla="*/ 28 h 128"/>
                  <a:gd name="T94" fmla="*/ 15 w 114"/>
                  <a:gd name="T95" fmla="*/ 22 h 128"/>
                  <a:gd name="T96" fmla="*/ 18 w 114"/>
                  <a:gd name="T97" fmla="*/ 18 h 128"/>
                  <a:gd name="T98" fmla="*/ 23 w 114"/>
                  <a:gd name="T99" fmla="*/ 15 h 128"/>
                  <a:gd name="T100" fmla="*/ 27 w 114"/>
                  <a:gd name="T101" fmla="*/ 10 h 128"/>
                  <a:gd name="T102" fmla="*/ 31 w 114"/>
                  <a:gd name="T103" fmla="*/ 8 h 128"/>
                  <a:gd name="T104" fmla="*/ 37 w 114"/>
                  <a:gd name="T105" fmla="*/ 5 h 128"/>
                  <a:gd name="T106" fmla="*/ 42 w 114"/>
                  <a:gd name="T107" fmla="*/ 2 h 128"/>
                  <a:gd name="T108" fmla="*/ 48 w 114"/>
                  <a:gd name="T109" fmla="*/ 1 h 128"/>
                  <a:gd name="T110" fmla="*/ 53 w 114"/>
                  <a:gd name="T111" fmla="*/ 0 h 128"/>
                  <a:gd name="T112" fmla="*/ 59 w 114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8">
                    <a:moveTo>
                      <a:pt x="59" y="0"/>
                    </a:moveTo>
                    <a:lnTo>
                      <a:pt x="64" y="0"/>
                    </a:lnTo>
                    <a:lnTo>
                      <a:pt x="70" y="1"/>
                    </a:lnTo>
                    <a:lnTo>
                      <a:pt x="76" y="4"/>
                    </a:lnTo>
                    <a:lnTo>
                      <a:pt x="81" y="6"/>
                    </a:lnTo>
                    <a:lnTo>
                      <a:pt x="91" y="11"/>
                    </a:lnTo>
                    <a:lnTo>
                      <a:pt x="99" y="20"/>
                    </a:lnTo>
                    <a:lnTo>
                      <a:pt x="105" y="29"/>
                    </a:lnTo>
                    <a:lnTo>
                      <a:pt x="111" y="40"/>
                    </a:lnTo>
                    <a:lnTo>
                      <a:pt x="112" y="47"/>
                    </a:lnTo>
                    <a:lnTo>
                      <a:pt x="113" y="52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3" y="79"/>
                    </a:lnTo>
                    <a:lnTo>
                      <a:pt x="109" y="91"/>
                    </a:lnTo>
                    <a:lnTo>
                      <a:pt x="103" y="102"/>
                    </a:lnTo>
                    <a:lnTo>
                      <a:pt x="97" y="111"/>
                    </a:lnTo>
                    <a:lnTo>
                      <a:pt x="92" y="115"/>
                    </a:lnTo>
                    <a:lnTo>
                      <a:pt x="88" y="119"/>
                    </a:lnTo>
                    <a:lnTo>
                      <a:pt x="82" y="122"/>
                    </a:lnTo>
                    <a:lnTo>
                      <a:pt x="78" y="124"/>
                    </a:lnTo>
                    <a:lnTo>
                      <a:pt x="72" y="126"/>
                    </a:lnTo>
                    <a:lnTo>
                      <a:pt x="67" y="128"/>
                    </a:lnTo>
                    <a:lnTo>
                      <a:pt x="61" y="128"/>
                    </a:lnTo>
                    <a:lnTo>
                      <a:pt x="56" y="128"/>
                    </a:lnTo>
                    <a:lnTo>
                      <a:pt x="49" y="128"/>
                    </a:lnTo>
                    <a:lnTo>
                      <a:pt x="44" y="127"/>
                    </a:lnTo>
                    <a:lnTo>
                      <a:pt x="38" y="126"/>
                    </a:lnTo>
                    <a:lnTo>
                      <a:pt x="34" y="124"/>
                    </a:lnTo>
                    <a:lnTo>
                      <a:pt x="28" y="121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10"/>
                    </a:lnTo>
                    <a:lnTo>
                      <a:pt x="11" y="105"/>
                    </a:lnTo>
                    <a:lnTo>
                      <a:pt x="8" y="100"/>
                    </a:lnTo>
                    <a:lnTo>
                      <a:pt x="6" y="94"/>
                    </a:lnTo>
                    <a:lnTo>
                      <a:pt x="4" y="89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57" name="Freeform 701">
                <a:extLst>
                  <a:ext uri="{FF2B5EF4-FFF2-40B4-BE49-F238E27FC236}">
                    <a16:creationId xmlns:a16="http://schemas.microsoft.com/office/drawing/2014/main" id="{0B761169-61ED-46F8-BD49-059E29D10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88"/>
                <a:ext cx="98" cy="88"/>
              </a:xfrm>
              <a:custGeom>
                <a:avLst/>
                <a:gdLst>
                  <a:gd name="T0" fmla="*/ 21 w 337"/>
                  <a:gd name="T1" fmla="*/ 24 h 301"/>
                  <a:gd name="T2" fmla="*/ 8 w 337"/>
                  <a:gd name="T3" fmla="*/ 36 h 301"/>
                  <a:gd name="T4" fmla="*/ 0 w 337"/>
                  <a:gd name="T5" fmla="*/ 52 h 301"/>
                  <a:gd name="T6" fmla="*/ 0 w 337"/>
                  <a:gd name="T7" fmla="*/ 70 h 301"/>
                  <a:gd name="T8" fmla="*/ 8 w 337"/>
                  <a:gd name="T9" fmla="*/ 86 h 301"/>
                  <a:gd name="T10" fmla="*/ 21 w 337"/>
                  <a:gd name="T11" fmla="*/ 98 h 301"/>
                  <a:gd name="T12" fmla="*/ 38 w 337"/>
                  <a:gd name="T13" fmla="*/ 105 h 301"/>
                  <a:gd name="T14" fmla="*/ 57 w 337"/>
                  <a:gd name="T15" fmla="*/ 105 h 301"/>
                  <a:gd name="T16" fmla="*/ 81 w 337"/>
                  <a:gd name="T17" fmla="*/ 97 h 301"/>
                  <a:gd name="T18" fmla="*/ 107 w 337"/>
                  <a:gd name="T19" fmla="*/ 92 h 301"/>
                  <a:gd name="T20" fmla="*/ 131 w 337"/>
                  <a:gd name="T21" fmla="*/ 91 h 301"/>
                  <a:gd name="T22" fmla="*/ 153 w 337"/>
                  <a:gd name="T23" fmla="*/ 95 h 301"/>
                  <a:gd name="T24" fmla="*/ 172 w 337"/>
                  <a:gd name="T25" fmla="*/ 106 h 301"/>
                  <a:gd name="T26" fmla="*/ 189 w 337"/>
                  <a:gd name="T27" fmla="*/ 124 h 301"/>
                  <a:gd name="T28" fmla="*/ 204 w 337"/>
                  <a:gd name="T29" fmla="*/ 144 h 301"/>
                  <a:gd name="T30" fmla="*/ 216 w 337"/>
                  <a:gd name="T31" fmla="*/ 167 h 301"/>
                  <a:gd name="T32" fmla="*/ 229 w 337"/>
                  <a:gd name="T33" fmla="*/ 202 h 301"/>
                  <a:gd name="T34" fmla="*/ 239 w 337"/>
                  <a:gd name="T35" fmla="*/ 244 h 301"/>
                  <a:gd name="T36" fmla="*/ 242 w 337"/>
                  <a:gd name="T37" fmla="*/ 270 h 301"/>
                  <a:gd name="T38" fmla="*/ 251 w 337"/>
                  <a:gd name="T39" fmla="*/ 284 h 301"/>
                  <a:gd name="T40" fmla="*/ 265 w 337"/>
                  <a:gd name="T41" fmla="*/ 295 h 301"/>
                  <a:gd name="T42" fmla="*/ 283 w 337"/>
                  <a:gd name="T43" fmla="*/ 301 h 301"/>
                  <a:gd name="T44" fmla="*/ 303 w 337"/>
                  <a:gd name="T45" fmla="*/ 298 h 301"/>
                  <a:gd name="T46" fmla="*/ 320 w 337"/>
                  <a:gd name="T47" fmla="*/ 291 h 301"/>
                  <a:gd name="T48" fmla="*/ 332 w 337"/>
                  <a:gd name="T49" fmla="*/ 277 h 301"/>
                  <a:gd name="T50" fmla="*/ 337 w 337"/>
                  <a:gd name="T51" fmla="*/ 261 h 301"/>
                  <a:gd name="T52" fmla="*/ 335 w 337"/>
                  <a:gd name="T53" fmla="*/ 239 h 301"/>
                  <a:gd name="T54" fmla="*/ 328 w 337"/>
                  <a:gd name="T55" fmla="*/ 202 h 301"/>
                  <a:gd name="T56" fmla="*/ 320 w 337"/>
                  <a:gd name="T57" fmla="*/ 170 h 301"/>
                  <a:gd name="T58" fmla="*/ 306 w 337"/>
                  <a:gd name="T59" fmla="*/ 135 h 301"/>
                  <a:gd name="T60" fmla="*/ 288 w 337"/>
                  <a:gd name="T61" fmla="*/ 98 h 301"/>
                  <a:gd name="T62" fmla="*/ 263 w 337"/>
                  <a:gd name="T63" fmla="*/ 64 h 301"/>
                  <a:gd name="T64" fmla="*/ 240 w 337"/>
                  <a:gd name="T65" fmla="*/ 41 h 301"/>
                  <a:gd name="T66" fmla="*/ 222 w 337"/>
                  <a:gd name="T67" fmla="*/ 29 h 301"/>
                  <a:gd name="T68" fmla="*/ 198 w 337"/>
                  <a:gd name="T69" fmla="*/ 15 h 301"/>
                  <a:gd name="T70" fmla="*/ 172 w 337"/>
                  <a:gd name="T71" fmla="*/ 6 h 301"/>
                  <a:gd name="T72" fmla="*/ 151 w 337"/>
                  <a:gd name="T73" fmla="*/ 2 h 301"/>
                  <a:gd name="T74" fmla="*/ 128 w 337"/>
                  <a:gd name="T75" fmla="*/ 0 h 301"/>
                  <a:gd name="T76" fmla="*/ 103 w 337"/>
                  <a:gd name="T77" fmla="*/ 1 h 301"/>
                  <a:gd name="T78" fmla="*/ 75 w 337"/>
                  <a:gd name="T79" fmla="*/ 6 h 301"/>
                  <a:gd name="T80" fmla="*/ 46 w 337"/>
                  <a:gd name="T8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7" h="301">
                    <a:moveTo>
                      <a:pt x="30" y="20"/>
                    </a:moveTo>
                    <a:lnTo>
                      <a:pt x="21" y="24"/>
                    </a:lnTo>
                    <a:lnTo>
                      <a:pt x="14" y="30"/>
                    </a:lnTo>
                    <a:lnTo>
                      <a:pt x="8" y="36"/>
                    </a:lnTo>
                    <a:lnTo>
                      <a:pt x="4" y="44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78"/>
                    </a:lnTo>
                    <a:lnTo>
                      <a:pt x="8" y="86"/>
                    </a:lnTo>
                    <a:lnTo>
                      <a:pt x="14" y="93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57" y="105"/>
                    </a:lnTo>
                    <a:lnTo>
                      <a:pt x="67" y="103"/>
                    </a:lnTo>
                    <a:lnTo>
                      <a:pt x="81" y="97"/>
                    </a:lnTo>
                    <a:lnTo>
                      <a:pt x="94" y="94"/>
                    </a:lnTo>
                    <a:lnTo>
                      <a:pt x="107" y="92"/>
                    </a:lnTo>
                    <a:lnTo>
                      <a:pt x="120" y="91"/>
                    </a:lnTo>
                    <a:lnTo>
                      <a:pt x="131" y="91"/>
                    </a:lnTo>
                    <a:lnTo>
                      <a:pt x="142" y="93"/>
                    </a:lnTo>
                    <a:lnTo>
                      <a:pt x="153" y="95"/>
                    </a:lnTo>
                    <a:lnTo>
                      <a:pt x="162" y="99"/>
                    </a:lnTo>
                    <a:lnTo>
                      <a:pt x="172" y="106"/>
                    </a:lnTo>
                    <a:lnTo>
                      <a:pt x="180" y="114"/>
                    </a:lnTo>
                    <a:lnTo>
                      <a:pt x="189" y="124"/>
                    </a:lnTo>
                    <a:lnTo>
                      <a:pt x="197" y="133"/>
                    </a:lnTo>
                    <a:lnTo>
                      <a:pt x="204" y="144"/>
                    </a:lnTo>
                    <a:lnTo>
                      <a:pt x="210" y="155"/>
                    </a:lnTo>
                    <a:lnTo>
                      <a:pt x="216" y="167"/>
                    </a:lnTo>
                    <a:lnTo>
                      <a:pt x="220" y="179"/>
                    </a:lnTo>
                    <a:lnTo>
                      <a:pt x="229" y="202"/>
                    </a:lnTo>
                    <a:lnTo>
                      <a:pt x="234" y="225"/>
                    </a:lnTo>
                    <a:lnTo>
                      <a:pt x="239" y="244"/>
                    </a:lnTo>
                    <a:lnTo>
                      <a:pt x="241" y="260"/>
                    </a:lnTo>
                    <a:lnTo>
                      <a:pt x="242" y="270"/>
                    </a:lnTo>
                    <a:lnTo>
                      <a:pt x="247" y="277"/>
                    </a:lnTo>
                    <a:lnTo>
                      <a:pt x="251" y="284"/>
                    </a:lnTo>
                    <a:lnTo>
                      <a:pt x="258" y="291"/>
                    </a:lnTo>
                    <a:lnTo>
                      <a:pt x="265" y="295"/>
                    </a:lnTo>
                    <a:lnTo>
                      <a:pt x="274" y="298"/>
                    </a:lnTo>
                    <a:lnTo>
                      <a:pt x="283" y="301"/>
                    </a:lnTo>
                    <a:lnTo>
                      <a:pt x="293" y="301"/>
                    </a:lnTo>
                    <a:lnTo>
                      <a:pt x="303" y="298"/>
                    </a:lnTo>
                    <a:lnTo>
                      <a:pt x="312" y="295"/>
                    </a:lnTo>
                    <a:lnTo>
                      <a:pt x="320" y="291"/>
                    </a:lnTo>
                    <a:lnTo>
                      <a:pt x="326" y="284"/>
                    </a:lnTo>
                    <a:lnTo>
                      <a:pt x="332" y="277"/>
                    </a:lnTo>
                    <a:lnTo>
                      <a:pt x="335" y="269"/>
                    </a:lnTo>
                    <a:lnTo>
                      <a:pt x="337" y="261"/>
                    </a:lnTo>
                    <a:lnTo>
                      <a:pt x="337" y="251"/>
                    </a:lnTo>
                    <a:lnTo>
                      <a:pt x="335" y="239"/>
                    </a:lnTo>
                    <a:lnTo>
                      <a:pt x="332" y="217"/>
                    </a:lnTo>
                    <a:lnTo>
                      <a:pt x="328" y="202"/>
                    </a:lnTo>
                    <a:lnTo>
                      <a:pt x="325" y="187"/>
                    </a:lnTo>
                    <a:lnTo>
                      <a:pt x="320" y="170"/>
                    </a:lnTo>
                    <a:lnTo>
                      <a:pt x="314" y="153"/>
                    </a:lnTo>
                    <a:lnTo>
                      <a:pt x="306" y="135"/>
                    </a:lnTo>
                    <a:lnTo>
                      <a:pt x="297" y="116"/>
                    </a:lnTo>
                    <a:lnTo>
                      <a:pt x="288" y="98"/>
                    </a:lnTo>
                    <a:lnTo>
                      <a:pt x="276" y="81"/>
                    </a:lnTo>
                    <a:lnTo>
                      <a:pt x="263" y="64"/>
                    </a:lnTo>
                    <a:lnTo>
                      <a:pt x="248" y="49"/>
                    </a:lnTo>
                    <a:lnTo>
                      <a:pt x="240" y="41"/>
                    </a:lnTo>
                    <a:lnTo>
                      <a:pt x="231" y="34"/>
                    </a:lnTo>
                    <a:lnTo>
                      <a:pt x="222" y="29"/>
                    </a:lnTo>
                    <a:lnTo>
                      <a:pt x="212" y="22"/>
                    </a:lnTo>
                    <a:lnTo>
                      <a:pt x="198" y="15"/>
                    </a:lnTo>
                    <a:lnTo>
                      <a:pt x="180" y="9"/>
                    </a:lnTo>
                    <a:lnTo>
                      <a:pt x="172" y="6"/>
                    </a:lnTo>
                    <a:lnTo>
                      <a:pt x="162" y="3"/>
                    </a:lnTo>
                    <a:lnTo>
                      <a:pt x="151" y="2"/>
                    </a:lnTo>
                    <a:lnTo>
                      <a:pt x="139" y="1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0" y="2"/>
                    </a:lnTo>
                    <a:lnTo>
                      <a:pt x="75" y="6"/>
                    </a:lnTo>
                    <a:lnTo>
                      <a:pt x="61" y="9"/>
                    </a:lnTo>
                    <a:lnTo>
                      <a:pt x="46" y="13"/>
                    </a:ln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1358" name="Group 702">
              <a:extLst>
                <a:ext uri="{FF2B5EF4-FFF2-40B4-BE49-F238E27FC236}">
                  <a16:creationId xmlns:a16="http://schemas.microsoft.com/office/drawing/2014/main" id="{D5F95107-8EFB-429D-B245-5E23CD94E1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95" y="2696"/>
              <a:ext cx="53" cy="59"/>
              <a:chOff x="3797" y="2046"/>
              <a:chExt cx="104" cy="116"/>
            </a:xfrm>
          </p:grpSpPr>
          <p:sp>
            <p:nvSpPr>
              <p:cNvPr id="71359" name="Freeform 703">
                <a:extLst>
                  <a:ext uri="{FF2B5EF4-FFF2-40B4-BE49-F238E27FC236}">
                    <a16:creationId xmlns:a16="http://schemas.microsoft.com/office/drawing/2014/main" id="{ADDC9843-170B-4A38-AEBB-96780D6DF7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7" y="2046"/>
                <a:ext cx="104" cy="116"/>
              </a:xfrm>
              <a:custGeom>
                <a:avLst/>
                <a:gdLst>
                  <a:gd name="T0" fmla="*/ 51 w 357"/>
                  <a:gd name="T1" fmla="*/ 60 h 399"/>
                  <a:gd name="T2" fmla="*/ 28 w 357"/>
                  <a:gd name="T3" fmla="*/ 94 h 399"/>
                  <a:gd name="T4" fmla="*/ 5 w 357"/>
                  <a:gd name="T5" fmla="*/ 154 h 399"/>
                  <a:gd name="T6" fmla="*/ 0 w 357"/>
                  <a:gd name="T7" fmla="*/ 216 h 399"/>
                  <a:gd name="T8" fmla="*/ 12 w 357"/>
                  <a:gd name="T9" fmla="*/ 274 h 399"/>
                  <a:gd name="T10" fmla="*/ 39 w 357"/>
                  <a:gd name="T11" fmla="*/ 324 h 399"/>
                  <a:gd name="T12" fmla="*/ 75 w 357"/>
                  <a:gd name="T13" fmla="*/ 363 h 399"/>
                  <a:gd name="T14" fmla="*/ 122 w 357"/>
                  <a:gd name="T15" fmla="*/ 389 h 399"/>
                  <a:gd name="T16" fmla="*/ 175 w 357"/>
                  <a:gd name="T17" fmla="*/ 399 h 399"/>
                  <a:gd name="T18" fmla="*/ 222 w 357"/>
                  <a:gd name="T19" fmla="*/ 393 h 399"/>
                  <a:gd name="T20" fmla="*/ 265 w 357"/>
                  <a:gd name="T21" fmla="*/ 375 h 399"/>
                  <a:gd name="T22" fmla="*/ 300 w 357"/>
                  <a:gd name="T23" fmla="*/ 347 h 399"/>
                  <a:gd name="T24" fmla="*/ 320 w 357"/>
                  <a:gd name="T25" fmla="*/ 324 h 399"/>
                  <a:gd name="T26" fmla="*/ 347 w 357"/>
                  <a:gd name="T27" fmla="*/ 267 h 399"/>
                  <a:gd name="T28" fmla="*/ 357 w 357"/>
                  <a:gd name="T29" fmla="*/ 203 h 399"/>
                  <a:gd name="T30" fmla="*/ 351 w 357"/>
                  <a:gd name="T31" fmla="*/ 144 h 399"/>
                  <a:gd name="T32" fmla="*/ 328 w 357"/>
                  <a:gd name="T33" fmla="*/ 91 h 399"/>
                  <a:gd name="T34" fmla="*/ 295 w 357"/>
                  <a:gd name="T35" fmla="*/ 47 h 399"/>
                  <a:gd name="T36" fmla="*/ 251 w 357"/>
                  <a:gd name="T37" fmla="*/ 16 h 399"/>
                  <a:gd name="T38" fmla="*/ 200 w 357"/>
                  <a:gd name="T39" fmla="*/ 1 h 399"/>
                  <a:gd name="T40" fmla="*/ 151 w 357"/>
                  <a:gd name="T41" fmla="*/ 2 h 399"/>
                  <a:gd name="T42" fmla="*/ 106 w 357"/>
                  <a:gd name="T43" fmla="*/ 18 h 399"/>
                  <a:gd name="T44" fmla="*/ 67 w 357"/>
                  <a:gd name="T45" fmla="*/ 45 h 399"/>
                  <a:gd name="T46" fmla="*/ 151 w 357"/>
                  <a:gd name="T47" fmla="*/ 350 h 399"/>
                  <a:gd name="T48" fmla="*/ 114 w 357"/>
                  <a:gd name="T49" fmla="*/ 335 h 399"/>
                  <a:gd name="T50" fmla="*/ 84 w 357"/>
                  <a:gd name="T51" fmla="*/ 307 h 399"/>
                  <a:gd name="T52" fmla="*/ 62 w 357"/>
                  <a:gd name="T53" fmla="*/ 271 h 399"/>
                  <a:gd name="T54" fmla="*/ 50 w 357"/>
                  <a:gd name="T55" fmla="*/ 229 h 399"/>
                  <a:gd name="T56" fmla="*/ 49 w 357"/>
                  <a:gd name="T57" fmla="*/ 180 h 399"/>
                  <a:gd name="T58" fmla="*/ 62 w 357"/>
                  <a:gd name="T59" fmla="*/ 130 h 399"/>
                  <a:gd name="T60" fmla="*/ 88 w 357"/>
                  <a:gd name="T61" fmla="*/ 88 h 399"/>
                  <a:gd name="T62" fmla="*/ 117 w 357"/>
                  <a:gd name="T63" fmla="*/ 63 h 399"/>
                  <a:gd name="T64" fmla="*/ 148 w 357"/>
                  <a:gd name="T65" fmla="*/ 50 h 399"/>
                  <a:gd name="T66" fmla="*/ 181 w 357"/>
                  <a:gd name="T67" fmla="*/ 45 h 399"/>
                  <a:gd name="T68" fmla="*/ 220 w 357"/>
                  <a:gd name="T69" fmla="*/ 53 h 399"/>
                  <a:gd name="T70" fmla="*/ 254 w 357"/>
                  <a:gd name="T71" fmla="*/ 73 h 399"/>
                  <a:gd name="T72" fmla="*/ 281 w 357"/>
                  <a:gd name="T73" fmla="*/ 104 h 399"/>
                  <a:gd name="T74" fmla="*/ 301 w 357"/>
                  <a:gd name="T75" fmla="*/ 142 h 399"/>
                  <a:gd name="T76" fmla="*/ 310 w 357"/>
                  <a:gd name="T77" fmla="*/ 187 h 399"/>
                  <a:gd name="T78" fmla="*/ 306 w 357"/>
                  <a:gd name="T79" fmla="*/ 236 h 399"/>
                  <a:gd name="T80" fmla="*/ 289 w 357"/>
                  <a:gd name="T81" fmla="*/ 284 h 399"/>
                  <a:gd name="T82" fmla="*/ 259 w 357"/>
                  <a:gd name="T83" fmla="*/ 321 h 399"/>
                  <a:gd name="T84" fmla="*/ 230 w 357"/>
                  <a:gd name="T85" fmla="*/ 341 h 399"/>
                  <a:gd name="T86" fmla="*/ 199 w 357"/>
                  <a:gd name="T87" fmla="*/ 35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7" h="399">
                    <a:moveTo>
                      <a:pt x="67" y="45"/>
                    </a:moveTo>
                    <a:lnTo>
                      <a:pt x="59" y="52"/>
                    </a:lnTo>
                    <a:lnTo>
                      <a:pt x="51" y="60"/>
                    </a:lnTo>
                    <a:lnTo>
                      <a:pt x="44" y="67"/>
                    </a:lnTo>
                    <a:lnTo>
                      <a:pt x="39" y="76"/>
                    </a:lnTo>
                    <a:lnTo>
                      <a:pt x="28" y="94"/>
                    </a:lnTo>
                    <a:lnTo>
                      <a:pt x="18" y="113"/>
                    </a:lnTo>
                    <a:lnTo>
                      <a:pt x="10" y="133"/>
                    </a:lnTo>
                    <a:lnTo>
                      <a:pt x="5" y="154"/>
                    </a:lnTo>
                    <a:lnTo>
                      <a:pt x="1" y="174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2" y="236"/>
                    </a:lnTo>
                    <a:lnTo>
                      <a:pt x="7" y="256"/>
                    </a:lnTo>
                    <a:lnTo>
                      <a:pt x="12" y="274"/>
                    </a:lnTo>
                    <a:lnTo>
                      <a:pt x="20" y="292"/>
                    </a:lnTo>
                    <a:lnTo>
                      <a:pt x="29" y="308"/>
                    </a:lnTo>
                    <a:lnTo>
                      <a:pt x="39" y="324"/>
                    </a:lnTo>
                    <a:lnTo>
                      <a:pt x="50" y="338"/>
                    </a:lnTo>
                    <a:lnTo>
                      <a:pt x="62" y="351"/>
                    </a:lnTo>
                    <a:lnTo>
                      <a:pt x="75" y="363"/>
                    </a:lnTo>
                    <a:lnTo>
                      <a:pt x="91" y="373"/>
                    </a:lnTo>
                    <a:lnTo>
                      <a:pt x="106" y="382"/>
                    </a:lnTo>
                    <a:lnTo>
                      <a:pt x="122" y="389"/>
                    </a:lnTo>
                    <a:lnTo>
                      <a:pt x="139" y="394"/>
                    </a:lnTo>
                    <a:lnTo>
                      <a:pt x="157" y="398"/>
                    </a:lnTo>
                    <a:lnTo>
                      <a:pt x="175" y="399"/>
                    </a:lnTo>
                    <a:lnTo>
                      <a:pt x="191" y="399"/>
                    </a:lnTo>
                    <a:lnTo>
                      <a:pt x="207" y="397"/>
                    </a:lnTo>
                    <a:lnTo>
                      <a:pt x="222" y="393"/>
                    </a:lnTo>
                    <a:lnTo>
                      <a:pt x="238" y="389"/>
                    </a:lnTo>
                    <a:lnTo>
                      <a:pt x="252" y="382"/>
                    </a:lnTo>
                    <a:lnTo>
                      <a:pt x="265" y="375"/>
                    </a:lnTo>
                    <a:lnTo>
                      <a:pt x="280" y="365"/>
                    </a:lnTo>
                    <a:lnTo>
                      <a:pt x="292" y="355"/>
                    </a:lnTo>
                    <a:lnTo>
                      <a:pt x="300" y="347"/>
                    </a:lnTo>
                    <a:lnTo>
                      <a:pt x="306" y="340"/>
                    </a:lnTo>
                    <a:lnTo>
                      <a:pt x="313" y="331"/>
                    </a:lnTo>
                    <a:lnTo>
                      <a:pt x="320" y="324"/>
                    </a:lnTo>
                    <a:lnTo>
                      <a:pt x="331" y="306"/>
                    </a:lnTo>
                    <a:lnTo>
                      <a:pt x="339" y="287"/>
                    </a:lnTo>
                    <a:lnTo>
                      <a:pt x="347" y="267"/>
                    </a:lnTo>
                    <a:lnTo>
                      <a:pt x="353" y="246"/>
                    </a:lnTo>
                    <a:lnTo>
                      <a:pt x="356" y="225"/>
                    </a:lnTo>
                    <a:lnTo>
                      <a:pt x="357" y="203"/>
                    </a:lnTo>
                    <a:lnTo>
                      <a:pt x="357" y="182"/>
                    </a:lnTo>
                    <a:lnTo>
                      <a:pt x="355" y="162"/>
                    </a:lnTo>
                    <a:lnTo>
                      <a:pt x="351" y="144"/>
                    </a:lnTo>
                    <a:lnTo>
                      <a:pt x="345" y="125"/>
                    </a:lnTo>
                    <a:lnTo>
                      <a:pt x="337" y="107"/>
                    </a:lnTo>
                    <a:lnTo>
                      <a:pt x="328" y="91"/>
                    </a:lnTo>
                    <a:lnTo>
                      <a:pt x="318" y="75"/>
                    </a:lnTo>
                    <a:lnTo>
                      <a:pt x="307" y="61"/>
                    </a:lnTo>
                    <a:lnTo>
                      <a:pt x="295" y="47"/>
                    </a:lnTo>
                    <a:lnTo>
                      <a:pt x="281" y="36"/>
                    </a:lnTo>
                    <a:lnTo>
                      <a:pt x="267" y="25"/>
                    </a:lnTo>
                    <a:lnTo>
                      <a:pt x="251" y="16"/>
                    </a:lnTo>
                    <a:lnTo>
                      <a:pt x="235" y="10"/>
                    </a:lnTo>
                    <a:lnTo>
                      <a:pt x="218" y="4"/>
                    </a:lnTo>
                    <a:lnTo>
                      <a:pt x="200" y="1"/>
                    </a:lnTo>
                    <a:lnTo>
                      <a:pt x="183" y="0"/>
                    </a:lnTo>
                    <a:lnTo>
                      <a:pt x="166" y="0"/>
                    </a:lnTo>
                    <a:lnTo>
                      <a:pt x="151" y="2"/>
                    </a:lnTo>
                    <a:lnTo>
                      <a:pt x="135" y="5"/>
                    </a:lnTo>
                    <a:lnTo>
                      <a:pt x="121" y="11"/>
                    </a:lnTo>
                    <a:lnTo>
                      <a:pt x="106" y="18"/>
                    </a:lnTo>
                    <a:lnTo>
                      <a:pt x="92" y="25"/>
                    </a:lnTo>
                    <a:lnTo>
                      <a:pt x="79" y="34"/>
                    </a:lnTo>
                    <a:lnTo>
                      <a:pt x="67" y="45"/>
                    </a:lnTo>
                    <a:close/>
                    <a:moveTo>
                      <a:pt x="176" y="355"/>
                    </a:moveTo>
                    <a:lnTo>
                      <a:pt x="163" y="354"/>
                    </a:lnTo>
                    <a:lnTo>
                      <a:pt x="151" y="350"/>
                    </a:lnTo>
                    <a:lnTo>
                      <a:pt x="137" y="347"/>
                    </a:lnTo>
                    <a:lnTo>
                      <a:pt x="125" y="341"/>
                    </a:lnTo>
                    <a:lnTo>
                      <a:pt x="114" y="335"/>
                    </a:lnTo>
                    <a:lnTo>
                      <a:pt x="103" y="326"/>
                    </a:lnTo>
                    <a:lnTo>
                      <a:pt x="93" y="317"/>
                    </a:lnTo>
                    <a:lnTo>
                      <a:pt x="84" y="307"/>
                    </a:lnTo>
                    <a:lnTo>
                      <a:pt x="77" y="296"/>
                    </a:lnTo>
                    <a:lnTo>
                      <a:pt x="69" y="284"/>
                    </a:lnTo>
                    <a:lnTo>
                      <a:pt x="62" y="271"/>
                    </a:lnTo>
                    <a:lnTo>
                      <a:pt x="57" y="257"/>
                    </a:lnTo>
                    <a:lnTo>
                      <a:pt x="53" y="243"/>
                    </a:lnTo>
                    <a:lnTo>
                      <a:pt x="50" y="229"/>
                    </a:lnTo>
                    <a:lnTo>
                      <a:pt x="48" y="213"/>
                    </a:lnTo>
                    <a:lnTo>
                      <a:pt x="48" y="197"/>
                    </a:lnTo>
                    <a:lnTo>
                      <a:pt x="49" y="180"/>
                    </a:lnTo>
                    <a:lnTo>
                      <a:pt x="52" y="162"/>
                    </a:lnTo>
                    <a:lnTo>
                      <a:pt x="56" y="146"/>
                    </a:lnTo>
                    <a:lnTo>
                      <a:pt x="62" y="130"/>
                    </a:lnTo>
                    <a:lnTo>
                      <a:pt x="69" y="116"/>
                    </a:lnTo>
                    <a:lnTo>
                      <a:pt x="78" y="102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09" y="70"/>
                    </a:lnTo>
                    <a:lnTo>
                      <a:pt x="117" y="63"/>
                    </a:lnTo>
                    <a:lnTo>
                      <a:pt x="127" y="57"/>
                    </a:lnTo>
                    <a:lnTo>
                      <a:pt x="138" y="53"/>
                    </a:lnTo>
                    <a:lnTo>
                      <a:pt x="148" y="50"/>
                    </a:lnTo>
                    <a:lnTo>
                      <a:pt x="159" y="46"/>
                    </a:lnTo>
                    <a:lnTo>
                      <a:pt x="170" y="45"/>
                    </a:lnTo>
                    <a:lnTo>
                      <a:pt x="181" y="45"/>
                    </a:lnTo>
                    <a:lnTo>
                      <a:pt x="195" y="46"/>
                    </a:lnTo>
                    <a:lnTo>
                      <a:pt x="208" y="49"/>
                    </a:lnTo>
                    <a:lnTo>
                      <a:pt x="220" y="53"/>
                    </a:lnTo>
                    <a:lnTo>
                      <a:pt x="232" y="58"/>
                    </a:lnTo>
                    <a:lnTo>
                      <a:pt x="243" y="65"/>
                    </a:lnTo>
                    <a:lnTo>
                      <a:pt x="254" y="73"/>
                    </a:lnTo>
                    <a:lnTo>
                      <a:pt x="264" y="82"/>
                    </a:lnTo>
                    <a:lnTo>
                      <a:pt x="273" y="93"/>
                    </a:lnTo>
                    <a:lnTo>
                      <a:pt x="281" y="104"/>
                    </a:lnTo>
                    <a:lnTo>
                      <a:pt x="289" y="116"/>
                    </a:lnTo>
                    <a:lnTo>
                      <a:pt x="295" y="128"/>
                    </a:lnTo>
                    <a:lnTo>
                      <a:pt x="301" y="142"/>
                    </a:lnTo>
                    <a:lnTo>
                      <a:pt x="304" y="157"/>
                    </a:lnTo>
                    <a:lnTo>
                      <a:pt x="307" y="171"/>
                    </a:lnTo>
                    <a:lnTo>
                      <a:pt x="310" y="187"/>
                    </a:lnTo>
                    <a:lnTo>
                      <a:pt x="310" y="202"/>
                    </a:lnTo>
                    <a:lnTo>
                      <a:pt x="309" y="220"/>
                    </a:lnTo>
                    <a:lnTo>
                      <a:pt x="306" y="236"/>
                    </a:lnTo>
                    <a:lnTo>
                      <a:pt x="302" y="253"/>
                    </a:lnTo>
                    <a:lnTo>
                      <a:pt x="296" y="268"/>
                    </a:lnTo>
                    <a:lnTo>
                      <a:pt x="289" y="284"/>
                    </a:lnTo>
                    <a:lnTo>
                      <a:pt x="280" y="297"/>
                    </a:lnTo>
                    <a:lnTo>
                      <a:pt x="270" y="310"/>
                    </a:lnTo>
                    <a:lnTo>
                      <a:pt x="259" y="321"/>
                    </a:lnTo>
                    <a:lnTo>
                      <a:pt x="250" y="329"/>
                    </a:lnTo>
                    <a:lnTo>
                      <a:pt x="240" y="336"/>
                    </a:lnTo>
                    <a:lnTo>
                      <a:pt x="230" y="341"/>
                    </a:lnTo>
                    <a:lnTo>
                      <a:pt x="220" y="347"/>
                    </a:lnTo>
                    <a:lnTo>
                      <a:pt x="209" y="350"/>
                    </a:lnTo>
                    <a:lnTo>
                      <a:pt x="199" y="352"/>
                    </a:lnTo>
                    <a:lnTo>
                      <a:pt x="188" y="354"/>
                    </a:lnTo>
                    <a:lnTo>
                      <a:pt x="176" y="3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60" name="Freeform 704">
                <a:extLst>
                  <a:ext uri="{FF2B5EF4-FFF2-40B4-BE49-F238E27FC236}">
                    <a16:creationId xmlns:a16="http://schemas.microsoft.com/office/drawing/2014/main" id="{E1DC3148-EF86-402A-930B-9F82828C5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15"/>
                <a:ext cx="20" cy="23"/>
              </a:xfrm>
              <a:custGeom>
                <a:avLst/>
                <a:gdLst>
                  <a:gd name="T0" fmla="*/ 34 w 68"/>
                  <a:gd name="T1" fmla="*/ 0 h 78"/>
                  <a:gd name="T2" fmla="*/ 41 w 68"/>
                  <a:gd name="T3" fmla="*/ 1 h 78"/>
                  <a:gd name="T4" fmla="*/ 48 w 68"/>
                  <a:gd name="T5" fmla="*/ 4 h 78"/>
                  <a:gd name="T6" fmla="*/ 53 w 68"/>
                  <a:gd name="T7" fmla="*/ 7 h 78"/>
                  <a:gd name="T8" fmla="*/ 58 w 68"/>
                  <a:gd name="T9" fmla="*/ 12 h 78"/>
                  <a:gd name="T10" fmla="*/ 62 w 68"/>
                  <a:gd name="T11" fmla="*/ 18 h 78"/>
                  <a:gd name="T12" fmla="*/ 65 w 68"/>
                  <a:gd name="T13" fmla="*/ 25 h 78"/>
                  <a:gd name="T14" fmla="*/ 66 w 68"/>
                  <a:gd name="T15" fmla="*/ 32 h 78"/>
                  <a:gd name="T16" fmla="*/ 68 w 68"/>
                  <a:gd name="T17" fmla="*/ 40 h 78"/>
                  <a:gd name="T18" fmla="*/ 66 w 68"/>
                  <a:gd name="T19" fmla="*/ 48 h 78"/>
                  <a:gd name="T20" fmla="*/ 64 w 68"/>
                  <a:gd name="T21" fmla="*/ 54 h 78"/>
                  <a:gd name="T22" fmla="*/ 61 w 68"/>
                  <a:gd name="T23" fmla="*/ 61 h 78"/>
                  <a:gd name="T24" fmla="*/ 58 w 68"/>
                  <a:gd name="T25" fmla="*/ 67 h 78"/>
                  <a:gd name="T26" fmla="*/ 52 w 68"/>
                  <a:gd name="T27" fmla="*/ 71 h 78"/>
                  <a:gd name="T28" fmla="*/ 47 w 68"/>
                  <a:gd name="T29" fmla="*/ 75 h 78"/>
                  <a:gd name="T30" fmla="*/ 40 w 68"/>
                  <a:gd name="T31" fmla="*/ 77 h 78"/>
                  <a:gd name="T32" fmla="*/ 33 w 68"/>
                  <a:gd name="T33" fmla="*/ 78 h 78"/>
                  <a:gd name="T34" fmla="*/ 27 w 68"/>
                  <a:gd name="T35" fmla="*/ 77 h 78"/>
                  <a:gd name="T36" fmla="*/ 20 w 68"/>
                  <a:gd name="T37" fmla="*/ 74 h 78"/>
                  <a:gd name="T38" fmla="*/ 15 w 68"/>
                  <a:gd name="T39" fmla="*/ 71 h 78"/>
                  <a:gd name="T40" fmla="*/ 9 w 68"/>
                  <a:gd name="T41" fmla="*/ 65 h 78"/>
                  <a:gd name="T42" fmla="*/ 6 w 68"/>
                  <a:gd name="T43" fmla="*/ 60 h 78"/>
                  <a:gd name="T44" fmla="*/ 2 w 68"/>
                  <a:gd name="T45" fmla="*/ 53 h 78"/>
                  <a:gd name="T46" fmla="*/ 0 w 68"/>
                  <a:gd name="T47" fmla="*/ 47 h 78"/>
                  <a:gd name="T48" fmla="*/ 0 w 68"/>
                  <a:gd name="T49" fmla="*/ 38 h 78"/>
                  <a:gd name="T50" fmla="*/ 0 w 68"/>
                  <a:gd name="T51" fmla="*/ 30 h 78"/>
                  <a:gd name="T52" fmla="*/ 2 w 68"/>
                  <a:gd name="T53" fmla="*/ 23 h 78"/>
                  <a:gd name="T54" fmla="*/ 6 w 68"/>
                  <a:gd name="T55" fmla="*/ 17 h 78"/>
                  <a:gd name="T56" fmla="*/ 10 w 68"/>
                  <a:gd name="T57" fmla="*/ 11 h 78"/>
                  <a:gd name="T58" fmla="*/ 16 w 68"/>
                  <a:gd name="T59" fmla="*/ 7 h 78"/>
                  <a:gd name="T60" fmla="*/ 21 w 68"/>
                  <a:gd name="T61" fmla="*/ 4 h 78"/>
                  <a:gd name="T62" fmla="*/ 28 w 68"/>
                  <a:gd name="T63" fmla="*/ 1 h 78"/>
                  <a:gd name="T64" fmla="*/ 34 w 68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78">
                    <a:moveTo>
                      <a:pt x="34" y="0"/>
                    </a:moveTo>
                    <a:lnTo>
                      <a:pt x="41" y="1"/>
                    </a:lnTo>
                    <a:lnTo>
                      <a:pt x="48" y="4"/>
                    </a:lnTo>
                    <a:lnTo>
                      <a:pt x="53" y="7"/>
                    </a:lnTo>
                    <a:lnTo>
                      <a:pt x="58" y="12"/>
                    </a:lnTo>
                    <a:lnTo>
                      <a:pt x="62" y="18"/>
                    </a:lnTo>
                    <a:lnTo>
                      <a:pt x="65" y="25"/>
                    </a:lnTo>
                    <a:lnTo>
                      <a:pt x="66" y="32"/>
                    </a:lnTo>
                    <a:lnTo>
                      <a:pt x="68" y="40"/>
                    </a:lnTo>
                    <a:lnTo>
                      <a:pt x="66" y="48"/>
                    </a:lnTo>
                    <a:lnTo>
                      <a:pt x="64" y="54"/>
                    </a:lnTo>
                    <a:lnTo>
                      <a:pt x="61" y="61"/>
                    </a:lnTo>
                    <a:lnTo>
                      <a:pt x="58" y="67"/>
                    </a:lnTo>
                    <a:lnTo>
                      <a:pt x="52" y="71"/>
                    </a:lnTo>
                    <a:lnTo>
                      <a:pt x="47" y="75"/>
                    </a:lnTo>
                    <a:lnTo>
                      <a:pt x="40" y="77"/>
                    </a:lnTo>
                    <a:lnTo>
                      <a:pt x="33" y="78"/>
                    </a:lnTo>
                    <a:lnTo>
                      <a:pt x="27" y="77"/>
                    </a:lnTo>
                    <a:lnTo>
                      <a:pt x="20" y="74"/>
                    </a:lnTo>
                    <a:lnTo>
                      <a:pt x="15" y="71"/>
                    </a:lnTo>
                    <a:lnTo>
                      <a:pt x="9" y="65"/>
                    </a:lnTo>
                    <a:lnTo>
                      <a:pt x="6" y="60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61" name="Freeform 705">
                <a:extLst>
                  <a:ext uri="{FF2B5EF4-FFF2-40B4-BE49-F238E27FC236}">
                    <a16:creationId xmlns:a16="http://schemas.microsoft.com/office/drawing/2014/main" id="{9A1250FD-30F5-46B7-9B30-9E250A2F5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054"/>
                <a:ext cx="69" cy="63"/>
              </a:xfrm>
              <a:custGeom>
                <a:avLst/>
                <a:gdLst>
                  <a:gd name="T0" fmla="*/ 21 w 240"/>
                  <a:gd name="T1" fmla="*/ 18 h 217"/>
                  <a:gd name="T2" fmla="*/ 8 w 240"/>
                  <a:gd name="T3" fmla="*/ 30 h 217"/>
                  <a:gd name="T4" fmla="*/ 1 w 240"/>
                  <a:gd name="T5" fmla="*/ 47 h 217"/>
                  <a:gd name="T6" fmla="*/ 1 w 240"/>
                  <a:gd name="T7" fmla="*/ 63 h 217"/>
                  <a:gd name="T8" fmla="*/ 9 w 240"/>
                  <a:gd name="T9" fmla="*/ 81 h 217"/>
                  <a:gd name="T10" fmla="*/ 22 w 240"/>
                  <a:gd name="T11" fmla="*/ 93 h 217"/>
                  <a:gd name="T12" fmla="*/ 38 w 240"/>
                  <a:gd name="T13" fmla="*/ 100 h 217"/>
                  <a:gd name="T14" fmla="*/ 57 w 240"/>
                  <a:gd name="T15" fmla="*/ 100 h 217"/>
                  <a:gd name="T16" fmla="*/ 75 w 240"/>
                  <a:gd name="T17" fmla="*/ 93 h 217"/>
                  <a:gd name="T18" fmla="*/ 89 w 240"/>
                  <a:gd name="T19" fmla="*/ 91 h 217"/>
                  <a:gd name="T20" fmla="*/ 101 w 240"/>
                  <a:gd name="T21" fmla="*/ 92 h 217"/>
                  <a:gd name="T22" fmla="*/ 114 w 240"/>
                  <a:gd name="T23" fmla="*/ 100 h 217"/>
                  <a:gd name="T24" fmla="*/ 127 w 240"/>
                  <a:gd name="T25" fmla="*/ 119 h 217"/>
                  <a:gd name="T26" fmla="*/ 137 w 240"/>
                  <a:gd name="T27" fmla="*/ 142 h 217"/>
                  <a:gd name="T28" fmla="*/ 142 w 240"/>
                  <a:gd name="T29" fmla="*/ 166 h 217"/>
                  <a:gd name="T30" fmla="*/ 147 w 240"/>
                  <a:gd name="T31" fmla="*/ 185 h 217"/>
                  <a:gd name="T32" fmla="*/ 156 w 240"/>
                  <a:gd name="T33" fmla="*/ 200 h 217"/>
                  <a:gd name="T34" fmla="*/ 169 w 240"/>
                  <a:gd name="T35" fmla="*/ 211 h 217"/>
                  <a:gd name="T36" fmla="*/ 186 w 240"/>
                  <a:gd name="T37" fmla="*/ 217 h 217"/>
                  <a:gd name="T38" fmla="*/ 206 w 240"/>
                  <a:gd name="T39" fmla="*/ 215 h 217"/>
                  <a:gd name="T40" fmla="*/ 222 w 240"/>
                  <a:gd name="T41" fmla="*/ 207 h 217"/>
                  <a:gd name="T42" fmla="*/ 234 w 240"/>
                  <a:gd name="T43" fmla="*/ 193 h 217"/>
                  <a:gd name="T44" fmla="*/ 240 w 240"/>
                  <a:gd name="T45" fmla="*/ 176 h 217"/>
                  <a:gd name="T46" fmla="*/ 238 w 240"/>
                  <a:gd name="T47" fmla="*/ 160 h 217"/>
                  <a:gd name="T48" fmla="*/ 231 w 240"/>
                  <a:gd name="T49" fmla="*/ 125 h 217"/>
                  <a:gd name="T50" fmla="*/ 219 w 240"/>
                  <a:gd name="T51" fmla="*/ 91 h 217"/>
                  <a:gd name="T52" fmla="*/ 205 w 240"/>
                  <a:gd name="T53" fmla="*/ 67 h 217"/>
                  <a:gd name="T54" fmla="*/ 189 w 240"/>
                  <a:gd name="T55" fmla="*/ 45 h 217"/>
                  <a:gd name="T56" fmla="*/ 168 w 240"/>
                  <a:gd name="T57" fmla="*/ 25 h 217"/>
                  <a:gd name="T58" fmla="*/ 145 w 240"/>
                  <a:gd name="T59" fmla="*/ 11 h 217"/>
                  <a:gd name="T60" fmla="*/ 119 w 240"/>
                  <a:gd name="T61" fmla="*/ 4 h 217"/>
                  <a:gd name="T62" fmla="*/ 88 w 240"/>
                  <a:gd name="T63" fmla="*/ 0 h 217"/>
                  <a:gd name="T64" fmla="*/ 61 w 240"/>
                  <a:gd name="T65" fmla="*/ 4 h 217"/>
                  <a:gd name="T66" fmla="*/ 40 w 240"/>
                  <a:gd name="T67" fmla="*/ 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0" h="217">
                    <a:moveTo>
                      <a:pt x="30" y="14"/>
                    </a:moveTo>
                    <a:lnTo>
                      <a:pt x="21" y="18"/>
                    </a:lnTo>
                    <a:lnTo>
                      <a:pt x="14" y="24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1" y="47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9" y="81"/>
                    </a:lnTo>
                    <a:lnTo>
                      <a:pt x="14" y="88"/>
                    </a:lnTo>
                    <a:lnTo>
                      <a:pt x="22" y="93"/>
                    </a:lnTo>
                    <a:lnTo>
                      <a:pt x="30" y="97"/>
                    </a:lnTo>
                    <a:lnTo>
                      <a:pt x="38" y="100"/>
                    </a:lnTo>
                    <a:lnTo>
                      <a:pt x="47" y="100"/>
                    </a:lnTo>
                    <a:lnTo>
                      <a:pt x="57" y="100"/>
                    </a:lnTo>
                    <a:lnTo>
                      <a:pt x="66" y="97"/>
                    </a:lnTo>
                    <a:lnTo>
                      <a:pt x="75" y="93"/>
                    </a:lnTo>
                    <a:lnTo>
                      <a:pt x="83" y="92"/>
                    </a:lnTo>
                    <a:lnTo>
                      <a:pt x="89" y="91"/>
                    </a:lnTo>
                    <a:lnTo>
                      <a:pt x="95" y="91"/>
                    </a:lnTo>
                    <a:lnTo>
                      <a:pt x="101" y="92"/>
                    </a:lnTo>
                    <a:lnTo>
                      <a:pt x="106" y="94"/>
                    </a:lnTo>
                    <a:lnTo>
                      <a:pt x="114" y="100"/>
                    </a:lnTo>
                    <a:lnTo>
                      <a:pt x="120" y="109"/>
                    </a:lnTo>
                    <a:lnTo>
                      <a:pt x="127" y="119"/>
                    </a:lnTo>
                    <a:lnTo>
                      <a:pt x="132" y="130"/>
                    </a:lnTo>
                    <a:lnTo>
                      <a:pt x="137" y="142"/>
                    </a:lnTo>
                    <a:lnTo>
                      <a:pt x="140" y="154"/>
                    </a:lnTo>
                    <a:lnTo>
                      <a:pt x="142" y="166"/>
                    </a:lnTo>
                    <a:lnTo>
                      <a:pt x="145" y="176"/>
                    </a:lnTo>
                    <a:lnTo>
                      <a:pt x="147" y="185"/>
                    </a:lnTo>
                    <a:lnTo>
                      <a:pt x="150" y="194"/>
                    </a:lnTo>
                    <a:lnTo>
                      <a:pt x="156" y="200"/>
                    </a:lnTo>
                    <a:lnTo>
                      <a:pt x="162" y="207"/>
                    </a:lnTo>
                    <a:lnTo>
                      <a:pt x="169" y="211"/>
                    </a:lnTo>
                    <a:lnTo>
                      <a:pt x="178" y="215"/>
                    </a:lnTo>
                    <a:lnTo>
                      <a:pt x="186" y="217"/>
                    </a:lnTo>
                    <a:lnTo>
                      <a:pt x="196" y="217"/>
                    </a:lnTo>
                    <a:lnTo>
                      <a:pt x="206" y="215"/>
                    </a:lnTo>
                    <a:lnTo>
                      <a:pt x="215" y="211"/>
                    </a:lnTo>
                    <a:lnTo>
                      <a:pt x="222" y="207"/>
                    </a:lnTo>
                    <a:lnTo>
                      <a:pt x="228" y="200"/>
                    </a:lnTo>
                    <a:lnTo>
                      <a:pt x="234" y="193"/>
                    </a:lnTo>
                    <a:lnTo>
                      <a:pt x="237" y="185"/>
                    </a:lnTo>
                    <a:lnTo>
                      <a:pt x="240" y="176"/>
                    </a:lnTo>
                    <a:lnTo>
                      <a:pt x="240" y="167"/>
                    </a:lnTo>
                    <a:lnTo>
                      <a:pt x="238" y="160"/>
                    </a:lnTo>
                    <a:lnTo>
                      <a:pt x="235" y="145"/>
                    </a:lnTo>
                    <a:lnTo>
                      <a:pt x="231" y="125"/>
                    </a:lnTo>
                    <a:lnTo>
                      <a:pt x="223" y="103"/>
                    </a:lnTo>
                    <a:lnTo>
                      <a:pt x="219" y="91"/>
                    </a:lnTo>
                    <a:lnTo>
                      <a:pt x="212" y="79"/>
                    </a:lnTo>
                    <a:lnTo>
                      <a:pt x="205" y="67"/>
                    </a:lnTo>
                    <a:lnTo>
                      <a:pt x="198" y="56"/>
                    </a:lnTo>
                    <a:lnTo>
                      <a:pt x="189" y="45"/>
                    </a:lnTo>
                    <a:lnTo>
                      <a:pt x="179" y="34"/>
                    </a:lnTo>
                    <a:lnTo>
                      <a:pt x="168" y="25"/>
                    </a:lnTo>
                    <a:lnTo>
                      <a:pt x="154" y="16"/>
                    </a:lnTo>
                    <a:lnTo>
                      <a:pt x="145" y="11"/>
                    </a:lnTo>
                    <a:lnTo>
                      <a:pt x="132" y="7"/>
                    </a:lnTo>
                    <a:lnTo>
                      <a:pt x="119" y="4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69" y="3"/>
                    </a:lnTo>
                    <a:lnTo>
                      <a:pt x="61" y="4"/>
                    </a:lnTo>
                    <a:lnTo>
                      <a:pt x="51" y="6"/>
                    </a:lnTo>
                    <a:lnTo>
                      <a:pt x="40" y="9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71363" name="Freeform 707">
            <a:extLst>
              <a:ext uri="{FF2B5EF4-FFF2-40B4-BE49-F238E27FC236}">
                <a16:creationId xmlns:a16="http://schemas.microsoft.com/office/drawing/2014/main" id="{818BE223-06B2-4705-A92B-C07D89E5B41C}"/>
              </a:ext>
            </a:extLst>
          </p:cNvPr>
          <p:cNvSpPr>
            <a:spLocks/>
          </p:cNvSpPr>
          <p:nvPr/>
        </p:nvSpPr>
        <p:spPr bwMode="auto">
          <a:xfrm>
            <a:off x="-3276600" y="-2763838"/>
            <a:ext cx="15768638" cy="11666538"/>
          </a:xfrm>
          <a:custGeom>
            <a:avLst/>
            <a:gdLst>
              <a:gd name="T0" fmla="*/ 2423 w 10515"/>
              <a:gd name="T1" fmla="*/ 0 h 1965"/>
              <a:gd name="T2" fmla="*/ 10488 w 10515"/>
              <a:gd name="T3" fmla="*/ 22 h 1965"/>
              <a:gd name="T4" fmla="*/ 10515 w 10515"/>
              <a:gd name="T5" fmla="*/ 1636 h 1965"/>
              <a:gd name="T6" fmla="*/ 8897 w 10515"/>
              <a:gd name="T7" fmla="*/ 1660 h 1965"/>
              <a:gd name="T8" fmla="*/ 7589 w 10515"/>
              <a:gd name="T9" fmla="*/ 1720 h 1965"/>
              <a:gd name="T10" fmla="*/ 6581 w 10515"/>
              <a:gd name="T11" fmla="*/ 1684 h 1965"/>
              <a:gd name="T12" fmla="*/ 5290 w 10515"/>
              <a:gd name="T13" fmla="*/ 1704 h 1965"/>
              <a:gd name="T14" fmla="*/ 4121 w 10515"/>
              <a:gd name="T15" fmla="*/ 1660 h 1965"/>
              <a:gd name="T16" fmla="*/ 2837 w 10515"/>
              <a:gd name="T17" fmla="*/ 1756 h 1965"/>
              <a:gd name="T18" fmla="*/ 1349 w 10515"/>
              <a:gd name="T19" fmla="*/ 1672 h 1965"/>
              <a:gd name="T20" fmla="*/ 27 w 10515"/>
              <a:gd name="T21" fmla="*/ 1708 h 1965"/>
              <a:gd name="T22" fmla="*/ 0 w 10515"/>
              <a:gd name="T23" fmla="*/ 130 h 1965"/>
              <a:gd name="T24" fmla="*/ 2423 w 10515"/>
              <a:gd name="T25" fmla="*/ 0 h 1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15" h="1965">
                <a:moveTo>
                  <a:pt x="2423" y="0"/>
                </a:moveTo>
                <a:lnTo>
                  <a:pt x="10488" y="22"/>
                </a:lnTo>
                <a:lnTo>
                  <a:pt x="10515" y="1636"/>
                </a:lnTo>
                <a:cubicBezTo>
                  <a:pt x="10250" y="1909"/>
                  <a:pt x="9385" y="1646"/>
                  <a:pt x="8897" y="1660"/>
                </a:cubicBezTo>
                <a:cubicBezTo>
                  <a:pt x="8409" y="1674"/>
                  <a:pt x="7975" y="1716"/>
                  <a:pt x="7589" y="1720"/>
                </a:cubicBezTo>
                <a:cubicBezTo>
                  <a:pt x="7203" y="1724"/>
                  <a:pt x="6964" y="1687"/>
                  <a:pt x="6581" y="1684"/>
                </a:cubicBezTo>
                <a:cubicBezTo>
                  <a:pt x="6198" y="1681"/>
                  <a:pt x="5700" y="1708"/>
                  <a:pt x="5290" y="1704"/>
                </a:cubicBezTo>
                <a:cubicBezTo>
                  <a:pt x="4880" y="1700"/>
                  <a:pt x="4530" y="1651"/>
                  <a:pt x="4121" y="1660"/>
                </a:cubicBezTo>
                <a:cubicBezTo>
                  <a:pt x="3712" y="1669"/>
                  <a:pt x="3299" y="1754"/>
                  <a:pt x="2837" y="1756"/>
                </a:cubicBezTo>
                <a:cubicBezTo>
                  <a:pt x="2375" y="1758"/>
                  <a:pt x="1817" y="1680"/>
                  <a:pt x="1349" y="1672"/>
                </a:cubicBezTo>
                <a:cubicBezTo>
                  <a:pt x="881" y="1664"/>
                  <a:pt x="252" y="1965"/>
                  <a:pt x="27" y="1708"/>
                </a:cubicBezTo>
                <a:lnTo>
                  <a:pt x="0" y="130"/>
                </a:lnTo>
                <a:lnTo>
                  <a:pt x="2423" y="0"/>
                </a:lnTo>
                <a:close/>
              </a:path>
            </a:pathLst>
          </a:custGeom>
          <a:solidFill>
            <a:srgbClr val="000000"/>
          </a:solidFill>
          <a:ln w="0" cap="rnd" cmpd="sng">
            <a:solidFill>
              <a:schemeClr val="bg1"/>
            </a:solidFill>
            <a:prstDash val="sysDot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71399" name="Freeform 743">
            <a:extLst>
              <a:ext uri="{FF2B5EF4-FFF2-40B4-BE49-F238E27FC236}">
                <a16:creationId xmlns:a16="http://schemas.microsoft.com/office/drawing/2014/main" id="{6D160B23-8BF9-4C7D-9A50-A2273E77F491}"/>
              </a:ext>
            </a:extLst>
          </p:cNvPr>
          <p:cNvSpPr>
            <a:spLocks/>
          </p:cNvSpPr>
          <p:nvPr/>
        </p:nvSpPr>
        <p:spPr bwMode="auto">
          <a:xfrm>
            <a:off x="-1404938" y="3644900"/>
            <a:ext cx="12001501" cy="657225"/>
          </a:xfrm>
          <a:custGeom>
            <a:avLst/>
            <a:gdLst>
              <a:gd name="T0" fmla="*/ 0 w 7560"/>
              <a:gd name="T1" fmla="*/ 366 h 414"/>
              <a:gd name="T2" fmla="*/ 2683 w 7560"/>
              <a:gd name="T3" fmla="*/ 59 h 414"/>
              <a:gd name="T4" fmla="*/ 4906 w 7560"/>
              <a:gd name="T5" fmla="*/ 59 h 414"/>
              <a:gd name="T6" fmla="*/ 7560 w 7560"/>
              <a:gd name="T7" fmla="*/ 414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60" h="414">
                <a:moveTo>
                  <a:pt x="0" y="366"/>
                </a:moveTo>
                <a:cubicBezTo>
                  <a:pt x="449" y="315"/>
                  <a:pt x="1865" y="110"/>
                  <a:pt x="2683" y="59"/>
                </a:cubicBezTo>
                <a:cubicBezTo>
                  <a:pt x="3501" y="8"/>
                  <a:pt x="4093" y="0"/>
                  <a:pt x="4906" y="59"/>
                </a:cubicBezTo>
                <a:cubicBezTo>
                  <a:pt x="5719" y="118"/>
                  <a:pt x="7007" y="340"/>
                  <a:pt x="7560" y="414"/>
                </a:cubicBezTo>
              </a:path>
            </a:pathLst>
          </a:custGeom>
          <a:noFill/>
          <a:ln w="0" cap="flat" cmpd="sng">
            <a:solidFill>
              <a:schemeClr val="bg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grpSp>
        <p:nvGrpSpPr>
          <p:cNvPr id="82984" name="Group 1064">
            <a:extLst>
              <a:ext uri="{FF2B5EF4-FFF2-40B4-BE49-F238E27FC236}">
                <a16:creationId xmlns:a16="http://schemas.microsoft.com/office/drawing/2014/main" id="{DEF298DD-48FF-4F32-B2C9-CC1AF4D92505}"/>
              </a:ext>
            </a:extLst>
          </p:cNvPr>
          <p:cNvGrpSpPr>
            <a:grpSpLocks/>
          </p:cNvGrpSpPr>
          <p:nvPr/>
        </p:nvGrpSpPr>
        <p:grpSpPr bwMode="auto">
          <a:xfrm>
            <a:off x="3132138" y="3332163"/>
            <a:ext cx="2459037" cy="601662"/>
            <a:chOff x="3288" y="3055"/>
            <a:chExt cx="1549" cy="379"/>
          </a:xfrm>
        </p:grpSpPr>
        <p:sp>
          <p:nvSpPr>
            <p:cNvPr id="82985" name="Freeform 1065">
              <a:extLst>
                <a:ext uri="{FF2B5EF4-FFF2-40B4-BE49-F238E27FC236}">
                  <a16:creationId xmlns:a16="http://schemas.microsoft.com/office/drawing/2014/main" id="{1E2BD3CD-1CC4-4D4E-8C3C-DE9795298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3067"/>
              <a:ext cx="784" cy="367"/>
            </a:xfrm>
            <a:custGeom>
              <a:avLst/>
              <a:gdLst>
                <a:gd name="T0" fmla="*/ 723 w 784"/>
                <a:gd name="T1" fmla="*/ 215 h 367"/>
                <a:gd name="T2" fmla="*/ 398 w 784"/>
                <a:gd name="T3" fmla="*/ 17 h 367"/>
                <a:gd name="T4" fmla="*/ 22 w 784"/>
                <a:gd name="T5" fmla="*/ 313 h 367"/>
                <a:gd name="T6" fmla="*/ 262 w 784"/>
                <a:gd name="T7" fmla="*/ 127 h 367"/>
                <a:gd name="T8" fmla="*/ 580 w 784"/>
                <a:gd name="T9" fmla="*/ 151 h 367"/>
                <a:gd name="T10" fmla="*/ 726 w 784"/>
                <a:gd name="T11" fmla="*/ 286 h 367"/>
                <a:gd name="T12" fmla="*/ 763 w 784"/>
                <a:gd name="T13" fmla="*/ 355 h 367"/>
                <a:gd name="T14" fmla="*/ 723 w 784"/>
                <a:gd name="T15" fmla="*/ 215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4" h="367">
                  <a:moveTo>
                    <a:pt x="723" y="215"/>
                  </a:moveTo>
                  <a:cubicBezTo>
                    <a:pt x="662" y="159"/>
                    <a:pt x="515" y="0"/>
                    <a:pt x="398" y="17"/>
                  </a:cubicBezTo>
                  <a:cubicBezTo>
                    <a:pt x="282" y="32"/>
                    <a:pt x="46" y="294"/>
                    <a:pt x="22" y="313"/>
                  </a:cubicBezTo>
                  <a:cubicBezTo>
                    <a:pt x="0" y="331"/>
                    <a:pt x="169" y="154"/>
                    <a:pt x="262" y="127"/>
                  </a:cubicBezTo>
                  <a:cubicBezTo>
                    <a:pt x="354" y="100"/>
                    <a:pt x="502" y="124"/>
                    <a:pt x="580" y="151"/>
                  </a:cubicBezTo>
                  <a:cubicBezTo>
                    <a:pt x="657" y="177"/>
                    <a:pt x="694" y="251"/>
                    <a:pt x="726" y="286"/>
                  </a:cubicBezTo>
                  <a:cubicBezTo>
                    <a:pt x="756" y="320"/>
                    <a:pt x="763" y="367"/>
                    <a:pt x="763" y="355"/>
                  </a:cubicBezTo>
                  <a:cubicBezTo>
                    <a:pt x="763" y="343"/>
                    <a:pt x="784" y="271"/>
                    <a:pt x="723" y="2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86" name="Freeform 1066">
              <a:extLst>
                <a:ext uri="{FF2B5EF4-FFF2-40B4-BE49-F238E27FC236}">
                  <a16:creationId xmlns:a16="http://schemas.microsoft.com/office/drawing/2014/main" id="{68250958-A53B-4604-AA5B-F92BC912B46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4053" y="3055"/>
              <a:ext cx="784" cy="367"/>
            </a:xfrm>
            <a:custGeom>
              <a:avLst/>
              <a:gdLst>
                <a:gd name="T0" fmla="*/ 723 w 784"/>
                <a:gd name="T1" fmla="*/ 215 h 367"/>
                <a:gd name="T2" fmla="*/ 398 w 784"/>
                <a:gd name="T3" fmla="*/ 17 h 367"/>
                <a:gd name="T4" fmla="*/ 22 w 784"/>
                <a:gd name="T5" fmla="*/ 313 h 367"/>
                <a:gd name="T6" fmla="*/ 262 w 784"/>
                <a:gd name="T7" fmla="*/ 127 h 367"/>
                <a:gd name="T8" fmla="*/ 580 w 784"/>
                <a:gd name="T9" fmla="*/ 151 h 367"/>
                <a:gd name="T10" fmla="*/ 726 w 784"/>
                <a:gd name="T11" fmla="*/ 286 h 367"/>
                <a:gd name="T12" fmla="*/ 763 w 784"/>
                <a:gd name="T13" fmla="*/ 355 h 367"/>
                <a:gd name="T14" fmla="*/ 723 w 784"/>
                <a:gd name="T15" fmla="*/ 215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4" h="367">
                  <a:moveTo>
                    <a:pt x="723" y="215"/>
                  </a:moveTo>
                  <a:cubicBezTo>
                    <a:pt x="662" y="159"/>
                    <a:pt x="515" y="0"/>
                    <a:pt x="398" y="17"/>
                  </a:cubicBezTo>
                  <a:cubicBezTo>
                    <a:pt x="282" y="32"/>
                    <a:pt x="46" y="294"/>
                    <a:pt x="22" y="313"/>
                  </a:cubicBezTo>
                  <a:cubicBezTo>
                    <a:pt x="0" y="331"/>
                    <a:pt x="169" y="154"/>
                    <a:pt x="262" y="127"/>
                  </a:cubicBezTo>
                  <a:cubicBezTo>
                    <a:pt x="354" y="100"/>
                    <a:pt x="502" y="124"/>
                    <a:pt x="580" y="151"/>
                  </a:cubicBezTo>
                  <a:cubicBezTo>
                    <a:pt x="657" y="177"/>
                    <a:pt x="694" y="251"/>
                    <a:pt x="726" y="286"/>
                  </a:cubicBezTo>
                  <a:cubicBezTo>
                    <a:pt x="756" y="320"/>
                    <a:pt x="763" y="367"/>
                    <a:pt x="763" y="355"/>
                  </a:cubicBezTo>
                  <a:cubicBezTo>
                    <a:pt x="763" y="343"/>
                    <a:pt x="784" y="271"/>
                    <a:pt x="723" y="215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2987" name="Group 1067">
            <a:extLst>
              <a:ext uri="{FF2B5EF4-FFF2-40B4-BE49-F238E27FC236}">
                <a16:creationId xmlns:a16="http://schemas.microsoft.com/office/drawing/2014/main" id="{3C8C44B7-9641-444C-97B1-276131C56F62}"/>
              </a:ext>
            </a:extLst>
          </p:cNvPr>
          <p:cNvGrpSpPr>
            <a:grpSpLocks/>
          </p:cNvGrpSpPr>
          <p:nvPr/>
        </p:nvGrpSpPr>
        <p:grpSpPr bwMode="auto">
          <a:xfrm>
            <a:off x="3160713" y="3313113"/>
            <a:ext cx="2459037" cy="601662"/>
            <a:chOff x="3288" y="3055"/>
            <a:chExt cx="1549" cy="379"/>
          </a:xfrm>
        </p:grpSpPr>
        <p:sp>
          <p:nvSpPr>
            <p:cNvPr id="82988" name="Freeform 1068">
              <a:extLst>
                <a:ext uri="{FF2B5EF4-FFF2-40B4-BE49-F238E27FC236}">
                  <a16:creationId xmlns:a16="http://schemas.microsoft.com/office/drawing/2014/main" id="{890002F7-3F36-466E-ACC6-7EEF31D16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3067"/>
              <a:ext cx="784" cy="367"/>
            </a:xfrm>
            <a:custGeom>
              <a:avLst/>
              <a:gdLst>
                <a:gd name="T0" fmla="*/ 723 w 784"/>
                <a:gd name="T1" fmla="*/ 215 h 367"/>
                <a:gd name="T2" fmla="*/ 398 w 784"/>
                <a:gd name="T3" fmla="*/ 17 h 367"/>
                <a:gd name="T4" fmla="*/ 22 w 784"/>
                <a:gd name="T5" fmla="*/ 313 h 367"/>
                <a:gd name="T6" fmla="*/ 262 w 784"/>
                <a:gd name="T7" fmla="*/ 127 h 367"/>
                <a:gd name="T8" fmla="*/ 580 w 784"/>
                <a:gd name="T9" fmla="*/ 151 h 367"/>
                <a:gd name="T10" fmla="*/ 726 w 784"/>
                <a:gd name="T11" fmla="*/ 286 h 367"/>
                <a:gd name="T12" fmla="*/ 763 w 784"/>
                <a:gd name="T13" fmla="*/ 355 h 367"/>
                <a:gd name="T14" fmla="*/ 723 w 784"/>
                <a:gd name="T15" fmla="*/ 215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4" h="367">
                  <a:moveTo>
                    <a:pt x="723" y="215"/>
                  </a:moveTo>
                  <a:cubicBezTo>
                    <a:pt x="662" y="159"/>
                    <a:pt x="515" y="0"/>
                    <a:pt x="398" y="17"/>
                  </a:cubicBezTo>
                  <a:cubicBezTo>
                    <a:pt x="282" y="32"/>
                    <a:pt x="46" y="294"/>
                    <a:pt x="22" y="313"/>
                  </a:cubicBezTo>
                  <a:cubicBezTo>
                    <a:pt x="0" y="331"/>
                    <a:pt x="169" y="154"/>
                    <a:pt x="262" y="127"/>
                  </a:cubicBezTo>
                  <a:cubicBezTo>
                    <a:pt x="354" y="100"/>
                    <a:pt x="502" y="124"/>
                    <a:pt x="580" y="151"/>
                  </a:cubicBezTo>
                  <a:cubicBezTo>
                    <a:pt x="657" y="177"/>
                    <a:pt x="694" y="251"/>
                    <a:pt x="726" y="286"/>
                  </a:cubicBezTo>
                  <a:cubicBezTo>
                    <a:pt x="756" y="320"/>
                    <a:pt x="763" y="367"/>
                    <a:pt x="763" y="355"/>
                  </a:cubicBezTo>
                  <a:cubicBezTo>
                    <a:pt x="763" y="343"/>
                    <a:pt x="784" y="271"/>
                    <a:pt x="723" y="215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89" name="Freeform 1069">
              <a:extLst>
                <a:ext uri="{FF2B5EF4-FFF2-40B4-BE49-F238E27FC236}">
                  <a16:creationId xmlns:a16="http://schemas.microsoft.com/office/drawing/2014/main" id="{05AC4937-16D2-40FA-B38A-423FF8610CE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4053" y="3055"/>
              <a:ext cx="784" cy="367"/>
            </a:xfrm>
            <a:custGeom>
              <a:avLst/>
              <a:gdLst>
                <a:gd name="T0" fmla="*/ 723 w 784"/>
                <a:gd name="T1" fmla="*/ 215 h 367"/>
                <a:gd name="T2" fmla="*/ 398 w 784"/>
                <a:gd name="T3" fmla="*/ 17 h 367"/>
                <a:gd name="T4" fmla="*/ 22 w 784"/>
                <a:gd name="T5" fmla="*/ 313 h 367"/>
                <a:gd name="T6" fmla="*/ 262 w 784"/>
                <a:gd name="T7" fmla="*/ 127 h 367"/>
                <a:gd name="T8" fmla="*/ 580 w 784"/>
                <a:gd name="T9" fmla="*/ 151 h 367"/>
                <a:gd name="T10" fmla="*/ 726 w 784"/>
                <a:gd name="T11" fmla="*/ 286 h 367"/>
                <a:gd name="T12" fmla="*/ 763 w 784"/>
                <a:gd name="T13" fmla="*/ 355 h 367"/>
                <a:gd name="T14" fmla="*/ 723 w 784"/>
                <a:gd name="T15" fmla="*/ 215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4" h="367">
                  <a:moveTo>
                    <a:pt x="723" y="215"/>
                  </a:moveTo>
                  <a:cubicBezTo>
                    <a:pt x="662" y="159"/>
                    <a:pt x="515" y="0"/>
                    <a:pt x="398" y="17"/>
                  </a:cubicBezTo>
                  <a:cubicBezTo>
                    <a:pt x="282" y="32"/>
                    <a:pt x="46" y="294"/>
                    <a:pt x="22" y="313"/>
                  </a:cubicBezTo>
                  <a:cubicBezTo>
                    <a:pt x="0" y="331"/>
                    <a:pt x="169" y="154"/>
                    <a:pt x="262" y="127"/>
                  </a:cubicBezTo>
                  <a:cubicBezTo>
                    <a:pt x="354" y="100"/>
                    <a:pt x="502" y="124"/>
                    <a:pt x="580" y="151"/>
                  </a:cubicBezTo>
                  <a:cubicBezTo>
                    <a:pt x="657" y="177"/>
                    <a:pt x="694" y="251"/>
                    <a:pt x="726" y="286"/>
                  </a:cubicBezTo>
                  <a:cubicBezTo>
                    <a:pt x="756" y="320"/>
                    <a:pt x="763" y="367"/>
                    <a:pt x="763" y="355"/>
                  </a:cubicBezTo>
                  <a:cubicBezTo>
                    <a:pt x="763" y="343"/>
                    <a:pt x="784" y="271"/>
                    <a:pt x="723" y="2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82990" name="Freeform 1070">
            <a:extLst>
              <a:ext uri="{FF2B5EF4-FFF2-40B4-BE49-F238E27FC236}">
                <a16:creationId xmlns:a16="http://schemas.microsoft.com/office/drawing/2014/main" id="{F5390D19-AD08-4114-AB53-21F151448177}"/>
              </a:ext>
            </a:extLst>
          </p:cNvPr>
          <p:cNvSpPr>
            <a:spLocks/>
          </p:cNvSpPr>
          <p:nvPr/>
        </p:nvSpPr>
        <p:spPr bwMode="auto">
          <a:xfrm>
            <a:off x="4252913" y="3649663"/>
            <a:ext cx="282575" cy="250825"/>
          </a:xfrm>
          <a:custGeom>
            <a:avLst/>
            <a:gdLst>
              <a:gd name="T0" fmla="*/ 4 w 178"/>
              <a:gd name="T1" fmla="*/ 43 h 158"/>
              <a:gd name="T2" fmla="*/ 23 w 178"/>
              <a:gd name="T3" fmla="*/ 93 h 158"/>
              <a:gd name="T4" fmla="*/ 69 w 178"/>
              <a:gd name="T5" fmla="*/ 157 h 158"/>
              <a:gd name="T6" fmla="*/ 167 w 178"/>
              <a:gd name="T7" fmla="*/ 103 h 158"/>
              <a:gd name="T8" fmla="*/ 137 w 178"/>
              <a:gd name="T9" fmla="*/ 60 h 158"/>
              <a:gd name="T10" fmla="*/ 114 w 178"/>
              <a:gd name="T11" fmla="*/ 26 h 158"/>
              <a:gd name="T12" fmla="*/ 75 w 178"/>
              <a:gd name="T13" fmla="*/ 16 h 158"/>
              <a:gd name="T14" fmla="*/ 49 w 178"/>
              <a:gd name="T15" fmla="*/ 2 h 158"/>
              <a:gd name="T16" fmla="*/ 44 w 178"/>
              <a:gd name="T17" fmla="*/ 30 h 158"/>
              <a:gd name="T18" fmla="*/ 4 w 178"/>
              <a:gd name="T19" fmla="*/ 43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8" h="158">
                <a:moveTo>
                  <a:pt x="4" y="43"/>
                </a:moveTo>
                <a:cubicBezTo>
                  <a:pt x="0" y="53"/>
                  <a:pt x="12" y="75"/>
                  <a:pt x="23" y="93"/>
                </a:cubicBezTo>
                <a:cubicBezTo>
                  <a:pt x="34" y="112"/>
                  <a:pt x="45" y="155"/>
                  <a:pt x="69" y="157"/>
                </a:cubicBezTo>
                <a:cubicBezTo>
                  <a:pt x="94" y="158"/>
                  <a:pt x="156" y="119"/>
                  <a:pt x="167" y="103"/>
                </a:cubicBezTo>
                <a:cubicBezTo>
                  <a:pt x="178" y="87"/>
                  <a:pt x="146" y="73"/>
                  <a:pt x="137" y="60"/>
                </a:cubicBezTo>
                <a:cubicBezTo>
                  <a:pt x="128" y="47"/>
                  <a:pt x="124" y="33"/>
                  <a:pt x="114" y="26"/>
                </a:cubicBezTo>
                <a:cubicBezTo>
                  <a:pt x="104" y="19"/>
                  <a:pt x="86" y="20"/>
                  <a:pt x="75" y="16"/>
                </a:cubicBezTo>
                <a:cubicBezTo>
                  <a:pt x="64" y="12"/>
                  <a:pt x="53" y="0"/>
                  <a:pt x="49" y="2"/>
                </a:cubicBezTo>
                <a:cubicBezTo>
                  <a:pt x="44" y="4"/>
                  <a:pt x="51" y="23"/>
                  <a:pt x="44" y="30"/>
                </a:cubicBezTo>
                <a:cubicBezTo>
                  <a:pt x="36" y="37"/>
                  <a:pt x="7" y="32"/>
                  <a:pt x="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82999" name="Group 1079">
            <a:extLst>
              <a:ext uri="{FF2B5EF4-FFF2-40B4-BE49-F238E27FC236}">
                <a16:creationId xmlns:a16="http://schemas.microsoft.com/office/drawing/2014/main" id="{4E0DCDD2-82F4-498F-8B9B-18475389D442}"/>
              </a:ext>
            </a:extLst>
          </p:cNvPr>
          <p:cNvGrpSpPr>
            <a:grpSpLocks/>
          </p:cNvGrpSpPr>
          <p:nvPr/>
        </p:nvGrpSpPr>
        <p:grpSpPr bwMode="auto">
          <a:xfrm>
            <a:off x="3141663" y="3305175"/>
            <a:ext cx="2487612" cy="622300"/>
            <a:chOff x="2472" y="2919"/>
            <a:chExt cx="1567" cy="392"/>
          </a:xfrm>
        </p:grpSpPr>
        <p:grpSp>
          <p:nvGrpSpPr>
            <p:cNvPr id="83000" name="Group 1080">
              <a:extLst>
                <a:ext uri="{FF2B5EF4-FFF2-40B4-BE49-F238E27FC236}">
                  <a16:creationId xmlns:a16="http://schemas.microsoft.com/office/drawing/2014/main" id="{D05021E4-9864-4514-832C-A38DCE8FE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72" y="2931"/>
              <a:ext cx="1549" cy="379"/>
              <a:chOff x="3288" y="3055"/>
              <a:chExt cx="1549" cy="379"/>
            </a:xfrm>
          </p:grpSpPr>
          <p:sp>
            <p:nvSpPr>
              <p:cNvPr id="83001" name="Freeform 1081">
                <a:extLst>
                  <a:ext uri="{FF2B5EF4-FFF2-40B4-BE49-F238E27FC236}">
                    <a16:creationId xmlns:a16="http://schemas.microsoft.com/office/drawing/2014/main" id="{1468C727-BBBD-4A8D-8571-2D54C7DE3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067"/>
                <a:ext cx="784" cy="367"/>
              </a:xfrm>
              <a:custGeom>
                <a:avLst/>
                <a:gdLst>
                  <a:gd name="T0" fmla="*/ 723 w 784"/>
                  <a:gd name="T1" fmla="*/ 215 h 367"/>
                  <a:gd name="T2" fmla="*/ 398 w 784"/>
                  <a:gd name="T3" fmla="*/ 17 h 367"/>
                  <a:gd name="T4" fmla="*/ 22 w 784"/>
                  <a:gd name="T5" fmla="*/ 313 h 367"/>
                  <a:gd name="T6" fmla="*/ 262 w 784"/>
                  <a:gd name="T7" fmla="*/ 127 h 367"/>
                  <a:gd name="T8" fmla="*/ 580 w 784"/>
                  <a:gd name="T9" fmla="*/ 151 h 367"/>
                  <a:gd name="T10" fmla="*/ 726 w 784"/>
                  <a:gd name="T11" fmla="*/ 286 h 367"/>
                  <a:gd name="T12" fmla="*/ 763 w 784"/>
                  <a:gd name="T13" fmla="*/ 355 h 367"/>
                  <a:gd name="T14" fmla="*/ 723 w 784"/>
                  <a:gd name="T15" fmla="*/ 215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4" h="367">
                    <a:moveTo>
                      <a:pt x="723" y="215"/>
                    </a:moveTo>
                    <a:cubicBezTo>
                      <a:pt x="662" y="159"/>
                      <a:pt x="515" y="0"/>
                      <a:pt x="398" y="17"/>
                    </a:cubicBezTo>
                    <a:cubicBezTo>
                      <a:pt x="282" y="32"/>
                      <a:pt x="46" y="294"/>
                      <a:pt x="22" y="313"/>
                    </a:cubicBezTo>
                    <a:cubicBezTo>
                      <a:pt x="0" y="331"/>
                      <a:pt x="169" y="154"/>
                      <a:pt x="262" y="127"/>
                    </a:cubicBezTo>
                    <a:cubicBezTo>
                      <a:pt x="354" y="100"/>
                      <a:pt x="502" y="124"/>
                      <a:pt x="580" y="151"/>
                    </a:cubicBezTo>
                    <a:cubicBezTo>
                      <a:pt x="657" y="177"/>
                      <a:pt x="694" y="251"/>
                      <a:pt x="726" y="286"/>
                    </a:cubicBezTo>
                    <a:cubicBezTo>
                      <a:pt x="756" y="320"/>
                      <a:pt x="763" y="367"/>
                      <a:pt x="763" y="355"/>
                    </a:cubicBezTo>
                    <a:cubicBezTo>
                      <a:pt x="763" y="343"/>
                      <a:pt x="784" y="271"/>
                      <a:pt x="723" y="2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002" name="Freeform 1082">
                <a:extLst>
                  <a:ext uri="{FF2B5EF4-FFF2-40B4-BE49-F238E27FC236}">
                    <a16:creationId xmlns:a16="http://schemas.microsoft.com/office/drawing/2014/main" id="{D549206F-FAEF-48B7-A09C-5B0A3D86D32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53" y="3055"/>
                <a:ext cx="784" cy="367"/>
              </a:xfrm>
              <a:custGeom>
                <a:avLst/>
                <a:gdLst>
                  <a:gd name="T0" fmla="*/ 723 w 784"/>
                  <a:gd name="T1" fmla="*/ 215 h 367"/>
                  <a:gd name="T2" fmla="*/ 398 w 784"/>
                  <a:gd name="T3" fmla="*/ 17 h 367"/>
                  <a:gd name="T4" fmla="*/ 22 w 784"/>
                  <a:gd name="T5" fmla="*/ 313 h 367"/>
                  <a:gd name="T6" fmla="*/ 262 w 784"/>
                  <a:gd name="T7" fmla="*/ 127 h 367"/>
                  <a:gd name="T8" fmla="*/ 580 w 784"/>
                  <a:gd name="T9" fmla="*/ 151 h 367"/>
                  <a:gd name="T10" fmla="*/ 726 w 784"/>
                  <a:gd name="T11" fmla="*/ 286 h 367"/>
                  <a:gd name="T12" fmla="*/ 763 w 784"/>
                  <a:gd name="T13" fmla="*/ 355 h 367"/>
                  <a:gd name="T14" fmla="*/ 723 w 784"/>
                  <a:gd name="T15" fmla="*/ 215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4" h="367">
                    <a:moveTo>
                      <a:pt x="723" y="215"/>
                    </a:moveTo>
                    <a:cubicBezTo>
                      <a:pt x="662" y="159"/>
                      <a:pt x="515" y="0"/>
                      <a:pt x="398" y="17"/>
                    </a:cubicBezTo>
                    <a:cubicBezTo>
                      <a:pt x="282" y="32"/>
                      <a:pt x="46" y="294"/>
                      <a:pt x="22" y="313"/>
                    </a:cubicBezTo>
                    <a:cubicBezTo>
                      <a:pt x="0" y="331"/>
                      <a:pt x="169" y="154"/>
                      <a:pt x="262" y="127"/>
                    </a:cubicBezTo>
                    <a:cubicBezTo>
                      <a:pt x="354" y="100"/>
                      <a:pt x="502" y="124"/>
                      <a:pt x="580" y="151"/>
                    </a:cubicBezTo>
                    <a:cubicBezTo>
                      <a:pt x="657" y="177"/>
                      <a:pt x="694" y="251"/>
                      <a:pt x="726" y="286"/>
                    </a:cubicBezTo>
                    <a:cubicBezTo>
                      <a:pt x="756" y="320"/>
                      <a:pt x="763" y="367"/>
                      <a:pt x="763" y="355"/>
                    </a:cubicBezTo>
                    <a:cubicBezTo>
                      <a:pt x="763" y="343"/>
                      <a:pt x="784" y="271"/>
                      <a:pt x="723" y="215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3003" name="Group 1083">
              <a:extLst>
                <a:ext uri="{FF2B5EF4-FFF2-40B4-BE49-F238E27FC236}">
                  <a16:creationId xmlns:a16="http://schemas.microsoft.com/office/drawing/2014/main" id="{C188C415-6740-4C9A-9710-DE26D0E71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0" y="2919"/>
              <a:ext cx="1549" cy="379"/>
              <a:chOff x="3288" y="3055"/>
              <a:chExt cx="1549" cy="379"/>
            </a:xfrm>
          </p:grpSpPr>
          <p:sp>
            <p:nvSpPr>
              <p:cNvPr id="83004" name="Freeform 1084">
                <a:extLst>
                  <a:ext uri="{FF2B5EF4-FFF2-40B4-BE49-F238E27FC236}">
                    <a16:creationId xmlns:a16="http://schemas.microsoft.com/office/drawing/2014/main" id="{BE43335B-1720-40C9-8682-977686631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067"/>
                <a:ext cx="784" cy="367"/>
              </a:xfrm>
              <a:custGeom>
                <a:avLst/>
                <a:gdLst>
                  <a:gd name="T0" fmla="*/ 723 w 784"/>
                  <a:gd name="T1" fmla="*/ 215 h 367"/>
                  <a:gd name="T2" fmla="*/ 398 w 784"/>
                  <a:gd name="T3" fmla="*/ 17 h 367"/>
                  <a:gd name="T4" fmla="*/ 22 w 784"/>
                  <a:gd name="T5" fmla="*/ 313 h 367"/>
                  <a:gd name="T6" fmla="*/ 262 w 784"/>
                  <a:gd name="T7" fmla="*/ 127 h 367"/>
                  <a:gd name="T8" fmla="*/ 580 w 784"/>
                  <a:gd name="T9" fmla="*/ 151 h 367"/>
                  <a:gd name="T10" fmla="*/ 726 w 784"/>
                  <a:gd name="T11" fmla="*/ 286 h 367"/>
                  <a:gd name="T12" fmla="*/ 763 w 784"/>
                  <a:gd name="T13" fmla="*/ 355 h 367"/>
                  <a:gd name="T14" fmla="*/ 723 w 784"/>
                  <a:gd name="T15" fmla="*/ 215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4" h="367">
                    <a:moveTo>
                      <a:pt x="723" y="215"/>
                    </a:moveTo>
                    <a:cubicBezTo>
                      <a:pt x="662" y="159"/>
                      <a:pt x="515" y="0"/>
                      <a:pt x="398" y="17"/>
                    </a:cubicBezTo>
                    <a:cubicBezTo>
                      <a:pt x="282" y="32"/>
                      <a:pt x="46" y="294"/>
                      <a:pt x="22" y="313"/>
                    </a:cubicBezTo>
                    <a:cubicBezTo>
                      <a:pt x="0" y="331"/>
                      <a:pt x="169" y="154"/>
                      <a:pt x="262" y="127"/>
                    </a:cubicBezTo>
                    <a:cubicBezTo>
                      <a:pt x="354" y="100"/>
                      <a:pt x="502" y="124"/>
                      <a:pt x="580" y="151"/>
                    </a:cubicBezTo>
                    <a:cubicBezTo>
                      <a:pt x="657" y="177"/>
                      <a:pt x="694" y="251"/>
                      <a:pt x="726" y="286"/>
                    </a:cubicBezTo>
                    <a:cubicBezTo>
                      <a:pt x="756" y="320"/>
                      <a:pt x="763" y="367"/>
                      <a:pt x="763" y="355"/>
                    </a:cubicBezTo>
                    <a:cubicBezTo>
                      <a:pt x="763" y="343"/>
                      <a:pt x="784" y="271"/>
                      <a:pt x="723" y="215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005" name="Freeform 1085">
                <a:extLst>
                  <a:ext uri="{FF2B5EF4-FFF2-40B4-BE49-F238E27FC236}">
                    <a16:creationId xmlns:a16="http://schemas.microsoft.com/office/drawing/2014/main" id="{62229835-58C1-460B-ACA0-AFE02A8DEF0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53" y="3055"/>
                <a:ext cx="784" cy="367"/>
              </a:xfrm>
              <a:custGeom>
                <a:avLst/>
                <a:gdLst>
                  <a:gd name="T0" fmla="*/ 723 w 784"/>
                  <a:gd name="T1" fmla="*/ 215 h 367"/>
                  <a:gd name="T2" fmla="*/ 398 w 784"/>
                  <a:gd name="T3" fmla="*/ 17 h 367"/>
                  <a:gd name="T4" fmla="*/ 22 w 784"/>
                  <a:gd name="T5" fmla="*/ 313 h 367"/>
                  <a:gd name="T6" fmla="*/ 262 w 784"/>
                  <a:gd name="T7" fmla="*/ 127 h 367"/>
                  <a:gd name="T8" fmla="*/ 580 w 784"/>
                  <a:gd name="T9" fmla="*/ 151 h 367"/>
                  <a:gd name="T10" fmla="*/ 726 w 784"/>
                  <a:gd name="T11" fmla="*/ 286 h 367"/>
                  <a:gd name="T12" fmla="*/ 763 w 784"/>
                  <a:gd name="T13" fmla="*/ 355 h 367"/>
                  <a:gd name="T14" fmla="*/ 723 w 784"/>
                  <a:gd name="T15" fmla="*/ 215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4" h="367">
                    <a:moveTo>
                      <a:pt x="723" y="215"/>
                    </a:moveTo>
                    <a:cubicBezTo>
                      <a:pt x="662" y="159"/>
                      <a:pt x="515" y="0"/>
                      <a:pt x="398" y="17"/>
                    </a:cubicBezTo>
                    <a:cubicBezTo>
                      <a:pt x="282" y="32"/>
                      <a:pt x="46" y="294"/>
                      <a:pt x="22" y="313"/>
                    </a:cubicBezTo>
                    <a:cubicBezTo>
                      <a:pt x="0" y="331"/>
                      <a:pt x="169" y="154"/>
                      <a:pt x="262" y="127"/>
                    </a:cubicBezTo>
                    <a:cubicBezTo>
                      <a:pt x="354" y="100"/>
                      <a:pt x="502" y="124"/>
                      <a:pt x="580" y="151"/>
                    </a:cubicBezTo>
                    <a:cubicBezTo>
                      <a:pt x="657" y="177"/>
                      <a:pt x="694" y="251"/>
                      <a:pt x="726" y="286"/>
                    </a:cubicBezTo>
                    <a:cubicBezTo>
                      <a:pt x="756" y="320"/>
                      <a:pt x="763" y="367"/>
                      <a:pt x="763" y="355"/>
                    </a:cubicBezTo>
                    <a:cubicBezTo>
                      <a:pt x="763" y="343"/>
                      <a:pt x="784" y="271"/>
                      <a:pt x="723" y="2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83006" name="Freeform 1086">
              <a:extLst>
                <a:ext uri="{FF2B5EF4-FFF2-40B4-BE49-F238E27FC236}">
                  <a16:creationId xmlns:a16="http://schemas.microsoft.com/office/drawing/2014/main" id="{149ACDE6-6151-4D4F-9682-ECEF1573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3151"/>
              <a:ext cx="178" cy="160"/>
            </a:xfrm>
            <a:custGeom>
              <a:avLst/>
              <a:gdLst>
                <a:gd name="T0" fmla="*/ 4 w 178"/>
                <a:gd name="T1" fmla="*/ 45 h 160"/>
                <a:gd name="T2" fmla="*/ 23 w 178"/>
                <a:gd name="T3" fmla="*/ 95 h 160"/>
                <a:gd name="T4" fmla="*/ 69 w 178"/>
                <a:gd name="T5" fmla="*/ 159 h 160"/>
                <a:gd name="T6" fmla="*/ 167 w 178"/>
                <a:gd name="T7" fmla="*/ 105 h 160"/>
                <a:gd name="T8" fmla="*/ 137 w 178"/>
                <a:gd name="T9" fmla="*/ 62 h 160"/>
                <a:gd name="T10" fmla="*/ 114 w 178"/>
                <a:gd name="T11" fmla="*/ 7 h 160"/>
                <a:gd name="T12" fmla="*/ 75 w 178"/>
                <a:gd name="T13" fmla="*/ 18 h 160"/>
                <a:gd name="T14" fmla="*/ 49 w 178"/>
                <a:gd name="T15" fmla="*/ 4 h 160"/>
                <a:gd name="T16" fmla="*/ 44 w 178"/>
                <a:gd name="T17" fmla="*/ 32 h 160"/>
                <a:gd name="T18" fmla="*/ 4 w 178"/>
                <a:gd name="T1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60">
                  <a:moveTo>
                    <a:pt x="4" y="45"/>
                  </a:moveTo>
                  <a:cubicBezTo>
                    <a:pt x="0" y="55"/>
                    <a:pt x="12" y="77"/>
                    <a:pt x="23" y="95"/>
                  </a:cubicBezTo>
                  <a:cubicBezTo>
                    <a:pt x="34" y="114"/>
                    <a:pt x="45" y="157"/>
                    <a:pt x="69" y="159"/>
                  </a:cubicBezTo>
                  <a:cubicBezTo>
                    <a:pt x="94" y="160"/>
                    <a:pt x="156" y="121"/>
                    <a:pt x="167" y="105"/>
                  </a:cubicBezTo>
                  <a:cubicBezTo>
                    <a:pt x="178" y="89"/>
                    <a:pt x="146" y="78"/>
                    <a:pt x="137" y="62"/>
                  </a:cubicBezTo>
                  <a:cubicBezTo>
                    <a:pt x="128" y="46"/>
                    <a:pt x="124" y="14"/>
                    <a:pt x="114" y="7"/>
                  </a:cubicBezTo>
                  <a:cubicBezTo>
                    <a:pt x="104" y="0"/>
                    <a:pt x="86" y="19"/>
                    <a:pt x="75" y="18"/>
                  </a:cubicBezTo>
                  <a:cubicBezTo>
                    <a:pt x="64" y="18"/>
                    <a:pt x="53" y="2"/>
                    <a:pt x="49" y="4"/>
                  </a:cubicBezTo>
                  <a:cubicBezTo>
                    <a:pt x="44" y="6"/>
                    <a:pt x="51" y="25"/>
                    <a:pt x="44" y="32"/>
                  </a:cubicBezTo>
                  <a:cubicBezTo>
                    <a:pt x="36" y="39"/>
                    <a:pt x="7" y="34"/>
                    <a:pt x="4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98" name="文本框 497">
            <a:extLst>
              <a:ext uri="{FF2B5EF4-FFF2-40B4-BE49-F238E27FC236}">
                <a16:creationId xmlns:a16="http://schemas.microsoft.com/office/drawing/2014/main" id="{078070E2-255D-4982-BC6D-64FCFA8880D6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2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2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ccel="50000" decel="5000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-2400000">
                                      <p:cBhvr>
                                        <p:cTn id="10" dur="500" fill="hold"/>
                                        <p:tgtEl>
                                          <p:spTgt spid="829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3" presetClass="exit" presetSubtype="54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2500"/>
                                        <p:tgtEl>
                                          <p:spTgt spid="82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0"/>
                                        <p:tgtEl>
                                          <p:spTgt spid="82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0"/>
                                        <p:tgtEl>
                                          <p:spTgt spid="829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500"/>
                                        <p:tgtEl>
                                          <p:spTgt spid="82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82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3" presetClass="exit" presetSubtype="54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" dur="2500"/>
                                        <p:tgtEl>
                                          <p:spTgt spid="829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500"/>
                                        <p:tgtEl>
                                          <p:spTgt spid="829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500"/>
                                        <p:tgtEl>
                                          <p:spTgt spid="82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500"/>
                                        <p:tgtEl>
                                          <p:spTgt spid="82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82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3" presetClass="exit" presetSubtype="54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2500"/>
                                        <p:tgtEl>
                                          <p:spTgt spid="829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0"/>
                                        <p:tgtEl>
                                          <p:spTgt spid="829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500"/>
                                        <p:tgtEl>
                                          <p:spTgt spid="829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0"/>
                                        <p:tgtEl>
                                          <p:spTgt spid="829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82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9 4.44444E-6 L 0.53698 -1.03241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708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806" y="-51620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ac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4.44444E-6 L 0.36094 -1.25069 " pathEditMode="relative" rAng="0" ptsTypes="AA">
                                      <p:cBhvr>
                                        <p:cTn id="40" dur="2000" fill="hold"/>
                                        <p:tgtEl>
                                          <p:spTgt spid="709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38" y="-62546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2.22222E-6 L 0.21129 -1.21528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711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6" y="-60764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700000">
                                      <p:cBhvr>
                                        <p:cTn id="44" dur="2000" fill="hold"/>
                                        <p:tgtEl>
                                          <p:spTgt spid="708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700000">
                                      <p:cBhvr>
                                        <p:cTn id="46" dur="2000" fill="hold"/>
                                        <p:tgtEl>
                                          <p:spTgt spid="709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700000">
                                      <p:cBhvr>
                                        <p:cTn id="48" dur="2000" fill="hold"/>
                                        <p:tgtEl>
                                          <p:spTgt spid="711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8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50" dur="1000" fill="hold"/>
                                        <p:tgtEl>
                                          <p:spTgt spid="713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0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85185E-6 L 0.14965 -0.32546 " pathEditMode="relative" ptsTypes="AA">
                                      <p:cBhvr>
                                        <p:cTn id="52" dur="1500" fill="hold"/>
                                        <p:tgtEl>
                                          <p:spTgt spid="713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1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8" presetClass="emph" presetSubtype="0" repeatCount="indefinite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200000">
                                      <p:cBhvr>
                                        <p:cTn id="57" dur="500" fill="hold"/>
                                        <p:tgtEl>
                                          <p:spTgt spid="829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8" presetID="8" presetClass="emph" presetSubtype="0" repeatCount="indefinite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0">
                                      <p:cBhvr>
                                        <p:cTn id="59" dur="500" fill="hold"/>
                                        <p:tgtEl>
                                          <p:spTgt spid="829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10" name="Rectangle 1462">
            <a:extLst>
              <a:ext uri="{FF2B5EF4-FFF2-40B4-BE49-F238E27FC236}">
                <a16:creationId xmlns:a16="http://schemas.microsoft.com/office/drawing/2014/main" id="{BD17DDE2-CCFD-4517-9D39-844DCFB19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836738" y="2924175"/>
            <a:ext cx="13970001" cy="42481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zh-CN" altLang="en-US"/>
          </a:p>
        </p:txBody>
      </p:sp>
      <p:sp>
        <p:nvSpPr>
          <p:cNvPr id="80308" name="Freeform 1460">
            <a:extLst>
              <a:ext uri="{FF2B5EF4-FFF2-40B4-BE49-F238E27FC236}">
                <a16:creationId xmlns:a16="http://schemas.microsoft.com/office/drawing/2014/main" id="{F27F0417-1188-4A86-A1C9-31DD4B2788A0}"/>
              </a:ext>
            </a:extLst>
          </p:cNvPr>
          <p:cNvSpPr>
            <a:spLocks/>
          </p:cNvSpPr>
          <p:nvPr/>
        </p:nvSpPr>
        <p:spPr bwMode="auto">
          <a:xfrm>
            <a:off x="-1692275" y="-1592263"/>
            <a:ext cx="11664950" cy="5832476"/>
          </a:xfrm>
          <a:custGeom>
            <a:avLst/>
            <a:gdLst>
              <a:gd name="T0" fmla="*/ 0 w 7348"/>
              <a:gd name="T1" fmla="*/ 3674 h 3674"/>
              <a:gd name="T2" fmla="*/ 2359 w 7348"/>
              <a:gd name="T3" fmla="*/ 3402 h 3674"/>
              <a:gd name="T4" fmla="*/ 3992 w 7348"/>
              <a:gd name="T5" fmla="*/ 3311 h 3674"/>
              <a:gd name="T6" fmla="*/ 5852 w 7348"/>
              <a:gd name="T7" fmla="*/ 3447 h 3674"/>
              <a:gd name="T8" fmla="*/ 7348 w 7348"/>
              <a:gd name="T9" fmla="*/ 3674 h 3674"/>
              <a:gd name="T10" fmla="*/ 7348 w 7348"/>
              <a:gd name="T11" fmla="*/ 0 h 3674"/>
              <a:gd name="T12" fmla="*/ 136 w 7348"/>
              <a:gd name="T13" fmla="*/ 0 h 3674"/>
              <a:gd name="T14" fmla="*/ 0 w 7348"/>
              <a:gd name="T15" fmla="*/ 3674 h 3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48" h="3674">
                <a:moveTo>
                  <a:pt x="0" y="3674"/>
                </a:moveTo>
                <a:lnTo>
                  <a:pt x="2359" y="3402"/>
                </a:lnTo>
                <a:cubicBezTo>
                  <a:pt x="3024" y="3341"/>
                  <a:pt x="3410" y="3304"/>
                  <a:pt x="3992" y="3311"/>
                </a:cubicBezTo>
                <a:cubicBezTo>
                  <a:pt x="4574" y="3318"/>
                  <a:pt x="5293" y="3387"/>
                  <a:pt x="5852" y="3447"/>
                </a:cubicBezTo>
                <a:lnTo>
                  <a:pt x="7348" y="3674"/>
                </a:lnTo>
                <a:lnTo>
                  <a:pt x="7348" y="0"/>
                </a:lnTo>
                <a:lnTo>
                  <a:pt x="136" y="0"/>
                </a:lnTo>
                <a:lnTo>
                  <a:pt x="0" y="36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bg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grpSp>
        <p:nvGrpSpPr>
          <p:cNvPr id="80449" name="Group 1601">
            <a:extLst>
              <a:ext uri="{FF2B5EF4-FFF2-40B4-BE49-F238E27FC236}">
                <a16:creationId xmlns:a16="http://schemas.microsoft.com/office/drawing/2014/main" id="{EBDDB600-4A18-439E-9E9C-46DF0A7C69B3}"/>
              </a:ext>
            </a:extLst>
          </p:cNvPr>
          <p:cNvGrpSpPr>
            <a:grpSpLocks/>
          </p:cNvGrpSpPr>
          <p:nvPr/>
        </p:nvGrpSpPr>
        <p:grpSpPr bwMode="auto">
          <a:xfrm rot="20970751">
            <a:off x="1296988" y="-2763838"/>
            <a:ext cx="1668462" cy="2303463"/>
            <a:chOff x="0" y="-586"/>
            <a:chExt cx="4906" cy="4906"/>
          </a:xfrm>
        </p:grpSpPr>
        <p:sp>
          <p:nvSpPr>
            <p:cNvPr id="80450" name="Freeform 1602">
              <a:extLst>
                <a:ext uri="{FF2B5EF4-FFF2-40B4-BE49-F238E27FC236}">
                  <a16:creationId xmlns:a16="http://schemas.microsoft.com/office/drawing/2014/main" id="{FAE97D60-ECC1-4AD4-9D97-5D362DD64DE1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51" name="Freeform 1603">
              <a:extLst>
                <a:ext uri="{FF2B5EF4-FFF2-40B4-BE49-F238E27FC236}">
                  <a16:creationId xmlns:a16="http://schemas.microsoft.com/office/drawing/2014/main" id="{50ADA3BE-3AFB-469F-8A16-8753E89E4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52" name="Freeform 1604">
              <a:extLst>
                <a:ext uri="{FF2B5EF4-FFF2-40B4-BE49-F238E27FC236}">
                  <a16:creationId xmlns:a16="http://schemas.microsoft.com/office/drawing/2014/main" id="{D2BF7F2D-E663-4540-A147-20C879B7270A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53" name="Freeform 1605">
              <a:extLst>
                <a:ext uri="{FF2B5EF4-FFF2-40B4-BE49-F238E27FC236}">
                  <a16:creationId xmlns:a16="http://schemas.microsoft.com/office/drawing/2014/main" id="{338B13BF-3F27-4B17-9ED1-47AAFBE83C07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54" name="Freeform 1606">
              <a:extLst>
                <a:ext uri="{FF2B5EF4-FFF2-40B4-BE49-F238E27FC236}">
                  <a16:creationId xmlns:a16="http://schemas.microsoft.com/office/drawing/2014/main" id="{16CE6C93-6D48-4428-971C-4BE67B6AFDAD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455" name="Group 1607">
            <a:extLst>
              <a:ext uri="{FF2B5EF4-FFF2-40B4-BE49-F238E27FC236}">
                <a16:creationId xmlns:a16="http://schemas.microsoft.com/office/drawing/2014/main" id="{1E6F3840-6EC1-42C7-A437-4131538940A1}"/>
              </a:ext>
            </a:extLst>
          </p:cNvPr>
          <p:cNvGrpSpPr>
            <a:grpSpLocks/>
          </p:cNvGrpSpPr>
          <p:nvPr/>
        </p:nvGrpSpPr>
        <p:grpSpPr bwMode="auto">
          <a:xfrm rot="19059045">
            <a:off x="576263" y="-2116138"/>
            <a:ext cx="2154237" cy="1784350"/>
            <a:chOff x="0" y="-586"/>
            <a:chExt cx="4906" cy="4906"/>
          </a:xfrm>
        </p:grpSpPr>
        <p:sp>
          <p:nvSpPr>
            <p:cNvPr id="80456" name="Freeform 1608">
              <a:extLst>
                <a:ext uri="{FF2B5EF4-FFF2-40B4-BE49-F238E27FC236}">
                  <a16:creationId xmlns:a16="http://schemas.microsoft.com/office/drawing/2014/main" id="{1EDE51CD-B321-4403-B070-41A6378DD7B8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57" name="Freeform 1609">
              <a:extLst>
                <a:ext uri="{FF2B5EF4-FFF2-40B4-BE49-F238E27FC236}">
                  <a16:creationId xmlns:a16="http://schemas.microsoft.com/office/drawing/2014/main" id="{DE47B23E-BF26-440D-8327-6587C117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58" name="Freeform 1610">
              <a:extLst>
                <a:ext uri="{FF2B5EF4-FFF2-40B4-BE49-F238E27FC236}">
                  <a16:creationId xmlns:a16="http://schemas.microsoft.com/office/drawing/2014/main" id="{E81A90DE-03A0-4854-98D0-835A07867617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59" name="Freeform 1611">
              <a:extLst>
                <a:ext uri="{FF2B5EF4-FFF2-40B4-BE49-F238E27FC236}">
                  <a16:creationId xmlns:a16="http://schemas.microsoft.com/office/drawing/2014/main" id="{53A8AAF7-014A-4254-819C-E48AB41C97BC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60" name="Freeform 1612">
              <a:extLst>
                <a:ext uri="{FF2B5EF4-FFF2-40B4-BE49-F238E27FC236}">
                  <a16:creationId xmlns:a16="http://schemas.microsoft.com/office/drawing/2014/main" id="{35FE2CAF-CF92-413A-8F88-E7F23C9DB8EA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461" name="Group 1613">
            <a:extLst>
              <a:ext uri="{FF2B5EF4-FFF2-40B4-BE49-F238E27FC236}">
                <a16:creationId xmlns:a16="http://schemas.microsoft.com/office/drawing/2014/main" id="{AB9BEA3C-EDF5-4FD7-97D0-4D63A381D82C}"/>
              </a:ext>
            </a:extLst>
          </p:cNvPr>
          <p:cNvGrpSpPr>
            <a:grpSpLocks/>
          </p:cNvGrpSpPr>
          <p:nvPr/>
        </p:nvGrpSpPr>
        <p:grpSpPr bwMode="auto">
          <a:xfrm rot="31698362">
            <a:off x="1873250" y="-2259013"/>
            <a:ext cx="1482725" cy="1303338"/>
            <a:chOff x="555" y="2018"/>
            <a:chExt cx="3577" cy="2967"/>
          </a:xfrm>
        </p:grpSpPr>
        <p:grpSp>
          <p:nvGrpSpPr>
            <p:cNvPr id="80462" name="Group 1614">
              <a:extLst>
                <a:ext uri="{FF2B5EF4-FFF2-40B4-BE49-F238E27FC236}">
                  <a16:creationId xmlns:a16="http://schemas.microsoft.com/office/drawing/2014/main" id="{E1566333-97ED-46D8-A679-AC22D4FB3FE7}"/>
                </a:ext>
              </a:extLst>
            </p:cNvPr>
            <p:cNvGrpSpPr>
              <a:grpSpLocks/>
            </p:cNvGrpSpPr>
            <p:nvPr/>
          </p:nvGrpSpPr>
          <p:grpSpPr bwMode="auto">
            <a:xfrm rot="-1944081">
              <a:off x="1491" y="2160"/>
              <a:ext cx="2641" cy="2825"/>
              <a:chOff x="0" y="-586"/>
              <a:chExt cx="4906" cy="4906"/>
            </a:xfrm>
          </p:grpSpPr>
          <p:sp>
            <p:nvSpPr>
              <p:cNvPr id="80463" name="Freeform 1615">
                <a:extLst>
                  <a:ext uri="{FF2B5EF4-FFF2-40B4-BE49-F238E27FC236}">
                    <a16:creationId xmlns:a16="http://schemas.microsoft.com/office/drawing/2014/main" id="{2363B689-4283-4AC1-92AC-785AFCD5BD05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64" name="Freeform 1616">
                <a:extLst>
                  <a:ext uri="{FF2B5EF4-FFF2-40B4-BE49-F238E27FC236}">
                    <a16:creationId xmlns:a16="http://schemas.microsoft.com/office/drawing/2014/main" id="{AB92D4C6-8518-4560-8201-930F9F8A5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65" name="Freeform 1617">
                <a:extLst>
                  <a:ext uri="{FF2B5EF4-FFF2-40B4-BE49-F238E27FC236}">
                    <a16:creationId xmlns:a16="http://schemas.microsoft.com/office/drawing/2014/main" id="{CC1E9CDA-9138-42CC-A6CB-34B49874F7D6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66" name="Freeform 1618">
                <a:extLst>
                  <a:ext uri="{FF2B5EF4-FFF2-40B4-BE49-F238E27FC236}">
                    <a16:creationId xmlns:a16="http://schemas.microsoft.com/office/drawing/2014/main" id="{5260B64B-51B3-41F3-A45A-4D435F3BDD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67" name="Freeform 1619">
                <a:extLst>
                  <a:ext uri="{FF2B5EF4-FFF2-40B4-BE49-F238E27FC236}">
                    <a16:creationId xmlns:a16="http://schemas.microsoft.com/office/drawing/2014/main" id="{5B8620DA-6C10-47D4-9D6C-E5F3A92551EB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0468" name="Group 1620">
              <a:extLst>
                <a:ext uri="{FF2B5EF4-FFF2-40B4-BE49-F238E27FC236}">
                  <a16:creationId xmlns:a16="http://schemas.microsoft.com/office/drawing/2014/main" id="{7A5AB7D7-48F7-41DA-816D-64551B29572A}"/>
                </a:ext>
              </a:extLst>
            </p:cNvPr>
            <p:cNvGrpSpPr>
              <a:grpSpLocks/>
            </p:cNvGrpSpPr>
            <p:nvPr/>
          </p:nvGrpSpPr>
          <p:grpSpPr bwMode="auto">
            <a:xfrm rot="-3855785">
              <a:off x="647" y="1926"/>
              <a:ext cx="2641" cy="2825"/>
              <a:chOff x="0" y="-586"/>
              <a:chExt cx="4906" cy="4906"/>
            </a:xfrm>
          </p:grpSpPr>
          <p:sp>
            <p:nvSpPr>
              <p:cNvPr id="80469" name="Freeform 1621">
                <a:extLst>
                  <a:ext uri="{FF2B5EF4-FFF2-40B4-BE49-F238E27FC236}">
                    <a16:creationId xmlns:a16="http://schemas.microsoft.com/office/drawing/2014/main" id="{151C38F6-E66C-4722-8A8E-8EFA243E9950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70" name="Freeform 1622">
                <a:extLst>
                  <a:ext uri="{FF2B5EF4-FFF2-40B4-BE49-F238E27FC236}">
                    <a16:creationId xmlns:a16="http://schemas.microsoft.com/office/drawing/2014/main" id="{CE95D55D-1335-42D8-90CA-00AEB700F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71" name="Freeform 1623">
                <a:extLst>
                  <a:ext uri="{FF2B5EF4-FFF2-40B4-BE49-F238E27FC236}">
                    <a16:creationId xmlns:a16="http://schemas.microsoft.com/office/drawing/2014/main" id="{E0AC03BC-99A5-4646-BB27-E126B2D96509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72" name="Freeform 1624">
                <a:extLst>
                  <a:ext uri="{FF2B5EF4-FFF2-40B4-BE49-F238E27FC236}">
                    <a16:creationId xmlns:a16="http://schemas.microsoft.com/office/drawing/2014/main" id="{87442E87-AD3A-4C27-A3C5-FD82156FD4B6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73" name="Freeform 1625">
                <a:extLst>
                  <a:ext uri="{FF2B5EF4-FFF2-40B4-BE49-F238E27FC236}">
                    <a16:creationId xmlns:a16="http://schemas.microsoft.com/office/drawing/2014/main" id="{1F81C60E-B97A-4663-B407-29455A7BD066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0474" name="Group 1626">
            <a:extLst>
              <a:ext uri="{FF2B5EF4-FFF2-40B4-BE49-F238E27FC236}">
                <a16:creationId xmlns:a16="http://schemas.microsoft.com/office/drawing/2014/main" id="{A6BE529A-FAAE-4980-A473-C78E3743D481}"/>
              </a:ext>
            </a:extLst>
          </p:cNvPr>
          <p:cNvGrpSpPr>
            <a:grpSpLocks/>
          </p:cNvGrpSpPr>
          <p:nvPr/>
        </p:nvGrpSpPr>
        <p:grpSpPr bwMode="auto">
          <a:xfrm rot="22914831">
            <a:off x="1008063" y="-1539875"/>
            <a:ext cx="2054225" cy="577850"/>
            <a:chOff x="555" y="2018"/>
            <a:chExt cx="3577" cy="2967"/>
          </a:xfrm>
        </p:grpSpPr>
        <p:grpSp>
          <p:nvGrpSpPr>
            <p:cNvPr id="80475" name="Group 1627">
              <a:extLst>
                <a:ext uri="{FF2B5EF4-FFF2-40B4-BE49-F238E27FC236}">
                  <a16:creationId xmlns:a16="http://schemas.microsoft.com/office/drawing/2014/main" id="{06026763-9A7D-44D8-9FBC-21D70E774630}"/>
                </a:ext>
              </a:extLst>
            </p:cNvPr>
            <p:cNvGrpSpPr>
              <a:grpSpLocks/>
            </p:cNvGrpSpPr>
            <p:nvPr/>
          </p:nvGrpSpPr>
          <p:grpSpPr bwMode="auto">
            <a:xfrm rot="-1944081">
              <a:off x="1491" y="2160"/>
              <a:ext cx="2641" cy="2825"/>
              <a:chOff x="0" y="-586"/>
              <a:chExt cx="4906" cy="4906"/>
            </a:xfrm>
          </p:grpSpPr>
          <p:sp>
            <p:nvSpPr>
              <p:cNvPr id="80476" name="Freeform 1628">
                <a:extLst>
                  <a:ext uri="{FF2B5EF4-FFF2-40B4-BE49-F238E27FC236}">
                    <a16:creationId xmlns:a16="http://schemas.microsoft.com/office/drawing/2014/main" id="{4E6B1902-CDFF-4DEA-9514-0AED67331595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77" name="Freeform 1629">
                <a:extLst>
                  <a:ext uri="{FF2B5EF4-FFF2-40B4-BE49-F238E27FC236}">
                    <a16:creationId xmlns:a16="http://schemas.microsoft.com/office/drawing/2014/main" id="{7974FCB7-7C7D-40FB-9B5A-1E80F369C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78" name="Freeform 1630">
                <a:extLst>
                  <a:ext uri="{FF2B5EF4-FFF2-40B4-BE49-F238E27FC236}">
                    <a16:creationId xmlns:a16="http://schemas.microsoft.com/office/drawing/2014/main" id="{465D23A9-69BC-4FAA-ACB0-E6C75B033A1A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79" name="Freeform 1631">
                <a:extLst>
                  <a:ext uri="{FF2B5EF4-FFF2-40B4-BE49-F238E27FC236}">
                    <a16:creationId xmlns:a16="http://schemas.microsoft.com/office/drawing/2014/main" id="{8F26E547-5CBE-4D99-A6E1-EFE22357361F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80" name="Freeform 1632">
                <a:extLst>
                  <a:ext uri="{FF2B5EF4-FFF2-40B4-BE49-F238E27FC236}">
                    <a16:creationId xmlns:a16="http://schemas.microsoft.com/office/drawing/2014/main" id="{AC15E0FC-70BF-48AF-8206-3C85E25D92BB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0481" name="Group 1633">
              <a:extLst>
                <a:ext uri="{FF2B5EF4-FFF2-40B4-BE49-F238E27FC236}">
                  <a16:creationId xmlns:a16="http://schemas.microsoft.com/office/drawing/2014/main" id="{6A75B746-514E-4CA5-B0AF-BE0DE949C9DF}"/>
                </a:ext>
              </a:extLst>
            </p:cNvPr>
            <p:cNvGrpSpPr>
              <a:grpSpLocks/>
            </p:cNvGrpSpPr>
            <p:nvPr/>
          </p:nvGrpSpPr>
          <p:grpSpPr bwMode="auto">
            <a:xfrm rot="-3855785">
              <a:off x="647" y="1926"/>
              <a:ext cx="2641" cy="2825"/>
              <a:chOff x="0" y="-586"/>
              <a:chExt cx="4906" cy="4906"/>
            </a:xfrm>
          </p:grpSpPr>
          <p:sp>
            <p:nvSpPr>
              <p:cNvPr id="80482" name="Freeform 1634">
                <a:extLst>
                  <a:ext uri="{FF2B5EF4-FFF2-40B4-BE49-F238E27FC236}">
                    <a16:creationId xmlns:a16="http://schemas.microsoft.com/office/drawing/2014/main" id="{E411DFE2-92AD-40C4-93DA-11542BBAF155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83" name="Freeform 1635">
                <a:extLst>
                  <a:ext uri="{FF2B5EF4-FFF2-40B4-BE49-F238E27FC236}">
                    <a16:creationId xmlns:a16="http://schemas.microsoft.com/office/drawing/2014/main" id="{DC9B108E-3D47-46F4-BAFE-D3F46A07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84" name="Freeform 1636">
                <a:extLst>
                  <a:ext uri="{FF2B5EF4-FFF2-40B4-BE49-F238E27FC236}">
                    <a16:creationId xmlns:a16="http://schemas.microsoft.com/office/drawing/2014/main" id="{A2F749BF-C726-4382-98BD-18C01534AB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85" name="Freeform 1637">
                <a:extLst>
                  <a:ext uri="{FF2B5EF4-FFF2-40B4-BE49-F238E27FC236}">
                    <a16:creationId xmlns:a16="http://schemas.microsoft.com/office/drawing/2014/main" id="{3EC305F2-5DF4-4FC3-87A8-2E6EB61D65C3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486" name="Freeform 1638">
                <a:extLst>
                  <a:ext uri="{FF2B5EF4-FFF2-40B4-BE49-F238E27FC236}">
                    <a16:creationId xmlns:a16="http://schemas.microsoft.com/office/drawing/2014/main" id="{911B3C50-8EA6-406B-AF42-9E7092F614EB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0487" name="Group 1639">
            <a:extLst>
              <a:ext uri="{FF2B5EF4-FFF2-40B4-BE49-F238E27FC236}">
                <a16:creationId xmlns:a16="http://schemas.microsoft.com/office/drawing/2014/main" id="{BF7DEA1D-1872-457F-ADA7-6C64CE5460F4}"/>
              </a:ext>
            </a:extLst>
          </p:cNvPr>
          <p:cNvGrpSpPr>
            <a:grpSpLocks/>
          </p:cNvGrpSpPr>
          <p:nvPr/>
        </p:nvGrpSpPr>
        <p:grpSpPr bwMode="auto">
          <a:xfrm rot="20970751">
            <a:off x="5897563" y="-3086100"/>
            <a:ext cx="3246437" cy="2019300"/>
            <a:chOff x="0" y="-586"/>
            <a:chExt cx="4906" cy="4906"/>
          </a:xfrm>
        </p:grpSpPr>
        <p:sp>
          <p:nvSpPr>
            <p:cNvPr id="80488" name="Freeform 1640">
              <a:extLst>
                <a:ext uri="{FF2B5EF4-FFF2-40B4-BE49-F238E27FC236}">
                  <a16:creationId xmlns:a16="http://schemas.microsoft.com/office/drawing/2014/main" id="{F2AFF5F0-47A1-4014-AA3E-A2DFD30AFACD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89" name="Freeform 1641">
              <a:extLst>
                <a:ext uri="{FF2B5EF4-FFF2-40B4-BE49-F238E27FC236}">
                  <a16:creationId xmlns:a16="http://schemas.microsoft.com/office/drawing/2014/main" id="{DB4A0B39-2A3E-4C96-87F3-86F93EA00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90" name="Freeform 1642">
              <a:extLst>
                <a:ext uri="{FF2B5EF4-FFF2-40B4-BE49-F238E27FC236}">
                  <a16:creationId xmlns:a16="http://schemas.microsoft.com/office/drawing/2014/main" id="{D718FDB4-C0D9-4CD0-8451-7439847498D7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91" name="Freeform 1643">
              <a:extLst>
                <a:ext uri="{FF2B5EF4-FFF2-40B4-BE49-F238E27FC236}">
                  <a16:creationId xmlns:a16="http://schemas.microsoft.com/office/drawing/2014/main" id="{32060101-867B-4353-9C43-FFC2C9918D6B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92" name="Freeform 1644">
              <a:extLst>
                <a:ext uri="{FF2B5EF4-FFF2-40B4-BE49-F238E27FC236}">
                  <a16:creationId xmlns:a16="http://schemas.microsoft.com/office/drawing/2014/main" id="{0A2C2A36-0838-4CA0-8B44-358E722E44D7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493" name="Group 1645">
            <a:extLst>
              <a:ext uri="{FF2B5EF4-FFF2-40B4-BE49-F238E27FC236}">
                <a16:creationId xmlns:a16="http://schemas.microsoft.com/office/drawing/2014/main" id="{28730F8F-F880-4641-820C-9F02DAF83A29}"/>
              </a:ext>
            </a:extLst>
          </p:cNvPr>
          <p:cNvGrpSpPr>
            <a:grpSpLocks/>
          </p:cNvGrpSpPr>
          <p:nvPr/>
        </p:nvGrpSpPr>
        <p:grpSpPr bwMode="auto">
          <a:xfrm rot="19059045">
            <a:off x="6402388" y="-3086100"/>
            <a:ext cx="1887537" cy="3473450"/>
            <a:chOff x="0" y="-586"/>
            <a:chExt cx="4906" cy="4906"/>
          </a:xfrm>
        </p:grpSpPr>
        <p:sp>
          <p:nvSpPr>
            <p:cNvPr id="80494" name="Freeform 1646">
              <a:extLst>
                <a:ext uri="{FF2B5EF4-FFF2-40B4-BE49-F238E27FC236}">
                  <a16:creationId xmlns:a16="http://schemas.microsoft.com/office/drawing/2014/main" id="{F9BF4576-CF88-44A8-9577-984F4194D6D4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95" name="Freeform 1647">
              <a:extLst>
                <a:ext uri="{FF2B5EF4-FFF2-40B4-BE49-F238E27FC236}">
                  <a16:creationId xmlns:a16="http://schemas.microsoft.com/office/drawing/2014/main" id="{CF657293-DE6E-4907-970B-672A53990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96" name="Freeform 1648">
              <a:extLst>
                <a:ext uri="{FF2B5EF4-FFF2-40B4-BE49-F238E27FC236}">
                  <a16:creationId xmlns:a16="http://schemas.microsoft.com/office/drawing/2014/main" id="{7DF6B6F0-AF45-44B9-B471-86FC34B3EF37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97" name="Freeform 1649">
              <a:extLst>
                <a:ext uri="{FF2B5EF4-FFF2-40B4-BE49-F238E27FC236}">
                  <a16:creationId xmlns:a16="http://schemas.microsoft.com/office/drawing/2014/main" id="{6EE6713C-1E23-4ACF-888C-BC3FF08AFB19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98" name="Freeform 1650">
              <a:extLst>
                <a:ext uri="{FF2B5EF4-FFF2-40B4-BE49-F238E27FC236}">
                  <a16:creationId xmlns:a16="http://schemas.microsoft.com/office/drawing/2014/main" id="{50CA6314-24C1-444E-B03E-DDCCA76AFCD4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499" name="Group 1651">
            <a:extLst>
              <a:ext uri="{FF2B5EF4-FFF2-40B4-BE49-F238E27FC236}">
                <a16:creationId xmlns:a16="http://schemas.microsoft.com/office/drawing/2014/main" id="{E10723F5-3201-4E8A-87AA-EB6D96119C01}"/>
              </a:ext>
            </a:extLst>
          </p:cNvPr>
          <p:cNvGrpSpPr>
            <a:grpSpLocks/>
          </p:cNvGrpSpPr>
          <p:nvPr/>
        </p:nvGrpSpPr>
        <p:grpSpPr bwMode="auto">
          <a:xfrm rot="29754280">
            <a:off x="5249863" y="-3086100"/>
            <a:ext cx="3246437" cy="2019300"/>
            <a:chOff x="0" y="-586"/>
            <a:chExt cx="4906" cy="4906"/>
          </a:xfrm>
        </p:grpSpPr>
        <p:sp>
          <p:nvSpPr>
            <p:cNvPr id="80500" name="Freeform 1652">
              <a:extLst>
                <a:ext uri="{FF2B5EF4-FFF2-40B4-BE49-F238E27FC236}">
                  <a16:creationId xmlns:a16="http://schemas.microsoft.com/office/drawing/2014/main" id="{73206376-3B46-40EB-93F2-3B8373BF3A65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01" name="Freeform 1653">
              <a:extLst>
                <a:ext uri="{FF2B5EF4-FFF2-40B4-BE49-F238E27FC236}">
                  <a16:creationId xmlns:a16="http://schemas.microsoft.com/office/drawing/2014/main" id="{E137F1F7-5BE4-456F-951C-1F0026CBE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02" name="Freeform 1654">
              <a:extLst>
                <a:ext uri="{FF2B5EF4-FFF2-40B4-BE49-F238E27FC236}">
                  <a16:creationId xmlns:a16="http://schemas.microsoft.com/office/drawing/2014/main" id="{3A9AA45C-5BE9-4CDF-80F7-0E12908191CF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03" name="Freeform 1655">
              <a:extLst>
                <a:ext uri="{FF2B5EF4-FFF2-40B4-BE49-F238E27FC236}">
                  <a16:creationId xmlns:a16="http://schemas.microsoft.com/office/drawing/2014/main" id="{7F3760E1-AD29-4BEA-BC6A-7B3F14CC8412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04" name="Freeform 1656">
              <a:extLst>
                <a:ext uri="{FF2B5EF4-FFF2-40B4-BE49-F238E27FC236}">
                  <a16:creationId xmlns:a16="http://schemas.microsoft.com/office/drawing/2014/main" id="{731EED0E-5AFE-4B81-9015-1CB544AF3830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05" name="Group 1657">
            <a:extLst>
              <a:ext uri="{FF2B5EF4-FFF2-40B4-BE49-F238E27FC236}">
                <a16:creationId xmlns:a16="http://schemas.microsoft.com/office/drawing/2014/main" id="{B6A0E492-09DE-4809-9928-2FADF8CDE6B4}"/>
              </a:ext>
            </a:extLst>
          </p:cNvPr>
          <p:cNvGrpSpPr>
            <a:grpSpLocks/>
          </p:cNvGrpSpPr>
          <p:nvPr/>
        </p:nvGrpSpPr>
        <p:grpSpPr bwMode="auto">
          <a:xfrm rot="27842576">
            <a:off x="6114256" y="-3879056"/>
            <a:ext cx="1887537" cy="3473450"/>
            <a:chOff x="0" y="-586"/>
            <a:chExt cx="4906" cy="4906"/>
          </a:xfrm>
        </p:grpSpPr>
        <p:sp>
          <p:nvSpPr>
            <p:cNvPr id="80506" name="Freeform 1658">
              <a:extLst>
                <a:ext uri="{FF2B5EF4-FFF2-40B4-BE49-F238E27FC236}">
                  <a16:creationId xmlns:a16="http://schemas.microsoft.com/office/drawing/2014/main" id="{9B03C6B5-2BCC-4050-A732-1DED49FBC569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07" name="Freeform 1659">
              <a:extLst>
                <a:ext uri="{FF2B5EF4-FFF2-40B4-BE49-F238E27FC236}">
                  <a16:creationId xmlns:a16="http://schemas.microsoft.com/office/drawing/2014/main" id="{CA95ED8B-14FC-465F-BCDC-991EEE627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08" name="Freeform 1660">
              <a:extLst>
                <a:ext uri="{FF2B5EF4-FFF2-40B4-BE49-F238E27FC236}">
                  <a16:creationId xmlns:a16="http://schemas.microsoft.com/office/drawing/2014/main" id="{5244AE46-C0B5-4BAB-AF20-E5270B1BCE16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09" name="Freeform 1661">
              <a:extLst>
                <a:ext uri="{FF2B5EF4-FFF2-40B4-BE49-F238E27FC236}">
                  <a16:creationId xmlns:a16="http://schemas.microsoft.com/office/drawing/2014/main" id="{2310F819-D9E5-423C-84A5-287CAC8B65A6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10" name="Freeform 1662">
              <a:extLst>
                <a:ext uri="{FF2B5EF4-FFF2-40B4-BE49-F238E27FC236}">
                  <a16:creationId xmlns:a16="http://schemas.microsoft.com/office/drawing/2014/main" id="{19B2EBC9-77F7-43DE-8261-8F44BF026A62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11" name="Group 1663">
            <a:extLst>
              <a:ext uri="{FF2B5EF4-FFF2-40B4-BE49-F238E27FC236}">
                <a16:creationId xmlns:a16="http://schemas.microsoft.com/office/drawing/2014/main" id="{D0F15DCE-76A0-43F4-9BED-135E48C7B1E7}"/>
              </a:ext>
            </a:extLst>
          </p:cNvPr>
          <p:cNvGrpSpPr>
            <a:grpSpLocks/>
          </p:cNvGrpSpPr>
          <p:nvPr/>
        </p:nvGrpSpPr>
        <p:grpSpPr bwMode="auto">
          <a:xfrm rot="20970751">
            <a:off x="4746625" y="-3086100"/>
            <a:ext cx="4008438" cy="2597150"/>
            <a:chOff x="0" y="-586"/>
            <a:chExt cx="4906" cy="4906"/>
          </a:xfrm>
        </p:grpSpPr>
        <p:sp>
          <p:nvSpPr>
            <p:cNvPr id="80512" name="Freeform 1664">
              <a:extLst>
                <a:ext uri="{FF2B5EF4-FFF2-40B4-BE49-F238E27FC236}">
                  <a16:creationId xmlns:a16="http://schemas.microsoft.com/office/drawing/2014/main" id="{7E580BFE-339A-474C-8784-C89B193D9858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13" name="Freeform 1665">
              <a:extLst>
                <a:ext uri="{FF2B5EF4-FFF2-40B4-BE49-F238E27FC236}">
                  <a16:creationId xmlns:a16="http://schemas.microsoft.com/office/drawing/2014/main" id="{C5B3E22A-AF88-4CA3-B9D0-9F86A9C5F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14" name="Freeform 1666">
              <a:extLst>
                <a:ext uri="{FF2B5EF4-FFF2-40B4-BE49-F238E27FC236}">
                  <a16:creationId xmlns:a16="http://schemas.microsoft.com/office/drawing/2014/main" id="{6870E71D-11ED-42BE-883B-008BC3773892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15" name="Freeform 1667">
              <a:extLst>
                <a:ext uri="{FF2B5EF4-FFF2-40B4-BE49-F238E27FC236}">
                  <a16:creationId xmlns:a16="http://schemas.microsoft.com/office/drawing/2014/main" id="{565BAD2E-BEEE-4ED4-8259-B68467699BAA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16" name="Freeform 1668">
              <a:extLst>
                <a:ext uri="{FF2B5EF4-FFF2-40B4-BE49-F238E27FC236}">
                  <a16:creationId xmlns:a16="http://schemas.microsoft.com/office/drawing/2014/main" id="{CA687708-98E0-4F83-BCB0-EF6730254CA0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17" name="Group 1669">
            <a:extLst>
              <a:ext uri="{FF2B5EF4-FFF2-40B4-BE49-F238E27FC236}">
                <a16:creationId xmlns:a16="http://schemas.microsoft.com/office/drawing/2014/main" id="{380CAD75-5BF8-4738-8D94-50D51721F1F8}"/>
              </a:ext>
            </a:extLst>
          </p:cNvPr>
          <p:cNvGrpSpPr>
            <a:grpSpLocks/>
          </p:cNvGrpSpPr>
          <p:nvPr/>
        </p:nvGrpSpPr>
        <p:grpSpPr bwMode="auto">
          <a:xfrm rot="19059045">
            <a:off x="5746750" y="-3473450"/>
            <a:ext cx="2305050" cy="3473450"/>
            <a:chOff x="0" y="-586"/>
            <a:chExt cx="4906" cy="4906"/>
          </a:xfrm>
        </p:grpSpPr>
        <p:sp>
          <p:nvSpPr>
            <p:cNvPr id="80518" name="Freeform 1670">
              <a:extLst>
                <a:ext uri="{FF2B5EF4-FFF2-40B4-BE49-F238E27FC236}">
                  <a16:creationId xmlns:a16="http://schemas.microsoft.com/office/drawing/2014/main" id="{2A387577-D6A5-4A3B-AB04-CF3805A142E6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19" name="Freeform 1671">
              <a:extLst>
                <a:ext uri="{FF2B5EF4-FFF2-40B4-BE49-F238E27FC236}">
                  <a16:creationId xmlns:a16="http://schemas.microsoft.com/office/drawing/2014/main" id="{2133D944-40CD-4B99-80D3-A285BF9A9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20" name="Freeform 1672">
              <a:extLst>
                <a:ext uri="{FF2B5EF4-FFF2-40B4-BE49-F238E27FC236}">
                  <a16:creationId xmlns:a16="http://schemas.microsoft.com/office/drawing/2014/main" id="{1FD8EBD4-105D-4EA6-9149-2CF30B04077C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21" name="Freeform 1673">
              <a:extLst>
                <a:ext uri="{FF2B5EF4-FFF2-40B4-BE49-F238E27FC236}">
                  <a16:creationId xmlns:a16="http://schemas.microsoft.com/office/drawing/2014/main" id="{5B387E77-DFA6-4938-8DFE-E3B05395FB9B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22" name="Freeform 1674">
              <a:extLst>
                <a:ext uri="{FF2B5EF4-FFF2-40B4-BE49-F238E27FC236}">
                  <a16:creationId xmlns:a16="http://schemas.microsoft.com/office/drawing/2014/main" id="{44DEE5ED-5715-40BA-84A1-B8DF1FD1C2B2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23" name="Group 1675">
            <a:extLst>
              <a:ext uri="{FF2B5EF4-FFF2-40B4-BE49-F238E27FC236}">
                <a16:creationId xmlns:a16="http://schemas.microsoft.com/office/drawing/2014/main" id="{E3C80CCB-329F-47D0-B1D5-7351B7F8EB7F}"/>
              </a:ext>
            </a:extLst>
          </p:cNvPr>
          <p:cNvGrpSpPr>
            <a:grpSpLocks/>
          </p:cNvGrpSpPr>
          <p:nvPr/>
        </p:nvGrpSpPr>
        <p:grpSpPr bwMode="auto">
          <a:xfrm rot="20970751" flipH="1" flipV="1">
            <a:off x="11063288" y="311150"/>
            <a:ext cx="2501900" cy="204788"/>
            <a:chOff x="0" y="-586"/>
            <a:chExt cx="4906" cy="4906"/>
          </a:xfrm>
        </p:grpSpPr>
        <p:sp>
          <p:nvSpPr>
            <p:cNvPr id="80524" name="Freeform 1676">
              <a:extLst>
                <a:ext uri="{FF2B5EF4-FFF2-40B4-BE49-F238E27FC236}">
                  <a16:creationId xmlns:a16="http://schemas.microsoft.com/office/drawing/2014/main" id="{E9EF3618-B761-447F-A299-EA0B50539887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25" name="Freeform 1677">
              <a:extLst>
                <a:ext uri="{FF2B5EF4-FFF2-40B4-BE49-F238E27FC236}">
                  <a16:creationId xmlns:a16="http://schemas.microsoft.com/office/drawing/2014/main" id="{B57C12C2-085E-426F-AF77-CB263C3D8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26" name="Freeform 1678">
              <a:extLst>
                <a:ext uri="{FF2B5EF4-FFF2-40B4-BE49-F238E27FC236}">
                  <a16:creationId xmlns:a16="http://schemas.microsoft.com/office/drawing/2014/main" id="{4A6F6BBA-0F14-4D5C-A095-F0176DFB16DD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27" name="Freeform 1679">
              <a:extLst>
                <a:ext uri="{FF2B5EF4-FFF2-40B4-BE49-F238E27FC236}">
                  <a16:creationId xmlns:a16="http://schemas.microsoft.com/office/drawing/2014/main" id="{11E9759C-B260-4F2F-BF0D-F7296D20A767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28" name="Freeform 1680">
              <a:extLst>
                <a:ext uri="{FF2B5EF4-FFF2-40B4-BE49-F238E27FC236}">
                  <a16:creationId xmlns:a16="http://schemas.microsoft.com/office/drawing/2014/main" id="{79630ABA-8055-4868-8E25-1E7E291969BB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29" name="Group 1681">
            <a:extLst>
              <a:ext uri="{FF2B5EF4-FFF2-40B4-BE49-F238E27FC236}">
                <a16:creationId xmlns:a16="http://schemas.microsoft.com/office/drawing/2014/main" id="{1FD0464F-896E-4FB2-8AFF-C379E4846078}"/>
              </a:ext>
            </a:extLst>
          </p:cNvPr>
          <p:cNvGrpSpPr>
            <a:grpSpLocks/>
          </p:cNvGrpSpPr>
          <p:nvPr/>
        </p:nvGrpSpPr>
        <p:grpSpPr bwMode="auto">
          <a:xfrm rot="19059045" flipH="1">
            <a:off x="10015538" y="-465138"/>
            <a:ext cx="4117975" cy="1414463"/>
            <a:chOff x="0" y="-586"/>
            <a:chExt cx="4906" cy="4906"/>
          </a:xfrm>
        </p:grpSpPr>
        <p:sp>
          <p:nvSpPr>
            <p:cNvPr id="80530" name="Freeform 1682">
              <a:extLst>
                <a:ext uri="{FF2B5EF4-FFF2-40B4-BE49-F238E27FC236}">
                  <a16:creationId xmlns:a16="http://schemas.microsoft.com/office/drawing/2014/main" id="{4E8B316B-356E-474C-9A4B-C4B466CE15B7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31" name="Freeform 1683">
              <a:extLst>
                <a:ext uri="{FF2B5EF4-FFF2-40B4-BE49-F238E27FC236}">
                  <a16:creationId xmlns:a16="http://schemas.microsoft.com/office/drawing/2014/main" id="{61DFB426-4059-4FA6-95E7-57D386A21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32" name="Freeform 1684">
              <a:extLst>
                <a:ext uri="{FF2B5EF4-FFF2-40B4-BE49-F238E27FC236}">
                  <a16:creationId xmlns:a16="http://schemas.microsoft.com/office/drawing/2014/main" id="{C5A7B19B-C5E4-4326-967C-05A39CD0E01A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33" name="Freeform 1685">
              <a:extLst>
                <a:ext uri="{FF2B5EF4-FFF2-40B4-BE49-F238E27FC236}">
                  <a16:creationId xmlns:a16="http://schemas.microsoft.com/office/drawing/2014/main" id="{0943A610-E4A8-498A-B033-4C204786E5CE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34" name="Freeform 1686">
              <a:extLst>
                <a:ext uri="{FF2B5EF4-FFF2-40B4-BE49-F238E27FC236}">
                  <a16:creationId xmlns:a16="http://schemas.microsoft.com/office/drawing/2014/main" id="{92EC203A-C474-4A0A-ADB3-A86F4822AB2E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35" name="Group 1687">
            <a:extLst>
              <a:ext uri="{FF2B5EF4-FFF2-40B4-BE49-F238E27FC236}">
                <a16:creationId xmlns:a16="http://schemas.microsoft.com/office/drawing/2014/main" id="{3ADA187B-3444-4D49-8FC0-B925B05F3415}"/>
              </a:ext>
            </a:extLst>
          </p:cNvPr>
          <p:cNvGrpSpPr>
            <a:grpSpLocks/>
          </p:cNvGrpSpPr>
          <p:nvPr/>
        </p:nvGrpSpPr>
        <p:grpSpPr bwMode="auto">
          <a:xfrm rot="8154280" flipH="1">
            <a:off x="10261600" y="-1544638"/>
            <a:ext cx="2773363" cy="3344863"/>
            <a:chOff x="0" y="-586"/>
            <a:chExt cx="4906" cy="4906"/>
          </a:xfrm>
        </p:grpSpPr>
        <p:sp>
          <p:nvSpPr>
            <p:cNvPr id="80536" name="Freeform 1688">
              <a:extLst>
                <a:ext uri="{FF2B5EF4-FFF2-40B4-BE49-F238E27FC236}">
                  <a16:creationId xmlns:a16="http://schemas.microsoft.com/office/drawing/2014/main" id="{43D50889-F678-490F-BEDB-C3DA076FA5E4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37" name="Freeform 1689">
              <a:extLst>
                <a:ext uri="{FF2B5EF4-FFF2-40B4-BE49-F238E27FC236}">
                  <a16:creationId xmlns:a16="http://schemas.microsoft.com/office/drawing/2014/main" id="{04CEE283-83FD-43A8-BCA6-45A690305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38" name="Freeform 1690">
              <a:extLst>
                <a:ext uri="{FF2B5EF4-FFF2-40B4-BE49-F238E27FC236}">
                  <a16:creationId xmlns:a16="http://schemas.microsoft.com/office/drawing/2014/main" id="{CED94375-5C4E-447F-92D4-2137C3D919F4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39" name="Freeform 1691">
              <a:extLst>
                <a:ext uri="{FF2B5EF4-FFF2-40B4-BE49-F238E27FC236}">
                  <a16:creationId xmlns:a16="http://schemas.microsoft.com/office/drawing/2014/main" id="{9FCA5A24-A167-487A-B8FD-648CB48CFF48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40" name="Freeform 1692">
              <a:extLst>
                <a:ext uri="{FF2B5EF4-FFF2-40B4-BE49-F238E27FC236}">
                  <a16:creationId xmlns:a16="http://schemas.microsoft.com/office/drawing/2014/main" id="{C8772731-EAFA-4FB9-AC35-09CA57D000AA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41" name="Group 1693">
            <a:extLst>
              <a:ext uri="{FF2B5EF4-FFF2-40B4-BE49-F238E27FC236}">
                <a16:creationId xmlns:a16="http://schemas.microsoft.com/office/drawing/2014/main" id="{76590D8B-EE15-4CA6-883E-93590CDD7C48}"/>
              </a:ext>
            </a:extLst>
          </p:cNvPr>
          <p:cNvGrpSpPr>
            <a:grpSpLocks/>
          </p:cNvGrpSpPr>
          <p:nvPr/>
        </p:nvGrpSpPr>
        <p:grpSpPr bwMode="auto">
          <a:xfrm rot="27842576" flipH="1" flipV="1">
            <a:off x="11917363" y="-914401"/>
            <a:ext cx="998538" cy="1236663"/>
            <a:chOff x="0" y="-586"/>
            <a:chExt cx="4906" cy="4906"/>
          </a:xfrm>
        </p:grpSpPr>
        <p:sp>
          <p:nvSpPr>
            <p:cNvPr id="80542" name="Freeform 1694">
              <a:extLst>
                <a:ext uri="{FF2B5EF4-FFF2-40B4-BE49-F238E27FC236}">
                  <a16:creationId xmlns:a16="http://schemas.microsoft.com/office/drawing/2014/main" id="{603BFBA5-0AA2-456A-A648-922D27A22565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43" name="Freeform 1695">
              <a:extLst>
                <a:ext uri="{FF2B5EF4-FFF2-40B4-BE49-F238E27FC236}">
                  <a16:creationId xmlns:a16="http://schemas.microsoft.com/office/drawing/2014/main" id="{69F6A9C8-303E-44BB-9A6E-2AAED98A7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44" name="Freeform 1696">
              <a:extLst>
                <a:ext uri="{FF2B5EF4-FFF2-40B4-BE49-F238E27FC236}">
                  <a16:creationId xmlns:a16="http://schemas.microsoft.com/office/drawing/2014/main" id="{64BC99F9-CA7B-4456-8FC4-7F29ED60055B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45" name="Freeform 1697">
              <a:extLst>
                <a:ext uri="{FF2B5EF4-FFF2-40B4-BE49-F238E27FC236}">
                  <a16:creationId xmlns:a16="http://schemas.microsoft.com/office/drawing/2014/main" id="{4B810072-CDF2-44B5-9BFC-9238AA7024E6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46" name="Freeform 1698">
              <a:extLst>
                <a:ext uri="{FF2B5EF4-FFF2-40B4-BE49-F238E27FC236}">
                  <a16:creationId xmlns:a16="http://schemas.microsoft.com/office/drawing/2014/main" id="{6177C6E4-A462-44FE-B76B-07D3509B84B1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47" name="Group 1699">
            <a:extLst>
              <a:ext uri="{FF2B5EF4-FFF2-40B4-BE49-F238E27FC236}">
                <a16:creationId xmlns:a16="http://schemas.microsoft.com/office/drawing/2014/main" id="{E16BE869-1FD0-42EF-9825-4A4AFB4B455A}"/>
              </a:ext>
            </a:extLst>
          </p:cNvPr>
          <p:cNvGrpSpPr>
            <a:grpSpLocks/>
          </p:cNvGrpSpPr>
          <p:nvPr/>
        </p:nvGrpSpPr>
        <p:grpSpPr bwMode="auto">
          <a:xfrm rot="20970751" flipH="1">
            <a:off x="10333038" y="0"/>
            <a:ext cx="2811462" cy="288925"/>
            <a:chOff x="0" y="-586"/>
            <a:chExt cx="4906" cy="4906"/>
          </a:xfrm>
        </p:grpSpPr>
        <p:sp>
          <p:nvSpPr>
            <p:cNvPr id="80548" name="Freeform 1700">
              <a:extLst>
                <a:ext uri="{FF2B5EF4-FFF2-40B4-BE49-F238E27FC236}">
                  <a16:creationId xmlns:a16="http://schemas.microsoft.com/office/drawing/2014/main" id="{0DB7B03B-9155-40E8-B345-F4DD9C72859B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49" name="Freeform 1701">
              <a:extLst>
                <a:ext uri="{FF2B5EF4-FFF2-40B4-BE49-F238E27FC236}">
                  <a16:creationId xmlns:a16="http://schemas.microsoft.com/office/drawing/2014/main" id="{9AD263A9-4823-4636-9A4B-8450FC136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50" name="Freeform 1702">
              <a:extLst>
                <a:ext uri="{FF2B5EF4-FFF2-40B4-BE49-F238E27FC236}">
                  <a16:creationId xmlns:a16="http://schemas.microsoft.com/office/drawing/2014/main" id="{5D8A4897-47C4-4ADD-B859-23D6F86B54C8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51" name="Freeform 1703">
              <a:extLst>
                <a:ext uri="{FF2B5EF4-FFF2-40B4-BE49-F238E27FC236}">
                  <a16:creationId xmlns:a16="http://schemas.microsoft.com/office/drawing/2014/main" id="{AC3D6617-7D0B-413F-B3AF-5B095B4F9468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52" name="Freeform 1704">
              <a:extLst>
                <a:ext uri="{FF2B5EF4-FFF2-40B4-BE49-F238E27FC236}">
                  <a16:creationId xmlns:a16="http://schemas.microsoft.com/office/drawing/2014/main" id="{F396561E-AAD2-4FD5-A085-1BE936EEFAA3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53" name="Group 1705">
            <a:extLst>
              <a:ext uri="{FF2B5EF4-FFF2-40B4-BE49-F238E27FC236}">
                <a16:creationId xmlns:a16="http://schemas.microsoft.com/office/drawing/2014/main" id="{F466CD48-FF18-4FF0-A23F-FF2DC3DFF490}"/>
              </a:ext>
            </a:extLst>
          </p:cNvPr>
          <p:cNvGrpSpPr>
            <a:grpSpLocks/>
          </p:cNvGrpSpPr>
          <p:nvPr/>
        </p:nvGrpSpPr>
        <p:grpSpPr bwMode="auto">
          <a:xfrm rot="19059045" flipH="1" flipV="1">
            <a:off x="9764713" y="-857250"/>
            <a:ext cx="1990725" cy="1558925"/>
            <a:chOff x="0" y="-586"/>
            <a:chExt cx="4906" cy="4906"/>
          </a:xfrm>
        </p:grpSpPr>
        <p:sp>
          <p:nvSpPr>
            <p:cNvPr id="80554" name="Freeform 1706">
              <a:extLst>
                <a:ext uri="{FF2B5EF4-FFF2-40B4-BE49-F238E27FC236}">
                  <a16:creationId xmlns:a16="http://schemas.microsoft.com/office/drawing/2014/main" id="{C98C01FE-3736-419B-99FD-546EA1292161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55" name="Freeform 1707">
              <a:extLst>
                <a:ext uri="{FF2B5EF4-FFF2-40B4-BE49-F238E27FC236}">
                  <a16:creationId xmlns:a16="http://schemas.microsoft.com/office/drawing/2014/main" id="{F7EB6575-00AB-4159-82C1-6695E707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56" name="Freeform 1708">
              <a:extLst>
                <a:ext uri="{FF2B5EF4-FFF2-40B4-BE49-F238E27FC236}">
                  <a16:creationId xmlns:a16="http://schemas.microsoft.com/office/drawing/2014/main" id="{BE844EEB-F386-4EFB-8AE9-92B8D09A946A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57" name="Freeform 1709">
              <a:extLst>
                <a:ext uri="{FF2B5EF4-FFF2-40B4-BE49-F238E27FC236}">
                  <a16:creationId xmlns:a16="http://schemas.microsoft.com/office/drawing/2014/main" id="{DB55E055-C1AB-45F4-8D67-62F09779FCE3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58" name="Freeform 1710">
              <a:extLst>
                <a:ext uri="{FF2B5EF4-FFF2-40B4-BE49-F238E27FC236}">
                  <a16:creationId xmlns:a16="http://schemas.microsoft.com/office/drawing/2014/main" id="{0BAEE6D9-6190-44A1-86FE-5A6545194174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59" name="Group 1711">
            <a:extLst>
              <a:ext uri="{FF2B5EF4-FFF2-40B4-BE49-F238E27FC236}">
                <a16:creationId xmlns:a16="http://schemas.microsoft.com/office/drawing/2014/main" id="{0386F2EE-AA46-4105-B48D-B89A6494C93F}"/>
              </a:ext>
            </a:extLst>
          </p:cNvPr>
          <p:cNvGrpSpPr>
            <a:grpSpLocks/>
          </p:cNvGrpSpPr>
          <p:nvPr/>
        </p:nvGrpSpPr>
        <p:grpSpPr bwMode="auto">
          <a:xfrm rot="20970751" flipH="1">
            <a:off x="-3152775" y="-328613"/>
            <a:ext cx="1460500" cy="2019301"/>
            <a:chOff x="0" y="-586"/>
            <a:chExt cx="4906" cy="4906"/>
          </a:xfrm>
        </p:grpSpPr>
        <p:sp>
          <p:nvSpPr>
            <p:cNvPr id="80560" name="Freeform 1712">
              <a:extLst>
                <a:ext uri="{FF2B5EF4-FFF2-40B4-BE49-F238E27FC236}">
                  <a16:creationId xmlns:a16="http://schemas.microsoft.com/office/drawing/2014/main" id="{E451E776-25BA-4716-80C3-CB4C269288C7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61" name="Freeform 1713">
              <a:extLst>
                <a:ext uri="{FF2B5EF4-FFF2-40B4-BE49-F238E27FC236}">
                  <a16:creationId xmlns:a16="http://schemas.microsoft.com/office/drawing/2014/main" id="{57A302F0-7F66-415D-8F16-2B73AAED1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62" name="Freeform 1714">
              <a:extLst>
                <a:ext uri="{FF2B5EF4-FFF2-40B4-BE49-F238E27FC236}">
                  <a16:creationId xmlns:a16="http://schemas.microsoft.com/office/drawing/2014/main" id="{B5F55038-AA46-4297-999D-A78A1CCD3EBA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63" name="Freeform 1715">
              <a:extLst>
                <a:ext uri="{FF2B5EF4-FFF2-40B4-BE49-F238E27FC236}">
                  <a16:creationId xmlns:a16="http://schemas.microsoft.com/office/drawing/2014/main" id="{EC8726D0-92DF-4D64-B70E-62ED6E2BC24E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64" name="Freeform 1716">
              <a:extLst>
                <a:ext uri="{FF2B5EF4-FFF2-40B4-BE49-F238E27FC236}">
                  <a16:creationId xmlns:a16="http://schemas.microsoft.com/office/drawing/2014/main" id="{C15BC763-543F-46B7-A408-1C213B1E0A55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65" name="Group 1717">
            <a:extLst>
              <a:ext uri="{FF2B5EF4-FFF2-40B4-BE49-F238E27FC236}">
                <a16:creationId xmlns:a16="http://schemas.microsoft.com/office/drawing/2014/main" id="{23C74870-B0C4-47C0-BA0A-1E8AABA3C5EF}"/>
              </a:ext>
            </a:extLst>
          </p:cNvPr>
          <p:cNvGrpSpPr>
            <a:grpSpLocks/>
          </p:cNvGrpSpPr>
          <p:nvPr/>
        </p:nvGrpSpPr>
        <p:grpSpPr bwMode="auto">
          <a:xfrm rot="19059045" flipH="1">
            <a:off x="-5653088" y="1052513"/>
            <a:ext cx="3033713" cy="3473450"/>
            <a:chOff x="0" y="-586"/>
            <a:chExt cx="4906" cy="4906"/>
          </a:xfrm>
        </p:grpSpPr>
        <p:sp>
          <p:nvSpPr>
            <p:cNvPr id="80566" name="Freeform 1718">
              <a:extLst>
                <a:ext uri="{FF2B5EF4-FFF2-40B4-BE49-F238E27FC236}">
                  <a16:creationId xmlns:a16="http://schemas.microsoft.com/office/drawing/2014/main" id="{341A6604-97B4-42DC-B168-FCA787DACFC3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67" name="Freeform 1719">
              <a:extLst>
                <a:ext uri="{FF2B5EF4-FFF2-40B4-BE49-F238E27FC236}">
                  <a16:creationId xmlns:a16="http://schemas.microsoft.com/office/drawing/2014/main" id="{F9E20F38-0C71-4211-9483-B2C90F5C0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68" name="Freeform 1720">
              <a:extLst>
                <a:ext uri="{FF2B5EF4-FFF2-40B4-BE49-F238E27FC236}">
                  <a16:creationId xmlns:a16="http://schemas.microsoft.com/office/drawing/2014/main" id="{0A3D419F-8C23-421B-9BDA-6D5416F38AA5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69" name="Freeform 1721">
              <a:extLst>
                <a:ext uri="{FF2B5EF4-FFF2-40B4-BE49-F238E27FC236}">
                  <a16:creationId xmlns:a16="http://schemas.microsoft.com/office/drawing/2014/main" id="{D767B87A-CB3D-4E36-A1EE-2D264F0C1D83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70" name="Freeform 1722">
              <a:extLst>
                <a:ext uri="{FF2B5EF4-FFF2-40B4-BE49-F238E27FC236}">
                  <a16:creationId xmlns:a16="http://schemas.microsoft.com/office/drawing/2014/main" id="{B230D51B-2720-4F00-A37A-6CE4052EB5D2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71" name="Group 1723">
            <a:extLst>
              <a:ext uri="{FF2B5EF4-FFF2-40B4-BE49-F238E27FC236}">
                <a16:creationId xmlns:a16="http://schemas.microsoft.com/office/drawing/2014/main" id="{299DC70F-7FA6-4DA3-82D7-FF2B29DF8C07}"/>
              </a:ext>
            </a:extLst>
          </p:cNvPr>
          <p:cNvGrpSpPr>
            <a:grpSpLocks/>
          </p:cNvGrpSpPr>
          <p:nvPr/>
        </p:nvGrpSpPr>
        <p:grpSpPr bwMode="auto">
          <a:xfrm rot="8154280" flipH="1">
            <a:off x="-4932363" y="1557338"/>
            <a:ext cx="1685925" cy="2019300"/>
            <a:chOff x="0" y="-586"/>
            <a:chExt cx="4906" cy="4906"/>
          </a:xfrm>
        </p:grpSpPr>
        <p:sp>
          <p:nvSpPr>
            <p:cNvPr id="80572" name="Freeform 1724">
              <a:extLst>
                <a:ext uri="{FF2B5EF4-FFF2-40B4-BE49-F238E27FC236}">
                  <a16:creationId xmlns:a16="http://schemas.microsoft.com/office/drawing/2014/main" id="{EE06FE70-757D-4F34-8EDC-DD7DD56B8748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73" name="Freeform 1725">
              <a:extLst>
                <a:ext uri="{FF2B5EF4-FFF2-40B4-BE49-F238E27FC236}">
                  <a16:creationId xmlns:a16="http://schemas.microsoft.com/office/drawing/2014/main" id="{EF0B6235-8B4E-4D71-8E45-F38ACC233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74" name="Freeform 1726">
              <a:extLst>
                <a:ext uri="{FF2B5EF4-FFF2-40B4-BE49-F238E27FC236}">
                  <a16:creationId xmlns:a16="http://schemas.microsoft.com/office/drawing/2014/main" id="{1DD42CD5-0613-47D5-B1CD-262EF3D60641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75" name="Freeform 1727">
              <a:extLst>
                <a:ext uri="{FF2B5EF4-FFF2-40B4-BE49-F238E27FC236}">
                  <a16:creationId xmlns:a16="http://schemas.microsoft.com/office/drawing/2014/main" id="{30B36C7E-AC2F-4AE7-B88A-591D98DED14C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76" name="Freeform 1728">
              <a:extLst>
                <a:ext uri="{FF2B5EF4-FFF2-40B4-BE49-F238E27FC236}">
                  <a16:creationId xmlns:a16="http://schemas.microsoft.com/office/drawing/2014/main" id="{613C01BD-01B1-4A12-BC9B-E4BACDBB830E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77" name="Group 1729">
            <a:extLst>
              <a:ext uri="{FF2B5EF4-FFF2-40B4-BE49-F238E27FC236}">
                <a16:creationId xmlns:a16="http://schemas.microsoft.com/office/drawing/2014/main" id="{042BC150-70F8-4E55-9F9C-C503A6416B92}"/>
              </a:ext>
            </a:extLst>
          </p:cNvPr>
          <p:cNvGrpSpPr>
            <a:grpSpLocks/>
          </p:cNvGrpSpPr>
          <p:nvPr/>
        </p:nvGrpSpPr>
        <p:grpSpPr bwMode="auto">
          <a:xfrm rot="6242576" flipH="1">
            <a:off x="-3499644" y="367506"/>
            <a:ext cx="1887538" cy="1152525"/>
            <a:chOff x="0" y="-586"/>
            <a:chExt cx="4906" cy="4906"/>
          </a:xfrm>
        </p:grpSpPr>
        <p:sp>
          <p:nvSpPr>
            <p:cNvPr id="80578" name="Freeform 1730">
              <a:extLst>
                <a:ext uri="{FF2B5EF4-FFF2-40B4-BE49-F238E27FC236}">
                  <a16:creationId xmlns:a16="http://schemas.microsoft.com/office/drawing/2014/main" id="{0143EABB-F689-4FAF-8F2D-A43F6CC77703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79" name="Freeform 1731">
              <a:extLst>
                <a:ext uri="{FF2B5EF4-FFF2-40B4-BE49-F238E27FC236}">
                  <a16:creationId xmlns:a16="http://schemas.microsoft.com/office/drawing/2014/main" id="{1F88B5B6-3214-42D3-B5FE-2ECF5E900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80" name="Freeform 1732">
              <a:extLst>
                <a:ext uri="{FF2B5EF4-FFF2-40B4-BE49-F238E27FC236}">
                  <a16:creationId xmlns:a16="http://schemas.microsoft.com/office/drawing/2014/main" id="{860D3809-0EDB-408E-972E-8CCAEBC50E46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81" name="Freeform 1733">
              <a:extLst>
                <a:ext uri="{FF2B5EF4-FFF2-40B4-BE49-F238E27FC236}">
                  <a16:creationId xmlns:a16="http://schemas.microsoft.com/office/drawing/2014/main" id="{87CF491D-72B0-47BF-BED6-C9FABFDEBE8D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82" name="Freeform 1734">
              <a:extLst>
                <a:ext uri="{FF2B5EF4-FFF2-40B4-BE49-F238E27FC236}">
                  <a16:creationId xmlns:a16="http://schemas.microsoft.com/office/drawing/2014/main" id="{AB23516C-A27D-4C7C-A697-22AD5DA2DD70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83" name="Group 1735">
            <a:extLst>
              <a:ext uri="{FF2B5EF4-FFF2-40B4-BE49-F238E27FC236}">
                <a16:creationId xmlns:a16="http://schemas.microsoft.com/office/drawing/2014/main" id="{D1AC71FE-2FFB-4E2B-A8F7-A05852449111}"/>
              </a:ext>
            </a:extLst>
          </p:cNvPr>
          <p:cNvGrpSpPr>
            <a:grpSpLocks/>
          </p:cNvGrpSpPr>
          <p:nvPr/>
        </p:nvGrpSpPr>
        <p:grpSpPr bwMode="auto">
          <a:xfrm rot="20970751" flipH="1">
            <a:off x="-3598863" y="96838"/>
            <a:ext cx="1573213" cy="1544637"/>
            <a:chOff x="0" y="-586"/>
            <a:chExt cx="4906" cy="4906"/>
          </a:xfrm>
        </p:grpSpPr>
        <p:sp>
          <p:nvSpPr>
            <p:cNvPr id="80584" name="Freeform 1736">
              <a:extLst>
                <a:ext uri="{FF2B5EF4-FFF2-40B4-BE49-F238E27FC236}">
                  <a16:creationId xmlns:a16="http://schemas.microsoft.com/office/drawing/2014/main" id="{8AA07656-DE46-4B6E-9284-15508A0762EE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85" name="Freeform 1737">
              <a:extLst>
                <a:ext uri="{FF2B5EF4-FFF2-40B4-BE49-F238E27FC236}">
                  <a16:creationId xmlns:a16="http://schemas.microsoft.com/office/drawing/2014/main" id="{9D7978EA-ABFA-48A0-86CC-9EAD2C048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86" name="Freeform 1738">
              <a:extLst>
                <a:ext uri="{FF2B5EF4-FFF2-40B4-BE49-F238E27FC236}">
                  <a16:creationId xmlns:a16="http://schemas.microsoft.com/office/drawing/2014/main" id="{4E65CCC9-3D67-42E7-976C-5BBDF71EB447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87" name="Freeform 1739">
              <a:extLst>
                <a:ext uri="{FF2B5EF4-FFF2-40B4-BE49-F238E27FC236}">
                  <a16:creationId xmlns:a16="http://schemas.microsoft.com/office/drawing/2014/main" id="{C73DE7D0-3F4C-4DEE-96E0-8A19A8BA2079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88" name="Freeform 1740">
              <a:extLst>
                <a:ext uri="{FF2B5EF4-FFF2-40B4-BE49-F238E27FC236}">
                  <a16:creationId xmlns:a16="http://schemas.microsoft.com/office/drawing/2014/main" id="{928BA34D-9B27-4F5C-803C-6401E151FD1D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89" name="Group 1741">
            <a:extLst>
              <a:ext uri="{FF2B5EF4-FFF2-40B4-BE49-F238E27FC236}">
                <a16:creationId xmlns:a16="http://schemas.microsoft.com/office/drawing/2014/main" id="{FF11FEBE-EC48-40D8-93BE-EEF11D2F5246}"/>
              </a:ext>
            </a:extLst>
          </p:cNvPr>
          <p:cNvGrpSpPr>
            <a:grpSpLocks/>
          </p:cNvGrpSpPr>
          <p:nvPr/>
        </p:nvGrpSpPr>
        <p:grpSpPr bwMode="auto">
          <a:xfrm rot="19059045" flipH="1">
            <a:off x="-5940425" y="549275"/>
            <a:ext cx="3051175" cy="3473450"/>
            <a:chOff x="0" y="-586"/>
            <a:chExt cx="4906" cy="4906"/>
          </a:xfrm>
        </p:grpSpPr>
        <p:sp>
          <p:nvSpPr>
            <p:cNvPr id="80590" name="Freeform 1742">
              <a:extLst>
                <a:ext uri="{FF2B5EF4-FFF2-40B4-BE49-F238E27FC236}">
                  <a16:creationId xmlns:a16="http://schemas.microsoft.com/office/drawing/2014/main" id="{2255E2FA-E08E-483A-B49F-77F236484777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91" name="Freeform 1743">
              <a:extLst>
                <a:ext uri="{FF2B5EF4-FFF2-40B4-BE49-F238E27FC236}">
                  <a16:creationId xmlns:a16="http://schemas.microsoft.com/office/drawing/2014/main" id="{EA417DCE-2867-4729-92FE-D0468591A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92" name="Freeform 1744">
              <a:extLst>
                <a:ext uri="{FF2B5EF4-FFF2-40B4-BE49-F238E27FC236}">
                  <a16:creationId xmlns:a16="http://schemas.microsoft.com/office/drawing/2014/main" id="{85C4E1A9-9162-4BC0-A8B0-3CDBB6513B3E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93" name="Freeform 1745">
              <a:extLst>
                <a:ext uri="{FF2B5EF4-FFF2-40B4-BE49-F238E27FC236}">
                  <a16:creationId xmlns:a16="http://schemas.microsoft.com/office/drawing/2014/main" id="{C1A8B3AF-DBCB-455F-8E5E-7A6DE16FABA7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94" name="Freeform 1746">
              <a:extLst>
                <a:ext uri="{FF2B5EF4-FFF2-40B4-BE49-F238E27FC236}">
                  <a16:creationId xmlns:a16="http://schemas.microsoft.com/office/drawing/2014/main" id="{B0E09BC5-443F-4817-9C3A-511F161D8EB6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95" name="Group 1747">
            <a:extLst>
              <a:ext uri="{FF2B5EF4-FFF2-40B4-BE49-F238E27FC236}">
                <a16:creationId xmlns:a16="http://schemas.microsoft.com/office/drawing/2014/main" id="{C7218368-9BC6-4111-8E8E-E5CDF420E9C5}"/>
              </a:ext>
            </a:extLst>
          </p:cNvPr>
          <p:cNvGrpSpPr>
            <a:grpSpLocks/>
          </p:cNvGrpSpPr>
          <p:nvPr/>
        </p:nvGrpSpPr>
        <p:grpSpPr bwMode="auto">
          <a:xfrm rot="20970751" flipH="1" flipV="1">
            <a:off x="3059113" y="-4132263"/>
            <a:ext cx="1616075" cy="1631950"/>
            <a:chOff x="0" y="-586"/>
            <a:chExt cx="4906" cy="4906"/>
          </a:xfrm>
        </p:grpSpPr>
        <p:sp>
          <p:nvSpPr>
            <p:cNvPr id="80596" name="Freeform 1748">
              <a:extLst>
                <a:ext uri="{FF2B5EF4-FFF2-40B4-BE49-F238E27FC236}">
                  <a16:creationId xmlns:a16="http://schemas.microsoft.com/office/drawing/2014/main" id="{0EEC9FE5-3CDB-4038-B2E1-213D2985FC13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97" name="Freeform 1749">
              <a:extLst>
                <a:ext uri="{FF2B5EF4-FFF2-40B4-BE49-F238E27FC236}">
                  <a16:creationId xmlns:a16="http://schemas.microsoft.com/office/drawing/2014/main" id="{DBE23595-AF3A-4134-A771-0DAFFA3ED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98" name="Freeform 1750">
              <a:extLst>
                <a:ext uri="{FF2B5EF4-FFF2-40B4-BE49-F238E27FC236}">
                  <a16:creationId xmlns:a16="http://schemas.microsoft.com/office/drawing/2014/main" id="{31E3F5FD-ED6F-4313-AB7D-3EAFBA8C6C80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599" name="Freeform 1751">
              <a:extLst>
                <a:ext uri="{FF2B5EF4-FFF2-40B4-BE49-F238E27FC236}">
                  <a16:creationId xmlns:a16="http://schemas.microsoft.com/office/drawing/2014/main" id="{971ABDC5-A2FE-477B-A7AE-E73772A6AB58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00" name="Freeform 1752">
              <a:extLst>
                <a:ext uri="{FF2B5EF4-FFF2-40B4-BE49-F238E27FC236}">
                  <a16:creationId xmlns:a16="http://schemas.microsoft.com/office/drawing/2014/main" id="{4D718143-F572-4433-88C6-B741220BF240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601" name="Group 1753">
            <a:extLst>
              <a:ext uri="{FF2B5EF4-FFF2-40B4-BE49-F238E27FC236}">
                <a16:creationId xmlns:a16="http://schemas.microsoft.com/office/drawing/2014/main" id="{5DCA6D1F-D3D6-41FA-8EA7-0C5A1ECB47DA}"/>
              </a:ext>
            </a:extLst>
          </p:cNvPr>
          <p:cNvGrpSpPr>
            <a:grpSpLocks/>
          </p:cNvGrpSpPr>
          <p:nvPr/>
        </p:nvGrpSpPr>
        <p:grpSpPr bwMode="auto">
          <a:xfrm rot="19059045" flipV="1">
            <a:off x="2967038" y="-5900738"/>
            <a:ext cx="2851150" cy="3097213"/>
            <a:chOff x="0" y="-586"/>
            <a:chExt cx="4906" cy="4906"/>
          </a:xfrm>
        </p:grpSpPr>
        <p:sp>
          <p:nvSpPr>
            <p:cNvPr id="80602" name="Freeform 1754">
              <a:extLst>
                <a:ext uri="{FF2B5EF4-FFF2-40B4-BE49-F238E27FC236}">
                  <a16:creationId xmlns:a16="http://schemas.microsoft.com/office/drawing/2014/main" id="{A07A7283-92B6-4F82-91AE-687FCABDB311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03" name="Freeform 1755">
              <a:extLst>
                <a:ext uri="{FF2B5EF4-FFF2-40B4-BE49-F238E27FC236}">
                  <a16:creationId xmlns:a16="http://schemas.microsoft.com/office/drawing/2014/main" id="{069C6834-CD7F-4C62-B0C9-51523534E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04" name="Freeform 1756">
              <a:extLst>
                <a:ext uri="{FF2B5EF4-FFF2-40B4-BE49-F238E27FC236}">
                  <a16:creationId xmlns:a16="http://schemas.microsoft.com/office/drawing/2014/main" id="{221CF6D2-7E8B-4A07-8BC8-8BB01310D9B6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05" name="Freeform 1757">
              <a:extLst>
                <a:ext uri="{FF2B5EF4-FFF2-40B4-BE49-F238E27FC236}">
                  <a16:creationId xmlns:a16="http://schemas.microsoft.com/office/drawing/2014/main" id="{FD39BBF6-4857-4B8E-B5FC-34D173AC8E90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06" name="Freeform 1758">
              <a:extLst>
                <a:ext uri="{FF2B5EF4-FFF2-40B4-BE49-F238E27FC236}">
                  <a16:creationId xmlns:a16="http://schemas.microsoft.com/office/drawing/2014/main" id="{050D4568-BE4C-431E-80A1-2EF81FA0352A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607" name="Group 1759">
            <a:extLst>
              <a:ext uri="{FF2B5EF4-FFF2-40B4-BE49-F238E27FC236}">
                <a16:creationId xmlns:a16="http://schemas.microsoft.com/office/drawing/2014/main" id="{DB84D7AD-1AAD-4B81-871D-5D506BA6F919}"/>
              </a:ext>
            </a:extLst>
          </p:cNvPr>
          <p:cNvGrpSpPr>
            <a:grpSpLocks/>
          </p:cNvGrpSpPr>
          <p:nvPr/>
        </p:nvGrpSpPr>
        <p:grpSpPr bwMode="auto">
          <a:xfrm rot="31698362" flipH="1" flipV="1">
            <a:off x="3541713" y="-4557713"/>
            <a:ext cx="1519237" cy="1479550"/>
            <a:chOff x="555" y="2018"/>
            <a:chExt cx="3577" cy="2967"/>
          </a:xfrm>
        </p:grpSpPr>
        <p:grpSp>
          <p:nvGrpSpPr>
            <p:cNvPr id="80608" name="Group 1760">
              <a:extLst>
                <a:ext uri="{FF2B5EF4-FFF2-40B4-BE49-F238E27FC236}">
                  <a16:creationId xmlns:a16="http://schemas.microsoft.com/office/drawing/2014/main" id="{B1B545E1-7096-4603-9824-9E09A04D3D82}"/>
                </a:ext>
              </a:extLst>
            </p:cNvPr>
            <p:cNvGrpSpPr>
              <a:grpSpLocks/>
            </p:cNvGrpSpPr>
            <p:nvPr/>
          </p:nvGrpSpPr>
          <p:grpSpPr bwMode="auto">
            <a:xfrm rot="-1944081">
              <a:off x="1491" y="2160"/>
              <a:ext cx="2641" cy="2825"/>
              <a:chOff x="0" y="-586"/>
              <a:chExt cx="4906" cy="4906"/>
            </a:xfrm>
          </p:grpSpPr>
          <p:sp>
            <p:nvSpPr>
              <p:cNvPr id="80609" name="Freeform 1761">
                <a:extLst>
                  <a:ext uri="{FF2B5EF4-FFF2-40B4-BE49-F238E27FC236}">
                    <a16:creationId xmlns:a16="http://schemas.microsoft.com/office/drawing/2014/main" id="{8EF8E1CF-0625-4AD5-B5F9-B2E38837DC37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10" name="Freeform 1762">
                <a:extLst>
                  <a:ext uri="{FF2B5EF4-FFF2-40B4-BE49-F238E27FC236}">
                    <a16:creationId xmlns:a16="http://schemas.microsoft.com/office/drawing/2014/main" id="{D07D37C6-0F23-47CC-B810-93431D00D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11" name="Freeform 1763">
                <a:extLst>
                  <a:ext uri="{FF2B5EF4-FFF2-40B4-BE49-F238E27FC236}">
                    <a16:creationId xmlns:a16="http://schemas.microsoft.com/office/drawing/2014/main" id="{EE8E095D-D56E-40AE-B910-3A63E84923FF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12" name="Freeform 1764">
                <a:extLst>
                  <a:ext uri="{FF2B5EF4-FFF2-40B4-BE49-F238E27FC236}">
                    <a16:creationId xmlns:a16="http://schemas.microsoft.com/office/drawing/2014/main" id="{B86D2AD4-2EFA-4DA9-9380-4FCFEC1E251F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13" name="Freeform 1765">
                <a:extLst>
                  <a:ext uri="{FF2B5EF4-FFF2-40B4-BE49-F238E27FC236}">
                    <a16:creationId xmlns:a16="http://schemas.microsoft.com/office/drawing/2014/main" id="{C96B1FEF-CDF5-4603-9A21-0AB21F92C3E7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0614" name="Group 1766">
              <a:extLst>
                <a:ext uri="{FF2B5EF4-FFF2-40B4-BE49-F238E27FC236}">
                  <a16:creationId xmlns:a16="http://schemas.microsoft.com/office/drawing/2014/main" id="{1E31521D-A4EF-48CB-8A76-65C6BD67467E}"/>
                </a:ext>
              </a:extLst>
            </p:cNvPr>
            <p:cNvGrpSpPr>
              <a:grpSpLocks/>
            </p:cNvGrpSpPr>
            <p:nvPr/>
          </p:nvGrpSpPr>
          <p:grpSpPr bwMode="auto">
            <a:xfrm rot="-3855785">
              <a:off x="647" y="1926"/>
              <a:ext cx="2641" cy="2825"/>
              <a:chOff x="0" y="-586"/>
              <a:chExt cx="4906" cy="4906"/>
            </a:xfrm>
          </p:grpSpPr>
          <p:sp>
            <p:nvSpPr>
              <p:cNvPr id="80615" name="Freeform 1767">
                <a:extLst>
                  <a:ext uri="{FF2B5EF4-FFF2-40B4-BE49-F238E27FC236}">
                    <a16:creationId xmlns:a16="http://schemas.microsoft.com/office/drawing/2014/main" id="{62D5EA66-5CF4-41D4-8E0A-1ABF24FD0861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16" name="Freeform 1768">
                <a:extLst>
                  <a:ext uri="{FF2B5EF4-FFF2-40B4-BE49-F238E27FC236}">
                    <a16:creationId xmlns:a16="http://schemas.microsoft.com/office/drawing/2014/main" id="{41976EC8-E797-4604-89AC-8B8DFB62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17" name="Freeform 1769">
                <a:extLst>
                  <a:ext uri="{FF2B5EF4-FFF2-40B4-BE49-F238E27FC236}">
                    <a16:creationId xmlns:a16="http://schemas.microsoft.com/office/drawing/2014/main" id="{CEB90F26-54AB-4B18-B319-C58B538388DC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18" name="Freeform 1770">
                <a:extLst>
                  <a:ext uri="{FF2B5EF4-FFF2-40B4-BE49-F238E27FC236}">
                    <a16:creationId xmlns:a16="http://schemas.microsoft.com/office/drawing/2014/main" id="{5C8482C4-9EDE-4117-AEBF-ED91F8A993AC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19" name="Freeform 1771">
                <a:extLst>
                  <a:ext uri="{FF2B5EF4-FFF2-40B4-BE49-F238E27FC236}">
                    <a16:creationId xmlns:a16="http://schemas.microsoft.com/office/drawing/2014/main" id="{2A044036-214D-45F2-89A4-83507D495AF2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0620" name="Group 1772">
            <a:extLst>
              <a:ext uri="{FF2B5EF4-FFF2-40B4-BE49-F238E27FC236}">
                <a16:creationId xmlns:a16="http://schemas.microsoft.com/office/drawing/2014/main" id="{A90A82FF-9A74-498B-8E3D-A2A61D153B60}"/>
              </a:ext>
            </a:extLst>
          </p:cNvPr>
          <p:cNvGrpSpPr>
            <a:grpSpLocks/>
          </p:cNvGrpSpPr>
          <p:nvPr/>
        </p:nvGrpSpPr>
        <p:grpSpPr bwMode="auto">
          <a:xfrm rot="1314831" flipH="1">
            <a:off x="2082800" y="-5741988"/>
            <a:ext cx="3394075" cy="5318125"/>
            <a:chOff x="555" y="2018"/>
            <a:chExt cx="3577" cy="2967"/>
          </a:xfrm>
        </p:grpSpPr>
        <p:grpSp>
          <p:nvGrpSpPr>
            <p:cNvPr id="80621" name="Group 1773">
              <a:extLst>
                <a:ext uri="{FF2B5EF4-FFF2-40B4-BE49-F238E27FC236}">
                  <a16:creationId xmlns:a16="http://schemas.microsoft.com/office/drawing/2014/main" id="{4690AC04-8C00-40D1-8036-85472403BFAA}"/>
                </a:ext>
              </a:extLst>
            </p:cNvPr>
            <p:cNvGrpSpPr>
              <a:grpSpLocks/>
            </p:cNvGrpSpPr>
            <p:nvPr/>
          </p:nvGrpSpPr>
          <p:grpSpPr bwMode="auto">
            <a:xfrm rot="-1944081">
              <a:off x="1491" y="2160"/>
              <a:ext cx="2641" cy="2825"/>
              <a:chOff x="0" y="-586"/>
              <a:chExt cx="4906" cy="4906"/>
            </a:xfrm>
          </p:grpSpPr>
          <p:sp>
            <p:nvSpPr>
              <p:cNvPr id="80622" name="Freeform 1774">
                <a:extLst>
                  <a:ext uri="{FF2B5EF4-FFF2-40B4-BE49-F238E27FC236}">
                    <a16:creationId xmlns:a16="http://schemas.microsoft.com/office/drawing/2014/main" id="{7348988C-0D94-4532-ACCB-B81ED5109F0C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23" name="Freeform 1775">
                <a:extLst>
                  <a:ext uri="{FF2B5EF4-FFF2-40B4-BE49-F238E27FC236}">
                    <a16:creationId xmlns:a16="http://schemas.microsoft.com/office/drawing/2014/main" id="{21585EBD-1C46-42E1-A82D-5CF01EC5D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24" name="Freeform 1776">
                <a:extLst>
                  <a:ext uri="{FF2B5EF4-FFF2-40B4-BE49-F238E27FC236}">
                    <a16:creationId xmlns:a16="http://schemas.microsoft.com/office/drawing/2014/main" id="{EDC0854C-2EA5-46E7-966A-FA2B5A0A73D3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25" name="Freeform 1777">
                <a:extLst>
                  <a:ext uri="{FF2B5EF4-FFF2-40B4-BE49-F238E27FC236}">
                    <a16:creationId xmlns:a16="http://schemas.microsoft.com/office/drawing/2014/main" id="{EC093633-28A4-4456-894F-9AE63AD5B35A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26" name="Freeform 1778">
                <a:extLst>
                  <a:ext uri="{FF2B5EF4-FFF2-40B4-BE49-F238E27FC236}">
                    <a16:creationId xmlns:a16="http://schemas.microsoft.com/office/drawing/2014/main" id="{96671603-1BD9-4C9D-AC71-EC766FBD0036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0627" name="Group 1779">
              <a:extLst>
                <a:ext uri="{FF2B5EF4-FFF2-40B4-BE49-F238E27FC236}">
                  <a16:creationId xmlns:a16="http://schemas.microsoft.com/office/drawing/2014/main" id="{C4DB310D-8491-43B1-B9F5-F12921701E0F}"/>
                </a:ext>
              </a:extLst>
            </p:cNvPr>
            <p:cNvGrpSpPr>
              <a:grpSpLocks/>
            </p:cNvGrpSpPr>
            <p:nvPr/>
          </p:nvGrpSpPr>
          <p:grpSpPr bwMode="auto">
            <a:xfrm rot="-3855785">
              <a:off x="647" y="1926"/>
              <a:ext cx="2641" cy="2825"/>
              <a:chOff x="0" y="-586"/>
              <a:chExt cx="4906" cy="4906"/>
            </a:xfrm>
          </p:grpSpPr>
          <p:sp>
            <p:nvSpPr>
              <p:cNvPr id="80628" name="Freeform 1780">
                <a:extLst>
                  <a:ext uri="{FF2B5EF4-FFF2-40B4-BE49-F238E27FC236}">
                    <a16:creationId xmlns:a16="http://schemas.microsoft.com/office/drawing/2014/main" id="{86A3AD83-526D-41EE-A705-EA61BCC9827B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29" name="Freeform 1781">
                <a:extLst>
                  <a:ext uri="{FF2B5EF4-FFF2-40B4-BE49-F238E27FC236}">
                    <a16:creationId xmlns:a16="http://schemas.microsoft.com/office/drawing/2014/main" id="{DDDD5CC7-1241-4343-AF11-8561A8C8B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30" name="Freeform 1782">
                <a:extLst>
                  <a:ext uri="{FF2B5EF4-FFF2-40B4-BE49-F238E27FC236}">
                    <a16:creationId xmlns:a16="http://schemas.microsoft.com/office/drawing/2014/main" id="{B99C5BC2-F040-49CA-8025-D3B2E17AE4FB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31" name="Freeform 1783">
                <a:extLst>
                  <a:ext uri="{FF2B5EF4-FFF2-40B4-BE49-F238E27FC236}">
                    <a16:creationId xmlns:a16="http://schemas.microsoft.com/office/drawing/2014/main" id="{625D2A9B-22FF-48FA-A820-082452DDD4BF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32" name="Freeform 1784">
                <a:extLst>
                  <a:ext uri="{FF2B5EF4-FFF2-40B4-BE49-F238E27FC236}">
                    <a16:creationId xmlns:a16="http://schemas.microsoft.com/office/drawing/2014/main" id="{AAA80D90-DACF-4716-9020-16500561B8DE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0633" name="Group 1785">
            <a:extLst>
              <a:ext uri="{FF2B5EF4-FFF2-40B4-BE49-F238E27FC236}">
                <a16:creationId xmlns:a16="http://schemas.microsoft.com/office/drawing/2014/main" id="{02D712AD-C021-4314-88DB-B4DBC775899A}"/>
              </a:ext>
            </a:extLst>
          </p:cNvPr>
          <p:cNvGrpSpPr>
            <a:grpSpLocks/>
          </p:cNvGrpSpPr>
          <p:nvPr/>
        </p:nvGrpSpPr>
        <p:grpSpPr bwMode="auto">
          <a:xfrm rot="20970751" flipH="1" flipV="1">
            <a:off x="1490663" y="-4560888"/>
            <a:ext cx="3600450" cy="2855913"/>
            <a:chOff x="0" y="-586"/>
            <a:chExt cx="4906" cy="4906"/>
          </a:xfrm>
        </p:grpSpPr>
        <p:sp>
          <p:nvSpPr>
            <p:cNvPr id="80634" name="Freeform 1786">
              <a:extLst>
                <a:ext uri="{FF2B5EF4-FFF2-40B4-BE49-F238E27FC236}">
                  <a16:creationId xmlns:a16="http://schemas.microsoft.com/office/drawing/2014/main" id="{377E93C4-9B51-44CD-8CBD-1CE4FE09BC20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35" name="Freeform 1787">
              <a:extLst>
                <a:ext uri="{FF2B5EF4-FFF2-40B4-BE49-F238E27FC236}">
                  <a16:creationId xmlns:a16="http://schemas.microsoft.com/office/drawing/2014/main" id="{F804F072-E8B4-478B-9192-13B0C96B5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36" name="Freeform 1788">
              <a:extLst>
                <a:ext uri="{FF2B5EF4-FFF2-40B4-BE49-F238E27FC236}">
                  <a16:creationId xmlns:a16="http://schemas.microsoft.com/office/drawing/2014/main" id="{E5B364D9-3BBF-4FCF-AF52-D9669643DE3E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37" name="Freeform 1789">
              <a:extLst>
                <a:ext uri="{FF2B5EF4-FFF2-40B4-BE49-F238E27FC236}">
                  <a16:creationId xmlns:a16="http://schemas.microsoft.com/office/drawing/2014/main" id="{546D1DDB-BC4E-4369-A9F4-89C186A42282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38" name="Freeform 1790">
              <a:extLst>
                <a:ext uri="{FF2B5EF4-FFF2-40B4-BE49-F238E27FC236}">
                  <a16:creationId xmlns:a16="http://schemas.microsoft.com/office/drawing/2014/main" id="{B6DD041E-A52F-4C9A-B6A2-7368E24018F8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639" name="Group 1791">
            <a:extLst>
              <a:ext uri="{FF2B5EF4-FFF2-40B4-BE49-F238E27FC236}">
                <a16:creationId xmlns:a16="http://schemas.microsoft.com/office/drawing/2014/main" id="{410F3EAA-BB9C-4466-A765-E9C685F5E7CE}"/>
              </a:ext>
            </a:extLst>
          </p:cNvPr>
          <p:cNvGrpSpPr>
            <a:grpSpLocks/>
          </p:cNvGrpSpPr>
          <p:nvPr/>
        </p:nvGrpSpPr>
        <p:grpSpPr bwMode="auto">
          <a:xfrm rot="20970751" flipH="1" flipV="1">
            <a:off x="2484438" y="-4635500"/>
            <a:ext cx="4625975" cy="3414712"/>
            <a:chOff x="0" y="-586"/>
            <a:chExt cx="4906" cy="4906"/>
          </a:xfrm>
        </p:grpSpPr>
        <p:sp>
          <p:nvSpPr>
            <p:cNvPr id="80640" name="Freeform 1792">
              <a:extLst>
                <a:ext uri="{FF2B5EF4-FFF2-40B4-BE49-F238E27FC236}">
                  <a16:creationId xmlns:a16="http://schemas.microsoft.com/office/drawing/2014/main" id="{BBA7EDE1-7FA2-458A-A227-11C3E603BE98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41" name="Freeform 1793">
              <a:extLst>
                <a:ext uri="{FF2B5EF4-FFF2-40B4-BE49-F238E27FC236}">
                  <a16:creationId xmlns:a16="http://schemas.microsoft.com/office/drawing/2014/main" id="{24590A2C-165C-46C7-9658-3F0AB05C8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42" name="Freeform 1794">
              <a:extLst>
                <a:ext uri="{FF2B5EF4-FFF2-40B4-BE49-F238E27FC236}">
                  <a16:creationId xmlns:a16="http://schemas.microsoft.com/office/drawing/2014/main" id="{93E8E341-C691-4FCF-8C7F-80E29D61296E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43" name="Freeform 1795">
              <a:extLst>
                <a:ext uri="{FF2B5EF4-FFF2-40B4-BE49-F238E27FC236}">
                  <a16:creationId xmlns:a16="http://schemas.microsoft.com/office/drawing/2014/main" id="{91D578B5-9A18-4242-AA68-FB10FFACC674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44" name="Freeform 1796">
              <a:extLst>
                <a:ext uri="{FF2B5EF4-FFF2-40B4-BE49-F238E27FC236}">
                  <a16:creationId xmlns:a16="http://schemas.microsoft.com/office/drawing/2014/main" id="{8E9A3DAF-8EB4-45F3-9BAD-3E8FCB12E2E0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645" name="Group 1797">
            <a:extLst>
              <a:ext uri="{FF2B5EF4-FFF2-40B4-BE49-F238E27FC236}">
                <a16:creationId xmlns:a16="http://schemas.microsoft.com/office/drawing/2014/main" id="{F666074F-B147-4A90-8D4C-3193D563F2BD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6292850" y="-6940550"/>
            <a:ext cx="1668463" cy="2303462"/>
            <a:chOff x="0" y="-586"/>
            <a:chExt cx="4906" cy="4906"/>
          </a:xfrm>
        </p:grpSpPr>
        <p:sp>
          <p:nvSpPr>
            <p:cNvPr id="80646" name="Freeform 1798">
              <a:extLst>
                <a:ext uri="{FF2B5EF4-FFF2-40B4-BE49-F238E27FC236}">
                  <a16:creationId xmlns:a16="http://schemas.microsoft.com/office/drawing/2014/main" id="{E572E554-8710-4968-8AD1-A4EE9593C014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47" name="Freeform 1799">
              <a:extLst>
                <a:ext uri="{FF2B5EF4-FFF2-40B4-BE49-F238E27FC236}">
                  <a16:creationId xmlns:a16="http://schemas.microsoft.com/office/drawing/2014/main" id="{29829731-32E3-45C6-9F6F-AB2A6DE5F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48" name="Freeform 1800">
              <a:extLst>
                <a:ext uri="{FF2B5EF4-FFF2-40B4-BE49-F238E27FC236}">
                  <a16:creationId xmlns:a16="http://schemas.microsoft.com/office/drawing/2014/main" id="{49CD5B5A-0EC0-4343-BA44-CEB75DBF4C4B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49" name="Freeform 1801">
              <a:extLst>
                <a:ext uri="{FF2B5EF4-FFF2-40B4-BE49-F238E27FC236}">
                  <a16:creationId xmlns:a16="http://schemas.microsoft.com/office/drawing/2014/main" id="{B51C6768-67A7-42E6-9180-B485A49338D8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50" name="Freeform 1802">
              <a:extLst>
                <a:ext uri="{FF2B5EF4-FFF2-40B4-BE49-F238E27FC236}">
                  <a16:creationId xmlns:a16="http://schemas.microsoft.com/office/drawing/2014/main" id="{C935B0D4-A444-4552-A964-FA529977431C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651" name="Group 1803">
            <a:extLst>
              <a:ext uri="{FF2B5EF4-FFF2-40B4-BE49-F238E27FC236}">
                <a16:creationId xmlns:a16="http://schemas.microsoft.com/office/drawing/2014/main" id="{23A5356C-AEC8-4183-8366-1CC34BDC67E3}"/>
              </a:ext>
            </a:extLst>
          </p:cNvPr>
          <p:cNvGrpSpPr>
            <a:grpSpLocks/>
          </p:cNvGrpSpPr>
          <p:nvPr/>
        </p:nvGrpSpPr>
        <p:grpSpPr bwMode="auto">
          <a:xfrm rot="30504208">
            <a:off x="5572125" y="-6292850"/>
            <a:ext cx="2154238" cy="1784350"/>
            <a:chOff x="0" y="-586"/>
            <a:chExt cx="4906" cy="4906"/>
          </a:xfrm>
        </p:grpSpPr>
        <p:sp>
          <p:nvSpPr>
            <p:cNvPr id="80652" name="Freeform 1804">
              <a:extLst>
                <a:ext uri="{FF2B5EF4-FFF2-40B4-BE49-F238E27FC236}">
                  <a16:creationId xmlns:a16="http://schemas.microsoft.com/office/drawing/2014/main" id="{EE726FB1-A5D8-483A-AC11-A38D4485F056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53" name="Freeform 1805">
              <a:extLst>
                <a:ext uri="{FF2B5EF4-FFF2-40B4-BE49-F238E27FC236}">
                  <a16:creationId xmlns:a16="http://schemas.microsoft.com/office/drawing/2014/main" id="{282478CA-12B7-43E0-811A-63A266240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54" name="Freeform 1806">
              <a:extLst>
                <a:ext uri="{FF2B5EF4-FFF2-40B4-BE49-F238E27FC236}">
                  <a16:creationId xmlns:a16="http://schemas.microsoft.com/office/drawing/2014/main" id="{5DE7FECF-0B6C-440D-B020-03063F1FE763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55" name="Freeform 1807">
              <a:extLst>
                <a:ext uri="{FF2B5EF4-FFF2-40B4-BE49-F238E27FC236}">
                  <a16:creationId xmlns:a16="http://schemas.microsoft.com/office/drawing/2014/main" id="{B0A54BF8-BD07-424A-9A43-B025EADA5A7B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56" name="Freeform 1808">
              <a:extLst>
                <a:ext uri="{FF2B5EF4-FFF2-40B4-BE49-F238E27FC236}">
                  <a16:creationId xmlns:a16="http://schemas.microsoft.com/office/drawing/2014/main" id="{0D9F6E48-0B91-486B-869D-E4104C5CA9B2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657" name="Group 1809">
            <a:extLst>
              <a:ext uri="{FF2B5EF4-FFF2-40B4-BE49-F238E27FC236}">
                <a16:creationId xmlns:a16="http://schemas.microsoft.com/office/drawing/2014/main" id="{F90A2BC2-F2AC-4C74-9237-6FCAFBC4A632}"/>
              </a:ext>
            </a:extLst>
          </p:cNvPr>
          <p:cNvGrpSpPr>
            <a:grpSpLocks/>
          </p:cNvGrpSpPr>
          <p:nvPr/>
        </p:nvGrpSpPr>
        <p:grpSpPr bwMode="auto">
          <a:xfrm>
            <a:off x="6869113" y="-6435725"/>
            <a:ext cx="1482725" cy="1303337"/>
            <a:chOff x="555" y="2018"/>
            <a:chExt cx="3577" cy="2967"/>
          </a:xfrm>
        </p:grpSpPr>
        <p:grpSp>
          <p:nvGrpSpPr>
            <p:cNvPr id="80658" name="Group 1810">
              <a:extLst>
                <a:ext uri="{FF2B5EF4-FFF2-40B4-BE49-F238E27FC236}">
                  <a16:creationId xmlns:a16="http://schemas.microsoft.com/office/drawing/2014/main" id="{0249AA71-BCCA-4915-B877-EFE780F0886D}"/>
                </a:ext>
              </a:extLst>
            </p:cNvPr>
            <p:cNvGrpSpPr>
              <a:grpSpLocks/>
            </p:cNvGrpSpPr>
            <p:nvPr/>
          </p:nvGrpSpPr>
          <p:grpSpPr bwMode="auto">
            <a:xfrm rot="-1944081">
              <a:off x="1491" y="2160"/>
              <a:ext cx="2641" cy="2825"/>
              <a:chOff x="0" y="-586"/>
              <a:chExt cx="4906" cy="4906"/>
            </a:xfrm>
          </p:grpSpPr>
          <p:sp>
            <p:nvSpPr>
              <p:cNvPr id="80659" name="Freeform 1811">
                <a:extLst>
                  <a:ext uri="{FF2B5EF4-FFF2-40B4-BE49-F238E27FC236}">
                    <a16:creationId xmlns:a16="http://schemas.microsoft.com/office/drawing/2014/main" id="{3492CDB5-83E6-44D7-8ED1-B83E8E7C62F6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60" name="Freeform 1812">
                <a:extLst>
                  <a:ext uri="{FF2B5EF4-FFF2-40B4-BE49-F238E27FC236}">
                    <a16:creationId xmlns:a16="http://schemas.microsoft.com/office/drawing/2014/main" id="{6D1DAB77-CE9F-46B0-A616-6E4799578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61" name="Freeform 1813">
                <a:extLst>
                  <a:ext uri="{FF2B5EF4-FFF2-40B4-BE49-F238E27FC236}">
                    <a16:creationId xmlns:a16="http://schemas.microsoft.com/office/drawing/2014/main" id="{46476855-FE2E-4966-97DF-CCED2810CBC8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62" name="Freeform 1814">
                <a:extLst>
                  <a:ext uri="{FF2B5EF4-FFF2-40B4-BE49-F238E27FC236}">
                    <a16:creationId xmlns:a16="http://schemas.microsoft.com/office/drawing/2014/main" id="{4F542CA4-C538-47B0-80F3-A60BE6410C4D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63" name="Freeform 1815">
                <a:extLst>
                  <a:ext uri="{FF2B5EF4-FFF2-40B4-BE49-F238E27FC236}">
                    <a16:creationId xmlns:a16="http://schemas.microsoft.com/office/drawing/2014/main" id="{8FCE8181-4509-41C7-84F7-5E8A62CBE63B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0664" name="Group 1816">
              <a:extLst>
                <a:ext uri="{FF2B5EF4-FFF2-40B4-BE49-F238E27FC236}">
                  <a16:creationId xmlns:a16="http://schemas.microsoft.com/office/drawing/2014/main" id="{4593F3C9-4E23-4EBC-B4CC-81F62BF3448D}"/>
                </a:ext>
              </a:extLst>
            </p:cNvPr>
            <p:cNvGrpSpPr>
              <a:grpSpLocks/>
            </p:cNvGrpSpPr>
            <p:nvPr/>
          </p:nvGrpSpPr>
          <p:grpSpPr bwMode="auto">
            <a:xfrm rot="-3855785">
              <a:off x="647" y="1926"/>
              <a:ext cx="2641" cy="2825"/>
              <a:chOff x="0" y="-586"/>
              <a:chExt cx="4906" cy="4906"/>
            </a:xfrm>
          </p:grpSpPr>
          <p:sp>
            <p:nvSpPr>
              <p:cNvPr id="80665" name="Freeform 1817">
                <a:extLst>
                  <a:ext uri="{FF2B5EF4-FFF2-40B4-BE49-F238E27FC236}">
                    <a16:creationId xmlns:a16="http://schemas.microsoft.com/office/drawing/2014/main" id="{310F08E5-7EDB-4398-A7C1-F484C07A41F4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66" name="Freeform 1818">
                <a:extLst>
                  <a:ext uri="{FF2B5EF4-FFF2-40B4-BE49-F238E27FC236}">
                    <a16:creationId xmlns:a16="http://schemas.microsoft.com/office/drawing/2014/main" id="{CD301CE0-C98B-4770-A42F-7FB17DA72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67" name="Freeform 1819">
                <a:extLst>
                  <a:ext uri="{FF2B5EF4-FFF2-40B4-BE49-F238E27FC236}">
                    <a16:creationId xmlns:a16="http://schemas.microsoft.com/office/drawing/2014/main" id="{4CEF8309-1673-402C-98DB-DF7D72D22F75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68" name="Freeform 1820">
                <a:extLst>
                  <a:ext uri="{FF2B5EF4-FFF2-40B4-BE49-F238E27FC236}">
                    <a16:creationId xmlns:a16="http://schemas.microsoft.com/office/drawing/2014/main" id="{DED64780-D8C8-44B3-A3B6-DDE82FB1A0D4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69" name="Freeform 1821">
                <a:extLst>
                  <a:ext uri="{FF2B5EF4-FFF2-40B4-BE49-F238E27FC236}">
                    <a16:creationId xmlns:a16="http://schemas.microsoft.com/office/drawing/2014/main" id="{E6FD16AC-24D6-45AB-99D3-AC21E4D61CE3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0670" name="Group 1822">
            <a:extLst>
              <a:ext uri="{FF2B5EF4-FFF2-40B4-BE49-F238E27FC236}">
                <a16:creationId xmlns:a16="http://schemas.microsoft.com/office/drawing/2014/main" id="{FCA2FFFD-C756-469C-8393-BBF1095F4355}"/>
              </a:ext>
            </a:extLst>
          </p:cNvPr>
          <p:cNvGrpSpPr>
            <a:grpSpLocks/>
          </p:cNvGrpSpPr>
          <p:nvPr/>
        </p:nvGrpSpPr>
        <p:grpSpPr bwMode="auto">
          <a:xfrm rot="34378641">
            <a:off x="6003925" y="-5716588"/>
            <a:ext cx="2054225" cy="577850"/>
            <a:chOff x="555" y="2018"/>
            <a:chExt cx="3577" cy="2967"/>
          </a:xfrm>
        </p:grpSpPr>
        <p:grpSp>
          <p:nvGrpSpPr>
            <p:cNvPr id="80671" name="Group 1823">
              <a:extLst>
                <a:ext uri="{FF2B5EF4-FFF2-40B4-BE49-F238E27FC236}">
                  <a16:creationId xmlns:a16="http://schemas.microsoft.com/office/drawing/2014/main" id="{D31BEE72-4BB4-4CA1-85B0-D893D37DD88C}"/>
                </a:ext>
              </a:extLst>
            </p:cNvPr>
            <p:cNvGrpSpPr>
              <a:grpSpLocks/>
            </p:cNvGrpSpPr>
            <p:nvPr/>
          </p:nvGrpSpPr>
          <p:grpSpPr bwMode="auto">
            <a:xfrm rot="-1944081">
              <a:off x="1491" y="2160"/>
              <a:ext cx="2641" cy="2825"/>
              <a:chOff x="0" y="-586"/>
              <a:chExt cx="4906" cy="4906"/>
            </a:xfrm>
          </p:grpSpPr>
          <p:sp>
            <p:nvSpPr>
              <p:cNvPr id="80672" name="Freeform 1824">
                <a:extLst>
                  <a:ext uri="{FF2B5EF4-FFF2-40B4-BE49-F238E27FC236}">
                    <a16:creationId xmlns:a16="http://schemas.microsoft.com/office/drawing/2014/main" id="{82B2002F-3929-4172-BACE-144053285699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73" name="Freeform 1825">
                <a:extLst>
                  <a:ext uri="{FF2B5EF4-FFF2-40B4-BE49-F238E27FC236}">
                    <a16:creationId xmlns:a16="http://schemas.microsoft.com/office/drawing/2014/main" id="{E2CFC2E7-4735-4E58-975F-A9F87904D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74" name="Freeform 1826">
                <a:extLst>
                  <a:ext uri="{FF2B5EF4-FFF2-40B4-BE49-F238E27FC236}">
                    <a16:creationId xmlns:a16="http://schemas.microsoft.com/office/drawing/2014/main" id="{9F9466C5-B9EB-4632-AD4F-F08859189520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75" name="Freeform 1827">
                <a:extLst>
                  <a:ext uri="{FF2B5EF4-FFF2-40B4-BE49-F238E27FC236}">
                    <a16:creationId xmlns:a16="http://schemas.microsoft.com/office/drawing/2014/main" id="{B9AD089A-B80B-4800-94B7-5F10419AF195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76" name="Freeform 1828">
                <a:extLst>
                  <a:ext uri="{FF2B5EF4-FFF2-40B4-BE49-F238E27FC236}">
                    <a16:creationId xmlns:a16="http://schemas.microsoft.com/office/drawing/2014/main" id="{7D214E5E-CABB-49D6-87CF-5A59E9451DCA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0677" name="Group 1829">
              <a:extLst>
                <a:ext uri="{FF2B5EF4-FFF2-40B4-BE49-F238E27FC236}">
                  <a16:creationId xmlns:a16="http://schemas.microsoft.com/office/drawing/2014/main" id="{BCD7E170-746D-481A-A675-6D6B15F9BCBF}"/>
                </a:ext>
              </a:extLst>
            </p:cNvPr>
            <p:cNvGrpSpPr>
              <a:grpSpLocks/>
            </p:cNvGrpSpPr>
            <p:nvPr/>
          </p:nvGrpSpPr>
          <p:grpSpPr bwMode="auto">
            <a:xfrm rot="-3855785">
              <a:off x="647" y="1926"/>
              <a:ext cx="2641" cy="2825"/>
              <a:chOff x="0" y="-586"/>
              <a:chExt cx="4906" cy="4906"/>
            </a:xfrm>
          </p:grpSpPr>
          <p:sp>
            <p:nvSpPr>
              <p:cNvPr id="80678" name="Freeform 1830">
                <a:extLst>
                  <a:ext uri="{FF2B5EF4-FFF2-40B4-BE49-F238E27FC236}">
                    <a16:creationId xmlns:a16="http://schemas.microsoft.com/office/drawing/2014/main" id="{0128CFAB-024B-4AB7-BD45-7CEFC8B235B4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79" name="Freeform 1831">
                <a:extLst>
                  <a:ext uri="{FF2B5EF4-FFF2-40B4-BE49-F238E27FC236}">
                    <a16:creationId xmlns:a16="http://schemas.microsoft.com/office/drawing/2014/main" id="{B566403A-5A84-4FBE-93CB-2CE0AA70E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80" name="Freeform 1832">
                <a:extLst>
                  <a:ext uri="{FF2B5EF4-FFF2-40B4-BE49-F238E27FC236}">
                    <a16:creationId xmlns:a16="http://schemas.microsoft.com/office/drawing/2014/main" id="{F7B111B0-F5A2-4D7A-B0CC-36C241A6FAFE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81" name="Freeform 1833">
                <a:extLst>
                  <a:ext uri="{FF2B5EF4-FFF2-40B4-BE49-F238E27FC236}">
                    <a16:creationId xmlns:a16="http://schemas.microsoft.com/office/drawing/2014/main" id="{599AEA26-FE06-4CF6-84DF-C443440AED9E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682" name="Freeform 1834">
                <a:extLst>
                  <a:ext uri="{FF2B5EF4-FFF2-40B4-BE49-F238E27FC236}">
                    <a16:creationId xmlns:a16="http://schemas.microsoft.com/office/drawing/2014/main" id="{CCC04C64-569D-4C75-A052-01E1DA9A2311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0683" name="Group 1835">
            <a:extLst>
              <a:ext uri="{FF2B5EF4-FFF2-40B4-BE49-F238E27FC236}">
                <a16:creationId xmlns:a16="http://schemas.microsoft.com/office/drawing/2014/main" id="{2D645F92-419B-4B28-BC4C-47F78DF1066B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9810750" y="661988"/>
            <a:ext cx="3246438" cy="2019300"/>
            <a:chOff x="0" y="-586"/>
            <a:chExt cx="4906" cy="4906"/>
          </a:xfrm>
        </p:grpSpPr>
        <p:sp>
          <p:nvSpPr>
            <p:cNvPr id="80684" name="Freeform 1836">
              <a:extLst>
                <a:ext uri="{FF2B5EF4-FFF2-40B4-BE49-F238E27FC236}">
                  <a16:creationId xmlns:a16="http://schemas.microsoft.com/office/drawing/2014/main" id="{6EE40768-77F4-4E82-BCB9-C4E307BC8BC3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85" name="Freeform 1837">
              <a:extLst>
                <a:ext uri="{FF2B5EF4-FFF2-40B4-BE49-F238E27FC236}">
                  <a16:creationId xmlns:a16="http://schemas.microsoft.com/office/drawing/2014/main" id="{83CC75E3-442B-41EA-8469-271C59F99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86" name="Freeform 1838">
              <a:extLst>
                <a:ext uri="{FF2B5EF4-FFF2-40B4-BE49-F238E27FC236}">
                  <a16:creationId xmlns:a16="http://schemas.microsoft.com/office/drawing/2014/main" id="{211B11A7-DDFD-40CD-8E80-50856A89DFE5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87" name="Freeform 1839">
              <a:extLst>
                <a:ext uri="{FF2B5EF4-FFF2-40B4-BE49-F238E27FC236}">
                  <a16:creationId xmlns:a16="http://schemas.microsoft.com/office/drawing/2014/main" id="{E52C40AA-3D23-4D5E-994F-5C5DA786CF84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88" name="Freeform 1840">
              <a:extLst>
                <a:ext uri="{FF2B5EF4-FFF2-40B4-BE49-F238E27FC236}">
                  <a16:creationId xmlns:a16="http://schemas.microsoft.com/office/drawing/2014/main" id="{1EDF09C2-DDD1-4136-ADB4-A0274AF436B3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689" name="Group 1841">
            <a:extLst>
              <a:ext uri="{FF2B5EF4-FFF2-40B4-BE49-F238E27FC236}">
                <a16:creationId xmlns:a16="http://schemas.microsoft.com/office/drawing/2014/main" id="{973AD202-3195-4ABD-9D2E-3A9720D4646C}"/>
              </a:ext>
            </a:extLst>
          </p:cNvPr>
          <p:cNvGrpSpPr>
            <a:grpSpLocks/>
          </p:cNvGrpSpPr>
          <p:nvPr/>
        </p:nvGrpSpPr>
        <p:grpSpPr bwMode="auto">
          <a:xfrm rot="30503221">
            <a:off x="-5508625" y="765175"/>
            <a:ext cx="1887537" cy="3473450"/>
            <a:chOff x="0" y="-586"/>
            <a:chExt cx="4906" cy="4906"/>
          </a:xfrm>
        </p:grpSpPr>
        <p:sp>
          <p:nvSpPr>
            <p:cNvPr id="80690" name="Freeform 1842">
              <a:extLst>
                <a:ext uri="{FF2B5EF4-FFF2-40B4-BE49-F238E27FC236}">
                  <a16:creationId xmlns:a16="http://schemas.microsoft.com/office/drawing/2014/main" id="{7C8EA9D1-F25C-4E5F-8157-4912439BD4A9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91" name="Freeform 1843">
              <a:extLst>
                <a:ext uri="{FF2B5EF4-FFF2-40B4-BE49-F238E27FC236}">
                  <a16:creationId xmlns:a16="http://schemas.microsoft.com/office/drawing/2014/main" id="{795A599D-452A-4858-AE21-B208709CD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92" name="Freeform 1844">
              <a:extLst>
                <a:ext uri="{FF2B5EF4-FFF2-40B4-BE49-F238E27FC236}">
                  <a16:creationId xmlns:a16="http://schemas.microsoft.com/office/drawing/2014/main" id="{336B14A5-D872-436F-93BA-86FA938AD7AB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93" name="Freeform 1845">
              <a:extLst>
                <a:ext uri="{FF2B5EF4-FFF2-40B4-BE49-F238E27FC236}">
                  <a16:creationId xmlns:a16="http://schemas.microsoft.com/office/drawing/2014/main" id="{EB1FCD7F-F1B8-44AC-8899-4CC660553223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94" name="Freeform 1846">
              <a:extLst>
                <a:ext uri="{FF2B5EF4-FFF2-40B4-BE49-F238E27FC236}">
                  <a16:creationId xmlns:a16="http://schemas.microsoft.com/office/drawing/2014/main" id="{CC922E47-47D8-4E90-B186-2C18F17477F0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695" name="Group 1847">
            <a:extLst>
              <a:ext uri="{FF2B5EF4-FFF2-40B4-BE49-F238E27FC236}">
                <a16:creationId xmlns:a16="http://schemas.microsoft.com/office/drawing/2014/main" id="{FA619706-C91D-4981-8153-D7AE81C9499B}"/>
              </a:ext>
            </a:extLst>
          </p:cNvPr>
          <p:cNvGrpSpPr>
            <a:grpSpLocks/>
          </p:cNvGrpSpPr>
          <p:nvPr/>
        </p:nvGrpSpPr>
        <p:grpSpPr bwMode="auto">
          <a:xfrm rot="41200173">
            <a:off x="9144000" y="373063"/>
            <a:ext cx="3246438" cy="2019300"/>
            <a:chOff x="0" y="-586"/>
            <a:chExt cx="4906" cy="4906"/>
          </a:xfrm>
        </p:grpSpPr>
        <p:sp>
          <p:nvSpPr>
            <p:cNvPr id="80696" name="Freeform 1848">
              <a:extLst>
                <a:ext uri="{FF2B5EF4-FFF2-40B4-BE49-F238E27FC236}">
                  <a16:creationId xmlns:a16="http://schemas.microsoft.com/office/drawing/2014/main" id="{A69AE7F9-271D-4112-B010-618549777570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97" name="Freeform 1849">
              <a:extLst>
                <a:ext uri="{FF2B5EF4-FFF2-40B4-BE49-F238E27FC236}">
                  <a16:creationId xmlns:a16="http://schemas.microsoft.com/office/drawing/2014/main" id="{25A0C996-9237-4311-9C4F-02F4E8605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98" name="Freeform 1850">
              <a:extLst>
                <a:ext uri="{FF2B5EF4-FFF2-40B4-BE49-F238E27FC236}">
                  <a16:creationId xmlns:a16="http://schemas.microsoft.com/office/drawing/2014/main" id="{068B0794-D8C6-4D04-BA92-3B6E1AC48C93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699" name="Freeform 1851">
              <a:extLst>
                <a:ext uri="{FF2B5EF4-FFF2-40B4-BE49-F238E27FC236}">
                  <a16:creationId xmlns:a16="http://schemas.microsoft.com/office/drawing/2014/main" id="{0CFCAF98-7277-4D04-97DC-985630515661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00" name="Freeform 1852">
              <a:extLst>
                <a:ext uri="{FF2B5EF4-FFF2-40B4-BE49-F238E27FC236}">
                  <a16:creationId xmlns:a16="http://schemas.microsoft.com/office/drawing/2014/main" id="{C7D295F7-1203-4869-A59F-7FCF3866B48C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01" name="Group 1853">
            <a:extLst>
              <a:ext uri="{FF2B5EF4-FFF2-40B4-BE49-F238E27FC236}">
                <a16:creationId xmlns:a16="http://schemas.microsoft.com/office/drawing/2014/main" id="{1F537376-7ACB-46BF-B3B5-937DD16EBAC8}"/>
              </a:ext>
            </a:extLst>
          </p:cNvPr>
          <p:cNvGrpSpPr>
            <a:grpSpLocks/>
          </p:cNvGrpSpPr>
          <p:nvPr/>
        </p:nvGrpSpPr>
        <p:grpSpPr bwMode="auto">
          <a:xfrm rot="39288281">
            <a:off x="10603706" y="13494"/>
            <a:ext cx="1887538" cy="3473450"/>
            <a:chOff x="0" y="-586"/>
            <a:chExt cx="4906" cy="4906"/>
          </a:xfrm>
        </p:grpSpPr>
        <p:sp>
          <p:nvSpPr>
            <p:cNvPr id="80702" name="Freeform 1854">
              <a:extLst>
                <a:ext uri="{FF2B5EF4-FFF2-40B4-BE49-F238E27FC236}">
                  <a16:creationId xmlns:a16="http://schemas.microsoft.com/office/drawing/2014/main" id="{0781D687-3BDE-4852-8E65-ACD53220C731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03" name="Freeform 1855">
              <a:extLst>
                <a:ext uri="{FF2B5EF4-FFF2-40B4-BE49-F238E27FC236}">
                  <a16:creationId xmlns:a16="http://schemas.microsoft.com/office/drawing/2014/main" id="{27AD2355-30E3-4DE8-8175-84060C4E5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04" name="Freeform 1856">
              <a:extLst>
                <a:ext uri="{FF2B5EF4-FFF2-40B4-BE49-F238E27FC236}">
                  <a16:creationId xmlns:a16="http://schemas.microsoft.com/office/drawing/2014/main" id="{2DE3AD28-1BA2-4E06-AA21-1207D01379EC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05" name="Freeform 1857">
              <a:extLst>
                <a:ext uri="{FF2B5EF4-FFF2-40B4-BE49-F238E27FC236}">
                  <a16:creationId xmlns:a16="http://schemas.microsoft.com/office/drawing/2014/main" id="{A2A0A17C-72AB-42F8-8FC8-33F4D011CBAD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06" name="Freeform 1858">
              <a:extLst>
                <a:ext uri="{FF2B5EF4-FFF2-40B4-BE49-F238E27FC236}">
                  <a16:creationId xmlns:a16="http://schemas.microsoft.com/office/drawing/2014/main" id="{684CA813-A310-4A56-B89D-CF90E1D5C9C5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07" name="Group 1859">
            <a:extLst>
              <a:ext uri="{FF2B5EF4-FFF2-40B4-BE49-F238E27FC236}">
                <a16:creationId xmlns:a16="http://schemas.microsoft.com/office/drawing/2014/main" id="{761BA3CF-39CD-4312-957D-45E932765B67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9469438" y="1008063"/>
            <a:ext cx="4008437" cy="1544637"/>
            <a:chOff x="0" y="-586"/>
            <a:chExt cx="4906" cy="4906"/>
          </a:xfrm>
        </p:grpSpPr>
        <p:sp>
          <p:nvSpPr>
            <p:cNvPr id="80708" name="Freeform 1860">
              <a:extLst>
                <a:ext uri="{FF2B5EF4-FFF2-40B4-BE49-F238E27FC236}">
                  <a16:creationId xmlns:a16="http://schemas.microsoft.com/office/drawing/2014/main" id="{320F0FCE-A16F-4BDF-8E32-93DE77285157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09" name="Freeform 1861">
              <a:extLst>
                <a:ext uri="{FF2B5EF4-FFF2-40B4-BE49-F238E27FC236}">
                  <a16:creationId xmlns:a16="http://schemas.microsoft.com/office/drawing/2014/main" id="{4695E072-9B9F-4A4D-B133-B74225C9A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10" name="Freeform 1862">
              <a:extLst>
                <a:ext uri="{FF2B5EF4-FFF2-40B4-BE49-F238E27FC236}">
                  <a16:creationId xmlns:a16="http://schemas.microsoft.com/office/drawing/2014/main" id="{5BB6E389-BC97-4B01-8101-7D9E3139AA18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11" name="Freeform 1863">
              <a:extLst>
                <a:ext uri="{FF2B5EF4-FFF2-40B4-BE49-F238E27FC236}">
                  <a16:creationId xmlns:a16="http://schemas.microsoft.com/office/drawing/2014/main" id="{32D7BD0B-8B3C-4A29-8DF3-8899612A2BB9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12" name="Freeform 1864">
              <a:extLst>
                <a:ext uri="{FF2B5EF4-FFF2-40B4-BE49-F238E27FC236}">
                  <a16:creationId xmlns:a16="http://schemas.microsoft.com/office/drawing/2014/main" id="{D7FCE4EE-9385-40FE-BD21-9FD629DAC059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13" name="Group 1865">
            <a:extLst>
              <a:ext uri="{FF2B5EF4-FFF2-40B4-BE49-F238E27FC236}">
                <a16:creationId xmlns:a16="http://schemas.microsoft.com/office/drawing/2014/main" id="{47A574BE-6AAF-4EEA-A072-447AB009AE99}"/>
              </a:ext>
            </a:extLst>
          </p:cNvPr>
          <p:cNvGrpSpPr>
            <a:grpSpLocks/>
          </p:cNvGrpSpPr>
          <p:nvPr/>
        </p:nvGrpSpPr>
        <p:grpSpPr bwMode="auto">
          <a:xfrm rot="30503752">
            <a:off x="10406063" y="0"/>
            <a:ext cx="1158875" cy="3473450"/>
            <a:chOff x="0" y="-586"/>
            <a:chExt cx="4906" cy="4906"/>
          </a:xfrm>
        </p:grpSpPr>
        <p:sp>
          <p:nvSpPr>
            <p:cNvPr id="80714" name="Freeform 1866">
              <a:extLst>
                <a:ext uri="{FF2B5EF4-FFF2-40B4-BE49-F238E27FC236}">
                  <a16:creationId xmlns:a16="http://schemas.microsoft.com/office/drawing/2014/main" id="{A1D3ADB9-3D19-40C6-ADC3-18EDBB83C6FC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15" name="Freeform 1867">
              <a:extLst>
                <a:ext uri="{FF2B5EF4-FFF2-40B4-BE49-F238E27FC236}">
                  <a16:creationId xmlns:a16="http://schemas.microsoft.com/office/drawing/2014/main" id="{CBD0840C-A722-4D8E-8F94-C99AB6577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16" name="Freeform 1868">
              <a:extLst>
                <a:ext uri="{FF2B5EF4-FFF2-40B4-BE49-F238E27FC236}">
                  <a16:creationId xmlns:a16="http://schemas.microsoft.com/office/drawing/2014/main" id="{80848F94-AF6A-45D1-AE8A-811AACA52898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17" name="Freeform 1869">
              <a:extLst>
                <a:ext uri="{FF2B5EF4-FFF2-40B4-BE49-F238E27FC236}">
                  <a16:creationId xmlns:a16="http://schemas.microsoft.com/office/drawing/2014/main" id="{AB2608F6-D710-43C7-A422-9AD47A845D19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18" name="Freeform 1870">
              <a:extLst>
                <a:ext uri="{FF2B5EF4-FFF2-40B4-BE49-F238E27FC236}">
                  <a16:creationId xmlns:a16="http://schemas.microsoft.com/office/drawing/2014/main" id="{F0B63443-FE56-4563-B51E-24582A5AF827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19" name="Group 1871">
            <a:extLst>
              <a:ext uri="{FF2B5EF4-FFF2-40B4-BE49-F238E27FC236}">
                <a16:creationId xmlns:a16="http://schemas.microsoft.com/office/drawing/2014/main" id="{5D004885-22E5-449F-839F-A250AEC0BBFB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7596188" y="-2665413"/>
            <a:ext cx="2501900" cy="417513"/>
            <a:chOff x="0" y="-586"/>
            <a:chExt cx="4906" cy="4906"/>
          </a:xfrm>
        </p:grpSpPr>
        <p:sp>
          <p:nvSpPr>
            <p:cNvPr id="80720" name="Freeform 1872">
              <a:extLst>
                <a:ext uri="{FF2B5EF4-FFF2-40B4-BE49-F238E27FC236}">
                  <a16:creationId xmlns:a16="http://schemas.microsoft.com/office/drawing/2014/main" id="{2BB625E0-5421-47D3-8BD0-2716C83BE094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21" name="Freeform 1873">
              <a:extLst>
                <a:ext uri="{FF2B5EF4-FFF2-40B4-BE49-F238E27FC236}">
                  <a16:creationId xmlns:a16="http://schemas.microsoft.com/office/drawing/2014/main" id="{28A36D79-67C9-42D3-8BFE-917AB3F3D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22" name="Freeform 1874">
              <a:extLst>
                <a:ext uri="{FF2B5EF4-FFF2-40B4-BE49-F238E27FC236}">
                  <a16:creationId xmlns:a16="http://schemas.microsoft.com/office/drawing/2014/main" id="{C1D9B363-D0F0-4357-BE65-8E13F70D87CE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23" name="Freeform 1875">
              <a:extLst>
                <a:ext uri="{FF2B5EF4-FFF2-40B4-BE49-F238E27FC236}">
                  <a16:creationId xmlns:a16="http://schemas.microsoft.com/office/drawing/2014/main" id="{00A11596-E7D1-47A9-84D2-74558B43D920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24" name="Freeform 1876">
              <a:extLst>
                <a:ext uri="{FF2B5EF4-FFF2-40B4-BE49-F238E27FC236}">
                  <a16:creationId xmlns:a16="http://schemas.microsoft.com/office/drawing/2014/main" id="{7C528A34-D712-44E7-89D6-BBD4F22EAED6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25" name="Group 1877">
            <a:extLst>
              <a:ext uri="{FF2B5EF4-FFF2-40B4-BE49-F238E27FC236}">
                <a16:creationId xmlns:a16="http://schemas.microsoft.com/office/drawing/2014/main" id="{E5FC5F3D-8887-4A8B-BE2F-4CE5CC20AC33}"/>
              </a:ext>
            </a:extLst>
          </p:cNvPr>
          <p:cNvGrpSpPr>
            <a:grpSpLocks/>
          </p:cNvGrpSpPr>
          <p:nvPr/>
        </p:nvGrpSpPr>
        <p:grpSpPr bwMode="auto">
          <a:xfrm rot="8902859" flipH="1">
            <a:off x="7204075" y="-3513138"/>
            <a:ext cx="4117975" cy="1789113"/>
            <a:chOff x="0" y="-586"/>
            <a:chExt cx="4906" cy="4906"/>
          </a:xfrm>
        </p:grpSpPr>
        <p:sp>
          <p:nvSpPr>
            <p:cNvPr id="80726" name="Freeform 1878">
              <a:extLst>
                <a:ext uri="{FF2B5EF4-FFF2-40B4-BE49-F238E27FC236}">
                  <a16:creationId xmlns:a16="http://schemas.microsoft.com/office/drawing/2014/main" id="{6C7B787B-2620-4039-BBA0-EF3384C001A6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27" name="Freeform 1879">
              <a:extLst>
                <a:ext uri="{FF2B5EF4-FFF2-40B4-BE49-F238E27FC236}">
                  <a16:creationId xmlns:a16="http://schemas.microsoft.com/office/drawing/2014/main" id="{BDD6E56A-D60A-4739-86E8-F1480811E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28" name="Freeform 1880">
              <a:extLst>
                <a:ext uri="{FF2B5EF4-FFF2-40B4-BE49-F238E27FC236}">
                  <a16:creationId xmlns:a16="http://schemas.microsoft.com/office/drawing/2014/main" id="{E404409C-13D0-42F7-BD45-04C4176D791F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29" name="Freeform 1881">
              <a:extLst>
                <a:ext uri="{FF2B5EF4-FFF2-40B4-BE49-F238E27FC236}">
                  <a16:creationId xmlns:a16="http://schemas.microsoft.com/office/drawing/2014/main" id="{6D129079-047A-4FF4-A758-91174B50E86F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30" name="Freeform 1882">
              <a:extLst>
                <a:ext uri="{FF2B5EF4-FFF2-40B4-BE49-F238E27FC236}">
                  <a16:creationId xmlns:a16="http://schemas.microsoft.com/office/drawing/2014/main" id="{619BC45B-4611-4A56-9BBD-09B37BEC8943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31" name="Group 1883">
            <a:extLst>
              <a:ext uri="{FF2B5EF4-FFF2-40B4-BE49-F238E27FC236}">
                <a16:creationId xmlns:a16="http://schemas.microsoft.com/office/drawing/2014/main" id="{93D8EEA7-7674-47DF-A7D0-754C812126FC}"/>
              </a:ext>
            </a:extLst>
          </p:cNvPr>
          <p:cNvGrpSpPr>
            <a:grpSpLocks/>
          </p:cNvGrpSpPr>
          <p:nvPr/>
        </p:nvGrpSpPr>
        <p:grpSpPr bwMode="auto">
          <a:xfrm rot="19597727" flipH="1">
            <a:off x="7756525" y="-4779963"/>
            <a:ext cx="2773363" cy="3344863"/>
            <a:chOff x="0" y="-586"/>
            <a:chExt cx="4906" cy="4906"/>
          </a:xfrm>
        </p:grpSpPr>
        <p:sp>
          <p:nvSpPr>
            <p:cNvPr id="80732" name="Freeform 1884">
              <a:extLst>
                <a:ext uri="{FF2B5EF4-FFF2-40B4-BE49-F238E27FC236}">
                  <a16:creationId xmlns:a16="http://schemas.microsoft.com/office/drawing/2014/main" id="{53E6D093-E6C4-4129-BD5C-F8A1A590571F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33" name="Freeform 1885">
              <a:extLst>
                <a:ext uri="{FF2B5EF4-FFF2-40B4-BE49-F238E27FC236}">
                  <a16:creationId xmlns:a16="http://schemas.microsoft.com/office/drawing/2014/main" id="{8A8E8003-230E-42C4-BEDC-9A59D398B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34" name="Freeform 1886">
              <a:extLst>
                <a:ext uri="{FF2B5EF4-FFF2-40B4-BE49-F238E27FC236}">
                  <a16:creationId xmlns:a16="http://schemas.microsoft.com/office/drawing/2014/main" id="{31A3C67F-283F-4009-B9BA-E0FA968FC990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35" name="Freeform 1887">
              <a:extLst>
                <a:ext uri="{FF2B5EF4-FFF2-40B4-BE49-F238E27FC236}">
                  <a16:creationId xmlns:a16="http://schemas.microsoft.com/office/drawing/2014/main" id="{43BAB5F4-9929-43AA-B295-66F0AE3B7AF9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36" name="Freeform 1888">
              <a:extLst>
                <a:ext uri="{FF2B5EF4-FFF2-40B4-BE49-F238E27FC236}">
                  <a16:creationId xmlns:a16="http://schemas.microsoft.com/office/drawing/2014/main" id="{BC2F2A8F-850A-4469-99BB-CE5367E14A2F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37" name="Group 1889">
            <a:extLst>
              <a:ext uri="{FF2B5EF4-FFF2-40B4-BE49-F238E27FC236}">
                <a16:creationId xmlns:a16="http://schemas.microsoft.com/office/drawing/2014/main" id="{6929F99A-C6CA-489E-A4E9-192C0B82B21B}"/>
              </a:ext>
            </a:extLst>
          </p:cNvPr>
          <p:cNvGrpSpPr>
            <a:grpSpLocks/>
          </p:cNvGrpSpPr>
          <p:nvPr/>
        </p:nvGrpSpPr>
        <p:grpSpPr bwMode="auto">
          <a:xfrm rot="39291339" flipH="1" flipV="1">
            <a:off x="7622381" y="-3363118"/>
            <a:ext cx="2162175" cy="1236662"/>
            <a:chOff x="0" y="-586"/>
            <a:chExt cx="4906" cy="4906"/>
          </a:xfrm>
        </p:grpSpPr>
        <p:sp>
          <p:nvSpPr>
            <p:cNvPr id="80738" name="Freeform 1890">
              <a:extLst>
                <a:ext uri="{FF2B5EF4-FFF2-40B4-BE49-F238E27FC236}">
                  <a16:creationId xmlns:a16="http://schemas.microsoft.com/office/drawing/2014/main" id="{BCA957CA-83A9-4AD2-A70D-8BEFA3B6634D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39" name="Freeform 1891">
              <a:extLst>
                <a:ext uri="{FF2B5EF4-FFF2-40B4-BE49-F238E27FC236}">
                  <a16:creationId xmlns:a16="http://schemas.microsoft.com/office/drawing/2014/main" id="{18BE58EC-2F0B-4F9B-9695-73E8F9CBF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40" name="Freeform 1892">
              <a:extLst>
                <a:ext uri="{FF2B5EF4-FFF2-40B4-BE49-F238E27FC236}">
                  <a16:creationId xmlns:a16="http://schemas.microsoft.com/office/drawing/2014/main" id="{82F236A8-C543-4445-8BBC-B3779CE5D1DC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41" name="Freeform 1893">
              <a:extLst>
                <a:ext uri="{FF2B5EF4-FFF2-40B4-BE49-F238E27FC236}">
                  <a16:creationId xmlns:a16="http://schemas.microsoft.com/office/drawing/2014/main" id="{87ED4250-7D47-4E9A-8B5E-D0086DC810A8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42" name="Freeform 1894">
              <a:extLst>
                <a:ext uri="{FF2B5EF4-FFF2-40B4-BE49-F238E27FC236}">
                  <a16:creationId xmlns:a16="http://schemas.microsoft.com/office/drawing/2014/main" id="{57888E1B-EBD0-4315-BF3B-93134566D051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43" name="Group 1895">
            <a:extLst>
              <a:ext uri="{FF2B5EF4-FFF2-40B4-BE49-F238E27FC236}">
                <a16:creationId xmlns:a16="http://schemas.microsoft.com/office/drawing/2014/main" id="{519DEF86-D42C-4377-82D1-24D2B4CFF2F8}"/>
              </a:ext>
            </a:extLst>
          </p:cNvPr>
          <p:cNvGrpSpPr>
            <a:grpSpLocks/>
          </p:cNvGrpSpPr>
          <p:nvPr/>
        </p:nvGrpSpPr>
        <p:grpSpPr bwMode="auto">
          <a:xfrm rot="10849907" flipH="1">
            <a:off x="7920038" y="-4203700"/>
            <a:ext cx="2811462" cy="2044700"/>
            <a:chOff x="0" y="-586"/>
            <a:chExt cx="4906" cy="4906"/>
          </a:xfrm>
        </p:grpSpPr>
        <p:sp>
          <p:nvSpPr>
            <p:cNvPr id="80744" name="Freeform 1896">
              <a:extLst>
                <a:ext uri="{FF2B5EF4-FFF2-40B4-BE49-F238E27FC236}">
                  <a16:creationId xmlns:a16="http://schemas.microsoft.com/office/drawing/2014/main" id="{A4D033DD-72E7-4953-93E2-571B80EC527D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45" name="Freeform 1897">
              <a:extLst>
                <a:ext uri="{FF2B5EF4-FFF2-40B4-BE49-F238E27FC236}">
                  <a16:creationId xmlns:a16="http://schemas.microsoft.com/office/drawing/2014/main" id="{09115C9B-D62A-43EE-8901-0217749CD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46" name="Freeform 1898">
              <a:extLst>
                <a:ext uri="{FF2B5EF4-FFF2-40B4-BE49-F238E27FC236}">
                  <a16:creationId xmlns:a16="http://schemas.microsoft.com/office/drawing/2014/main" id="{6606D0A5-7400-4F22-8453-A6F550C392A4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47" name="Freeform 1899">
              <a:extLst>
                <a:ext uri="{FF2B5EF4-FFF2-40B4-BE49-F238E27FC236}">
                  <a16:creationId xmlns:a16="http://schemas.microsoft.com/office/drawing/2014/main" id="{F59A73EA-628C-4E60-89C8-86648E78F804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48" name="Freeform 1900">
              <a:extLst>
                <a:ext uri="{FF2B5EF4-FFF2-40B4-BE49-F238E27FC236}">
                  <a16:creationId xmlns:a16="http://schemas.microsoft.com/office/drawing/2014/main" id="{9A74C649-6CC2-49AB-8F66-0773512CF0CC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49" name="Group 1901">
            <a:extLst>
              <a:ext uri="{FF2B5EF4-FFF2-40B4-BE49-F238E27FC236}">
                <a16:creationId xmlns:a16="http://schemas.microsoft.com/office/drawing/2014/main" id="{FB41AF7E-B9A1-420B-86B8-7E47A1612AF0}"/>
              </a:ext>
            </a:extLst>
          </p:cNvPr>
          <p:cNvGrpSpPr>
            <a:grpSpLocks/>
          </p:cNvGrpSpPr>
          <p:nvPr/>
        </p:nvGrpSpPr>
        <p:grpSpPr bwMode="auto">
          <a:xfrm rot="30506104" flipH="1" flipV="1">
            <a:off x="9144000" y="-4564063"/>
            <a:ext cx="1990725" cy="2513013"/>
            <a:chOff x="0" y="-586"/>
            <a:chExt cx="4906" cy="4906"/>
          </a:xfrm>
        </p:grpSpPr>
        <p:sp>
          <p:nvSpPr>
            <p:cNvPr id="80750" name="Freeform 1902">
              <a:extLst>
                <a:ext uri="{FF2B5EF4-FFF2-40B4-BE49-F238E27FC236}">
                  <a16:creationId xmlns:a16="http://schemas.microsoft.com/office/drawing/2014/main" id="{D2F976FE-01F5-4EBB-BEB4-FE5032934D00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51" name="Freeform 1903">
              <a:extLst>
                <a:ext uri="{FF2B5EF4-FFF2-40B4-BE49-F238E27FC236}">
                  <a16:creationId xmlns:a16="http://schemas.microsoft.com/office/drawing/2014/main" id="{859A0B22-6CA3-4ACA-A8BF-5336625C0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52" name="Freeform 1904">
              <a:extLst>
                <a:ext uri="{FF2B5EF4-FFF2-40B4-BE49-F238E27FC236}">
                  <a16:creationId xmlns:a16="http://schemas.microsoft.com/office/drawing/2014/main" id="{D15265BF-07EB-48AD-8285-497C5077D611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53" name="Freeform 1905">
              <a:extLst>
                <a:ext uri="{FF2B5EF4-FFF2-40B4-BE49-F238E27FC236}">
                  <a16:creationId xmlns:a16="http://schemas.microsoft.com/office/drawing/2014/main" id="{F69E5238-5187-4170-9DC9-F208AB849412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54" name="Freeform 1906">
              <a:extLst>
                <a:ext uri="{FF2B5EF4-FFF2-40B4-BE49-F238E27FC236}">
                  <a16:creationId xmlns:a16="http://schemas.microsoft.com/office/drawing/2014/main" id="{2786797D-E05D-4878-AD04-4BCA1EEEDC0A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55" name="Group 1907">
            <a:extLst>
              <a:ext uri="{FF2B5EF4-FFF2-40B4-BE49-F238E27FC236}">
                <a16:creationId xmlns:a16="http://schemas.microsoft.com/office/drawing/2014/main" id="{F030BF6A-2118-47CD-A33A-EAA84FD284D8}"/>
              </a:ext>
            </a:extLst>
          </p:cNvPr>
          <p:cNvGrpSpPr>
            <a:grpSpLocks/>
          </p:cNvGrpSpPr>
          <p:nvPr/>
        </p:nvGrpSpPr>
        <p:grpSpPr bwMode="auto">
          <a:xfrm rot="10817556" flipH="1">
            <a:off x="-3851275" y="-3195638"/>
            <a:ext cx="1460500" cy="2019300"/>
            <a:chOff x="0" y="-586"/>
            <a:chExt cx="4906" cy="4906"/>
          </a:xfrm>
        </p:grpSpPr>
        <p:sp>
          <p:nvSpPr>
            <p:cNvPr id="80756" name="Freeform 1908">
              <a:extLst>
                <a:ext uri="{FF2B5EF4-FFF2-40B4-BE49-F238E27FC236}">
                  <a16:creationId xmlns:a16="http://schemas.microsoft.com/office/drawing/2014/main" id="{E462955E-ED83-4014-8DEE-EBFEFF8C9826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57" name="Freeform 1909">
              <a:extLst>
                <a:ext uri="{FF2B5EF4-FFF2-40B4-BE49-F238E27FC236}">
                  <a16:creationId xmlns:a16="http://schemas.microsoft.com/office/drawing/2014/main" id="{AE63FFD3-8DAD-49A3-88BE-B6FC36A41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58" name="Freeform 1910">
              <a:extLst>
                <a:ext uri="{FF2B5EF4-FFF2-40B4-BE49-F238E27FC236}">
                  <a16:creationId xmlns:a16="http://schemas.microsoft.com/office/drawing/2014/main" id="{47795DC7-D89E-42BE-8EAA-CF3A5B94D51D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59" name="Freeform 1911">
              <a:extLst>
                <a:ext uri="{FF2B5EF4-FFF2-40B4-BE49-F238E27FC236}">
                  <a16:creationId xmlns:a16="http://schemas.microsoft.com/office/drawing/2014/main" id="{684CE25C-56A9-43D2-83CF-3A23A8955806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60" name="Freeform 1912">
              <a:extLst>
                <a:ext uri="{FF2B5EF4-FFF2-40B4-BE49-F238E27FC236}">
                  <a16:creationId xmlns:a16="http://schemas.microsoft.com/office/drawing/2014/main" id="{B108F13E-80A6-4ACD-B474-EAD150A6AAA4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61" name="Group 1913">
            <a:extLst>
              <a:ext uri="{FF2B5EF4-FFF2-40B4-BE49-F238E27FC236}">
                <a16:creationId xmlns:a16="http://schemas.microsoft.com/office/drawing/2014/main" id="{B6A332CE-1471-4F23-AA3C-72F15EFDC8C0}"/>
              </a:ext>
            </a:extLst>
          </p:cNvPr>
          <p:cNvGrpSpPr>
            <a:grpSpLocks/>
          </p:cNvGrpSpPr>
          <p:nvPr/>
        </p:nvGrpSpPr>
        <p:grpSpPr bwMode="auto">
          <a:xfrm rot="8903221" flipH="1">
            <a:off x="-3995738" y="-3987800"/>
            <a:ext cx="3033713" cy="3473450"/>
            <a:chOff x="0" y="-586"/>
            <a:chExt cx="4906" cy="4906"/>
          </a:xfrm>
        </p:grpSpPr>
        <p:sp>
          <p:nvSpPr>
            <p:cNvPr id="80762" name="Freeform 1914">
              <a:extLst>
                <a:ext uri="{FF2B5EF4-FFF2-40B4-BE49-F238E27FC236}">
                  <a16:creationId xmlns:a16="http://schemas.microsoft.com/office/drawing/2014/main" id="{4B2EC770-49FE-4894-821E-EEAC79FB1D52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63" name="Freeform 1915">
              <a:extLst>
                <a:ext uri="{FF2B5EF4-FFF2-40B4-BE49-F238E27FC236}">
                  <a16:creationId xmlns:a16="http://schemas.microsoft.com/office/drawing/2014/main" id="{9025109A-CB34-46F0-935E-B31CAEC20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64" name="Freeform 1916">
              <a:extLst>
                <a:ext uri="{FF2B5EF4-FFF2-40B4-BE49-F238E27FC236}">
                  <a16:creationId xmlns:a16="http://schemas.microsoft.com/office/drawing/2014/main" id="{2177D9F2-BC0E-45F7-B37C-7B3F6FAE50A3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65" name="Freeform 1917">
              <a:extLst>
                <a:ext uri="{FF2B5EF4-FFF2-40B4-BE49-F238E27FC236}">
                  <a16:creationId xmlns:a16="http://schemas.microsoft.com/office/drawing/2014/main" id="{9F2BA0DB-CE1C-430D-BD83-46F89092EC54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66" name="Freeform 1918">
              <a:extLst>
                <a:ext uri="{FF2B5EF4-FFF2-40B4-BE49-F238E27FC236}">
                  <a16:creationId xmlns:a16="http://schemas.microsoft.com/office/drawing/2014/main" id="{0EE49F44-0853-4678-92C2-DAD95080E97A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67" name="Group 1919">
            <a:extLst>
              <a:ext uri="{FF2B5EF4-FFF2-40B4-BE49-F238E27FC236}">
                <a16:creationId xmlns:a16="http://schemas.microsoft.com/office/drawing/2014/main" id="{2625E2E3-FA5E-4E3A-9913-6C66731E5192}"/>
              </a:ext>
            </a:extLst>
          </p:cNvPr>
          <p:cNvGrpSpPr>
            <a:grpSpLocks/>
          </p:cNvGrpSpPr>
          <p:nvPr/>
        </p:nvGrpSpPr>
        <p:grpSpPr bwMode="auto">
          <a:xfrm rot="19601085" flipH="1">
            <a:off x="-3419475" y="-2836863"/>
            <a:ext cx="1685925" cy="2019300"/>
            <a:chOff x="0" y="-586"/>
            <a:chExt cx="4906" cy="4906"/>
          </a:xfrm>
        </p:grpSpPr>
        <p:sp>
          <p:nvSpPr>
            <p:cNvPr id="80768" name="Freeform 1920">
              <a:extLst>
                <a:ext uri="{FF2B5EF4-FFF2-40B4-BE49-F238E27FC236}">
                  <a16:creationId xmlns:a16="http://schemas.microsoft.com/office/drawing/2014/main" id="{07A7E8F1-E135-4099-98D9-35A0A31BA867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69" name="Freeform 1921">
              <a:extLst>
                <a:ext uri="{FF2B5EF4-FFF2-40B4-BE49-F238E27FC236}">
                  <a16:creationId xmlns:a16="http://schemas.microsoft.com/office/drawing/2014/main" id="{22341A77-C461-4081-9BE4-2352953F3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70" name="Freeform 1922">
              <a:extLst>
                <a:ext uri="{FF2B5EF4-FFF2-40B4-BE49-F238E27FC236}">
                  <a16:creationId xmlns:a16="http://schemas.microsoft.com/office/drawing/2014/main" id="{F5DE4BCC-9332-44B3-B9BE-818EBD214FAA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71" name="Freeform 1923">
              <a:extLst>
                <a:ext uri="{FF2B5EF4-FFF2-40B4-BE49-F238E27FC236}">
                  <a16:creationId xmlns:a16="http://schemas.microsoft.com/office/drawing/2014/main" id="{8852E503-6ADA-4AD2-BCB7-E3749C44FC76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72" name="Freeform 1924">
              <a:extLst>
                <a:ext uri="{FF2B5EF4-FFF2-40B4-BE49-F238E27FC236}">
                  <a16:creationId xmlns:a16="http://schemas.microsoft.com/office/drawing/2014/main" id="{4B267FB4-E340-46B3-8599-77D19C971152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73" name="Group 1925">
            <a:extLst>
              <a:ext uri="{FF2B5EF4-FFF2-40B4-BE49-F238E27FC236}">
                <a16:creationId xmlns:a16="http://schemas.microsoft.com/office/drawing/2014/main" id="{F4941896-CC8E-4F1A-9233-DEC1FDDEF308}"/>
              </a:ext>
            </a:extLst>
          </p:cNvPr>
          <p:cNvGrpSpPr>
            <a:grpSpLocks/>
          </p:cNvGrpSpPr>
          <p:nvPr/>
        </p:nvGrpSpPr>
        <p:grpSpPr bwMode="auto">
          <a:xfrm rot="17688376" flipH="1">
            <a:off x="-3092450" y="-2084388"/>
            <a:ext cx="1887538" cy="382587"/>
            <a:chOff x="0" y="-586"/>
            <a:chExt cx="4906" cy="4906"/>
          </a:xfrm>
        </p:grpSpPr>
        <p:sp>
          <p:nvSpPr>
            <p:cNvPr id="80774" name="Freeform 1926">
              <a:extLst>
                <a:ext uri="{FF2B5EF4-FFF2-40B4-BE49-F238E27FC236}">
                  <a16:creationId xmlns:a16="http://schemas.microsoft.com/office/drawing/2014/main" id="{2FACFF14-DF2D-46BF-B8DC-E6D7A308FF60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75" name="Freeform 1927">
              <a:extLst>
                <a:ext uri="{FF2B5EF4-FFF2-40B4-BE49-F238E27FC236}">
                  <a16:creationId xmlns:a16="http://schemas.microsoft.com/office/drawing/2014/main" id="{21765082-DD77-4761-9407-C71F370E2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76" name="Freeform 1928">
              <a:extLst>
                <a:ext uri="{FF2B5EF4-FFF2-40B4-BE49-F238E27FC236}">
                  <a16:creationId xmlns:a16="http://schemas.microsoft.com/office/drawing/2014/main" id="{263CACAE-31E1-40BF-8CFD-C63C5993DF0D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77" name="Freeform 1929">
              <a:extLst>
                <a:ext uri="{FF2B5EF4-FFF2-40B4-BE49-F238E27FC236}">
                  <a16:creationId xmlns:a16="http://schemas.microsoft.com/office/drawing/2014/main" id="{1A366DE7-14B4-4190-81C2-F128C4B7090B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78" name="Freeform 1930">
              <a:extLst>
                <a:ext uri="{FF2B5EF4-FFF2-40B4-BE49-F238E27FC236}">
                  <a16:creationId xmlns:a16="http://schemas.microsoft.com/office/drawing/2014/main" id="{AA10C692-1156-4855-97A2-EA6470957316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79" name="Group 1931">
            <a:extLst>
              <a:ext uri="{FF2B5EF4-FFF2-40B4-BE49-F238E27FC236}">
                <a16:creationId xmlns:a16="http://schemas.microsoft.com/office/drawing/2014/main" id="{EC374655-39D2-4905-891B-993BDA706E35}"/>
              </a:ext>
            </a:extLst>
          </p:cNvPr>
          <p:cNvGrpSpPr>
            <a:grpSpLocks/>
          </p:cNvGrpSpPr>
          <p:nvPr/>
        </p:nvGrpSpPr>
        <p:grpSpPr bwMode="auto">
          <a:xfrm rot="10817593" flipH="1">
            <a:off x="-3132138" y="-2908300"/>
            <a:ext cx="1573213" cy="1544637"/>
            <a:chOff x="0" y="-586"/>
            <a:chExt cx="4906" cy="4906"/>
          </a:xfrm>
        </p:grpSpPr>
        <p:sp>
          <p:nvSpPr>
            <p:cNvPr id="80780" name="Freeform 1932">
              <a:extLst>
                <a:ext uri="{FF2B5EF4-FFF2-40B4-BE49-F238E27FC236}">
                  <a16:creationId xmlns:a16="http://schemas.microsoft.com/office/drawing/2014/main" id="{E0293443-A0FE-4CA7-A5B2-ED122C87ECC0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81" name="Freeform 1933">
              <a:extLst>
                <a:ext uri="{FF2B5EF4-FFF2-40B4-BE49-F238E27FC236}">
                  <a16:creationId xmlns:a16="http://schemas.microsoft.com/office/drawing/2014/main" id="{4F2F0296-9C03-402C-83EF-A4BA84612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82" name="Freeform 1934">
              <a:extLst>
                <a:ext uri="{FF2B5EF4-FFF2-40B4-BE49-F238E27FC236}">
                  <a16:creationId xmlns:a16="http://schemas.microsoft.com/office/drawing/2014/main" id="{0FC47EE5-A82C-4434-8DDC-FDCAA0D87FDE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83" name="Freeform 1935">
              <a:extLst>
                <a:ext uri="{FF2B5EF4-FFF2-40B4-BE49-F238E27FC236}">
                  <a16:creationId xmlns:a16="http://schemas.microsoft.com/office/drawing/2014/main" id="{2B47EA64-80BD-4710-88BA-EA8C2D15E329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84" name="Freeform 1936">
              <a:extLst>
                <a:ext uri="{FF2B5EF4-FFF2-40B4-BE49-F238E27FC236}">
                  <a16:creationId xmlns:a16="http://schemas.microsoft.com/office/drawing/2014/main" id="{A7C24CD0-868A-44EF-8A42-ECA468F980A7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85" name="Group 1937">
            <a:extLst>
              <a:ext uri="{FF2B5EF4-FFF2-40B4-BE49-F238E27FC236}">
                <a16:creationId xmlns:a16="http://schemas.microsoft.com/office/drawing/2014/main" id="{A4006332-EA60-4C09-93CC-7D62DD64574A}"/>
              </a:ext>
            </a:extLst>
          </p:cNvPr>
          <p:cNvGrpSpPr>
            <a:grpSpLocks/>
          </p:cNvGrpSpPr>
          <p:nvPr/>
        </p:nvGrpSpPr>
        <p:grpSpPr bwMode="auto">
          <a:xfrm rot="8903752" flipH="1">
            <a:off x="-3924300" y="-4203700"/>
            <a:ext cx="3051175" cy="3473450"/>
            <a:chOff x="0" y="-586"/>
            <a:chExt cx="4906" cy="4906"/>
          </a:xfrm>
        </p:grpSpPr>
        <p:sp>
          <p:nvSpPr>
            <p:cNvPr id="80786" name="Freeform 1938">
              <a:extLst>
                <a:ext uri="{FF2B5EF4-FFF2-40B4-BE49-F238E27FC236}">
                  <a16:creationId xmlns:a16="http://schemas.microsoft.com/office/drawing/2014/main" id="{80217422-2E4C-4117-8E8A-0C28C2E27BC4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87" name="Freeform 1939">
              <a:extLst>
                <a:ext uri="{FF2B5EF4-FFF2-40B4-BE49-F238E27FC236}">
                  <a16:creationId xmlns:a16="http://schemas.microsoft.com/office/drawing/2014/main" id="{C5492E30-8149-4D81-8513-222F5E1D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88" name="Freeform 1940">
              <a:extLst>
                <a:ext uri="{FF2B5EF4-FFF2-40B4-BE49-F238E27FC236}">
                  <a16:creationId xmlns:a16="http://schemas.microsoft.com/office/drawing/2014/main" id="{8220F8A5-7289-4752-BE08-0471AC4A7DAC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89" name="Freeform 1941">
              <a:extLst>
                <a:ext uri="{FF2B5EF4-FFF2-40B4-BE49-F238E27FC236}">
                  <a16:creationId xmlns:a16="http://schemas.microsoft.com/office/drawing/2014/main" id="{29226985-1884-4459-99DC-8B2F6950271D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90" name="Freeform 1942">
              <a:extLst>
                <a:ext uri="{FF2B5EF4-FFF2-40B4-BE49-F238E27FC236}">
                  <a16:creationId xmlns:a16="http://schemas.microsoft.com/office/drawing/2014/main" id="{0741CBB8-0815-43A2-8C88-24DAEBFEF04B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91" name="Group 1943">
            <a:extLst>
              <a:ext uri="{FF2B5EF4-FFF2-40B4-BE49-F238E27FC236}">
                <a16:creationId xmlns:a16="http://schemas.microsoft.com/office/drawing/2014/main" id="{0D1F50B2-47F3-4288-A862-B73D29DFE235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8054975" y="-8308975"/>
            <a:ext cx="1616075" cy="1631950"/>
            <a:chOff x="0" y="-586"/>
            <a:chExt cx="4906" cy="4906"/>
          </a:xfrm>
        </p:grpSpPr>
        <p:sp>
          <p:nvSpPr>
            <p:cNvPr id="80792" name="Freeform 1944">
              <a:extLst>
                <a:ext uri="{FF2B5EF4-FFF2-40B4-BE49-F238E27FC236}">
                  <a16:creationId xmlns:a16="http://schemas.microsoft.com/office/drawing/2014/main" id="{43A5F4D0-4138-4856-9BE5-CD4F3B9BF57E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93" name="Freeform 1945">
              <a:extLst>
                <a:ext uri="{FF2B5EF4-FFF2-40B4-BE49-F238E27FC236}">
                  <a16:creationId xmlns:a16="http://schemas.microsoft.com/office/drawing/2014/main" id="{D2D8B355-9EFE-4D61-9436-EEA55428C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94" name="Freeform 1946">
              <a:extLst>
                <a:ext uri="{FF2B5EF4-FFF2-40B4-BE49-F238E27FC236}">
                  <a16:creationId xmlns:a16="http://schemas.microsoft.com/office/drawing/2014/main" id="{EA1BC35B-1D03-44E9-AFB3-34B70AFBD15E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95" name="Freeform 1947">
              <a:extLst>
                <a:ext uri="{FF2B5EF4-FFF2-40B4-BE49-F238E27FC236}">
                  <a16:creationId xmlns:a16="http://schemas.microsoft.com/office/drawing/2014/main" id="{FBD46D18-A8AA-4B2E-A11D-5744850A5E6E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96" name="Freeform 1948">
              <a:extLst>
                <a:ext uri="{FF2B5EF4-FFF2-40B4-BE49-F238E27FC236}">
                  <a16:creationId xmlns:a16="http://schemas.microsoft.com/office/drawing/2014/main" id="{DDCEAFF2-486F-4F5D-AD94-A93B30EE6C33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797" name="Group 1949">
            <a:extLst>
              <a:ext uri="{FF2B5EF4-FFF2-40B4-BE49-F238E27FC236}">
                <a16:creationId xmlns:a16="http://schemas.microsoft.com/office/drawing/2014/main" id="{E2B0DF5D-B436-4B12-9473-244022782F93}"/>
              </a:ext>
            </a:extLst>
          </p:cNvPr>
          <p:cNvGrpSpPr>
            <a:grpSpLocks/>
          </p:cNvGrpSpPr>
          <p:nvPr/>
        </p:nvGrpSpPr>
        <p:grpSpPr bwMode="auto">
          <a:xfrm rot="8904456" flipV="1">
            <a:off x="7962900" y="-10077450"/>
            <a:ext cx="2851150" cy="3097212"/>
            <a:chOff x="0" y="-586"/>
            <a:chExt cx="4906" cy="4906"/>
          </a:xfrm>
        </p:grpSpPr>
        <p:sp>
          <p:nvSpPr>
            <p:cNvPr id="80798" name="Freeform 1950">
              <a:extLst>
                <a:ext uri="{FF2B5EF4-FFF2-40B4-BE49-F238E27FC236}">
                  <a16:creationId xmlns:a16="http://schemas.microsoft.com/office/drawing/2014/main" id="{C7CCC696-65CA-4A0C-BA7A-FE367CCF067B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799" name="Freeform 1951">
              <a:extLst>
                <a:ext uri="{FF2B5EF4-FFF2-40B4-BE49-F238E27FC236}">
                  <a16:creationId xmlns:a16="http://schemas.microsoft.com/office/drawing/2014/main" id="{E73BE006-0A7E-4272-8910-AC1DD4312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00" name="Freeform 1952">
              <a:extLst>
                <a:ext uri="{FF2B5EF4-FFF2-40B4-BE49-F238E27FC236}">
                  <a16:creationId xmlns:a16="http://schemas.microsoft.com/office/drawing/2014/main" id="{5469F674-6562-4709-ACC3-D4EB28FDD37E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01" name="Freeform 1953">
              <a:extLst>
                <a:ext uri="{FF2B5EF4-FFF2-40B4-BE49-F238E27FC236}">
                  <a16:creationId xmlns:a16="http://schemas.microsoft.com/office/drawing/2014/main" id="{0F593307-4B1F-498B-9F9D-6FAB06BEBE67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02" name="Freeform 1954">
              <a:extLst>
                <a:ext uri="{FF2B5EF4-FFF2-40B4-BE49-F238E27FC236}">
                  <a16:creationId xmlns:a16="http://schemas.microsoft.com/office/drawing/2014/main" id="{162A7F52-9A8E-4CFB-B0BF-7DDFB09031F9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803" name="Group 1955">
            <a:extLst>
              <a:ext uri="{FF2B5EF4-FFF2-40B4-BE49-F238E27FC236}">
                <a16:creationId xmlns:a16="http://schemas.microsoft.com/office/drawing/2014/main" id="{5A2E5462-AE8A-4CE7-BB39-848F24A10B1C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8537575" y="-8734425"/>
            <a:ext cx="1519238" cy="1479550"/>
            <a:chOff x="555" y="2018"/>
            <a:chExt cx="3577" cy="2967"/>
          </a:xfrm>
        </p:grpSpPr>
        <p:grpSp>
          <p:nvGrpSpPr>
            <p:cNvPr id="80804" name="Group 1956">
              <a:extLst>
                <a:ext uri="{FF2B5EF4-FFF2-40B4-BE49-F238E27FC236}">
                  <a16:creationId xmlns:a16="http://schemas.microsoft.com/office/drawing/2014/main" id="{852C7BF2-82BB-4279-B3BC-0DF481EC208B}"/>
                </a:ext>
              </a:extLst>
            </p:cNvPr>
            <p:cNvGrpSpPr>
              <a:grpSpLocks/>
            </p:cNvGrpSpPr>
            <p:nvPr/>
          </p:nvGrpSpPr>
          <p:grpSpPr bwMode="auto">
            <a:xfrm rot="-1944081">
              <a:off x="1491" y="2160"/>
              <a:ext cx="2641" cy="2825"/>
              <a:chOff x="0" y="-586"/>
              <a:chExt cx="4906" cy="4906"/>
            </a:xfrm>
          </p:grpSpPr>
          <p:sp>
            <p:nvSpPr>
              <p:cNvPr id="80805" name="Freeform 1957">
                <a:extLst>
                  <a:ext uri="{FF2B5EF4-FFF2-40B4-BE49-F238E27FC236}">
                    <a16:creationId xmlns:a16="http://schemas.microsoft.com/office/drawing/2014/main" id="{8937DE10-5574-4561-9696-C7D78F1D7B77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06" name="Freeform 1958">
                <a:extLst>
                  <a:ext uri="{FF2B5EF4-FFF2-40B4-BE49-F238E27FC236}">
                    <a16:creationId xmlns:a16="http://schemas.microsoft.com/office/drawing/2014/main" id="{1DBBEDAE-A11C-430C-AC5B-F3F26555A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07" name="Freeform 1959">
                <a:extLst>
                  <a:ext uri="{FF2B5EF4-FFF2-40B4-BE49-F238E27FC236}">
                    <a16:creationId xmlns:a16="http://schemas.microsoft.com/office/drawing/2014/main" id="{70D0E27F-E462-4C99-A472-33A0E0FF4A72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08" name="Freeform 1960">
                <a:extLst>
                  <a:ext uri="{FF2B5EF4-FFF2-40B4-BE49-F238E27FC236}">
                    <a16:creationId xmlns:a16="http://schemas.microsoft.com/office/drawing/2014/main" id="{C348B91D-583A-446E-B790-9C11CAC9CB2E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09" name="Freeform 1961">
                <a:extLst>
                  <a:ext uri="{FF2B5EF4-FFF2-40B4-BE49-F238E27FC236}">
                    <a16:creationId xmlns:a16="http://schemas.microsoft.com/office/drawing/2014/main" id="{098B64D4-091E-4B05-B9C0-E74A5D362225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0810" name="Group 1962">
              <a:extLst>
                <a:ext uri="{FF2B5EF4-FFF2-40B4-BE49-F238E27FC236}">
                  <a16:creationId xmlns:a16="http://schemas.microsoft.com/office/drawing/2014/main" id="{7CCBA49A-6489-4586-9B5B-0A0144E12C85}"/>
                </a:ext>
              </a:extLst>
            </p:cNvPr>
            <p:cNvGrpSpPr>
              <a:grpSpLocks/>
            </p:cNvGrpSpPr>
            <p:nvPr/>
          </p:nvGrpSpPr>
          <p:grpSpPr bwMode="auto">
            <a:xfrm rot="-3855785">
              <a:off x="647" y="1926"/>
              <a:ext cx="2641" cy="2825"/>
              <a:chOff x="0" y="-586"/>
              <a:chExt cx="4906" cy="4906"/>
            </a:xfrm>
          </p:grpSpPr>
          <p:sp>
            <p:nvSpPr>
              <p:cNvPr id="80811" name="Freeform 1963">
                <a:extLst>
                  <a:ext uri="{FF2B5EF4-FFF2-40B4-BE49-F238E27FC236}">
                    <a16:creationId xmlns:a16="http://schemas.microsoft.com/office/drawing/2014/main" id="{E88C7EE8-F50F-43E4-8F9B-D9893D86276B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12" name="Freeform 1964">
                <a:extLst>
                  <a:ext uri="{FF2B5EF4-FFF2-40B4-BE49-F238E27FC236}">
                    <a16:creationId xmlns:a16="http://schemas.microsoft.com/office/drawing/2014/main" id="{D2B182F3-2DD8-45D0-B25C-ADD0F4569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13" name="Freeform 1965">
                <a:extLst>
                  <a:ext uri="{FF2B5EF4-FFF2-40B4-BE49-F238E27FC236}">
                    <a16:creationId xmlns:a16="http://schemas.microsoft.com/office/drawing/2014/main" id="{E89194E8-8822-4D30-AF9D-52BC9E2E5881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14" name="Freeform 1966">
                <a:extLst>
                  <a:ext uri="{FF2B5EF4-FFF2-40B4-BE49-F238E27FC236}">
                    <a16:creationId xmlns:a16="http://schemas.microsoft.com/office/drawing/2014/main" id="{B42FEF7B-F220-474E-BE8F-D54CAA9DF1DF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15" name="Freeform 1967">
                <a:extLst>
                  <a:ext uri="{FF2B5EF4-FFF2-40B4-BE49-F238E27FC236}">
                    <a16:creationId xmlns:a16="http://schemas.microsoft.com/office/drawing/2014/main" id="{A900E63F-DF34-4292-8117-DA07E22256E8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0816" name="Group 1968">
            <a:extLst>
              <a:ext uri="{FF2B5EF4-FFF2-40B4-BE49-F238E27FC236}">
                <a16:creationId xmlns:a16="http://schemas.microsoft.com/office/drawing/2014/main" id="{C6B9148B-51DB-48B2-95E2-5AB6E38D24E5}"/>
              </a:ext>
            </a:extLst>
          </p:cNvPr>
          <p:cNvGrpSpPr>
            <a:grpSpLocks/>
          </p:cNvGrpSpPr>
          <p:nvPr/>
        </p:nvGrpSpPr>
        <p:grpSpPr bwMode="auto">
          <a:xfrm rot="12758818" flipH="1">
            <a:off x="-4645025" y="-3771900"/>
            <a:ext cx="3394075" cy="5318125"/>
            <a:chOff x="555" y="2018"/>
            <a:chExt cx="3577" cy="2967"/>
          </a:xfrm>
        </p:grpSpPr>
        <p:grpSp>
          <p:nvGrpSpPr>
            <p:cNvPr id="80817" name="Group 1969">
              <a:extLst>
                <a:ext uri="{FF2B5EF4-FFF2-40B4-BE49-F238E27FC236}">
                  <a16:creationId xmlns:a16="http://schemas.microsoft.com/office/drawing/2014/main" id="{D5BE6EC7-39CB-456A-A84D-A96DDBD5BEB8}"/>
                </a:ext>
              </a:extLst>
            </p:cNvPr>
            <p:cNvGrpSpPr>
              <a:grpSpLocks/>
            </p:cNvGrpSpPr>
            <p:nvPr/>
          </p:nvGrpSpPr>
          <p:grpSpPr bwMode="auto">
            <a:xfrm rot="-1944081">
              <a:off x="1491" y="2160"/>
              <a:ext cx="2641" cy="2825"/>
              <a:chOff x="0" y="-586"/>
              <a:chExt cx="4906" cy="4906"/>
            </a:xfrm>
          </p:grpSpPr>
          <p:sp>
            <p:nvSpPr>
              <p:cNvPr id="80818" name="Freeform 1970">
                <a:extLst>
                  <a:ext uri="{FF2B5EF4-FFF2-40B4-BE49-F238E27FC236}">
                    <a16:creationId xmlns:a16="http://schemas.microsoft.com/office/drawing/2014/main" id="{C029717C-73F8-40B5-9182-AFF08868E4B3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19" name="Freeform 1971">
                <a:extLst>
                  <a:ext uri="{FF2B5EF4-FFF2-40B4-BE49-F238E27FC236}">
                    <a16:creationId xmlns:a16="http://schemas.microsoft.com/office/drawing/2014/main" id="{F48AC19D-0604-41F1-92AA-03F25969D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20" name="Freeform 1972">
                <a:extLst>
                  <a:ext uri="{FF2B5EF4-FFF2-40B4-BE49-F238E27FC236}">
                    <a16:creationId xmlns:a16="http://schemas.microsoft.com/office/drawing/2014/main" id="{3E6485B3-9CA1-4CE8-B710-6A018DDD1A17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21" name="Freeform 1973">
                <a:extLst>
                  <a:ext uri="{FF2B5EF4-FFF2-40B4-BE49-F238E27FC236}">
                    <a16:creationId xmlns:a16="http://schemas.microsoft.com/office/drawing/2014/main" id="{256FCAA7-D490-4106-B140-B807C92834D0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22" name="Freeform 1974">
                <a:extLst>
                  <a:ext uri="{FF2B5EF4-FFF2-40B4-BE49-F238E27FC236}">
                    <a16:creationId xmlns:a16="http://schemas.microsoft.com/office/drawing/2014/main" id="{96930284-727D-44B8-949C-1E7185103552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0823" name="Group 1975">
              <a:extLst>
                <a:ext uri="{FF2B5EF4-FFF2-40B4-BE49-F238E27FC236}">
                  <a16:creationId xmlns:a16="http://schemas.microsoft.com/office/drawing/2014/main" id="{304EE5CE-9F74-4ABC-A9DD-4295E3CAC949}"/>
                </a:ext>
              </a:extLst>
            </p:cNvPr>
            <p:cNvGrpSpPr>
              <a:grpSpLocks/>
            </p:cNvGrpSpPr>
            <p:nvPr/>
          </p:nvGrpSpPr>
          <p:grpSpPr bwMode="auto">
            <a:xfrm rot="-3855785">
              <a:off x="647" y="1926"/>
              <a:ext cx="2641" cy="2825"/>
              <a:chOff x="0" y="-586"/>
              <a:chExt cx="4906" cy="4906"/>
            </a:xfrm>
          </p:grpSpPr>
          <p:sp>
            <p:nvSpPr>
              <p:cNvPr id="80824" name="Freeform 1976">
                <a:extLst>
                  <a:ext uri="{FF2B5EF4-FFF2-40B4-BE49-F238E27FC236}">
                    <a16:creationId xmlns:a16="http://schemas.microsoft.com/office/drawing/2014/main" id="{CF8EE082-1F28-4A87-B4F4-D597B6914CB8}"/>
                  </a:ext>
                </a:extLst>
              </p:cNvPr>
              <p:cNvSpPr>
                <a:spLocks/>
              </p:cNvSpPr>
              <p:nvPr/>
            </p:nvSpPr>
            <p:spPr bwMode="auto">
              <a:xfrm rot="-7741826">
                <a:off x="1406" y="487"/>
                <a:ext cx="1020" cy="1927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1">
                      <a:gamma/>
                      <a:tint val="57255"/>
                      <a:invGamma/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25" name="Freeform 1977">
                <a:extLst>
                  <a:ext uri="{FF2B5EF4-FFF2-40B4-BE49-F238E27FC236}">
                    <a16:creationId xmlns:a16="http://schemas.microsoft.com/office/drawing/2014/main" id="{CFA477FE-2BD4-4308-9997-55893C1DA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-335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26" name="Freeform 1978">
                <a:extLst>
                  <a:ext uri="{FF2B5EF4-FFF2-40B4-BE49-F238E27FC236}">
                    <a16:creationId xmlns:a16="http://schemas.microsoft.com/office/drawing/2014/main" id="{EF0532D5-DB4D-4161-9823-4CC94A5BEDCE}"/>
                  </a:ext>
                </a:extLst>
              </p:cNvPr>
              <p:cNvSpPr>
                <a:spLocks/>
              </p:cNvSpPr>
              <p:nvPr/>
            </p:nvSpPr>
            <p:spPr bwMode="auto">
              <a:xfrm rot="12639988">
                <a:off x="1774" y="1026"/>
                <a:ext cx="2621" cy="2230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27" name="Freeform 1979">
                <a:extLst>
                  <a:ext uri="{FF2B5EF4-FFF2-40B4-BE49-F238E27FC236}">
                    <a16:creationId xmlns:a16="http://schemas.microsoft.com/office/drawing/2014/main" id="{3D235ADC-B7B9-49AA-8223-2641F029B0B4}"/>
                  </a:ext>
                </a:extLst>
              </p:cNvPr>
              <p:cNvSpPr>
                <a:spLocks/>
              </p:cNvSpPr>
              <p:nvPr/>
            </p:nvSpPr>
            <p:spPr bwMode="auto">
              <a:xfrm rot="1361296">
                <a:off x="329" y="828"/>
                <a:ext cx="3375" cy="2146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828" name="Freeform 1980">
                <a:extLst>
                  <a:ext uri="{FF2B5EF4-FFF2-40B4-BE49-F238E27FC236}">
                    <a16:creationId xmlns:a16="http://schemas.microsoft.com/office/drawing/2014/main" id="{12A7EDDA-00B8-471F-8CEF-E0FB62BFE4C0}"/>
                  </a:ext>
                </a:extLst>
              </p:cNvPr>
              <p:cNvSpPr>
                <a:spLocks/>
              </p:cNvSpPr>
              <p:nvPr/>
            </p:nvSpPr>
            <p:spPr bwMode="auto">
              <a:xfrm rot="4849818">
                <a:off x="11" y="128"/>
                <a:ext cx="4906" cy="3478"/>
              </a:xfrm>
              <a:custGeom>
                <a:avLst/>
                <a:gdLst>
                  <a:gd name="T0" fmla="*/ 840 w 4906"/>
                  <a:gd name="T1" fmla="*/ 984 h 3478"/>
                  <a:gd name="T2" fmla="*/ 1008 w 4906"/>
                  <a:gd name="T3" fmla="*/ 744 h 3478"/>
                  <a:gd name="T4" fmla="*/ 1740 w 4906"/>
                  <a:gd name="T5" fmla="*/ 372 h 3478"/>
                  <a:gd name="T6" fmla="*/ 2364 w 4906"/>
                  <a:gd name="T7" fmla="*/ 336 h 3478"/>
                  <a:gd name="T8" fmla="*/ 3096 w 4906"/>
                  <a:gd name="T9" fmla="*/ 336 h 3478"/>
                  <a:gd name="T10" fmla="*/ 3696 w 4906"/>
                  <a:gd name="T11" fmla="*/ 276 h 3478"/>
                  <a:gd name="T12" fmla="*/ 4040 w 4906"/>
                  <a:gd name="T13" fmla="*/ 144 h 3478"/>
                  <a:gd name="T14" fmla="*/ 4716 w 4906"/>
                  <a:gd name="T15" fmla="*/ 120 h 3478"/>
                  <a:gd name="T16" fmla="*/ 4904 w 4906"/>
                  <a:gd name="T17" fmla="*/ 864 h 3478"/>
                  <a:gd name="T18" fmla="*/ 4728 w 4906"/>
                  <a:gd name="T19" fmla="*/ 1992 h 3478"/>
                  <a:gd name="T20" fmla="*/ 4104 w 4906"/>
                  <a:gd name="T21" fmla="*/ 2676 h 3478"/>
                  <a:gd name="T22" fmla="*/ 3372 w 4906"/>
                  <a:gd name="T23" fmla="*/ 3264 h 3478"/>
                  <a:gd name="T24" fmla="*/ 2408 w 4906"/>
                  <a:gd name="T25" fmla="*/ 3456 h 3478"/>
                  <a:gd name="T26" fmla="*/ 1788 w 4906"/>
                  <a:gd name="T27" fmla="*/ 3132 h 3478"/>
                  <a:gd name="T28" fmla="*/ 972 w 4906"/>
                  <a:gd name="T29" fmla="*/ 3204 h 3478"/>
                  <a:gd name="T30" fmla="*/ 440 w 4906"/>
                  <a:gd name="T31" fmla="*/ 3120 h 3478"/>
                  <a:gd name="T32" fmla="*/ 56 w 4906"/>
                  <a:gd name="T33" fmla="*/ 2640 h 3478"/>
                  <a:gd name="T34" fmla="*/ 104 w 4906"/>
                  <a:gd name="T35" fmla="*/ 2352 h 3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6" h="3478">
                    <a:moveTo>
                      <a:pt x="840" y="984"/>
                    </a:moveTo>
                    <a:cubicBezTo>
                      <a:pt x="870" y="944"/>
                      <a:pt x="858" y="846"/>
                      <a:pt x="1008" y="744"/>
                    </a:cubicBezTo>
                    <a:cubicBezTo>
                      <a:pt x="1158" y="642"/>
                      <a:pt x="1514" y="440"/>
                      <a:pt x="1740" y="372"/>
                    </a:cubicBezTo>
                    <a:cubicBezTo>
                      <a:pt x="1966" y="304"/>
                      <a:pt x="2138" y="342"/>
                      <a:pt x="2364" y="336"/>
                    </a:cubicBezTo>
                    <a:cubicBezTo>
                      <a:pt x="2590" y="330"/>
                      <a:pt x="2874" y="346"/>
                      <a:pt x="3096" y="336"/>
                    </a:cubicBezTo>
                    <a:cubicBezTo>
                      <a:pt x="3318" y="326"/>
                      <a:pt x="3539" y="308"/>
                      <a:pt x="3696" y="276"/>
                    </a:cubicBezTo>
                    <a:cubicBezTo>
                      <a:pt x="3853" y="244"/>
                      <a:pt x="3870" y="170"/>
                      <a:pt x="4040" y="144"/>
                    </a:cubicBezTo>
                    <a:cubicBezTo>
                      <a:pt x="4210" y="118"/>
                      <a:pt x="4572" y="0"/>
                      <a:pt x="4716" y="120"/>
                    </a:cubicBezTo>
                    <a:cubicBezTo>
                      <a:pt x="4860" y="240"/>
                      <a:pt x="4902" y="552"/>
                      <a:pt x="4904" y="864"/>
                    </a:cubicBezTo>
                    <a:cubicBezTo>
                      <a:pt x="4906" y="1176"/>
                      <a:pt x="4861" y="1690"/>
                      <a:pt x="4728" y="1992"/>
                    </a:cubicBezTo>
                    <a:cubicBezTo>
                      <a:pt x="4565" y="2248"/>
                      <a:pt x="4369" y="2517"/>
                      <a:pt x="4104" y="2676"/>
                    </a:cubicBezTo>
                    <a:cubicBezTo>
                      <a:pt x="3878" y="2888"/>
                      <a:pt x="3655" y="3134"/>
                      <a:pt x="3372" y="3264"/>
                    </a:cubicBezTo>
                    <a:cubicBezTo>
                      <a:pt x="3089" y="3394"/>
                      <a:pt x="2672" y="3478"/>
                      <a:pt x="2408" y="3456"/>
                    </a:cubicBezTo>
                    <a:cubicBezTo>
                      <a:pt x="2144" y="3434"/>
                      <a:pt x="2027" y="3174"/>
                      <a:pt x="1788" y="3132"/>
                    </a:cubicBezTo>
                    <a:cubicBezTo>
                      <a:pt x="1556" y="3000"/>
                      <a:pt x="1133" y="3251"/>
                      <a:pt x="972" y="3204"/>
                    </a:cubicBezTo>
                    <a:cubicBezTo>
                      <a:pt x="747" y="3202"/>
                      <a:pt x="593" y="3214"/>
                      <a:pt x="440" y="3120"/>
                    </a:cubicBezTo>
                    <a:cubicBezTo>
                      <a:pt x="287" y="3026"/>
                      <a:pt x="112" y="2768"/>
                      <a:pt x="56" y="2640"/>
                    </a:cubicBezTo>
                    <a:cubicBezTo>
                      <a:pt x="0" y="2512"/>
                      <a:pt x="94" y="2412"/>
                      <a:pt x="104" y="2352"/>
                    </a:cubicBezTo>
                  </a:path>
                </a:pathLst>
              </a:custGeom>
              <a:gradFill rotWithShape="1">
                <a:gsLst>
                  <a:gs pos="0">
                    <a:schemeClr val="bg2">
                      <a:gamma/>
                      <a:tint val="57255"/>
                      <a:invGamma/>
                      <a:alpha val="62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3333CC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0829" name="Group 1981">
            <a:extLst>
              <a:ext uri="{FF2B5EF4-FFF2-40B4-BE49-F238E27FC236}">
                <a16:creationId xmlns:a16="http://schemas.microsoft.com/office/drawing/2014/main" id="{E90498A2-41CC-4E5F-B1A3-993F1FDE0742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486525" y="-8737600"/>
            <a:ext cx="3600450" cy="2855912"/>
            <a:chOff x="0" y="-586"/>
            <a:chExt cx="4906" cy="4906"/>
          </a:xfrm>
        </p:grpSpPr>
        <p:sp>
          <p:nvSpPr>
            <p:cNvPr id="80830" name="Freeform 1982">
              <a:extLst>
                <a:ext uri="{FF2B5EF4-FFF2-40B4-BE49-F238E27FC236}">
                  <a16:creationId xmlns:a16="http://schemas.microsoft.com/office/drawing/2014/main" id="{B63BC689-CEAF-4073-A1A7-7B8692478F20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31" name="Freeform 1983">
              <a:extLst>
                <a:ext uri="{FF2B5EF4-FFF2-40B4-BE49-F238E27FC236}">
                  <a16:creationId xmlns:a16="http://schemas.microsoft.com/office/drawing/2014/main" id="{4829F17E-921F-438C-B996-E307DE12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32" name="Freeform 1984">
              <a:extLst>
                <a:ext uri="{FF2B5EF4-FFF2-40B4-BE49-F238E27FC236}">
                  <a16:creationId xmlns:a16="http://schemas.microsoft.com/office/drawing/2014/main" id="{6DC74F97-8028-4E26-870F-02C4B787ACC5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33" name="Freeform 1985">
              <a:extLst>
                <a:ext uri="{FF2B5EF4-FFF2-40B4-BE49-F238E27FC236}">
                  <a16:creationId xmlns:a16="http://schemas.microsoft.com/office/drawing/2014/main" id="{0AE9FA91-CA72-4BB1-AB21-B825CDAC8786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34" name="Freeform 1986">
              <a:extLst>
                <a:ext uri="{FF2B5EF4-FFF2-40B4-BE49-F238E27FC236}">
                  <a16:creationId xmlns:a16="http://schemas.microsoft.com/office/drawing/2014/main" id="{668F00FA-D18C-4BAB-95F0-24E39E9D2E76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835" name="Group 1987">
            <a:extLst>
              <a:ext uri="{FF2B5EF4-FFF2-40B4-BE49-F238E27FC236}">
                <a16:creationId xmlns:a16="http://schemas.microsoft.com/office/drawing/2014/main" id="{B27B1521-6430-45EC-AABF-F847E934C677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831013" y="-8524875"/>
            <a:ext cx="4625975" cy="3414712"/>
            <a:chOff x="0" y="-586"/>
            <a:chExt cx="4906" cy="4906"/>
          </a:xfrm>
        </p:grpSpPr>
        <p:sp>
          <p:nvSpPr>
            <p:cNvPr id="80836" name="Freeform 1988">
              <a:extLst>
                <a:ext uri="{FF2B5EF4-FFF2-40B4-BE49-F238E27FC236}">
                  <a16:creationId xmlns:a16="http://schemas.microsoft.com/office/drawing/2014/main" id="{74538676-7D99-424C-9116-B9EC89DA4B4F}"/>
                </a:ext>
              </a:extLst>
            </p:cNvPr>
            <p:cNvSpPr>
              <a:spLocks/>
            </p:cNvSpPr>
            <p:nvPr/>
          </p:nvSpPr>
          <p:spPr bwMode="auto">
            <a:xfrm rot="-7741826">
              <a:off x="1406" y="487"/>
              <a:ext cx="1020" cy="1927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1">
                    <a:gamma/>
                    <a:tint val="57255"/>
                    <a:invGamma/>
                    <a:alpha val="27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37" name="Freeform 1989">
              <a:extLst>
                <a:ext uri="{FF2B5EF4-FFF2-40B4-BE49-F238E27FC236}">
                  <a16:creationId xmlns:a16="http://schemas.microsoft.com/office/drawing/2014/main" id="{17298911-7963-4B83-8F72-A805D19E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335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38" name="Freeform 1990">
              <a:extLst>
                <a:ext uri="{FF2B5EF4-FFF2-40B4-BE49-F238E27FC236}">
                  <a16:creationId xmlns:a16="http://schemas.microsoft.com/office/drawing/2014/main" id="{5C0EC18A-31EE-4768-A945-6D9F6EAEDCD2}"/>
                </a:ext>
              </a:extLst>
            </p:cNvPr>
            <p:cNvSpPr>
              <a:spLocks/>
            </p:cNvSpPr>
            <p:nvPr/>
          </p:nvSpPr>
          <p:spPr bwMode="auto">
            <a:xfrm rot="12639988">
              <a:off x="1774" y="1026"/>
              <a:ext cx="2621" cy="2230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39" name="Freeform 1991">
              <a:extLst>
                <a:ext uri="{FF2B5EF4-FFF2-40B4-BE49-F238E27FC236}">
                  <a16:creationId xmlns:a16="http://schemas.microsoft.com/office/drawing/2014/main" id="{CE77381A-C644-4B0C-86D1-046BB57BA776}"/>
                </a:ext>
              </a:extLst>
            </p:cNvPr>
            <p:cNvSpPr>
              <a:spLocks/>
            </p:cNvSpPr>
            <p:nvPr/>
          </p:nvSpPr>
          <p:spPr bwMode="auto">
            <a:xfrm rot="1361296">
              <a:off x="329" y="828"/>
              <a:ext cx="3375" cy="2146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40" name="Freeform 1992">
              <a:extLst>
                <a:ext uri="{FF2B5EF4-FFF2-40B4-BE49-F238E27FC236}">
                  <a16:creationId xmlns:a16="http://schemas.microsoft.com/office/drawing/2014/main" id="{38DC0D87-CE12-4E02-9533-0DC489093AD4}"/>
                </a:ext>
              </a:extLst>
            </p:cNvPr>
            <p:cNvSpPr>
              <a:spLocks/>
            </p:cNvSpPr>
            <p:nvPr/>
          </p:nvSpPr>
          <p:spPr bwMode="auto">
            <a:xfrm rot="4849818">
              <a:off x="11" y="128"/>
              <a:ext cx="4906" cy="3478"/>
            </a:xfrm>
            <a:custGeom>
              <a:avLst/>
              <a:gdLst>
                <a:gd name="T0" fmla="*/ 840 w 4906"/>
                <a:gd name="T1" fmla="*/ 984 h 3478"/>
                <a:gd name="T2" fmla="*/ 1008 w 4906"/>
                <a:gd name="T3" fmla="*/ 744 h 3478"/>
                <a:gd name="T4" fmla="*/ 1740 w 4906"/>
                <a:gd name="T5" fmla="*/ 372 h 3478"/>
                <a:gd name="T6" fmla="*/ 2364 w 4906"/>
                <a:gd name="T7" fmla="*/ 336 h 3478"/>
                <a:gd name="T8" fmla="*/ 3096 w 4906"/>
                <a:gd name="T9" fmla="*/ 336 h 3478"/>
                <a:gd name="T10" fmla="*/ 3696 w 4906"/>
                <a:gd name="T11" fmla="*/ 276 h 3478"/>
                <a:gd name="T12" fmla="*/ 4040 w 4906"/>
                <a:gd name="T13" fmla="*/ 144 h 3478"/>
                <a:gd name="T14" fmla="*/ 4716 w 4906"/>
                <a:gd name="T15" fmla="*/ 120 h 3478"/>
                <a:gd name="T16" fmla="*/ 4904 w 4906"/>
                <a:gd name="T17" fmla="*/ 864 h 3478"/>
                <a:gd name="T18" fmla="*/ 4728 w 4906"/>
                <a:gd name="T19" fmla="*/ 1992 h 3478"/>
                <a:gd name="T20" fmla="*/ 4104 w 4906"/>
                <a:gd name="T21" fmla="*/ 2676 h 3478"/>
                <a:gd name="T22" fmla="*/ 3372 w 4906"/>
                <a:gd name="T23" fmla="*/ 3264 h 3478"/>
                <a:gd name="T24" fmla="*/ 2408 w 4906"/>
                <a:gd name="T25" fmla="*/ 3456 h 3478"/>
                <a:gd name="T26" fmla="*/ 1788 w 4906"/>
                <a:gd name="T27" fmla="*/ 3132 h 3478"/>
                <a:gd name="T28" fmla="*/ 972 w 4906"/>
                <a:gd name="T29" fmla="*/ 3204 h 3478"/>
                <a:gd name="T30" fmla="*/ 440 w 4906"/>
                <a:gd name="T31" fmla="*/ 3120 h 3478"/>
                <a:gd name="T32" fmla="*/ 56 w 4906"/>
                <a:gd name="T33" fmla="*/ 2640 h 3478"/>
                <a:gd name="T34" fmla="*/ 104 w 4906"/>
                <a:gd name="T35" fmla="*/ 2352 h 3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06" h="3478">
                  <a:moveTo>
                    <a:pt x="840" y="984"/>
                  </a:moveTo>
                  <a:cubicBezTo>
                    <a:pt x="870" y="944"/>
                    <a:pt x="858" y="846"/>
                    <a:pt x="1008" y="744"/>
                  </a:cubicBezTo>
                  <a:cubicBezTo>
                    <a:pt x="1158" y="642"/>
                    <a:pt x="1514" y="440"/>
                    <a:pt x="1740" y="372"/>
                  </a:cubicBezTo>
                  <a:cubicBezTo>
                    <a:pt x="1966" y="304"/>
                    <a:pt x="2138" y="342"/>
                    <a:pt x="2364" y="336"/>
                  </a:cubicBezTo>
                  <a:cubicBezTo>
                    <a:pt x="2590" y="330"/>
                    <a:pt x="2874" y="346"/>
                    <a:pt x="3096" y="336"/>
                  </a:cubicBezTo>
                  <a:cubicBezTo>
                    <a:pt x="3318" y="326"/>
                    <a:pt x="3539" y="308"/>
                    <a:pt x="3696" y="276"/>
                  </a:cubicBezTo>
                  <a:cubicBezTo>
                    <a:pt x="3853" y="244"/>
                    <a:pt x="3870" y="170"/>
                    <a:pt x="4040" y="144"/>
                  </a:cubicBezTo>
                  <a:cubicBezTo>
                    <a:pt x="4210" y="118"/>
                    <a:pt x="4572" y="0"/>
                    <a:pt x="4716" y="120"/>
                  </a:cubicBezTo>
                  <a:cubicBezTo>
                    <a:pt x="4860" y="240"/>
                    <a:pt x="4902" y="552"/>
                    <a:pt x="4904" y="864"/>
                  </a:cubicBezTo>
                  <a:cubicBezTo>
                    <a:pt x="4906" y="1176"/>
                    <a:pt x="4861" y="1690"/>
                    <a:pt x="4728" y="1992"/>
                  </a:cubicBezTo>
                  <a:cubicBezTo>
                    <a:pt x="4565" y="2248"/>
                    <a:pt x="4369" y="2517"/>
                    <a:pt x="4104" y="2676"/>
                  </a:cubicBezTo>
                  <a:cubicBezTo>
                    <a:pt x="3878" y="2888"/>
                    <a:pt x="3655" y="3134"/>
                    <a:pt x="3372" y="3264"/>
                  </a:cubicBezTo>
                  <a:cubicBezTo>
                    <a:pt x="3089" y="3394"/>
                    <a:pt x="2672" y="3478"/>
                    <a:pt x="2408" y="3456"/>
                  </a:cubicBezTo>
                  <a:cubicBezTo>
                    <a:pt x="2144" y="3434"/>
                    <a:pt x="2027" y="3174"/>
                    <a:pt x="1788" y="3132"/>
                  </a:cubicBezTo>
                  <a:cubicBezTo>
                    <a:pt x="1556" y="3000"/>
                    <a:pt x="1133" y="3251"/>
                    <a:pt x="972" y="3204"/>
                  </a:cubicBezTo>
                  <a:cubicBezTo>
                    <a:pt x="747" y="3202"/>
                    <a:pt x="593" y="3214"/>
                    <a:pt x="440" y="3120"/>
                  </a:cubicBezTo>
                  <a:cubicBezTo>
                    <a:pt x="287" y="3026"/>
                    <a:pt x="112" y="2768"/>
                    <a:pt x="56" y="2640"/>
                  </a:cubicBezTo>
                  <a:cubicBezTo>
                    <a:pt x="0" y="2512"/>
                    <a:pt x="94" y="2412"/>
                    <a:pt x="104" y="2352"/>
                  </a:cubicBezTo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57255"/>
                    <a:invGamma/>
                    <a:alpha val="62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3333CC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79634" name="Freeform 786">
            <a:extLst>
              <a:ext uri="{FF2B5EF4-FFF2-40B4-BE49-F238E27FC236}">
                <a16:creationId xmlns:a16="http://schemas.microsoft.com/office/drawing/2014/main" id="{A08C8E99-C797-4500-868D-FF4844F9184C}"/>
              </a:ext>
            </a:extLst>
          </p:cNvPr>
          <p:cNvSpPr>
            <a:spLocks/>
          </p:cNvSpPr>
          <p:nvPr/>
        </p:nvSpPr>
        <p:spPr bwMode="auto">
          <a:xfrm>
            <a:off x="-1404938" y="3644900"/>
            <a:ext cx="12001501" cy="657225"/>
          </a:xfrm>
          <a:custGeom>
            <a:avLst/>
            <a:gdLst>
              <a:gd name="T0" fmla="*/ 0 w 7560"/>
              <a:gd name="T1" fmla="*/ 366 h 414"/>
              <a:gd name="T2" fmla="*/ 2683 w 7560"/>
              <a:gd name="T3" fmla="*/ 59 h 414"/>
              <a:gd name="T4" fmla="*/ 4906 w 7560"/>
              <a:gd name="T5" fmla="*/ 59 h 414"/>
              <a:gd name="T6" fmla="*/ 7560 w 7560"/>
              <a:gd name="T7" fmla="*/ 414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60" h="414">
                <a:moveTo>
                  <a:pt x="0" y="366"/>
                </a:moveTo>
                <a:cubicBezTo>
                  <a:pt x="449" y="315"/>
                  <a:pt x="1865" y="110"/>
                  <a:pt x="2683" y="59"/>
                </a:cubicBezTo>
                <a:cubicBezTo>
                  <a:pt x="3501" y="8"/>
                  <a:pt x="4093" y="0"/>
                  <a:pt x="4906" y="59"/>
                </a:cubicBezTo>
                <a:cubicBezTo>
                  <a:pt x="5719" y="118"/>
                  <a:pt x="7007" y="340"/>
                  <a:pt x="7560" y="414"/>
                </a:cubicBezTo>
              </a:path>
            </a:pathLst>
          </a:custGeom>
          <a:noFill/>
          <a:ln w="0" cap="flat" cmpd="sng">
            <a:solidFill>
              <a:schemeClr val="bg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grpSp>
        <p:nvGrpSpPr>
          <p:cNvPr id="79635" name="Group 787">
            <a:extLst>
              <a:ext uri="{FF2B5EF4-FFF2-40B4-BE49-F238E27FC236}">
                <a16:creationId xmlns:a16="http://schemas.microsoft.com/office/drawing/2014/main" id="{4D7B1EA3-2C0E-41E1-9021-5B52F3112EC3}"/>
              </a:ext>
            </a:extLst>
          </p:cNvPr>
          <p:cNvGrpSpPr>
            <a:grpSpLocks/>
          </p:cNvGrpSpPr>
          <p:nvPr/>
        </p:nvGrpSpPr>
        <p:grpSpPr bwMode="auto">
          <a:xfrm rot="373301">
            <a:off x="3851275" y="3746500"/>
            <a:ext cx="1584325" cy="330200"/>
            <a:chOff x="3742" y="2469"/>
            <a:chExt cx="246" cy="79"/>
          </a:xfrm>
        </p:grpSpPr>
        <p:sp>
          <p:nvSpPr>
            <p:cNvPr id="79636" name="Freeform 788">
              <a:extLst>
                <a:ext uri="{FF2B5EF4-FFF2-40B4-BE49-F238E27FC236}">
                  <a16:creationId xmlns:a16="http://schemas.microsoft.com/office/drawing/2014/main" id="{F1320719-4A5B-4661-A2AE-0B1BF0ED9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2469"/>
              <a:ext cx="169" cy="29"/>
            </a:xfrm>
            <a:custGeom>
              <a:avLst/>
              <a:gdLst>
                <a:gd name="T0" fmla="*/ 1202 w 2567"/>
                <a:gd name="T1" fmla="*/ 0 h 437"/>
                <a:gd name="T2" fmla="*/ 1119 w 2567"/>
                <a:gd name="T3" fmla="*/ 3 h 437"/>
                <a:gd name="T4" fmla="*/ 1036 w 2567"/>
                <a:gd name="T5" fmla="*/ 10 h 437"/>
                <a:gd name="T6" fmla="*/ 954 w 2567"/>
                <a:gd name="T7" fmla="*/ 19 h 437"/>
                <a:gd name="T8" fmla="*/ 832 w 2567"/>
                <a:gd name="T9" fmla="*/ 40 h 437"/>
                <a:gd name="T10" fmla="*/ 674 w 2567"/>
                <a:gd name="T11" fmla="*/ 75 h 437"/>
                <a:gd name="T12" fmla="*/ 521 w 2567"/>
                <a:gd name="T13" fmla="*/ 123 h 437"/>
                <a:gd name="T14" fmla="*/ 371 w 2567"/>
                <a:gd name="T15" fmla="*/ 180 h 437"/>
                <a:gd name="T16" fmla="*/ 228 w 2567"/>
                <a:gd name="T17" fmla="*/ 249 h 437"/>
                <a:gd name="T18" fmla="*/ 91 w 2567"/>
                <a:gd name="T19" fmla="*/ 326 h 437"/>
                <a:gd name="T20" fmla="*/ 77 w 2567"/>
                <a:gd name="T21" fmla="*/ 361 h 437"/>
                <a:gd name="T22" fmla="*/ 184 w 2567"/>
                <a:gd name="T23" fmla="*/ 344 h 437"/>
                <a:gd name="T24" fmla="*/ 345 w 2567"/>
                <a:gd name="T25" fmla="*/ 313 h 437"/>
                <a:gd name="T26" fmla="*/ 505 w 2567"/>
                <a:gd name="T27" fmla="*/ 287 h 437"/>
                <a:gd name="T28" fmla="*/ 611 w 2567"/>
                <a:gd name="T29" fmla="*/ 278 h 437"/>
                <a:gd name="T30" fmla="*/ 690 w 2567"/>
                <a:gd name="T31" fmla="*/ 276 h 437"/>
                <a:gd name="T32" fmla="*/ 743 w 2567"/>
                <a:gd name="T33" fmla="*/ 281 h 437"/>
                <a:gd name="T34" fmla="*/ 796 w 2567"/>
                <a:gd name="T35" fmla="*/ 287 h 437"/>
                <a:gd name="T36" fmla="*/ 848 w 2567"/>
                <a:gd name="T37" fmla="*/ 298 h 437"/>
                <a:gd name="T38" fmla="*/ 821 w 2567"/>
                <a:gd name="T39" fmla="*/ 307 h 437"/>
                <a:gd name="T40" fmla="*/ 712 w 2567"/>
                <a:gd name="T41" fmla="*/ 313 h 437"/>
                <a:gd name="T42" fmla="*/ 604 w 2567"/>
                <a:gd name="T43" fmla="*/ 325 h 437"/>
                <a:gd name="T44" fmla="*/ 494 w 2567"/>
                <a:gd name="T45" fmla="*/ 339 h 437"/>
                <a:gd name="T46" fmla="*/ 329 w 2567"/>
                <a:gd name="T47" fmla="*/ 367 h 437"/>
                <a:gd name="T48" fmla="*/ 110 w 2567"/>
                <a:gd name="T49" fmla="*/ 412 h 437"/>
                <a:gd name="T50" fmla="*/ 2567 w 2567"/>
                <a:gd name="T51" fmla="*/ 428 h 437"/>
                <a:gd name="T52" fmla="*/ 2497 w 2567"/>
                <a:gd name="T53" fmla="*/ 379 h 437"/>
                <a:gd name="T54" fmla="*/ 2424 w 2567"/>
                <a:gd name="T55" fmla="*/ 332 h 437"/>
                <a:gd name="T56" fmla="*/ 2349 w 2567"/>
                <a:gd name="T57" fmla="*/ 288 h 437"/>
                <a:gd name="T58" fmla="*/ 2273 w 2567"/>
                <a:gd name="T59" fmla="*/ 247 h 437"/>
                <a:gd name="T60" fmla="*/ 2195 w 2567"/>
                <a:gd name="T61" fmla="*/ 209 h 437"/>
                <a:gd name="T62" fmla="*/ 2115 w 2567"/>
                <a:gd name="T63" fmla="*/ 173 h 437"/>
                <a:gd name="T64" fmla="*/ 2035 w 2567"/>
                <a:gd name="T65" fmla="*/ 140 h 437"/>
                <a:gd name="T66" fmla="*/ 1951 w 2567"/>
                <a:gd name="T67" fmla="*/ 111 h 437"/>
                <a:gd name="T68" fmla="*/ 1868 w 2567"/>
                <a:gd name="T69" fmla="*/ 86 h 437"/>
                <a:gd name="T70" fmla="*/ 1783 w 2567"/>
                <a:gd name="T71" fmla="*/ 63 h 437"/>
                <a:gd name="T72" fmla="*/ 1695 w 2567"/>
                <a:gd name="T73" fmla="*/ 44 h 437"/>
                <a:gd name="T74" fmla="*/ 1607 w 2567"/>
                <a:gd name="T75" fmla="*/ 28 h 437"/>
                <a:gd name="T76" fmla="*/ 1518 w 2567"/>
                <a:gd name="T77" fmla="*/ 15 h 437"/>
                <a:gd name="T78" fmla="*/ 1428 w 2567"/>
                <a:gd name="T79" fmla="*/ 6 h 437"/>
                <a:gd name="T80" fmla="*/ 1337 w 2567"/>
                <a:gd name="T81" fmla="*/ 2 h 437"/>
                <a:gd name="T82" fmla="*/ 1245 w 2567"/>
                <a:gd name="T83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67" h="437">
                  <a:moveTo>
                    <a:pt x="1245" y="0"/>
                  </a:moveTo>
                  <a:lnTo>
                    <a:pt x="1202" y="0"/>
                  </a:lnTo>
                  <a:lnTo>
                    <a:pt x="1161" y="2"/>
                  </a:lnTo>
                  <a:lnTo>
                    <a:pt x="1119" y="3"/>
                  </a:lnTo>
                  <a:lnTo>
                    <a:pt x="1078" y="6"/>
                  </a:lnTo>
                  <a:lnTo>
                    <a:pt x="1036" y="10"/>
                  </a:lnTo>
                  <a:lnTo>
                    <a:pt x="995" y="15"/>
                  </a:lnTo>
                  <a:lnTo>
                    <a:pt x="954" y="19"/>
                  </a:lnTo>
                  <a:lnTo>
                    <a:pt x="913" y="25"/>
                  </a:lnTo>
                  <a:lnTo>
                    <a:pt x="832" y="40"/>
                  </a:lnTo>
                  <a:lnTo>
                    <a:pt x="753" y="56"/>
                  </a:lnTo>
                  <a:lnTo>
                    <a:pt x="674" y="75"/>
                  </a:lnTo>
                  <a:lnTo>
                    <a:pt x="597" y="98"/>
                  </a:lnTo>
                  <a:lnTo>
                    <a:pt x="521" y="123"/>
                  </a:lnTo>
                  <a:lnTo>
                    <a:pt x="446" y="151"/>
                  </a:lnTo>
                  <a:lnTo>
                    <a:pt x="371" y="180"/>
                  </a:lnTo>
                  <a:lnTo>
                    <a:pt x="300" y="214"/>
                  </a:lnTo>
                  <a:lnTo>
                    <a:pt x="228" y="249"/>
                  </a:lnTo>
                  <a:lnTo>
                    <a:pt x="159" y="285"/>
                  </a:lnTo>
                  <a:lnTo>
                    <a:pt x="91" y="326"/>
                  </a:lnTo>
                  <a:lnTo>
                    <a:pt x="25" y="369"/>
                  </a:lnTo>
                  <a:lnTo>
                    <a:pt x="77" y="361"/>
                  </a:lnTo>
                  <a:lnTo>
                    <a:pt x="132" y="354"/>
                  </a:lnTo>
                  <a:lnTo>
                    <a:pt x="184" y="344"/>
                  </a:lnTo>
                  <a:lnTo>
                    <a:pt x="238" y="335"/>
                  </a:lnTo>
                  <a:lnTo>
                    <a:pt x="345" y="313"/>
                  </a:lnTo>
                  <a:lnTo>
                    <a:pt x="452" y="295"/>
                  </a:lnTo>
                  <a:lnTo>
                    <a:pt x="505" y="287"/>
                  </a:lnTo>
                  <a:lnTo>
                    <a:pt x="559" y="281"/>
                  </a:lnTo>
                  <a:lnTo>
                    <a:pt x="611" y="278"/>
                  </a:lnTo>
                  <a:lnTo>
                    <a:pt x="664" y="276"/>
                  </a:lnTo>
                  <a:lnTo>
                    <a:pt x="690" y="276"/>
                  </a:lnTo>
                  <a:lnTo>
                    <a:pt x="717" y="278"/>
                  </a:lnTo>
                  <a:lnTo>
                    <a:pt x="743" y="281"/>
                  </a:lnTo>
                  <a:lnTo>
                    <a:pt x="769" y="284"/>
                  </a:lnTo>
                  <a:lnTo>
                    <a:pt x="796" y="287"/>
                  </a:lnTo>
                  <a:lnTo>
                    <a:pt x="822" y="293"/>
                  </a:lnTo>
                  <a:lnTo>
                    <a:pt x="848" y="298"/>
                  </a:lnTo>
                  <a:lnTo>
                    <a:pt x="875" y="306"/>
                  </a:lnTo>
                  <a:lnTo>
                    <a:pt x="821" y="307"/>
                  </a:lnTo>
                  <a:lnTo>
                    <a:pt x="766" y="310"/>
                  </a:lnTo>
                  <a:lnTo>
                    <a:pt x="712" y="313"/>
                  </a:lnTo>
                  <a:lnTo>
                    <a:pt x="658" y="319"/>
                  </a:lnTo>
                  <a:lnTo>
                    <a:pt x="604" y="325"/>
                  </a:lnTo>
                  <a:lnTo>
                    <a:pt x="548" y="332"/>
                  </a:lnTo>
                  <a:lnTo>
                    <a:pt x="494" y="339"/>
                  </a:lnTo>
                  <a:lnTo>
                    <a:pt x="439" y="348"/>
                  </a:lnTo>
                  <a:lnTo>
                    <a:pt x="329" y="367"/>
                  </a:lnTo>
                  <a:lnTo>
                    <a:pt x="219" y="389"/>
                  </a:lnTo>
                  <a:lnTo>
                    <a:pt x="110" y="412"/>
                  </a:lnTo>
                  <a:lnTo>
                    <a:pt x="0" y="437"/>
                  </a:lnTo>
                  <a:lnTo>
                    <a:pt x="2567" y="428"/>
                  </a:lnTo>
                  <a:lnTo>
                    <a:pt x="2532" y="404"/>
                  </a:lnTo>
                  <a:lnTo>
                    <a:pt x="2497" y="379"/>
                  </a:lnTo>
                  <a:lnTo>
                    <a:pt x="2460" y="355"/>
                  </a:lnTo>
                  <a:lnTo>
                    <a:pt x="2424" y="332"/>
                  </a:lnTo>
                  <a:lnTo>
                    <a:pt x="2387" y="310"/>
                  </a:lnTo>
                  <a:lnTo>
                    <a:pt x="2349" y="288"/>
                  </a:lnTo>
                  <a:lnTo>
                    <a:pt x="2311" y="268"/>
                  </a:lnTo>
                  <a:lnTo>
                    <a:pt x="2273" y="247"/>
                  </a:lnTo>
                  <a:lnTo>
                    <a:pt x="2235" y="227"/>
                  </a:lnTo>
                  <a:lnTo>
                    <a:pt x="2195" y="209"/>
                  </a:lnTo>
                  <a:lnTo>
                    <a:pt x="2156" y="190"/>
                  </a:lnTo>
                  <a:lnTo>
                    <a:pt x="2115" y="173"/>
                  </a:lnTo>
                  <a:lnTo>
                    <a:pt x="2075" y="157"/>
                  </a:lnTo>
                  <a:lnTo>
                    <a:pt x="2035" y="140"/>
                  </a:lnTo>
                  <a:lnTo>
                    <a:pt x="1994" y="126"/>
                  </a:lnTo>
                  <a:lnTo>
                    <a:pt x="1951" y="111"/>
                  </a:lnTo>
                  <a:lnTo>
                    <a:pt x="1910" y="98"/>
                  </a:lnTo>
                  <a:lnTo>
                    <a:pt x="1868" y="86"/>
                  </a:lnTo>
                  <a:lnTo>
                    <a:pt x="1825" y="75"/>
                  </a:lnTo>
                  <a:lnTo>
                    <a:pt x="1783" y="63"/>
                  </a:lnTo>
                  <a:lnTo>
                    <a:pt x="1739" y="53"/>
                  </a:lnTo>
                  <a:lnTo>
                    <a:pt x="1695" y="44"/>
                  </a:lnTo>
                  <a:lnTo>
                    <a:pt x="1651" y="35"/>
                  </a:lnTo>
                  <a:lnTo>
                    <a:pt x="1607" y="28"/>
                  </a:lnTo>
                  <a:lnTo>
                    <a:pt x="1564" y="21"/>
                  </a:lnTo>
                  <a:lnTo>
                    <a:pt x="1518" y="15"/>
                  </a:lnTo>
                  <a:lnTo>
                    <a:pt x="1473" y="10"/>
                  </a:lnTo>
                  <a:lnTo>
                    <a:pt x="1428" y="6"/>
                  </a:lnTo>
                  <a:lnTo>
                    <a:pt x="1382" y="3"/>
                  </a:lnTo>
                  <a:lnTo>
                    <a:pt x="1337" y="2"/>
                  </a:lnTo>
                  <a:lnTo>
                    <a:pt x="1291" y="0"/>
                  </a:lnTo>
                  <a:lnTo>
                    <a:pt x="1245" y="0"/>
                  </a:lnTo>
                  <a:close/>
                </a:path>
              </a:pathLst>
            </a:custGeom>
            <a:solidFill>
              <a:srgbClr val="FFFAFA">
                <a:alpha val="8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37" name="Freeform 789">
              <a:extLst>
                <a:ext uri="{FF2B5EF4-FFF2-40B4-BE49-F238E27FC236}">
                  <a16:creationId xmlns:a16="http://schemas.microsoft.com/office/drawing/2014/main" id="{2D8316C1-A330-4DD4-8554-D7F1A2025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497"/>
              <a:ext cx="219" cy="29"/>
            </a:xfrm>
            <a:custGeom>
              <a:avLst/>
              <a:gdLst>
                <a:gd name="T0" fmla="*/ 2688 w 3320"/>
                <a:gd name="T1" fmla="*/ 385 h 443"/>
                <a:gd name="T2" fmla="*/ 2536 w 3320"/>
                <a:gd name="T3" fmla="*/ 363 h 443"/>
                <a:gd name="T4" fmla="*/ 2382 w 3320"/>
                <a:gd name="T5" fmla="*/ 341 h 443"/>
                <a:gd name="T6" fmla="*/ 2268 w 3320"/>
                <a:gd name="T7" fmla="*/ 331 h 443"/>
                <a:gd name="T8" fmla="*/ 2194 w 3320"/>
                <a:gd name="T9" fmla="*/ 328 h 443"/>
                <a:gd name="T10" fmla="*/ 2198 w 3320"/>
                <a:gd name="T11" fmla="*/ 319 h 443"/>
                <a:gd name="T12" fmla="*/ 2281 w 3320"/>
                <a:gd name="T13" fmla="*/ 305 h 443"/>
                <a:gd name="T14" fmla="*/ 2368 w 3320"/>
                <a:gd name="T15" fmla="*/ 297 h 443"/>
                <a:gd name="T16" fmla="*/ 2455 w 3320"/>
                <a:gd name="T17" fmla="*/ 293 h 443"/>
                <a:gd name="T18" fmla="*/ 2447 w 3320"/>
                <a:gd name="T19" fmla="*/ 288 h 443"/>
                <a:gd name="T20" fmla="*/ 2341 w 3320"/>
                <a:gd name="T21" fmla="*/ 277 h 443"/>
                <a:gd name="T22" fmla="*/ 2239 w 3320"/>
                <a:gd name="T23" fmla="*/ 264 h 443"/>
                <a:gd name="T24" fmla="*/ 2137 w 3320"/>
                <a:gd name="T25" fmla="*/ 246 h 443"/>
                <a:gd name="T26" fmla="*/ 2123 w 3320"/>
                <a:gd name="T27" fmla="*/ 227 h 443"/>
                <a:gd name="T28" fmla="*/ 2201 w 3320"/>
                <a:gd name="T29" fmla="*/ 211 h 443"/>
                <a:gd name="T30" fmla="*/ 2284 w 3320"/>
                <a:gd name="T31" fmla="*/ 202 h 443"/>
                <a:gd name="T32" fmla="*/ 2372 w 3320"/>
                <a:gd name="T33" fmla="*/ 195 h 443"/>
                <a:gd name="T34" fmla="*/ 2359 w 3320"/>
                <a:gd name="T35" fmla="*/ 191 h 443"/>
                <a:gd name="T36" fmla="*/ 2246 w 3320"/>
                <a:gd name="T37" fmla="*/ 180 h 443"/>
                <a:gd name="T38" fmla="*/ 2137 w 3320"/>
                <a:gd name="T39" fmla="*/ 166 h 443"/>
                <a:gd name="T40" fmla="*/ 2031 w 3320"/>
                <a:gd name="T41" fmla="*/ 145 h 443"/>
                <a:gd name="T42" fmla="*/ 2056 w 3320"/>
                <a:gd name="T43" fmla="*/ 134 h 443"/>
                <a:gd name="T44" fmla="*/ 2205 w 3320"/>
                <a:gd name="T45" fmla="*/ 135 h 443"/>
                <a:gd name="T46" fmla="*/ 2357 w 3320"/>
                <a:gd name="T47" fmla="*/ 132 h 443"/>
                <a:gd name="T48" fmla="*/ 2508 w 3320"/>
                <a:gd name="T49" fmla="*/ 126 h 443"/>
                <a:gd name="T50" fmla="*/ 2660 w 3320"/>
                <a:gd name="T51" fmla="*/ 119 h 443"/>
                <a:gd name="T52" fmla="*/ 2812 w 3320"/>
                <a:gd name="T53" fmla="*/ 110 h 443"/>
                <a:gd name="T54" fmla="*/ 2963 w 3320"/>
                <a:gd name="T55" fmla="*/ 98 h 443"/>
                <a:gd name="T56" fmla="*/ 3112 w 3320"/>
                <a:gd name="T57" fmla="*/ 87 h 443"/>
                <a:gd name="T58" fmla="*/ 3160 w 3320"/>
                <a:gd name="T59" fmla="*/ 59 h 443"/>
                <a:gd name="T60" fmla="*/ 3109 w 3320"/>
                <a:gd name="T61" fmla="*/ 19 h 443"/>
                <a:gd name="T62" fmla="*/ 516 w 3320"/>
                <a:gd name="T63" fmla="*/ 9 h 443"/>
                <a:gd name="T64" fmla="*/ 463 w 3320"/>
                <a:gd name="T65" fmla="*/ 21 h 443"/>
                <a:gd name="T66" fmla="*/ 411 w 3320"/>
                <a:gd name="T67" fmla="*/ 33 h 443"/>
                <a:gd name="T68" fmla="*/ 345 w 3320"/>
                <a:gd name="T69" fmla="*/ 85 h 443"/>
                <a:gd name="T70" fmla="*/ 280 w 3320"/>
                <a:gd name="T71" fmla="*/ 141 h 443"/>
                <a:gd name="T72" fmla="*/ 476 w 3320"/>
                <a:gd name="T73" fmla="*/ 142 h 443"/>
                <a:gd name="T74" fmla="*/ 674 w 3320"/>
                <a:gd name="T75" fmla="*/ 142 h 443"/>
                <a:gd name="T76" fmla="*/ 870 w 3320"/>
                <a:gd name="T77" fmla="*/ 139 h 443"/>
                <a:gd name="T78" fmla="*/ 1066 w 3320"/>
                <a:gd name="T79" fmla="*/ 135 h 443"/>
                <a:gd name="T80" fmla="*/ 953 w 3320"/>
                <a:gd name="T81" fmla="*/ 163 h 443"/>
                <a:gd name="T82" fmla="*/ 841 w 3320"/>
                <a:gd name="T83" fmla="*/ 186 h 443"/>
                <a:gd name="T84" fmla="*/ 608 w 3320"/>
                <a:gd name="T85" fmla="*/ 226 h 443"/>
                <a:gd name="T86" fmla="*/ 373 w 3320"/>
                <a:gd name="T87" fmla="*/ 255 h 443"/>
                <a:gd name="T88" fmla="*/ 136 w 3320"/>
                <a:gd name="T89" fmla="*/ 283 h 443"/>
                <a:gd name="T90" fmla="*/ 103 w 3320"/>
                <a:gd name="T91" fmla="*/ 318 h 443"/>
                <a:gd name="T92" fmla="*/ 73 w 3320"/>
                <a:gd name="T93" fmla="*/ 354 h 443"/>
                <a:gd name="T94" fmla="*/ 279 w 3320"/>
                <a:gd name="T95" fmla="*/ 360 h 443"/>
                <a:gd name="T96" fmla="*/ 485 w 3320"/>
                <a:gd name="T97" fmla="*/ 367 h 443"/>
                <a:gd name="T98" fmla="*/ 690 w 3320"/>
                <a:gd name="T99" fmla="*/ 373 h 443"/>
                <a:gd name="T100" fmla="*/ 896 w 3320"/>
                <a:gd name="T101" fmla="*/ 375 h 443"/>
                <a:gd name="T102" fmla="*/ 677 w 3320"/>
                <a:gd name="T103" fmla="*/ 388 h 443"/>
                <a:gd name="T104" fmla="*/ 455 w 3320"/>
                <a:gd name="T105" fmla="*/ 403 h 443"/>
                <a:gd name="T106" fmla="*/ 228 w 3320"/>
                <a:gd name="T107" fmla="*/ 420 h 443"/>
                <a:gd name="T108" fmla="*/ 1 w 3320"/>
                <a:gd name="T109" fmla="*/ 442 h 443"/>
                <a:gd name="T110" fmla="*/ 0 w 3320"/>
                <a:gd name="T111" fmla="*/ 443 h 443"/>
                <a:gd name="T112" fmla="*/ 3285 w 3320"/>
                <a:gd name="T113" fmla="*/ 426 h 443"/>
                <a:gd name="T114" fmla="*/ 3212 w 3320"/>
                <a:gd name="T115" fmla="*/ 417 h 443"/>
                <a:gd name="T116" fmla="*/ 3099 w 3320"/>
                <a:gd name="T117" fmla="*/ 410 h 443"/>
                <a:gd name="T118" fmla="*/ 2950 w 3320"/>
                <a:gd name="T119" fmla="*/ 404 h 443"/>
                <a:gd name="T120" fmla="*/ 2818 w 3320"/>
                <a:gd name="T121" fmla="*/ 40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20" h="443">
                  <a:moveTo>
                    <a:pt x="2763" y="395"/>
                  </a:moveTo>
                  <a:lnTo>
                    <a:pt x="2688" y="385"/>
                  </a:lnTo>
                  <a:lnTo>
                    <a:pt x="2612" y="375"/>
                  </a:lnTo>
                  <a:lnTo>
                    <a:pt x="2536" y="363"/>
                  </a:lnTo>
                  <a:lnTo>
                    <a:pt x="2460" y="351"/>
                  </a:lnTo>
                  <a:lnTo>
                    <a:pt x="2382" y="341"/>
                  </a:lnTo>
                  <a:lnTo>
                    <a:pt x="2306" y="334"/>
                  </a:lnTo>
                  <a:lnTo>
                    <a:pt x="2268" y="331"/>
                  </a:lnTo>
                  <a:lnTo>
                    <a:pt x="2232" y="329"/>
                  </a:lnTo>
                  <a:lnTo>
                    <a:pt x="2194" y="328"/>
                  </a:lnTo>
                  <a:lnTo>
                    <a:pt x="2156" y="329"/>
                  </a:lnTo>
                  <a:lnTo>
                    <a:pt x="2198" y="319"/>
                  </a:lnTo>
                  <a:lnTo>
                    <a:pt x="2239" y="312"/>
                  </a:lnTo>
                  <a:lnTo>
                    <a:pt x="2281" y="305"/>
                  </a:lnTo>
                  <a:lnTo>
                    <a:pt x="2324" y="300"/>
                  </a:lnTo>
                  <a:lnTo>
                    <a:pt x="2368" y="297"/>
                  </a:lnTo>
                  <a:lnTo>
                    <a:pt x="2412" y="294"/>
                  </a:lnTo>
                  <a:lnTo>
                    <a:pt x="2455" y="293"/>
                  </a:lnTo>
                  <a:lnTo>
                    <a:pt x="2499" y="293"/>
                  </a:lnTo>
                  <a:lnTo>
                    <a:pt x="2447" y="288"/>
                  </a:lnTo>
                  <a:lnTo>
                    <a:pt x="2394" y="283"/>
                  </a:lnTo>
                  <a:lnTo>
                    <a:pt x="2341" y="277"/>
                  </a:lnTo>
                  <a:lnTo>
                    <a:pt x="2290" y="271"/>
                  </a:lnTo>
                  <a:lnTo>
                    <a:pt x="2239" y="264"/>
                  </a:lnTo>
                  <a:lnTo>
                    <a:pt x="2188" y="255"/>
                  </a:lnTo>
                  <a:lnTo>
                    <a:pt x="2137" y="246"/>
                  </a:lnTo>
                  <a:lnTo>
                    <a:pt x="2087" y="236"/>
                  </a:lnTo>
                  <a:lnTo>
                    <a:pt x="2123" y="227"/>
                  </a:lnTo>
                  <a:lnTo>
                    <a:pt x="2161" y="218"/>
                  </a:lnTo>
                  <a:lnTo>
                    <a:pt x="2201" y="211"/>
                  </a:lnTo>
                  <a:lnTo>
                    <a:pt x="2243" y="207"/>
                  </a:lnTo>
                  <a:lnTo>
                    <a:pt x="2284" y="202"/>
                  </a:lnTo>
                  <a:lnTo>
                    <a:pt x="2328" y="198"/>
                  </a:lnTo>
                  <a:lnTo>
                    <a:pt x="2372" y="195"/>
                  </a:lnTo>
                  <a:lnTo>
                    <a:pt x="2416" y="193"/>
                  </a:lnTo>
                  <a:lnTo>
                    <a:pt x="2359" y="191"/>
                  </a:lnTo>
                  <a:lnTo>
                    <a:pt x="2302" y="186"/>
                  </a:lnTo>
                  <a:lnTo>
                    <a:pt x="2246" y="180"/>
                  </a:lnTo>
                  <a:lnTo>
                    <a:pt x="2191" y="174"/>
                  </a:lnTo>
                  <a:lnTo>
                    <a:pt x="2137" y="166"/>
                  </a:lnTo>
                  <a:lnTo>
                    <a:pt x="2082" y="157"/>
                  </a:lnTo>
                  <a:lnTo>
                    <a:pt x="2031" y="145"/>
                  </a:lnTo>
                  <a:lnTo>
                    <a:pt x="1983" y="132"/>
                  </a:lnTo>
                  <a:lnTo>
                    <a:pt x="2056" y="134"/>
                  </a:lnTo>
                  <a:lnTo>
                    <a:pt x="2131" y="135"/>
                  </a:lnTo>
                  <a:lnTo>
                    <a:pt x="2205" y="135"/>
                  </a:lnTo>
                  <a:lnTo>
                    <a:pt x="2281" y="134"/>
                  </a:lnTo>
                  <a:lnTo>
                    <a:pt x="2357" y="132"/>
                  </a:lnTo>
                  <a:lnTo>
                    <a:pt x="2432" y="129"/>
                  </a:lnTo>
                  <a:lnTo>
                    <a:pt x="2508" y="126"/>
                  </a:lnTo>
                  <a:lnTo>
                    <a:pt x="2584" y="123"/>
                  </a:lnTo>
                  <a:lnTo>
                    <a:pt x="2660" y="119"/>
                  </a:lnTo>
                  <a:lnTo>
                    <a:pt x="2736" y="115"/>
                  </a:lnTo>
                  <a:lnTo>
                    <a:pt x="2812" y="110"/>
                  </a:lnTo>
                  <a:lnTo>
                    <a:pt x="2888" y="104"/>
                  </a:lnTo>
                  <a:lnTo>
                    <a:pt x="2963" y="98"/>
                  </a:lnTo>
                  <a:lnTo>
                    <a:pt x="3038" y="93"/>
                  </a:lnTo>
                  <a:lnTo>
                    <a:pt x="3112" y="87"/>
                  </a:lnTo>
                  <a:lnTo>
                    <a:pt x="3187" y="79"/>
                  </a:lnTo>
                  <a:lnTo>
                    <a:pt x="3160" y="59"/>
                  </a:lnTo>
                  <a:lnTo>
                    <a:pt x="3136" y="40"/>
                  </a:lnTo>
                  <a:lnTo>
                    <a:pt x="3109" y="19"/>
                  </a:lnTo>
                  <a:lnTo>
                    <a:pt x="3083" y="0"/>
                  </a:lnTo>
                  <a:lnTo>
                    <a:pt x="516" y="9"/>
                  </a:lnTo>
                  <a:lnTo>
                    <a:pt x="490" y="15"/>
                  </a:lnTo>
                  <a:lnTo>
                    <a:pt x="463" y="21"/>
                  </a:lnTo>
                  <a:lnTo>
                    <a:pt x="437" y="27"/>
                  </a:lnTo>
                  <a:lnTo>
                    <a:pt x="411" y="33"/>
                  </a:lnTo>
                  <a:lnTo>
                    <a:pt x="377" y="59"/>
                  </a:lnTo>
                  <a:lnTo>
                    <a:pt x="345" y="85"/>
                  </a:lnTo>
                  <a:lnTo>
                    <a:pt x="311" y="113"/>
                  </a:lnTo>
                  <a:lnTo>
                    <a:pt x="280" y="141"/>
                  </a:lnTo>
                  <a:lnTo>
                    <a:pt x="378" y="141"/>
                  </a:lnTo>
                  <a:lnTo>
                    <a:pt x="476" y="142"/>
                  </a:lnTo>
                  <a:lnTo>
                    <a:pt x="576" y="142"/>
                  </a:lnTo>
                  <a:lnTo>
                    <a:pt x="674" y="142"/>
                  </a:lnTo>
                  <a:lnTo>
                    <a:pt x="772" y="141"/>
                  </a:lnTo>
                  <a:lnTo>
                    <a:pt x="870" y="139"/>
                  </a:lnTo>
                  <a:lnTo>
                    <a:pt x="968" y="138"/>
                  </a:lnTo>
                  <a:lnTo>
                    <a:pt x="1066" y="135"/>
                  </a:lnTo>
                  <a:lnTo>
                    <a:pt x="1010" y="150"/>
                  </a:lnTo>
                  <a:lnTo>
                    <a:pt x="953" y="163"/>
                  </a:lnTo>
                  <a:lnTo>
                    <a:pt x="898" y="176"/>
                  </a:lnTo>
                  <a:lnTo>
                    <a:pt x="841" y="186"/>
                  </a:lnTo>
                  <a:lnTo>
                    <a:pt x="725" y="208"/>
                  </a:lnTo>
                  <a:lnTo>
                    <a:pt x="608" y="226"/>
                  </a:lnTo>
                  <a:lnTo>
                    <a:pt x="491" y="242"/>
                  </a:lnTo>
                  <a:lnTo>
                    <a:pt x="373" y="255"/>
                  </a:lnTo>
                  <a:lnTo>
                    <a:pt x="254" y="269"/>
                  </a:lnTo>
                  <a:lnTo>
                    <a:pt x="136" y="283"/>
                  </a:lnTo>
                  <a:lnTo>
                    <a:pt x="120" y="300"/>
                  </a:lnTo>
                  <a:lnTo>
                    <a:pt x="103" y="318"/>
                  </a:lnTo>
                  <a:lnTo>
                    <a:pt x="87" y="337"/>
                  </a:lnTo>
                  <a:lnTo>
                    <a:pt x="73" y="354"/>
                  </a:lnTo>
                  <a:lnTo>
                    <a:pt x="175" y="357"/>
                  </a:lnTo>
                  <a:lnTo>
                    <a:pt x="279" y="360"/>
                  </a:lnTo>
                  <a:lnTo>
                    <a:pt x="381" y="365"/>
                  </a:lnTo>
                  <a:lnTo>
                    <a:pt x="485" y="367"/>
                  </a:lnTo>
                  <a:lnTo>
                    <a:pt x="588" y="370"/>
                  </a:lnTo>
                  <a:lnTo>
                    <a:pt x="690" y="373"/>
                  </a:lnTo>
                  <a:lnTo>
                    <a:pt x="794" y="375"/>
                  </a:lnTo>
                  <a:lnTo>
                    <a:pt x="896" y="375"/>
                  </a:lnTo>
                  <a:lnTo>
                    <a:pt x="788" y="382"/>
                  </a:lnTo>
                  <a:lnTo>
                    <a:pt x="677" y="388"/>
                  </a:lnTo>
                  <a:lnTo>
                    <a:pt x="567" y="395"/>
                  </a:lnTo>
                  <a:lnTo>
                    <a:pt x="455" y="403"/>
                  </a:lnTo>
                  <a:lnTo>
                    <a:pt x="342" y="411"/>
                  </a:lnTo>
                  <a:lnTo>
                    <a:pt x="228" y="420"/>
                  </a:lnTo>
                  <a:lnTo>
                    <a:pt x="114" y="430"/>
                  </a:lnTo>
                  <a:lnTo>
                    <a:pt x="1" y="442"/>
                  </a:lnTo>
                  <a:lnTo>
                    <a:pt x="0" y="442"/>
                  </a:lnTo>
                  <a:lnTo>
                    <a:pt x="0" y="443"/>
                  </a:lnTo>
                  <a:lnTo>
                    <a:pt x="3320" y="432"/>
                  </a:lnTo>
                  <a:lnTo>
                    <a:pt x="3285" y="426"/>
                  </a:lnTo>
                  <a:lnTo>
                    <a:pt x="3250" y="422"/>
                  </a:lnTo>
                  <a:lnTo>
                    <a:pt x="3212" y="417"/>
                  </a:lnTo>
                  <a:lnTo>
                    <a:pt x="3175" y="414"/>
                  </a:lnTo>
                  <a:lnTo>
                    <a:pt x="3099" y="410"/>
                  </a:lnTo>
                  <a:lnTo>
                    <a:pt x="3024" y="407"/>
                  </a:lnTo>
                  <a:lnTo>
                    <a:pt x="2950" y="404"/>
                  </a:lnTo>
                  <a:lnTo>
                    <a:pt x="2881" y="403"/>
                  </a:lnTo>
                  <a:lnTo>
                    <a:pt x="2818" y="400"/>
                  </a:lnTo>
                  <a:lnTo>
                    <a:pt x="2763" y="395"/>
                  </a:lnTo>
                  <a:close/>
                </a:path>
              </a:pathLst>
            </a:custGeom>
            <a:solidFill>
              <a:srgbClr val="FFFAFA">
                <a:alpha val="8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38" name="Freeform 790">
              <a:extLst>
                <a:ext uri="{FF2B5EF4-FFF2-40B4-BE49-F238E27FC236}">
                  <a16:creationId xmlns:a16="http://schemas.microsoft.com/office/drawing/2014/main" id="{EF22CA95-B3D1-4752-9249-CDE95C16B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525"/>
              <a:ext cx="246" cy="23"/>
            </a:xfrm>
            <a:custGeom>
              <a:avLst/>
              <a:gdLst>
                <a:gd name="T0" fmla="*/ 195 w 3731"/>
                <a:gd name="T1" fmla="*/ 33 h 342"/>
                <a:gd name="T2" fmla="*/ 161 w 3731"/>
                <a:gd name="T3" fmla="*/ 77 h 342"/>
                <a:gd name="T4" fmla="*/ 165 w 3731"/>
                <a:gd name="T5" fmla="*/ 98 h 342"/>
                <a:gd name="T6" fmla="*/ 253 w 3731"/>
                <a:gd name="T7" fmla="*/ 92 h 342"/>
                <a:gd name="T8" fmla="*/ 393 w 3731"/>
                <a:gd name="T9" fmla="*/ 87 h 342"/>
                <a:gd name="T10" fmla="*/ 532 w 3731"/>
                <a:gd name="T11" fmla="*/ 85 h 342"/>
                <a:gd name="T12" fmla="*/ 671 w 3731"/>
                <a:gd name="T13" fmla="*/ 86 h 342"/>
                <a:gd name="T14" fmla="*/ 810 w 3731"/>
                <a:gd name="T15" fmla="*/ 89 h 342"/>
                <a:gd name="T16" fmla="*/ 949 w 3731"/>
                <a:gd name="T17" fmla="*/ 92 h 342"/>
                <a:gd name="T18" fmla="*/ 1090 w 3731"/>
                <a:gd name="T19" fmla="*/ 93 h 342"/>
                <a:gd name="T20" fmla="*/ 1229 w 3731"/>
                <a:gd name="T21" fmla="*/ 95 h 342"/>
                <a:gd name="T22" fmla="*/ 1240 w 3731"/>
                <a:gd name="T23" fmla="*/ 96 h 342"/>
                <a:gd name="T24" fmla="*/ 1125 w 3731"/>
                <a:gd name="T25" fmla="*/ 108 h 342"/>
                <a:gd name="T26" fmla="*/ 1008 w 3731"/>
                <a:gd name="T27" fmla="*/ 127 h 342"/>
                <a:gd name="T28" fmla="*/ 891 w 3731"/>
                <a:gd name="T29" fmla="*/ 152 h 342"/>
                <a:gd name="T30" fmla="*/ 717 w 3731"/>
                <a:gd name="T31" fmla="*/ 194 h 342"/>
                <a:gd name="T32" fmla="*/ 543 w 3731"/>
                <a:gd name="T33" fmla="*/ 235 h 342"/>
                <a:gd name="T34" fmla="*/ 429 w 3731"/>
                <a:gd name="T35" fmla="*/ 260 h 342"/>
                <a:gd name="T36" fmla="*/ 328 w 3731"/>
                <a:gd name="T37" fmla="*/ 279 h 342"/>
                <a:gd name="T38" fmla="*/ 237 w 3731"/>
                <a:gd name="T39" fmla="*/ 292 h 342"/>
                <a:gd name="T40" fmla="*/ 148 w 3731"/>
                <a:gd name="T41" fmla="*/ 304 h 342"/>
                <a:gd name="T42" fmla="*/ 56 w 3731"/>
                <a:gd name="T43" fmla="*/ 316 h 342"/>
                <a:gd name="T44" fmla="*/ 6 w 3731"/>
                <a:gd name="T45" fmla="*/ 332 h 342"/>
                <a:gd name="T46" fmla="*/ 140 w 3731"/>
                <a:gd name="T47" fmla="*/ 333 h 342"/>
                <a:gd name="T48" fmla="*/ 423 w 3731"/>
                <a:gd name="T49" fmla="*/ 320 h 342"/>
                <a:gd name="T50" fmla="*/ 705 w 3731"/>
                <a:gd name="T51" fmla="*/ 313 h 342"/>
                <a:gd name="T52" fmla="*/ 989 w 3731"/>
                <a:gd name="T53" fmla="*/ 308 h 342"/>
                <a:gd name="T54" fmla="*/ 1273 w 3731"/>
                <a:gd name="T55" fmla="*/ 304 h 342"/>
                <a:gd name="T56" fmla="*/ 1556 w 3731"/>
                <a:gd name="T57" fmla="*/ 297 h 342"/>
                <a:gd name="T58" fmla="*/ 1837 w 3731"/>
                <a:gd name="T59" fmla="*/ 282 h 342"/>
                <a:gd name="T60" fmla="*/ 2046 w 3731"/>
                <a:gd name="T61" fmla="*/ 266 h 342"/>
                <a:gd name="T62" fmla="*/ 2185 w 3731"/>
                <a:gd name="T63" fmla="*/ 251 h 342"/>
                <a:gd name="T64" fmla="*/ 2346 w 3731"/>
                <a:gd name="T65" fmla="*/ 232 h 342"/>
                <a:gd name="T66" fmla="*/ 2530 w 3731"/>
                <a:gd name="T67" fmla="*/ 212 h 342"/>
                <a:gd name="T68" fmla="*/ 2716 w 3731"/>
                <a:gd name="T69" fmla="*/ 193 h 342"/>
                <a:gd name="T70" fmla="*/ 2900 w 3731"/>
                <a:gd name="T71" fmla="*/ 175 h 342"/>
                <a:gd name="T72" fmla="*/ 3085 w 3731"/>
                <a:gd name="T73" fmla="*/ 158 h 342"/>
                <a:gd name="T74" fmla="*/ 3271 w 3731"/>
                <a:gd name="T75" fmla="*/ 139 h 342"/>
                <a:gd name="T76" fmla="*/ 3455 w 3731"/>
                <a:gd name="T77" fmla="*/ 118 h 342"/>
                <a:gd name="T78" fmla="*/ 3639 w 3731"/>
                <a:gd name="T79" fmla="*/ 95 h 342"/>
                <a:gd name="T80" fmla="*/ 3712 w 3731"/>
                <a:gd name="T81" fmla="*/ 67 h 342"/>
                <a:gd name="T82" fmla="*/ 3670 w 3731"/>
                <a:gd name="T83" fmla="*/ 42 h 342"/>
                <a:gd name="T84" fmla="*/ 3619 w 3731"/>
                <a:gd name="T85" fmla="*/ 22 h 342"/>
                <a:gd name="T86" fmla="*/ 3562 w 3731"/>
                <a:gd name="T87" fmla="*/ 6 h 342"/>
                <a:gd name="T88" fmla="*/ 211 w 3731"/>
                <a:gd name="T89" fmla="*/ 1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31" h="342">
                  <a:moveTo>
                    <a:pt x="211" y="11"/>
                  </a:moveTo>
                  <a:lnTo>
                    <a:pt x="195" y="33"/>
                  </a:lnTo>
                  <a:lnTo>
                    <a:pt x="177" y="55"/>
                  </a:lnTo>
                  <a:lnTo>
                    <a:pt x="161" y="77"/>
                  </a:lnTo>
                  <a:lnTo>
                    <a:pt x="146" y="101"/>
                  </a:lnTo>
                  <a:lnTo>
                    <a:pt x="165" y="98"/>
                  </a:lnTo>
                  <a:lnTo>
                    <a:pt x="183" y="96"/>
                  </a:lnTo>
                  <a:lnTo>
                    <a:pt x="253" y="92"/>
                  </a:lnTo>
                  <a:lnTo>
                    <a:pt x="323" y="89"/>
                  </a:lnTo>
                  <a:lnTo>
                    <a:pt x="393" y="87"/>
                  </a:lnTo>
                  <a:lnTo>
                    <a:pt x="462" y="86"/>
                  </a:lnTo>
                  <a:lnTo>
                    <a:pt x="532" y="85"/>
                  </a:lnTo>
                  <a:lnTo>
                    <a:pt x="603" y="86"/>
                  </a:lnTo>
                  <a:lnTo>
                    <a:pt x="671" y="86"/>
                  </a:lnTo>
                  <a:lnTo>
                    <a:pt x="742" y="87"/>
                  </a:lnTo>
                  <a:lnTo>
                    <a:pt x="810" y="89"/>
                  </a:lnTo>
                  <a:lnTo>
                    <a:pt x="881" y="90"/>
                  </a:lnTo>
                  <a:lnTo>
                    <a:pt x="949" y="92"/>
                  </a:lnTo>
                  <a:lnTo>
                    <a:pt x="1019" y="93"/>
                  </a:lnTo>
                  <a:lnTo>
                    <a:pt x="1090" y="93"/>
                  </a:lnTo>
                  <a:lnTo>
                    <a:pt x="1158" y="95"/>
                  </a:lnTo>
                  <a:lnTo>
                    <a:pt x="1229" y="95"/>
                  </a:lnTo>
                  <a:lnTo>
                    <a:pt x="1299" y="93"/>
                  </a:lnTo>
                  <a:lnTo>
                    <a:pt x="1240" y="96"/>
                  </a:lnTo>
                  <a:lnTo>
                    <a:pt x="1183" y="101"/>
                  </a:lnTo>
                  <a:lnTo>
                    <a:pt x="1125" y="108"/>
                  </a:lnTo>
                  <a:lnTo>
                    <a:pt x="1066" y="117"/>
                  </a:lnTo>
                  <a:lnTo>
                    <a:pt x="1008" y="127"/>
                  </a:lnTo>
                  <a:lnTo>
                    <a:pt x="949" y="139"/>
                  </a:lnTo>
                  <a:lnTo>
                    <a:pt x="891" y="152"/>
                  </a:lnTo>
                  <a:lnTo>
                    <a:pt x="834" y="165"/>
                  </a:lnTo>
                  <a:lnTo>
                    <a:pt x="717" y="194"/>
                  </a:lnTo>
                  <a:lnTo>
                    <a:pt x="601" y="222"/>
                  </a:lnTo>
                  <a:lnTo>
                    <a:pt x="543" y="235"/>
                  </a:lnTo>
                  <a:lnTo>
                    <a:pt x="486" y="248"/>
                  </a:lnTo>
                  <a:lnTo>
                    <a:pt x="429" y="260"/>
                  </a:lnTo>
                  <a:lnTo>
                    <a:pt x="372" y="270"/>
                  </a:lnTo>
                  <a:lnTo>
                    <a:pt x="328" y="279"/>
                  </a:lnTo>
                  <a:lnTo>
                    <a:pt x="282" y="285"/>
                  </a:lnTo>
                  <a:lnTo>
                    <a:pt x="237" y="292"/>
                  </a:lnTo>
                  <a:lnTo>
                    <a:pt x="193" y="298"/>
                  </a:lnTo>
                  <a:lnTo>
                    <a:pt x="148" y="304"/>
                  </a:lnTo>
                  <a:lnTo>
                    <a:pt x="102" y="310"/>
                  </a:lnTo>
                  <a:lnTo>
                    <a:pt x="56" y="316"/>
                  </a:lnTo>
                  <a:lnTo>
                    <a:pt x="10" y="321"/>
                  </a:lnTo>
                  <a:lnTo>
                    <a:pt x="6" y="332"/>
                  </a:lnTo>
                  <a:lnTo>
                    <a:pt x="0" y="342"/>
                  </a:lnTo>
                  <a:lnTo>
                    <a:pt x="140" y="333"/>
                  </a:lnTo>
                  <a:lnTo>
                    <a:pt x="281" y="326"/>
                  </a:lnTo>
                  <a:lnTo>
                    <a:pt x="423" y="320"/>
                  </a:lnTo>
                  <a:lnTo>
                    <a:pt x="563" y="316"/>
                  </a:lnTo>
                  <a:lnTo>
                    <a:pt x="705" y="313"/>
                  </a:lnTo>
                  <a:lnTo>
                    <a:pt x="847" y="311"/>
                  </a:lnTo>
                  <a:lnTo>
                    <a:pt x="989" y="308"/>
                  </a:lnTo>
                  <a:lnTo>
                    <a:pt x="1132" y="307"/>
                  </a:lnTo>
                  <a:lnTo>
                    <a:pt x="1273" y="304"/>
                  </a:lnTo>
                  <a:lnTo>
                    <a:pt x="1414" y="301"/>
                  </a:lnTo>
                  <a:lnTo>
                    <a:pt x="1556" y="297"/>
                  </a:lnTo>
                  <a:lnTo>
                    <a:pt x="1697" y="289"/>
                  </a:lnTo>
                  <a:lnTo>
                    <a:pt x="1837" y="282"/>
                  </a:lnTo>
                  <a:lnTo>
                    <a:pt x="1976" y="272"/>
                  </a:lnTo>
                  <a:lnTo>
                    <a:pt x="2046" y="266"/>
                  </a:lnTo>
                  <a:lnTo>
                    <a:pt x="2116" y="259"/>
                  </a:lnTo>
                  <a:lnTo>
                    <a:pt x="2185" y="251"/>
                  </a:lnTo>
                  <a:lnTo>
                    <a:pt x="2254" y="242"/>
                  </a:lnTo>
                  <a:lnTo>
                    <a:pt x="2346" y="232"/>
                  </a:lnTo>
                  <a:lnTo>
                    <a:pt x="2438" y="221"/>
                  </a:lnTo>
                  <a:lnTo>
                    <a:pt x="2530" y="212"/>
                  </a:lnTo>
                  <a:lnTo>
                    <a:pt x="2624" y="202"/>
                  </a:lnTo>
                  <a:lnTo>
                    <a:pt x="2716" y="193"/>
                  </a:lnTo>
                  <a:lnTo>
                    <a:pt x="2808" y="184"/>
                  </a:lnTo>
                  <a:lnTo>
                    <a:pt x="2900" y="175"/>
                  </a:lnTo>
                  <a:lnTo>
                    <a:pt x="2993" y="166"/>
                  </a:lnTo>
                  <a:lnTo>
                    <a:pt x="3085" y="158"/>
                  </a:lnTo>
                  <a:lnTo>
                    <a:pt x="3178" y="147"/>
                  </a:lnTo>
                  <a:lnTo>
                    <a:pt x="3271" y="139"/>
                  </a:lnTo>
                  <a:lnTo>
                    <a:pt x="3363" y="128"/>
                  </a:lnTo>
                  <a:lnTo>
                    <a:pt x="3455" y="118"/>
                  </a:lnTo>
                  <a:lnTo>
                    <a:pt x="3547" y="107"/>
                  </a:lnTo>
                  <a:lnTo>
                    <a:pt x="3639" y="95"/>
                  </a:lnTo>
                  <a:lnTo>
                    <a:pt x="3731" y="82"/>
                  </a:lnTo>
                  <a:lnTo>
                    <a:pt x="3712" y="67"/>
                  </a:lnTo>
                  <a:lnTo>
                    <a:pt x="3693" y="54"/>
                  </a:lnTo>
                  <a:lnTo>
                    <a:pt x="3670" y="42"/>
                  </a:lnTo>
                  <a:lnTo>
                    <a:pt x="3645" y="30"/>
                  </a:lnTo>
                  <a:lnTo>
                    <a:pt x="3619" y="22"/>
                  </a:lnTo>
                  <a:lnTo>
                    <a:pt x="3591" y="13"/>
                  </a:lnTo>
                  <a:lnTo>
                    <a:pt x="3562" y="6"/>
                  </a:lnTo>
                  <a:lnTo>
                    <a:pt x="3531" y="0"/>
                  </a:lnTo>
                  <a:lnTo>
                    <a:pt x="211" y="11"/>
                  </a:lnTo>
                  <a:close/>
                </a:path>
              </a:pathLst>
            </a:custGeom>
            <a:solidFill>
              <a:srgbClr val="FFFAFA">
                <a:alpha val="8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9659" name="Group 811">
            <a:extLst>
              <a:ext uri="{FF2B5EF4-FFF2-40B4-BE49-F238E27FC236}">
                <a16:creationId xmlns:a16="http://schemas.microsoft.com/office/drawing/2014/main" id="{74D9A174-92B0-42EC-8F2F-237ED6104F30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3849688"/>
            <a:ext cx="541338" cy="465137"/>
            <a:chOff x="888" y="1470"/>
            <a:chExt cx="511" cy="442"/>
          </a:xfrm>
        </p:grpSpPr>
        <p:sp>
          <p:nvSpPr>
            <p:cNvPr id="79660" name="Rectangle 812">
              <a:extLst>
                <a:ext uri="{FF2B5EF4-FFF2-40B4-BE49-F238E27FC236}">
                  <a16:creationId xmlns:a16="http://schemas.microsoft.com/office/drawing/2014/main" id="{624C2C3A-5900-4FF5-9D7D-102C83353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" y="1525"/>
              <a:ext cx="9" cy="363"/>
            </a:xfrm>
            <a:prstGeom prst="rect">
              <a:avLst/>
            </a:prstGeom>
            <a:solidFill>
              <a:srgbClr val="969696">
                <a:alpha val="8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61" name="Rectangle 813">
              <a:extLst>
                <a:ext uri="{FF2B5EF4-FFF2-40B4-BE49-F238E27FC236}">
                  <a16:creationId xmlns:a16="http://schemas.microsoft.com/office/drawing/2014/main" id="{A1EB9920-E801-4ECE-9170-6CF57BB08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" y="1525"/>
              <a:ext cx="9" cy="363"/>
            </a:xfrm>
            <a:prstGeom prst="rect">
              <a:avLst/>
            </a:prstGeom>
            <a:solidFill>
              <a:srgbClr val="969696">
                <a:alpha val="8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62" name="Rectangle 814">
              <a:extLst>
                <a:ext uri="{FF2B5EF4-FFF2-40B4-BE49-F238E27FC236}">
                  <a16:creationId xmlns:a16="http://schemas.microsoft.com/office/drawing/2014/main" id="{7C8AF588-A43C-4739-978B-9EA71F06A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470"/>
              <a:ext cx="10" cy="418"/>
            </a:xfrm>
            <a:prstGeom prst="rect">
              <a:avLst/>
            </a:prstGeom>
            <a:solidFill>
              <a:srgbClr val="969696">
                <a:alpha val="8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63" name="Freeform 815">
              <a:extLst>
                <a:ext uri="{FF2B5EF4-FFF2-40B4-BE49-F238E27FC236}">
                  <a16:creationId xmlns:a16="http://schemas.microsoft.com/office/drawing/2014/main" id="{80404C3F-7943-4B97-8516-6EAE3CCC3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1558"/>
              <a:ext cx="119" cy="354"/>
            </a:xfrm>
            <a:custGeom>
              <a:avLst/>
              <a:gdLst>
                <a:gd name="T0" fmla="*/ 0 w 540"/>
                <a:gd name="T1" fmla="*/ 1456 h 1620"/>
                <a:gd name="T2" fmla="*/ 10 w 540"/>
                <a:gd name="T3" fmla="*/ 1461 h 1620"/>
                <a:gd name="T4" fmla="*/ 13 w 540"/>
                <a:gd name="T5" fmla="*/ 1445 h 1620"/>
                <a:gd name="T6" fmla="*/ 22 w 540"/>
                <a:gd name="T7" fmla="*/ 1401 h 1620"/>
                <a:gd name="T8" fmla="*/ 37 w 540"/>
                <a:gd name="T9" fmla="*/ 1334 h 1620"/>
                <a:gd name="T10" fmla="*/ 54 w 540"/>
                <a:gd name="T11" fmla="*/ 1244 h 1620"/>
                <a:gd name="T12" fmla="*/ 76 w 540"/>
                <a:gd name="T13" fmla="*/ 1141 h 1620"/>
                <a:gd name="T14" fmla="*/ 101 w 540"/>
                <a:gd name="T15" fmla="*/ 1022 h 1620"/>
                <a:gd name="T16" fmla="*/ 126 w 540"/>
                <a:gd name="T17" fmla="*/ 896 h 1620"/>
                <a:gd name="T18" fmla="*/ 154 w 540"/>
                <a:gd name="T19" fmla="*/ 766 h 1620"/>
                <a:gd name="T20" fmla="*/ 180 w 540"/>
                <a:gd name="T21" fmla="*/ 636 h 1620"/>
                <a:gd name="T22" fmla="*/ 206 w 540"/>
                <a:gd name="T23" fmla="*/ 508 h 1620"/>
                <a:gd name="T24" fmla="*/ 231 w 540"/>
                <a:gd name="T25" fmla="*/ 388 h 1620"/>
                <a:gd name="T26" fmla="*/ 255 w 540"/>
                <a:gd name="T27" fmla="*/ 278 h 1620"/>
                <a:gd name="T28" fmla="*/ 274 w 540"/>
                <a:gd name="T29" fmla="*/ 184 h 1620"/>
                <a:gd name="T30" fmla="*/ 290 w 540"/>
                <a:gd name="T31" fmla="*/ 108 h 1620"/>
                <a:gd name="T32" fmla="*/ 300 w 540"/>
                <a:gd name="T33" fmla="*/ 57 h 1620"/>
                <a:gd name="T34" fmla="*/ 306 w 540"/>
                <a:gd name="T35" fmla="*/ 31 h 1620"/>
                <a:gd name="T36" fmla="*/ 309 w 540"/>
                <a:gd name="T37" fmla="*/ 59 h 1620"/>
                <a:gd name="T38" fmla="*/ 318 w 540"/>
                <a:gd name="T39" fmla="*/ 116 h 1620"/>
                <a:gd name="T40" fmla="*/ 329 w 540"/>
                <a:gd name="T41" fmla="*/ 199 h 1620"/>
                <a:gd name="T42" fmla="*/ 344 w 540"/>
                <a:gd name="T43" fmla="*/ 304 h 1620"/>
                <a:gd name="T44" fmla="*/ 361 w 540"/>
                <a:gd name="T45" fmla="*/ 426 h 1620"/>
                <a:gd name="T46" fmla="*/ 380 w 540"/>
                <a:gd name="T47" fmla="*/ 559 h 1620"/>
                <a:gd name="T48" fmla="*/ 401 w 540"/>
                <a:gd name="T49" fmla="*/ 702 h 1620"/>
                <a:gd name="T50" fmla="*/ 421 w 540"/>
                <a:gd name="T51" fmla="*/ 847 h 1620"/>
                <a:gd name="T52" fmla="*/ 442 w 540"/>
                <a:gd name="T53" fmla="*/ 993 h 1620"/>
                <a:gd name="T54" fmla="*/ 461 w 540"/>
                <a:gd name="T55" fmla="*/ 1133 h 1620"/>
                <a:gd name="T56" fmla="*/ 480 w 540"/>
                <a:gd name="T57" fmla="*/ 1263 h 1620"/>
                <a:gd name="T58" fmla="*/ 496 w 540"/>
                <a:gd name="T59" fmla="*/ 1380 h 1620"/>
                <a:gd name="T60" fmla="*/ 511 w 540"/>
                <a:gd name="T61" fmla="*/ 1478 h 1620"/>
                <a:gd name="T62" fmla="*/ 521 w 540"/>
                <a:gd name="T63" fmla="*/ 1554 h 1620"/>
                <a:gd name="T64" fmla="*/ 528 w 540"/>
                <a:gd name="T65" fmla="*/ 1604 h 1620"/>
                <a:gd name="T66" fmla="*/ 531 w 540"/>
                <a:gd name="T67" fmla="*/ 1620 h 1620"/>
                <a:gd name="T68" fmla="*/ 540 w 540"/>
                <a:gd name="T69" fmla="*/ 1606 h 1620"/>
                <a:gd name="T70" fmla="*/ 312 w 540"/>
                <a:gd name="T71" fmla="*/ 0 h 1620"/>
                <a:gd name="T72" fmla="*/ 301 w 540"/>
                <a:gd name="T73" fmla="*/ 0 h 1620"/>
                <a:gd name="T74" fmla="*/ 0 w 540"/>
                <a:gd name="T75" fmla="*/ 1456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0" h="1620">
                  <a:moveTo>
                    <a:pt x="0" y="1456"/>
                  </a:moveTo>
                  <a:lnTo>
                    <a:pt x="10" y="1461"/>
                  </a:lnTo>
                  <a:lnTo>
                    <a:pt x="13" y="1445"/>
                  </a:lnTo>
                  <a:lnTo>
                    <a:pt x="22" y="1401"/>
                  </a:lnTo>
                  <a:lnTo>
                    <a:pt x="37" y="1334"/>
                  </a:lnTo>
                  <a:lnTo>
                    <a:pt x="54" y="1244"/>
                  </a:lnTo>
                  <a:lnTo>
                    <a:pt x="76" y="1141"/>
                  </a:lnTo>
                  <a:lnTo>
                    <a:pt x="101" y="1022"/>
                  </a:lnTo>
                  <a:lnTo>
                    <a:pt x="126" y="896"/>
                  </a:lnTo>
                  <a:lnTo>
                    <a:pt x="154" y="766"/>
                  </a:lnTo>
                  <a:lnTo>
                    <a:pt x="180" y="636"/>
                  </a:lnTo>
                  <a:lnTo>
                    <a:pt x="206" y="508"/>
                  </a:lnTo>
                  <a:lnTo>
                    <a:pt x="231" y="388"/>
                  </a:lnTo>
                  <a:lnTo>
                    <a:pt x="255" y="278"/>
                  </a:lnTo>
                  <a:lnTo>
                    <a:pt x="274" y="184"/>
                  </a:lnTo>
                  <a:lnTo>
                    <a:pt x="290" y="108"/>
                  </a:lnTo>
                  <a:lnTo>
                    <a:pt x="300" y="57"/>
                  </a:lnTo>
                  <a:lnTo>
                    <a:pt x="306" y="31"/>
                  </a:lnTo>
                  <a:lnTo>
                    <a:pt x="309" y="59"/>
                  </a:lnTo>
                  <a:lnTo>
                    <a:pt x="318" y="116"/>
                  </a:lnTo>
                  <a:lnTo>
                    <a:pt x="329" y="199"/>
                  </a:lnTo>
                  <a:lnTo>
                    <a:pt x="344" y="304"/>
                  </a:lnTo>
                  <a:lnTo>
                    <a:pt x="361" y="426"/>
                  </a:lnTo>
                  <a:lnTo>
                    <a:pt x="380" y="559"/>
                  </a:lnTo>
                  <a:lnTo>
                    <a:pt x="401" y="702"/>
                  </a:lnTo>
                  <a:lnTo>
                    <a:pt x="421" y="847"/>
                  </a:lnTo>
                  <a:lnTo>
                    <a:pt x="442" y="993"/>
                  </a:lnTo>
                  <a:lnTo>
                    <a:pt x="461" y="1133"/>
                  </a:lnTo>
                  <a:lnTo>
                    <a:pt x="480" y="1263"/>
                  </a:lnTo>
                  <a:lnTo>
                    <a:pt x="496" y="1380"/>
                  </a:lnTo>
                  <a:lnTo>
                    <a:pt x="511" y="1478"/>
                  </a:lnTo>
                  <a:lnTo>
                    <a:pt x="521" y="1554"/>
                  </a:lnTo>
                  <a:lnTo>
                    <a:pt x="528" y="1604"/>
                  </a:lnTo>
                  <a:lnTo>
                    <a:pt x="531" y="1620"/>
                  </a:lnTo>
                  <a:lnTo>
                    <a:pt x="540" y="1606"/>
                  </a:lnTo>
                  <a:lnTo>
                    <a:pt x="312" y="0"/>
                  </a:lnTo>
                  <a:lnTo>
                    <a:pt x="301" y="0"/>
                  </a:lnTo>
                  <a:lnTo>
                    <a:pt x="0" y="1456"/>
                  </a:lnTo>
                  <a:close/>
                </a:path>
              </a:pathLst>
            </a:custGeom>
            <a:solidFill>
              <a:srgbClr val="969696">
                <a:alpha val="8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64" name="Freeform 816">
              <a:extLst>
                <a:ext uri="{FF2B5EF4-FFF2-40B4-BE49-F238E27FC236}">
                  <a16:creationId xmlns:a16="http://schemas.microsoft.com/office/drawing/2014/main" id="{E5AB9205-BFBA-41FE-969A-088EF8225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1480"/>
              <a:ext cx="103" cy="354"/>
            </a:xfrm>
            <a:custGeom>
              <a:avLst/>
              <a:gdLst>
                <a:gd name="T0" fmla="*/ 0 w 468"/>
                <a:gd name="T1" fmla="*/ 721 h 1615"/>
                <a:gd name="T2" fmla="*/ 9 w 468"/>
                <a:gd name="T3" fmla="*/ 728 h 1615"/>
                <a:gd name="T4" fmla="*/ 26 w 468"/>
                <a:gd name="T5" fmla="*/ 702 h 1615"/>
                <a:gd name="T6" fmla="*/ 72 w 468"/>
                <a:gd name="T7" fmla="*/ 629 h 1615"/>
                <a:gd name="T8" fmla="*/ 137 w 468"/>
                <a:gd name="T9" fmla="*/ 526 h 1615"/>
                <a:gd name="T10" fmla="*/ 213 w 468"/>
                <a:gd name="T11" fmla="*/ 405 h 1615"/>
                <a:gd name="T12" fmla="*/ 292 w 468"/>
                <a:gd name="T13" fmla="*/ 282 h 1615"/>
                <a:gd name="T14" fmla="*/ 363 w 468"/>
                <a:gd name="T15" fmla="*/ 171 h 1615"/>
                <a:gd name="T16" fmla="*/ 417 w 468"/>
                <a:gd name="T17" fmla="*/ 86 h 1615"/>
                <a:gd name="T18" fmla="*/ 447 w 468"/>
                <a:gd name="T19" fmla="*/ 39 h 1615"/>
                <a:gd name="T20" fmla="*/ 439 w 468"/>
                <a:gd name="T21" fmla="*/ 69 h 1615"/>
                <a:gd name="T22" fmla="*/ 421 w 468"/>
                <a:gd name="T23" fmla="*/ 127 h 1615"/>
                <a:gd name="T24" fmla="*/ 398 w 468"/>
                <a:gd name="T25" fmla="*/ 210 h 1615"/>
                <a:gd name="T26" fmla="*/ 368 w 468"/>
                <a:gd name="T27" fmla="*/ 316 h 1615"/>
                <a:gd name="T28" fmla="*/ 335 w 468"/>
                <a:gd name="T29" fmla="*/ 436 h 1615"/>
                <a:gd name="T30" fmla="*/ 297 w 468"/>
                <a:gd name="T31" fmla="*/ 569 h 1615"/>
                <a:gd name="T32" fmla="*/ 256 w 468"/>
                <a:gd name="T33" fmla="*/ 708 h 1615"/>
                <a:gd name="T34" fmla="*/ 216 w 468"/>
                <a:gd name="T35" fmla="*/ 852 h 1615"/>
                <a:gd name="T36" fmla="*/ 175 w 468"/>
                <a:gd name="T37" fmla="*/ 994 h 1615"/>
                <a:gd name="T38" fmla="*/ 136 w 468"/>
                <a:gd name="T39" fmla="*/ 1133 h 1615"/>
                <a:gd name="T40" fmla="*/ 99 w 468"/>
                <a:gd name="T41" fmla="*/ 1260 h 1615"/>
                <a:gd name="T42" fmla="*/ 67 w 468"/>
                <a:gd name="T43" fmla="*/ 1376 h 1615"/>
                <a:gd name="T44" fmla="*/ 39 w 468"/>
                <a:gd name="T45" fmla="*/ 1472 h 1615"/>
                <a:gd name="T46" fmla="*/ 19 w 468"/>
                <a:gd name="T47" fmla="*/ 1547 h 1615"/>
                <a:gd name="T48" fmla="*/ 4 w 468"/>
                <a:gd name="T49" fmla="*/ 1594 h 1615"/>
                <a:gd name="T50" fmla="*/ 0 w 468"/>
                <a:gd name="T51" fmla="*/ 1611 h 1615"/>
                <a:gd name="T52" fmla="*/ 10 w 468"/>
                <a:gd name="T53" fmla="*/ 1615 h 1615"/>
                <a:gd name="T54" fmla="*/ 468 w 468"/>
                <a:gd name="T55" fmla="*/ 7 h 1615"/>
                <a:gd name="T56" fmla="*/ 458 w 468"/>
                <a:gd name="T57" fmla="*/ 0 h 1615"/>
                <a:gd name="T58" fmla="*/ 0 w 468"/>
                <a:gd name="T59" fmla="*/ 721 h 1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8" h="1615">
                  <a:moveTo>
                    <a:pt x="0" y="721"/>
                  </a:moveTo>
                  <a:lnTo>
                    <a:pt x="9" y="728"/>
                  </a:lnTo>
                  <a:lnTo>
                    <a:pt x="26" y="702"/>
                  </a:lnTo>
                  <a:lnTo>
                    <a:pt x="72" y="629"/>
                  </a:lnTo>
                  <a:lnTo>
                    <a:pt x="137" y="526"/>
                  </a:lnTo>
                  <a:lnTo>
                    <a:pt x="213" y="405"/>
                  </a:lnTo>
                  <a:lnTo>
                    <a:pt x="292" y="282"/>
                  </a:lnTo>
                  <a:lnTo>
                    <a:pt x="363" y="171"/>
                  </a:lnTo>
                  <a:lnTo>
                    <a:pt x="417" y="86"/>
                  </a:lnTo>
                  <a:lnTo>
                    <a:pt x="447" y="39"/>
                  </a:lnTo>
                  <a:lnTo>
                    <a:pt x="439" y="69"/>
                  </a:lnTo>
                  <a:lnTo>
                    <a:pt x="421" y="127"/>
                  </a:lnTo>
                  <a:lnTo>
                    <a:pt x="398" y="210"/>
                  </a:lnTo>
                  <a:lnTo>
                    <a:pt x="368" y="316"/>
                  </a:lnTo>
                  <a:lnTo>
                    <a:pt x="335" y="436"/>
                  </a:lnTo>
                  <a:lnTo>
                    <a:pt x="297" y="569"/>
                  </a:lnTo>
                  <a:lnTo>
                    <a:pt x="256" y="708"/>
                  </a:lnTo>
                  <a:lnTo>
                    <a:pt x="216" y="852"/>
                  </a:lnTo>
                  <a:lnTo>
                    <a:pt x="175" y="994"/>
                  </a:lnTo>
                  <a:lnTo>
                    <a:pt x="136" y="1133"/>
                  </a:lnTo>
                  <a:lnTo>
                    <a:pt x="99" y="1260"/>
                  </a:lnTo>
                  <a:lnTo>
                    <a:pt x="67" y="1376"/>
                  </a:lnTo>
                  <a:lnTo>
                    <a:pt x="39" y="1472"/>
                  </a:lnTo>
                  <a:lnTo>
                    <a:pt x="19" y="1547"/>
                  </a:lnTo>
                  <a:lnTo>
                    <a:pt x="4" y="1594"/>
                  </a:lnTo>
                  <a:lnTo>
                    <a:pt x="0" y="1611"/>
                  </a:lnTo>
                  <a:lnTo>
                    <a:pt x="10" y="1615"/>
                  </a:lnTo>
                  <a:lnTo>
                    <a:pt x="468" y="7"/>
                  </a:lnTo>
                  <a:lnTo>
                    <a:pt x="458" y="0"/>
                  </a:lnTo>
                  <a:lnTo>
                    <a:pt x="0" y="721"/>
                  </a:lnTo>
                  <a:close/>
                </a:path>
              </a:pathLst>
            </a:custGeom>
            <a:solidFill>
              <a:srgbClr val="969696">
                <a:alpha val="8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65" name="Freeform 817">
              <a:extLst>
                <a:ext uri="{FF2B5EF4-FFF2-40B4-BE49-F238E27FC236}">
                  <a16:creationId xmlns:a16="http://schemas.microsoft.com/office/drawing/2014/main" id="{B75190D4-9431-4FCB-9BD0-0E0783C80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498"/>
              <a:ext cx="99" cy="397"/>
            </a:xfrm>
            <a:custGeom>
              <a:avLst/>
              <a:gdLst>
                <a:gd name="T0" fmla="*/ 0 w 454"/>
                <a:gd name="T1" fmla="*/ 3 h 1812"/>
                <a:gd name="T2" fmla="*/ 158 w 454"/>
                <a:gd name="T3" fmla="*/ 1812 h 1812"/>
                <a:gd name="T4" fmla="*/ 169 w 454"/>
                <a:gd name="T5" fmla="*/ 1812 h 1812"/>
                <a:gd name="T6" fmla="*/ 167 w 454"/>
                <a:gd name="T7" fmla="*/ 1793 h 1812"/>
                <a:gd name="T8" fmla="*/ 163 w 454"/>
                <a:gd name="T9" fmla="*/ 1740 h 1812"/>
                <a:gd name="T10" fmla="*/ 156 w 454"/>
                <a:gd name="T11" fmla="*/ 1658 h 1812"/>
                <a:gd name="T12" fmla="*/ 147 w 454"/>
                <a:gd name="T13" fmla="*/ 1551 h 1812"/>
                <a:gd name="T14" fmla="*/ 135 w 454"/>
                <a:gd name="T15" fmla="*/ 1424 h 1812"/>
                <a:gd name="T16" fmla="*/ 122 w 454"/>
                <a:gd name="T17" fmla="*/ 1282 h 1812"/>
                <a:gd name="T18" fmla="*/ 109 w 454"/>
                <a:gd name="T19" fmla="*/ 1129 h 1812"/>
                <a:gd name="T20" fmla="*/ 96 w 454"/>
                <a:gd name="T21" fmla="*/ 971 h 1812"/>
                <a:gd name="T22" fmla="*/ 81 w 454"/>
                <a:gd name="T23" fmla="*/ 810 h 1812"/>
                <a:gd name="T24" fmla="*/ 68 w 454"/>
                <a:gd name="T25" fmla="*/ 655 h 1812"/>
                <a:gd name="T26" fmla="*/ 55 w 454"/>
                <a:gd name="T27" fmla="*/ 506 h 1812"/>
                <a:gd name="T28" fmla="*/ 43 w 454"/>
                <a:gd name="T29" fmla="*/ 372 h 1812"/>
                <a:gd name="T30" fmla="*/ 33 w 454"/>
                <a:gd name="T31" fmla="*/ 255 h 1812"/>
                <a:gd name="T32" fmla="*/ 25 w 454"/>
                <a:gd name="T33" fmla="*/ 160 h 1812"/>
                <a:gd name="T34" fmla="*/ 20 w 454"/>
                <a:gd name="T35" fmla="*/ 91 h 1812"/>
                <a:gd name="T36" fmla="*/ 17 w 454"/>
                <a:gd name="T37" fmla="*/ 54 h 1812"/>
                <a:gd name="T38" fmla="*/ 25 w 454"/>
                <a:gd name="T39" fmla="*/ 86 h 1812"/>
                <a:gd name="T40" fmla="*/ 43 w 454"/>
                <a:gd name="T41" fmla="*/ 143 h 1812"/>
                <a:gd name="T42" fmla="*/ 66 w 454"/>
                <a:gd name="T43" fmla="*/ 222 h 1812"/>
                <a:gd name="T44" fmla="*/ 94 w 454"/>
                <a:gd name="T45" fmla="*/ 319 h 1812"/>
                <a:gd name="T46" fmla="*/ 128 w 454"/>
                <a:gd name="T47" fmla="*/ 430 h 1812"/>
                <a:gd name="T48" fmla="*/ 164 w 454"/>
                <a:gd name="T49" fmla="*/ 551 h 1812"/>
                <a:gd name="T50" fmla="*/ 202 w 454"/>
                <a:gd name="T51" fmla="*/ 680 h 1812"/>
                <a:gd name="T52" fmla="*/ 240 w 454"/>
                <a:gd name="T53" fmla="*/ 810 h 1812"/>
                <a:gd name="T54" fmla="*/ 280 w 454"/>
                <a:gd name="T55" fmla="*/ 940 h 1812"/>
                <a:gd name="T56" fmla="*/ 316 w 454"/>
                <a:gd name="T57" fmla="*/ 1065 h 1812"/>
                <a:gd name="T58" fmla="*/ 350 w 454"/>
                <a:gd name="T59" fmla="*/ 1180 h 1812"/>
                <a:gd name="T60" fmla="*/ 381 w 454"/>
                <a:gd name="T61" fmla="*/ 1284 h 1812"/>
                <a:gd name="T62" fmla="*/ 407 w 454"/>
                <a:gd name="T63" fmla="*/ 1370 h 1812"/>
                <a:gd name="T64" fmla="*/ 428 w 454"/>
                <a:gd name="T65" fmla="*/ 1437 h 1812"/>
                <a:gd name="T66" fmla="*/ 439 w 454"/>
                <a:gd name="T67" fmla="*/ 1480 h 1812"/>
                <a:gd name="T68" fmla="*/ 445 w 454"/>
                <a:gd name="T69" fmla="*/ 1496 h 1812"/>
                <a:gd name="T70" fmla="*/ 454 w 454"/>
                <a:gd name="T71" fmla="*/ 1491 h 1812"/>
                <a:gd name="T72" fmla="*/ 11 w 454"/>
                <a:gd name="T73" fmla="*/ 0 h 1812"/>
                <a:gd name="T74" fmla="*/ 0 w 454"/>
                <a:gd name="T75" fmla="*/ 3 h 1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4" h="1812">
                  <a:moveTo>
                    <a:pt x="0" y="3"/>
                  </a:moveTo>
                  <a:lnTo>
                    <a:pt x="158" y="1812"/>
                  </a:lnTo>
                  <a:lnTo>
                    <a:pt x="169" y="1812"/>
                  </a:lnTo>
                  <a:lnTo>
                    <a:pt x="167" y="1793"/>
                  </a:lnTo>
                  <a:lnTo>
                    <a:pt x="163" y="1740"/>
                  </a:lnTo>
                  <a:lnTo>
                    <a:pt x="156" y="1658"/>
                  </a:lnTo>
                  <a:lnTo>
                    <a:pt x="147" y="1551"/>
                  </a:lnTo>
                  <a:lnTo>
                    <a:pt x="135" y="1424"/>
                  </a:lnTo>
                  <a:lnTo>
                    <a:pt x="122" y="1282"/>
                  </a:lnTo>
                  <a:lnTo>
                    <a:pt x="109" y="1129"/>
                  </a:lnTo>
                  <a:lnTo>
                    <a:pt x="96" y="971"/>
                  </a:lnTo>
                  <a:lnTo>
                    <a:pt x="81" y="810"/>
                  </a:lnTo>
                  <a:lnTo>
                    <a:pt x="68" y="655"/>
                  </a:lnTo>
                  <a:lnTo>
                    <a:pt x="55" y="506"/>
                  </a:lnTo>
                  <a:lnTo>
                    <a:pt x="43" y="372"/>
                  </a:lnTo>
                  <a:lnTo>
                    <a:pt x="33" y="255"/>
                  </a:lnTo>
                  <a:lnTo>
                    <a:pt x="25" y="160"/>
                  </a:lnTo>
                  <a:lnTo>
                    <a:pt x="20" y="91"/>
                  </a:lnTo>
                  <a:lnTo>
                    <a:pt x="17" y="54"/>
                  </a:lnTo>
                  <a:lnTo>
                    <a:pt x="25" y="86"/>
                  </a:lnTo>
                  <a:lnTo>
                    <a:pt x="43" y="143"/>
                  </a:lnTo>
                  <a:lnTo>
                    <a:pt x="66" y="222"/>
                  </a:lnTo>
                  <a:lnTo>
                    <a:pt x="94" y="319"/>
                  </a:lnTo>
                  <a:lnTo>
                    <a:pt x="128" y="430"/>
                  </a:lnTo>
                  <a:lnTo>
                    <a:pt x="164" y="551"/>
                  </a:lnTo>
                  <a:lnTo>
                    <a:pt x="202" y="680"/>
                  </a:lnTo>
                  <a:lnTo>
                    <a:pt x="240" y="810"/>
                  </a:lnTo>
                  <a:lnTo>
                    <a:pt x="280" y="940"/>
                  </a:lnTo>
                  <a:lnTo>
                    <a:pt x="316" y="1065"/>
                  </a:lnTo>
                  <a:lnTo>
                    <a:pt x="350" y="1180"/>
                  </a:lnTo>
                  <a:lnTo>
                    <a:pt x="381" y="1284"/>
                  </a:lnTo>
                  <a:lnTo>
                    <a:pt x="407" y="1370"/>
                  </a:lnTo>
                  <a:lnTo>
                    <a:pt x="428" y="1437"/>
                  </a:lnTo>
                  <a:lnTo>
                    <a:pt x="439" y="1480"/>
                  </a:lnTo>
                  <a:lnTo>
                    <a:pt x="445" y="1496"/>
                  </a:lnTo>
                  <a:lnTo>
                    <a:pt x="454" y="1491"/>
                  </a:lnTo>
                  <a:lnTo>
                    <a:pt x="1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69696">
                <a:alpha val="8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66" name="Freeform 818">
              <a:extLst>
                <a:ext uri="{FF2B5EF4-FFF2-40B4-BE49-F238E27FC236}">
                  <a16:creationId xmlns:a16="http://schemas.microsoft.com/office/drawing/2014/main" id="{404E68E0-BFE8-4E6E-BA91-732B6E834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498"/>
              <a:ext cx="95" cy="178"/>
            </a:xfrm>
            <a:custGeom>
              <a:avLst/>
              <a:gdLst>
                <a:gd name="T0" fmla="*/ 0 w 437"/>
                <a:gd name="T1" fmla="*/ 7 h 811"/>
                <a:gd name="T2" fmla="*/ 429 w 437"/>
                <a:gd name="T3" fmla="*/ 811 h 811"/>
                <a:gd name="T4" fmla="*/ 437 w 437"/>
                <a:gd name="T5" fmla="*/ 804 h 811"/>
                <a:gd name="T6" fmla="*/ 9 w 437"/>
                <a:gd name="T7" fmla="*/ 0 h 811"/>
                <a:gd name="T8" fmla="*/ 0 w 437"/>
                <a:gd name="T9" fmla="*/ 7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7" h="811">
                  <a:moveTo>
                    <a:pt x="0" y="7"/>
                  </a:moveTo>
                  <a:lnTo>
                    <a:pt x="429" y="811"/>
                  </a:lnTo>
                  <a:lnTo>
                    <a:pt x="437" y="804"/>
                  </a:lnTo>
                  <a:lnTo>
                    <a:pt x="9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69696">
                <a:alpha val="8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67" name="Freeform 819">
              <a:extLst>
                <a:ext uri="{FF2B5EF4-FFF2-40B4-BE49-F238E27FC236}">
                  <a16:creationId xmlns:a16="http://schemas.microsoft.com/office/drawing/2014/main" id="{74C03B49-CCBA-40B6-9AD0-4ECE6149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553"/>
              <a:ext cx="197" cy="281"/>
            </a:xfrm>
            <a:custGeom>
              <a:avLst/>
              <a:gdLst>
                <a:gd name="T0" fmla="*/ 0 w 895"/>
                <a:gd name="T1" fmla="*/ 9 h 1282"/>
                <a:gd name="T2" fmla="*/ 887 w 895"/>
                <a:gd name="T3" fmla="*/ 1282 h 1282"/>
                <a:gd name="T4" fmla="*/ 895 w 895"/>
                <a:gd name="T5" fmla="*/ 1273 h 1282"/>
                <a:gd name="T6" fmla="*/ 9 w 895"/>
                <a:gd name="T7" fmla="*/ 0 h 1282"/>
                <a:gd name="T8" fmla="*/ 0 w 895"/>
                <a:gd name="T9" fmla="*/ 9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5" h="1282">
                  <a:moveTo>
                    <a:pt x="0" y="9"/>
                  </a:moveTo>
                  <a:lnTo>
                    <a:pt x="887" y="1282"/>
                  </a:lnTo>
                  <a:lnTo>
                    <a:pt x="895" y="1273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9696">
                <a:alpha val="8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68" name="Freeform 820">
              <a:extLst>
                <a:ext uri="{FF2B5EF4-FFF2-40B4-BE49-F238E27FC236}">
                  <a16:creationId xmlns:a16="http://schemas.microsoft.com/office/drawing/2014/main" id="{65D2134C-1172-48F3-91F7-801B042DA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641"/>
              <a:ext cx="177" cy="193"/>
            </a:xfrm>
            <a:custGeom>
              <a:avLst/>
              <a:gdLst>
                <a:gd name="T0" fmla="*/ 0 w 807"/>
                <a:gd name="T1" fmla="*/ 9 h 880"/>
                <a:gd name="T2" fmla="*/ 800 w 807"/>
                <a:gd name="T3" fmla="*/ 880 h 880"/>
                <a:gd name="T4" fmla="*/ 807 w 807"/>
                <a:gd name="T5" fmla="*/ 871 h 880"/>
                <a:gd name="T6" fmla="*/ 5 w 807"/>
                <a:gd name="T7" fmla="*/ 0 h 880"/>
                <a:gd name="T8" fmla="*/ 0 w 807"/>
                <a:gd name="T9" fmla="*/ 9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7" h="880">
                  <a:moveTo>
                    <a:pt x="0" y="9"/>
                  </a:moveTo>
                  <a:lnTo>
                    <a:pt x="800" y="880"/>
                  </a:lnTo>
                  <a:lnTo>
                    <a:pt x="807" y="871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9696">
                <a:alpha val="8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69" name="Freeform 821">
              <a:extLst>
                <a:ext uri="{FF2B5EF4-FFF2-40B4-BE49-F238E27FC236}">
                  <a16:creationId xmlns:a16="http://schemas.microsoft.com/office/drawing/2014/main" id="{9382FF64-884E-431B-98D3-F990E7B73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700"/>
              <a:ext cx="124" cy="156"/>
            </a:xfrm>
            <a:custGeom>
              <a:avLst/>
              <a:gdLst>
                <a:gd name="T0" fmla="*/ 0 w 566"/>
                <a:gd name="T1" fmla="*/ 9 h 712"/>
                <a:gd name="T2" fmla="*/ 559 w 566"/>
                <a:gd name="T3" fmla="*/ 712 h 712"/>
                <a:gd name="T4" fmla="*/ 566 w 566"/>
                <a:gd name="T5" fmla="*/ 703 h 712"/>
                <a:gd name="T6" fmla="*/ 9 w 566"/>
                <a:gd name="T7" fmla="*/ 0 h 712"/>
                <a:gd name="T8" fmla="*/ 0 w 566"/>
                <a:gd name="T9" fmla="*/ 9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6" h="712">
                  <a:moveTo>
                    <a:pt x="0" y="9"/>
                  </a:moveTo>
                  <a:lnTo>
                    <a:pt x="559" y="712"/>
                  </a:lnTo>
                  <a:lnTo>
                    <a:pt x="566" y="703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9696">
                <a:alpha val="8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670" name="Freeform 822">
              <a:extLst>
                <a:ext uri="{FF2B5EF4-FFF2-40B4-BE49-F238E27FC236}">
                  <a16:creationId xmlns:a16="http://schemas.microsoft.com/office/drawing/2014/main" id="{CC7157E1-BAA2-4F76-9609-6BA431E97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1825"/>
              <a:ext cx="511" cy="85"/>
            </a:xfrm>
            <a:custGeom>
              <a:avLst/>
              <a:gdLst>
                <a:gd name="T0" fmla="*/ 0 w 2330"/>
                <a:gd name="T1" fmla="*/ 188 h 390"/>
                <a:gd name="T2" fmla="*/ 201 w 2330"/>
                <a:gd name="T3" fmla="*/ 390 h 390"/>
                <a:gd name="T4" fmla="*/ 1666 w 2330"/>
                <a:gd name="T5" fmla="*/ 390 h 390"/>
                <a:gd name="T6" fmla="*/ 1681 w 2330"/>
                <a:gd name="T7" fmla="*/ 378 h 390"/>
                <a:gd name="T8" fmla="*/ 1722 w 2330"/>
                <a:gd name="T9" fmla="*/ 349 h 390"/>
                <a:gd name="T10" fmla="*/ 1785 w 2330"/>
                <a:gd name="T11" fmla="*/ 304 h 390"/>
                <a:gd name="T12" fmla="*/ 1868 w 2330"/>
                <a:gd name="T13" fmla="*/ 247 h 390"/>
                <a:gd name="T14" fmla="*/ 1916 w 2330"/>
                <a:gd name="T15" fmla="*/ 216 h 390"/>
                <a:gd name="T16" fmla="*/ 1967 w 2330"/>
                <a:gd name="T17" fmla="*/ 185 h 390"/>
                <a:gd name="T18" fmla="*/ 2023 w 2330"/>
                <a:gd name="T19" fmla="*/ 153 h 390"/>
                <a:gd name="T20" fmla="*/ 2080 w 2330"/>
                <a:gd name="T21" fmla="*/ 119 h 390"/>
                <a:gd name="T22" fmla="*/ 2140 w 2330"/>
                <a:gd name="T23" fmla="*/ 89 h 390"/>
                <a:gd name="T24" fmla="*/ 2201 w 2330"/>
                <a:gd name="T25" fmla="*/ 57 h 390"/>
                <a:gd name="T26" fmla="*/ 2266 w 2330"/>
                <a:gd name="T27" fmla="*/ 27 h 390"/>
                <a:gd name="T28" fmla="*/ 2330 w 2330"/>
                <a:gd name="T29" fmla="*/ 0 h 390"/>
                <a:gd name="T30" fmla="*/ 1502 w 2330"/>
                <a:gd name="T31" fmla="*/ 105 h 390"/>
                <a:gd name="T32" fmla="*/ 1502 w 2330"/>
                <a:gd name="T33" fmla="*/ 188 h 390"/>
                <a:gd name="T34" fmla="*/ 1145 w 2330"/>
                <a:gd name="T35" fmla="*/ 188 h 390"/>
                <a:gd name="T36" fmla="*/ 1145 w 2330"/>
                <a:gd name="T37" fmla="*/ 255 h 390"/>
                <a:gd name="T38" fmla="*/ 1030 w 2330"/>
                <a:gd name="T39" fmla="*/ 255 h 390"/>
                <a:gd name="T40" fmla="*/ 1030 w 2330"/>
                <a:gd name="T41" fmla="*/ 323 h 390"/>
                <a:gd name="T42" fmla="*/ 901 w 2330"/>
                <a:gd name="T43" fmla="*/ 323 h 390"/>
                <a:gd name="T44" fmla="*/ 901 w 2330"/>
                <a:gd name="T45" fmla="*/ 239 h 390"/>
                <a:gd name="T46" fmla="*/ 631 w 2330"/>
                <a:gd name="T47" fmla="*/ 239 h 390"/>
                <a:gd name="T48" fmla="*/ 631 w 2330"/>
                <a:gd name="T49" fmla="*/ 305 h 390"/>
                <a:gd name="T50" fmla="*/ 559 w 2330"/>
                <a:gd name="T51" fmla="*/ 305 h 390"/>
                <a:gd name="T52" fmla="*/ 502 w 2330"/>
                <a:gd name="T53" fmla="*/ 155 h 390"/>
                <a:gd name="T54" fmla="*/ 258 w 2330"/>
                <a:gd name="T55" fmla="*/ 155 h 390"/>
                <a:gd name="T56" fmla="*/ 258 w 2330"/>
                <a:gd name="T57" fmla="*/ 206 h 390"/>
                <a:gd name="T58" fmla="*/ 0 w 2330"/>
                <a:gd name="T59" fmla="*/ 18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30" h="390">
                  <a:moveTo>
                    <a:pt x="0" y="188"/>
                  </a:moveTo>
                  <a:lnTo>
                    <a:pt x="201" y="390"/>
                  </a:lnTo>
                  <a:lnTo>
                    <a:pt x="1666" y="390"/>
                  </a:lnTo>
                  <a:lnTo>
                    <a:pt x="1681" y="378"/>
                  </a:lnTo>
                  <a:lnTo>
                    <a:pt x="1722" y="349"/>
                  </a:lnTo>
                  <a:lnTo>
                    <a:pt x="1785" y="304"/>
                  </a:lnTo>
                  <a:lnTo>
                    <a:pt x="1868" y="247"/>
                  </a:lnTo>
                  <a:lnTo>
                    <a:pt x="1916" y="216"/>
                  </a:lnTo>
                  <a:lnTo>
                    <a:pt x="1967" y="185"/>
                  </a:lnTo>
                  <a:lnTo>
                    <a:pt x="2023" y="153"/>
                  </a:lnTo>
                  <a:lnTo>
                    <a:pt x="2080" y="119"/>
                  </a:lnTo>
                  <a:lnTo>
                    <a:pt x="2140" y="89"/>
                  </a:lnTo>
                  <a:lnTo>
                    <a:pt x="2201" y="57"/>
                  </a:lnTo>
                  <a:lnTo>
                    <a:pt x="2266" y="27"/>
                  </a:lnTo>
                  <a:lnTo>
                    <a:pt x="2330" y="0"/>
                  </a:lnTo>
                  <a:lnTo>
                    <a:pt x="1502" y="105"/>
                  </a:lnTo>
                  <a:lnTo>
                    <a:pt x="1502" y="188"/>
                  </a:lnTo>
                  <a:lnTo>
                    <a:pt x="1145" y="188"/>
                  </a:lnTo>
                  <a:lnTo>
                    <a:pt x="1145" y="255"/>
                  </a:lnTo>
                  <a:lnTo>
                    <a:pt x="1030" y="255"/>
                  </a:lnTo>
                  <a:lnTo>
                    <a:pt x="1030" y="323"/>
                  </a:lnTo>
                  <a:lnTo>
                    <a:pt x="901" y="323"/>
                  </a:lnTo>
                  <a:lnTo>
                    <a:pt x="901" y="239"/>
                  </a:lnTo>
                  <a:lnTo>
                    <a:pt x="631" y="239"/>
                  </a:lnTo>
                  <a:lnTo>
                    <a:pt x="631" y="305"/>
                  </a:lnTo>
                  <a:lnTo>
                    <a:pt x="559" y="305"/>
                  </a:lnTo>
                  <a:lnTo>
                    <a:pt x="502" y="155"/>
                  </a:lnTo>
                  <a:lnTo>
                    <a:pt x="258" y="155"/>
                  </a:lnTo>
                  <a:lnTo>
                    <a:pt x="258" y="206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FFFFFF">
                <a:alpha val="53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9705" name="Group 857">
            <a:extLst>
              <a:ext uri="{FF2B5EF4-FFF2-40B4-BE49-F238E27FC236}">
                <a16:creationId xmlns:a16="http://schemas.microsoft.com/office/drawing/2014/main" id="{CDDA8103-E349-49D2-9C14-1B329229F3D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251950" y="5084763"/>
            <a:ext cx="792163" cy="679450"/>
            <a:chOff x="888" y="1470"/>
            <a:chExt cx="511" cy="442"/>
          </a:xfrm>
        </p:grpSpPr>
        <p:sp>
          <p:nvSpPr>
            <p:cNvPr id="79706" name="Rectangle 858">
              <a:extLst>
                <a:ext uri="{FF2B5EF4-FFF2-40B4-BE49-F238E27FC236}">
                  <a16:creationId xmlns:a16="http://schemas.microsoft.com/office/drawing/2014/main" id="{20DF5DDC-69D7-46E0-8E98-523AA395F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" y="1525"/>
              <a:ext cx="9" cy="3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707" name="Rectangle 859">
              <a:extLst>
                <a:ext uri="{FF2B5EF4-FFF2-40B4-BE49-F238E27FC236}">
                  <a16:creationId xmlns:a16="http://schemas.microsoft.com/office/drawing/2014/main" id="{9906E767-1B0B-461F-B5B3-AD56C7DEC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" y="1525"/>
              <a:ext cx="9" cy="3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708" name="Rectangle 860">
              <a:extLst>
                <a:ext uri="{FF2B5EF4-FFF2-40B4-BE49-F238E27FC236}">
                  <a16:creationId xmlns:a16="http://schemas.microsoft.com/office/drawing/2014/main" id="{C368E25D-7314-445A-831E-CC5CCC0FF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470"/>
              <a:ext cx="10" cy="4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709" name="Freeform 861">
              <a:extLst>
                <a:ext uri="{FF2B5EF4-FFF2-40B4-BE49-F238E27FC236}">
                  <a16:creationId xmlns:a16="http://schemas.microsoft.com/office/drawing/2014/main" id="{9E2C0F44-696D-404F-8994-9628DACE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1558"/>
              <a:ext cx="119" cy="354"/>
            </a:xfrm>
            <a:custGeom>
              <a:avLst/>
              <a:gdLst>
                <a:gd name="T0" fmla="*/ 0 w 540"/>
                <a:gd name="T1" fmla="*/ 1456 h 1620"/>
                <a:gd name="T2" fmla="*/ 10 w 540"/>
                <a:gd name="T3" fmla="*/ 1461 h 1620"/>
                <a:gd name="T4" fmla="*/ 13 w 540"/>
                <a:gd name="T5" fmla="*/ 1445 h 1620"/>
                <a:gd name="T6" fmla="*/ 22 w 540"/>
                <a:gd name="T7" fmla="*/ 1401 h 1620"/>
                <a:gd name="T8" fmla="*/ 37 w 540"/>
                <a:gd name="T9" fmla="*/ 1334 h 1620"/>
                <a:gd name="T10" fmla="*/ 54 w 540"/>
                <a:gd name="T11" fmla="*/ 1244 h 1620"/>
                <a:gd name="T12" fmla="*/ 76 w 540"/>
                <a:gd name="T13" fmla="*/ 1141 h 1620"/>
                <a:gd name="T14" fmla="*/ 101 w 540"/>
                <a:gd name="T15" fmla="*/ 1022 h 1620"/>
                <a:gd name="T16" fmla="*/ 126 w 540"/>
                <a:gd name="T17" fmla="*/ 896 h 1620"/>
                <a:gd name="T18" fmla="*/ 154 w 540"/>
                <a:gd name="T19" fmla="*/ 766 h 1620"/>
                <a:gd name="T20" fmla="*/ 180 w 540"/>
                <a:gd name="T21" fmla="*/ 636 h 1620"/>
                <a:gd name="T22" fmla="*/ 206 w 540"/>
                <a:gd name="T23" fmla="*/ 508 h 1620"/>
                <a:gd name="T24" fmla="*/ 231 w 540"/>
                <a:gd name="T25" fmla="*/ 388 h 1620"/>
                <a:gd name="T26" fmla="*/ 255 w 540"/>
                <a:gd name="T27" fmla="*/ 278 h 1620"/>
                <a:gd name="T28" fmla="*/ 274 w 540"/>
                <a:gd name="T29" fmla="*/ 184 h 1620"/>
                <a:gd name="T30" fmla="*/ 290 w 540"/>
                <a:gd name="T31" fmla="*/ 108 h 1620"/>
                <a:gd name="T32" fmla="*/ 300 w 540"/>
                <a:gd name="T33" fmla="*/ 57 h 1620"/>
                <a:gd name="T34" fmla="*/ 306 w 540"/>
                <a:gd name="T35" fmla="*/ 31 h 1620"/>
                <a:gd name="T36" fmla="*/ 309 w 540"/>
                <a:gd name="T37" fmla="*/ 59 h 1620"/>
                <a:gd name="T38" fmla="*/ 318 w 540"/>
                <a:gd name="T39" fmla="*/ 116 h 1620"/>
                <a:gd name="T40" fmla="*/ 329 w 540"/>
                <a:gd name="T41" fmla="*/ 199 h 1620"/>
                <a:gd name="T42" fmla="*/ 344 w 540"/>
                <a:gd name="T43" fmla="*/ 304 h 1620"/>
                <a:gd name="T44" fmla="*/ 361 w 540"/>
                <a:gd name="T45" fmla="*/ 426 h 1620"/>
                <a:gd name="T46" fmla="*/ 380 w 540"/>
                <a:gd name="T47" fmla="*/ 559 h 1620"/>
                <a:gd name="T48" fmla="*/ 401 w 540"/>
                <a:gd name="T49" fmla="*/ 702 h 1620"/>
                <a:gd name="T50" fmla="*/ 421 w 540"/>
                <a:gd name="T51" fmla="*/ 847 h 1620"/>
                <a:gd name="T52" fmla="*/ 442 w 540"/>
                <a:gd name="T53" fmla="*/ 993 h 1620"/>
                <a:gd name="T54" fmla="*/ 461 w 540"/>
                <a:gd name="T55" fmla="*/ 1133 h 1620"/>
                <a:gd name="T56" fmla="*/ 480 w 540"/>
                <a:gd name="T57" fmla="*/ 1263 h 1620"/>
                <a:gd name="T58" fmla="*/ 496 w 540"/>
                <a:gd name="T59" fmla="*/ 1380 h 1620"/>
                <a:gd name="T60" fmla="*/ 511 w 540"/>
                <a:gd name="T61" fmla="*/ 1478 h 1620"/>
                <a:gd name="T62" fmla="*/ 521 w 540"/>
                <a:gd name="T63" fmla="*/ 1554 h 1620"/>
                <a:gd name="T64" fmla="*/ 528 w 540"/>
                <a:gd name="T65" fmla="*/ 1604 h 1620"/>
                <a:gd name="T66" fmla="*/ 531 w 540"/>
                <a:gd name="T67" fmla="*/ 1620 h 1620"/>
                <a:gd name="T68" fmla="*/ 540 w 540"/>
                <a:gd name="T69" fmla="*/ 1606 h 1620"/>
                <a:gd name="T70" fmla="*/ 312 w 540"/>
                <a:gd name="T71" fmla="*/ 0 h 1620"/>
                <a:gd name="T72" fmla="*/ 301 w 540"/>
                <a:gd name="T73" fmla="*/ 0 h 1620"/>
                <a:gd name="T74" fmla="*/ 0 w 540"/>
                <a:gd name="T75" fmla="*/ 1456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0" h="1620">
                  <a:moveTo>
                    <a:pt x="0" y="1456"/>
                  </a:moveTo>
                  <a:lnTo>
                    <a:pt x="10" y="1461"/>
                  </a:lnTo>
                  <a:lnTo>
                    <a:pt x="13" y="1445"/>
                  </a:lnTo>
                  <a:lnTo>
                    <a:pt x="22" y="1401"/>
                  </a:lnTo>
                  <a:lnTo>
                    <a:pt x="37" y="1334"/>
                  </a:lnTo>
                  <a:lnTo>
                    <a:pt x="54" y="1244"/>
                  </a:lnTo>
                  <a:lnTo>
                    <a:pt x="76" y="1141"/>
                  </a:lnTo>
                  <a:lnTo>
                    <a:pt x="101" y="1022"/>
                  </a:lnTo>
                  <a:lnTo>
                    <a:pt x="126" y="896"/>
                  </a:lnTo>
                  <a:lnTo>
                    <a:pt x="154" y="766"/>
                  </a:lnTo>
                  <a:lnTo>
                    <a:pt x="180" y="636"/>
                  </a:lnTo>
                  <a:lnTo>
                    <a:pt x="206" y="508"/>
                  </a:lnTo>
                  <a:lnTo>
                    <a:pt x="231" y="388"/>
                  </a:lnTo>
                  <a:lnTo>
                    <a:pt x="255" y="278"/>
                  </a:lnTo>
                  <a:lnTo>
                    <a:pt x="274" y="184"/>
                  </a:lnTo>
                  <a:lnTo>
                    <a:pt x="290" y="108"/>
                  </a:lnTo>
                  <a:lnTo>
                    <a:pt x="300" y="57"/>
                  </a:lnTo>
                  <a:lnTo>
                    <a:pt x="306" y="31"/>
                  </a:lnTo>
                  <a:lnTo>
                    <a:pt x="309" y="59"/>
                  </a:lnTo>
                  <a:lnTo>
                    <a:pt x="318" y="116"/>
                  </a:lnTo>
                  <a:lnTo>
                    <a:pt x="329" y="199"/>
                  </a:lnTo>
                  <a:lnTo>
                    <a:pt x="344" y="304"/>
                  </a:lnTo>
                  <a:lnTo>
                    <a:pt x="361" y="426"/>
                  </a:lnTo>
                  <a:lnTo>
                    <a:pt x="380" y="559"/>
                  </a:lnTo>
                  <a:lnTo>
                    <a:pt x="401" y="702"/>
                  </a:lnTo>
                  <a:lnTo>
                    <a:pt x="421" y="847"/>
                  </a:lnTo>
                  <a:lnTo>
                    <a:pt x="442" y="993"/>
                  </a:lnTo>
                  <a:lnTo>
                    <a:pt x="461" y="1133"/>
                  </a:lnTo>
                  <a:lnTo>
                    <a:pt x="480" y="1263"/>
                  </a:lnTo>
                  <a:lnTo>
                    <a:pt x="496" y="1380"/>
                  </a:lnTo>
                  <a:lnTo>
                    <a:pt x="511" y="1478"/>
                  </a:lnTo>
                  <a:lnTo>
                    <a:pt x="521" y="1554"/>
                  </a:lnTo>
                  <a:lnTo>
                    <a:pt x="528" y="1604"/>
                  </a:lnTo>
                  <a:lnTo>
                    <a:pt x="531" y="1620"/>
                  </a:lnTo>
                  <a:lnTo>
                    <a:pt x="540" y="1606"/>
                  </a:lnTo>
                  <a:lnTo>
                    <a:pt x="312" y="0"/>
                  </a:lnTo>
                  <a:lnTo>
                    <a:pt x="301" y="0"/>
                  </a:lnTo>
                  <a:lnTo>
                    <a:pt x="0" y="14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710" name="Freeform 862">
              <a:extLst>
                <a:ext uri="{FF2B5EF4-FFF2-40B4-BE49-F238E27FC236}">
                  <a16:creationId xmlns:a16="http://schemas.microsoft.com/office/drawing/2014/main" id="{B69AC12A-F2A5-4AF0-9A96-DEF523355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1480"/>
              <a:ext cx="103" cy="354"/>
            </a:xfrm>
            <a:custGeom>
              <a:avLst/>
              <a:gdLst>
                <a:gd name="T0" fmla="*/ 0 w 468"/>
                <a:gd name="T1" fmla="*/ 721 h 1615"/>
                <a:gd name="T2" fmla="*/ 9 w 468"/>
                <a:gd name="T3" fmla="*/ 728 h 1615"/>
                <a:gd name="T4" fmla="*/ 26 w 468"/>
                <a:gd name="T5" fmla="*/ 702 h 1615"/>
                <a:gd name="T6" fmla="*/ 72 w 468"/>
                <a:gd name="T7" fmla="*/ 629 h 1615"/>
                <a:gd name="T8" fmla="*/ 137 w 468"/>
                <a:gd name="T9" fmla="*/ 526 h 1615"/>
                <a:gd name="T10" fmla="*/ 213 w 468"/>
                <a:gd name="T11" fmla="*/ 405 h 1615"/>
                <a:gd name="T12" fmla="*/ 292 w 468"/>
                <a:gd name="T13" fmla="*/ 282 h 1615"/>
                <a:gd name="T14" fmla="*/ 363 w 468"/>
                <a:gd name="T15" fmla="*/ 171 h 1615"/>
                <a:gd name="T16" fmla="*/ 417 w 468"/>
                <a:gd name="T17" fmla="*/ 86 h 1615"/>
                <a:gd name="T18" fmla="*/ 447 w 468"/>
                <a:gd name="T19" fmla="*/ 39 h 1615"/>
                <a:gd name="T20" fmla="*/ 439 w 468"/>
                <a:gd name="T21" fmla="*/ 69 h 1615"/>
                <a:gd name="T22" fmla="*/ 421 w 468"/>
                <a:gd name="T23" fmla="*/ 127 h 1615"/>
                <a:gd name="T24" fmla="*/ 398 w 468"/>
                <a:gd name="T25" fmla="*/ 210 h 1615"/>
                <a:gd name="T26" fmla="*/ 368 w 468"/>
                <a:gd name="T27" fmla="*/ 316 h 1615"/>
                <a:gd name="T28" fmla="*/ 335 w 468"/>
                <a:gd name="T29" fmla="*/ 436 h 1615"/>
                <a:gd name="T30" fmla="*/ 297 w 468"/>
                <a:gd name="T31" fmla="*/ 569 h 1615"/>
                <a:gd name="T32" fmla="*/ 256 w 468"/>
                <a:gd name="T33" fmla="*/ 708 h 1615"/>
                <a:gd name="T34" fmla="*/ 216 w 468"/>
                <a:gd name="T35" fmla="*/ 852 h 1615"/>
                <a:gd name="T36" fmla="*/ 175 w 468"/>
                <a:gd name="T37" fmla="*/ 994 h 1615"/>
                <a:gd name="T38" fmla="*/ 136 w 468"/>
                <a:gd name="T39" fmla="*/ 1133 h 1615"/>
                <a:gd name="T40" fmla="*/ 99 w 468"/>
                <a:gd name="T41" fmla="*/ 1260 h 1615"/>
                <a:gd name="T42" fmla="*/ 67 w 468"/>
                <a:gd name="T43" fmla="*/ 1376 h 1615"/>
                <a:gd name="T44" fmla="*/ 39 w 468"/>
                <a:gd name="T45" fmla="*/ 1472 h 1615"/>
                <a:gd name="T46" fmla="*/ 19 w 468"/>
                <a:gd name="T47" fmla="*/ 1547 h 1615"/>
                <a:gd name="T48" fmla="*/ 4 w 468"/>
                <a:gd name="T49" fmla="*/ 1594 h 1615"/>
                <a:gd name="T50" fmla="*/ 0 w 468"/>
                <a:gd name="T51" fmla="*/ 1611 h 1615"/>
                <a:gd name="T52" fmla="*/ 10 w 468"/>
                <a:gd name="T53" fmla="*/ 1615 h 1615"/>
                <a:gd name="T54" fmla="*/ 468 w 468"/>
                <a:gd name="T55" fmla="*/ 7 h 1615"/>
                <a:gd name="T56" fmla="*/ 458 w 468"/>
                <a:gd name="T57" fmla="*/ 0 h 1615"/>
                <a:gd name="T58" fmla="*/ 0 w 468"/>
                <a:gd name="T59" fmla="*/ 721 h 1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8" h="1615">
                  <a:moveTo>
                    <a:pt x="0" y="721"/>
                  </a:moveTo>
                  <a:lnTo>
                    <a:pt x="9" y="728"/>
                  </a:lnTo>
                  <a:lnTo>
                    <a:pt x="26" y="702"/>
                  </a:lnTo>
                  <a:lnTo>
                    <a:pt x="72" y="629"/>
                  </a:lnTo>
                  <a:lnTo>
                    <a:pt x="137" y="526"/>
                  </a:lnTo>
                  <a:lnTo>
                    <a:pt x="213" y="405"/>
                  </a:lnTo>
                  <a:lnTo>
                    <a:pt x="292" y="282"/>
                  </a:lnTo>
                  <a:lnTo>
                    <a:pt x="363" y="171"/>
                  </a:lnTo>
                  <a:lnTo>
                    <a:pt x="417" y="86"/>
                  </a:lnTo>
                  <a:lnTo>
                    <a:pt x="447" y="39"/>
                  </a:lnTo>
                  <a:lnTo>
                    <a:pt x="439" y="69"/>
                  </a:lnTo>
                  <a:lnTo>
                    <a:pt x="421" y="127"/>
                  </a:lnTo>
                  <a:lnTo>
                    <a:pt x="398" y="210"/>
                  </a:lnTo>
                  <a:lnTo>
                    <a:pt x="368" y="316"/>
                  </a:lnTo>
                  <a:lnTo>
                    <a:pt x="335" y="436"/>
                  </a:lnTo>
                  <a:lnTo>
                    <a:pt x="297" y="569"/>
                  </a:lnTo>
                  <a:lnTo>
                    <a:pt x="256" y="708"/>
                  </a:lnTo>
                  <a:lnTo>
                    <a:pt x="216" y="852"/>
                  </a:lnTo>
                  <a:lnTo>
                    <a:pt x="175" y="994"/>
                  </a:lnTo>
                  <a:lnTo>
                    <a:pt x="136" y="1133"/>
                  </a:lnTo>
                  <a:lnTo>
                    <a:pt x="99" y="1260"/>
                  </a:lnTo>
                  <a:lnTo>
                    <a:pt x="67" y="1376"/>
                  </a:lnTo>
                  <a:lnTo>
                    <a:pt x="39" y="1472"/>
                  </a:lnTo>
                  <a:lnTo>
                    <a:pt x="19" y="1547"/>
                  </a:lnTo>
                  <a:lnTo>
                    <a:pt x="4" y="1594"/>
                  </a:lnTo>
                  <a:lnTo>
                    <a:pt x="0" y="1611"/>
                  </a:lnTo>
                  <a:lnTo>
                    <a:pt x="10" y="1615"/>
                  </a:lnTo>
                  <a:lnTo>
                    <a:pt x="468" y="7"/>
                  </a:lnTo>
                  <a:lnTo>
                    <a:pt x="458" y="0"/>
                  </a:lnTo>
                  <a:lnTo>
                    <a:pt x="0" y="7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711" name="Freeform 863">
              <a:extLst>
                <a:ext uri="{FF2B5EF4-FFF2-40B4-BE49-F238E27FC236}">
                  <a16:creationId xmlns:a16="http://schemas.microsoft.com/office/drawing/2014/main" id="{68F728CE-0046-44BD-9837-33CA807C3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498"/>
              <a:ext cx="99" cy="397"/>
            </a:xfrm>
            <a:custGeom>
              <a:avLst/>
              <a:gdLst>
                <a:gd name="T0" fmla="*/ 0 w 454"/>
                <a:gd name="T1" fmla="*/ 3 h 1812"/>
                <a:gd name="T2" fmla="*/ 158 w 454"/>
                <a:gd name="T3" fmla="*/ 1812 h 1812"/>
                <a:gd name="T4" fmla="*/ 169 w 454"/>
                <a:gd name="T5" fmla="*/ 1812 h 1812"/>
                <a:gd name="T6" fmla="*/ 167 w 454"/>
                <a:gd name="T7" fmla="*/ 1793 h 1812"/>
                <a:gd name="T8" fmla="*/ 163 w 454"/>
                <a:gd name="T9" fmla="*/ 1740 h 1812"/>
                <a:gd name="T10" fmla="*/ 156 w 454"/>
                <a:gd name="T11" fmla="*/ 1658 h 1812"/>
                <a:gd name="T12" fmla="*/ 147 w 454"/>
                <a:gd name="T13" fmla="*/ 1551 h 1812"/>
                <a:gd name="T14" fmla="*/ 135 w 454"/>
                <a:gd name="T15" fmla="*/ 1424 h 1812"/>
                <a:gd name="T16" fmla="*/ 122 w 454"/>
                <a:gd name="T17" fmla="*/ 1282 h 1812"/>
                <a:gd name="T18" fmla="*/ 109 w 454"/>
                <a:gd name="T19" fmla="*/ 1129 h 1812"/>
                <a:gd name="T20" fmla="*/ 96 w 454"/>
                <a:gd name="T21" fmla="*/ 971 h 1812"/>
                <a:gd name="T22" fmla="*/ 81 w 454"/>
                <a:gd name="T23" fmla="*/ 810 h 1812"/>
                <a:gd name="T24" fmla="*/ 68 w 454"/>
                <a:gd name="T25" fmla="*/ 655 h 1812"/>
                <a:gd name="T26" fmla="*/ 55 w 454"/>
                <a:gd name="T27" fmla="*/ 506 h 1812"/>
                <a:gd name="T28" fmla="*/ 43 w 454"/>
                <a:gd name="T29" fmla="*/ 372 h 1812"/>
                <a:gd name="T30" fmla="*/ 33 w 454"/>
                <a:gd name="T31" fmla="*/ 255 h 1812"/>
                <a:gd name="T32" fmla="*/ 25 w 454"/>
                <a:gd name="T33" fmla="*/ 160 h 1812"/>
                <a:gd name="T34" fmla="*/ 20 w 454"/>
                <a:gd name="T35" fmla="*/ 91 h 1812"/>
                <a:gd name="T36" fmla="*/ 17 w 454"/>
                <a:gd name="T37" fmla="*/ 54 h 1812"/>
                <a:gd name="T38" fmla="*/ 25 w 454"/>
                <a:gd name="T39" fmla="*/ 86 h 1812"/>
                <a:gd name="T40" fmla="*/ 43 w 454"/>
                <a:gd name="T41" fmla="*/ 143 h 1812"/>
                <a:gd name="T42" fmla="*/ 66 w 454"/>
                <a:gd name="T43" fmla="*/ 222 h 1812"/>
                <a:gd name="T44" fmla="*/ 94 w 454"/>
                <a:gd name="T45" fmla="*/ 319 h 1812"/>
                <a:gd name="T46" fmla="*/ 128 w 454"/>
                <a:gd name="T47" fmla="*/ 430 h 1812"/>
                <a:gd name="T48" fmla="*/ 164 w 454"/>
                <a:gd name="T49" fmla="*/ 551 h 1812"/>
                <a:gd name="T50" fmla="*/ 202 w 454"/>
                <a:gd name="T51" fmla="*/ 680 h 1812"/>
                <a:gd name="T52" fmla="*/ 240 w 454"/>
                <a:gd name="T53" fmla="*/ 810 h 1812"/>
                <a:gd name="T54" fmla="*/ 280 w 454"/>
                <a:gd name="T55" fmla="*/ 940 h 1812"/>
                <a:gd name="T56" fmla="*/ 316 w 454"/>
                <a:gd name="T57" fmla="*/ 1065 h 1812"/>
                <a:gd name="T58" fmla="*/ 350 w 454"/>
                <a:gd name="T59" fmla="*/ 1180 h 1812"/>
                <a:gd name="T60" fmla="*/ 381 w 454"/>
                <a:gd name="T61" fmla="*/ 1284 h 1812"/>
                <a:gd name="T62" fmla="*/ 407 w 454"/>
                <a:gd name="T63" fmla="*/ 1370 h 1812"/>
                <a:gd name="T64" fmla="*/ 428 w 454"/>
                <a:gd name="T65" fmla="*/ 1437 h 1812"/>
                <a:gd name="T66" fmla="*/ 439 w 454"/>
                <a:gd name="T67" fmla="*/ 1480 h 1812"/>
                <a:gd name="T68" fmla="*/ 445 w 454"/>
                <a:gd name="T69" fmla="*/ 1496 h 1812"/>
                <a:gd name="T70" fmla="*/ 454 w 454"/>
                <a:gd name="T71" fmla="*/ 1491 h 1812"/>
                <a:gd name="T72" fmla="*/ 11 w 454"/>
                <a:gd name="T73" fmla="*/ 0 h 1812"/>
                <a:gd name="T74" fmla="*/ 0 w 454"/>
                <a:gd name="T75" fmla="*/ 3 h 1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4" h="1812">
                  <a:moveTo>
                    <a:pt x="0" y="3"/>
                  </a:moveTo>
                  <a:lnTo>
                    <a:pt x="158" y="1812"/>
                  </a:lnTo>
                  <a:lnTo>
                    <a:pt x="169" y="1812"/>
                  </a:lnTo>
                  <a:lnTo>
                    <a:pt x="167" y="1793"/>
                  </a:lnTo>
                  <a:lnTo>
                    <a:pt x="163" y="1740"/>
                  </a:lnTo>
                  <a:lnTo>
                    <a:pt x="156" y="1658"/>
                  </a:lnTo>
                  <a:lnTo>
                    <a:pt x="147" y="1551"/>
                  </a:lnTo>
                  <a:lnTo>
                    <a:pt x="135" y="1424"/>
                  </a:lnTo>
                  <a:lnTo>
                    <a:pt x="122" y="1282"/>
                  </a:lnTo>
                  <a:lnTo>
                    <a:pt x="109" y="1129"/>
                  </a:lnTo>
                  <a:lnTo>
                    <a:pt x="96" y="971"/>
                  </a:lnTo>
                  <a:lnTo>
                    <a:pt x="81" y="810"/>
                  </a:lnTo>
                  <a:lnTo>
                    <a:pt x="68" y="655"/>
                  </a:lnTo>
                  <a:lnTo>
                    <a:pt x="55" y="506"/>
                  </a:lnTo>
                  <a:lnTo>
                    <a:pt x="43" y="372"/>
                  </a:lnTo>
                  <a:lnTo>
                    <a:pt x="33" y="255"/>
                  </a:lnTo>
                  <a:lnTo>
                    <a:pt x="25" y="160"/>
                  </a:lnTo>
                  <a:lnTo>
                    <a:pt x="20" y="91"/>
                  </a:lnTo>
                  <a:lnTo>
                    <a:pt x="17" y="54"/>
                  </a:lnTo>
                  <a:lnTo>
                    <a:pt x="25" y="86"/>
                  </a:lnTo>
                  <a:lnTo>
                    <a:pt x="43" y="143"/>
                  </a:lnTo>
                  <a:lnTo>
                    <a:pt x="66" y="222"/>
                  </a:lnTo>
                  <a:lnTo>
                    <a:pt x="94" y="319"/>
                  </a:lnTo>
                  <a:lnTo>
                    <a:pt x="128" y="430"/>
                  </a:lnTo>
                  <a:lnTo>
                    <a:pt x="164" y="551"/>
                  </a:lnTo>
                  <a:lnTo>
                    <a:pt x="202" y="680"/>
                  </a:lnTo>
                  <a:lnTo>
                    <a:pt x="240" y="810"/>
                  </a:lnTo>
                  <a:lnTo>
                    <a:pt x="280" y="940"/>
                  </a:lnTo>
                  <a:lnTo>
                    <a:pt x="316" y="1065"/>
                  </a:lnTo>
                  <a:lnTo>
                    <a:pt x="350" y="1180"/>
                  </a:lnTo>
                  <a:lnTo>
                    <a:pt x="381" y="1284"/>
                  </a:lnTo>
                  <a:lnTo>
                    <a:pt x="407" y="1370"/>
                  </a:lnTo>
                  <a:lnTo>
                    <a:pt x="428" y="1437"/>
                  </a:lnTo>
                  <a:lnTo>
                    <a:pt x="439" y="1480"/>
                  </a:lnTo>
                  <a:lnTo>
                    <a:pt x="445" y="1496"/>
                  </a:lnTo>
                  <a:lnTo>
                    <a:pt x="454" y="1491"/>
                  </a:lnTo>
                  <a:lnTo>
                    <a:pt x="1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712" name="Freeform 864">
              <a:extLst>
                <a:ext uri="{FF2B5EF4-FFF2-40B4-BE49-F238E27FC236}">
                  <a16:creationId xmlns:a16="http://schemas.microsoft.com/office/drawing/2014/main" id="{33665420-AA52-404F-B977-3477E1C39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498"/>
              <a:ext cx="95" cy="178"/>
            </a:xfrm>
            <a:custGeom>
              <a:avLst/>
              <a:gdLst>
                <a:gd name="T0" fmla="*/ 0 w 437"/>
                <a:gd name="T1" fmla="*/ 7 h 811"/>
                <a:gd name="T2" fmla="*/ 429 w 437"/>
                <a:gd name="T3" fmla="*/ 811 h 811"/>
                <a:gd name="T4" fmla="*/ 437 w 437"/>
                <a:gd name="T5" fmla="*/ 804 h 811"/>
                <a:gd name="T6" fmla="*/ 9 w 437"/>
                <a:gd name="T7" fmla="*/ 0 h 811"/>
                <a:gd name="T8" fmla="*/ 0 w 437"/>
                <a:gd name="T9" fmla="*/ 7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7" h="811">
                  <a:moveTo>
                    <a:pt x="0" y="7"/>
                  </a:moveTo>
                  <a:lnTo>
                    <a:pt x="429" y="811"/>
                  </a:lnTo>
                  <a:lnTo>
                    <a:pt x="437" y="804"/>
                  </a:lnTo>
                  <a:lnTo>
                    <a:pt x="9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713" name="Freeform 865">
              <a:extLst>
                <a:ext uri="{FF2B5EF4-FFF2-40B4-BE49-F238E27FC236}">
                  <a16:creationId xmlns:a16="http://schemas.microsoft.com/office/drawing/2014/main" id="{64EDDD01-92F8-4542-85C7-896C28C07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553"/>
              <a:ext cx="197" cy="281"/>
            </a:xfrm>
            <a:custGeom>
              <a:avLst/>
              <a:gdLst>
                <a:gd name="T0" fmla="*/ 0 w 895"/>
                <a:gd name="T1" fmla="*/ 9 h 1282"/>
                <a:gd name="T2" fmla="*/ 887 w 895"/>
                <a:gd name="T3" fmla="*/ 1282 h 1282"/>
                <a:gd name="T4" fmla="*/ 895 w 895"/>
                <a:gd name="T5" fmla="*/ 1273 h 1282"/>
                <a:gd name="T6" fmla="*/ 9 w 895"/>
                <a:gd name="T7" fmla="*/ 0 h 1282"/>
                <a:gd name="T8" fmla="*/ 0 w 895"/>
                <a:gd name="T9" fmla="*/ 9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5" h="1282">
                  <a:moveTo>
                    <a:pt x="0" y="9"/>
                  </a:moveTo>
                  <a:lnTo>
                    <a:pt x="887" y="1282"/>
                  </a:lnTo>
                  <a:lnTo>
                    <a:pt x="895" y="1273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714" name="Freeform 866">
              <a:extLst>
                <a:ext uri="{FF2B5EF4-FFF2-40B4-BE49-F238E27FC236}">
                  <a16:creationId xmlns:a16="http://schemas.microsoft.com/office/drawing/2014/main" id="{7CB3935D-F153-4DBF-A10C-A216AA7B3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641"/>
              <a:ext cx="177" cy="193"/>
            </a:xfrm>
            <a:custGeom>
              <a:avLst/>
              <a:gdLst>
                <a:gd name="T0" fmla="*/ 0 w 807"/>
                <a:gd name="T1" fmla="*/ 9 h 880"/>
                <a:gd name="T2" fmla="*/ 800 w 807"/>
                <a:gd name="T3" fmla="*/ 880 h 880"/>
                <a:gd name="T4" fmla="*/ 807 w 807"/>
                <a:gd name="T5" fmla="*/ 871 h 880"/>
                <a:gd name="T6" fmla="*/ 5 w 807"/>
                <a:gd name="T7" fmla="*/ 0 h 880"/>
                <a:gd name="T8" fmla="*/ 0 w 807"/>
                <a:gd name="T9" fmla="*/ 9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7" h="880">
                  <a:moveTo>
                    <a:pt x="0" y="9"/>
                  </a:moveTo>
                  <a:lnTo>
                    <a:pt x="800" y="880"/>
                  </a:lnTo>
                  <a:lnTo>
                    <a:pt x="807" y="871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715" name="Freeform 867">
              <a:extLst>
                <a:ext uri="{FF2B5EF4-FFF2-40B4-BE49-F238E27FC236}">
                  <a16:creationId xmlns:a16="http://schemas.microsoft.com/office/drawing/2014/main" id="{D65DC9CF-670B-4871-8EC7-2FFC5FA10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700"/>
              <a:ext cx="124" cy="156"/>
            </a:xfrm>
            <a:custGeom>
              <a:avLst/>
              <a:gdLst>
                <a:gd name="T0" fmla="*/ 0 w 566"/>
                <a:gd name="T1" fmla="*/ 9 h 712"/>
                <a:gd name="T2" fmla="*/ 559 w 566"/>
                <a:gd name="T3" fmla="*/ 712 h 712"/>
                <a:gd name="T4" fmla="*/ 566 w 566"/>
                <a:gd name="T5" fmla="*/ 703 h 712"/>
                <a:gd name="T6" fmla="*/ 9 w 566"/>
                <a:gd name="T7" fmla="*/ 0 h 712"/>
                <a:gd name="T8" fmla="*/ 0 w 566"/>
                <a:gd name="T9" fmla="*/ 9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6" h="712">
                  <a:moveTo>
                    <a:pt x="0" y="9"/>
                  </a:moveTo>
                  <a:lnTo>
                    <a:pt x="559" y="712"/>
                  </a:lnTo>
                  <a:lnTo>
                    <a:pt x="566" y="703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716" name="Freeform 868">
              <a:extLst>
                <a:ext uri="{FF2B5EF4-FFF2-40B4-BE49-F238E27FC236}">
                  <a16:creationId xmlns:a16="http://schemas.microsoft.com/office/drawing/2014/main" id="{65729BC9-4F5A-4298-BBEA-B432FF014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1825"/>
              <a:ext cx="511" cy="85"/>
            </a:xfrm>
            <a:custGeom>
              <a:avLst/>
              <a:gdLst>
                <a:gd name="T0" fmla="*/ 0 w 2330"/>
                <a:gd name="T1" fmla="*/ 188 h 390"/>
                <a:gd name="T2" fmla="*/ 201 w 2330"/>
                <a:gd name="T3" fmla="*/ 390 h 390"/>
                <a:gd name="T4" fmla="*/ 1666 w 2330"/>
                <a:gd name="T5" fmla="*/ 390 h 390"/>
                <a:gd name="T6" fmla="*/ 1681 w 2330"/>
                <a:gd name="T7" fmla="*/ 378 h 390"/>
                <a:gd name="T8" fmla="*/ 1722 w 2330"/>
                <a:gd name="T9" fmla="*/ 349 h 390"/>
                <a:gd name="T10" fmla="*/ 1785 w 2330"/>
                <a:gd name="T11" fmla="*/ 304 h 390"/>
                <a:gd name="T12" fmla="*/ 1868 w 2330"/>
                <a:gd name="T13" fmla="*/ 247 h 390"/>
                <a:gd name="T14" fmla="*/ 1916 w 2330"/>
                <a:gd name="T15" fmla="*/ 216 h 390"/>
                <a:gd name="T16" fmla="*/ 1967 w 2330"/>
                <a:gd name="T17" fmla="*/ 185 h 390"/>
                <a:gd name="T18" fmla="*/ 2023 w 2330"/>
                <a:gd name="T19" fmla="*/ 153 h 390"/>
                <a:gd name="T20" fmla="*/ 2080 w 2330"/>
                <a:gd name="T21" fmla="*/ 119 h 390"/>
                <a:gd name="T22" fmla="*/ 2140 w 2330"/>
                <a:gd name="T23" fmla="*/ 89 h 390"/>
                <a:gd name="T24" fmla="*/ 2201 w 2330"/>
                <a:gd name="T25" fmla="*/ 57 h 390"/>
                <a:gd name="T26" fmla="*/ 2266 w 2330"/>
                <a:gd name="T27" fmla="*/ 27 h 390"/>
                <a:gd name="T28" fmla="*/ 2330 w 2330"/>
                <a:gd name="T29" fmla="*/ 0 h 390"/>
                <a:gd name="T30" fmla="*/ 1502 w 2330"/>
                <a:gd name="T31" fmla="*/ 105 h 390"/>
                <a:gd name="T32" fmla="*/ 1502 w 2330"/>
                <a:gd name="T33" fmla="*/ 188 h 390"/>
                <a:gd name="T34" fmla="*/ 1145 w 2330"/>
                <a:gd name="T35" fmla="*/ 188 h 390"/>
                <a:gd name="T36" fmla="*/ 1145 w 2330"/>
                <a:gd name="T37" fmla="*/ 255 h 390"/>
                <a:gd name="T38" fmla="*/ 1030 w 2330"/>
                <a:gd name="T39" fmla="*/ 255 h 390"/>
                <a:gd name="T40" fmla="*/ 1030 w 2330"/>
                <a:gd name="T41" fmla="*/ 323 h 390"/>
                <a:gd name="T42" fmla="*/ 901 w 2330"/>
                <a:gd name="T43" fmla="*/ 323 h 390"/>
                <a:gd name="T44" fmla="*/ 901 w 2330"/>
                <a:gd name="T45" fmla="*/ 239 h 390"/>
                <a:gd name="T46" fmla="*/ 631 w 2330"/>
                <a:gd name="T47" fmla="*/ 239 h 390"/>
                <a:gd name="T48" fmla="*/ 631 w 2330"/>
                <a:gd name="T49" fmla="*/ 305 h 390"/>
                <a:gd name="T50" fmla="*/ 559 w 2330"/>
                <a:gd name="T51" fmla="*/ 305 h 390"/>
                <a:gd name="T52" fmla="*/ 502 w 2330"/>
                <a:gd name="T53" fmla="*/ 155 h 390"/>
                <a:gd name="T54" fmla="*/ 258 w 2330"/>
                <a:gd name="T55" fmla="*/ 155 h 390"/>
                <a:gd name="T56" fmla="*/ 258 w 2330"/>
                <a:gd name="T57" fmla="*/ 206 h 390"/>
                <a:gd name="T58" fmla="*/ 0 w 2330"/>
                <a:gd name="T59" fmla="*/ 18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30" h="390">
                  <a:moveTo>
                    <a:pt x="0" y="188"/>
                  </a:moveTo>
                  <a:lnTo>
                    <a:pt x="201" y="390"/>
                  </a:lnTo>
                  <a:lnTo>
                    <a:pt x="1666" y="390"/>
                  </a:lnTo>
                  <a:lnTo>
                    <a:pt x="1681" y="378"/>
                  </a:lnTo>
                  <a:lnTo>
                    <a:pt x="1722" y="349"/>
                  </a:lnTo>
                  <a:lnTo>
                    <a:pt x="1785" y="304"/>
                  </a:lnTo>
                  <a:lnTo>
                    <a:pt x="1868" y="247"/>
                  </a:lnTo>
                  <a:lnTo>
                    <a:pt x="1916" y="216"/>
                  </a:lnTo>
                  <a:lnTo>
                    <a:pt x="1967" y="185"/>
                  </a:lnTo>
                  <a:lnTo>
                    <a:pt x="2023" y="153"/>
                  </a:lnTo>
                  <a:lnTo>
                    <a:pt x="2080" y="119"/>
                  </a:lnTo>
                  <a:lnTo>
                    <a:pt x="2140" y="89"/>
                  </a:lnTo>
                  <a:lnTo>
                    <a:pt x="2201" y="57"/>
                  </a:lnTo>
                  <a:lnTo>
                    <a:pt x="2266" y="27"/>
                  </a:lnTo>
                  <a:lnTo>
                    <a:pt x="2330" y="0"/>
                  </a:lnTo>
                  <a:lnTo>
                    <a:pt x="1502" y="105"/>
                  </a:lnTo>
                  <a:lnTo>
                    <a:pt x="1502" y="188"/>
                  </a:lnTo>
                  <a:lnTo>
                    <a:pt x="1145" y="188"/>
                  </a:lnTo>
                  <a:lnTo>
                    <a:pt x="1145" y="255"/>
                  </a:lnTo>
                  <a:lnTo>
                    <a:pt x="1030" y="255"/>
                  </a:lnTo>
                  <a:lnTo>
                    <a:pt x="1030" y="323"/>
                  </a:lnTo>
                  <a:lnTo>
                    <a:pt x="901" y="323"/>
                  </a:lnTo>
                  <a:lnTo>
                    <a:pt x="901" y="239"/>
                  </a:lnTo>
                  <a:lnTo>
                    <a:pt x="631" y="239"/>
                  </a:lnTo>
                  <a:lnTo>
                    <a:pt x="631" y="305"/>
                  </a:lnTo>
                  <a:lnTo>
                    <a:pt x="559" y="305"/>
                  </a:lnTo>
                  <a:lnTo>
                    <a:pt x="502" y="155"/>
                  </a:lnTo>
                  <a:lnTo>
                    <a:pt x="258" y="155"/>
                  </a:lnTo>
                  <a:lnTo>
                    <a:pt x="258" y="206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chemeClr val="bg1">
                <a:alpha val="88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79671" name="Oval 823">
            <a:extLst>
              <a:ext uri="{FF2B5EF4-FFF2-40B4-BE49-F238E27FC236}">
                <a16:creationId xmlns:a16="http://schemas.microsoft.com/office/drawing/2014/main" id="{6651A3F5-1FE2-4137-B893-72620D3CF7C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654425" y="2190750"/>
            <a:ext cx="1941513" cy="1890713"/>
          </a:xfrm>
          <a:prstGeom prst="ellipse">
            <a:avLst/>
          </a:prstGeom>
          <a:gradFill rotWithShape="1">
            <a:gsLst>
              <a:gs pos="0">
                <a:schemeClr val="bg1">
                  <a:alpha val="50999"/>
                </a:schemeClr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9639" name="Freeform 791">
            <a:extLst>
              <a:ext uri="{FF2B5EF4-FFF2-40B4-BE49-F238E27FC236}">
                <a16:creationId xmlns:a16="http://schemas.microsoft.com/office/drawing/2014/main" id="{8B37B7C6-6509-422B-9906-30C8778DEB8A}"/>
              </a:ext>
            </a:extLst>
          </p:cNvPr>
          <p:cNvSpPr>
            <a:spLocks/>
          </p:cNvSpPr>
          <p:nvPr/>
        </p:nvSpPr>
        <p:spPr bwMode="auto">
          <a:xfrm>
            <a:off x="4271963" y="2767013"/>
            <a:ext cx="731837" cy="733425"/>
          </a:xfrm>
          <a:custGeom>
            <a:avLst/>
            <a:gdLst>
              <a:gd name="T0" fmla="*/ 2735 w 2743"/>
              <a:gd name="T1" fmla="*/ 1506 h 2741"/>
              <a:gd name="T2" fmla="*/ 2700 w 2743"/>
              <a:gd name="T3" fmla="*/ 1709 h 2741"/>
              <a:gd name="T4" fmla="*/ 2636 w 2743"/>
              <a:gd name="T5" fmla="*/ 1901 h 2741"/>
              <a:gd name="T6" fmla="*/ 2547 w 2743"/>
              <a:gd name="T7" fmla="*/ 2077 h 2741"/>
              <a:gd name="T8" fmla="*/ 2433 w 2743"/>
              <a:gd name="T9" fmla="*/ 2238 h 2741"/>
              <a:gd name="T10" fmla="*/ 2297 w 2743"/>
              <a:gd name="T11" fmla="*/ 2382 h 2741"/>
              <a:gd name="T12" fmla="*/ 2141 w 2743"/>
              <a:gd name="T13" fmla="*/ 2504 h 2741"/>
              <a:gd name="T14" fmla="*/ 1970 w 2743"/>
              <a:gd name="T15" fmla="*/ 2604 h 2741"/>
              <a:gd name="T16" fmla="*/ 1783 w 2743"/>
              <a:gd name="T17" fmla="*/ 2678 h 2741"/>
              <a:gd name="T18" fmla="*/ 1584 w 2743"/>
              <a:gd name="T19" fmla="*/ 2725 h 2741"/>
              <a:gd name="T20" fmla="*/ 1376 w 2743"/>
              <a:gd name="T21" fmla="*/ 2741 h 2741"/>
              <a:gd name="T22" fmla="*/ 1167 w 2743"/>
              <a:gd name="T23" fmla="*/ 2727 h 2741"/>
              <a:gd name="T24" fmla="*/ 968 w 2743"/>
              <a:gd name="T25" fmla="*/ 2681 h 2741"/>
              <a:gd name="T26" fmla="*/ 781 w 2743"/>
              <a:gd name="T27" fmla="*/ 2608 h 2741"/>
              <a:gd name="T28" fmla="*/ 609 w 2743"/>
              <a:gd name="T29" fmla="*/ 2510 h 2741"/>
              <a:gd name="T30" fmla="*/ 454 w 2743"/>
              <a:gd name="T31" fmla="*/ 2389 h 2741"/>
              <a:gd name="T32" fmla="*/ 316 w 2743"/>
              <a:gd name="T33" fmla="*/ 2246 h 2741"/>
              <a:gd name="T34" fmla="*/ 200 w 2743"/>
              <a:gd name="T35" fmla="*/ 2086 h 2741"/>
              <a:gd name="T36" fmla="*/ 110 w 2743"/>
              <a:gd name="T37" fmla="*/ 1909 h 2741"/>
              <a:gd name="T38" fmla="*/ 44 w 2743"/>
              <a:gd name="T39" fmla="*/ 1718 h 2741"/>
              <a:gd name="T40" fmla="*/ 7 w 2743"/>
              <a:gd name="T41" fmla="*/ 1516 h 2741"/>
              <a:gd name="T42" fmla="*/ 2 w 2743"/>
              <a:gd name="T43" fmla="*/ 1305 h 2741"/>
              <a:gd name="T44" fmla="*/ 28 w 2743"/>
              <a:gd name="T45" fmla="*/ 1099 h 2741"/>
              <a:gd name="T46" fmla="*/ 82 w 2743"/>
              <a:gd name="T47" fmla="*/ 905 h 2741"/>
              <a:gd name="T48" fmla="*/ 164 w 2743"/>
              <a:gd name="T49" fmla="*/ 722 h 2741"/>
              <a:gd name="T50" fmla="*/ 269 w 2743"/>
              <a:gd name="T51" fmla="*/ 555 h 2741"/>
              <a:gd name="T52" fmla="*/ 399 w 2743"/>
              <a:gd name="T53" fmla="*/ 405 h 2741"/>
              <a:gd name="T54" fmla="*/ 547 w 2743"/>
              <a:gd name="T55" fmla="*/ 276 h 2741"/>
              <a:gd name="T56" fmla="*/ 714 w 2743"/>
              <a:gd name="T57" fmla="*/ 168 h 2741"/>
              <a:gd name="T58" fmla="*/ 895 w 2743"/>
              <a:gd name="T59" fmla="*/ 85 h 2741"/>
              <a:gd name="T60" fmla="*/ 1090 w 2743"/>
              <a:gd name="T61" fmla="*/ 29 h 2741"/>
              <a:gd name="T62" fmla="*/ 1296 w 2743"/>
              <a:gd name="T63" fmla="*/ 3 h 2741"/>
              <a:gd name="T64" fmla="*/ 1507 w 2743"/>
              <a:gd name="T65" fmla="*/ 7 h 2741"/>
              <a:gd name="T66" fmla="*/ 1710 w 2743"/>
              <a:gd name="T67" fmla="*/ 42 h 2741"/>
              <a:gd name="T68" fmla="*/ 1900 w 2743"/>
              <a:gd name="T69" fmla="*/ 107 h 2741"/>
              <a:gd name="T70" fmla="*/ 2079 w 2743"/>
              <a:gd name="T71" fmla="*/ 196 h 2741"/>
              <a:gd name="T72" fmla="*/ 2239 w 2743"/>
              <a:gd name="T73" fmla="*/ 310 h 2741"/>
              <a:gd name="T74" fmla="*/ 2383 w 2743"/>
              <a:gd name="T75" fmla="*/ 446 h 2741"/>
              <a:gd name="T76" fmla="*/ 2506 w 2743"/>
              <a:gd name="T77" fmla="*/ 601 h 2741"/>
              <a:gd name="T78" fmla="*/ 2605 w 2743"/>
              <a:gd name="T79" fmla="*/ 772 h 2741"/>
              <a:gd name="T80" fmla="*/ 2680 w 2743"/>
              <a:gd name="T81" fmla="*/ 959 h 2741"/>
              <a:gd name="T82" fmla="*/ 2725 w 2743"/>
              <a:gd name="T83" fmla="*/ 1158 h 2741"/>
              <a:gd name="T84" fmla="*/ 2743 w 2743"/>
              <a:gd name="T85" fmla="*/ 1367 h 2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743" h="2741">
                <a:moveTo>
                  <a:pt x="2743" y="1367"/>
                </a:moveTo>
                <a:lnTo>
                  <a:pt x="2741" y="1437"/>
                </a:lnTo>
                <a:lnTo>
                  <a:pt x="2735" y="1506"/>
                </a:lnTo>
                <a:lnTo>
                  <a:pt x="2727" y="1575"/>
                </a:lnTo>
                <a:lnTo>
                  <a:pt x="2715" y="1643"/>
                </a:lnTo>
                <a:lnTo>
                  <a:pt x="2700" y="1709"/>
                </a:lnTo>
                <a:lnTo>
                  <a:pt x="2681" y="1773"/>
                </a:lnTo>
                <a:lnTo>
                  <a:pt x="2661" y="1838"/>
                </a:lnTo>
                <a:lnTo>
                  <a:pt x="2636" y="1901"/>
                </a:lnTo>
                <a:lnTo>
                  <a:pt x="2610" y="1960"/>
                </a:lnTo>
                <a:lnTo>
                  <a:pt x="2579" y="2020"/>
                </a:lnTo>
                <a:lnTo>
                  <a:pt x="2547" y="2077"/>
                </a:lnTo>
                <a:lnTo>
                  <a:pt x="2510" y="2133"/>
                </a:lnTo>
                <a:lnTo>
                  <a:pt x="2472" y="2187"/>
                </a:lnTo>
                <a:lnTo>
                  <a:pt x="2433" y="2238"/>
                </a:lnTo>
                <a:lnTo>
                  <a:pt x="2389" y="2289"/>
                </a:lnTo>
                <a:lnTo>
                  <a:pt x="2343" y="2336"/>
                </a:lnTo>
                <a:lnTo>
                  <a:pt x="2297" y="2382"/>
                </a:lnTo>
                <a:lnTo>
                  <a:pt x="2247" y="2425"/>
                </a:lnTo>
                <a:lnTo>
                  <a:pt x="2196" y="2466"/>
                </a:lnTo>
                <a:lnTo>
                  <a:pt x="2141" y="2504"/>
                </a:lnTo>
                <a:lnTo>
                  <a:pt x="2086" y="2541"/>
                </a:lnTo>
                <a:lnTo>
                  <a:pt x="2029" y="2573"/>
                </a:lnTo>
                <a:lnTo>
                  <a:pt x="1970" y="2604"/>
                </a:lnTo>
                <a:lnTo>
                  <a:pt x="1909" y="2632"/>
                </a:lnTo>
                <a:lnTo>
                  <a:pt x="1847" y="2656"/>
                </a:lnTo>
                <a:lnTo>
                  <a:pt x="1783" y="2678"/>
                </a:lnTo>
                <a:lnTo>
                  <a:pt x="1719" y="2697"/>
                </a:lnTo>
                <a:lnTo>
                  <a:pt x="1651" y="2712"/>
                </a:lnTo>
                <a:lnTo>
                  <a:pt x="1584" y="2725"/>
                </a:lnTo>
                <a:lnTo>
                  <a:pt x="1515" y="2734"/>
                </a:lnTo>
                <a:lnTo>
                  <a:pt x="1447" y="2740"/>
                </a:lnTo>
                <a:lnTo>
                  <a:pt x="1376" y="2741"/>
                </a:lnTo>
                <a:lnTo>
                  <a:pt x="1305" y="2740"/>
                </a:lnTo>
                <a:lnTo>
                  <a:pt x="1236" y="2734"/>
                </a:lnTo>
                <a:lnTo>
                  <a:pt x="1167" y="2727"/>
                </a:lnTo>
                <a:lnTo>
                  <a:pt x="1100" y="2715"/>
                </a:lnTo>
                <a:lnTo>
                  <a:pt x="1033" y="2699"/>
                </a:lnTo>
                <a:lnTo>
                  <a:pt x="968" y="2681"/>
                </a:lnTo>
                <a:lnTo>
                  <a:pt x="904" y="2659"/>
                </a:lnTo>
                <a:lnTo>
                  <a:pt x="843" y="2636"/>
                </a:lnTo>
                <a:lnTo>
                  <a:pt x="781" y="2608"/>
                </a:lnTo>
                <a:lnTo>
                  <a:pt x="721" y="2577"/>
                </a:lnTo>
                <a:lnTo>
                  <a:pt x="664" y="2545"/>
                </a:lnTo>
                <a:lnTo>
                  <a:pt x="609" y="2510"/>
                </a:lnTo>
                <a:lnTo>
                  <a:pt x="554" y="2472"/>
                </a:lnTo>
                <a:lnTo>
                  <a:pt x="503" y="2431"/>
                </a:lnTo>
                <a:lnTo>
                  <a:pt x="454" y="2389"/>
                </a:lnTo>
                <a:lnTo>
                  <a:pt x="405" y="2344"/>
                </a:lnTo>
                <a:lnTo>
                  <a:pt x="360" y="2295"/>
                </a:lnTo>
                <a:lnTo>
                  <a:pt x="316" y="2246"/>
                </a:lnTo>
                <a:lnTo>
                  <a:pt x="275" y="2194"/>
                </a:lnTo>
                <a:lnTo>
                  <a:pt x="237" y="2140"/>
                </a:lnTo>
                <a:lnTo>
                  <a:pt x="200" y="2086"/>
                </a:lnTo>
                <a:lnTo>
                  <a:pt x="168" y="2028"/>
                </a:lnTo>
                <a:lnTo>
                  <a:pt x="138" y="1969"/>
                </a:lnTo>
                <a:lnTo>
                  <a:pt x="110" y="1909"/>
                </a:lnTo>
                <a:lnTo>
                  <a:pt x="85" y="1846"/>
                </a:lnTo>
                <a:lnTo>
                  <a:pt x="63" y="1784"/>
                </a:lnTo>
                <a:lnTo>
                  <a:pt x="44" y="1718"/>
                </a:lnTo>
                <a:lnTo>
                  <a:pt x="29" y="1652"/>
                </a:lnTo>
                <a:lnTo>
                  <a:pt x="16" y="1585"/>
                </a:lnTo>
                <a:lnTo>
                  <a:pt x="7" y="1516"/>
                </a:lnTo>
                <a:lnTo>
                  <a:pt x="3" y="1446"/>
                </a:lnTo>
                <a:lnTo>
                  <a:pt x="0" y="1376"/>
                </a:lnTo>
                <a:lnTo>
                  <a:pt x="2" y="1305"/>
                </a:lnTo>
                <a:lnTo>
                  <a:pt x="7" y="1235"/>
                </a:lnTo>
                <a:lnTo>
                  <a:pt x="15" y="1167"/>
                </a:lnTo>
                <a:lnTo>
                  <a:pt x="28" y="1099"/>
                </a:lnTo>
                <a:lnTo>
                  <a:pt x="43" y="1034"/>
                </a:lnTo>
                <a:lnTo>
                  <a:pt x="60" y="968"/>
                </a:lnTo>
                <a:lnTo>
                  <a:pt x="82" y="905"/>
                </a:lnTo>
                <a:lnTo>
                  <a:pt x="107" y="842"/>
                </a:lnTo>
                <a:lnTo>
                  <a:pt x="133" y="781"/>
                </a:lnTo>
                <a:lnTo>
                  <a:pt x="164" y="722"/>
                </a:lnTo>
                <a:lnTo>
                  <a:pt x="196" y="665"/>
                </a:lnTo>
                <a:lnTo>
                  <a:pt x="231" y="608"/>
                </a:lnTo>
                <a:lnTo>
                  <a:pt x="269" y="555"/>
                </a:lnTo>
                <a:lnTo>
                  <a:pt x="310" y="503"/>
                </a:lnTo>
                <a:lnTo>
                  <a:pt x="354" y="453"/>
                </a:lnTo>
                <a:lnTo>
                  <a:pt x="399" y="405"/>
                </a:lnTo>
                <a:lnTo>
                  <a:pt x="446" y="360"/>
                </a:lnTo>
                <a:lnTo>
                  <a:pt x="496" y="316"/>
                </a:lnTo>
                <a:lnTo>
                  <a:pt x="547" y="276"/>
                </a:lnTo>
                <a:lnTo>
                  <a:pt x="601" y="237"/>
                </a:lnTo>
                <a:lnTo>
                  <a:pt x="657" y="202"/>
                </a:lnTo>
                <a:lnTo>
                  <a:pt x="714" y="168"/>
                </a:lnTo>
                <a:lnTo>
                  <a:pt x="772" y="137"/>
                </a:lnTo>
                <a:lnTo>
                  <a:pt x="834" y="110"/>
                </a:lnTo>
                <a:lnTo>
                  <a:pt x="895" y="85"/>
                </a:lnTo>
                <a:lnTo>
                  <a:pt x="960" y="63"/>
                </a:lnTo>
                <a:lnTo>
                  <a:pt x="1024" y="45"/>
                </a:lnTo>
                <a:lnTo>
                  <a:pt x="1090" y="29"/>
                </a:lnTo>
                <a:lnTo>
                  <a:pt x="1159" y="17"/>
                </a:lnTo>
                <a:lnTo>
                  <a:pt x="1227" y="9"/>
                </a:lnTo>
                <a:lnTo>
                  <a:pt x="1296" y="3"/>
                </a:lnTo>
                <a:lnTo>
                  <a:pt x="1366" y="0"/>
                </a:lnTo>
                <a:lnTo>
                  <a:pt x="1438" y="1"/>
                </a:lnTo>
                <a:lnTo>
                  <a:pt x="1507" y="7"/>
                </a:lnTo>
                <a:lnTo>
                  <a:pt x="1575" y="16"/>
                </a:lnTo>
                <a:lnTo>
                  <a:pt x="1643" y="28"/>
                </a:lnTo>
                <a:lnTo>
                  <a:pt x="1710" y="42"/>
                </a:lnTo>
                <a:lnTo>
                  <a:pt x="1774" y="61"/>
                </a:lnTo>
                <a:lnTo>
                  <a:pt x="1839" y="82"/>
                </a:lnTo>
                <a:lnTo>
                  <a:pt x="1900" y="107"/>
                </a:lnTo>
                <a:lnTo>
                  <a:pt x="1962" y="133"/>
                </a:lnTo>
                <a:lnTo>
                  <a:pt x="2020" y="164"/>
                </a:lnTo>
                <a:lnTo>
                  <a:pt x="2079" y="196"/>
                </a:lnTo>
                <a:lnTo>
                  <a:pt x="2134" y="232"/>
                </a:lnTo>
                <a:lnTo>
                  <a:pt x="2188" y="270"/>
                </a:lnTo>
                <a:lnTo>
                  <a:pt x="2239" y="310"/>
                </a:lnTo>
                <a:lnTo>
                  <a:pt x="2289" y="354"/>
                </a:lnTo>
                <a:lnTo>
                  <a:pt x="2337" y="399"/>
                </a:lnTo>
                <a:lnTo>
                  <a:pt x="2383" y="446"/>
                </a:lnTo>
                <a:lnTo>
                  <a:pt x="2427" y="496"/>
                </a:lnTo>
                <a:lnTo>
                  <a:pt x="2468" y="547"/>
                </a:lnTo>
                <a:lnTo>
                  <a:pt x="2506" y="601"/>
                </a:lnTo>
                <a:lnTo>
                  <a:pt x="2541" y="656"/>
                </a:lnTo>
                <a:lnTo>
                  <a:pt x="2574" y="713"/>
                </a:lnTo>
                <a:lnTo>
                  <a:pt x="2605" y="772"/>
                </a:lnTo>
                <a:lnTo>
                  <a:pt x="2633" y="833"/>
                </a:lnTo>
                <a:lnTo>
                  <a:pt x="2658" y="895"/>
                </a:lnTo>
                <a:lnTo>
                  <a:pt x="2680" y="959"/>
                </a:lnTo>
                <a:lnTo>
                  <a:pt x="2697" y="1023"/>
                </a:lnTo>
                <a:lnTo>
                  <a:pt x="2713" y="1091"/>
                </a:lnTo>
                <a:lnTo>
                  <a:pt x="2725" y="1158"/>
                </a:lnTo>
                <a:lnTo>
                  <a:pt x="2735" y="1227"/>
                </a:lnTo>
                <a:lnTo>
                  <a:pt x="2740" y="1295"/>
                </a:lnTo>
                <a:lnTo>
                  <a:pt x="2743" y="13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41" name="Freeform 793">
            <a:extLst>
              <a:ext uri="{FF2B5EF4-FFF2-40B4-BE49-F238E27FC236}">
                <a16:creationId xmlns:a16="http://schemas.microsoft.com/office/drawing/2014/main" id="{E2E2720B-E99F-4B8E-84F9-1301DA7ADCA9}"/>
              </a:ext>
            </a:extLst>
          </p:cNvPr>
          <p:cNvSpPr>
            <a:spLocks/>
          </p:cNvSpPr>
          <p:nvPr/>
        </p:nvSpPr>
        <p:spPr bwMode="auto">
          <a:xfrm>
            <a:off x="5722938" y="2906713"/>
            <a:ext cx="55562" cy="82550"/>
          </a:xfrm>
          <a:custGeom>
            <a:avLst/>
            <a:gdLst>
              <a:gd name="T0" fmla="*/ 225 w 414"/>
              <a:gd name="T1" fmla="*/ 307 h 613"/>
              <a:gd name="T2" fmla="*/ 254 w 414"/>
              <a:gd name="T3" fmla="*/ 239 h 613"/>
              <a:gd name="T4" fmla="*/ 301 w 414"/>
              <a:gd name="T5" fmla="*/ 136 h 613"/>
              <a:gd name="T6" fmla="*/ 345 w 414"/>
              <a:gd name="T7" fmla="*/ 59 h 613"/>
              <a:gd name="T8" fmla="*/ 374 w 414"/>
              <a:gd name="T9" fmla="*/ 16 h 613"/>
              <a:gd name="T10" fmla="*/ 390 w 414"/>
              <a:gd name="T11" fmla="*/ 8 h 613"/>
              <a:gd name="T12" fmla="*/ 395 w 414"/>
              <a:gd name="T13" fmla="*/ 60 h 613"/>
              <a:gd name="T14" fmla="*/ 398 w 414"/>
              <a:gd name="T15" fmla="*/ 147 h 613"/>
              <a:gd name="T16" fmla="*/ 393 w 414"/>
              <a:gd name="T17" fmla="*/ 221 h 613"/>
              <a:gd name="T18" fmla="*/ 386 w 414"/>
              <a:gd name="T19" fmla="*/ 271 h 613"/>
              <a:gd name="T20" fmla="*/ 383 w 414"/>
              <a:gd name="T21" fmla="*/ 296 h 613"/>
              <a:gd name="T22" fmla="*/ 402 w 414"/>
              <a:gd name="T23" fmla="*/ 302 h 613"/>
              <a:gd name="T24" fmla="*/ 414 w 414"/>
              <a:gd name="T25" fmla="*/ 312 h 613"/>
              <a:gd name="T26" fmla="*/ 412 w 414"/>
              <a:gd name="T27" fmla="*/ 322 h 613"/>
              <a:gd name="T28" fmla="*/ 400 w 414"/>
              <a:gd name="T29" fmla="*/ 335 h 613"/>
              <a:gd name="T30" fmla="*/ 376 w 414"/>
              <a:gd name="T31" fmla="*/ 353 h 613"/>
              <a:gd name="T32" fmla="*/ 349 w 414"/>
              <a:gd name="T33" fmla="*/ 372 h 613"/>
              <a:gd name="T34" fmla="*/ 300 w 414"/>
              <a:gd name="T35" fmla="*/ 430 h 613"/>
              <a:gd name="T36" fmla="*/ 222 w 414"/>
              <a:gd name="T37" fmla="*/ 514 h 613"/>
              <a:gd name="T38" fmla="*/ 161 w 414"/>
              <a:gd name="T39" fmla="*/ 572 h 613"/>
              <a:gd name="T40" fmla="*/ 124 w 414"/>
              <a:gd name="T41" fmla="*/ 603 h 613"/>
              <a:gd name="T42" fmla="*/ 187 w 414"/>
              <a:gd name="T43" fmla="*/ 397 h 613"/>
              <a:gd name="T44" fmla="*/ 185 w 414"/>
              <a:gd name="T45" fmla="*/ 389 h 613"/>
              <a:gd name="T46" fmla="*/ 175 w 414"/>
              <a:gd name="T47" fmla="*/ 370 h 613"/>
              <a:gd name="T48" fmla="*/ 162 w 414"/>
              <a:gd name="T49" fmla="*/ 361 h 613"/>
              <a:gd name="T50" fmla="*/ 145 w 414"/>
              <a:gd name="T51" fmla="*/ 354 h 613"/>
              <a:gd name="T52" fmla="*/ 120 w 414"/>
              <a:gd name="T53" fmla="*/ 351 h 613"/>
              <a:gd name="T54" fmla="*/ 86 w 414"/>
              <a:gd name="T55" fmla="*/ 353 h 613"/>
              <a:gd name="T56" fmla="*/ 25 w 414"/>
              <a:gd name="T57" fmla="*/ 356 h 613"/>
              <a:gd name="T58" fmla="*/ 7 w 414"/>
              <a:gd name="T59" fmla="*/ 353 h 613"/>
              <a:gd name="T60" fmla="*/ 0 w 414"/>
              <a:gd name="T61" fmla="*/ 348 h 613"/>
              <a:gd name="T62" fmla="*/ 3 w 414"/>
              <a:gd name="T63" fmla="*/ 342 h 613"/>
              <a:gd name="T64" fmla="*/ 19 w 414"/>
              <a:gd name="T65" fmla="*/ 335 h 613"/>
              <a:gd name="T66" fmla="*/ 85 w 414"/>
              <a:gd name="T67" fmla="*/ 319 h 613"/>
              <a:gd name="T68" fmla="*/ 159 w 414"/>
              <a:gd name="T69" fmla="*/ 309 h 613"/>
              <a:gd name="T70" fmla="*/ 200 w 414"/>
              <a:gd name="T71" fmla="*/ 310 h 613"/>
              <a:gd name="T72" fmla="*/ 218 w 414"/>
              <a:gd name="T73" fmla="*/ 315 h 613"/>
              <a:gd name="T74" fmla="*/ 221 w 414"/>
              <a:gd name="T75" fmla="*/ 318 h 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3">
                <a:moveTo>
                  <a:pt x="221" y="318"/>
                </a:moveTo>
                <a:lnTo>
                  <a:pt x="225" y="307"/>
                </a:lnTo>
                <a:lnTo>
                  <a:pt x="237" y="280"/>
                </a:lnTo>
                <a:lnTo>
                  <a:pt x="254" y="239"/>
                </a:lnTo>
                <a:lnTo>
                  <a:pt x="276" y="189"/>
                </a:lnTo>
                <a:lnTo>
                  <a:pt x="301" y="136"/>
                </a:lnTo>
                <a:lnTo>
                  <a:pt x="330" y="84"/>
                </a:lnTo>
                <a:lnTo>
                  <a:pt x="345" y="59"/>
                </a:lnTo>
                <a:lnTo>
                  <a:pt x="360" y="37"/>
                </a:lnTo>
                <a:lnTo>
                  <a:pt x="374" y="16"/>
                </a:lnTo>
                <a:lnTo>
                  <a:pt x="390" y="0"/>
                </a:lnTo>
                <a:lnTo>
                  <a:pt x="390" y="8"/>
                </a:lnTo>
                <a:lnTo>
                  <a:pt x="393" y="28"/>
                </a:lnTo>
                <a:lnTo>
                  <a:pt x="395" y="60"/>
                </a:lnTo>
                <a:lnTo>
                  <a:pt x="398" y="101"/>
                </a:lnTo>
                <a:lnTo>
                  <a:pt x="398" y="147"/>
                </a:lnTo>
                <a:lnTo>
                  <a:pt x="395" y="196"/>
                </a:lnTo>
                <a:lnTo>
                  <a:pt x="393" y="221"/>
                </a:lnTo>
                <a:lnTo>
                  <a:pt x="390" y="246"/>
                </a:lnTo>
                <a:lnTo>
                  <a:pt x="386" y="271"/>
                </a:lnTo>
                <a:lnTo>
                  <a:pt x="380" y="294"/>
                </a:lnTo>
                <a:lnTo>
                  <a:pt x="383" y="296"/>
                </a:lnTo>
                <a:lnTo>
                  <a:pt x="392" y="297"/>
                </a:lnTo>
                <a:lnTo>
                  <a:pt x="402" y="302"/>
                </a:lnTo>
                <a:lnTo>
                  <a:pt x="411" y="307"/>
                </a:lnTo>
                <a:lnTo>
                  <a:pt x="414" y="312"/>
                </a:lnTo>
                <a:lnTo>
                  <a:pt x="414" y="316"/>
                </a:lnTo>
                <a:lnTo>
                  <a:pt x="412" y="322"/>
                </a:lnTo>
                <a:lnTo>
                  <a:pt x="408" y="328"/>
                </a:lnTo>
                <a:lnTo>
                  <a:pt x="400" y="335"/>
                </a:lnTo>
                <a:lnTo>
                  <a:pt x="390" y="344"/>
                </a:lnTo>
                <a:lnTo>
                  <a:pt x="376" y="353"/>
                </a:lnTo>
                <a:lnTo>
                  <a:pt x="357" y="363"/>
                </a:lnTo>
                <a:lnTo>
                  <a:pt x="349" y="372"/>
                </a:lnTo>
                <a:lnTo>
                  <a:pt x="329" y="395"/>
                </a:lnTo>
                <a:lnTo>
                  <a:pt x="300" y="430"/>
                </a:lnTo>
                <a:lnTo>
                  <a:pt x="263" y="471"/>
                </a:lnTo>
                <a:lnTo>
                  <a:pt x="222" y="514"/>
                </a:lnTo>
                <a:lnTo>
                  <a:pt x="181" y="554"/>
                </a:lnTo>
                <a:lnTo>
                  <a:pt x="161" y="572"/>
                </a:lnTo>
                <a:lnTo>
                  <a:pt x="143" y="588"/>
                </a:lnTo>
                <a:lnTo>
                  <a:pt x="124" y="603"/>
                </a:lnTo>
                <a:lnTo>
                  <a:pt x="109" y="613"/>
                </a:lnTo>
                <a:lnTo>
                  <a:pt x="187" y="397"/>
                </a:lnTo>
                <a:lnTo>
                  <a:pt x="187" y="395"/>
                </a:lnTo>
                <a:lnTo>
                  <a:pt x="185" y="389"/>
                </a:lnTo>
                <a:lnTo>
                  <a:pt x="183" y="380"/>
                </a:lnTo>
                <a:lnTo>
                  <a:pt x="175" y="370"/>
                </a:lnTo>
                <a:lnTo>
                  <a:pt x="169" y="366"/>
                </a:lnTo>
                <a:lnTo>
                  <a:pt x="162" y="361"/>
                </a:lnTo>
                <a:lnTo>
                  <a:pt x="155" y="357"/>
                </a:lnTo>
                <a:lnTo>
                  <a:pt x="145" y="354"/>
                </a:lnTo>
                <a:lnTo>
                  <a:pt x="133" y="353"/>
                </a:lnTo>
                <a:lnTo>
                  <a:pt x="120" y="351"/>
                </a:lnTo>
                <a:lnTo>
                  <a:pt x="104" y="351"/>
                </a:lnTo>
                <a:lnTo>
                  <a:pt x="86" y="353"/>
                </a:lnTo>
                <a:lnTo>
                  <a:pt x="51" y="356"/>
                </a:lnTo>
                <a:lnTo>
                  <a:pt x="25" y="356"/>
                </a:lnTo>
                <a:lnTo>
                  <a:pt x="14" y="354"/>
                </a:lnTo>
                <a:lnTo>
                  <a:pt x="7" y="353"/>
                </a:lnTo>
                <a:lnTo>
                  <a:pt x="3" y="351"/>
                </a:lnTo>
                <a:lnTo>
                  <a:pt x="0" y="348"/>
                </a:lnTo>
                <a:lnTo>
                  <a:pt x="0" y="345"/>
                </a:lnTo>
                <a:lnTo>
                  <a:pt x="3" y="342"/>
                </a:lnTo>
                <a:lnTo>
                  <a:pt x="8" y="340"/>
                </a:lnTo>
                <a:lnTo>
                  <a:pt x="19" y="335"/>
                </a:lnTo>
                <a:lnTo>
                  <a:pt x="45" y="326"/>
                </a:lnTo>
                <a:lnTo>
                  <a:pt x="85" y="319"/>
                </a:lnTo>
                <a:lnTo>
                  <a:pt x="127" y="312"/>
                </a:lnTo>
                <a:lnTo>
                  <a:pt x="159" y="309"/>
                </a:lnTo>
                <a:lnTo>
                  <a:pt x="183" y="309"/>
                </a:lnTo>
                <a:lnTo>
                  <a:pt x="200" y="310"/>
                </a:lnTo>
                <a:lnTo>
                  <a:pt x="210" y="312"/>
                </a:lnTo>
                <a:lnTo>
                  <a:pt x="218" y="315"/>
                </a:lnTo>
                <a:lnTo>
                  <a:pt x="221" y="318"/>
                </a:lnTo>
                <a:lnTo>
                  <a:pt x="221" y="3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42" name="Freeform 794">
            <a:extLst>
              <a:ext uri="{FF2B5EF4-FFF2-40B4-BE49-F238E27FC236}">
                <a16:creationId xmlns:a16="http://schemas.microsoft.com/office/drawing/2014/main" id="{B0D11B47-1524-476B-BEDE-B9179C09A68C}"/>
              </a:ext>
            </a:extLst>
          </p:cNvPr>
          <p:cNvSpPr>
            <a:spLocks/>
          </p:cNvSpPr>
          <p:nvPr/>
        </p:nvSpPr>
        <p:spPr bwMode="auto">
          <a:xfrm>
            <a:off x="5580063" y="2976563"/>
            <a:ext cx="55562" cy="80962"/>
          </a:xfrm>
          <a:custGeom>
            <a:avLst/>
            <a:gdLst>
              <a:gd name="T0" fmla="*/ 225 w 414"/>
              <a:gd name="T1" fmla="*/ 307 h 613"/>
              <a:gd name="T2" fmla="*/ 255 w 414"/>
              <a:gd name="T3" fmla="*/ 239 h 613"/>
              <a:gd name="T4" fmla="*/ 301 w 414"/>
              <a:gd name="T5" fmla="*/ 136 h 613"/>
              <a:gd name="T6" fmla="*/ 345 w 414"/>
              <a:gd name="T7" fmla="*/ 59 h 613"/>
              <a:gd name="T8" fmla="*/ 375 w 414"/>
              <a:gd name="T9" fmla="*/ 18 h 613"/>
              <a:gd name="T10" fmla="*/ 391 w 414"/>
              <a:gd name="T11" fmla="*/ 8 h 613"/>
              <a:gd name="T12" fmla="*/ 395 w 414"/>
              <a:gd name="T13" fmla="*/ 60 h 613"/>
              <a:gd name="T14" fmla="*/ 398 w 414"/>
              <a:gd name="T15" fmla="*/ 147 h 613"/>
              <a:gd name="T16" fmla="*/ 394 w 414"/>
              <a:gd name="T17" fmla="*/ 221 h 613"/>
              <a:gd name="T18" fmla="*/ 385 w 414"/>
              <a:gd name="T19" fmla="*/ 271 h 613"/>
              <a:gd name="T20" fmla="*/ 383 w 414"/>
              <a:gd name="T21" fmla="*/ 296 h 613"/>
              <a:gd name="T22" fmla="*/ 402 w 414"/>
              <a:gd name="T23" fmla="*/ 302 h 613"/>
              <a:gd name="T24" fmla="*/ 414 w 414"/>
              <a:gd name="T25" fmla="*/ 312 h 613"/>
              <a:gd name="T26" fmla="*/ 413 w 414"/>
              <a:gd name="T27" fmla="*/ 322 h 613"/>
              <a:gd name="T28" fmla="*/ 401 w 414"/>
              <a:gd name="T29" fmla="*/ 335 h 613"/>
              <a:gd name="T30" fmla="*/ 376 w 414"/>
              <a:gd name="T31" fmla="*/ 353 h 613"/>
              <a:gd name="T32" fmla="*/ 350 w 414"/>
              <a:gd name="T33" fmla="*/ 372 h 613"/>
              <a:gd name="T34" fmla="*/ 300 w 414"/>
              <a:gd name="T35" fmla="*/ 430 h 613"/>
              <a:gd name="T36" fmla="*/ 222 w 414"/>
              <a:gd name="T37" fmla="*/ 514 h 613"/>
              <a:gd name="T38" fmla="*/ 161 w 414"/>
              <a:gd name="T39" fmla="*/ 572 h 613"/>
              <a:gd name="T40" fmla="*/ 124 w 414"/>
              <a:gd name="T41" fmla="*/ 603 h 613"/>
              <a:gd name="T42" fmla="*/ 187 w 414"/>
              <a:gd name="T43" fmla="*/ 397 h 613"/>
              <a:gd name="T44" fmla="*/ 186 w 414"/>
              <a:gd name="T45" fmla="*/ 389 h 613"/>
              <a:gd name="T46" fmla="*/ 174 w 414"/>
              <a:gd name="T47" fmla="*/ 370 h 613"/>
              <a:gd name="T48" fmla="*/ 163 w 414"/>
              <a:gd name="T49" fmla="*/ 361 h 613"/>
              <a:gd name="T50" fmla="*/ 145 w 414"/>
              <a:gd name="T51" fmla="*/ 354 h 613"/>
              <a:gd name="T52" fmla="*/ 119 w 414"/>
              <a:gd name="T53" fmla="*/ 351 h 613"/>
              <a:gd name="T54" fmla="*/ 85 w 414"/>
              <a:gd name="T55" fmla="*/ 353 h 613"/>
              <a:gd name="T56" fmla="*/ 25 w 414"/>
              <a:gd name="T57" fmla="*/ 356 h 613"/>
              <a:gd name="T58" fmla="*/ 7 w 414"/>
              <a:gd name="T59" fmla="*/ 353 h 613"/>
              <a:gd name="T60" fmla="*/ 0 w 414"/>
              <a:gd name="T61" fmla="*/ 348 h 613"/>
              <a:gd name="T62" fmla="*/ 5 w 414"/>
              <a:gd name="T63" fmla="*/ 342 h 613"/>
              <a:gd name="T64" fmla="*/ 19 w 414"/>
              <a:gd name="T65" fmla="*/ 335 h 613"/>
              <a:gd name="T66" fmla="*/ 85 w 414"/>
              <a:gd name="T67" fmla="*/ 318 h 613"/>
              <a:gd name="T68" fmla="*/ 160 w 414"/>
              <a:gd name="T69" fmla="*/ 309 h 613"/>
              <a:gd name="T70" fmla="*/ 201 w 414"/>
              <a:gd name="T71" fmla="*/ 309 h 613"/>
              <a:gd name="T72" fmla="*/ 218 w 414"/>
              <a:gd name="T73" fmla="*/ 315 h 613"/>
              <a:gd name="T74" fmla="*/ 222 w 414"/>
              <a:gd name="T75" fmla="*/ 318 h 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3">
                <a:moveTo>
                  <a:pt x="222" y="318"/>
                </a:moveTo>
                <a:lnTo>
                  <a:pt x="225" y="307"/>
                </a:lnTo>
                <a:lnTo>
                  <a:pt x="237" y="280"/>
                </a:lnTo>
                <a:lnTo>
                  <a:pt x="255" y="239"/>
                </a:lnTo>
                <a:lnTo>
                  <a:pt x="277" y="189"/>
                </a:lnTo>
                <a:lnTo>
                  <a:pt x="301" y="136"/>
                </a:lnTo>
                <a:lnTo>
                  <a:pt x="331" y="84"/>
                </a:lnTo>
                <a:lnTo>
                  <a:pt x="345" y="59"/>
                </a:lnTo>
                <a:lnTo>
                  <a:pt x="360" y="37"/>
                </a:lnTo>
                <a:lnTo>
                  <a:pt x="375" y="18"/>
                </a:lnTo>
                <a:lnTo>
                  <a:pt x="391" y="0"/>
                </a:lnTo>
                <a:lnTo>
                  <a:pt x="391" y="8"/>
                </a:lnTo>
                <a:lnTo>
                  <a:pt x="394" y="30"/>
                </a:lnTo>
                <a:lnTo>
                  <a:pt x="395" y="60"/>
                </a:lnTo>
                <a:lnTo>
                  <a:pt x="398" y="101"/>
                </a:lnTo>
                <a:lnTo>
                  <a:pt x="398" y="147"/>
                </a:lnTo>
                <a:lnTo>
                  <a:pt x="395" y="196"/>
                </a:lnTo>
                <a:lnTo>
                  <a:pt x="394" y="221"/>
                </a:lnTo>
                <a:lnTo>
                  <a:pt x="391" y="246"/>
                </a:lnTo>
                <a:lnTo>
                  <a:pt x="385" y="271"/>
                </a:lnTo>
                <a:lnTo>
                  <a:pt x="380" y="294"/>
                </a:lnTo>
                <a:lnTo>
                  <a:pt x="383" y="296"/>
                </a:lnTo>
                <a:lnTo>
                  <a:pt x="392" y="297"/>
                </a:lnTo>
                <a:lnTo>
                  <a:pt x="402" y="302"/>
                </a:lnTo>
                <a:lnTo>
                  <a:pt x="411" y="307"/>
                </a:lnTo>
                <a:lnTo>
                  <a:pt x="414" y="312"/>
                </a:lnTo>
                <a:lnTo>
                  <a:pt x="414" y="316"/>
                </a:lnTo>
                <a:lnTo>
                  <a:pt x="413" y="322"/>
                </a:lnTo>
                <a:lnTo>
                  <a:pt x="408" y="328"/>
                </a:lnTo>
                <a:lnTo>
                  <a:pt x="401" y="335"/>
                </a:lnTo>
                <a:lnTo>
                  <a:pt x="391" y="344"/>
                </a:lnTo>
                <a:lnTo>
                  <a:pt x="376" y="353"/>
                </a:lnTo>
                <a:lnTo>
                  <a:pt x="359" y="363"/>
                </a:lnTo>
                <a:lnTo>
                  <a:pt x="350" y="372"/>
                </a:lnTo>
                <a:lnTo>
                  <a:pt x="331" y="395"/>
                </a:lnTo>
                <a:lnTo>
                  <a:pt x="300" y="430"/>
                </a:lnTo>
                <a:lnTo>
                  <a:pt x="263" y="471"/>
                </a:lnTo>
                <a:lnTo>
                  <a:pt x="222" y="514"/>
                </a:lnTo>
                <a:lnTo>
                  <a:pt x="182" y="554"/>
                </a:lnTo>
                <a:lnTo>
                  <a:pt x="161" y="572"/>
                </a:lnTo>
                <a:lnTo>
                  <a:pt x="142" y="588"/>
                </a:lnTo>
                <a:lnTo>
                  <a:pt x="124" y="603"/>
                </a:lnTo>
                <a:lnTo>
                  <a:pt x="110" y="613"/>
                </a:lnTo>
                <a:lnTo>
                  <a:pt x="187" y="397"/>
                </a:lnTo>
                <a:lnTo>
                  <a:pt x="187" y="395"/>
                </a:lnTo>
                <a:lnTo>
                  <a:pt x="186" y="389"/>
                </a:lnTo>
                <a:lnTo>
                  <a:pt x="182" y="380"/>
                </a:lnTo>
                <a:lnTo>
                  <a:pt x="174" y="370"/>
                </a:lnTo>
                <a:lnTo>
                  <a:pt x="170" y="366"/>
                </a:lnTo>
                <a:lnTo>
                  <a:pt x="163" y="361"/>
                </a:lnTo>
                <a:lnTo>
                  <a:pt x="154" y="357"/>
                </a:lnTo>
                <a:lnTo>
                  <a:pt x="145" y="354"/>
                </a:lnTo>
                <a:lnTo>
                  <a:pt x="133" y="353"/>
                </a:lnTo>
                <a:lnTo>
                  <a:pt x="119" y="351"/>
                </a:lnTo>
                <a:lnTo>
                  <a:pt x="104" y="351"/>
                </a:lnTo>
                <a:lnTo>
                  <a:pt x="85" y="353"/>
                </a:lnTo>
                <a:lnTo>
                  <a:pt x="51" y="356"/>
                </a:lnTo>
                <a:lnTo>
                  <a:pt x="25" y="356"/>
                </a:lnTo>
                <a:lnTo>
                  <a:pt x="15" y="354"/>
                </a:lnTo>
                <a:lnTo>
                  <a:pt x="7" y="353"/>
                </a:lnTo>
                <a:lnTo>
                  <a:pt x="3" y="351"/>
                </a:lnTo>
                <a:lnTo>
                  <a:pt x="0" y="348"/>
                </a:lnTo>
                <a:lnTo>
                  <a:pt x="2" y="345"/>
                </a:lnTo>
                <a:lnTo>
                  <a:pt x="5" y="342"/>
                </a:lnTo>
                <a:lnTo>
                  <a:pt x="10" y="340"/>
                </a:lnTo>
                <a:lnTo>
                  <a:pt x="19" y="335"/>
                </a:lnTo>
                <a:lnTo>
                  <a:pt x="46" y="326"/>
                </a:lnTo>
                <a:lnTo>
                  <a:pt x="85" y="318"/>
                </a:lnTo>
                <a:lnTo>
                  <a:pt x="127" y="312"/>
                </a:lnTo>
                <a:lnTo>
                  <a:pt x="160" y="309"/>
                </a:lnTo>
                <a:lnTo>
                  <a:pt x="183" y="307"/>
                </a:lnTo>
                <a:lnTo>
                  <a:pt x="201" y="309"/>
                </a:lnTo>
                <a:lnTo>
                  <a:pt x="211" y="312"/>
                </a:lnTo>
                <a:lnTo>
                  <a:pt x="218" y="315"/>
                </a:lnTo>
                <a:lnTo>
                  <a:pt x="221" y="318"/>
                </a:lnTo>
                <a:lnTo>
                  <a:pt x="222" y="3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43" name="Freeform 795">
            <a:extLst>
              <a:ext uri="{FF2B5EF4-FFF2-40B4-BE49-F238E27FC236}">
                <a16:creationId xmlns:a16="http://schemas.microsoft.com/office/drawing/2014/main" id="{3325CA92-7419-42B9-AE8F-A87CFF7A1929}"/>
              </a:ext>
            </a:extLst>
          </p:cNvPr>
          <p:cNvSpPr>
            <a:spLocks/>
          </p:cNvSpPr>
          <p:nvPr/>
        </p:nvSpPr>
        <p:spPr bwMode="auto">
          <a:xfrm>
            <a:off x="5648325" y="2957513"/>
            <a:ext cx="55563" cy="80962"/>
          </a:xfrm>
          <a:custGeom>
            <a:avLst/>
            <a:gdLst>
              <a:gd name="T0" fmla="*/ 224 w 413"/>
              <a:gd name="T1" fmla="*/ 307 h 611"/>
              <a:gd name="T2" fmla="*/ 254 w 413"/>
              <a:gd name="T3" fmla="*/ 236 h 611"/>
              <a:gd name="T4" fmla="*/ 302 w 413"/>
              <a:gd name="T5" fmla="*/ 134 h 611"/>
              <a:gd name="T6" fmla="*/ 344 w 413"/>
              <a:gd name="T7" fmla="*/ 58 h 611"/>
              <a:gd name="T8" fmla="*/ 375 w 413"/>
              <a:gd name="T9" fmla="*/ 16 h 611"/>
              <a:gd name="T10" fmla="*/ 391 w 413"/>
              <a:gd name="T11" fmla="*/ 7 h 611"/>
              <a:gd name="T12" fmla="*/ 395 w 413"/>
              <a:gd name="T13" fmla="*/ 59 h 611"/>
              <a:gd name="T14" fmla="*/ 397 w 413"/>
              <a:gd name="T15" fmla="*/ 146 h 611"/>
              <a:gd name="T16" fmla="*/ 392 w 413"/>
              <a:gd name="T17" fmla="*/ 220 h 611"/>
              <a:gd name="T18" fmla="*/ 385 w 413"/>
              <a:gd name="T19" fmla="*/ 270 h 611"/>
              <a:gd name="T20" fmla="*/ 382 w 413"/>
              <a:gd name="T21" fmla="*/ 293 h 611"/>
              <a:gd name="T22" fmla="*/ 401 w 413"/>
              <a:gd name="T23" fmla="*/ 301 h 611"/>
              <a:gd name="T24" fmla="*/ 413 w 413"/>
              <a:gd name="T25" fmla="*/ 311 h 611"/>
              <a:gd name="T26" fmla="*/ 412 w 413"/>
              <a:gd name="T27" fmla="*/ 321 h 611"/>
              <a:gd name="T28" fmla="*/ 401 w 413"/>
              <a:gd name="T29" fmla="*/ 334 h 611"/>
              <a:gd name="T30" fmla="*/ 375 w 413"/>
              <a:gd name="T31" fmla="*/ 352 h 611"/>
              <a:gd name="T32" fmla="*/ 349 w 413"/>
              <a:gd name="T33" fmla="*/ 371 h 611"/>
              <a:gd name="T34" fmla="*/ 299 w 413"/>
              <a:gd name="T35" fmla="*/ 428 h 611"/>
              <a:gd name="T36" fmla="*/ 221 w 413"/>
              <a:gd name="T37" fmla="*/ 513 h 611"/>
              <a:gd name="T38" fmla="*/ 161 w 413"/>
              <a:gd name="T39" fmla="*/ 571 h 611"/>
              <a:gd name="T40" fmla="*/ 125 w 413"/>
              <a:gd name="T41" fmla="*/ 600 h 611"/>
              <a:gd name="T42" fmla="*/ 186 w 413"/>
              <a:gd name="T43" fmla="*/ 396 h 611"/>
              <a:gd name="T44" fmla="*/ 185 w 413"/>
              <a:gd name="T45" fmla="*/ 387 h 611"/>
              <a:gd name="T46" fmla="*/ 175 w 413"/>
              <a:gd name="T47" fmla="*/ 369 h 611"/>
              <a:gd name="T48" fmla="*/ 161 w 413"/>
              <a:gd name="T49" fmla="*/ 361 h 611"/>
              <a:gd name="T50" fmla="*/ 144 w 413"/>
              <a:gd name="T51" fmla="*/ 353 h 611"/>
              <a:gd name="T52" fmla="*/ 119 w 413"/>
              <a:gd name="T53" fmla="*/ 349 h 611"/>
              <a:gd name="T54" fmla="*/ 85 w 413"/>
              <a:gd name="T55" fmla="*/ 350 h 611"/>
              <a:gd name="T56" fmla="*/ 24 w 413"/>
              <a:gd name="T57" fmla="*/ 353 h 611"/>
              <a:gd name="T58" fmla="*/ 8 w 413"/>
              <a:gd name="T59" fmla="*/ 352 h 611"/>
              <a:gd name="T60" fmla="*/ 0 w 413"/>
              <a:gd name="T61" fmla="*/ 348 h 611"/>
              <a:gd name="T62" fmla="*/ 3 w 413"/>
              <a:gd name="T63" fmla="*/ 342 h 611"/>
              <a:gd name="T64" fmla="*/ 18 w 413"/>
              <a:gd name="T65" fmla="*/ 334 h 611"/>
              <a:gd name="T66" fmla="*/ 85 w 413"/>
              <a:gd name="T67" fmla="*/ 317 h 611"/>
              <a:gd name="T68" fmla="*/ 158 w 413"/>
              <a:gd name="T69" fmla="*/ 307 h 611"/>
              <a:gd name="T70" fmla="*/ 199 w 413"/>
              <a:gd name="T71" fmla="*/ 308 h 611"/>
              <a:gd name="T72" fmla="*/ 217 w 413"/>
              <a:gd name="T73" fmla="*/ 314 h 611"/>
              <a:gd name="T74" fmla="*/ 221 w 413"/>
              <a:gd name="T75" fmla="*/ 317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3" h="611">
                <a:moveTo>
                  <a:pt x="221" y="317"/>
                </a:moveTo>
                <a:lnTo>
                  <a:pt x="224" y="307"/>
                </a:lnTo>
                <a:lnTo>
                  <a:pt x="236" y="279"/>
                </a:lnTo>
                <a:lnTo>
                  <a:pt x="254" y="236"/>
                </a:lnTo>
                <a:lnTo>
                  <a:pt x="275" y="188"/>
                </a:lnTo>
                <a:lnTo>
                  <a:pt x="302" y="134"/>
                </a:lnTo>
                <a:lnTo>
                  <a:pt x="330" y="83"/>
                </a:lnTo>
                <a:lnTo>
                  <a:pt x="344" y="58"/>
                </a:lnTo>
                <a:lnTo>
                  <a:pt x="360" y="36"/>
                </a:lnTo>
                <a:lnTo>
                  <a:pt x="375" y="16"/>
                </a:lnTo>
                <a:lnTo>
                  <a:pt x="390" y="0"/>
                </a:lnTo>
                <a:lnTo>
                  <a:pt x="391" y="7"/>
                </a:lnTo>
                <a:lnTo>
                  <a:pt x="392" y="27"/>
                </a:lnTo>
                <a:lnTo>
                  <a:pt x="395" y="59"/>
                </a:lnTo>
                <a:lnTo>
                  <a:pt x="397" y="99"/>
                </a:lnTo>
                <a:lnTo>
                  <a:pt x="397" y="146"/>
                </a:lnTo>
                <a:lnTo>
                  <a:pt x="395" y="195"/>
                </a:lnTo>
                <a:lnTo>
                  <a:pt x="392" y="220"/>
                </a:lnTo>
                <a:lnTo>
                  <a:pt x="390" y="245"/>
                </a:lnTo>
                <a:lnTo>
                  <a:pt x="385" y="270"/>
                </a:lnTo>
                <a:lnTo>
                  <a:pt x="379" y="293"/>
                </a:lnTo>
                <a:lnTo>
                  <a:pt x="382" y="293"/>
                </a:lnTo>
                <a:lnTo>
                  <a:pt x="391" y="296"/>
                </a:lnTo>
                <a:lnTo>
                  <a:pt x="401" y="301"/>
                </a:lnTo>
                <a:lnTo>
                  <a:pt x="410" y="307"/>
                </a:lnTo>
                <a:lnTo>
                  <a:pt x="413" y="311"/>
                </a:lnTo>
                <a:lnTo>
                  <a:pt x="413" y="315"/>
                </a:lnTo>
                <a:lnTo>
                  <a:pt x="412" y="321"/>
                </a:lnTo>
                <a:lnTo>
                  <a:pt x="409" y="327"/>
                </a:lnTo>
                <a:lnTo>
                  <a:pt x="401" y="334"/>
                </a:lnTo>
                <a:lnTo>
                  <a:pt x="390" y="343"/>
                </a:lnTo>
                <a:lnTo>
                  <a:pt x="375" y="352"/>
                </a:lnTo>
                <a:lnTo>
                  <a:pt x="356" y="362"/>
                </a:lnTo>
                <a:lnTo>
                  <a:pt x="349" y="371"/>
                </a:lnTo>
                <a:lnTo>
                  <a:pt x="330" y="394"/>
                </a:lnTo>
                <a:lnTo>
                  <a:pt x="299" y="428"/>
                </a:lnTo>
                <a:lnTo>
                  <a:pt x="262" y="469"/>
                </a:lnTo>
                <a:lnTo>
                  <a:pt x="221" y="513"/>
                </a:lnTo>
                <a:lnTo>
                  <a:pt x="180" y="554"/>
                </a:lnTo>
                <a:lnTo>
                  <a:pt x="161" y="571"/>
                </a:lnTo>
                <a:lnTo>
                  <a:pt x="142" y="587"/>
                </a:lnTo>
                <a:lnTo>
                  <a:pt x="125" y="600"/>
                </a:lnTo>
                <a:lnTo>
                  <a:pt x="109" y="611"/>
                </a:lnTo>
                <a:lnTo>
                  <a:pt x="186" y="396"/>
                </a:lnTo>
                <a:lnTo>
                  <a:pt x="186" y="393"/>
                </a:lnTo>
                <a:lnTo>
                  <a:pt x="185" y="387"/>
                </a:lnTo>
                <a:lnTo>
                  <a:pt x="182" y="378"/>
                </a:lnTo>
                <a:lnTo>
                  <a:pt x="175" y="369"/>
                </a:lnTo>
                <a:lnTo>
                  <a:pt x="169" y="365"/>
                </a:lnTo>
                <a:lnTo>
                  <a:pt x="161" y="361"/>
                </a:lnTo>
                <a:lnTo>
                  <a:pt x="154" y="356"/>
                </a:lnTo>
                <a:lnTo>
                  <a:pt x="144" y="353"/>
                </a:lnTo>
                <a:lnTo>
                  <a:pt x="132" y="350"/>
                </a:lnTo>
                <a:lnTo>
                  <a:pt x="119" y="349"/>
                </a:lnTo>
                <a:lnTo>
                  <a:pt x="103" y="349"/>
                </a:lnTo>
                <a:lnTo>
                  <a:pt x="85" y="350"/>
                </a:lnTo>
                <a:lnTo>
                  <a:pt x="50" y="353"/>
                </a:lnTo>
                <a:lnTo>
                  <a:pt x="24" y="353"/>
                </a:lnTo>
                <a:lnTo>
                  <a:pt x="15" y="353"/>
                </a:lnTo>
                <a:lnTo>
                  <a:pt x="8" y="352"/>
                </a:lnTo>
                <a:lnTo>
                  <a:pt x="2" y="349"/>
                </a:lnTo>
                <a:lnTo>
                  <a:pt x="0" y="348"/>
                </a:lnTo>
                <a:lnTo>
                  <a:pt x="0" y="345"/>
                </a:lnTo>
                <a:lnTo>
                  <a:pt x="3" y="342"/>
                </a:lnTo>
                <a:lnTo>
                  <a:pt x="9" y="337"/>
                </a:lnTo>
                <a:lnTo>
                  <a:pt x="18" y="334"/>
                </a:lnTo>
                <a:lnTo>
                  <a:pt x="44" y="326"/>
                </a:lnTo>
                <a:lnTo>
                  <a:pt x="85" y="317"/>
                </a:lnTo>
                <a:lnTo>
                  <a:pt x="126" y="311"/>
                </a:lnTo>
                <a:lnTo>
                  <a:pt x="158" y="307"/>
                </a:lnTo>
                <a:lnTo>
                  <a:pt x="183" y="307"/>
                </a:lnTo>
                <a:lnTo>
                  <a:pt x="199" y="308"/>
                </a:lnTo>
                <a:lnTo>
                  <a:pt x="211" y="311"/>
                </a:lnTo>
                <a:lnTo>
                  <a:pt x="217" y="314"/>
                </a:lnTo>
                <a:lnTo>
                  <a:pt x="220" y="315"/>
                </a:lnTo>
                <a:lnTo>
                  <a:pt x="221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44" name="Freeform 796">
            <a:extLst>
              <a:ext uri="{FF2B5EF4-FFF2-40B4-BE49-F238E27FC236}">
                <a16:creationId xmlns:a16="http://schemas.microsoft.com/office/drawing/2014/main" id="{9E8E5F39-A533-4A1C-BE09-9805C2B10F80}"/>
              </a:ext>
            </a:extLst>
          </p:cNvPr>
          <p:cNvSpPr>
            <a:spLocks/>
          </p:cNvSpPr>
          <p:nvPr/>
        </p:nvSpPr>
        <p:spPr bwMode="auto">
          <a:xfrm>
            <a:off x="5829300" y="3055938"/>
            <a:ext cx="55563" cy="80962"/>
          </a:xfrm>
          <a:custGeom>
            <a:avLst/>
            <a:gdLst>
              <a:gd name="T0" fmla="*/ 226 w 414"/>
              <a:gd name="T1" fmla="*/ 307 h 612"/>
              <a:gd name="T2" fmla="*/ 253 w 414"/>
              <a:gd name="T3" fmla="*/ 238 h 612"/>
              <a:gd name="T4" fmla="*/ 302 w 414"/>
              <a:gd name="T5" fmla="*/ 136 h 612"/>
              <a:gd name="T6" fmla="*/ 344 w 414"/>
              <a:gd name="T7" fmla="*/ 60 h 612"/>
              <a:gd name="T8" fmla="*/ 375 w 414"/>
              <a:gd name="T9" fmla="*/ 17 h 612"/>
              <a:gd name="T10" fmla="*/ 391 w 414"/>
              <a:gd name="T11" fmla="*/ 7 h 612"/>
              <a:gd name="T12" fmla="*/ 395 w 414"/>
              <a:gd name="T13" fmla="*/ 61 h 612"/>
              <a:gd name="T14" fmla="*/ 397 w 414"/>
              <a:gd name="T15" fmla="*/ 147 h 612"/>
              <a:gd name="T16" fmla="*/ 392 w 414"/>
              <a:gd name="T17" fmla="*/ 222 h 612"/>
              <a:gd name="T18" fmla="*/ 385 w 414"/>
              <a:gd name="T19" fmla="*/ 272 h 612"/>
              <a:gd name="T20" fmla="*/ 383 w 414"/>
              <a:gd name="T21" fmla="*/ 295 h 612"/>
              <a:gd name="T22" fmla="*/ 402 w 414"/>
              <a:gd name="T23" fmla="*/ 301 h 612"/>
              <a:gd name="T24" fmla="*/ 413 w 414"/>
              <a:gd name="T25" fmla="*/ 311 h 612"/>
              <a:gd name="T26" fmla="*/ 411 w 414"/>
              <a:gd name="T27" fmla="*/ 321 h 612"/>
              <a:gd name="T28" fmla="*/ 401 w 414"/>
              <a:gd name="T29" fmla="*/ 335 h 612"/>
              <a:gd name="T30" fmla="*/ 375 w 414"/>
              <a:gd name="T31" fmla="*/ 352 h 612"/>
              <a:gd name="T32" fmla="*/ 348 w 414"/>
              <a:gd name="T33" fmla="*/ 371 h 612"/>
              <a:gd name="T34" fmla="*/ 299 w 414"/>
              <a:gd name="T35" fmla="*/ 430 h 612"/>
              <a:gd name="T36" fmla="*/ 221 w 414"/>
              <a:gd name="T37" fmla="*/ 513 h 612"/>
              <a:gd name="T38" fmla="*/ 161 w 414"/>
              <a:gd name="T39" fmla="*/ 573 h 612"/>
              <a:gd name="T40" fmla="*/ 125 w 414"/>
              <a:gd name="T41" fmla="*/ 602 h 612"/>
              <a:gd name="T42" fmla="*/ 187 w 414"/>
              <a:gd name="T43" fmla="*/ 397 h 612"/>
              <a:gd name="T44" fmla="*/ 186 w 414"/>
              <a:gd name="T45" fmla="*/ 389 h 612"/>
              <a:gd name="T46" fmla="*/ 174 w 414"/>
              <a:gd name="T47" fmla="*/ 370 h 612"/>
              <a:gd name="T48" fmla="*/ 163 w 414"/>
              <a:gd name="T49" fmla="*/ 361 h 612"/>
              <a:gd name="T50" fmla="*/ 144 w 414"/>
              <a:gd name="T51" fmla="*/ 354 h 612"/>
              <a:gd name="T52" fmla="*/ 119 w 414"/>
              <a:gd name="T53" fmla="*/ 351 h 612"/>
              <a:gd name="T54" fmla="*/ 85 w 414"/>
              <a:gd name="T55" fmla="*/ 352 h 612"/>
              <a:gd name="T56" fmla="*/ 25 w 414"/>
              <a:gd name="T57" fmla="*/ 355 h 612"/>
              <a:gd name="T58" fmla="*/ 8 w 414"/>
              <a:gd name="T59" fmla="*/ 352 h 612"/>
              <a:gd name="T60" fmla="*/ 0 w 414"/>
              <a:gd name="T61" fmla="*/ 348 h 612"/>
              <a:gd name="T62" fmla="*/ 3 w 414"/>
              <a:gd name="T63" fmla="*/ 342 h 612"/>
              <a:gd name="T64" fmla="*/ 18 w 414"/>
              <a:gd name="T65" fmla="*/ 335 h 612"/>
              <a:gd name="T66" fmla="*/ 85 w 414"/>
              <a:gd name="T67" fmla="*/ 318 h 612"/>
              <a:gd name="T68" fmla="*/ 158 w 414"/>
              <a:gd name="T69" fmla="*/ 308 h 612"/>
              <a:gd name="T70" fmla="*/ 199 w 414"/>
              <a:gd name="T71" fmla="*/ 310 h 612"/>
              <a:gd name="T72" fmla="*/ 217 w 414"/>
              <a:gd name="T73" fmla="*/ 314 h 612"/>
              <a:gd name="T74" fmla="*/ 221 w 414"/>
              <a:gd name="T75" fmla="*/ 317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2">
                <a:moveTo>
                  <a:pt x="221" y="317"/>
                </a:moveTo>
                <a:lnTo>
                  <a:pt x="226" y="307"/>
                </a:lnTo>
                <a:lnTo>
                  <a:pt x="236" y="279"/>
                </a:lnTo>
                <a:lnTo>
                  <a:pt x="253" y="238"/>
                </a:lnTo>
                <a:lnTo>
                  <a:pt x="275" y="188"/>
                </a:lnTo>
                <a:lnTo>
                  <a:pt x="302" y="136"/>
                </a:lnTo>
                <a:lnTo>
                  <a:pt x="329" y="83"/>
                </a:lnTo>
                <a:lnTo>
                  <a:pt x="344" y="60"/>
                </a:lnTo>
                <a:lnTo>
                  <a:pt x="360" y="36"/>
                </a:lnTo>
                <a:lnTo>
                  <a:pt x="375" y="17"/>
                </a:lnTo>
                <a:lnTo>
                  <a:pt x="389" y="0"/>
                </a:lnTo>
                <a:lnTo>
                  <a:pt x="391" y="7"/>
                </a:lnTo>
                <a:lnTo>
                  <a:pt x="392" y="29"/>
                </a:lnTo>
                <a:lnTo>
                  <a:pt x="395" y="61"/>
                </a:lnTo>
                <a:lnTo>
                  <a:pt x="397" y="101"/>
                </a:lnTo>
                <a:lnTo>
                  <a:pt x="397" y="147"/>
                </a:lnTo>
                <a:lnTo>
                  <a:pt x="395" y="196"/>
                </a:lnTo>
                <a:lnTo>
                  <a:pt x="392" y="222"/>
                </a:lnTo>
                <a:lnTo>
                  <a:pt x="389" y="247"/>
                </a:lnTo>
                <a:lnTo>
                  <a:pt x="385" y="272"/>
                </a:lnTo>
                <a:lnTo>
                  <a:pt x="379" y="295"/>
                </a:lnTo>
                <a:lnTo>
                  <a:pt x="383" y="295"/>
                </a:lnTo>
                <a:lnTo>
                  <a:pt x="391" y="298"/>
                </a:lnTo>
                <a:lnTo>
                  <a:pt x="402" y="301"/>
                </a:lnTo>
                <a:lnTo>
                  <a:pt x="410" y="307"/>
                </a:lnTo>
                <a:lnTo>
                  <a:pt x="413" y="311"/>
                </a:lnTo>
                <a:lnTo>
                  <a:pt x="414" y="316"/>
                </a:lnTo>
                <a:lnTo>
                  <a:pt x="411" y="321"/>
                </a:lnTo>
                <a:lnTo>
                  <a:pt x="408" y="329"/>
                </a:lnTo>
                <a:lnTo>
                  <a:pt x="401" y="335"/>
                </a:lnTo>
                <a:lnTo>
                  <a:pt x="389" y="343"/>
                </a:lnTo>
                <a:lnTo>
                  <a:pt x="375" y="352"/>
                </a:lnTo>
                <a:lnTo>
                  <a:pt x="357" y="362"/>
                </a:lnTo>
                <a:lnTo>
                  <a:pt x="348" y="371"/>
                </a:lnTo>
                <a:lnTo>
                  <a:pt x="329" y="394"/>
                </a:lnTo>
                <a:lnTo>
                  <a:pt x="299" y="430"/>
                </a:lnTo>
                <a:lnTo>
                  <a:pt x="262" y="470"/>
                </a:lnTo>
                <a:lnTo>
                  <a:pt x="221" y="513"/>
                </a:lnTo>
                <a:lnTo>
                  <a:pt x="180" y="554"/>
                </a:lnTo>
                <a:lnTo>
                  <a:pt x="161" y="573"/>
                </a:lnTo>
                <a:lnTo>
                  <a:pt x="142" y="589"/>
                </a:lnTo>
                <a:lnTo>
                  <a:pt x="125" y="602"/>
                </a:lnTo>
                <a:lnTo>
                  <a:pt x="108" y="612"/>
                </a:lnTo>
                <a:lnTo>
                  <a:pt x="187" y="397"/>
                </a:lnTo>
                <a:lnTo>
                  <a:pt x="187" y="394"/>
                </a:lnTo>
                <a:lnTo>
                  <a:pt x="186" y="389"/>
                </a:lnTo>
                <a:lnTo>
                  <a:pt x="182" y="380"/>
                </a:lnTo>
                <a:lnTo>
                  <a:pt x="174" y="370"/>
                </a:lnTo>
                <a:lnTo>
                  <a:pt x="168" y="365"/>
                </a:lnTo>
                <a:lnTo>
                  <a:pt x="163" y="361"/>
                </a:lnTo>
                <a:lnTo>
                  <a:pt x="154" y="358"/>
                </a:lnTo>
                <a:lnTo>
                  <a:pt x="144" y="354"/>
                </a:lnTo>
                <a:lnTo>
                  <a:pt x="132" y="352"/>
                </a:lnTo>
                <a:lnTo>
                  <a:pt x="119" y="351"/>
                </a:lnTo>
                <a:lnTo>
                  <a:pt x="103" y="351"/>
                </a:lnTo>
                <a:lnTo>
                  <a:pt x="85" y="352"/>
                </a:lnTo>
                <a:lnTo>
                  <a:pt x="51" y="355"/>
                </a:lnTo>
                <a:lnTo>
                  <a:pt x="25" y="355"/>
                </a:lnTo>
                <a:lnTo>
                  <a:pt x="15" y="354"/>
                </a:lnTo>
                <a:lnTo>
                  <a:pt x="8" y="352"/>
                </a:lnTo>
                <a:lnTo>
                  <a:pt x="3" y="351"/>
                </a:lnTo>
                <a:lnTo>
                  <a:pt x="0" y="348"/>
                </a:lnTo>
                <a:lnTo>
                  <a:pt x="0" y="345"/>
                </a:lnTo>
                <a:lnTo>
                  <a:pt x="3" y="342"/>
                </a:lnTo>
                <a:lnTo>
                  <a:pt x="9" y="339"/>
                </a:lnTo>
                <a:lnTo>
                  <a:pt x="18" y="335"/>
                </a:lnTo>
                <a:lnTo>
                  <a:pt x="44" y="327"/>
                </a:lnTo>
                <a:lnTo>
                  <a:pt x="85" y="318"/>
                </a:lnTo>
                <a:lnTo>
                  <a:pt x="126" y="311"/>
                </a:lnTo>
                <a:lnTo>
                  <a:pt x="158" y="308"/>
                </a:lnTo>
                <a:lnTo>
                  <a:pt x="183" y="308"/>
                </a:lnTo>
                <a:lnTo>
                  <a:pt x="199" y="310"/>
                </a:lnTo>
                <a:lnTo>
                  <a:pt x="211" y="311"/>
                </a:lnTo>
                <a:lnTo>
                  <a:pt x="217" y="314"/>
                </a:lnTo>
                <a:lnTo>
                  <a:pt x="220" y="317"/>
                </a:lnTo>
                <a:lnTo>
                  <a:pt x="221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45" name="Freeform 797">
            <a:extLst>
              <a:ext uri="{FF2B5EF4-FFF2-40B4-BE49-F238E27FC236}">
                <a16:creationId xmlns:a16="http://schemas.microsoft.com/office/drawing/2014/main" id="{28991BBD-35A3-4EB8-A750-942C9EFCF265}"/>
              </a:ext>
            </a:extLst>
          </p:cNvPr>
          <p:cNvSpPr>
            <a:spLocks/>
          </p:cNvSpPr>
          <p:nvPr/>
        </p:nvSpPr>
        <p:spPr bwMode="auto">
          <a:xfrm>
            <a:off x="5791200" y="2981325"/>
            <a:ext cx="55563" cy="80963"/>
          </a:xfrm>
          <a:custGeom>
            <a:avLst/>
            <a:gdLst>
              <a:gd name="T0" fmla="*/ 226 w 414"/>
              <a:gd name="T1" fmla="*/ 307 h 613"/>
              <a:gd name="T2" fmla="*/ 254 w 414"/>
              <a:gd name="T3" fmla="*/ 239 h 613"/>
              <a:gd name="T4" fmla="*/ 302 w 414"/>
              <a:gd name="T5" fmla="*/ 136 h 613"/>
              <a:gd name="T6" fmla="*/ 346 w 414"/>
              <a:gd name="T7" fmla="*/ 60 h 613"/>
              <a:gd name="T8" fmla="*/ 375 w 414"/>
              <a:gd name="T9" fmla="*/ 18 h 613"/>
              <a:gd name="T10" fmla="*/ 391 w 414"/>
              <a:gd name="T11" fmla="*/ 9 h 613"/>
              <a:gd name="T12" fmla="*/ 395 w 414"/>
              <a:gd name="T13" fmla="*/ 62 h 613"/>
              <a:gd name="T14" fmla="*/ 398 w 414"/>
              <a:gd name="T15" fmla="*/ 148 h 613"/>
              <a:gd name="T16" fmla="*/ 394 w 414"/>
              <a:gd name="T17" fmla="*/ 221 h 613"/>
              <a:gd name="T18" fmla="*/ 385 w 414"/>
              <a:gd name="T19" fmla="*/ 271 h 613"/>
              <a:gd name="T20" fmla="*/ 384 w 414"/>
              <a:gd name="T21" fmla="*/ 296 h 613"/>
              <a:gd name="T22" fmla="*/ 403 w 414"/>
              <a:gd name="T23" fmla="*/ 301 h 613"/>
              <a:gd name="T24" fmla="*/ 414 w 414"/>
              <a:gd name="T25" fmla="*/ 312 h 613"/>
              <a:gd name="T26" fmla="*/ 413 w 414"/>
              <a:gd name="T27" fmla="*/ 322 h 613"/>
              <a:gd name="T28" fmla="*/ 401 w 414"/>
              <a:gd name="T29" fmla="*/ 335 h 613"/>
              <a:gd name="T30" fmla="*/ 376 w 414"/>
              <a:gd name="T31" fmla="*/ 353 h 613"/>
              <a:gd name="T32" fmla="*/ 350 w 414"/>
              <a:gd name="T33" fmla="*/ 372 h 613"/>
              <a:gd name="T34" fmla="*/ 300 w 414"/>
              <a:gd name="T35" fmla="*/ 430 h 613"/>
              <a:gd name="T36" fmla="*/ 223 w 414"/>
              <a:gd name="T37" fmla="*/ 513 h 613"/>
              <a:gd name="T38" fmla="*/ 161 w 414"/>
              <a:gd name="T39" fmla="*/ 573 h 613"/>
              <a:gd name="T40" fmla="*/ 125 w 414"/>
              <a:gd name="T41" fmla="*/ 603 h 613"/>
              <a:gd name="T42" fmla="*/ 188 w 414"/>
              <a:gd name="T43" fmla="*/ 398 h 613"/>
              <a:gd name="T44" fmla="*/ 186 w 414"/>
              <a:gd name="T45" fmla="*/ 389 h 613"/>
              <a:gd name="T46" fmla="*/ 175 w 414"/>
              <a:gd name="T47" fmla="*/ 370 h 613"/>
              <a:gd name="T48" fmla="*/ 163 w 414"/>
              <a:gd name="T49" fmla="*/ 361 h 613"/>
              <a:gd name="T50" fmla="*/ 144 w 414"/>
              <a:gd name="T51" fmla="*/ 356 h 613"/>
              <a:gd name="T52" fmla="*/ 119 w 414"/>
              <a:gd name="T53" fmla="*/ 351 h 613"/>
              <a:gd name="T54" fmla="*/ 85 w 414"/>
              <a:gd name="T55" fmla="*/ 353 h 613"/>
              <a:gd name="T56" fmla="*/ 25 w 414"/>
              <a:gd name="T57" fmla="*/ 356 h 613"/>
              <a:gd name="T58" fmla="*/ 8 w 414"/>
              <a:gd name="T59" fmla="*/ 353 h 613"/>
              <a:gd name="T60" fmla="*/ 0 w 414"/>
              <a:gd name="T61" fmla="*/ 348 h 613"/>
              <a:gd name="T62" fmla="*/ 3 w 414"/>
              <a:gd name="T63" fmla="*/ 342 h 613"/>
              <a:gd name="T64" fmla="*/ 18 w 414"/>
              <a:gd name="T65" fmla="*/ 335 h 613"/>
              <a:gd name="T66" fmla="*/ 85 w 414"/>
              <a:gd name="T67" fmla="*/ 319 h 613"/>
              <a:gd name="T68" fmla="*/ 160 w 414"/>
              <a:gd name="T69" fmla="*/ 309 h 613"/>
              <a:gd name="T70" fmla="*/ 201 w 414"/>
              <a:gd name="T71" fmla="*/ 310 h 613"/>
              <a:gd name="T72" fmla="*/ 218 w 414"/>
              <a:gd name="T73" fmla="*/ 315 h 613"/>
              <a:gd name="T74" fmla="*/ 221 w 414"/>
              <a:gd name="T75" fmla="*/ 318 h 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3">
                <a:moveTo>
                  <a:pt x="221" y="318"/>
                </a:moveTo>
                <a:lnTo>
                  <a:pt x="226" y="307"/>
                </a:lnTo>
                <a:lnTo>
                  <a:pt x="237" y="280"/>
                </a:lnTo>
                <a:lnTo>
                  <a:pt x="254" y="239"/>
                </a:lnTo>
                <a:lnTo>
                  <a:pt x="277" y="189"/>
                </a:lnTo>
                <a:lnTo>
                  <a:pt x="302" y="136"/>
                </a:lnTo>
                <a:lnTo>
                  <a:pt x="331" y="84"/>
                </a:lnTo>
                <a:lnTo>
                  <a:pt x="346" y="60"/>
                </a:lnTo>
                <a:lnTo>
                  <a:pt x="360" y="37"/>
                </a:lnTo>
                <a:lnTo>
                  <a:pt x="375" y="18"/>
                </a:lnTo>
                <a:lnTo>
                  <a:pt x="391" y="0"/>
                </a:lnTo>
                <a:lnTo>
                  <a:pt x="391" y="9"/>
                </a:lnTo>
                <a:lnTo>
                  <a:pt x="394" y="30"/>
                </a:lnTo>
                <a:lnTo>
                  <a:pt x="395" y="62"/>
                </a:lnTo>
                <a:lnTo>
                  <a:pt x="398" y="101"/>
                </a:lnTo>
                <a:lnTo>
                  <a:pt x="398" y="148"/>
                </a:lnTo>
                <a:lnTo>
                  <a:pt x="395" y="196"/>
                </a:lnTo>
                <a:lnTo>
                  <a:pt x="394" y="221"/>
                </a:lnTo>
                <a:lnTo>
                  <a:pt x="390" y="247"/>
                </a:lnTo>
                <a:lnTo>
                  <a:pt x="385" y="271"/>
                </a:lnTo>
                <a:lnTo>
                  <a:pt x="381" y="296"/>
                </a:lnTo>
                <a:lnTo>
                  <a:pt x="384" y="296"/>
                </a:lnTo>
                <a:lnTo>
                  <a:pt x="392" y="297"/>
                </a:lnTo>
                <a:lnTo>
                  <a:pt x="403" y="301"/>
                </a:lnTo>
                <a:lnTo>
                  <a:pt x="412" y="307"/>
                </a:lnTo>
                <a:lnTo>
                  <a:pt x="414" y="312"/>
                </a:lnTo>
                <a:lnTo>
                  <a:pt x="414" y="316"/>
                </a:lnTo>
                <a:lnTo>
                  <a:pt x="413" y="322"/>
                </a:lnTo>
                <a:lnTo>
                  <a:pt x="409" y="328"/>
                </a:lnTo>
                <a:lnTo>
                  <a:pt x="401" y="335"/>
                </a:lnTo>
                <a:lnTo>
                  <a:pt x="391" y="344"/>
                </a:lnTo>
                <a:lnTo>
                  <a:pt x="376" y="353"/>
                </a:lnTo>
                <a:lnTo>
                  <a:pt x="357" y="363"/>
                </a:lnTo>
                <a:lnTo>
                  <a:pt x="350" y="372"/>
                </a:lnTo>
                <a:lnTo>
                  <a:pt x="330" y="395"/>
                </a:lnTo>
                <a:lnTo>
                  <a:pt x="300" y="430"/>
                </a:lnTo>
                <a:lnTo>
                  <a:pt x="264" y="471"/>
                </a:lnTo>
                <a:lnTo>
                  <a:pt x="223" y="513"/>
                </a:lnTo>
                <a:lnTo>
                  <a:pt x="182" y="554"/>
                </a:lnTo>
                <a:lnTo>
                  <a:pt x="161" y="573"/>
                </a:lnTo>
                <a:lnTo>
                  <a:pt x="142" y="589"/>
                </a:lnTo>
                <a:lnTo>
                  <a:pt x="125" y="603"/>
                </a:lnTo>
                <a:lnTo>
                  <a:pt x="109" y="613"/>
                </a:lnTo>
                <a:lnTo>
                  <a:pt x="188" y="398"/>
                </a:lnTo>
                <a:lnTo>
                  <a:pt x="188" y="395"/>
                </a:lnTo>
                <a:lnTo>
                  <a:pt x="186" y="389"/>
                </a:lnTo>
                <a:lnTo>
                  <a:pt x="182" y="380"/>
                </a:lnTo>
                <a:lnTo>
                  <a:pt x="175" y="370"/>
                </a:lnTo>
                <a:lnTo>
                  <a:pt x="170" y="366"/>
                </a:lnTo>
                <a:lnTo>
                  <a:pt x="163" y="361"/>
                </a:lnTo>
                <a:lnTo>
                  <a:pt x="154" y="358"/>
                </a:lnTo>
                <a:lnTo>
                  <a:pt x="144" y="356"/>
                </a:lnTo>
                <a:lnTo>
                  <a:pt x="132" y="353"/>
                </a:lnTo>
                <a:lnTo>
                  <a:pt x="119" y="351"/>
                </a:lnTo>
                <a:lnTo>
                  <a:pt x="103" y="351"/>
                </a:lnTo>
                <a:lnTo>
                  <a:pt x="85" y="353"/>
                </a:lnTo>
                <a:lnTo>
                  <a:pt x="52" y="356"/>
                </a:lnTo>
                <a:lnTo>
                  <a:pt x="25" y="356"/>
                </a:lnTo>
                <a:lnTo>
                  <a:pt x="15" y="354"/>
                </a:lnTo>
                <a:lnTo>
                  <a:pt x="8" y="353"/>
                </a:lnTo>
                <a:lnTo>
                  <a:pt x="3" y="351"/>
                </a:lnTo>
                <a:lnTo>
                  <a:pt x="0" y="348"/>
                </a:lnTo>
                <a:lnTo>
                  <a:pt x="0" y="345"/>
                </a:lnTo>
                <a:lnTo>
                  <a:pt x="3" y="342"/>
                </a:lnTo>
                <a:lnTo>
                  <a:pt x="9" y="339"/>
                </a:lnTo>
                <a:lnTo>
                  <a:pt x="18" y="335"/>
                </a:lnTo>
                <a:lnTo>
                  <a:pt x="46" y="328"/>
                </a:lnTo>
                <a:lnTo>
                  <a:pt x="85" y="319"/>
                </a:lnTo>
                <a:lnTo>
                  <a:pt x="128" y="312"/>
                </a:lnTo>
                <a:lnTo>
                  <a:pt x="160" y="309"/>
                </a:lnTo>
                <a:lnTo>
                  <a:pt x="183" y="309"/>
                </a:lnTo>
                <a:lnTo>
                  <a:pt x="201" y="310"/>
                </a:lnTo>
                <a:lnTo>
                  <a:pt x="211" y="312"/>
                </a:lnTo>
                <a:lnTo>
                  <a:pt x="218" y="315"/>
                </a:lnTo>
                <a:lnTo>
                  <a:pt x="221" y="318"/>
                </a:lnTo>
                <a:lnTo>
                  <a:pt x="221" y="3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46" name="Freeform 798">
            <a:extLst>
              <a:ext uri="{FF2B5EF4-FFF2-40B4-BE49-F238E27FC236}">
                <a16:creationId xmlns:a16="http://schemas.microsoft.com/office/drawing/2014/main" id="{8CE1D001-1984-47F8-B664-2037970DE736}"/>
              </a:ext>
            </a:extLst>
          </p:cNvPr>
          <p:cNvSpPr>
            <a:spLocks/>
          </p:cNvSpPr>
          <p:nvPr/>
        </p:nvSpPr>
        <p:spPr bwMode="auto">
          <a:xfrm>
            <a:off x="6027738" y="2874963"/>
            <a:ext cx="55562" cy="80962"/>
          </a:xfrm>
          <a:custGeom>
            <a:avLst/>
            <a:gdLst>
              <a:gd name="T0" fmla="*/ 225 w 414"/>
              <a:gd name="T1" fmla="*/ 307 h 612"/>
              <a:gd name="T2" fmla="*/ 255 w 414"/>
              <a:gd name="T3" fmla="*/ 238 h 612"/>
              <a:gd name="T4" fmla="*/ 301 w 414"/>
              <a:gd name="T5" fmla="*/ 136 h 612"/>
              <a:gd name="T6" fmla="*/ 345 w 414"/>
              <a:gd name="T7" fmla="*/ 60 h 612"/>
              <a:gd name="T8" fmla="*/ 375 w 414"/>
              <a:gd name="T9" fmla="*/ 17 h 612"/>
              <a:gd name="T10" fmla="*/ 391 w 414"/>
              <a:gd name="T11" fmla="*/ 8 h 612"/>
              <a:gd name="T12" fmla="*/ 395 w 414"/>
              <a:gd name="T13" fmla="*/ 61 h 612"/>
              <a:gd name="T14" fmla="*/ 398 w 414"/>
              <a:gd name="T15" fmla="*/ 147 h 612"/>
              <a:gd name="T16" fmla="*/ 394 w 414"/>
              <a:gd name="T17" fmla="*/ 222 h 612"/>
              <a:gd name="T18" fmla="*/ 385 w 414"/>
              <a:gd name="T19" fmla="*/ 270 h 612"/>
              <a:gd name="T20" fmla="*/ 383 w 414"/>
              <a:gd name="T21" fmla="*/ 295 h 612"/>
              <a:gd name="T22" fmla="*/ 402 w 414"/>
              <a:gd name="T23" fmla="*/ 301 h 612"/>
              <a:gd name="T24" fmla="*/ 414 w 414"/>
              <a:gd name="T25" fmla="*/ 311 h 612"/>
              <a:gd name="T26" fmla="*/ 413 w 414"/>
              <a:gd name="T27" fmla="*/ 321 h 612"/>
              <a:gd name="T28" fmla="*/ 401 w 414"/>
              <a:gd name="T29" fmla="*/ 336 h 612"/>
              <a:gd name="T30" fmla="*/ 376 w 414"/>
              <a:gd name="T31" fmla="*/ 352 h 612"/>
              <a:gd name="T32" fmla="*/ 350 w 414"/>
              <a:gd name="T33" fmla="*/ 371 h 612"/>
              <a:gd name="T34" fmla="*/ 300 w 414"/>
              <a:gd name="T35" fmla="*/ 429 h 612"/>
              <a:gd name="T36" fmla="*/ 222 w 414"/>
              <a:gd name="T37" fmla="*/ 514 h 612"/>
              <a:gd name="T38" fmla="*/ 161 w 414"/>
              <a:gd name="T39" fmla="*/ 573 h 612"/>
              <a:gd name="T40" fmla="*/ 124 w 414"/>
              <a:gd name="T41" fmla="*/ 602 h 612"/>
              <a:gd name="T42" fmla="*/ 187 w 414"/>
              <a:gd name="T43" fmla="*/ 397 h 612"/>
              <a:gd name="T44" fmla="*/ 186 w 414"/>
              <a:gd name="T45" fmla="*/ 389 h 612"/>
              <a:gd name="T46" fmla="*/ 176 w 414"/>
              <a:gd name="T47" fmla="*/ 371 h 612"/>
              <a:gd name="T48" fmla="*/ 162 w 414"/>
              <a:gd name="T49" fmla="*/ 361 h 612"/>
              <a:gd name="T50" fmla="*/ 145 w 414"/>
              <a:gd name="T51" fmla="*/ 355 h 612"/>
              <a:gd name="T52" fmla="*/ 120 w 414"/>
              <a:gd name="T53" fmla="*/ 351 h 612"/>
              <a:gd name="T54" fmla="*/ 86 w 414"/>
              <a:gd name="T55" fmla="*/ 352 h 612"/>
              <a:gd name="T56" fmla="*/ 25 w 414"/>
              <a:gd name="T57" fmla="*/ 355 h 612"/>
              <a:gd name="T58" fmla="*/ 7 w 414"/>
              <a:gd name="T59" fmla="*/ 352 h 612"/>
              <a:gd name="T60" fmla="*/ 0 w 414"/>
              <a:gd name="T61" fmla="*/ 348 h 612"/>
              <a:gd name="T62" fmla="*/ 5 w 414"/>
              <a:gd name="T63" fmla="*/ 342 h 612"/>
              <a:gd name="T64" fmla="*/ 19 w 414"/>
              <a:gd name="T65" fmla="*/ 334 h 612"/>
              <a:gd name="T66" fmla="*/ 85 w 414"/>
              <a:gd name="T67" fmla="*/ 318 h 612"/>
              <a:gd name="T68" fmla="*/ 160 w 414"/>
              <a:gd name="T69" fmla="*/ 308 h 612"/>
              <a:gd name="T70" fmla="*/ 201 w 414"/>
              <a:gd name="T71" fmla="*/ 310 h 612"/>
              <a:gd name="T72" fmla="*/ 218 w 414"/>
              <a:gd name="T73" fmla="*/ 314 h 612"/>
              <a:gd name="T74" fmla="*/ 221 w 414"/>
              <a:gd name="T75" fmla="*/ 317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2">
                <a:moveTo>
                  <a:pt x="221" y="317"/>
                </a:moveTo>
                <a:lnTo>
                  <a:pt x="225" y="307"/>
                </a:lnTo>
                <a:lnTo>
                  <a:pt x="237" y="279"/>
                </a:lnTo>
                <a:lnTo>
                  <a:pt x="255" y="238"/>
                </a:lnTo>
                <a:lnTo>
                  <a:pt x="277" y="188"/>
                </a:lnTo>
                <a:lnTo>
                  <a:pt x="301" y="136"/>
                </a:lnTo>
                <a:lnTo>
                  <a:pt x="331" y="83"/>
                </a:lnTo>
                <a:lnTo>
                  <a:pt x="345" y="60"/>
                </a:lnTo>
                <a:lnTo>
                  <a:pt x="360" y="36"/>
                </a:lnTo>
                <a:lnTo>
                  <a:pt x="375" y="17"/>
                </a:lnTo>
                <a:lnTo>
                  <a:pt x="391" y="0"/>
                </a:lnTo>
                <a:lnTo>
                  <a:pt x="391" y="8"/>
                </a:lnTo>
                <a:lnTo>
                  <a:pt x="394" y="29"/>
                </a:lnTo>
                <a:lnTo>
                  <a:pt x="395" y="61"/>
                </a:lnTo>
                <a:lnTo>
                  <a:pt x="398" y="101"/>
                </a:lnTo>
                <a:lnTo>
                  <a:pt x="398" y="147"/>
                </a:lnTo>
                <a:lnTo>
                  <a:pt x="395" y="196"/>
                </a:lnTo>
                <a:lnTo>
                  <a:pt x="394" y="222"/>
                </a:lnTo>
                <a:lnTo>
                  <a:pt x="389" y="247"/>
                </a:lnTo>
                <a:lnTo>
                  <a:pt x="385" y="270"/>
                </a:lnTo>
                <a:lnTo>
                  <a:pt x="379" y="295"/>
                </a:lnTo>
                <a:lnTo>
                  <a:pt x="383" y="295"/>
                </a:lnTo>
                <a:lnTo>
                  <a:pt x="392" y="296"/>
                </a:lnTo>
                <a:lnTo>
                  <a:pt x="402" y="301"/>
                </a:lnTo>
                <a:lnTo>
                  <a:pt x="411" y="307"/>
                </a:lnTo>
                <a:lnTo>
                  <a:pt x="414" y="311"/>
                </a:lnTo>
                <a:lnTo>
                  <a:pt x="414" y="315"/>
                </a:lnTo>
                <a:lnTo>
                  <a:pt x="413" y="321"/>
                </a:lnTo>
                <a:lnTo>
                  <a:pt x="408" y="329"/>
                </a:lnTo>
                <a:lnTo>
                  <a:pt x="401" y="336"/>
                </a:lnTo>
                <a:lnTo>
                  <a:pt x="391" y="343"/>
                </a:lnTo>
                <a:lnTo>
                  <a:pt x="376" y="352"/>
                </a:lnTo>
                <a:lnTo>
                  <a:pt x="357" y="362"/>
                </a:lnTo>
                <a:lnTo>
                  <a:pt x="350" y="371"/>
                </a:lnTo>
                <a:lnTo>
                  <a:pt x="329" y="396"/>
                </a:lnTo>
                <a:lnTo>
                  <a:pt x="300" y="429"/>
                </a:lnTo>
                <a:lnTo>
                  <a:pt x="263" y="470"/>
                </a:lnTo>
                <a:lnTo>
                  <a:pt x="222" y="514"/>
                </a:lnTo>
                <a:lnTo>
                  <a:pt x="181" y="554"/>
                </a:lnTo>
                <a:lnTo>
                  <a:pt x="161" y="573"/>
                </a:lnTo>
                <a:lnTo>
                  <a:pt x="142" y="589"/>
                </a:lnTo>
                <a:lnTo>
                  <a:pt x="124" y="602"/>
                </a:lnTo>
                <a:lnTo>
                  <a:pt x="108" y="612"/>
                </a:lnTo>
                <a:lnTo>
                  <a:pt x="187" y="397"/>
                </a:lnTo>
                <a:lnTo>
                  <a:pt x="187" y="394"/>
                </a:lnTo>
                <a:lnTo>
                  <a:pt x="186" y="389"/>
                </a:lnTo>
                <a:lnTo>
                  <a:pt x="183" y="380"/>
                </a:lnTo>
                <a:lnTo>
                  <a:pt x="176" y="371"/>
                </a:lnTo>
                <a:lnTo>
                  <a:pt x="170" y="365"/>
                </a:lnTo>
                <a:lnTo>
                  <a:pt x="162" y="361"/>
                </a:lnTo>
                <a:lnTo>
                  <a:pt x="155" y="358"/>
                </a:lnTo>
                <a:lnTo>
                  <a:pt x="145" y="355"/>
                </a:lnTo>
                <a:lnTo>
                  <a:pt x="133" y="352"/>
                </a:lnTo>
                <a:lnTo>
                  <a:pt x="120" y="351"/>
                </a:lnTo>
                <a:lnTo>
                  <a:pt x="104" y="351"/>
                </a:lnTo>
                <a:lnTo>
                  <a:pt x="86" y="352"/>
                </a:lnTo>
                <a:lnTo>
                  <a:pt x="51" y="355"/>
                </a:lnTo>
                <a:lnTo>
                  <a:pt x="25" y="355"/>
                </a:lnTo>
                <a:lnTo>
                  <a:pt x="16" y="353"/>
                </a:lnTo>
                <a:lnTo>
                  <a:pt x="7" y="352"/>
                </a:lnTo>
                <a:lnTo>
                  <a:pt x="3" y="351"/>
                </a:lnTo>
                <a:lnTo>
                  <a:pt x="0" y="348"/>
                </a:lnTo>
                <a:lnTo>
                  <a:pt x="2" y="346"/>
                </a:lnTo>
                <a:lnTo>
                  <a:pt x="5" y="342"/>
                </a:lnTo>
                <a:lnTo>
                  <a:pt x="10" y="339"/>
                </a:lnTo>
                <a:lnTo>
                  <a:pt x="19" y="334"/>
                </a:lnTo>
                <a:lnTo>
                  <a:pt x="45" y="327"/>
                </a:lnTo>
                <a:lnTo>
                  <a:pt x="85" y="318"/>
                </a:lnTo>
                <a:lnTo>
                  <a:pt x="127" y="311"/>
                </a:lnTo>
                <a:lnTo>
                  <a:pt x="160" y="308"/>
                </a:lnTo>
                <a:lnTo>
                  <a:pt x="183" y="308"/>
                </a:lnTo>
                <a:lnTo>
                  <a:pt x="201" y="310"/>
                </a:lnTo>
                <a:lnTo>
                  <a:pt x="211" y="311"/>
                </a:lnTo>
                <a:lnTo>
                  <a:pt x="218" y="314"/>
                </a:lnTo>
                <a:lnTo>
                  <a:pt x="221" y="317"/>
                </a:lnTo>
                <a:lnTo>
                  <a:pt x="221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47" name="Freeform 799">
            <a:extLst>
              <a:ext uri="{FF2B5EF4-FFF2-40B4-BE49-F238E27FC236}">
                <a16:creationId xmlns:a16="http://schemas.microsoft.com/office/drawing/2014/main" id="{F70C403A-93C2-42F2-87C4-AE92849B8A16}"/>
              </a:ext>
            </a:extLst>
          </p:cNvPr>
          <p:cNvSpPr>
            <a:spLocks/>
          </p:cNvSpPr>
          <p:nvPr/>
        </p:nvSpPr>
        <p:spPr bwMode="auto">
          <a:xfrm>
            <a:off x="5972175" y="2968625"/>
            <a:ext cx="55563" cy="80963"/>
          </a:xfrm>
          <a:custGeom>
            <a:avLst/>
            <a:gdLst>
              <a:gd name="T0" fmla="*/ 226 w 414"/>
              <a:gd name="T1" fmla="*/ 307 h 613"/>
              <a:gd name="T2" fmla="*/ 253 w 414"/>
              <a:gd name="T3" fmla="*/ 239 h 613"/>
              <a:gd name="T4" fmla="*/ 302 w 414"/>
              <a:gd name="T5" fmla="*/ 136 h 613"/>
              <a:gd name="T6" fmla="*/ 346 w 414"/>
              <a:gd name="T7" fmla="*/ 59 h 613"/>
              <a:gd name="T8" fmla="*/ 375 w 414"/>
              <a:gd name="T9" fmla="*/ 18 h 613"/>
              <a:gd name="T10" fmla="*/ 391 w 414"/>
              <a:gd name="T11" fmla="*/ 8 h 613"/>
              <a:gd name="T12" fmla="*/ 395 w 414"/>
              <a:gd name="T13" fmla="*/ 60 h 613"/>
              <a:gd name="T14" fmla="*/ 398 w 414"/>
              <a:gd name="T15" fmla="*/ 147 h 613"/>
              <a:gd name="T16" fmla="*/ 394 w 414"/>
              <a:gd name="T17" fmla="*/ 221 h 613"/>
              <a:gd name="T18" fmla="*/ 386 w 414"/>
              <a:gd name="T19" fmla="*/ 271 h 613"/>
              <a:gd name="T20" fmla="*/ 384 w 414"/>
              <a:gd name="T21" fmla="*/ 296 h 613"/>
              <a:gd name="T22" fmla="*/ 403 w 414"/>
              <a:gd name="T23" fmla="*/ 302 h 613"/>
              <a:gd name="T24" fmla="*/ 414 w 414"/>
              <a:gd name="T25" fmla="*/ 312 h 613"/>
              <a:gd name="T26" fmla="*/ 413 w 414"/>
              <a:gd name="T27" fmla="*/ 322 h 613"/>
              <a:gd name="T28" fmla="*/ 403 w 414"/>
              <a:gd name="T29" fmla="*/ 335 h 613"/>
              <a:gd name="T30" fmla="*/ 376 w 414"/>
              <a:gd name="T31" fmla="*/ 353 h 613"/>
              <a:gd name="T32" fmla="*/ 351 w 414"/>
              <a:gd name="T33" fmla="*/ 372 h 613"/>
              <a:gd name="T34" fmla="*/ 300 w 414"/>
              <a:gd name="T35" fmla="*/ 430 h 613"/>
              <a:gd name="T36" fmla="*/ 223 w 414"/>
              <a:gd name="T37" fmla="*/ 514 h 613"/>
              <a:gd name="T38" fmla="*/ 161 w 414"/>
              <a:gd name="T39" fmla="*/ 572 h 613"/>
              <a:gd name="T40" fmla="*/ 125 w 414"/>
              <a:gd name="T41" fmla="*/ 603 h 613"/>
              <a:gd name="T42" fmla="*/ 188 w 414"/>
              <a:gd name="T43" fmla="*/ 398 h 613"/>
              <a:gd name="T44" fmla="*/ 186 w 414"/>
              <a:gd name="T45" fmla="*/ 389 h 613"/>
              <a:gd name="T46" fmla="*/ 176 w 414"/>
              <a:gd name="T47" fmla="*/ 370 h 613"/>
              <a:gd name="T48" fmla="*/ 163 w 414"/>
              <a:gd name="T49" fmla="*/ 361 h 613"/>
              <a:gd name="T50" fmla="*/ 145 w 414"/>
              <a:gd name="T51" fmla="*/ 354 h 613"/>
              <a:gd name="T52" fmla="*/ 120 w 414"/>
              <a:gd name="T53" fmla="*/ 351 h 613"/>
              <a:gd name="T54" fmla="*/ 87 w 414"/>
              <a:gd name="T55" fmla="*/ 353 h 613"/>
              <a:gd name="T56" fmla="*/ 25 w 414"/>
              <a:gd name="T57" fmla="*/ 356 h 613"/>
              <a:gd name="T58" fmla="*/ 8 w 414"/>
              <a:gd name="T59" fmla="*/ 353 h 613"/>
              <a:gd name="T60" fmla="*/ 0 w 414"/>
              <a:gd name="T61" fmla="*/ 348 h 613"/>
              <a:gd name="T62" fmla="*/ 5 w 414"/>
              <a:gd name="T63" fmla="*/ 342 h 613"/>
              <a:gd name="T64" fmla="*/ 19 w 414"/>
              <a:gd name="T65" fmla="*/ 335 h 613"/>
              <a:gd name="T66" fmla="*/ 87 w 414"/>
              <a:gd name="T67" fmla="*/ 318 h 613"/>
              <a:gd name="T68" fmla="*/ 160 w 414"/>
              <a:gd name="T69" fmla="*/ 309 h 613"/>
              <a:gd name="T70" fmla="*/ 201 w 414"/>
              <a:gd name="T71" fmla="*/ 309 h 613"/>
              <a:gd name="T72" fmla="*/ 218 w 414"/>
              <a:gd name="T73" fmla="*/ 315 h 613"/>
              <a:gd name="T74" fmla="*/ 221 w 414"/>
              <a:gd name="T75" fmla="*/ 318 h 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3">
                <a:moveTo>
                  <a:pt x="221" y="318"/>
                </a:moveTo>
                <a:lnTo>
                  <a:pt x="226" y="307"/>
                </a:lnTo>
                <a:lnTo>
                  <a:pt x="237" y="280"/>
                </a:lnTo>
                <a:lnTo>
                  <a:pt x="253" y="239"/>
                </a:lnTo>
                <a:lnTo>
                  <a:pt x="277" y="189"/>
                </a:lnTo>
                <a:lnTo>
                  <a:pt x="302" y="136"/>
                </a:lnTo>
                <a:lnTo>
                  <a:pt x="331" y="84"/>
                </a:lnTo>
                <a:lnTo>
                  <a:pt x="346" y="59"/>
                </a:lnTo>
                <a:lnTo>
                  <a:pt x="360" y="37"/>
                </a:lnTo>
                <a:lnTo>
                  <a:pt x="375" y="18"/>
                </a:lnTo>
                <a:lnTo>
                  <a:pt x="391" y="0"/>
                </a:lnTo>
                <a:lnTo>
                  <a:pt x="391" y="8"/>
                </a:lnTo>
                <a:lnTo>
                  <a:pt x="394" y="30"/>
                </a:lnTo>
                <a:lnTo>
                  <a:pt x="395" y="60"/>
                </a:lnTo>
                <a:lnTo>
                  <a:pt x="398" y="101"/>
                </a:lnTo>
                <a:lnTo>
                  <a:pt x="398" y="147"/>
                </a:lnTo>
                <a:lnTo>
                  <a:pt x="397" y="196"/>
                </a:lnTo>
                <a:lnTo>
                  <a:pt x="394" y="221"/>
                </a:lnTo>
                <a:lnTo>
                  <a:pt x="391" y="246"/>
                </a:lnTo>
                <a:lnTo>
                  <a:pt x="386" y="271"/>
                </a:lnTo>
                <a:lnTo>
                  <a:pt x="381" y="294"/>
                </a:lnTo>
                <a:lnTo>
                  <a:pt x="384" y="296"/>
                </a:lnTo>
                <a:lnTo>
                  <a:pt x="392" y="297"/>
                </a:lnTo>
                <a:lnTo>
                  <a:pt x="403" y="302"/>
                </a:lnTo>
                <a:lnTo>
                  <a:pt x="411" y="307"/>
                </a:lnTo>
                <a:lnTo>
                  <a:pt x="414" y="312"/>
                </a:lnTo>
                <a:lnTo>
                  <a:pt x="414" y="316"/>
                </a:lnTo>
                <a:lnTo>
                  <a:pt x="413" y="322"/>
                </a:lnTo>
                <a:lnTo>
                  <a:pt x="408" y="328"/>
                </a:lnTo>
                <a:lnTo>
                  <a:pt x="403" y="335"/>
                </a:lnTo>
                <a:lnTo>
                  <a:pt x="391" y="344"/>
                </a:lnTo>
                <a:lnTo>
                  <a:pt x="376" y="353"/>
                </a:lnTo>
                <a:lnTo>
                  <a:pt x="359" y="363"/>
                </a:lnTo>
                <a:lnTo>
                  <a:pt x="351" y="372"/>
                </a:lnTo>
                <a:lnTo>
                  <a:pt x="331" y="395"/>
                </a:lnTo>
                <a:lnTo>
                  <a:pt x="300" y="430"/>
                </a:lnTo>
                <a:lnTo>
                  <a:pt x="264" y="471"/>
                </a:lnTo>
                <a:lnTo>
                  <a:pt x="223" y="514"/>
                </a:lnTo>
                <a:lnTo>
                  <a:pt x="182" y="554"/>
                </a:lnTo>
                <a:lnTo>
                  <a:pt x="161" y="572"/>
                </a:lnTo>
                <a:lnTo>
                  <a:pt x="144" y="588"/>
                </a:lnTo>
                <a:lnTo>
                  <a:pt x="125" y="603"/>
                </a:lnTo>
                <a:lnTo>
                  <a:pt x="110" y="613"/>
                </a:lnTo>
                <a:lnTo>
                  <a:pt x="188" y="398"/>
                </a:lnTo>
                <a:lnTo>
                  <a:pt x="188" y="395"/>
                </a:lnTo>
                <a:lnTo>
                  <a:pt x="186" y="389"/>
                </a:lnTo>
                <a:lnTo>
                  <a:pt x="183" y="380"/>
                </a:lnTo>
                <a:lnTo>
                  <a:pt x="176" y="370"/>
                </a:lnTo>
                <a:lnTo>
                  <a:pt x="170" y="366"/>
                </a:lnTo>
                <a:lnTo>
                  <a:pt x="163" y="361"/>
                </a:lnTo>
                <a:lnTo>
                  <a:pt x="155" y="359"/>
                </a:lnTo>
                <a:lnTo>
                  <a:pt x="145" y="354"/>
                </a:lnTo>
                <a:lnTo>
                  <a:pt x="133" y="353"/>
                </a:lnTo>
                <a:lnTo>
                  <a:pt x="120" y="351"/>
                </a:lnTo>
                <a:lnTo>
                  <a:pt x="104" y="351"/>
                </a:lnTo>
                <a:lnTo>
                  <a:pt x="87" y="353"/>
                </a:lnTo>
                <a:lnTo>
                  <a:pt x="52" y="356"/>
                </a:lnTo>
                <a:lnTo>
                  <a:pt x="25" y="356"/>
                </a:lnTo>
                <a:lnTo>
                  <a:pt x="15" y="354"/>
                </a:lnTo>
                <a:lnTo>
                  <a:pt x="8" y="353"/>
                </a:lnTo>
                <a:lnTo>
                  <a:pt x="3" y="351"/>
                </a:lnTo>
                <a:lnTo>
                  <a:pt x="0" y="348"/>
                </a:lnTo>
                <a:lnTo>
                  <a:pt x="2" y="345"/>
                </a:lnTo>
                <a:lnTo>
                  <a:pt x="5" y="342"/>
                </a:lnTo>
                <a:lnTo>
                  <a:pt x="11" y="340"/>
                </a:lnTo>
                <a:lnTo>
                  <a:pt x="19" y="335"/>
                </a:lnTo>
                <a:lnTo>
                  <a:pt x="46" y="326"/>
                </a:lnTo>
                <a:lnTo>
                  <a:pt x="87" y="318"/>
                </a:lnTo>
                <a:lnTo>
                  <a:pt x="128" y="312"/>
                </a:lnTo>
                <a:lnTo>
                  <a:pt x="160" y="309"/>
                </a:lnTo>
                <a:lnTo>
                  <a:pt x="183" y="307"/>
                </a:lnTo>
                <a:lnTo>
                  <a:pt x="201" y="309"/>
                </a:lnTo>
                <a:lnTo>
                  <a:pt x="211" y="312"/>
                </a:lnTo>
                <a:lnTo>
                  <a:pt x="218" y="315"/>
                </a:lnTo>
                <a:lnTo>
                  <a:pt x="221" y="318"/>
                </a:lnTo>
                <a:lnTo>
                  <a:pt x="221" y="3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48" name="Freeform 800">
            <a:extLst>
              <a:ext uri="{FF2B5EF4-FFF2-40B4-BE49-F238E27FC236}">
                <a16:creationId xmlns:a16="http://schemas.microsoft.com/office/drawing/2014/main" id="{72412D28-4BDC-4A97-805B-0CB91BE1CBA2}"/>
              </a:ext>
            </a:extLst>
          </p:cNvPr>
          <p:cNvSpPr>
            <a:spLocks/>
          </p:cNvSpPr>
          <p:nvPr/>
        </p:nvSpPr>
        <p:spPr bwMode="auto">
          <a:xfrm>
            <a:off x="6065838" y="2974975"/>
            <a:ext cx="53975" cy="80963"/>
          </a:xfrm>
          <a:custGeom>
            <a:avLst/>
            <a:gdLst>
              <a:gd name="T0" fmla="*/ 225 w 414"/>
              <a:gd name="T1" fmla="*/ 307 h 611"/>
              <a:gd name="T2" fmla="*/ 253 w 414"/>
              <a:gd name="T3" fmla="*/ 237 h 611"/>
              <a:gd name="T4" fmla="*/ 301 w 414"/>
              <a:gd name="T5" fmla="*/ 134 h 611"/>
              <a:gd name="T6" fmla="*/ 345 w 414"/>
              <a:gd name="T7" fmla="*/ 58 h 611"/>
              <a:gd name="T8" fmla="*/ 374 w 414"/>
              <a:gd name="T9" fmla="*/ 16 h 611"/>
              <a:gd name="T10" fmla="*/ 390 w 414"/>
              <a:gd name="T11" fmla="*/ 7 h 611"/>
              <a:gd name="T12" fmla="*/ 395 w 414"/>
              <a:gd name="T13" fmla="*/ 60 h 611"/>
              <a:gd name="T14" fmla="*/ 398 w 414"/>
              <a:gd name="T15" fmla="*/ 146 h 611"/>
              <a:gd name="T16" fmla="*/ 393 w 414"/>
              <a:gd name="T17" fmla="*/ 220 h 611"/>
              <a:gd name="T18" fmla="*/ 385 w 414"/>
              <a:gd name="T19" fmla="*/ 270 h 611"/>
              <a:gd name="T20" fmla="*/ 383 w 414"/>
              <a:gd name="T21" fmla="*/ 294 h 611"/>
              <a:gd name="T22" fmla="*/ 402 w 414"/>
              <a:gd name="T23" fmla="*/ 299 h 611"/>
              <a:gd name="T24" fmla="*/ 412 w 414"/>
              <a:gd name="T25" fmla="*/ 310 h 611"/>
              <a:gd name="T26" fmla="*/ 412 w 414"/>
              <a:gd name="T27" fmla="*/ 320 h 611"/>
              <a:gd name="T28" fmla="*/ 401 w 414"/>
              <a:gd name="T29" fmla="*/ 334 h 611"/>
              <a:gd name="T30" fmla="*/ 376 w 414"/>
              <a:gd name="T31" fmla="*/ 351 h 611"/>
              <a:gd name="T32" fmla="*/ 349 w 414"/>
              <a:gd name="T33" fmla="*/ 370 h 611"/>
              <a:gd name="T34" fmla="*/ 300 w 414"/>
              <a:gd name="T35" fmla="*/ 428 h 611"/>
              <a:gd name="T36" fmla="*/ 222 w 414"/>
              <a:gd name="T37" fmla="*/ 511 h 611"/>
              <a:gd name="T38" fmla="*/ 161 w 414"/>
              <a:gd name="T39" fmla="*/ 571 h 611"/>
              <a:gd name="T40" fmla="*/ 124 w 414"/>
              <a:gd name="T41" fmla="*/ 601 h 611"/>
              <a:gd name="T42" fmla="*/ 187 w 414"/>
              <a:gd name="T43" fmla="*/ 396 h 611"/>
              <a:gd name="T44" fmla="*/ 186 w 414"/>
              <a:gd name="T45" fmla="*/ 387 h 611"/>
              <a:gd name="T46" fmla="*/ 174 w 414"/>
              <a:gd name="T47" fmla="*/ 370 h 611"/>
              <a:gd name="T48" fmla="*/ 162 w 414"/>
              <a:gd name="T49" fmla="*/ 361 h 611"/>
              <a:gd name="T50" fmla="*/ 145 w 414"/>
              <a:gd name="T51" fmla="*/ 353 h 611"/>
              <a:gd name="T52" fmla="*/ 118 w 414"/>
              <a:gd name="T53" fmla="*/ 349 h 611"/>
              <a:gd name="T54" fmla="*/ 86 w 414"/>
              <a:gd name="T55" fmla="*/ 351 h 611"/>
              <a:gd name="T56" fmla="*/ 25 w 414"/>
              <a:gd name="T57" fmla="*/ 353 h 611"/>
              <a:gd name="T58" fmla="*/ 7 w 414"/>
              <a:gd name="T59" fmla="*/ 352 h 611"/>
              <a:gd name="T60" fmla="*/ 0 w 414"/>
              <a:gd name="T61" fmla="*/ 348 h 611"/>
              <a:gd name="T62" fmla="*/ 3 w 414"/>
              <a:gd name="T63" fmla="*/ 340 h 611"/>
              <a:gd name="T64" fmla="*/ 17 w 414"/>
              <a:gd name="T65" fmla="*/ 333 h 611"/>
              <a:gd name="T66" fmla="*/ 85 w 414"/>
              <a:gd name="T67" fmla="*/ 317 h 611"/>
              <a:gd name="T68" fmla="*/ 159 w 414"/>
              <a:gd name="T69" fmla="*/ 307 h 611"/>
              <a:gd name="T70" fmla="*/ 200 w 414"/>
              <a:gd name="T71" fmla="*/ 308 h 611"/>
              <a:gd name="T72" fmla="*/ 218 w 414"/>
              <a:gd name="T73" fmla="*/ 314 h 611"/>
              <a:gd name="T74" fmla="*/ 221 w 414"/>
              <a:gd name="T75" fmla="*/ 317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1">
                <a:moveTo>
                  <a:pt x="221" y="317"/>
                </a:moveTo>
                <a:lnTo>
                  <a:pt x="225" y="307"/>
                </a:lnTo>
                <a:lnTo>
                  <a:pt x="237" y="277"/>
                </a:lnTo>
                <a:lnTo>
                  <a:pt x="253" y="237"/>
                </a:lnTo>
                <a:lnTo>
                  <a:pt x="276" y="188"/>
                </a:lnTo>
                <a:lnTo>
                  <a:pt x="301" y="134"/>
                </a:lnTo>
                <a:lnTo>
                  <a:pt x="330" y="82"/>
                </a:lnTo>
                <a:lnTo>
                  <a:pt x="345" y="58"/>
                </a:lnTo>
                <a:lnTo>
                  <a:pt x="360" y="36"/>
                </a:lnTo>
                <a:lnTo>
                  <a:pt x="374" y="16"/>
                </a:lnTo>
                <a:lnTo>
                  <a:pt x="390" y="0"/>
                </a:lnTo>
                <a:lnTo>
                  <a:pt x="390" y="7"/>
                </a:lnTo>
                <a:lnTo>
                  <a:pt x="393" y="27"/>
                </a:lnTo>
                <a:lnTo>
                  <a:pt x="395" y="60"/>
                </a:lnTo>
                <a:lnTo>
                  <a:pt x="398" y="99"/>
                </a:lnTo>
                <a:lnTo>
                  <a:pt x="398" y="146"/>
                </a:lnTo>
                <a:lnTo>
                  <a:pt x="395" y="196"/>
                </a:lnTo>
                <a:lnTo>
                  <a:pt x="393" y="220"/>
                </a:lnTo>
                <a:lnTo>
                  <a:pt x="389" y="245"/>
                </a:lnTo>
                <a:lnTo>
                  <a:pt x="385" y="270"/>
                </a:lnTo>
                <a:lnTo>
                  <a:pt x="379" y="294"/>
                </a:lnTo>
                <a:lnTo>
                  <a:pt x="383" y="294"/>
                </a:lnTo>
                <a:lnTo>
                  <a:pt x="392" y="296"/>
                </a:lnTo>
                <a:lnTo>
                  <a:pt x="402" y="299"/>
                </a:lnTo>
                <a:lnTo>
                  <a:pt x="411" y="305"/>
                </a:lnTo>
                <a:lnTo>
                  <a:pt x="412" y="310"/>
                </a:lnTo>
                <a:lnTo>
                  <a:pt x="414" y="314"/>
                </a:lnTo>
                <a:lnTo>
                  <a:pt x="412" y="320"/>
                </a:lnTo>
                <a:lnTo>
                  <a:pt x="408" y="327"/>
                </a:lnTo>
                <a:lnTo>
                  <a:pt x="401" y="334"/>
                </a:lnTo>
                <a:lnTo>
                  <a:pt x="390" y="342"/>
                </a:lnTo>
                <a:lnTo>
                  <a:pt x="376" y="351"/>
                </a:lnTo>
                <a:lnTo>
                  <a:pt x="357" y="361"/>
                </a:lnTo>
                <a:lnTo>
                  <a:pt x="349" y="370"/>
                </a:lnTo>
                <a:lnTo>
                  <a:pt x="329" y="394"/>
                </a:lnTo>
                <a:lnTo>
                  <a:pt x="300" y="428"/>
                </a:lnTo>
                <a:lnTo>
                  <a:pt x="263" y="469"/>
                </a:lnTo>
                <a:lnTo>
                  <a:pt x="222" y="511"/>
                </a:lnTo>
                <a:lnTo>
                  <a:pt x="181" y="552"/>
                </a:lnTo>
                <a:lnTo>
                  <a:pt x="161" y="571"/>
                </a:lnTo>
                <a:lnTo>
                  <a:pt x="142" y="587"/>
                </a:lnTo>
                <a:lnTo>
                  <a:pt x="124" y="601"/>
                </a:lnTo>
                <a:lnTo>
                  <a:pt x="110" y="611"/>
                </a:lnTo>
                <a:lnTo>
                  <a:pt x="187" y="396"/>
                </a:lnTo>
                <a:lnTo>
                  <a:pt x="187" y="394"/>
                </a:lnTo>
                <a:lnTo>
                  <a:pt x="186" y="387"/>
                </a:lnTo>
                <a:lnTo>
                  <a:pt x="181" y="378"/>
                </a:lnTo>
                <a:lnTo>
                  <a:pt x="174" y="370"/>
                </a:lnTo>
                <a:lnTo>
                  <a:pt x="170" y="365"/>
                </a:lnTo>
                <a:lnTo>
                  <a:pt x="162" y="361"/>
                </a:lnTo>
                <a:lnTo>
                  <a:pt x="153" y="356"/>
                </a:lnTo>
                <a:lnTo>
                  <a:pt x="145" y="353"/>
                </a:lnTo>
                <a:lnTo>
                  <a:pt x="133" y="351"/>
                </a:lnTo>
                <a:lnTo>
                  <a:pt x="118" y="349"/>
                </a:lnTo>
                <a:lnTo>
                  <a:pt x="104" y="349"/>
                </a:lnTo>
                <a:lnTo>
                  <a:pt x="86" y="351"/>
                </a:lnTo>
                <a:lnTo>
                  <a:pt x="51" y="353"/>
                </a:lnTo>
                <a:lnTo>
                  <a:pt x="25" y="353"/>
                </a:lnTo>
                <a:lnTo>
                  <a:pt x="15" y="353"/>
                </a:lnTo>
                <a:lnTo>
                  <a:pt x="7" y="352"/>
                </a:lnTo>
                <a:lnTo>
                  <a:pt x="3" y="349"/>
                </a:lnTo>
                <a:lnTo>
                  <a:pt x="0" y="348"/>
                </a:lnTo>
                <a:lnTo>
                  <a:pt x="0" y="345"/>
                </a:lnTo>
                <a:lnTo>
                  <a:pt x="3" y="340"/>
                </a:lnTo>
                <a:lnTo>
                  <a:pt x="9" y="337"/>
                </a:lnTo>
                <a:lnTo>
                  <a:pt x="17" y="333"/>
                </a:lnTo>
                <a:lnTo>
                  <a:pt x="45" y="326"/>
                </a:lnTo>
                <a:lnTo>
                  <a:pt x="85" y="317"/>
                </a:lnTo>
                <a:lnTo>
                  <a:pt x="127" y="311"/>
                </a:lnTo>
                <a:lnTo>
                  <a:pt x="159" y="307"/>
                </a:lnTo>
                <a:lnTo>
                  <a:pt x="183" y="307"/>
                </a:lnTo>
                <a:lnTo>
                  <a:pt x="200" y="308"/>
                </a:lnTo>
                <a:lnTo>
                  <a:pt x="211" y="311"/>
                </a:lnTo>
                <a:lnTo>
                  <a:pt x="218" y="314"/>
                </a:lnTo>
                <a:lnTo>
                  <a:pt x="221" y="315"/>
                </a:lnTo>
                <a:lnTo>
                  <a:pt x="221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49" name="Freeform 801">
            <a:extLst>
              <a:ext uri="{FF2B5EF4-FFF2-40B4-BE49-F238E27FC236}">
                <a16:creationId xmlns:a16="http://schemas.microsoft.com/office/drawing/2014/main" id="{A347C166-7B53-4E70-A9B5-9BC2EDCB1D70}"/>
              </a:ext>
            </a:extLst>
          </p:cNvPr>
          <p:cNvSpPr>
            <a:spLocks/>
          </p:cNvSpPr>
          <p:nvPr/>
        </p:nvSpPr>
        <p:spPr bwMode="auto">
          <a:xfrm>
            <a:off x="6065838" y="2906713"/>
            <a:ext cx="53975" cy="80962"/>
          </a:xfrm>
          <a:custGeom>
            <a:avLst/>
            <a:gdLst>
              <a:gd name="T0" fmla="*/ 226 w 414"/>
              <a:gd name="T1" fmla="*/ 307 h 612"/>
              <a:gd name="T2" fmla="*/ 253 w 414"/>
              <a:gd name="T3" fmla="*/ 238 h 612"/>
              <a:gd name="T4" fmla="*/ 302 w 414"/>
              <a:gd name="T5" fmla="*/ 136 h 612"/>
              <a:gd name="T6" fmla="*/ 346 w 414"/>
              <a:gd name="T7" fmla="*/ 58 h 612"/>
              <a:gd name="T8" fmla="*/ 375 w 414"/>
              <a:gd name="T9" fmla="*/ 17 h 612"/>
              <a:gd name="T10" fmla="*/ 391 w 414"/>
              <a:gd name="T11" fmla="*/ 7 h 612"/>
              <a:gd name="T12" fmla="*/ 395 w 414"/>
              <a:gd name="T13" fmla="*/ 60 h 612"/>
              <a:gd name="T14" fmla="*/ 398 w 414"/>
              <a:gd name="T15" fmla="*/ 146 h 612"/>
              <a:gd name="T16" fmla="*/ 392 w 414"/>
              <a:gd name="T17" fmla="*/ 220 h 612"/>
              <a:gd name="T18" fmla="*/ 385 w 414"/>
              <a:gd name="T19" fmla="*/ 270 h 612"/>
              <a:gd name="T20" fmla="*/ 384 w 414"/>
              <a:gd name="T21" fmla="*/ 295 h 612"/>
              <a:gd name="T22" fmla="*/ 403 w 414"/>
              <a:gd name="T23" fmla="*/ 301 h 612"/>
              <a:gd name="T24" fmla="*/ 413 w 414"/>
              <a:gd name="T25" fmla="*/ 311 h 612"/>
              <a:gd name="T26" fmla="*/ 413 w 414"/>
              <a:gd name="T27" fmla="*/ 321 h 612"/>
              <a:gd name="T28" fmla="*/ 401 w 414"/>
              <a:gd name="T29" fmla="*/ 334 h 612"/>
              <a:gd name="T30" fmla="*/ 376 w 414"/>
              <a:gd name="T31" fmla="*/ 352 h 612"/>
              <a:gd name="T32" fmla="*/ 350 w 414"/>
              <a:gd name="T33" fmla="*/ 371 h 612"/>
              <a:gd name="T34" fmla="*/ 300 w 414"/>
              <a:gd name="T35" fmla="*/ 429 h 612"/>
              <a:gd name="T36" fmla="*/ 223 w 414"/>
              <a:gd name="T37" fmla="*/ 513 h 612"/>
              <a:gd name="T38" fmla="*/ 161 w 414"/>
              <a:gd name="T39" fmla="*/ 573 h 612"/>
              <a:gd name="T40" fmla="*/ 125 w 414"/>
              <a:gd name="T41" fmla="*/ 602 h 612"/>
              <a:gd name="T42" fmla="*/ 188 w 414"/>
              <a:gd name="T43" fmla="*/ 397 h 612"/>
              <a:gd name="T44" fmla="*/ 186 w 414"/>
              <a:gd name="T45" fmla="*/ 388 h 612"/>
              <a:gd name="T46" fmla="*/ 174 w 414"/>
              <a:gd name="T47" fmla="*/ 369 h 612"/>
              <a:gd name="T48" fmla="*/ 163 w 414"/>
              <a:gd name="T49" fmla="*/ 361 h 612"/>
              <a:gd name="T50" fmla="*/ 144 w 414"/>
              <a:gd name="T51" fmla="*/ 353 h 612"/>
              <a:gd name="T52" fmla="*/ 119 w 414"/>
              <a:gd name="T53" fmla="*/ 350 h 612"/>
              <a:gd name="T54" fmla="*/ 85 w 414"/>
              <a:gd name="T55" fmla="*/ 352 h 612"/>
              <a:gd name="T56" fmla="*/ 25 w 414"/>
              <a:gd name="T57" fmla="*/ 355 h 612"/>
              <a:gd name="T58" fmla="*/ 8 w 414"/>
              <a:gd name="T59" fmla="*/ 352 h 612"/>
              <a:gd name="T60" fmla="*/ 0 w 414"/>
              <a:gd name="T61" fmla="*/ 348 h 612"/>
              <a:gd name="T62" fmla="*/ 3 w 414"/>
              <a:gd name="T63" fmla="*/ 342 h 612"/>
              <a:gd name="T64" fmla="*/ 18 w 414"/>
              <a:gd name="T65" fmla="*/ 334 h 612"/>
              <a:gd name="T66" fmla="*/ 85 w 414"/>
              <a:gd name="T67" fmla="*/ 317 h 612"/>
              <a:gd name="T68" fmla="*/ 160 w 414"/>
              <a:gd name="T69" fmla="*/ 308 h 612"/>
              <a:gd name="T70" fmla="*/ 199 w 414"/>
              <a:gd name="T71" fmla="*/ 308 h 612"/>
              <a:gd name="T72" fmla="*/ 217 w 414"/>
              <a:gd name="T73" fmla="*/ 314 h 612"/>
              <a:gd name="T74" fmla="*/ 221 w 414"/>
              <a:gd name="T75" fmla="*/ 317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2">
                <a:moveTo>
                  <a:pt x="221" y="317"/>
                </a:moveTo>
                <a:lnTo>
                  <a:pt x="226" y="307"/>
                </a:lnTo>
                <a:lnTo>
                  <a:pt x="236" y="279"/>
                </a:lnTo>
                <a:lnTo>
                  <a:pt x="253" y="238"/>
                </a:lnTo>
                <a:lnTo>
                  <a:pt x="275" y="188"/>
                </a:lnTo>
                <a:lnTo>
                  <a:pt x="302" y="136"/>
                </a:lnTo>
                <a:lnTo>
                  <a:pt x="331" y="83"/>
                </a:lnTo>
                <a:lnTo>
                  <a:pt x="346" y="58"/>
                </a:lnTo>
                <a:lnTo>
                  <a:pt x="360" y="36"/>
                </a:lnTo>
                <a:lnTo>
                  <a:pt x="375" y="17"/>
                </a:lnTo>
                <a:lnTo>
                  <a:pt x="391" y="0"/>
                </a:lnTo>
                <a:lnTo>
                  <a:pt x="391" y="7"/>
                </a:lnTo>
                <a:lnTo>
                  <a:pt x="394" y="29"/>
                </a:lnTo>
                <a:lnTo>
                  <a:pt x="395" y="60"/>
                </a:lnTo>
                <a:lnTo>
                  <a:pt x="398" y="100"/>
                </a:lnTo>
                <a:lnTo>
                  <a:pt x="398" y="146"/>
                </a:lnTo>
                <a:lnTo>
                  <a:pt x="395" y="195"/>
                </a:lnTo>
                <a:lnTo>
                  <a:pt x="392" y="220"/>
                </a:lnTo>
                <a:lnTo>
                  <a:pt x="389" y="245"/>
                </a:lnTo>
                <a:lnTo>
                  <a:pt x="385" y="270"/>
                </a:lnTo>
                <a:lnTo>
                  <a:pt x="379" y="293"/>
                </a:lnTo>
                <a:lnTo>
                  <a:pt x="384" y="295"/>
                </a:lnTo>
                <a:lnTo>
                  <a:pt x="392" y="296"/>
                </a:lnTo>
                <a:lnTo>
                  <a:pt x="403" y="301"/>
                </a:lnTo>
                <a:lnTo>
                  <a:pt x="411" y="307"/>
                </a:lnTo>
                <a:lnTo>
                  <a:pt x="413" y="311"/>
                </a:lnTo>
                <a:lnTo>
                  <a:pt x="414" y="315"/>
                </a:lnTo>
                <a:lnTo>
                  <a:pt x="413" y="321"/>
                </a:lnTo>
                <a:lnTo>
                  <a:pt x="409" y="327"/>
                </a:lnTo>
                <a:lnTo>
                  <a:pt x="401" y="334"/>
                </a:lnTo>
                <a:lnTo>
                  <a:pt x="391" y="343"/>
                </a:lnTo>
                <a:lnTo>
                  <a:pt x="376" y="352"/>
                </a:lnTo>
                <a:lnTo>
                  <a:pt x="357" y="362"/>
                </a:lnTo>
                <a:lnTo>
                  <a:pt x="350" y="371"/>
                </a:lnTo>
                <a:lnTo>
                  <a:pt x="330" y="394"/>
                </a:lnTo>
                <a:lnTo>
                  <a:pt x="300" y="429"/>
                </a:lnTo>
                <a:lnTo>
                  <a:pt x="262" y="470"/>
                </a:lnTo>
                <a:lnTo>
                  <a:pt x="223" y="513"/>
                </a:lnTo>
                <a:lnTo>
                  <a:pt x="182" y="554"/>
                </a:lnTo>
                <a:lnTo>
                  <a:pt x="161" y="573"/>
                </a:lnTo>
                <a:lnTo>
                  <a:pt x="142" y="589"/>
                </a:lnTo>
                <a:lnTo>
                  <a:pt x="125" y="602"/>
                </a:lnTo>
                <a:lnTo>
                  <a:pt x="109" y="612"/>
                </a:lnTo>
                <a:lnTo>
                  <a:pt x="188" y="397"/>
                </a:lnTo>
                <a:lnTo>
                  <a:pt x="188" y="394"/>
                </a:lnTo>
                <a:lnTo>
                  <a:pt x="186" y="388"/>
                </a:lnTo>
                <a:lnTo>
                  <a:pt x="182" y="380"/>
                </a:lnTo>
                <a:lnTo>
                  <a:pt x="174" y="369"/>
                </a:lnTo>
                <a:lnTo>
                  <a:pt x="169" y="365"/>
                </a:lnTo>
                <a:lnTo>
                  <a:pt x="163" y="361"/>
                </a:lnTo>
                <a:lnTo>
                  <a:pt x="154" y="358"/>
                </a:lnTo>
                <a:lnTo>
                  <a:pt x="144" y="353"/>
                </a:lnTo>
                <a:lnTo>
                  <a:pt x="132" y="352"/>
                </a:lnTo>
                <a:lnTo>
                  <a:pt x="119" y="350"/>
                </a:lnTo>
                <a:lnTo>
                  <a:pt x="103" y="350"/>
                </a:lnTo>
                <a:lnTo>
                  <a:pt x="85" y="352"/>
                </a:lnTo>
                <a:lnTo>
                  <a:pt x="52" y="355"/>
                </a:lnTo>
                <a:lnTo>
                  <a:pt x="25" y="355"/>
                </a:lnTo>
                <a:lnTo>
                  <a:pt x="15" y="353"/>
                </a:lnTo>
                <a:lnTo>
                  <a:pt x="8" y="352"/>
                </a:lnTo>
                <a:lnTo>
                  <a:pt x="3" y="350"/>
                </a:lnTo>
                <a:lnTo>
                  <a:pt x="0" y="348"/>
                </a:lnTo>
                <a:lnTo>
                  <a:pt x="0" y="345"/>
                </a:lnTo>
                <a:lnTo>
                  <a:pt x="3" y="342"/>
                </a:lnTo>
                <a:lnTo>
                  <a:pt x="9" y="337"/>
                </a:lnTo>
                <a:lnTo>
                  <a:pt x="18" y="334"/>
                </a:lnTo>
                <a:lnTo>
                  <a:pt x="46" y="326"/>
                </a:lnTo>
                <a:lnTo>
                  <a:pt x="85" y="317"/>
                </a:lnTo>
                <a:lnTo>
                  <a:pt x="128" y="311"/>
                </a:lnTo>
                <a:lnTo>
                  <a:pt x="160" y="308"/>
                </a:lnTo>
                <a:lnTo>
                  <a:pt x="183" y="307"/>
                </a:lnTo>
                <a:lnTo>
                  <a:pt x="199" y="308"/>
                </a:lnTo>
                <a:lnTo>
                  <a:pt x="211" y="311"/>
                </a:lnTo>
                <a:lnTo>
                  <a:pt x="217" y="314"/>
                </a:lnTo>
                <a:lnTo>
                  <a:pt x="220" y="317"/>
                </a:lnTo>
                <a:lnTo>
                  <a:pt x="221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50" name="Freeform 802">
            <a:extLst>
              <a:ext uri="{FF2B5EF4-FFF2-40B4-BE49-F238E27FC236}">
                <a16:creationId xmlns:a16="http://schemas.microsoft.com/office/drawing/2014/main" id="{E0F7A800-5CA0-44E5-891A-A1D0C5E7FA51}"/>
              </a:ext>
            </a:extLst>
          </p:cNvPr>
          <p:cNvSpPr>
            <a:spLocks/>
          </p:cNvSpPr>
          <p:nvPr/>
        </p:nvSpPr>
        <p:spPr bwMode="auto">
          <a:xfrm>
            <a:off x="5978525" y="3055938"/>
            <a:ext cx="55563" cy="80962"/>
          </a:xfrm>
          <a:custGeom>
            <a:avLst/>
            <a:gdLst>
              <a:gd name="T0" fmla="*/ 225 w 414"/>
              <a:gd name="T1" fmla="*/ 307 h 611"/>
              <a:gd name="T2" fmla="*/ 253 w 414"/>
              <a:gd name="T3" fmla="*/ 237 h 611"/>
              <a:gd name="T4" fmla="*/ 301 w 414"/>
              <a:gd name="T5" fmla="*/ 134 h 611"/>
              <a:gd name="T6" fmla="*/ 345 w 414"/>
              <a:gd name="T7" fmla="*/ 58 h 611"/>
              <a:gd name="T8" fmla="*/ 375 w 414"/>
              <a:gd name="T9" fmla="*/ 16 h 611"/>
              <a:gd name="T10" fmla="*/ 391 w 414"/>
              <a:gd name="T11" fmla="*/ 7 h 611"/>
              <a:gd name="T12" fmla="*/ 395 w 414"/>
              <a:gd name="T13" fmla="*/ 60 h 611"/>
              <a:gd name="T14" fmla="*/ 398 w 414"/>
              <a:gd name="T15" fmla="*/ 146 h 611"/>
              <a:gd name="T16" fmla="*/ 392 w 414"/>
              <a:gd name="T17" fmla="*/ 221 h 611"/>
              <a:gd name="T18" fmla="*/ 385 w 414"/>
              <a:gd name="T19" fmla="*/ 270 h 611"/>
              <a:gd name="T20" fmla="*/ 383 w 414"/>
              <a:gd name="T21" fmla="*/ 294 h 611"/>
              <a:gd name="T22" fmla="*/ 402 w 414"/>
              <a:gd name="T23" fmla="*/ 301 h 611"/>
              <a:gd name="T24" fmla="*/ 413 w 414"/>
              <a:gd name="T25" fmla="*/ 310 h 611"/>
              <a:gd name="T26" fmla="*/ 413 w 414"/>
              <a:gd name="T27" fmla="*/ 321 h 611"/>
              <a:gd name="T28" fmla="*/ 401 w 414"/>
              <a:gd name="T29" fmla="*/ 335 h 611"/>
              <a:gd name="T30" fmla="*/ 376 w 414"/>
              <a:gd name="T31" fmla="*/ 352 h 611"/>
              <a:gd name="T32" fmla="*/ 350 w 414"/>
              <a:gd name="T33" fmla="*/ 371 h 611"/>
              <a:gd name="T34" fmla="*/ 298 w 414"/>
              <a:gd name="T35" fmla="*/ 430 h 611"/>
              <a:gd name="T36" fmla="*/ 222 w 414"/>
              <a:gd name="T37" fmla="*/ 513 h 611"/>
              <a:gd name="T38" fmla="*/ 161 w 414"/>
              <a:gd name="T39" fmla="*/ 571 h 611"/>
              <a:gd name="T40" fmla="*/ 124 w 414"/>
              <a:gd name="T41" fmla="*/ 601 h 611"/>
              <a:gd name="T42" fmla="*/ 187 w 414"/>
              <a:gd name="T43" fmla="*/ 396 h 611"/>
              <a:gd name="T44" fmla="*/ 186 w 414"/>
              <a:gd name="T45" fmla="*/ 387 h 611"/>
              <a:gd name="T46" fmla="*/ 174 w 414"/>
              <a:gd name="T47" fmla="*/ 370 h 611"/>
              <a:gd name="T48" fmla="*/ 162 w 414"/>
              <a:gd name="T49" fmla="*/ 361 h 611"/>
              <a:gd name="T50" fmla="*/ 143 w 414"/>
              <a:gd name="T51" fmla="*/ 354 h 611"/>
              <a:gd name="T52" fmla="*/ 119 w 414"/>
              <a:gd name="T53" fmla="*/ 349 h 611"/>
              <a:gd name="T54" fmla="*/ 85 w 414"/>
              <a:gd name="T55" fmla="*/ 351 h 611"/>
              <a:gd name="T56" fmla="*/ 25 w 414"/>
              <a:gd name="T57" fmla="*/ 354 h 611"/>
              <a:gd name="T58" fmla="*/ 7 w 414"/>
              <a:gd name="T59" fmla="*/ 352 h 611"/>
              <a:gd name="T60" fmla="*/ 0 w 414"/>
              <a:gd name="T61" fmla="*/ 348 h 611"/>
              <a:gd name="T62" fmla="*/ 3 w 414"/>
              <a:gd name="T63" fmla="*/ 342 h 611"/>
              <a:gd name="T64" fmla="*/ 18 w 414"/>
              <a:gd name="T65" fmla="*/ 335 h 611"/>
              <a:gd name="T66" fmla="*/ 85 w 414"/>
              <a:gd name="T67" fmla="*/ 317 h 611"/>
              <a:gd name="T68" fmla="*/ 159 w 414"/>
              <a:gd name="T69" fmla="*/ 307 h 611"/>
              <a:gd name="T70" fmla="*/ 199 w 414"/>
              <a:gd name="T71" fmla="*/ 308 h 611"/>
              <a:gd name="T72" fmla="*/ 217 w 414"/>
              <a:gd name="T73" fmla="*/ 314 h 611"/>
              <a:gd name="T74" fmla="*/ 221 w 414"/>
              <a:gd name="T75" fmla="*/ 317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1">
                <a:moveTo>
                  <a:pt x="221" y="317"/>
                </a:moveTo>
                <a:lnTo>
                  <a:pt x="225" y="307"/>
                </a:lnTo>
                <a:lnTo>
                  <a:pt x="236" y="279"/>
                </a:lnTo>
                <a:lnTo>
                  <a:pt x="253" y="237"/>
                </a:lnTo>
                <a:lnTo>
                  <a:pt x="275" y="188"/>
                </a:lnTo>
                <a:lnTo>
                  <a:pt x="301" y="134"/>
                </a:lnTo>
                <a:lnTo>
                  <a:pt x="329" y="83"/>
                </a:lnTo>
                <a:lnTo>
                  <a:pt x="345" y="58"/>
                </a:lnTo>
                <a:lnTo>
                  <a:pt x="360" y="36"/>
                </a:lnTo>
                <a:lnTo>
                  <a:pt x="375" y="16"/>
                </a:lnTo>
                <a:lnTo>
                  <a:pt x="389" y="0"/>
                </a:lnTo>
                <a:lnTo>
                  <a:pt x="391" y="7"/>
                </a:lnTo>
                <a:lnTo>
                  <a:pt x="392" y="28"/>
                </a:lnTo>
                <a:lnTo>
                  <a:pt x="395" y="60"/>
                </a:lnTo>
                <a:lnTo>
                  <a:pt x="396" y="99"/>
                </a:lnTo>
                <a:lnTo>
                  <a:pt x="398" y="146"/>
                </a:lnTo>
                <a:lnTo>
                  <a:pt x="395" y="196"/>
                </a:lnTo>
                <a:lnTo>
                  <a:pt x="392" y="221"/>
                </a:lnTo>
                <a:lnTo>
                  <a:pt x="389" y="245"/>
                </a:lnTo>
                <a:lnTo>
                  <a:pt x="385" y="270"/>
                </a:lnTo>
                <a:lnTo>
                  <a:pt x="379" y="294"/>
                </a:lnTo>
                <a:lnTo>
                  <a:pt x="383" y="294"/>
                </a:lnTo>
                <a:lnTo>
                  <a:pt x="392" y="297"/>
                </a:lnTo>
                <a:lnTo>
                  <a:pt x="402" y="301"/>
                </a:lnTo>
                <a:lnTo>
                  <a:pt x="411" y="307"/>
                </a:lnTo>
                <a:lnTo>
                  <a:pt x="413" y="310"/>
                </a:lnTo>
                <a:lnTo>
                  <a:pt x="414" y="316"/>
                </a:lnTo>
                <a:lnTo>
                  <a:pt x="413" y="321"/>
                </a:lnTo>
                <a:lnTo>
                  <a:pt x="408" y="327"/>
                </a:lnTo>
                <a:lnTo>
                  <a:pt x="401" y="335"/>
                </a:lnTo>
                <a:lnTo>
                  <a:pt x="391" y="342"/>
                </a:lnTo>
                <a:lnTo>
                  <a:pt x="376" y="352"/>
                </a:lnTo>
                <a:lnTo>
                  <a:pt x="357" y="362"/>
                </a:lnTo>
                <a:lnTo>
                  <a:pt x="350" y="371"/>
                </a:lnTo>
                <a:lnTo>
                  <a:pt x="329" y="395"/>
                </a:lnTo>
                <a:lnTo>
                  <a:pt x="298" y="430"/>
                </a:lnTo>
                <a:lnTo>
                  <a:pt x="262" y="469"/>
                </a:lnTo>
                <a:lnTo>
                  <a:pt x="222" y="513"/>
                </a:lnTo>
                <a:lnTo>
                  <a:pt x="181" y="554"/>
                </a:lnTo>
                <a:lnTo>
                  <a:pt x="161" y="571"/>
                </a:lnTo>
                <a:lnTo>
                  <a:pt x="142" y="588"/>
                </a:lnTo>
                <a:lnTo>
                  <a:pt x="124" y="601"/>
                </a:lnTo>
                <a:lnTo>
                  <a:pt x="108" y="611"/>
                </a:lnTo>
                <a:lnTo>
                  <a:pt x="187" y="396"/>
                </a:lnTo>
                <a:lnTo>
                  <a:pt x="187" y="393"/>
                </a:lnTo>
                <a:lnTo>
                  <a:pt x="186" y="387"/>
                </a:lnTo>
                <a:lnTo>
                  <a:pt x="181" y="378"/>
                </a:lnTo>
                <a:lnTo>
                  <a:pt x="174" y="370"/>
                </a:lnTo>
                <a:lnTo>
                  <a:pt x="168" y="365"/>
                </a:lnTo>
                <a:lnTo>
                  <a:pt x="162" y="361"/>
                </a:lnTo>
                <a:lnTo>
                  <a:pt x="154" y="357"/>
                </a:lnTo>
                <a:lnTo>
                  <a:pt x="143" y="354"/>
                </a:lnTo>
                <a:lnTo>
                  <a:pt x="132" y="351"/>
                </a:lnTo>
                <a:lnTo>
                  <a:pt x="119" y="349"/>
                </a:lnTo>
                <a:lnTo>
                  <a:pt x="102" y="349"/>
                </a:lnTo>
                <a:lnTo>
                  <a:pt x="85" y="351"/>
                </a:lnTo>
                <a:lnTo>
                  <a:pt x="51" y="354"/>
                </a:lnTo>
                <a:lnTo>
                  <a:pt x="25" y="354"/>
                </a:lnTo>
                <a:lnTo>
                  <a:pt x="15" y="354"/>
                </a:lnTo>
                <a:lnTo>
                  <a:pt x="7" y="352"/>
                </a:lnTo>
                <a:lnTo>
                  <a:pt x="3" y="349"/>
                </a:lnTo>
                <a:lnTo>
                  <a:pt x="0" y="348"/>
                </a:lnTo>
                <a:lnTo>
                  <a:pt x="0" y="345"/>
                </a:lnTo>
                <a:lnTo>
                  <a:pt x="3" y="342"/>
                </a:lnTo>
                <a:lnTo>
                  <a:pt x="9" y="338"/>
                </a:lnTo>
                <a:lnTo>
                  <a:pt x="18" y="335"/>
                </a:lnTo>
                <a:lnTo>
                  <a:pt x="45" y="326"/>
                </a:lnTo>
                <a:lnTo>
                  <a:pt x="85" y="317"/>
                </a:lnTo>
                <a:lnTo>
                  <a:pt x="127" y="311"/>
                </a:lnTo>
                <a:lnTo>
                  <a:pt x="159" y="307"/>
                </a:lnTo>
                <a:lnTo>
                  <a:pt x="183" y="307"/>
                </a:lnTo>
                <a:lnTo>
                  <a:pt x="199" y="308"/>
                </a:lnTo>
                <a:lnTo>
                  <a:pt x="211" y="311"/>
                </a:lnTo>
                <a:lnTo>
                  <a:pt x="217" y="314"/>
                </a:lnTo>
                <a:lnTo>
                  <a:pt x="219" y="316"/>
                </a:lnTo>
                <a:lnTo>
                  <a:pt x="221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51" name="Freeform 803">
            <a:extLst>
              <a:ext uri="{FF2B5EF4-FFF2-40B4-BE49-F238E27FC236}">
                <a16:creationId xmlns:a16="http://schemas.microsoft.com/office/drawing/2014/main" id="{369BFEBF-9AFA-4727-900C-27552300812F}"/>
              </a:ext>
            </a:extLst>
          </p:cNvPr>
          <p:cNvSpPr>
            <a:spLocks/>
          </p:cNvSpPr>
          <p:nvPr/>
        </p:nvSpPr>
        <p:spPr bwMode="auto">
          <a:xfrm>
            <a:off x="5903913" y="2994025"/>
            <a:ext cx="53975" cy="80963"/>
          </a:xfrm>
          <a:custGeom>
            <a:avLst/>
            <a:gdLst>
              <a:gd name="T0" fmla="*/ 224 w 412"/>
              <a:gd name="T1" fmla="*/ 306 h 612"/>
              <a:gd name="T2" fmla="*/ 253 w 412"/>
              <a:gd name="T3" fmla="*/ 237 h 612"/>
              <a:gd name="T4" fmla="*/ 300 w 412"/>
              <a:gd name="T5" fmla="*/ 135 h 612"/>
              <a:gd name="T6" fmla="*/ 344 w 412"/>
              <a:gd name="T7" fmla="*/ 59 h 612"/>
              <a:gd name="T8" fmla="*/ 373 w 412"/>
              <a:gd name="T9" fmla="*/ 16 h 612"/>
              <a:gd name="T10" fmla="*/ 389 w 412"/>
              <a:gd name="T11" fmla="*/ 8 h 612"/>
              <a:gd name="T12" fmla="*/ 393 w 412"/>
              <a:gd name="T13" fmla="*/ 60 h 612"/>
              <a:gd name="T14" fmla="*/ 396 w 412"/>
              <a:gd name="T15" fmla="*/ 147 h 612"/>
              <a:gd name="T16" fmla="*/ 392 w 412"/>
              <a:gd name="T17" fmla="*/ 221 h 612"/>
              <a:gd name="T18" fmla="*/ 383 w 412"/>
              <a:gd name="T19" fmla="*/ 271 h 612"/>
              <a:gd name="T20" fmla="*/ 382 w 412"/>
              <a:gd name="T21" fmla="*/ 294 h 612"/>
              <a:gd name="T22" fmla="*/ 401 w 412"/>
              <a:gd name="T23" fmla="*/ 302 h 612"/>
              <a:gd name="T24" fmla="*/ 412 w 412"/>
              <a:gd name="T25" fmla="*/ 310 h 612"/>
              <a:gd name="T26" fmla="*/ 411 w 412"/>
              <a:gd name="T27" fmla="*/ 321 h 612"/>
              <a:gd name="T28" fmla="*/ 399 w 412"/>
              <a:gd name="T29" fmla="*/ 335 h 612"/>
              <a:gd name="T30" fmla="*/ 374 w 412"/>
              <a:gd name="T31" fmla="*/ 353 h 612"/>
              <a:gd name="T32" fmla="*/ 348 w 412"/>
              <a:gd name="T33" fmla="*/ 370 h 612"/>
              <a:gd name="T34" fmla="*/ 298 w 412"/>
              <a:gd name="T35" fmla="*/ 429 h 612"/>
              <a:gd name="T36" fmla="*/ 221 w 412"/>
              <a:gd name="T37" fmla="*/ 512 h 612"/>
              <a:gd name="T38" fmla="*/ 159 w 412"/>
              <a:gd name="T39" fmla="*/ 572 h 612"/>
              <a:gd name="T40" fmla="*/ 123 w 412"/>
              <a:gd name="T41" fmla="*/ 601 h 612"/>
              <a:gd name="T42" fmla="*/ 186 w 412"/>
              <a:gd name="T43" fmla="*/ 397 h 612"/>
              <a:gd name="T44" fmla="*/ 184 w 412"/>
              <a:gd name="T45" fmla="*/ 388 h 612"/>
              <a:gd name="T46" fmla="*/ 173 w 412"/>
              <a:gd name="T47" fmla="*/ 369 h 612"/>
              <a:gd name="T48" fmla="*/ 161 w 412"/>
              <a:gd name="T49" fmla="*/ 360 h 612"/>
              <a:gd name="T50" fmla="*/ 143 w 412"/>
              <a:gd name="T51" fmla="*/ 354 h 612"/>
              <a:gd name="T52" fmla="*/ 118 w 412"/>
              <a:gd name="T53" fmla="*/ 350 h 612"/>
              <a:gd name="T54" fmla="*/ 85 w 412"/>
              <a:gd name="T55" fmla="*/ 351 h 612"/>
              <a:gd name="T56" fmla="*/ 23 w 412"/>
              <a:gd name="T57" fmla="*/ 354 h 612"/>
              <a:gd name="T58" fmla="*/ 7 w 412"/>
              <a:gd name="T59" fmla="*/ 351 h 612"/>
              <a:gd name="T60" fmla="*/ 0 w 412"/>
              <a:gd name="T61" fmla="*/ 347 h 612"/>
              <a:gd name="T62" fmla="*/ 3 w 412"/>
              <a:gd name="T63" fmla="*/ 341 h 612"/>
              <a:gd name="T64" fmla="*/ 17 w 412"/>
              <a:gd name="T65" fmla="*/ 334 h 612"/>
              <a:gd name="T66" fmla="*/ 83 w 412"/>
              <a:gd name="T67" fmla="*/ 318 h 612"/>
              <a:gd name="T68" fmla="*/ 158 w 412"/>
              <a:gd name="T69" fmla="*/ 307 h 612"/>
              <a:gd name="T70" fmla="*/ 199 w 412"/>
              <a:gd name="T71" fmla="*/ 309 h 612"/>
              <a:gd name="T72" fmla="*/ 216 w 412"/>
              <a:gd name="T73" fmla="*/ 313 h 612"/>
              <a:gd name="T74" fmla="*/ 219 w 412"/>
              <a:gd name="T75" fmla="*/ 316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2" h="612">
                <a:moveTo>
                  <a:pt x="219" y="316"/>
                </a:moveTo>
                <a:lnTo>
                  <a:pt x="224" y="306"/>
                </a:lnTo>
                <a:lnTo>
                  <a:pt x="235" y="278"/>
                </a:lnTo>
                <a:lnTo>
                  <a:pt x="253" y="237"/>
                </a:lnTo>
                <a:lnTo>
                  <a:pt x="275" y="188"/>
                </a:lnTo>
                <a:lnTo>
                  <a:pt x="300" y="135"/>
                </a:lnTo>
                <a:lnTo>
                  <a:pt x="329" y="82"/>
                </a:lnTo>
                <a:lnTo>
                  <a:pt x="344" y="59"/>
                </a:lnTo>
                <a:lnTo>
                  <a:pt x="358" y="35"/>
                </a:lnTo>
                <a:lnTo>
                  <a:pt x="373" y="16"/>
                </a:lnTo>
                <a:lnTo>
                  <a:pt x="389" y="0"/>
                </a:lnTo>
                <a:lnTo>
                  <a:pt x="389" y="8"/>
                </a:lnTo>
                <a:lnTo>
                  <a:pt x="392" y="28"/>
                </a:lnTo>
                <a:lnTo>
                  <a:pt x="393" y="60"/>
                </a:lnTo>
                <a:lnTo>
                  <a:pt x="396" y="100"/>
                </a:lnTo>
                <a:lnTo>
                  <a:pt x="396" y="147"/>
                </a:lnTo>
                <a:lnTo>
                  <a:pt x="393" y="196"/>
                </a:lnTo>
                <a:lnTo>
                  <a:pt x="392" y="221"/>
                </a:lnTo>
                <a:lnTo>
                  <a:pt x="388" y="246"/>
                </a:lnTo>
                <a:lnTo>
                  <a:pt x="383" y="271"/>
                </a:lnTo>
                <a:lnTo>
                  <a:pt x="377" y="294"/>
                </a:lnTo>
                <a:lnTo>
                  <a:pt x="382" y="294"/>
                </a:lnTo>
                <a:lnTo>
                  <a:pt x="390" y="297"/>
                </a:lnTo>
                <a:lnTo>
                  <a:pt x="401" y="302"/>
                </a:lnTo>
                <a:lnTo>
                  <a:pt x="409" y="307"/>
                </a:lnTo>
                <a:lnTo>
                  <a:pt x="412" y="310"/>
                </a:lnTo>
                <a:lnTo>
                  <a:pt x="412" y="316"/>
                </a:lnTo>
                <a:lnTo>
                  <a:pt x="411" y="321"/>
                </a:lnTo>
                <a:lnTo>
                  <a:pt x="407" y="328"/>
                </a:lnTo>
                <a:lnTo>
                  <a:pt x="399" y="335"/>
                </a:lnTo>
                <a:lnTo>
                  <a:pt x="389" y="343"/>
                </a:lnTo>
                <a:lnTo>
                  <a:pt x="374" y="353"/>
                </a:lnTo>
                <a:lnTo>
                  <a:pt x="355" y="362"/>
                </a:lnTo>
                <a:lnTo>
                  <a:pt x="348" y="370"/>
                </a:lnTo>
                <a:lnTo>
                  <a:pt x="328" y="395"/>
                </a:lnTo>
                <a:lnTo>
                  <a:pt x="298" y="429"/>
                </a:lnTo>
                <a:lnTo>
                  <a:pt x="262" y="470"/>
                </a:lnTo>
                <a:lnTo>
                  <a:pt x="221" y="512"/>
                </a:lnTo>
                <a:lnTo>
                  <a:pt x="180" y="553"/>
                </a:lnTo>
                <a:lnTo>
                  <a:pt x="159" y="572"/>
                </a:lnTo>
                <a:lnTo>
                  <a:pt x="140" y="588"/>
                </a:lnTo>
                <a:lnTo>
                  <a:pt x="123" y="601"/>
                </a:lnTo>
                <a:lnTo>
                  <a:pt x="107" y="612"/>
                </a:lnTo>
                <a:lnTo>
                  <a:pt x="186" y="397"/>
                </a:lnTo>
                <a:lnTo>
                  <a:pt x="186" y="394"/>
                </a:lnTo>
                <a:lnTo>
                  <a:pt x="184" y="388"/>
                </a:lnTo>
                <a:lnTo>
                  <a:pt x="180" y="379"/>
                </a:lnTo>
                <a:lnTo>
                  <a:pt x="173" y="369"/>
                </a:lnTo>
                <a:lnTo>
                  <a:pt x="168" y="364"/>
                </a:lnTo>
                <a:lnTo>
                  <a:pt x="161" y="360"/>
                </a:lnTo>
                <a:lnTo>
                  <a:pt x="152" y="357"/>
                </a:lnTo>
                <a:lnTo>
                  <a:pt x="143" y="354"/>
                </a:lnTo>
                <a:lnTo>
                  <a:pt x="132" y="351"/>
                </a:lnTo>
                <a:lnTo>
                  <a:pt x="118" y="350"/>
                </a:lnTo>
                <a:lnTo>
                  <a:pt x="102" y="350"/>
                </a:lnTo>
                <a:lnTo>
                  <a:pt x="85" y="351"/>
                </a:lnTo>
                <a:lnTo>
                  <a:pt x="50" y="354"/>
                </a:lnTo>
                <a:lnTo>
                  <a:pt x="23" y="354"/>
                </a:lnTo>
                <a:lnTo>
                  <a:pt x="15" y="353"/>
                </a:lnTo>
                <a:lnTo>
                  <a:pt x="7" y="351"/>
                </a:lnTo>
                <a:lnTo>
                  <a:pt x="1" y="350"/>
                </a:lnTo>
                <a:lnTo>
                  <a:pt x="0" y="347"/>
                </a:lnTo>
                <a:lnTo>
                  <a:pt x="0" y="344"/>
                </a:lnTo>
                <a:lnTo>
                  <a:pt x="3" y="341"/>
                </a:lnTo>
                <a:lnTo>
                  <a:pt x="9" y="338"/>
                </a:lnTo>
                <a:lnTo>
                  <a:pt x="17" y="334"/>
                </a:lnTo>
                <a:lnTo>
                  <a:pt x="44" y="326"/>
                </a:lnTo>
                <a:lnTo>
                  <a:pt x="83" y="318"/>
                </a:lnTo>
                <a:lnTo>
                  <a:pt x="126" y="312"/>
                </a:lnTo>
                <a:lnTo>
                  <a:pt x="158" y="307"/>
                </a:lnTo>
                <a:lnTo>
                  <a:pt x="181" y="307"/>
                </a:lnTo>
                <a:lnTo>
                  <a:pt x="199" y="309"/>
                </a:lnTo>
                <a:lnTo>
                  <a:pt x="209" y="310"/>
                </a:lnTo>
                <a:lnTo>
                  <a:pt x="216" y="313"/>
                </a:lnTo>
                <a:lnTo>
                  <a:pt x="219" y="316"/>
                </a:lnTo>
                <a:lnTo>
                  <a:pt x="219" y="3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52" name="Freeform 804">
            <a:extLst>
              <a:ext uri="{FF2B5EF4-FFF2-40B4-BE49-F238E27FC236}">
                <a16:creationId xmlns:a16="http://schemas.microsoft.com/office/drawing/2014/main" id="{95ADF2BD-7E91-403E-B564-135B9DF54B55}"/>
              </a:ext>
            </a:extLst>
          </p:cNvPr>
          <p:cNvSpPr>
            <a:spLocks/>
          </p:cNvSpPr>
          <p:nvPr/>
        </p:nvSpPr>
        <p:spPr bwMode="auto">
          <a:xfrm>
            <a:off x="5903913" y="2938463"/>
            <a:ext cx="53975" cy="80962"/>
          </a:xfrm>
          <a:custGeom>
            <a:avLst/>
            <a:gdLst>
              <a:gd name="T0" fmla="*/ 225 w 414"/>
              <a:gd name="T1" fmla="*/ 307 h 612"/>
              <a:gd name="T2" fmla="*/ 255 w 414"/>
              <a:gd name="T3" fmla="*/ 238 h 612"/>
              <a:gd name="T4" fmla="*/ 301 w 414"/>
              <a:gd name="T5" fmla="*/ 136 h 612"/>
              <a:gd name="T6" fmla="*/ 345 w 414"/>
              <a:gd name="T7" fmla="*/ 58 h 612"/>
              <a:gd name="T8" fmla="*/ 374 w 414"/>
              <a:gd name="T9" fmla="*/ 17 h 612"/>
              <a:gd name="T10" fmla="*/ 391 w 414"/>
              <a:gd name="T11" fmla="*/ 7 h 612"/>
              <a:gd name="T12" fmla="*/ 395 w 414"/>
              <a:gd name="T13" fmla="*/ 60 h 612"/>
              <a:gd name="T14" fmla="*/ 398 w 414"/>
              <a:gd name="T15" fmla="*/ 146 h 612"/>
              <a:gd name="T16" fmla="*/ 393 w 414"/>
              <a:gd name="T17" fmla="*/ 221 h 612"/>
              <a:gd name="T18" fmla="*/ 386 w 414"/>
              <a:gd name="T19" fmla="*/ 270 h 612"/>
              <a:gd name="T20" fmla="*/ 383 w 414"/>
              <a:gd name="T21" fmla="*/ 295 h 612"/>
              <a:gd name="T22" fmla="*/ 402 w 414"/>
              <a:gd name="T23" fmla="*/ 301 h 612"/>
              <a:gd name="T24" fmla="*/ 414 w 414"/>
              <a:gd name="T25" fmla="*/ 311 h 612"/>
              <a:gd name="T26" fmla="*/ 412 w 414"/>
              <a:gd name="T27" fmla="*/ 322 h 612"/>
              <a:gd name="T28" fmla="*/ 401 w 414"/>
              <a:gd name="T29" fmla="*/ 335 h 612"/>
              <a:gd name="T30" fmla="*/ 376 w 414"/>
              <a:gd name="T31" fmla="*/ 352 h 612"/>
              <a:gd name="T32" fmla="*/ 350 w 414"/>
              <a:gd name="T33" fmla="*/ 371 h 612"/>
              <a:gd name="T34" fmla="*/ 300 w 414"/>
              <a:gd name="T35" fmla="*/ 430 h 612"/>
              <a:gd name="T36" fmla="*/ 222 w 414"/>
              <a:gd name="T37" fmla="*/ 513 h 612"/>
              <a:gd name="T38" fmla="*/ 161 w 414"/>
              <a:gd name="T39" fmla="*/ 572 h 612"/>
              <a:gd name="T40" fmla="*/ 126 w 414"/>
              <a:gd name="T41" fmla="*/ 602 h 612"/>
              <a:gd name="T42" fmla="*/ 187 w 414"/>
              <a:gd name="T43" fmla="*/ 396 h 612"/>
              <a:gd name="T44" fmla="*/ 186 w 414"/>
              <a:gd name="T45" fmla="*/ 389 h 612"/>
              <a:gd name="T46" fmla="*/ 176 w 414"/>
              <a:gd name="T47" fmla="*/ 370 h 612"/>
              <a:gd name="T48" fmla="*/ 162 w 414"/>
              <a:gd name="T49" fmla="*/ 361 h 612"/>
              <a:gd name="T50" fmla="*/ 145 w 414"/>
              <a:gd name="T51" fmla="*/ 354 h 612"/>
              <a:gd name="T52" fmla="*/ 120 w 414"/>
              <a:gd name="T53" fmla="*/ 351 h 612"/>
              <a:gd name="T54" fmla="*/ 86 w 414"/>
              <a:gd name="T55" fmla="*/ 352 h 612"/>
              <a:gd name="T56" fmla="*/ 25 w 414"/>
              <a:gd name="T57" fmla="*/ 355 h 612"/>
              <a:gd name="T58" fmla="*/ 7 w 414"/>
              <a:gd name="T59" fmla="*/ 352 h 612"/>
              <a:gd name="T60" fmla="*/ 0 w 414"/>
              <a:gd name="T61" fmla="*/ 348 h 612"/>
              <a:gd name="T62" fmla="*/ 4 w 414"/>
              <a:gd name="T63" fmla="*/ 342 h 612"/>
              <a:gd name="T64" fmla="*/ 19 w 414"/>
              <a:gd name="T65" fmla="*/ 335 h 612"/>
              <a:gd name="T66" fmla="*/ 85 w 414"/>
              <a:gd name="T67" fmla="*/ 319 h 612"/>
              <a:gd name="T68" fmla="*/ 159 w 414"/>
              <a:gd name="T69" fmla="*/ 308 h 612"/>
              <a:gd name="T70" fmla="*/ 200 w 414"/>
              <a:gd name="T71" fmla="*/ 308 h 612"/>
              <a:gd name="T72" fmla="*/ 218 w 414"/>
              <a:gd name="T73" fmla="*/ 314 h 612"/>
              <a:gd name="T74" fmla="*/ 221 w 414"/>
              <a:gd name="T75" fmla="*/ 317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2">
                <a:moveTo>
                  <a:pt x="221" y="317"/>
                </a:moveTo>
                <a:lnTo>
                  <a:pt x="225" y="307"/>
                </a:lnTo>
                <a:lnTo>
                  <a:pt x="237" y="279"/>
                </a:lnTo>
                <a:lnTo>
                  <a:pt x="255" y="238"/>
                </a:lnTo>
                <a:lnTo>
                  <a:pt x="276" y="188"/>
                </a:lnTo>
                <a:lnTo>
                  <a:pt x="301" y="136"/>
                </a:lnTo>
                <a:lnTo>
                  <a:pt x="331" y="83"/>
                </a:lnTo>
                <a:lnTo>
                  <a:pt x="345" y="58"/>
                </a:lnTo>
                <a:lnTo>
                  <a:pt x="360" y="36"/>
                </a:lnTo>
                <a:lnTo>
                  <a:pt x="374" y="17"/>
                </a:lnTo>
                <a:lnTo>
                  <a:pt x="391" y="0"/>
                </a:lnTo>
                <a:lnTo>
                  <a:pt x="391" y="7"/>
                </a:lnTo>
                <a:lnTo>
                  <a:pt x="393" y="29"/>
                </a:lnTo>
                <a:lnTo>
                  <a:pt x="395" y="60"/>
                </a:lnTo>
                <a:lnTo>
                  <a:pt x="398" y="101"/>
                </a:lnTo>
                <a:lnTo>
                  <a:pt x="398" y="146"/>
                </a:lnTo>
                <a:lnTo>
                  <a:pt x="395" y="196"/>
                </a:lnTo>
                <a:lnTo>
                  <a:pt x="393" y="221"/>
                </a:lnTo>
                <a:lnTo>
                  <a:pt x="391" y="245"/>
                </a:lnTo>
                <a:lnTo>
                  <a:pt x="386" y="270"/>
                </a:lnTo>
                <a:lnTo>
                  <a:pt x="380" y="294"/>
                </a:lnTo>
                <a:lnTo>
                  <a:pt x="383" y="295"/>
                </a:lnTo>
                <a:lnTo>
                  <a:pt x="392" y="297"/>
                </a:lnTo>
                <a:lnTo>
                  <a:pt x="402" y="301"/>
                </a:lnTo>
                <a:lnTo>
                  <a:pt x="411" y="307"/>
                </a:lnTo>
                <a:lnTo>
                  <a:pt x="414" y="311"/>
                </a:lnTo>
                <a:lnTo>
                  <a:pt x="414" y="316"/>
                </a:lnTo>
                <a:lnTo>
                  <a:pt x="412" y="322"/>
                </a:lnTo>
                <a:lnTo>
                  <a:pt x="408" y="327"/>
                </a:lnTo>
                <a:lnTo>
                  <a:pt x="401" y="335"/>
                </a:lnTo>
                <a:lnTo>
                  <a:pt x="391" y="343"/>
                </a:lnTo>
                <a:lnTo>
                  <a:pt x="376" y="352"/>
                </a:lnTo>
                <a:lnTo>
                  <a:pt x="357" y="362"/>
                </a:lnTo>
                <a:lnTo>
                  <a:pt x="350" y="371"/>
                </a:lnTo>
                <a:lnTo>
                  <a:pt x="329" y="395"/>
                </a:lnTo>
                <a:lnTo>
                  <a:pt x="300" y="430"/>
                </a:lnTo>
                <a:lnTo>
                  <a:pt x="263" y="471"/>
                </a:lnTo>
                <a:lnTo>
                  <a:pt x="222" y="513"/>
                </a:lnTo>
                <a:lnTo>
                  <a:pt x="181" y="554"/>
                </a:lnTo>
                <a:lnTo>
                  <a:pt x="161" y="572"/>
                </a:lnTo>
                <a:lnTo>
                  <a:pt x="143" y="588"/>
                </a:lnTo>
                <a:lnTo>
                  <a:pt x="126" y="602"/>
                </a:lnTo>
                <a:lnTo>
                  <a:pt x="110" y="612"/>
                </a:lnTo>
                <a:lnTo>
                  <a:pt x="187" y="396"/>
                </a:lnTo>
                <a:lnTo>
                  <a:pt x="187" y="395"/>
                </a:lnTo>
                <a:lnTo>
                  <a:pt x="186" y="389"/>
                </a:lnTo>
                <a:lnTo>
                  <a:pt x="183" y="380"/>
                </a:lnTo>
                <a:lnTo>
                  <a:pt x="176" y="370"/>
                </a:lnTo>
                <a:lnTo>
                  <a:pt x="170" y="365"/>
                </a:lnTo>
                <a:lnTo>
                  <a:pt x="162" y="361"/>
                </a:lnTo>
                <a:lnTo>
                  <a:pt x="155" y="357"/>
                </a:lnTo>
                <a:lnTo>
                  <a:pt x="145" y="354"/>
                </a:lnTo>
                <a:lnTo>
                  <a:pt x="133" y="352"/>
                </a:lnTo>
                <a:lnTo>
                  <a:pt x="120" y="351"/>
                </a:lnTo>
                <a:lnTo>
                  <a:pt x="104" y="351"/>
                </a:lnTo>
                <a:lnTo>
                  <a:pt x="86" y="352"/>
                </a:lnTo>
                <a:lnTo>
                  <a:pt x="51" y="355"/>
                </a:lnTo>
                <a:lnTo>
                  <a:pt x="25" y="355"/>
                </a:lnTo>
                <a:lnTo>
                  <a:pt x="16" y="354"/>
                </a:lnTo>
                <a:lnTo>
                  <a:pt x="7" y="352"/>
                </a:lnTo>
                <a:lnTo>
                  <a:pt x="3" y="351"/>
                </a:lnTo>
                <a:lnTo>
                  <a:pt x="0" y="348"/>
                </a:lnTo>
                <a:lnTo>
                  <a:pt x="1" y="345"/>
                </a:lnTo>
                <a:lnTo>
                  <a:pt x="4" y="342"/>
                </a:lnTo>
                <a:lnTo>
                  <a:pt x="10" y="339"/>
                </a:lnTo>
                <a:lnTo>
                  <a:pt x="19" y="335"/>
                </a:lnTo>
                <a:lnTo>
                  <a:pt x="45" y="327"/>
                </a:lnTo>
                <a:lnTo>
                  <a:pt x="85" y="319"/>
                </a:lnTo>
                <a:lnTo>
                  <a:pt x="127" y="311"/>
                </a:lnTo>
                <a:lnTo>
                  <a:pt x="159" y="308"/>
                </a:lnTo>
                <a:lnTo>
                  <a:pt x="183" y="308"/>
                </a:lnTo>
                <a:lnTo>
                  <a:pt x="200" y="308"/>
                </a:lnTo>
                <a:lnTo>
                  <a:pt x="211" y="311"/>
                </a:lnTo>
                <a:lnTo>
                  <a:pt x="218" y="314"/>
                </a:lnTo>
                <a:lnTo>
                  <a:pt x="221" y="317"/>
                </a:lnTo>
                <a:lnTo>
                  <a:pt x="221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53" name="Freeform 805">
            <a:extLst>
              <a:ext uri="{FF2B5EF4-FFF2-40B4-BE49-F238E27FC236}">
                <a16:creationId xmlns:a16="http://schemas.microsoft.com/office/drawing/2014/main" id="{4C57B2AD-7FD3-4BF0-BA18-BB976F7DEE5A}"/>
              </a:ext>
            </a:extLst>
          </p:cNvPr>
          <p:cNvSpPr>
            <a:spLocks/>
          </p:cNvSpPr>
          <p:nvPr/>
        </p:nvSpPr>
        <p:spPr bwMode="auto">
          <a:xfrm>
            <a:off x="6288088" y="2781300"/>
            <a:ext cx="55562" cy="80963"/>
          </a:xfrm>
          <a:custGeom>
            <a:avLst/>
            <a:gdLst>
              <a:gd name="T0" fmla="*/ 224 w 413"/>
              <a:gd name="T1" fmla="*/ 307 h 612"/>
              <a:gd name="T2" fmla="*/ 253 w 413"/>
              <a:gd name="T3" fmla="*/ 238 h 612"/>
              <a:gd name="T4" fmla="*/ 302 w 413"/>
              <a:gd name="T5" fmla="*/ 136 h 612"/>
              <a:gd name="T6" fmla="*/ 344 w 413"/>
              <a:gd name="T7" fmla="*/ 58 h 612"/>
              <a:gd name="T8" fmla="*/ 375 w 413"/>
              <a:gd name="T9" fmla="*/ 16 h 612"/>
              <a:gd name="T10" fmla="*/ 391 w 413"/>
              <a:gd name="T11" fmla="*/ 7 h 612"/>
              <a:gd name="T12" fmla="*/ 395 w 413"/>
              <a:gd name="T13" fmla="*/ 59 h 612"/>
              <a:gd name="T14" fmla="*/ 397 w 413"/>
              <a:gd name="T15" fmla="*/ 146 h 612"/>
              <a:gd name="T16" fmla="*/ 392 w 413"/>
              <a:gd name="T17" fmla="*/ 220 h 612"/>
              <a:gd name="T18" fmla="*/ 385 w 413"/>
              <a:gd name="T19" fmla="*/ 270 h 612"/>
              <a:gd name="T20" fmla="*/ 382 w 413"/>
              <a:gd name="T21" fmla="*/ 295 h 612"/>
              <a:gd name="T22" fmla="*/ 401 w 413"/>
              <a:gd name="T23" fmla="*/ 301 h 612"/>
              <a:gd name="T24" fmla="*/ 413 w 413"/>
              <a:gd name="T25" fmla="*/ 311 h 612"/>
              <a:gd name="T26" fmla="*/ 411 w 413"/>
              <a:gd name="T27" fmla="*/ 321 h 612"/>
              <a:gd name="T28" fmla="*/ 401 w 413"/>
              <a:gd name="T29" fmla="*/ 334 h 612"/>
              <a:gd name="T30" fmla="*/ 376 w 413"/>
              <a:gd name="T31" fmla="*/ 352 h 612"/>
              <a:gd name="T32" fmla="*/ 350 w 413"/>
              <a:gd name="T33" fmla="*/ 371 h 612"/>
              <a:gd name="T34" fmla="*/ 299 w 413"/>
              <a:gd name="T35" fmla="*/ 429 h 612"/>
              <a:gd name="T36" fmla="*/ 221 w 413"/>
              <a:gd name="T37" fmla="*/ 513 h 612"/>
              <a:gd name="T38" fmla="*/ 161 w 413"/>
              <a:gd name="T39" fmla="*/ 573 h 612"/>
              <a:gd name="T40" fmla="*/ 125 w 413"/>
              <a:gd name="T41" fmla="*/ 602 h 612"/>
              <a:gd name="T42" fmla="*/ 188 w 413"/>
              <a:gd name="T43" fmla="*/ 397 h 612"/>
              <a:gd name="T44" fmla="*/ 186 w 413"/>
              <a:gd name="T45" fmla="*/ 388 h 612"/>
              <a:gd name="T46" fmla="*/ 174 w 413"/>
              <a:gd name="T47" fmla="*/ 369 h 612"/>
              <a:gd name="T48" fmla="*/ 163 w 413"/>
              <a:gd name="T49" fmla="*/ 361 h 612"/>
              <a:gd name="T50" fmla="*/ 144 w 413"/>
              <a:gd name="T51" fmla="*/ 353 h 612"/>
              <a:gd name="T52" fmla="*/ 119 w 413"/>
              <a:gd name="T53" fmla="*/ 350 h 612"/>
              <a:gd name="T54" fmla="*/ 85 w 413"/>
              <a:gd name="T55" fmla="*/ 352 h 612"/>
              <a:gd name="T56" fmla="*/ 25 w 413"/>
              <a:gd name="T57" fmla="*/ 355 h 612"/>
              <a:gd name="T58" fmla="*/ 8 w 413"/>
              <a:gd name="T59" fmla="*/ 352 h 612"/>
              <a:gd name="T60" fmla="*/ 0 w 413"/>
              <a:gd name="T61" fmla="*/ 348 h 612"/>
              <a:gd name="T62" fmla="*/ 3 w 413"/>
              <a:gd name="T63" fmla="*/ 342 h 612"/>
              <a:gd name="T64" fmla="*/ 18 w 413"/>
              <a:gd name="T65" fmla="*/ 334 h 612"/>
              <a:gd name="T66" fmla="*/ 85 w 413"/>
              <a:gd name="T67" fmla="*/ 318 h 612"/>
              <a:gd name="T68" fmla="*/ 158 w 413"/>
              <a:gd name="T69" fmla="*/ 308 h 612"/>
              <a:gd name="T70" fmla="*/ 199 w 413"/>
              <a:gd name="T71" fmla="*/ 310 h 612"/>
              <a:gd name="T72" fmla="*/ 217 w 413"/>
              <a:gd name="T73" fmla="*/ 314 h 612"/>
              <a:gd name="T74" fmla="*/ 221 w 413"/>
              <a:gd name="T75" fmla="*/ 317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3" h="612">
                <a:moveTo>
                  <a:pt x="221" y="317"/>
                </a:moveTo>
                <a:lnTo>
                  <a:pt x="224" y="307"/>
                </a:lnTo>
                <a:lnTo>
                  <a:pt x="236" y="279"/>
                </a:lnTo>
                <a:lnTo>
                  <a:pt x="253" y="238"/>
                </a:lnTo>
                <a:lnTo>
                  <a:pt x="275" y="188"/>
                </a:lnTo>
                <a:lnTo>
                  <a:pt x="302" y="136"/>
                </a:lnTo>
                <a:lnTo>
                  <a:pt x="330" y="83"/>
                </a:lnTo>
                <a:lnTo>
                  <a:pt x="344" y="58"/>
                </a:lnTo>
                <a:lnTo>
                  <a:pt x="359" y="36"/>
                </a:lnTo>
                <a:lnTo>
                  <a:pt x="375" y="16"/>
                </a:lnTo>
                <a:lnTo>
                  <a:pt x="390" y="0"/>
                </a:lnTo>
                <a:lnTo>
                  <a:pt x="391" y="7"/>
                </a:lnTo>
                <a:lnTo>
                  <a:pt x="392" y="27"/>
                </a:lnTo>
                <a:lnTo>
                  <a:pt x="395" y="59"/>
                </a:lnTo>
                <a:lnTo>
                  <a:pt x="397" y="100"/>
                </a:lnTo>
                <a:lnTo>
                  <a:pt x="397" y="146"/>
                </a:lnTo>
                <a:lnTo>
                  <a:pt x="395" y="195"/>
                </a:lnTo>
                <a:lnTo>
                  <a:pt x="392" y="220"/>
                </a:lnTo>
                <a:lnTo>
                  <a:pt x="390" y="245"/>
                </a:lnTo>
                <a:lnTo>
                  <a:pt x="385" y="270"/>
                </a:lnTo>
                <a:lnTo>
                  <a:pt x="379" y="295"/>
                </a:lnTo>
                <a:lnTo>
                  <a:pt x="382" y="295"/>
                </a:lnTo>
                <a:lnTo>
                  <a:pt x="391" y="296"/>
                </a:lnTo>
                <a:lnTo>
                  <a:pt x="401" y="301"/>
                </a:lnTo>
                <a:lnTo>
                  <a:pt x="410" y="307"/>
                </a:lnTo>
                <a:lnTo>
                  <a:pt x="413" y="311"/>
                </a:lnTo>
                <a:lnTo>
                  <a:pt x="413" y="315"/>
                </a:lnTo>
                <a:lnTo>
                  <a:pt x="411" y="321"/>
                </a:lnTo>
                <a:lnTo>
                  <a:pt x="409" y="327"/>
                </a:lnTo>
                <a:lnTo>
                  <a:pt x="401" y="334"/>
                </a:lnTo>
                <a:lnTo>
                  <a:pt x="390" y="343"/>
                </a:lnTo>
                <a:lnTo>
                  <a:pt x="376" y="352"/>
                </a:lnTo>
                <a:lnTo>
                  <a:pt x="357" y="362"/>
                </a:lnTo>
                <a:lnTo>
                  <a:pt x="350" y="371"/>
                </a:lnTo>
                <a:lnTo>
                  <a:pt x="330" y="394"/>
                </a:lnTo>
                <a:lnTo>
                  <a:pt x="299" y="429"/>
                </a:lnTo>
                <a:lnTo>
                  <a:pt x="262" y="470"/>
                </a:lnTo>
                <a:lnTo>
                  <a:pt x="221" y="513"/>
                </a:lnTo>
                <a:lnTo>
                  <a:pt x="180" y="554"/>
                </a:lnTo>
                <a:lnTo>
                  <a:pt x="161" y="573"/>
                </a:lnTo>
                <a:lnTo>
                  <a:pt x="142" y="589"/>
                </a:lnTo>
                <a:lnTo>
                  <a:pt x="125" y="602"/>
                </a:lnTo>
                <a:lnTo>
                  <a:pt x="109" y="612"/>
                </a:lnTo>
                <a:lnTo>
                  <a:pt x="188" y="397"/>
                </a:lnTo>
                <a:lnTo>
                  <a:pt x="188" y="394"/>
                </a:lnTo>
                <a:lnTo>
                  <a:pt x="186" y="388"/>
                </a:lnTo>
                <a:lnTo>
                  <a:pt x="182" y="380"/>
                </a:lnTo>
                <a:lnTo>
                  <a:pt x="174" y="369"/>
                </a:lnTo>
                <a:lnTo>
                  <a:pt x="169" y="365"/>
                </a:lnTo>
                <a:lnTo>
                  <a:pt x="163" y="361"/>
                </a:lnTo>
                <a:lnTo>
                  <a:pt x="154" y="356"/>
                </a:lnTo>
                <a:lnTo>
                  <a:pt x="144" y="353"/>
                </a:lnTo>
                <a:lnTo>
                  <a:pt x="132" y="352"/>
                </a:lnTo>
                <a:lnTo>
                  <a:pt x="119" y="350"/>
                </a:lnTo>
                <a:lnTo>
                  <a:pt x="103" y="350"/>
                </a:lnTo>
                <a:lnTo>
                  <a:pt x="85" y="352"/>
                </a:lnTo>
                <a:lnTo>
                  <a:pt x="50" y="355"/>
                </a:lnTo>
                <a:lnTo>
                  <a:pt x="25" y="355"/>
                </a:lnTo>
                <a:lnTo>
                  <a:pt x="15" y="353"/>
                </a:lnTo>
                <a:lnTo>
                  <a:pt x="8" y="352"/>
                </a:lnTo>
                <a:lnTo>
                  <a:pt x="2" y="350"/>
                </a:lnTo>
                <a:lnTo>
                  <a:pt x="0" y="348"/>
                </a:lnTo>
                <a:lnTo>
                  <a:pt x="0" y="345"/>
                </a:lnTo>
                <a:lnTo>
                  <a:pt x="3" y="342"/>
                </a:lnTo>
                <a:lnTo>
                  <a:pt x="9" y="339"/>
                </a:lnTo>
                <a:lnTo>
                  <a:pt x="18" y="334"/>
                </a:lnTo>
                <a:lnTo>
                  <a:pt x="44" y="327"/>
                </a:lnTo>
                <a:lnTo>
                  <a:pt x="85" y="318"/>
                </a:lnTo>
                <a:lnTo>
                  <a:pt x="126" y="311"/>
                </a:lnTo>
                <a:lnTo>
                  <a:pt x="158" y="308"/>
                </a:lnTo>
                <a:lnTo>
                  <a:pt x="182" y="308"/>
                </a:lnTo>
                <a:lnTo>
                  <a:pt x="199" y="310"/>
                </a:lnTo>
                <a:lnTo>
                  <a:pt x="211" y="311"/>
                </a:lnTo>
                <a:lnTo>
                  <a:pt x="217" y="314"/>
                </a:lnTo>
                <a:lnTo>
                  <a:pt x="220" y="317"/>
                </a:lnTo>
                <a:lnTo>
                  <a:pt x="221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54" name="Freeform 806">
            <a:extLst>
              <a:ext uri="{FF2B5EF4-FFF2-40B4-BE49-F238E27FC236}">
                <a16:creationId xmlns:a16="http://schemas.microsoft.com/office/drawing/2014/main" id="{544F65A6-9A2D-436D-8AC9-6E790BDEEBEA}"/>
              </a:ext>
            </a:extLst>
          </p:cNvPr>
          <p:cNvSpPr>
            <a:spLocks/>
          </p:cNvSpPr>
          <p:nvPr/>
        </p:nvSpPr>
        <p:spPr bwMode="auto">
          <a:xfrm>
            <a:off x="6145213" y="2868613"/>
            <a:ext cx="55562" cy="80962"/>
          </a:xfrm>
          <a:custGeom>
            <a:avLst/>
            <a:gdLst>
              <a:gd name="T0" fmla="*/ 225 w 414"/>
              <a:gd name="T1" fmla="*/ 307 h 613"/>
              <a:gd name="T2" fmla="*/ 253 w 414"/>
              <a:gd name="T3" fmla="*/ 238 h 613"/>
              <a:gd name="T4" fmla="*/ 301 w 414"/>
              <a:gd name="T5" fmla="*/ 136 h 613"/>
              <a:gd name="T6" fmla="*/ 345 w 414"/>
              <a:gd name="T7" fmla="*/ 60 h 613"/>
              <a:gd name="T8" fmla="*/ 374 w 414"/>
              <a:gd name="T9" fmla="*/ 17 h 613"/>
              <a:gd name="T10" fmla="*/ 390 w 414"/>
              <a:gd name="T11" fmla="*/ 9 h 613"/>
              <a:gd name="T12" fmla="*/ 395 w 414"/>
              <a:gd name="T13" fmla="*/ 61 h 613"/>
              <a:gd name="T14" fmla="*/ 398 w 414"/>
              <a:gd name="T15" fmla="*/ 146 h 613"/>
              <a:gd name="T16" fmla="*/ 393 w 414"/>
              <a:gd name="T17" fmla="*/ 221 h 613"/>
              <a:gd name="T18" fmla="*/ 385 w 414"/>
              <a:gd name="T19" fmla="*/ 270 h 613"/>
              <a:gd name="T20" fmla="*/ 383 w 414"/>
              <a:gd name="T21" fmla="*/ 295 h 613"/>
              <a:gd name="T22" fmla="*/ 402 w 414"/>
              <a:gd name="T23" fmla="*/ 301 h 613"/>
              <a:gd name="T24" fmla="*/ 412 w 414"/>
              <a:gd name="T25" fmla="*/ 311 h 613"/>
              <a:gd name="T26" fmla="*/ 412 w 414"/>
              <a:gd name="T27" fmla="*/ 322 h 613"/>
              <a:gd name="T28" fmla="*/ 401 w 414"/>
              <a:gd name="T29" fmla="*/ 336 h 613"/>
              <a:gd name="T30" fmla="*/ 376 w 414"/>
              <a:gd name="T31" fmla="*/ 352 h 613"/>
              <a:gd name="T32" fmla="*/ 349 w 414"/>
              <a:gd name="T33" fmla="*/ 371 h 613"/>
              <a:gd name="T34" fmla="*/ 300 w 414"/>
              <a:gd name="T35" fmla="*/ 430 h 613"/>
              <a:gd name="T36" fmla="*/ 222 w 414"/>
              <a:gd name="T37" fmla="*/ 513 h 613"/>
              <a:gd name="T38" fmla="*/ 161 w 414"/>
              <a:gd name="T39" fmla="*/ 573 h 613"/>
              <a:gd name="T40" fmla="*/ 124 w 414"/>
              <a:gd name="T41" fmla="*/ 602 h 613"/>
              <a:gd name="T42" fmla="*/ 187 w 414"/>
              <a:gd name="T43" fmla="*/ 398 h 613"/>
              <a:gd name="T44" fmla="*/ 186 w 414"/>
              <a:gd name="T45" fmla="*/ 389 h 613"/>
              <a:gd name="T46" fmla="*/ 174 w 414"/>
              <a:gd name="T47" fmla="*/ 370 h 613"/>
              <a:gd name="T48" fmla="*/ 162 w 414"/>
              <a:gd name="T49" fmla="*/ 361 h 613"/>
              <a:gd name="T50" fmla="*/ 143 w 414"/>
              <a:gd name="T51" fmla="*/ 354 h 613"/>
              <a:gd name="T52" fmla="*/ 118 w 414"/>
              <a:gd name="T53" fmla="*/ 351 h 613"/>
              <a:gd name="T54" fmla="*/ 85 w 414"/>
              <a:gd name="T55" fmla="*/ 352 h 613"/>
              <a:gd name="T56" fmla="*/ 25 w 414"/>
              <a:gd name="T57" fmla="*/ 355 h 613"/>
              <a:gd name="T58" fmla="*/ 7 w 414"/>
              <a:gd name="T59" fmla="*/ 352 h 613"/>
              <a:gd name="T60" fmla="*/ 0 w 414"/>
              <a:gd name="T61" fmla="*/ 348 h 613"/>
              <a:gd name="T62" fmla="*/ 3 w 414"/>
              <a:gd name="T63" fmla="*/ 342 h 613"/>
              <a:gd name="T64" fmla="*/ 19 w 414"/>
              <a:gd name="T65" fmla="*/ 335 h 613"/>
              <a:gd name="T66" fmla="*/ 85 w 414"/>
              <a:gd name="T67" fmla="*/ 319 h 613"/>
              <a:gd name="T68" fmla="*/ 159 w 414"/>
              <a:gd name="T69" fmla="*/ 308 h 613"/>
              <a:gd name="T70" fmla="*/ 200 w 414"/>
              <a:gd name="T71" fmla="*/ 310 h 613"/>
              <a:gd name="T72" fmla="*/ 216 w 414"/>
              <a:gd name="T73" fmla="*/ 314 h 613"/>
              <a:gd name="T74" fmla="*/ 221 w 414"/>
              <a:gd name="T75" fmla="*/ 317 h 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3">
                <a:moveTo>
                  <a:pt x="221" y="317"/>
                </a:moveTo>
                <a:lnTo>
                  <a:pt x="225" y="307"/>
                </a:lnTo>
                <a:lnTo>
                  <a:pt x="235" y="279"/>
                </a:lnTo>
                <a:lnTo>
                  <a:pt x="253" y="238"/>
                </a:lnTo>
                <a:lnTo>
                  <a:pt x="275" y="189"/>
                </a:lnTo>
                <a:lnTo>
                  <a:pt x="301" y="136"/>
                </a:lnTo>
                <a:lnTo>
                  <a:pt x="330" y="83"/>
                </a:lnTo>
                <a:lnTo>
                  <a:pt x="345" y="60"/>
                </a:lnTo>
                <a:lnTo>
                  <a:pt x="360" y="36"/>
                </a:lnTo>
                <a:lnTo>
                  <a:pt x="374" y="17"/>
                </a:lnTo>
                <a:lnTo>
                  <a:pt x="389" y="0"/>
                </a:lnTo>
                <a:lnTo>
                  <a:pt x="390" y="9"/>
                </a:lnTo>
                <a:lnTo>
                  <a:pt x="392" y="29"/>
                </a:lnTo>
                <a:lnTo>
                  <a:pt x="395" y="61"/>
                </a:lnTo>
                <a:lnTo>
                  <a:pt x="396" y="101"/>
                </a:lnTo>
                <a:lnTo>
                  <a:pt x="398" y="146"/>
                </a:lnTo>
                <a:lnTo>
                  <a:pt x="395" y="196"/>
                </a:lnTo>
                <a:lnTo>
                  <a:pt x="393" y="221"/>
                </a:lnTo>
                <a:lnTo>
                  <a:pt x="389" y="246"/>
                </a:lnTo>
                <a:lnTo>
                  <a:pt x="385" y="270"/>
                </a:lnTo>
                <a:lnTo>
                  <a:pt x="379" y="295"/>
                </a:lnTo>
                <a:lnTo>
                  <a:pt x="383" y="295"/>
                </a:lnTo>
                <a:lnTo>
                  <a:pt x="392" y="297"/>
                </a:lnTo>
                <a:lnTo>
                  <a:pt x="402" y="301"/>
                </a:lnTo>
                <a:lnTo>
                  <a:pt x="411" y="307"/>
                </a:lnTo>
                <a:lnTo>
                  <a:pt x="412" y="311"/>
                </a:lnTo>
                <a:lnTo>
                  <a:pt x="414" y="316"/>
                </a:lnTo>
                <a:lnTo>
                  <a:pt x="412" y="322"/>
                </a:lnTo>
                <a:lnTo>
                  <a:pt x="408" y="329"/>
                </a:lnTo>
                <a:lnTo>
                  <a:pt x="401" y="336"/>
                </a:lnTo>
                <a:lnTo>
                  <a:pt x="390" y="344"/>
                </a:lnTo>
                <a:lnTo>
                  <a:pt x="376" y="352"/>
                </a:lnTo>
                <a:lnTo>
                  <a:pt x="357" y="363"/>
                </a:lnTo>
                <a:lnTo>
                  <a:pt x="349" y="371"/>
                </a:lnTo>
                <a:lnTo>
                  <a:pt x="329" y="396"/>
                </a:lnTo>
                <a:lnTo>
                  <a:pt x="300" y="430"/>
                </a:lnTo>
                <a:lnTo>
                  <a:pt x="262" y="471"/>
                </a:lnTo>
                <a:lnTo>
                  <a:pt x="222" y="513"/>
                </a:lnTo>
                <a:lnTo>
                  <a:pt x="180" y="554"/>
                </a:lnTo>
                <a:lnTo>
                  <a:pt x="161" y="573"/>
                </a:lnTo>
                <a:lnTo>
                  <a:pt x="142" y="589"/>
                </a:lnTo>
                <a:lnTo>
                  <a:pt x="124" y="602"/>
                </a:lnTo>
                <a:lnTo>
                  <a:pt x="108" y="613"/>
                </a:lnTo>
                <a:lnTo>
                  <a:pt x="187" y="398"/>
                </a:lnTo>
                <a:lnTo>
                  <a:pt x="187" y="395"/>
                </a:lnTo>
                <a:lnTo>
                  <a:pt x="186" y="389"/>
                </a:lnTo>
                <a:lnTo>
                  <a:pt x="181" y="380"/>
                </a:lnTo>
                <a:lnTo>
                  <a:pt x="174" y="370"/>
                </a:lnTo>
                <a:lnTo>
                  <a:pt x="168" y="365"/>
                </a:lnTo>
                <a:lnTo>
                  <a:pt x="162" y="361"/>
                </a:lnTo>
                <a:lnTo>
                  <a:pt x="153" y="358"/>
                </a:lnTo>
                <a:lnTo>
                  <a:pt x="143" y="354"/>
                </a:lnTo>
                <a:lnTo>
                  <a:pt x="132" y="352"/>
                </a:lnTo>
                <a:lnTo>
                  <a:pt x="118" y="351"/>
                </a:lnTo>
                <a:lnTo>
                  <a:pt x="102" y="351"/>
                </a:lnTo>
                <a:lnTo>
                  <a:pt x="85" y="352"/>
                </a:lnTo>
                <a:lnTo>
                  <a:pt x="51" y="355"/>
                </a:lnTo>
                <a:lnTo>
                  <a:pt x="25" y="355"/>
                </a:lnTo>
                <a:lnTo>
                  <a:pt x="15" y="354"/>
                </a:lnTo>
                <a:lnTo>
                  <a:pt x="7" y="352"/>
                </a:lnTo>
                <a:lnTo>
                  <a:pt x="3" y="351"/>
                </a:lnTo>
                <a:lnTo>
                  <a:pt x="0" y="348"/>
                </a:lnTo>
                <a:lnTo>
                  <a:pt x="0" y="345"/>
                </a:lnTo>
                <a:lnTo>
                  <a:pt x="3" y="342"/>
                </a:lnTo>
                <a:lnTo>
                  <a:pt x="9" y="339"/>
                </a:lnTo>
                <a:lnTo>
                  <a:pt x="19" y="335"/>
                </a:lnTo>
                <a:lnTo>
                  <a:pt x="45" y="327"/>
                </a:lnTo>
                <a:lnTo>
                  <a:pt x="85" y="319"/>
                </a:lnTo>
                <a:lnTo>
                  <a:pt x="127" y="311"/>
                </a:lnTo>
                <a:lnTo>
                  <a:pt x="159" y="308"/>
                </a:lnTo>
                <a:lnTo>
                  <a:pt x="183" y="308"/>
                </a:lnTo>
                <a:lnTo>
                  <a:pt x="200" y="310"/>
                </a:lnTo>
                <a:lnTo>
                  <a:pt x="211" y="311"/>
                </a:lnTo>
                <a:lnTo>
                  <a:pt x="216" y="314"/>
                </a:lnTo>
                <a:lnTo>
                  <a:pt x="219" y="317"/>
                </a:lnTo>
                <a:lnTo>
                  <a:pt x="221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55" name="Freeform 807">
            <a:extLst>
              <a:ext uri="{FF2B5EF4-FFF2-40B4-BE49-F238E27FC236}">
                <a16:creationId xmlns:a16="http://schemas.microsoft.com/office/drawing/2014/main" id="{AC864EC3-E264-4545-909A-527EAA753A74}"/>
              </a:ext>
            </a:extLst>
          </p:cNvPr>
          <p:cNvSpPr>
            <a:spLocks/>
          </p:cNvSpPr>
          <p:nvPr/>
        </p:nvSpPr>
        <p:spPr bwMode="auto">
          <a:xfrm>
            <a:off x="6251575" y="2973388"/>
            <a:ext cx="55563" cy="82550"/>
          </a:xfrm>
          <a:custGeom>
            <a:avLst/>
            <a:gdLst>
              <a:gd name="T0" fmla="*/ 225 w 412"/>
              <a:gd name="T1" fmla="*/ 307 h 612"/>
              <a:gd name="T2" fmla="*/ 253 w 412"/>
              <a:gd name="T3" fmla="*/ 238 h 612"/>
              <a:gd name="T4" fmla="*/ 301 w 412"/>
              <a:gd name="T5" fmla="*/ 136 h 612"/>
              <a:gd name="T6" fmla="*/ 344 w 412"/>
              <a:gd name="T7" fmla="*/ 60 h 612"/>
              <a:gd name="T8" fmla="*/ 374 w 412"/>
              <a:gd name="T9" fmla="*/ 17 h 612"/>
              <a:gd name="T10" fmla="*/ 391 w 412"/>
              <a:gd name="T11" fmla="*/ 7 h 612"/>
              <a:gd name="T12" fmla="*/ 395 w 412"/>
              <a:gd name="T13" fmla="*/ 61 h 612"/>
              <a:gd name="T14" fmla="*/ 396 w 412"/>
              <a:gd name="T15" fmla="*/ 147 h 612"/>
              <a:gd name="T16" fmla="*/ 392 w 412"/>
              <a:gd name="T17" fmla="*/ 221 h 612"/>
              <a:gd name="T18" fmla="*/ 385 w 412"/>
              <a:gd name="T19" fmla="*/ 270 h 612"/>
              <a:gd name="T20" fmla="*/ 382 w 412"/>
              <a:gd name="T21" fmla="*/ 295 h 612"/>
              <a:gd name="T22" fmla="*/ 401 w 412"/>
              <a:gd name="T23" fmla="*/ 301 h 612"/>
              <a:gd name="T24" fmla="*/ 412 w 412"/>
              <a:gd name="T25" fmla="*/ 311 h 612"/>
              <a:gd name="T26" fmla="*/ 411 w 412"/>
              <a:gd name="T27" fmla="*/ 321 h 612"/>
              <a:gd name="T28" fmla="*/ 401 w 412"/>
              <a:gd name="T29" fmla="*/ 335 h 612"/>
              <a:gd name="T30" fmla="*/ 374 w 412"/>
              <a:gd name="T31" fmla="*/ 352 h 612"/>
              <a:gd name="T32" fmla="*/ 348 w 412"/>
              <a:gd name="T33" fmla="*/ 371 h 612"/>
              <a:gd name="T34" fmla="*/ 298 w 412"/>
              <a:gd name="T35" fmla="*/ 430 h 612"/>
              <a:gd name="T36" fmla="*/ 221 w 412"/>
              <a:gd name="T37" fmla="*/ 513 h 612"/>
              <a:gd name="T38" fmla="*/ 161 w 412"/>
              <a:gd name="T39" fmla="*/ 573 h 612"/>
              <a:gd name="T40" fmla="*/ 124 w 412"/>
              <a:gd name="T41" fmla="*/ 602 h 612"/>
              <a:gd name="T42" fmla="*/ 187 w 412"/>
              <a:gd name="T43" fmla="*/ 397 h 612"/>
              <a:gd name="T44" fmla="*/ 184 w 412"/>
              <a:gd name="T45" fmla="*/ 389 h 612"/>
              <a:gd name="T46" fmla="*/ 174 w 412"/>
              <a:gd name="T47" fmla="*/ 370 h 612"/>
              <a:gd name="T48" fmla="*/ 162 w 412"/>
              <a:gd name="T49" fmla="*/ 361 h 612"/>
              <a:gd name="T50" fmla="*/ 143 w 412"/>
              <a:gd name="T51" fmla="*/ 355 h 612"/>
              <a:gd name="T52" fmla="*/ 118 w 412"/>
              <a:gd name="T53" fmla="*/ 351 h 612"/>
              <a:gd name="T54" fmla="*/ 85 w 412"/>
              <a:gd name="T55" fmla="*/ 352 h 612"/>
              <a:gd name="T56" fmla="*/ 23 w 412"/>
              <a:gd name="T57" fmla="*/ 355 h 612"/>
              <a:gd name="T58" fmla="*/ 7 w 412"/>
              <a:gd name="T59" fmla="*/ 352 h 612"/>
              <a:gd name="T60" fmla="*/ 0 w 412"/>
              <a:gd name="T61" fmla="*/ 348 h 612"/>
              <a:gd name="T62" fmla="*/ 3 w 412"/>
              <a:gd name="T63" fmla="*/ 342 h 612"/>
              <a:gd name="T64" fmla="*/ 18 w 412"/>
              <a:gd name="T65" fmla="*/ 335 h 612"/>
              <a:gd name="T66" fmla="*/ 85 w 412"/>
              <a:gd name="T67" fmla="*/ 319 h 612"/>
              <a:gd name="T68" fmla="*/ 158 w 412"/>
              <a:gd name="T69" fmla="*/ 308 h 612"/>
              <a:gd name="T70" fmla="*/ 199 w 412"/>
              <a:gd name="T71" fmla="*/ 310 h 612"/>
              <a:gd name="T72" fmla="*/ 216 w 412"/>
              <a:gd name="T73" fmla="*/ 314 h 612"/>
              <a:gd name="T74" fmla="*/ 221 w 412"/>
              <a:gd name="T75" fmla="*/ 319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2" h="612">
                <a:moveTo>
                  <a:pt x="221" y="319"/>
                </a:moveTo>
                <a:lnTo>
                  <a:pt x="225" y="307"/>
                </a:lnTo>
                <a:lnTo>
                  <a:pt x="235" y="279"/>
                </a:lnTo>
                <a:lnTo>
                  <a:pt x="253" y="238"/>
                </a:lnTo>
                <a:lnTo>
                  <a:pt x="275" y="188"/>
                </a:lnTo>
                <a:lnTo>
                  <a:pt x="301" y="136"/>
                </a:lnTo>
                <a:lnTo>
                  <a:pt x="329" y="83"/>
                </a:lnTo>
                <a:lnTo>
                  <a:pt x="344" y="60"/>
                </a:lnTo>
                <a:lnTo>
                  <a:pt x="358" y="36"/>
                </a:lnTo>
                <a:lnTo>
                  <a:pt x="374" y="17"/>
                </a:lnTo>
                <a:lnTo>
                  <a:pt x="389" y="0"/>
                </a:lnTo>
                <a:lnTo>
                  <a:pt x="391" y="7"/>
                </a:lnTo>
                <a:lnTo>
                  <a:pt x="392" y="29"/>
                </a:lnTo>
                <a:lnTo>
                  <a:pt x="395" y="61"/>
                </a:lnTo>
                <a:lnTo>
                  <a:pt x="396" y="101"/>
                </a:lnTo>
                <a:lnTo>
                  <a:pt x="396" y="147"/>
                </a:lnTo>
                <a:lnTo>
                  <a:pt x="395" y="196"/>
                </a:lnTo>
                <a:lnTo>
                  <a:pt x="392" y="221"/>
                </a:lnTo>
                <a:lnTo>
                  <a:pt x="389" y="247"/>
                </a:lnTo>
                <a:lnTo>
                  <a:pt x="385" y="270"/>
                </a:lnTo>
                <a:lnTo>
                  <a:pt x="379" y="295"/>
                </a:lnTo>
                <a:lnTo>
                  <a:pt x="382" y="295"/>
                </a:lnTo>
                <a:lnTo>
                  <a:pt x="391" y="298"/>
                </a:lnTo>
                <a:lnTo>
                  <a:pt x="401" y="301"/>
                </a:lnTo>
                <a:lnTo>
                  <a:pt x="410" y="307"/>
                </a:lnTo>
                <a:lnTo>
                  <a:pt x="412" y="311"/>
                </a:lnTo>
                <a:lnTo>
                  <a:pt x="412" y="316"/>
                </a:lnTo>
                <a:lnTo>
                  <a:pt x="411" y="321"/>
                </a:lnTo>
                <a:lnTo>
                  <a:pt x="408" y="327"/>
                </a:lnTo>
                <a:lnTo>
                  <a:pt x="401" y="335"/>
                </a:lnTo>
                <a:lnTo>
                  <a:pt x="389" y="343"/>
                </a:lnTo>
                <a:lnTo>
                  <a:pt x="374" y="352"/>
                </a:lnTo>
                <a:lnTo>
                  <a:pt x="357" y="362"/>
                </a:lnTo>
                <a:lnTo>
                  <a:pt x="348" y="371"/>
                </a:lnTo>
                <a:lnTo>
                  <a:pt x="329" y="395"/>
                </a:lnTo>
                <a:lnTo>
                  <a:pt x="298" y="430"/>
                </a:lnTo>
                <a:lnTo>
                  <a:pt x="262" y="471"/>
                </a:lnTo>
                <a:lnTo>
                  <a:pt x="221" y="513"/>
                </a:lnTo>
                <a:lnTo>
                  <a:pt x="180" y="554"/>
                </a:lnTo>
                <a:lnTo>
                  <a:pt x="161" y="573"/>
                </a:lnTo>
                <a:lnTo>
                  <a:pt x="142" y="589"/>
                </a:lnTo>
                <a:lnTo>
                  <a:pt x="124" y="602"/>
                </a:lnTo>
                <a:lnTo>
                  <a:pt x="108" y="612"/>
                </a:lnTo>
                <a:lnTo>
                  <a:pt x="187" y="397"/>
                </a:lnTo>
                <a:lnTo>
                  <a:pt x="186" y="395"/>
                </a:lnTo>
                <a:lnTo>
                  <a:pt x="184" y="389"/>
                </a:lnTo>
                <a:lnTo>
                  <a:pt x="181" y="380"/>
                </a:lnTo>
                <a:lnTo>
                  <a:pt x="174" y="370"/>
                </a:lnTo>
                <a:lnTo>
                  <a:pt x="168" y="365"/>
                </a:lnTo>
                <a:lnTo>
                  <a:pt x="162" y="361"/>
                </a:lnTo>
                <a:lnTo>
                  <a:pt x="154" y="358"/>
                </a:lnTo>
                <a:lnTo>
                  <a:pt x="143" y="355"/>
                </a:lnTo>
                <a:lnTo>
                  <a:pt x="132" y="352"/>
                </a:lnTo>
                <a:lnTo>
                  <a:pt x="118" y="351"/>
                </a:lnTo>
                <a:lnTo>
                  <a:pt x="102" y="351"/>
                </a:lnTo>
                <a:lnTo>
                  <a:pt x="85" y="352"/>
                </a:lnTo>
                <a:lnTo>
                  <a:pt x="50" y="355"/>
                </a:lnTo>
                <a:lnTo>
                  <a:pt x="23" y="355"/>
                </a:lnTo>
                <a:lnTo>
                  <a:pt x="15" y="354"/>
                </a:lnTo>
                <a:lnTo>
                  <a:pt x="7" y="352"/>
                </a:lnTo>
                <a:lnTo>
                  <a:pt x="1" y="351"/>
                </a:lnTo>
                <a:lnTo>
                  <a:pt x="0" y="348"/>
                </a:lnTo>
                <a:lnTo>
                  <a:pt x="0" y="345"/>
                </a:lnTo>
                <a:lnTo>
                  <a:pt x="3" y="342"/>
                </a:lnTo>
                <a:lnTo>
                  <a:pt x="9" y="339"/>
                </a:lnTo>
                <a:lnTo>
                  <a:pt x="18" y="335"/>
                </a:lnTo>
                <a:lnTo>
                  <a:pt x="45" y="327"/>
                </a:lnTo>
                <a:lnTo>
                  <a:pt x="85" y="319"/>
                </a:lnTo>
                <a:lnTo>
                  <a:pt x="126" y="311"/>
                </a:lnTo>
                <a:lnTo>
                  <a:pt x="158" y="308"/>
                </a:lnTo>
                <a:lnTo>
                  <a:pt x="183" y="308"/>
                </a:lnTo>
                <a:lnTo>
                  <a:pt x="199" y="310"/>
                </a:lnTo>
                <a:lnTo>
                  <a:pt x="211" y="313"/>
                </a:lnTo>
                <a:lnTo>
                  <a:pt x="216" y="314"/>
                </a:lnTo>
                <a:lnTo>
                  <a:pt x="219" y="317"/>
                </a:lnTo>
                <a:lnTo>
                  <a:pt x="221" y="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56" name="Freeform 808">
            <a:extLst>
              <a:ext uri="{FF2B5EF4-FFF2-40B4-BE49-F238E27FC236}">
                <a16:creationId xmlns:a16="http://schemas.microsoft.com/office/drawing/2014/main" id="{E169F046-1CB5-448F-BC75-2B55FB4F8A2E}"/>
              </a:ext>
            </a:extLst>
          </p:cNvPr>
          <p:cNvSpPr>
            <a:spLocks/>
          </p:cNvSpPr>
          <p:nvPr/>
        </p:nvSpPr>
        <p:spPr bwMode="auto">
          <a:xfrm>
            <a:off x="6388100" y="2930525"/>
            <a:ext cx="55563" cy="80963"/>
          </a:xfrm>
          <a:custGeom>
            <a:avLst/>
            <a:gdLst>
              <a:gd name="T0" fmla="*/ 225 w 414"/>
              <a:gd name="T1" fmla="*/ 307 h 612"/>
              <a:gd name="T2" fmla="*/ 253 w 414"/>
              <a:gd name="T3" fmla="*/ 239 h 612"/>
              <a:gd name="T4" fmla="*/ 301 w 414"/>
              <a:gd name="T5" fmla="*/ 135 h 612"/>
              <a:gd name="T6" fmla="*/ 345 w 414"/>
              <a:gd name="T7" fmla="*/ 59 h 612"/>
              <a:gd name="T8" fmla="*/ 374 w 414"/>
              <a:gd name="T9" fmla="*/ 16 h 612"/>
              <a:gd name="T10" fmla="*/ 390 w 414"/>
              <a:gd name="T11" fmla="*/ 8 h 612"/>
              <a:gd name="T12" fmla="*/ 395 w 414"/>
              <a:gd name="T13" fmla="*/ 60 h 612"/>
              <a:gd name="T14" fmla="*/ 398 w 414"/>
              <a:gd name="T15" fmla="*/ 147 h 612"/>
              <a:gd name="T16" fmla="*/ 392 w 414"/>
              <a:gd name="T17" fmla="*/ 221 h 612"/>
              <a:gd name="T18" fmla="*/ 384 w 414"/>
              <a:gd name="T19" fmla="*/ 271 h 612"/>
              <a:gd name="T20" fmla="*/ 383 w 414"/>
              <a:gd name="T21" fmla="*/ 294 h 612"/>
              <a:gd name="T22" fmla="*/ 402 w 414"/>
              <a:gd name="T23" fmla="*/ 300 h 612"/>
              <a:gd name="T24" fmla="*/ 412 w 414"/>
              <a:gd name="T25" fmla="*/ 310 h 612"/>
              <a:gd name="T26" fmla="*/ 412 w 414"/>
              <a:gd name="T27" fmla="*/ 321 h 612"/>
              <a:gd name="T28" fmla="*/ 400 w 414"/>
              <a:gd name="T29" fmla="*/ 335 h 612"/>
              <a:gd name="T30" fmla="*/ 376 w 414"/>
              <a:gd name="T31" fmla="*/ 353 h 612"/>
              <a:gd name="T32" fmla="*/ 349 w 414"/>
              <a:gd name="T33" fmla="*/ 372 h 612"/>
              <a:gd name="T34" fmla="*/ 300 w 414"/>
              <a:gd name="T35" fmla="*/ 429 h 612"/>
              <a:gd name="T36" fmla="*/ 222 w 414"/>
              <a:gd name="T37" fmla="*/ 514 h 612"/>
              <a:gd name="T38" fmla="*/ 161 w 414"/>
              <a:gd name="T39" fmla="*/ 572 h 612"/>
              <a:gd name="T40" fmla="*/ 124 w 414"/>
              <a:gd name="T41" fmla="*/ 601 h 612"/>
              <a:gd name="T42" fmla="*/ 187 w 414"/>
              <a:gd name="T43" fmla="*/ 397 h 612"/>
              <a:gd name="T44" fmla="*/ 185 w 414"/>
              <a:gd name="T45" fmla="*/ 388 h 612"/>
              <a:gd name="T46" fmla="*/ 174 w 414"/>
              <a:gd name="T47" fmla="*/ 370 h 612"/>
              <a:gd name="T48" fmla="*/ 162 w 414"/>
              <a:gd name="T49" fmla="*/ 362 h 612"/>
              <a:gd name="T50" fmla="*/ 143 w 414"/>
              <a:gd name="T51" fmla="*/ 354 h 612"/>
              <a:gd name="T52" fmla="*/ 118 w 414"/>
              <a:gd name="T53" fmla="*/ 350 h 612"/>
              <a:gd name="T54" fmla="*/ 85 w 414"/>
              <a:gd name="T55" fmla="*/ 351 h 612"/>
              <a:gd name="T56" fmla="*/ 25 w 414"/>
              <a:gd name="T57" fmla="*/ 354 h 612"/>
              <a:gd name="T58" fmla="*/ 7 w 414"/>
              <a:gd name="T59" fmla="*/ 353 h 612"/>
              <a:gd name="T60" fmla="*/ 0 w 414"/>
              <a:gd name="T61" fmla="*/ 348 h 612"/>
              <a:gd name="T62" fmla="*/ 3 w 414"/>
              <a:gd name="T63" fmla="*/ 343 h 612"/>
              <a:gd name="T64" fmla="*/ 17 w 414"/>
              <a:gd name="T65" fmla="*/ 335 h 612"/>
              <a:gd name="T66" fmla="*/ 85 w 414"/>
              <a:gd name="T67" fmla="*/ 318 h 612"/>
              <a:gd name="T68" fmla="*/ 158 w 414"/>
              <a:gd name="T69" fmla="*/ 307 h 612"/>
              <a:gd name="T70" fmla="*/ 199 w 414"/>
              <a:gd name="T71" fmla="*/ 309 h 612"/>
              <a:gd name="T72" fmla="*/ 216 w 414"/>
              <a:gd name="T73" fmla="*/ 315 h 612"/>
              <a:gd name="T74" fmla="*/ 221 w 414"/>
              <a:gd name="T75" fmla="*/ 318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2">
                <a:moveTo>
                  <a:pt x="221" y="318"/>
                </a:moveTo>
                <a:lnTo>
                  <a:pt x="225" y="307"/>
                </a:lnTo>
                <a:lnTo>
                  <a:pt x="235" y="280"/>
                </a:lnTo>
                <a:lnTo>
                  <a:pt x="253" y="239"/>
                </a:lnTo>
                <a:lnTo>
                  <a:pt x="275" y="189"/>
                </a:lnTo>
                <a:lnTo>
                  <a:pt x="301" y="135"/>
                </a:lnTo>
                <a:lnTo>
                  <a:pt x="330" y="84"/>
                </a:lnTo>
                <a:lnTo>
                  <a:pt x="345" y="59"/>
                </a:lnTo>
                <a:lnTo>
                  <a:pt x="360" y="37"/>
                </a:lnTo>
                <a:lnTo>
                  <a:pt x="374" y="16"/>
                </a:lnTo>
                <a:lnTo>
                  <a:pt x="389" y="0"/>
                </a:lnTo>
                <a:lnTo>
                  <a:pt x="390" y="8"/>
                </a:lnTo>
                <a:lnTo>
                  <a:pt x="392" y="28"/>
                </a:lnTo>
                <a:lnTo>
                  <a:pt x="395" y="60"/>
                </a:lnTo>
                <a:lnTo>
                  <a:pt x="396" y="100"/>
                </a:lnTo>
                <a:lnTo>
                  <a:pt x="398" y="147"/>
                </a:lnTo>
                <a:lnTo>
                  <a:pt x="395" y="195"/>
                </a:lnTo>
                <a:lnTo>
                  <a:pt x="392" y="221"/>
                </a:lnTo>
                <a:lnTo>
                  <a:pt x="389" y="246"/>
                </a:lnTo>
                <a:lnTo>
                  <a:pt x="384" y="271"/>
                </a:lnTo>
                <a:lnTo>
                  <a:pt x="379" y="294"/>
                </a:lnTo>
                <a:lnTo>
                  <a:pt x="383" y="294"/>
                </a:lnTo>
                <a:lnTo>
                  <a:pt x="392" y="297"/>
                </a:lnTo>
                <a:lnTo>
                  <a:pt x="402" y="300"/>
                </a:lnTo>
                <a:lnTo>
                  <a:pt x="411" y="307"/>
                </a:lnTo>
                <a:lnTo>
                  <a:pt x="412" y="310"/>
                </a:lnTo>
                <a:lnTo>
                  <a:pt x="414" y="316"/>
                </a:lnTo>
                <a:lnTo>
                  <a:pt x="412" y="321"/>
                </a:lnTo>
                <a:lnTo>
                  <a:pt x="408" y="328"/>
                </a:lnTo>
                <a:lnTo>
                  <a:pt x="400" y="335"/>
                </a:lnTo>
                <a:lnTo>
                  <a:pt x="390" y="343"/>
                </a:lnTo>
                <a:lnTo>
                  <a:pt x="376" y="353"/>
                </a:lnTo>
                <a:lnTo>
                  <a:pt x="357" y="363"/>
                </a:lnTo>
                <a:lnTo>
                  <a:pt x="349" y="372"/>
                </a:lnTo>
                <a:lnTo>
                  <a:pt x="329" y="395"/>
                </a:lnTo>
                <a:lnTo>
                  <a:pt x="300" y="429"/>
                </a:lnTo>
                <a:lnTo>
                  <a:pt x="262" y="470"/>
                </a:lnTo>
                <a:lnTo>
                  <a:pt x="222" y="514"/>
                </a:lnTo>
                <a:lnTo>
                  <a:pt x="181" y="553"/>
                </a:lnTo>
                <a:lnTo>
                  <a:pt x="161" y="572"/>
                </a:lnTo>
                <a:lnTo>
                  <a:pt x="142" y="588"/>
                </a:lnTo>
                <a:lnTo>
                  <a:pt x="124" y="601"/>
                </a:lnTo>
                <a:lnTo>
                  <a:pt x="108" y="612"/>
                </a:lnTo>
                <a:lnTo>
                  <a:pt x="187" y="397"/>
                </a:lnTo>
                <a:lnTo>
                  <a:pt x="187" y="395"/>
                </a:lnTo>
                <a:lnTo>
                  <a:pt x="185" y="388"/>
                </a:lnTo>
                <a:lnTo>
                  <a:pt x="181" y="379"/>
                </a:lnTo>
                <a:lnTo>
                  <a:pt x="174" y="370"/>
                </a:lnTo>
                <a:lnTo>
                  <a:pt x="168" y="366"/>
                </a:lnTo>
                <a:lnTo>
                  <a:pt x="162" y="362"/>
                </a:lnTo>
                <a:lnTo>
                  <a:pt x="153" y="357"/>
                </a:lnTo>
                <a:lnTo>
                  <a:pt x="143" y="354"/>
                </a:lnTo>
                <a:lnTo>
                  <a:pt x="131" y="351"/>
                </a:lnTo>
                <a:lnTo>
                  <a:pt x="118" y="350"/>
                </a:lnTo>
                <a:lnTo>
                  <a:pt x="104" y="350"/>
                </a:lnTo>
                <a:lnTo>
                  <a:pt x="85" y="351"/>
                </a:lnTo>
                <a:lnTo>
                  <a:pt x="51" y="354"/>
                </a:lnTo>
                <a:lnTo>
                  <a:pt x="25" y="354"/>
                </a:lnTo>
                <a:lnTo>
                  <a:pt x="14" y="354"/>
                </a:lnTo>
                <a:lnTo>
                  <a:pt x="7" y="353"/>
                </a:lnTo>
                <a:lnTo>
                  <a:pt x="3" y="350"/>
                </a:lnTo>
                <a:lnTo>
                  <a:pt x="0" y="348"/>
                </a:lnTo>
                <a:lnTo>
                  <a:pt x="0" y="345"/>
                </a:lnTo>
                <a:lnTo>
                  <a:pt x="3" y="343"/>
                </a:lnTo>
                <a:lnTo>
                  <a:pt x="8" y="338"/>
                </a:lnTo>
                <a:lnTo>
                  <a:pt x="17" y="335"/>
                </a:lnTo>
                <a:lnTo>
                  <a:pt x="45" y="326"/>
                </a:lnTo>
                <a:lnTo>
                  <a:pt x="85" y="318"/>
                </a:lnTo>
                <a:lnTo>
                  <a:pt x="126" y="312"/>
                </a:lnTo>
                <a:lnTo>
                  <a:pt x="158" y="307"/>
                </a:lnTo>
                <a:lnTo>
                  <a:pt x="183" y="307"/>
                </a:lnTo>
                <a:lnTo>
                  <a:pt x="199" y="309"/>
                </a:lnTo>
                <a:lnTo>
                  <a:pt x="210" y="312"/>
                </a:lnTo>
                <a:lnTo>
                  <a:pt x="216" y="315"/>
                </a:lnTo>
                <a:lnTo>
                  <a:pt x="219" y="316"/>
                </a:lnTo>
                <a:lnTo>
                  <a:pt x="221" y="3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57" name="Freeform 809">
            <a:extLst>
              <a:ext uri="{FF2B5EF4-FFF2-40B4-BE49-F238E27FC236}">
                <a16:creationId xmlns:a16="http://schemas.microsoft.com/office/drawing/2014/main" id="{CD72F8D7-4C4E-44C4-8A55-B386664CEFAB}"/>
              </a:ext>
            </a:extLst>
          </p:cNvPr>
          <p:cNvSpPr>
            <a:spLocks/>
          </p:cNvSpPr>
          <p:nvPr/>
        </p:nvSpPr>
        <p:spPr bwMode="auto">
          <a:xfrm>
            <a:off x="6078538" y="3130550"/>
            <a:ext cx="55562" cy="80963"/>
          </a:xfrm>
          <a:custGeom>
            <a:avLst/>
            <a:gdLst>
              <a:gd name="T0" fmla="*/ 225 w 414"/>
              <a:gd name="T1" fmla="*/ 307 h 611"/>
              <a:gd name="T2" fmla="*/ 253 w 414"/>
              <a:gd name="T3" fmla="*/ 237 h 611"/>
              <a:gd name="T4" fmla="*/ 301 w 414"/>
              <a:gd name="T5" fmla="*/ 134 h 611"/>
              <a:gd name="T6" fmla="*/ 345 w 414"/>
              <a:gd name="T7" fmla="*/ 58 h 611"/>
              <a:gd name="T8" fmla="*/ 374 w 414"/>
              <a:gd name="T9" fmla="*/ 16 h 611"/>
              <a:gd name="T10" fmla="*/ 390 w 414"/>
              <a:gd name="T11" fmla="*/ 7 h 611"/>
              <a:gd name="T12" fmla="*/ 395 w 414"/>
              <a:gd name="T13" fmla="*/ 60 h 611"/>
              <a:gd name="T14" fmla="*/ 398 w 414"/>
              <a:gd name="T15" fmla="*/ 146 h 611"/>
              <a:gd name="T16" fmla="*/ 392 w 414"/>
              <a:gd name="T17" fmla="*/ 221 h 611"/>
              <a:gd name="T18" fmla="*/ 385 w 414"/>
              <a:gd name="T19" fmla="*/ 270 h 611"/>
              <a:gd name="T20" fmla="*/ 383 w 414"/>
              <a:gd name="T21" fmla="*/ 294 h 611"/>
              <a:gd name="T22" fmla="*/ 402 w 414"/>
              <a:gd name="T23" fmla="*/ 299 h 611"/>
              <a:gd name="T24" fmla="*/ 412 w 414"/>
              <a:gd name="T25" fmla="*/ 310 h 611"/>
              <a:gd name="T26" fmla="*/ 412 w 414"/>
              <a:gd name="T27" fmla="*/ 320 h 611"/>
              <a:gd name="T28" fmla="*/ 401 w 414"/>
              <a:gd name="T29" fmla="*/ 335 h 611"/>
              <a:gd name="T30" fmla="*/ 376 w 414"/>
              <a:gd name="T31" fmla="*/ 351 h 611"/>
              <a:gd name="T32" fmla="*/ 349 w 414"/>
              <a:gd name="T33" fmla="*/ 371 h 611"/>
              <a:gd name="T34" fmla="*/ 298 w 414"/>
              <a:gd name="T35" fmla="*/ 428 h 611"/>
              <a:gd name="T36" fmla="*/ 222 w 414"/>
              <a:gd name="T37" fmla="*/ 513 h 611"/>
              <a:gd name="T38" fmla="*/ 161 w 414"/>
              <a:gd name="T39" fmla="*/ 571 h 611"/>
              <a:gd name="T40" fmla="*/ 124 w 414"/>
              <a:gd name="T41" fmla="*/ 601 h 611"/>
              <a:gd name="T42" fmla="*/ 187 w 414"/>
              <a:gd name="T43" fmla="*/ 396 h 611"/>
              <a:gd name="T44" fmla="*/ 186 w 414"/>
              <a:gd name="T45" fmla="*/ 387 h 611"/>
              <a:gd name="T46" fmla="*/ 174 w 414"/>
              <a:gd name="T47" fmla="*/ 370 h 611"/>
              <a:gd name="T48" fmla="*/ 162 w 414"/>
              <a:gd name="T49" fmla="*/ 359 h 611"/>
              <a:gd name="T50" fmla="*/ 143 w 414"/>
              <a:gd name="T51" fmla="*/ 354 h 611"/>
              <a:gd name="T52" fmla="*/ 118 w 414"/>
              <a:gd name="T53" fmla="*/ 349 h 611"/>
              <a:gd name="T54" fmla="*/ 85 w 414"/>
              <a:gd name="T55" fmla="*/ 351 h 611"/>
              <a:gd name="T56" fmla="*/ 25 w 414"/>
              <a:gd name="T57" fmla="*/ 354 h 611"/>
              <a:gd name="T58" fmla="*/ 7 w 414"/>
              <a:gd name="T59" fmla="*/ 352 h 611"/>
              <a:gd name="T60" fmla="*/ 0 w 414"/>
              <a:gd name="T61" fmla="*/ 346 h 611"/>
              <a:gd name="T62" fmla="*/ 3 w 414"/>
              <a:gd name="T63" fmla="*/ 340 h 611"/>
              <a:gd name="T64" fmla="*/ 17 w 414"/>
              <a:gd name="T65" fmla="*/ 333 h 611"/>
              <a:gd name="T66" fmla="*/ 85 w 414"/>
              <a:gd name="T67" fmla="*/ 317 h 611"/>
              <a:gd name="T68" fmla="*/ 159 w 414"/>
              <a:gd name="T69" fmla="*/ 307 h 611"/>
              <a:gd name="T70" fmla="*/ 199 w 414"/>
              <a:gd name="T71" fmla="*/ 308 h 611"/>
              <a:gd name="T72" fmla="*/ 216 w 414"/>
              <a:gd name="T73" fmla="*/ 313 h 611"/>
              <a:gd name="T74" fmla="*/ 221 w 414"/>
              <a:gd name="T75" fmla="*/ 317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611">
                <a:moveTo>
                  <a:pt x="221" y="317"/>
                </a:moveTo>
                <a:lnTo>
                  <a:pt x="225" y="307"/>
                </a:lnTo>
                <a:lnTo>
                  <a:pt x="235" y="278"/>
                </a:lnTo>
                <a:lnTo>
                  <a:pt x="253" y="237"/>
                </a:lnTo>
                <a:lnTo>
                  <a:pt x="275" y="187"/>
                </a:lnTo>
                <a:lnTo>
                  <a:pt x="301" y="134"/>
                </a:lnTo>
                <a:lnTo>
                  <a:pt x="330" y="82"/>
                </a:lnTo>
                <a:lnTo>
                  <a:pt x="345" y="58"/>
                </a:lnTo>
                <a:lnTo>
                  <a:pt x="360" y="36"/>
                </a:lnTo>
                <a:lnTo>
                  <a:pt x="374" y="16"/>
                </a:lnTo>
                <a:lnTo>
                  <a:pt x="390" y="0"/>
                </a:lnTo>
                <a:lnTo>
                  <a:pt x="390" y="7"/>
                </a:lnTo>
                <a:lnTo>
                  <a:pt x="393" y="28"/>
                </a:lnTo>
                <a:lnTo>
                  <a:pt x="395" y="60"/>
                </a:lnTo>
                <a:lnTo>
                  <a:pt x="398" y="99"/>
                </a:lnTo>
                <a:lnTo>
                  <a:pt x="398" y="146"/>
                </a:lnTo>
                <a:lnTo>
                  <a:pt x="395" y="194"/>
                </a:lnTo>
                <a:lnTo>
                  <a:pt x="392" y="221"/>
                </a:lnTo>
                <a:lnTo>
                  <a:pt x="389" y="245"/>
                </a:lnTo>
                <a:lnTo>
                  <a:pt x="385" y="270"/>
                </a:lnTo>
                <a:lnTo>
                  <a:pt x="379" y="294"/>
                </a:lnTo>
                <a:lnTo>
                  <a:pt x="383" y="294"/>
                </a:lnTo>
                <a:lnTo>
                  <a:pt x="392" y="297"/>
                </a:lnTo>
                <a:lnTo>
                  <a:pt x="402" y="299"/>
                </a:lnTo>
                <a:lnTo>
                  <a:pt x="411" y="305"/>
                </a:lnTo>
                <a:lnTo>
                  <a:pt x="412" y="310"/>
                </a:lnTo>
                <a:lnTo>
                  <a:pt x="414" y="316"/>
                </a:lnTo>
                <a:lnTo>
                  <a:pt x="412" y="320"/>
                </a:lnTo>
                <a:lnTo>
                  <a:pt x="408" y="327"/>
                </a:lnTo>
                <a:lnTo>
                  <a:pt x="401" y="335"/>
                </a:lnTo>
                <a:lnTo>
                  <a:pt x="390" y="342"/>
                </a:lnTo>
                <a:lnTo>
                  <a:pt x="376" y="351"/>
                </a:lnTo>
                <a:lnTo>
                  <a:pt x="357" y="361"/>
                </a:lnTo>
                <a:lnTo>
                  <a:pt x="349" y="371"/>
                </a:lnTo>
                <a:lnTo>
                  <a:pt x="329" y="394"/>
                </a:lnTo>
                <a:lnTo>
                  <a:pt x="298" y="428"/>
                </a:lnTo>
                <a:lnTo>
                  <a:pt x="262" y="469"/>
                </a:lnTo>
                <a:lnTo>
                  <a:pt x="222" y="513"/>
                </a:lnTo>
                <a:lnTo>
                  <a:pt x="180" y="552"/>
                </a:lnTo>
                <a:lnTo>
                  <a:pt x="161" y="571"/>
                </a:lnTo>
                <a:lnTo>
                  <a:pt x="142" y="587"/>
                </a:lnTo>
                <a:lnTo>
                  <a:pt x="124" y="601"/>
                </a:lnTo>
                <a:lnTo>
                  <a:pt x="108" y="611"/>
                </a:lnTo>
                <a:lnTo>
                  <a:pt x="187" y="396"/>
                </a:lnTo>
                <a:lnTo>
                  <a:pt x="187" y="393"/>
                </a:lnTo>
                <a:lnTo>
                  <a:pt x="186" y="387"/>
                </a:lnTo>
                <a:lnTo>
                  <a:pt x="181" y="378"/>
                </a:lnTo>
                <a:lnTo>
                  <a:pt x="174" y="370"/>
                </a:lnTo>
                <a:lnTo>
                  <a:pt x="168" y="364"/>
                </a:lnTo>
                <a:lnTo>
                  <a:pt x="162" y="359"/>
                </a:lnTo>
                <a:lnTo>
                  <a:pt x="153" y="356"/>
                </a:lnTo>
                <a:lnTo>
                  <a:pt x="143" y="354"/>
                </a:lnTo>
                <a:lnTo>
                  <a:pt x="132" y="351"/>
                </a:lnTo>
                <a:lnTo>
                  <a:pt x="118" y="349"/>
                </a:lnTo>
                <a:lnTo>
                  <a:pt x="102" y="349"/>
                </a:lnTo>
                <a:lnTo>
                  <a:pt x="85" y="351"/>
                </a:lnTo>
                <a:lnTo>
                  <a:pt x="51" y="354"/>
                </a:lnTo>
                <a:lnTo>
                  <a:pt x="25" y="354"/>
                </a:lnTo>
                <a:lnTo>
                  <a:pt x="15" y="354"/>
                </a:lnTo>
                <a:lnTo>
                  <a:pt x="7" y="352"/>
                </a:lnTo>
                <a:lnTo>
                  <a:pt x="3" y="349"/>
                </a:lnTo>
                <a:lnTo>
                  <a:pt x="0" y="346"/>
                </a:lnTo>
                <a:lnTo>
                  <a:pt x="0" y="345"/>
                </a:lnTo>
                <a:lnTo>
                  <a:pt x="3" y="340"/>
                </a:lnTo>
                <a:lnTo>
                  <a:pt x="9" y="337"/>
                </a:lnTo>
                <a:lnTo>
                  <a:pt x="17" y="333"/>
                </a:lnTo>
                <a:lnTo>
                  <a:pt x="45" y="326"/>
                </a:lnTo>
                <a:lnTo>
                  <a:pt x="85" y="317"/>
                </a:lnTo>
                <a:lnTo>
                  <a:pt x="127" y="310"/>
                </a:lnTo>
                <a:lnTo>
                  <a:pt x="159" y="307"/>
                </a:lnTo>
                <a:lnTo>
                  <a:pt x="183" y="307"/>
                </a:lnTo>
                <a:lnTo>
                  <a:pt x="199" y="308"/>
                </a:lnTo>
                <a:lnTo>
                  <a:pt x="211" y="311"/>
                </a:lnTo>
                <a:lnTo>
                  <a:pt x="216" y="313"/>
                </a:lnTo>
                <a:lnTo>
                  <a:pt x="219" y="316"/>
                </a:lnTo>
                <a:lnTo>
                  <a:pt x="221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9658" name="Freeform 810">
            <a:extLst>
              <a:ext uri="{FF2B5EF4-FFF2-40B4-BE49-F238E27FC236}">
                <a16:creationId xmlns:a16="http://schemas.microsoft.com/office/drawing/2014/main" id="{BD290249-724C-44E2-BF8A-1932B315F6B9}"/>
              </a:ext>
            </a:extLst>
          </p:cNvPr>
          <p:cNvSpPr>
            <a:spLocks/>
          </p:cNvSpPr>
          <p:nvPr/>
        </p:nvSpPr>
        <p:spPr bwMode="auto">
          <a:xfrm>
            <a:off x="6183313" y="3005138"/>
            <a:ext cx="55562" cy="80962"/>
          </a:xfrm>
          <a:custGeom>
            <a:avLst/>
            <a:gdLst>
              <a:gd name="T0" fmla="*/ 224 w 413"/>
              <a:gd name="T1" fmla="*/ 307 h 611"/>
              <a:gd name="T2" fmla="*/ 253 w 413"/>
              <a:gd name="T3" fmla="*/ 238 h 611"/>
              <a:gd name="T4" fmla="*/ 301 w 413"/>
              <a:gd name="T5" fmla="*/ 134 h 611"/>
              <a:gd name="T6" fmla="*/ 344 w 413"/>
              <a:gd name="T7" fmla="*/ 58 h 611"/>
              <a:gd name="T8" fmla="*/ 375 w 413"/>
              <a:gd name="T9" fmla="*/ 16 h 611"/>
              <a:gd name="T10" fmla="*/ 391 w 413"/>
              <a:gd name="T11" fmla="*/ 7 h 611"/>
              <a:gd name="T12" fmla="*/ 395 w 413"/>
              <a:gd name="T13" fmla="*/ 60 h 611"/>
              <a:gd name="T14" fmla="*/ 397 w 413"/>
              <a:gd name="T15" fmla="*/ 146 h 611"/>
              <a:gd name="T16" fmla="*/ 392 w 413"/>
              <a:gd name="T17" fmla="*/ 220 h 611"/>
              <a:gd name="T18" fmla="*/ 385 w 413"/>
              <a:gd name="T19" fmla="*/ 270 h 611"/>
              <a:gd name="T20" fmla="*/ 383 w 413"/>
              <a:gd name="T21" fmla="*/ 294 h 611"/>
              <a:gd name="T22" fmla="*/ 402 w 413"/>
              <a:gd name="T23" fmla="*/ 299 h 611"/>
              <a:gd name="T24" fmla="*/ 413 w 413"/>
              <a:gd name="T25" fmla="*/ 310 h 611"/>
              <a:gd name="T26" fmla="*/ 411 w 413"/>
              <a:gd name="T27" fmla="*/ 320 h 611"/>
              <a:gd name="T28" fmla="*/ 401 w 413"/>
              <a:gd name="T29" fmla="*/ 334 h 611"/>
              <a:gd name="T30" fmla="*/ 376 w 413"/>
              <a:gd name="T31" fmla="*/ 351 h 611"/>
              <a:gd name="T32" fmla="*/ 350 w 413"/>
              <a:gd name="T33" fmla="*/ 370 h 611"/>
              <a:gd name="T34" fmla="*/ 299 w 413"/>
              <a:gd name="T35" fmla="*/ 428 h 611"/>
              <a:gd name="T36" fmla="*/ 221 w 413"/>
              <a:gd name="T37" fmla="*/ 513 h 611"/>
              <a:gd name="T38" fmla="*/ 161 w 413"/>
              <a:gd name="T39" fmla="*/ 571 h 611"/>
              <a:gd name="T40" fmla="*/ 124 w 413"/>
              <a:gd name="T41" fmla="*/ 601 h 611"/>
              <a:gd name="T42" fmla="*/ 187 w 413"/>
              <a:gd name="T43" fmla="*/ 396 h 611"/>
              <a:gd name="T44" fmla="*/ 186 w 413"/>
              <a:gd name="T45" fmla="*/ 387 h 611"/>
              <a:gd name="T46" fmla="*/ 174 w 413"/>
              <a:gd name="T47" fmla="*/ 370 h 611"/>
              <a:gd name="T48" fmla="*/ 162 w 413"/>
              <a:gd name="T49" fmla="*/ 361 h 611"/>
              <a:gd name="T50" fmla="*/ 143 w 413"/>
              <a:gd name="T51" fmla="*/ 353 h 611"/>
              <a:gd name="T52" fmla="*/ 119 w 413"/>
              <a:gd name="T53" fmla="*/ 351 h 611"/>
              <a:gd name="T54" fmla="*/ 85 w 413"/>
              <a:gd name="T55" fmla="*/ 352 h 611"/>
              <a:gd name="T56" fmla="*/ 25 w 413"/>
              <a:gd name="T57" fmla="*/ 353 h 611"/>
              <a:gd name="T58" fmla="*/ 7 w 413"/>
              <a:gd name="T59" fmla="*/ 352 h 611"/>
              <a:gd name="T60" fmla="*/ 0 w 413"/>
              <a:gd name="T61" fmla="*/ 348 h 611"/>
              <a:gd name="T62" fmla="*/ 3 w 413"/>
              <a:gd name="T63" fmla="*/ 342 h 611"/>
              <a:gd name="T64" fmla="*/ 18 w 413"/>
              <a:gd name="T65" fmla="*/ 334 h 611"/>
              <a:gd name="T66" fmla="*/ 85 w 413"/>
              <a:gd name="T67" fmla="*/ 317 h 611"/>
              <a:gd name="T68" fmla="*/ 158 w 413"/>
              <a:gd name="T69" fmla="*/ 308 h 611"/>
              <a:gd name="T70" fmla="*/ 199 w 413"/>
              <a:gd name="T71" fmla="*/ 308 h 611"/>
              <a:gd name="T72" fmla="*/ 217 w 413"/>
              <a:gd name="T73" fmla="*/ 314 h 611"/>
              <a:gd name="T74" fmla="*/ 221 w 413"/>
              <a:gd name="T75" fmla="*/ 317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3" h="611">
                <a:moveTo>
                  <a:pt x="221" y="317"/>
                </a:moveTo>
                <a:lnTo>
                  <a:pt x="224" y="307"/>
                </a:lnTo>
                <a:lnTo>
                  <a:pt x="236" y="279"/>
                </a:lnTo>
                <a:lnTo>
                  <a:pt x="253" y="238"/>
                </a:lnTo>
                <a:lnTo>
                  <a:pt x="275" y="188"/>
                </a:lnTo>
                <a:lnTo>
                  <a:pt x="301" y="134"/>
                </a:lnTo>
                <a:lnTo>
                  <a:pt x="329" y="83"/>
                </a:lnTo>
                <a:lnTo>
                  <a:pt x="344" y="58"/>
                </a:lnTo>
                <a:lnTo>
                  <a:pt x="360" y="36"/>
                </a:lnTo>
                <a:lnTo>
                  <a:pt x="375" y="16"/>
                </a:lnTo>
                <a:lnTo>
                  <a:pt x="389" y="0"/>
                </a:lnTo>
                <a:lnTo>
                  <a:pt x="391" y="7"/>
                </a:lnTo>
                <a:lnTo>
                  <a:pt x="392" y="27"/>
                </a:lnTo>
                <a:lnTo>
                  <a:pt x="395" y="60"/>
                </a:lnTo>
                <a:lnTo>
                  <a:pt x="397" y="101"/>
                </a:lnTo>
                <a:lnTo>
                  <a:pt x="397" y="146"/>
                </a:lnTo>
                <a:lnTo>
                  <a:pt x="395" y="196"/>
                </a:lnTo>
                <a:lnTo>
                  <a:pt x="392" y="220"/>
                </a:lnTo>
                <a:lnTo>
                  <a:pt x="389" y="245"/>
                </a:lnTo>
                <a:lnTo>
                  <a:pt x="385" y="270"/>
                </a:lnTo>
                <a:lnTo>
                  <a:pt x="379" y="294"/>
                </a:lnTo>
                <a:lnTo>
                  <a:pt x="383" y="294"/>
                </a:lnTo>
                <a:lnTo>
                  <a:pt x="392" y="296"/>
                </a:lnTo>
                <a:lnTo>
                  <a:pt x="402" y="299"/>
                </a:lnTo>
                <a:lnTo>
                  <a:pt x="410" y="307"/>
                </a:lnTo>
                <a:lnTo>
                  <a:pt x="413" y="310"/>
                </a:lnTo>
                <a:lnTo>
                  <a:pt x="413" y="315"/>
                </a:lnTo>
                <a:lnTo>
                  <a:pt x="411" y="320"/>
                </a:lnTo>
                <a:lnTo>
                  <a:pt x="408" y="327"/>
                </a:lnTo>
                <a:lnTo>
                  <a:pt x="401" y="334"/>
                </a:lnTo>
                <a:lnTo>
                  <a:pt x="389" y="342"/>
                </a:lnTo>
                <a:lnTo>
                  <a:pt x="376" y="351"/>
                </a:lnTo>
                <a:lnTo>
                  <a:pt x="357" y="361"/>
                </a:lnTo>
                <a:lnTo>
                  <a:pt x="350" y="370"/>
                </a:lnTo>
                <a:lnTo>
                  <a:pt x="329" y="394"/>
                </a:lnTo>
                <a:lnTo>
                  <a:pt x="299" y="428"/>
                </a:lnTo>
                <a:lnTo>
                  <a:pt x="262" y="469"/>
                </a:lnTo>
                <a:lnTo>
                  <a:pt x="221" y="513"/>
                </a:lnTo>
                <a:lnTo>
                  <a:pt x="180" y="554"/>
                </a:lnTo>
                <a:lnTo>
                  <a:pt x="161" y="571"/>
                </a:lnTo>
                <a:lnTo>
                  <a:pt x="142" y="587"/>
                </a:lnTo>
                <a:lnTo>
                  <a:pt x="124" y="601"/>
                </a:lnTo>
                <a:lnTo>
                  <a:pt x="108" y="611"/>
                </a:lnTo>
                <a:lnTo>
                  <a:pt x="187" y="396"/>
                </a:lnTo>
                <a:lnTo>
                  <a:pt x="186" y="393"/>
                </a:lnTo>
                <a:lnTo>
                  <a:pt x="186" y="387"/>
                </a:lnTo>
                <a:lnTo>
                  <a:pt x="181" y="378"/>
                </a:lnTo>
                <a:lnTo>
                  <a:pt x="174" y="370"/>
                </a:lnTo>
                <a:lnTo>
                  <a:pt x="168" y="365"/>
                </a:lnTo>
                <a:lnTo>
                  <a:pt x="162" y="361"/>
                </a:lnTo>
                <a:lnTo>
                  <a:pt x="154" y="356"/>
                </a:lnTo>
                <a:lnTo>
                  <a:pt x="143" y="353"/>
                </a:lnTo>
                <a:lnTo>
                  <a:pt x="132" y="351"/>
                </a:lnTo>
                <a:lnTo>
                  <a:pt x="119" y="351"/>
                </a:lnTo>
                <a:lnTo>
                  <a:pt x="103" y="351"/>
                </a:lnTo>
                <a:lnTo>
                  <a:pt x="85" y="352"/>
                </a:lnTo>
                <a:lnTo>
                  <a:pt x="50" y="353"/>
                </a:lnTo>
                <a:lnTo>
                  <a:pt x="25" y="353"/>
                </a:lnTo>
                <a:lnTo>
                  <a:pt x="15" y="353"/>
                </a:lnTo>
                <a:lnTo>
                  <a:pt x="7" y="352"/>
                </a:lnTo>
                <a:lnTo>
                  <a:pt x="2" y="349"/>
                </a:lnTo>
                <a:lnTo>
                  <a:pt x="0" y="348"/>
                </a:lnTo>
                <a:lnTo>
                  <a:pt x="0" y="345"/>
                </a:lnTo>
                <a:lnTo>
                  <a:pt x="3" y="342"/>
                </a:lnTo>
                <a:lnTo>
                  <a:pt x="9" y="337"/>
                </a:lnTo>
                <a:lnTo>
                  <a:pt x="18" y="334"/>
                </a:lnTo>
                <a:lnTo>
                  <a:pt x="45" y="326"/>
                </a:lnTo>
                <a:lnTo>
                  <a:pt x="85" y="317"/>
                </a:lnTo>
                <a:lnTo>
                  <a:pt x="126" y="311"/>
                </a:lnTo>
                <a:lnTo>
                  <a:pt x="158" y="308"/>
                </a:lnTo>
                <a:lnTo>
                  <a:pt x="183" y="307"/>
                </a:lnTo>
                <a:lnTo>
                  <a:pt x="199" y="308"/>
                </a:lnTo>
                <a:lnTo>
                  <a:pt x="211" y="311"/>
                </a:lnTo>
                <a:lnTo>
                  <a:pt x="217" y="314"/>
                </a:lnTo>
                <a:lnTo>
                  <a:pt x="220" y="315"/>
                </a:lnTo>
                <a:lnTo>
                  <a:pt x="221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80410" name="Group 1562">
            <a:extLst>
              <a:ext uri="{FF2B5EF4-FFF2-40B4-BE49-F238E27FC236}">
                <a16:creationId xmlns:a16="http://schemas.microsoft.com/office/drawing/2014/main" id="{7F1CA49B-1115-4F5A-A82C-E2F6FA285116}"/>
              </a:ext>
            </a:extLst>
          </p:cNvPr>
          <p:cNvGrpSpPr>
            <a:grpSpLocks/>
          </p:cNvGrpSpPr>
          <p:nvPr/>
        </p:nvGrpSpPr>
        <p:grpSpPr bwMode="auto">
          <a:xfrm>
            <a:off x="-2052638" y="4221163"/>
            <a:ext cx="231775" cy="325437"/>
            <a:chOff x="521" y="-2058"/>
            <a:chExt cx="920" cy="1293"/>
          </a:xfrm>
        </p:grpSpPr>
        <p:sp>
          <p:nvSpPr>
            <p:cNvPr id="80411" name="Freeform 1563">
              <a:extLst>
                <a:ext uri="{FF2B5EF4-FFF2-40B4-BE49-F238E27FC236}">
                  <a16:creationId xmlns:a16="http://schemas.microsoft.com/office/drawing/2014/main" id="{BE5114DF-F251-4D3F-A91F-87086424A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-903"/>
              <a:ext cx="798" cy="100"/>
            </a:xfrm>
            <a:custGeom>
              <a:avLst/>
              <a:gdLst>
                <a:gd name="T0" fmla="*/ 260 w 3192"/>
                <a:gd name="T1" fmla="*/ 1 h 399"/>
                <a:gd name="T2" fmla="*/ 198 w 3192"/>
                <a:gd name="T3" fmla="*/ 1 h 399"/>
                <a:gd name="T4" fmla="*/ 143 w 3192"/>
                <a:gd name="T5" fmla="*/ 4 h 399"/>
                <a:gd name="T6" fmla="*/ 88 w 3192"/>
                <a:gd name="T7" fmla="*/ 12 h 399"/>
                <a:gd name="T8" fmla="*/ 51 w 3192"/>
                <a:gd name="T9" fmla="*/ 24 h 399"/>
                <a:gd name="T10" fmla="*/ 29 w 3192"/>
                <a:gd name="T11" fmla="*/ 33 h 399"/>
                <a:gd name="T12" fmla="*/ 13 w 3192"/>
                <a:gd name="T13" fmla="*/ 44 h 399"/>
                <a:gd name="T14" fmla="*/ 3 w 3192"/>
                <a:gd name="T15" fmla="*/ 59 h 399"/>
                <a:gd name="T16" fmla="*/ 0 w 3192"/>
                <a:gd name="T17" fmla="*/ 76 h 399"/>
                <a:gd name="T18" fmla="*/ 4 w 3192"/>
                <a:gd name="T19" fmla="*/ 95 h 399"/>
                <a:gd name="T20" fmla="*/ 17 w 3192"/>
                <a:gd name="T21" fmla="*/ 118 h 399"/>
                <a:gd name="T22" fmla="*/ 37 w 3192"/>
                <a:gd name="T23" fmla="*/ 139 h 399"/>
                <a:gd name="T24" fmla="*/ 66 w 3192"/>
                <a:gd name="T25" fmla="*/ 158 h 399"/>
                <a:gd name="T26" fmla="*/ 99 w 3192"/>
                <a:gd name="T27" fmla="*/ 174 h 399"/>
                <a:gd name="T28" fmla="*/ 139 w 3192"/>
                <a:gd name="T29" fmla="*/ 190 h 399"/>
                <a:gd name="T30" fmla="*/ 183 w 3192"/>
                <a:gd name="T31" fmla="*/ 204 h 399"/>
                <a:gd name="T32" fmla="*/ 257 w 3192"/>
                <a:gd name="T33" fmla="*/ 223 h 399"/>
                <a:gd name="T34" fmla="*/ 427 w 3192"/>
                <a:gd name="T35" fmla="*/ 257 h 399"/>
                <a:gd name="T36" fmla="*/ 608 w 3192"/>
                <a:gd name="T37" fmla="*/ 293 h 399"/>
                <a:gd name="T38" fmla="*/ 728 w 3192"/>
                <a:gd name="T39" fmla="*/ 320 h 399"/>
                <a:gd name="T40" fmla="*/ 818 w 3192"/>
                <a:gd name="T41" fmla="*/ 344 h 399"/>
                <a:gd name="T42" fmla="*/ 913 w 3192"/>
                <a:gd name="T43" fmla="*/ 359 h 399"/>
                <a:gd name="T44" fmla="*/ 1039 w 3192"/>
                <a:gd name="T45" fmla="*/ 371 h 399"/>
                <a:gd name="T46" fmla="*/ 1193 w 3192"/>
                <a:gd name="T47" fmla="*/ 380 h 399"/>
                <a:gd name="T48" fmla="*/ 1368 w 3192"/>
                <a:gd name="T49" fmla="*/ 388 h 399"/>
                <a:gd name="T50" fmla="*/ 1561 w 3192"/>
                <a:gd name="T51" fmla="*/ 394 h 399"/>
                <a:gd name="T52" fmla="*/ 1764 w 3192"/>
                <a:gd name="T53" fmla="*/ 397 h 399"/>
                <a:gd name="T54" fmla="*/ 1972 w 3192"/>
                <a:gd name="T55" fmla="*/ 399 h 399"/>
                <a:gd name="T56" fmla="*/ 2180 w 3192"/>
                <a:gd name="T57" fmla="*/ 396 h 399"/>
                <a:gd name="T58" fmla="*/ 2382 w 3192"/>
                <a:gd name="T59" fmla="*/ 393 h 399"/>
                <a:gd name="T60" fmla="*/ 2573 w 3192"/>
                <a:gd name="T61" fmla="*/ 386 h 399"/>
                <a:gd name="T62" fmla="*/ 2748 w 3192"/>
                <a:gd name="T63" fmla="*/ 376 h 399"/>
                <a:gd name="T64" fmla="*/ 2901 w 3192"/>
                <a:gd name="T65" fmla="*/ 364 h 399"/>
                <a:gd name="T66" fmla="*/ 3025 w 3192"/>
                <a:gd name="T67" fmla="*/ 350 h 399"/>
                <a:gd name="T68" fmla="*/ 3117 w 3192"/>
                <a:gd name="T69" fmla="*/ 333 h 399"/>
                <a:gd name="T70" fmla="*/ 3171 w 3192"/>
                <a:gd name="T71" fmla="*/ 312 h 399"/>
                <a:gd name="T72" fmla="*/ 3186 w 3192"/>
                <a:gd name="T73" fmla="*/ 289 h 399"/>
                <a:gd name="T74" fmla="*/ 3190 w 3192"/>
                <a:gd name="T75" fmla="*/ 269 h 399"/>
                <a:gd name="T76" fmla="*/ 3190 w 3192"/>
                <a:gd name="T77" fmla="*/ 249 h 399"/>
                <a:gd name="T78" fmla="*/ 3186 w 3192"/>
                <a:gd name="T79" fmla="*/ 232 h 399"/>
                <a:gd name="T80" fmla="*/ 3178 w 3192"/>
                <a:gd name="T81" fmla="*/ 216 h 399"/>
                <a:gd name="T82" fmla="*/ 3166 w 3192"/>
                <a:gd name="T83" fmla="*/ 203 h 399"/>
                <a:gd name="T84" fmla="*/ 3147 w 3192"/>
                <a:gd name="T85" fmla="*/ 184 h 399"/>
                <a:gd name="T86" fmla="*/ 3115 w 3192"/>
                <a:gd name="T87" fmla="*/ 167 h 399"/>
                <a:gd name="T88" fmla="*/ 3084 w 3192"/>
                <a:gd name="T89" fmla="*/ 154 h 399"/>
                <a:gd name="T90" fmla="*/ 3049 w 3192"/>
                <a:gd name="T91" fmla="*/ 143 h 399"/>
                <a:gd name="T92" fmla="*/ 274 w 3192"/>
                <a:gd name="T93" fmla="*/ 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92" h="399">
                  <a:moveTo>
                    <a:pt x="274" y="1"/>
                  </a:moveTo>
                  <a:lnTo>
                    <a:pt x="260" y="1"/>
                  </a:lnTo>
                  <a:lnTo>
                    <a:pt x="223" y="0"/>
                  </a:lnTo>
                  <a:lnTo>
                    <a:pt x="198" y="1"/>
                  </a:lnTo>
                  <a:lnTo>
                    <a:pt x="172" y="2"/>
                  </a:lnTo>
                  <a:lnTo>
                    <a:pt x="143" y="4"/>
                  </a:lnTo>
                  <a:lnTo>
                    <a:pt x="116" y="8"/>
                  </a:lnTo>
                  <a:lnTo>
                    <a:pt x="88" y="12"/>
                  </a:lnTo>
                  <a:lnTo>
                    <a:pt x="62" y="19"/>
                  </a:lnTo>
                  <a:lnTo>
                    <a:pt x="51" y="24"/>
                  </a:lnTo>
                  <a:lnTo>
                    <a:pt x="40" y="27"/>
                  </a:lnTo>
                  <a:lnTo>
                    <a:pt x="29" y="33"/>
                  </a:lnTo>
                  <a:lnTo>
                    <a:pt x="21" y="38"/>
                  </a:lnTo>
                  <a:lnTo>
                    <a:pt x="13" y="44"/>
                  </a:lnTo>
                  <a:lnTo>
                    <a:pt x="8" y="51"/>
                  </a:lnTo>
                  <a:lnTo>
                    <a:pt x="3" y="59"/>
                  </a:lnTo>
                  <a:lnTo>
                    <a:pt x="1" y="67"/>
                  </a:lnTo>
                  <a:lnTo>
                    <a:pt x="0" y="76"/>
                  </a:lnTo>
                  <a:lnTo>
                    <a:pt x="1" y="85"/>
                  </a:lnTo>
                  <a:lnTo>
                    <a:pt x="4" y="95"/>
                  </a:lnTo>
                  <a:lnTo>
                    <a:pt x="10" y="107"/>
                  </a:lnTo>
                  <a:lnTo>
                    <a:pt x="17" y="118"/>
                  </a:lnTo>
                  <a:lnTo>
                    <a:pt x="27" y="129"/>
                  </a:lnTo>
                  <a:lnTo>
                    <a:pt x="37" y="139"/>
                  </a:lnTo>
                  <a:lnTo>
                    <a:pt x="51" y="148"/>
                  </a:lnTo>
                  <a:lnTo>
                    <a:pt x="66" y="158"/>
                  </a:lnTo>
                  <a:lnTo>
                    <a:pt x="82" y="166"/>
                  </a:lnTo>
                  <a:lnTo>
                    <a:pt x="99" y="174"/>
                  </a:lnTo>
                  <a:lnTo>
                    <a:pt x="118" y="182"/>
                  </a:lnTo>
                  <a:lnTo>
                    <a:pt x="139" y="190"/>
                  </a:lnTo>
                  <a:lnTo>
                    <a:pt x="160" y="197"/>
                  </a:lnTo>
                  <a:lnTo>
                    <a:pt x="183" y="204"/>
                  </a:lnTo>
                  <a:lnTo>
                    <a:pt x="207" y="211"/>
                  </a:lnTo>
                  <a:lnTo>
                    <a:pt x="257" y="223"/>
                  </a:lnTo>
                  <a:lnTo>
                    <a:pt x="312" y="235"/>
                  </a:lnTo>
                  <a:lnTo>
                    <a:pt x="427" y="257"/>
                  </a:lnTo>
                  <a:lnTo>
                    <a:pt x="548" y="280"/>
                  </a:lnTo>
                  <a:lnTo>
                    <a:pt x="608" y="293"/>
                  </a:lnTo>
                  <a:lnTo>
                    <a:pt x="669" y="306"/>
                  </a:lnTo>
                  <a:lnTo>
                    <a:pt x="728" y="320"/>
                  </a:lnTo>
                  <a:lnTo>
                    <a:pt x="785" y="336"/>
                  </a:lnTo>
                  <a:lnTo>
                    <a:pt x="818" y="344"/>
                  </a:lnTo>
                  <a:lnTo>
                    <a:pt x="861" y="352"/>
                  </a:lnTo>
                  <a:lnTo>
                    <a:pt x="913" y="359"/>
                  </a:lnTo>
                  <a:lnTo>
                    <a:pt x="972" y="364"/>
                  </a:lnTo>
                  <a:lnTo>
                    <a:pt x="1039" y="371"/>
                  </a:lnTo>
                  <a:lnTo>
                    <a:pt x="1113" y="376"/>
                  </a:lnTo>
                  <a:lnTo>
                    <a:pt x="1193" y="380"/>
                  </a:lnTo>
                  <a:lnTo>
                    <a:pt x="1278" y="385"/>
                  </a:lnTo>
                  <a:lnTo>
                    <a:pt x="1368" y="388"/>
                  </a:lnTo>
                  <a:lnTo>
                    <a:pt x="1463" y="392"/>
                  </a:lnTo>
                  <a:lnTo>
                    <a:pt x="1561" y="394"/>
                  </a:lnTo>
                  <a:lnTo>
                    <a:pt x="1661" y="396"/>
                  </a:lnTo>
                  <a:lnTo>
                    <a:pt x="1764" y="397"/>
                  </a:lnTo>
                  <a:lnTo>
                    <a:pt x="1867" y="399"/>
                  </a:lnTo>
                  <a:lnTo>
                    <a:pt x="1972" y="399"/>
                  </a:lnTo>
                  <a:lnTo>
                    <a:pt x="2076" y="397"/>
                  </a:lnTo>
                  <a:lnTo>
                    <a:pt x="2180" y="396"/>
                  </a:lnTo>
                  <a:lnTo>
                    <a:pt x="2282" y="395"/>
                  </a:lnTo>
                  <a:lnTo>
                    <a:pt x="2382" y="393"/>
                  </a:lnTo>
                  <a:lnTo>
                    <a:pt x="2479" y="390"/>
                  </a:lnTo>
                  <a:lnTo>
                    <a:pt x="2573" y="386"/>
                  </a:lnTo>
                  <a:lnTo>
                    <a:pt x="2663" y="382"/>
                  </a:lnTo>
                  <a:lnTo>
                    <a:pt x="2748" y="376"/>
                  </a:lnTo>
                  <a:lnTo>
                    <a:pt x="2827" y="370"/>
                  </a:lnTo>
                  <a:lnTo>
                    <a:pt x="2901" y="364"/>
                  </a:lnTo>
                  <a:lnTo>
                    <a:pt x="2967" y="358"/>
                  </a:lnTo>
                  <a:lnTo>
                    <a:pt x="3025" y="350"/>
                  </a:lnTo>
                  <a:lnTo>
                    <a:pt x="3076" y="342"/>
                  </a:lnTo>
                  <a:lnTo>
                    <a:pt x="3117" y="333"/>
                  </a:lnTo>
                  <a:lnTo>
                    <a:pt x="3149" y="322"/>
                  </a:lnTo>
                  <a:lnTo>
                    <a:pt x="3171" y="312"/>
                  </a:lnTo>
                  <a:lnTo>
                    <a:pt x="3182" y="301"/>
                  </a:lnTo>
                  <a:lnTo>
                    <a:pt x="3186" y="289"/>
                  </a:lnTo>
                  <a:lnTo>
                    <a:pt x="3189" y="279"/>
                  </a:lnTo>
                  <a:lnTo>
                    <a:pt x="3190" y="269"/>
                  </a:lnTo>
                  <a:lnTo>
                    <a:pt x="3192" y="258"/>
                  </a:lnTo>
                  <a:lnTo>
                    <a:pt x="3190" y="249"/>
                  </a:lnTo>
                  <a:lnTo>
                    <a:pt x="3188" y="240"/>
                  </a:lnTo>
                  <a:lnTo>
                    <a:pt x="3186" y="232"/>
                  </a:lnTo>
                  <a:lnTo>
                    <a:pt x="3182" y="224"/>
                  </a:lnTo>
                  <a:lnTo>
                    <a:pt x="3178" y="216"/>
                  </a:lnTo>
                  <a:lnTo>
                    <a:pt x="3173" y="209"/>
                  </a:lnTo>
                  <a:lnTo>
                    <a:pt x="3166" y="203"/>
                  </a:lnTo>
                  <a:lnTo>
                    <a:pt x="3161" y="196"/>
                  </a:lnTo>
                  <a:lnTo>
                    <a:pt x="3147" y="184"/>
                  </a:lnTo>
                  <a:lnTo>
                    <a:pt x="3131" y="175"/>
                  </a:lnTo>
                  <a:lnTo>
                    <a:pt x="3115" y="167"/>
                  </a:lnTo>
                  <a:lnTo>
                    <a:pt x="3099" y="159"/>
                  </a:lnTo>
                  <a:lnTo>
                    <a:pt x="3084" y="154"/>
                  </a:lnTo>
                  <a:lnTo>
                    <a:pt x="3071" y="149"/>
                  </a:lnTo>
                  <a:lnTo>
                    <a:pt x="3049" y="143"/>
                  </a:lnTo>
                  <a:lnTo>
                    <a:pt x="3041" y="142"/>
                  </a:lnTo>
                  <a:lnTo>
                    <a:pt x="274" y="1"/>
                  </a:lnTo>
                  <a:close/>
                </a:path>
              </a:pathLst>
            </a:custGeom>
            <a:solidFill>
              <a:srgbClr val="808080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12" name="Freeform 1564">
              <a:extLst>
                <a:ext uri="{FF2B5EF4-FFF2-40B4-BE49-F238E27FC236}">
                  <a16:creationId xmlns:a16="http://schemas.microsoft.com/office/drawing/2014/main" id="{F29F718C-197C-422F-A7B9-F32DC264A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-961"/>
              <a:ext cx="743" cy="58"/>
            </a:xfrm>
            <a:custGeom>
              <a:avLst/>
              <a:gdLst>
                <a:gd name="T0" fmla="*/ 0 w 2970"/>
                <a:gd name="T1" fmla="*/ 115 h 233"/>
                <a:gd name="T2" fmla="*/ 592 w 2970"/>
                <a:gd name="T3" fmla="*/ 0 h 233"/>
                <a:gd name="T4" fmla="*/ 613 w 2970"/>
                <a:gd name="T5" fmla="*/ 2 h 233"/>
                <a:gd name="T6" fmla="*/ 677 w 2970"/>
                <a:gd name="T7" fmla="*/ 9 h 233"/>
                <a:gd name="T8" fmla="*/ 777 w 2970"/>
                <a:gd name="T9" fmla="*/ 18 h 233"/>
                <a:gd name="T10" fmla="*/ 909 w 2970"/>
                <a:gd name="T11" fmla="*/ 31 h 233"/>
                <a:gd name="T12" fmla="*/ 1065 w 2970"/>
                <a:gd name="T13" fmla="*/ 46 h 233"/>
                <a:gd name="T14" fmla="*/ 1241 w 2970"/>
                <a:gd name="T15" fmla="*/ 60 h 233"/>
                <a:gd name="T16" fmla="*/ 1433 w 2970"/>
                <a:gd name="T17" fmla="*/ 78 h 233"/>
                <a:gd name="T18" fmla="*/ 1634 w 2970"/>
                <a:gd name="T19" fmla="*/ 94 h 233"/>
                <a:gd name="T20" fmla="*/ 1841 w 2970"/>
                <a:gd name="T21" fmla="*/ 109 h 233"/>
                <a:gd name="T22" fmla="*/ 2046 w 2970"/>
                <a:gd name="T23" fmla="*/ 124 h 233"/>
                <a:gd name="T24" fmla="*/ 2246 w 2970"/>
                <a:gd name="T25" fmla="*/ 137 h 233"/>
                <a:gd name="T26" fmla="*/ 2434 w 2970"/>
                <a:gd name="T27" fmla="*/ 146 h 233"/>
                <a:gd name="T28" fmla="*/ 2522 w 2970"/>
                <a:gd name="T29" fmla="*/ 149 h 233"/>
                <a:gd name="T30" fmla="*/ 2606 w 2970"/>
                <a:gd name="T31" fmla="*/ 153 h 233"/>
                <a:gd name="T32" fmla="*/ 2684 w 2970"/>
                <a:gd name="T33" fmla="*/ 154 h 233"/>
                <a:gd name="T34" fmla="*/ 2756 w 2970"/>
                <a:gd name="T35" fmla="*/ 155 h 233"/>
                <a:gd name="T36" fmla="*/ 2821 w 2970"/>
                <a:gd name="T37" fmla="*/ 154 h 233"/>
                <a:gd name="T38" fmla="*/ 2879 w 2970"/>
                <a:gd name="T39" fmla="*/ 152 h 233"/>
                <a:gd name="T40" fmla="*/ 2929 w 2970"/>
                <a:gd name="T41" fmla="*/ 149 h 233"/>
                <a:gd name="T42" fmla="*/ 2970 w 2970"/>
                <a:gd name="T43" fmla="*/ 145 h 233"/>
                <a:gd name="T44" fmla="*/ 2955 w 2970"/>
                <a:gd name="T45" fmla="*/ 147 h 233"/>
                <a:gd name="T46" fmla="*/ 2911 w 2970"/>
                <a:gd name="T47" fmla="*/ 153 h 233"/>
                <a:gd name="T48" fmla="*/ 2839 w 2970"/>
                <a:gd name="T49" fmla="*/ 163 h 233"/>
                <a:gd name="T50" fmla="*/ 2741 w 2970"/>
                <a:gd name="T51" fmla="*/ 174 h 233"/>
                <a:gd name="T52" fmla="*/ 2618 w 2970"/>
                <a:gd name="T53" fmla="*/ 187 h 233"/>
                <a:gd name="T54" fmla="*/ 2471 w 2970"/>
                <a:gd name="T55" fmla="*/ 200 h 233"/>
                <a:gd name="T56" fmla="*/ 2389 w 2970"/>
                <a:gd name="T57" fmla="*/ 206 h 233"/>
                <a:gd name="T58" fmla="*/ 2302 w 2970"/>
                <a:gd name="T59" fmla="*/ 212 h 233"/>
                <a:gd name="T60" fmla="*/ 2210 w 2970"/>
                <a:gd name="T61" fmla="*/ 217 h 233"/>
                <a:gd name="T62" fmla="*/ 2112 w 2970"/>
                <a:gd name="T63" fmla="*/ 222 h 233"/>
                <a:gd name="T64" fmla="*/ 2009 w 2970"/>
                <a:gd name="T65" fmla="*/ 226 h 233"/>
                <a:gd name="T66" fmla="*/ 1902 w 2970"/>
                <a:gd name="T67" fmla="*/ 229 h 233"/>
                <a:gd name="T68" fmla="*/ 1791 w 2970"/>
                <a:gd name="T69" fmla="*/ 231 h 233"/>
                <a:gd name="T70" fmla="*/ 1674 w 2970"/>
                <a:gd name="T71" fmla="*/ 233 h 233"/>
                <a:gd name="T72" fmla="*/ 1555 w 2970"/>
                <a:gd name="T73" fmla="*/ 233 h 233"/>
                <a:gd name="T74" fmla="*/ 1430 w 2970"/>
                <a:gd name="T75" fmla="*/ 230 h 233"/>
                <a:gd name="T76" fmla="*/ 1302 w 2970"/>
                <a:gd name="T77" fmla="*/ 228 h 233"/>
                <a:gd name="T78" fmla="*/ 1169 w 2970"/>
                <a:gd name="T79" fmla="*/ 223 h 233"/>
                <a:gd name="T80" fmla="*/ 1034 w 2970"/>
                <a:gd name="T81" fmla="*/ 218 h 233"/>
                <a:gd name="T82" fmla="*/ 895 w 2970"/>
                <a:gd name="T83" fmla="*/ 209 h 233"/>
                <a:gd name="T84" fmla="*/ 754 w 2970"/>
                <a:gd name="T85" fmla="*/ 200 h 233"/>
                <a:gd name="T86" fmla="*/ 608 w 2970"/>
                <a:gd name="T87" fmla="*/ 187 h 233"/>
                <a:gd name="T88" fmla="*/ 460 w 2970"/>
                <a:gd name="T89" fmla="*/ 173 h 233"/>
                <a:gd name="T90" fmla="*/ 309 w 2970"/>
                <a:gd name="T91" fmla="*/ 156 h 233"/>
                <a:gd name="T92" fmla="*/ 156 w 2970"/>
                <a:gd name="T93" fmla="*/ 137 h 233"/>
                <a:gd name="T94" fmla="*/ 0 w 2970"/>
                <a:gd name="T95" fmla="*/ 11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70" h="233">
                  <a:moveTo>
                    <a:pt x="0" y="115"/>
                  </a:moveTo>
                  <a:lnTo>
                    <a:pt x="592" y="0"/>
                  </a:lnTo>
                  <a:lnTo>
                    <a:pt x="613" y="2"/>
                  </a:lnTo>
                  <a:lnTo>
                    <a:pt x="677" y="9"/>
                  </a:lnTo>
                  <a:lnTo>
                    <a:pt x="777" y="18"/>
                  </a:lnTo>
                  <a:lnTo>
                    <a:pt x="909" y="31"/>
                  </a:lnTo>
                  <a:lnTo>
                    <a:pt x="1065" y="46"/>
                  </a:lnTo>
                  <a:lnTo>
                    <a:pt x="1241" y="60"/>
                  </a:lnTo>
                  <a:lnTo>
                    <a:pt x="1433" y="78"/>
                  </a:lnTo>
                  <a:lnTo>
                    <a:pt x="1634" y="94"/>
                  </a:lnTo>
                  <a:lnTo>
                    <a:pt x="1841" y="109"/>
                  </a:lnTo>
                  <a:lnTo>
                    <a:pt x="2046" y="124"/>
                  </a:lnTo>
                  <a:lnTo>
                    <a:pt x="2246" y="137"/>
                  </a:lnTo>
                  <a:lnTo>
                    <a:pt x="2434" y="146"/>
                  </a:lnTo>
                  <a:lnTo>
                    <a:pt x="2522" y="149"/>
                  </a:lnTo>
                  <a:lnTo>
                    <a:pt x="2606" y="153"/>
                  </a:lnTo>
                  <a:lnTo>
                    <a:pt x="2684" y="154"/>
                  </a:lnTo>
                  <a:lnTo>
                    <a:pt x="2756" y="155"/>
                  </a:lnTo>
                  <a:lnTo>
                    <a:pt x="2821" y="154"/>
                  </a:lnTo>
                  <a:lnTo>
                    <a:pt x="2879" y="152"/>
                  </a:lnTo>
                  <a:lnTo>
                    <a:pt x="2929" y="149"/>
                  </a:lnTo>
                  <a:lnTo>
                    <a:pt x="2970" y="145"/>
                  </a:lnTo>
                  <a:lnTo>
                    <a:pt x="2955" y="147"/>
                  </a:lnTo>
                  <a:lnTo>
                    <a:pt x="2911" y="153"/>
                  </a:lnTo>
                  <a:lnTo>
                    <a:pt x="2839" y="163"/>
                  </a:lnTo>
                  <a:lnTo>
                    <a:pt x="2741" y="174"/>
                  </a:lnTo>
                  <a:lnTo>
                    <a:pt x="2618" y="187"/>
                  </a:lnTo>
                  <a:lnTo>
                    <a:pt x="2471" y="200"/>
                  </a:lnTo>
                  <a:lnTo>
                    <a:pt x="2389" y="206"/>
                  </a:lnTo>
                  <a:lnTo>
                    <a:pt x="2302" y="212"/>
                  </a:lnTo>
                  <a:lnTo>
                    <a:pt x="2210" y="217"/>
                  </a:lnTo>
                  <a:lnTo>
                    <a:pt x="2112" y="222"/>
                  </a:lnTo>
                  <a:lnTo>
                    <a:pt x="2009" y="226"/>
                  </a:lnTo>
                  <a:lnTo>
                    <a:pt x="1902" y="229"/>
                  </a:lnTo>
                  <a:lnTo>
                    <a:pt x="1791" y="231"/>
                  </a:lnTo>
                  <a:lnTo>
                    <a:pt x="1674" y="233"/>
                  </a:lnTo>
                  <a:lnTo>
                    <a:pt x="1555" y="233"/>
                  </a:lnTo>
                  <a:lnTo>
                    <a:pt x="1430" y="230"/>
                  </a:lnTo>
                  <a:lnTo>
                    <a:pt x="1302" y="228"/>
                  </a:lnTo>
                  <a:lnTo>
                    <a:pt x="1169" y="223"/>
                  </a:lnTo>
                  <a:lnTo>
                    <a:pt x="1034" y="218"/>
                  </a:lnTo>
                  <a:lnTo>
                    <a:pt x="895" y="209"/>
                  </a:lnTo>
                  <a:lnTo>
                    <a:pt x="754" y="200"/>
                  </a:lnTo>
                  <a:lnTo>
                    <a:pt x="608" y="187"/>
                  </a:lnTo>
                  <a:lnTo>
                    <a:pt x="460" y="173"/>
                  </a:lnTo>
                  <a:lnTo>
                    <a:pt x="309" y="156"/>
                  </a:lnTo>
                  <a:lnTo>
                    <a:pt x="156" y="137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FFFFFF">
                <a:alpha val="28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13" name="Freeform 1565">
              <a:extLst>
                <a:ext uri="{FF2B5EF4-FFF2-40B4-BE49-F238E27FC236}">
                  <a16:creationId xmlns:a16="http://schemas.microsoft.com/office/drawing/2014/main" id="{9AFD8C2A-C1E4-4A07-9B12-6A7A02DE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-2054"/>
              <a:ext cx="34" cy="555"/>
            </a:xfrm>
            <a:custGeom>
              <a:avLst/>
              <a:gdLst>
                <a:gd name="T0" fmla="*/ 33 w 136"/>
                <a:gd name="T1" fmla="*/ 131 h 2219"/>
                <a:gd name="T2" fmla="*/ 20 w 136"/>
                <a:gd name="T3" fmla="*/ 76 h 2219"/>
                <a:gd name="T4" fmla="*/ 8 w 136"/>
                <a:gd name="T5" fmla="*/ 35 h 2219"/>
                <a:gd name="T6" fmla="*/ 3 w 136"/>
                <a:gd name="T7" fmla="*/ 9 h 2219"/>
                <a:gd name="T8" fmla="*/ 0 w 136"/>
                <a:gd name="T9" fmla="*/ 0 h 2219"/>
                <a:gd name="T10" fmla="*/ 12 w 136"/>
                <a:gd name="T11" fmla="*/ 2202 h 2219"/>
                <a:gd name="T12" fmla="*/ 42 w 136"/>
                <a:gd name="T13" fmla="*/ 2208 h 2219"/>
                <a:gd name="T14" fmla="*/ 73 w 136"/>
                <a:gd name="T15" fmla="*/ 2211 h 2219"/>
                <a:gd name="T16" fmla="*/ 105 w 136"/>
                <a:gd name="T17" fmla="*/ 2216 h 2219"/>
                <a:gd name="T18" fmla="*/ 136 w 136"/>
                <a:gd name="T19" fmla="*/ 2219 h 2219"/>
                <a:gd name="T20" fmla="*/ 123 w 136"/>
                <a:gd name="T21" fmla="*/ 2088 h 2219"/>
                <a:gd name="T22" fmla="*/ 114 w 136"/>
                <a:gd name="T23" fmla="*/ 1956 h 2219"/>
                <a:gd name="T24" fmla="*/ 105 w 136"/>
                <a:gd name="T25" fmla="*/ 1825 h 2219"/>
                <a:gd name="T26" fmla="*/ 98 w 136"/>
                <a:gd name="T27" fmla="*/ 1693 h 2219"/>
                <a:gd name="T28" fmla="*/ 91 w 136"/>
                <a:gd name="T29" fmla="*/ 1561 h 2219"/>
                <a:gd name="T30" fmla="*/ 86 w 136"/>
                <a:gd name="T31" fmla="*/ 1428 h 2219"/>
                <a:gd name="T32" fmla="*/ 81 w 136"/>
                <a:gd name="T33" fmla="*/ 1296 h 2219"/>
                <a:gd name="T34" fmla="*/ 77 w 136"/>
                <a:gd name="T35" fmla="*/ 1165 h 2219"/>
                <a:gd name="T36" fmla="*/ 72 w 136"/>
                <a:gd name="T37" fmla="*/ 1034 h 2219"/>
                <a:gd name="T38" fmla="*/ 69 w 136"/>
                <a:gd name="T39" fmla="*/ 903 h 2219"/>
                <a:gd name="T40" fmla="*/ 64 w 136"/>
                <a:gd name="T41" fmla="*/ 772 h 2219"/>
                <a:gd name="T42" fmla="*/ 60 w 136"/>
                <a:gd name="T43" fmla="*/ 642 h 2219"/>
                <a:gd name="T44" fmla="*/ 54 w 136"/>
                <a:gd name="T45" fmla="*/ 513 h 2219"/>
                <a:gd name="T46" fmla="*/ 48 w 136"/>
                <a:gd name="T47" fmla="*/ 386 h 2219"/>
                <a:gd name="T48" fmla="*/ 41 w 136"/>
                <a:gd name="T49" fmla="*/ 258 h 2219"/>
                <a:gd name="T50" fmla="*/ 33 w 136"/>
                <a:gd name="T51" fmla="*/ 131 h 2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6" h="2219">
                  <a:moveTo>
                    <a:pt x="33" y="131"/>
                  </a:moveTo>
                  <a:lnTo>
                    <a:pt x="20" y="76"/>
                  </a:lnTo>
                  <a:lnTo>
                    <a:pt x="8" y="35"/>
                  </a:lnTo>
                  <a:lnTo>
                    <a:pt x="3" y="9"/>
                  </a:lnTo>
                  <a:lnTo>
                    <a:pt x="0" y="0"/>
                  </a:lnTo>
                  <a:lnTo>
                    <a:pt x="12" y="2202"/>
                  </a:lnTo>
                  <a:lnTo>
                    <a:pt x="42" y="2208"/>
                  </a:lnTo>
                  <a:lnTo>
                    <a:pt x="73" y="2211"/>
                  </a:lnTo>
                  <a:lnTo>
                    <a:pt x="105" y="2216"/>
                  </a:lnTo>
                  <a:lnTo>
                    <a:pt x="136" y="2219"/>
                  </a:lnTo>
                  <a:lnTo>
                    <a:pt x="123" y="2088"/>
                  </a:lnTo>
                  <a:lnTo>
                    <a:pt x="114" y="1956"/>
                  </a:lnTo>
                  <a:lnTo>
                    <a:pt x="105" y="1825"/>
                  </a:lnTo>
                  <a:lnTo>
                    <a:pt x="98" y="1693"/>
                  </a:lnTo>
                  <a:lnTo>
                    <a:pt x="91" y="1561"/>
                  </a:lnTo>
                  <a:lnTo>
                    <a:pt x="86" y="1428"/>
                  </a:lnTo>
                  <a:lnTo>
                    <a:pt x="81" y="1296"/>
                  </a:lnTo>
                  <a:lnTo>
                    <a:pt x="77" y="1165"/>
                  </a:lnTo>
                  <a:lnTo>
                    <a:pt x="72" y="1034"/>
                  </a:lnTo>
                  <a:lnTo>
                    <a:pt x="69" y="903"/>
                  </a:lnTo>
                  <a:lnTo>
                    <a:pt x="64" y="772"/>
                  </a:lnTo>
                  <a:lnTo>
                    <a:pt x="60" y="642"/>
                  </a:lnTo>
                  <a:lnTo>
                    <a:pt x="54" y="513"/>
                  </a:lnTo>
                  <a:lnTo>
                    <a:pt x="48" y="386"/>
                  </a:lnTo>
                  <a:lnTo>
                    <a:pt x="41" y="258"/>
                  </a:lnTo>
                  <a:lnTo>
                    <a:pt x="33" y="131"/>
                  </a:lnTo>
                  <a:close/>
                </a:path>
              </a:pathLst>
            </a:custGeom>
            <a:solidFill>
              <a:srgbClr val="BFC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14" name="Freeform 1566">
              <a:extLst>
                <a:ext uri="{FF2B5EF4-FFF2-40B4-BE49-F238E27FC236}">
                  <a16:creationId xmlns:a16="http://schemas.microsoft.com/office/drawing/2014/main" id="{B23A39C8-9714-4DCE-91B7-4348C61B3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-2021"/>
              <a:ext cx="149" cy="524"/>
            </a:xfrm>
            <a:custGeom>
              <a:avLst/>
              <a:gdLst>
                <a:gd name="T0" fmla="*/ 595 w 595"/>
                <a:gd name="T1" fmla="*/ 2078 h 2099"/>
                <a:gd name="T2" fmla="*/ 544 w 595"/>
                <a:gd name="T3" fmla="*/ 1919 h 2099"/>
                <a:gd name="T4" fmla="*/ 494 w 595"/>
                <a:gd name="T5" fmla="*/ 1758 h 2099"/>
                <a:gd name="T6" fmla="*/ 445 w 595"/>
                <a:gd name="T7" fmla="*/ 1598 h 2099"/>
                <a:gd name="T8" fmla="*/ 398 w 595"/>
                <a:gd name="T9" fmla="*/ 1441 h 2099"/>
                <a:gd name="T10" fmla="*/ 352 w 595"/>
                <a:gd name="T11" fmla="*/ 1285 h 2099"/>
                <a:gd name="T12" fmla="*/ 308 w 595"/>
                <a:gd name="T13" fmla="*/ 1133 h 2099"/>
                <a:gd name="T14" fmla="*/ 266 w 595"/>
                <a:gd name="T15" fmla="*/ 986 h 2099"/>
                <a:gd name="T16" fmla="*/ 226 w 595"/>
                <a:gd name="T17" fmla="*/ 844 h 2099"/>
                <a:gd name="T18" fmla="*/ 188 w 595"/>
                <a:gd name="T19" fmla="*/ 707 h 2099"/>
                <a:gd name="T20" fmla="*/ 153 w 595"/>
                <a:gd name="T21" fmla="*/ 578 h 2099"/>
                <a:gd name="T22" fmla="*/ 120 w 595"/>
                <a:gd name="T23" fmla="*/ 456 h 2099"/>
                <a:gd name="T24" fmla="*/ 90 w 595"/>
                <a:gd name="T25" fmla="*/ 345 h 2099"/>
                <a:gd name="T26" fmla="*/ 63 w 595"/>
                <a:gd name="T27" fmla="*/ 242 h 2099"/>
                <a:gd name="T28" fmla="*/ 39 w 595"/>
                <a:gd name="T29" fmla="*/ 150 h 2099"/>
                <a:gd name="T30" fmla="*/ 17 w 595"/>
                <a:gd name="T31" fmla="*/ 69 h 2099"/>
                <a:gd name="T32" fmla="*/ 0 w 595"/>
                <a:gd name="T33" fmla="*/ 0 h 2099"/>
                <a:gd name="T34" fmla="*/ 8 w 595"/>
                <a:gd name="T35" fmla="*/ 127 h 2099"/>
                <a:gd name="T36" fmla="*/ 15 w 595"/>
                <a:gd name="T37" fmla="*/ 255 h 2099"/>
                <a:gd name="T38" fmla="*/ 21 w 595"/>
                <a:gd name="T39" fmla="*/ 382 h 2099"/>
                <a:gd name="T40" fmla="*/ 27 w 595"/>
                <a:gd name="T41" fmla="*/ 511 h 2099"/>
                <a:gd name="T42" fmla="*/ 31 w 595"/>
                <a:gd name="T43" fmla="*/ 641 h 2099"/>
                <a:gd name="T44" fmla="*/ 36 w 595"/>
                <a:gd name="T45" fmla="*/ 772 h 2099"/>
                <a:gd name="T46" fmla="*/ 39 w 595"/>
                <a:gd name="T47" fmla="*/ 903 h 2099"/>
                <a:gd name="T48" fmla="*/ 44 w 595"/>
                <a:gd name="T49" fmla="*/ 1034 h 2099"/>
                <a:gd name="T50" fmla="*/ 48 w 595"/>
                <a:gd name="T51" fmla="*/ 1165 h 2099"/>
                <a:gd name="T52" fmla="*/ 53 w 595"/>
                <a:gd name="T53" fmla="*/ 1297 h 2099"/>
                <a:gd name="T54" fmla="*/ 58 w 595"/>
                <a:gd name="T55" fmla="*/ 1430 h 2099"/>
                <a:gd name="T56" fmla="*/ 65 w 595"/>
                <a:gd name="T57" fmla="*/ 1562 h 2099"/>
                <a:gd name="T58" fmla="*/ 72 w 595"/>
                <a:gd name="T59" fmla="*/ 1694 h 2099"/>
                <a:gd name="T60" fmla="*/ 81 w 595"/>
                <a:gd name="T61" fmla="*/ 1825 h 2099"/>
                <a:gd name="T62" fmla="*/ 90 w 595"/>
                <a:gd name="T63" fmla="*/ 1957 h 2099"/>
                <a:gd name="T64" fmla="*/ 103 w 595"/>
                <a:gd name="T65" fmla="*/ 2088 h 2099"/>
                <a:gd name="T66" fmla="*/ 164 w 595"/>
                <a:gd name="T67" fmla="*/ 2094 h 2099"/>
                <a:gd name="T68" fmla="*/ 226 w 595"/>
                <a:gd name="T69" fmla="*/ 2097 h 2099"/>
                <a:gd name="T70" fmla="*/ 287 w 595"/>
                <a:gd name="T71" fmla="*/ 2099 h 2099"/>
                <a:gd name="T72" fmla="*/ 349 w 595"/>
                <a:gd name="T73" fmla="*/ 2099 h 2099"/>
                <a:gd name="T74" fmla="*/ 411 w 595"/>
                <a:gd name="T75" fmla="*/ 2096 h 2099"/>
                <a:gd name="T76" fmla="*/ 472 w 595"/>
                <a:gd name="T77" fmla="*/ 2092 h 2099"/>
                <a:gd name="T78" fmla="*/ 534 w 595"/>
                <a:gd name="T79" fmla="*/ 2086 h 2099"/>
                <a:gd name="T80" fmla="*/ 595 w 595"/>
                <a:gd name="T81" fmla="*/ 2078 h 2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5" h="2099">
                  <a:moveTo>
                    <a:pt x="595" y="2078"/>
                  </a:moveTo>
                  <a:lnTo>
                    <a:pt x="544" y="1919"/>
                  </a:lnTo>
                  <a:lnTo>
                    <a:pt x="494" y="1758"/>
                  </a:lnTo>
                  <a:lnTo>
                    <a:pt x="445" y="1598"/>
                  </a:lnTo>
                  <a:lnTo>
                    <a:pt x="398" y="1441"/>
                  </a:lnTo>
                  <a:lnTo>
                    <a:pt x="352" y="1285"/>
                  </a:lnTo>
                  <a:lnTo>
                    <a:pt x="308" y="1133"/>
                  </a:lnTo>
                  <a:lnTo>
                    <a:pt x="266" y="986"/>
                  </a:lnTo>
                  <a:lnTo>
                    <a:pt x="226" y="844"/>
                  </a:lnTo>
                  <a:lnTo>
                    <a:pt x="188" y="707"/>
                  </a:lnTo>
                  <a:lnTo>
                    <a:pt x="153" y="578"/>
                  </a:lnTo>
                  <a:lnTo>
                    <a:pt x="120" y="456"/>
                  </a:lnTo>
                  <a:lnTo>
                    <a:pt x="90" y="345"/>
                  </a:lnTo>
                  <a:lnTo>
                    <a:pt x="63" y="242"/>
                  </a:lnTo>
                  <a:lnTo>
                    <a:pt x="39" y="150"/>
                  </a:lnTo>
                  <a:lnTo>
                    <a:pt x="17" y="69"/>
                  </a:lnTo>
                  <a:lnTo>
                    <a:pt x="0" y="0"/>
                  </a:lnTo>
                  <a:lnTo>
                    <a:pt x="8" y="127"/>
                  </a:lnTo>
                  <a:lnTo>
                    <a:pt x="15" y="255"/>
                  </a:lnTo>
                  <a:lnTo>
                    <a:pt x="21" y="382"/>
                  </a:lnTo>
                  <a:lnTo>
                    <a:pt x="27" y="511"/>
                  </a:lnTo>
                  <a:lnTo>
                    <a:pt x="31" y="641"/>
                  </a:lnTo>
                  <a:lnTo>
                    <a:pt x="36" y="772"/>
                  </a:lnTo>
                  <a:lnTo>
                    <a:pt x="39" y="903"/>
                  </a:lnTo>
                  <a:lnTo>
                    <a:pt x="44" y="1034"/>
                  </a:lnTo>
                  <a:lnTo>
                    <a:pt x="48" y="1165"/>
                  </a:lnTo>
                  <a:lnTo>
                    <a:pt x="53" y="1297"/>
                  </a:lnTo>
                  <a:lnTo>
                    <a:pt x="58" y="1430"/>
                  </a:lnTo>
                  <a:lnTo>
                    <a:pt x="65" y="1562"/>
                  </a:lnTo>
                  <a:lnTo>
                    <a:pt x="72" y="1694"/>
                  </a:lnTo>
                  <a:lnTo>
                    <a:pt x="81" y="1825"/>
                  </a:lnTo>
                  <a:lnTo>
                    <a:pt x="90" y="1957"/>
                  </a:lnTo>
                  <a:lnTo>
                    <a:pt x="103" y="2088"/>
                  </a:lnTo>
                  <a:lnTo>
                    <a:pt x="164" y="2094"/>
                  </a:lnTo>
                  <a:lnTo>
                    <a:pt x="226" y="2097"/>
                  </a:lnTo>
                  <a:lnTo>
                    <a:pt x="287" y="2099"/>
                  </a:lnTo>
                  <a:lnTo>
                    <a:pt x="349" y="2099"/>
                  </a:lnTo>
                  <a:lnTo>
                    <a:pt x="411" y="2096"/>
                  </a:lnTo>
                  <a:lnTo>
                    <a:pt x="472" y="2092"/>
                  </a:lnTo>
                  <a:lnTo>
                    <a:pt x="534" y="2086"/>
                  </a:lnTo>
                  <a:lnTo>
                    <a:pt x="595" y="20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15" name="Freeform 1567">
              <a:extLst>
                <a:ext uri="{FF2B5EF4-FFF2-40B4-BE49-F238E27FC236}">
                  <a16:creationId xmlns:a16="http://schemas.microsoft.com/office/drawing/2014/main" id="{FB72D1F2-215B-4C3A-BCBA-01199B7EF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-1333"/>
              <a:ext cx="259" cy="275"/>
            </a:xfrm>
            <a:custGeom>
              <a:avLst/>
              <a:gdLst>
                <a:gd name="T0" fmla="*/ 621 w 1037"/>
                <a:gd name="T1" fmla="*/ 0 h 1102"/>
                <a:gd name="T2" fmla="*/ 583 w 1037"/>
                <a:gd name="T3" fmla="*/ 10 h 1102"/>
                <a:gd name="T4" fmla="*/ 544 w 1037"/>
                <a:gd name="T5" fmla="*/ 19 h 1102"/>
                <a:gd name="T6" fmla="*/ 505 w 1037"/>
                <a:gd name="T7" fmla="*/ 27 h 1102"/>
                <a:gd name="T8" fmla="*/ 468 w 1037"/>
                <a:gd name="T9" fmla="*/ 34 h 1102"/>
                <a:gd name="T10" fmla="*/ 429 w 1037"/>
                <a:gd name="T11" fmla="*/ 40 h 1102"/>
                <a:gd name="T12" fmla="*/ 390 w 1037"/>
                <a:gd name="T13" fmla="*/ 45 h 1102"/>
                <a:gd name="T14" fmla="*/ 351 w 1037"/>
                <a:gd name="T15" fmla="*/ 51 h 1102"/>
                <a:gd name="T16" fmla="*/ 312 w 1037"/>
                <a:gd name="T17" fmla="*/ 54 h 1102"/>
                <a:gd name="T18" fmla="*/ 273 w 1037"/>
                <a:gd name="T19" fmla="*/ 58 h 1102"/>
                <a:gd name="T20" fmla="*/ 233 w 1037"/>
                <a:gd name="T21" fmla="*/ 60 h 1102"/>
                <a:gd name="T22" fmla="*/ 194 w 1037"/>
                <a:gd name="T23" fmla="*/ 62 h 1102"/>
                <a:gd name="T24" fmla="*/ 156 w 1037"/>
                <a:gd name="T25" fmla="*/ 62 h 1102"/>
                <a:gd name="T26" fmla="*/ 116 w 1037"/>
                <a:gd name="T27" fmla="*/ 64 h 1102"/>
                <a:gd name="T28" fmla="*/ 77 w 1037"/>
                <a:gd name="T29" fmla="*/ 62 h 1102"/>
                <a:gd name="T30" fmla="*/ 38 w 1037"/>
                <a:gd name="T31" fmla="*/ 61 h 1102"/>
                <a:gd name="T32" fmla="*/ 0 w 1037"/>
                <a:gd name="T33" fmla="*/ 59 h 1102"/>
                <a:gd name="T34" fmla="*/ 14 w 1037"/>
                <a:gd name="T35" fmla="*/ 127 h 1102"/>
                <a:gd name="T36" fmla="*/ 29 w 1037"/>
                <a:gd name="T37" fmla="*/ 195 h 1102"/>
                <a:gd name="T38" fmla="*/ 45 w 1037"/>
                <a:gd name="T39" fmla="*/ 263 h 1102"/>
                <a:gd name="T40" fmla="*/ 62 w 1037"/>
                <a:gd name="T41" fmla="*/ 329 h 1102"/>
                <a:gd name="T42" fmla="*/ 80 w 1037"/>
                <a:gd name="T43" fmla="*/ 396 h 1102"/>
                <a:gd name="T44" fmla="*/ 99 w 1037"/>
                <a:gd name="T45" fmla="*/ 462 h 1102"/>
                <a:gd name="T46" fmla="*/ 119 w 1037"/>
                <a:gd name="T47" fmla="*/ 529 h 1102"/>
                <a:gd name="T48" fmla="*/ 141 w 1037"/>
                <a:gd name="T49" fmla="*/ 595 h 1102"/>
                <a:gd name="T50" fmla="*/ 163 w 1037"/>
                <a:gd name="T51" fmla="*/ 660 h 1102"/>
                <a:gd name="T52" fmla="*/ 185 w 1037"/>
                <a:gd name="T53" fmla="*/ 723 h 1102"/>
                <a:gd name="T54" fmla="*/ 210 w 1037"/>
                <a:gd name="T55" fmla="*/ 788 h 1102"/>
                <a:gd name="T56" fmla="*/ 235 w 1037"/>
                <a:gd name="T57" fmla="*/ 852 h 1102"/>
                <a:gd name="T58" fmla="*/ 263 w 1037"/>
                <a:gd name="T59" fmla="*/ 915 h 1102"/>
                <a:gd name="T60" fmla="*/ 290 w 1037"/>
                <a:gd name="T61" fmla="*/ 978 h 1102"/>
                <a:gd name="T62" fmla="*/ 320 w 1037"/>
                <a:gd name="T63" fmla="*/ 1040 h 1102"/>
                <a:gd name="T64" fmla="*/ 351 w 1037"/>
                <a:gd name="T65" fmla="*/ 1102 h 1102"/>
                <a:gd name="T66" fmla="*/ 418 w 1037"/>
                <a:gd name="T67" fmla="*/ 1092 h 1102"/>
                <a:gd name="T68" fmla="*/ 484 w 1037"/>
                <a:gd name="T69" fmla="*/ 1079 h 1102"/>
                <a:gd name="T70" fmla="*/ 548 w 1037"/>
                <a:gd name="T71" fmla="*/ 1065 h 1102"/>
                <a:gd name="T72" fmla="*/ 610 w 1037"/>
                <a:gd name="T73" fmla="*/ 1051 h 1102"/>
                <a:gd name="T74" fmla="*/ 670 w 1037"/>
                <a:gd name="T75" fmla="*/ 1036 h 1102"/>
                <a:gd name="T76" fmla="*/ 727 w 1037"/>
                <a:gd name="T77" fmla="*/ 1021 h 1102"/>
                <a:gd name="T78" fmla="*/ 780 w 1037"/>
                <a:gd name="T79" fmla="*/ 1006 h 1102"/>
                <a:gd name="T80" fmla="*/ 829 w 1037"/>
                <a:gd name="T81" fmla="*/ 991 h 1102"/>
                <a:gd name="T82" fmla="*/ 915 w 1037"/>
                <a:gd name="T83" fmla="*/ 964 h 1102"/>
                <a:gd name="T84" fmla="*/ 980 w 1037"/>
                <a:gd name="T85" fmla="*/ 941 h 1102"/>
                <a:gd name="T86" fmla="*/ 1022 w 1037"/>
                <a:gd name="T87" fmla="*/ 925 h 1102"/>
                <a:gd name="T88" fmla="*/ 1037 w 1037"/>
                <a:gd name="T89" fmla="*/ 920 h 1102"/>
                <a:gd name="T90" fmla="*/ 1011 w 1037"/>
                <a:gd name="T91" fmla="*/ 880 h 1102"/>
                <a:gd name="T92" fmla="*/ 986 w 1037"/>
                <a:gd name="T93" fmla="*/ 836 h 1102"/>
                <a:gd name="T94" fmla="*/ 961 w 1037"/>
                <a:gd name="T95" fmla="*/ 790 h 1102"/>
                <a:gd name="T96" fmla="*/ 935 w 1037"/>
                <a:gd name="T97" fmla="*/ 742 h 1102"/>
                <a:gd name="T98" fmla="*/ 909 w 1037"/>
                <a:gd name="T99" fmla="*/ 690 h 1102"/>
                <a:gd name="T100" fmla="*/ 884 w 1037"/>
                <a:gd name="T101" fmla="*/ 637 h 1102"/>
                <a:gd name="T102" fmla="*/ 858 w 1037"/>
                <a:gd name="T103" fmla="*/ 582 h 1102"/>
                <a:gd name="T104" fmla="*/ 831 w 1037"/>
                <a:gd name="T105" fmla="*/ 524 h 1102"/>
                <a:gd name="T106" fmla="*/ 805 w 1037"/>
                <a:gd name="T107" fmla="*/ 465 h 1102"/>
                <a:gd name="T108" fmla="*/ 779 w 1037"/>
                <a:gd name="T109" fmla="*/ 403 h 1102"/>
                <a:gd name="T110" fmla="*/ 753 w 1037"/>
                <a:gd name="T111" fmla="*/ 339 h 1102"/>
                <a:gd name="T112" fmla="*/ 727 w 1037"/>
                <a:gd name="T113" fmla="*/ 274 h 1102"/>
                <a:gd name="T114" fmla="*/ 699 w 1037"/>
                <a:gd name="T115" fmla="*/ 208 h 1102"/>
                <a:gd name="T116" fmla="*/ 673 w 1037"/>
                <a:gd name="T117" fmla="*/ 140 h 1102"/>
                <a:gd name="T118" fmla="*/ 647 w 1037"/>
                <a:gd name="T119" fmla="*/ 70 h 1102"/>
                <a:gd name="T120" fmla="*/ 621 w 1037"/>
                <a:gd name="T121" fmla="*/ 0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37" h="1102">
                  <a:moveTo>
                    <a:pt x="621" y="0"/>
                  </a:moveTo>
                  <a:lnTo>
                    <a:pt x="583" y="10"/>
                  </a:lnTo>
                  <a:lnTo>
                    <a:pt x="544" y="19"/>
                  </a:lnTo>
                  <a:lnTo>
                    <a:pt x="505" y="27"/>
                  </a:lnTo>
                  <a:lnTo>
                    <a:pt x="468" y="34"/>
                  </a:lnTo>
                  <a:lnTo>
                    <a:pt x="429" y="40"/>
                  </a:lnTo>
                  <a:lnTo>
                    <a:pt x="390" y="45"/>
                  </a:lnTo>
                  <a:lnTo>
                    <a:pt x="351" y="51"/>
                  </a:lnTo>
                  <a:lnTo>
                    <a:pt x="312" y="54"/>
                  </a:lnTo>
                  <a:lnTo>
                    <a:pt x="273" y="58"/>
                  </a:lnTo>
                  <a:lnTo>
                    <a:pt x="233" y="60"/>
                  </a:lnTo>
                  <a:lnTo>
                    <a:pt x="194" y="62"/>
                  </a:lnTo>
                  <a:lnTo>
                    <a:pt x="156" y="62"/>
                  </a:lnTo>
                  <a:lnTo>
                    <a:pt x="116" y="64"/>
                  </a:lnTo>
                  <a:lnTo>
                    <a:pt x="77" y="62"/>
                  </a:lnTo>
                  <a:lnTo>
                    <a:pt x="38" y="61"/>
                  </a:lnTo>
                  <a:lnTo>
                    <a:pt x="0" y="59"/>
                  </a:lnTo>
                  <a:lnTo>
                    <a:pt x="14" y="127"/>
                  </a:lnTo>
                  <a:lnTo>
                    <a:pt x="29" y="195"/>
                  </a:lnTo>
                  <a:lnTo>
                    <a:pt x="45" y="263"/>
                  </a:lnTo>
                  <a:lnTo>
                    <a:pt x="62" y="329"/>
                  </a:lnTo>
                  <a:lnTo>
                    <a:pt x="80" y="396"/>
                  </a:lnTo>
                  <a:lnTo>
                    <a:pt x="99" y="462"/>
                  </a:lnTo>
                  <a:lnTo>
                    <a:pt x="119" y="529"/>
                  </a:lnTo>
                  <a:lnTo>
                    <a:pt x="141" y="595"/>
                  </a:lnTo>
                  <a:lnTo>
                    <a:pt x="163" y="660"/>
                  </a:lnTo>
                  <a:lnTo>
                    <a:pt x="185" y="723"/>
                  </a:lnTo>
                  <a:lnTo>
                    <a:pt x="210" y="788"/>
                  </a:lnTo>
                  <a:lnTo>
                    <a:pt x="235" y="852"/>
                  </a:lnTo>
                  <a:lnTo>
                    <a:pt x="263" y="915"/>
                  </a:lnTo>
                  <a:lnTo>
                    <a:pt x="290" y="978"/>
                  </a:lnTo>
                  <a:lnTo>
                    <a:pt x="320" y="1040"/>
                  </a:lnTo>
                  <a:lnTo>
                    <a:pt x="351" y="1102"/>
                  </a:lnTo>
                  <a:lnTo>
                    <a:pt x="418" y="1092"/>
                  </a:lnTo>
                  <a:lnTo>
                    <a:pt x="484" y="1079"/>
                  </a:lnTo>
                  <a:lnTo>
                    <a:pt x="548" y="1065"/>
                  </a:lnTo>
                  <a:lnTo>
                    <a:pt x="610" y="1051"/>
                  </a:lnTo>
                  <a:lnTo>
                    <a:pt x="670" y="1036"/>
                  </a:lnTo>
                  <a:lnTo>
                    <a:pt x="727" y="1021"/>
                  </a:lnTo>
                  <a:lnTo>
                    <a:pt x="780" y="1006"/>
                  </a:lnTo>
                  <a:lnTo>
                    <a:pt x="829" y="991"/>
                  </a:lnTo>
                  <a:lnTo>
                    <a:pt x="915" y="964"/>
                  </a:lnTo>
                  <a:lnTo>
                    <a:pt x="980" y="941"/>
                  </a:lnTo>
                  <a:lnTo>
                    <a:pt x="1022" y="925"/>
                  </a:lnTo>
                  <a:lnTo>
                    <a:pt x="1037" y="920"/>
                  </a:lnTo>
                  <a:lnTo>
                    <a:pt x="1011" y="880"/>
                  </a:lnTo>
                  <a:lnTo>
                    <a:pt x="986" y="836"/>
                  </a:lnTo>
                  <a:lnTo>
                    <a:pt x="961" y="790"/>
                  </a:lnTo>
                  <a:lnTo>
                    <a:pt x="935" y="742"/>
                  </a:lnTo>
                  <a:lnTo>
                    <a:pt x="909" y="690"/>
                  </a:lnTo>
                  <a:lnTo>
                    <a:pt x="884" y="637"/>
                  </a:lnTo>
                  <a:lnTo>
                    <a:pt x="858" y="582"/>
                  </a:lnTo>
                  <a:lnTo>
                    <a:pt x="831" y="524"/>
                  </a:lnTo>
                  <a:lnTo>
                    <a:pt x="805" y="465"/>
                  </a:lnTo>
                  <a:lnTo>
                    <a:pt x="779" y="403"/>
                  </a:lnTo>
                  <a:lnTo>
                    <a:pt x="753" y="339"/>
                  </a:lnTo>
                  <a:lnTo>
                    <a:pt x="727" y="274"/>
                  </a:lnTo>
                  <a:lnTo>
                    <a:pt x="699" y="208"/>
                  </a:lnTo>
                  <a:lnTo>
                    <a:pt x="673" y="140"/>
                  </a:lnTo>
                  <a:lnTo>
                    <a:pt x="647" y="70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rgbClr val="969696">
                <a:alpha val="4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16" name="Freeform 1568">
              <a:extLst>
                <a:ext uri="{FF2B5EF4-FFF2-40B4-BE49-F238E27FC236}">
                  <a16:creationId xmlns:a16="http://schemas.microsoft.com/office/drawing/2014/main" id="{F41C0BCC-F7E6-4B4A-BB37-4FF00C86C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-1325"/>
              <a:ext cx="143" cy="273"/>
            </a:xfrm>
            <a:custGeom>
              <a:avLst/>
              <a:gdLst>
                <a:gd name="T0" fmla="*/ 0 w 575"/>
                <a:gd name="T1" fmla="*/ 0 h 1093"/>
                <a:gd name="T2" fmla="*/ 6 w 575"/>
                <a:gd name="T3" fmla="*/ 1060 h 1093"/>
                <a:gd name="T4" fmla="*/ 39 w 575"/>
                <a:gd name="T5" fmla="*/ 1068 h 1093"/>
                <a:gd name="T6" fmla="*/ 72 w 575"/>
                <a:gd name="T7" fmla="*/ 1075 h 1093"/>
                <a:gd name="T8" fmla="*/ 105 w 575"/>
                <a:gd name="T9" fmla="*/ 1080 h 1093"/>
                <a:gd name="T10" fmla="*/ 140 w 575"/>
                <a:gd name="T11" fmla="*/ 1085 h 1093"/>
                <a:gd name="T12" fmla="*/ 175 w 575"/>
                <a:gd name="T13" fmla="*/ 1088 h 1093"/>
                <a:gd name="T14" fmla="*/ 210 w 575"/>
                <a:gd name="T15" fmla="*/ 1091 h 1093"/>
                <a:gd name="T16" fmla="*/ 245 w 575"/>
                <a:gd name="T17" fmla="*/ 1092 h 1093"/>
                <a:gd name="T18" fmla="*/ 282 w 575"/>
                <a:gd name="T19" fmla="*/ 1093 h 1093"/>
                <a:gd name="T20" fmla="*/ 318 w 575"/>
                <a:gd name="T21" fmla="*/ 1092 h 1093"/>
                <a:gd name="T22" fmla="*/ 355 w 575"/>
                <a:gd name="T23" fmla="*/ 1091 h 1093"/>
                <a:gd name="T24" fmla="*/ 391 w 575"/>
                <a:gd name="T25" fmla="*/ 1089 h 1093"/>
                <a:gd name="T26" fmla="*/ 429 w 575"/>
                <a:gd name="T27" fmla="*/ 1086 h 1093"/>
                <a:gd name="T28" fmla="*/ 465 w 575"/>
                <a:gd name="T29" fmla="*/ 1083 h 1093"/>
                <a:gd name="T30" fmla="*/ 502 w 575"/>
                <a:gd name="T31" fmla="*/ 1079 h 1093"/>
                <a:gd name="T32" fmla="*/ 538 w 575"/>
                <a:gd name="T33" fmla="*/ 1075 h 1093"/>
                <a:gd name="T34" fmla="*/ 575 w 575"/>
                <a:gd name="T35" fmla="*/ 1069 h 1093"/>
                <a:gd name="T36" fmla="*/ 544 w 575"/>
                <a:gd name="T37" fmla="*/ 1007 h 1093"/>
                <a:gd name="T38" fmla="*/ 514 w 575"/>
                <a:gd name="T39" fmla="*/ 945 h 1093"/>
                <a:gd name="T40" fmla="*/ 487 w 575"/>
                <a:gd name="T41" fmla="*/ 882 h 1093"/>
                <a:gd name="T42" fmla="*/ 459 w 575"/>
                <a:gd name="T43" fmla="*/ 819 h 1093"/>
                <a:gd name="T44" fmla="*/ 434 w 575"/>
                <a:gd name="T45" fmla="*/ 755 h 1093"/>
                <a:gd name="T46" fmla="*/ 409 w 575"/>
                <a:gd name="T47" fmla="*/ 690 h 1093"/>
                <a:gd name="T48" fmla="*/ 387 w 575"/>
                <a:gd name="T49" fmla="*/ 627 h 1093"/>
                <a:gd name="T50" fmla="*/ 365 w 575"/>
                <a:gd name="T51" fmla="*/ 562 h 1093"/>
                <a:gd name="T52" fmla="*/ 343 w 575"/>
                <a:gd name="T53" fmla="*/ 496 h 1093"/>
                <a:gd name="T54" fmla="*/ 323 w 575"/>
                <a:gd name="T55" fmla="*/ 429 h 1093"/>
                <a:gd name="T56" fmla="*/ 304 w 575"/>
                <a:gd name="T57" fmla="*/ 363 h 1093"/>
                <a:gd name="T58" fmla="*/ 286 w 575"/>
                <a:gd name="T59" fmla="*/ 296 h 1093"/>
                <a:gd name="T60" fmla="*/ 269 w 575"/>
                <a:gd name="T61" fmla="*/ 230 h 1093"/>
                <a:gd name="T62" fmla="*/ 253 w 575"/>
                <a:gd name="T63" fmla="*/ 162 h 1093"/>
                <a:gd name="T64" fmla="*/ 238 w 575"/>
                <a:gd name="T65" fmla="*/ 94 h 1093"/>
                <a:gd name="T66" fmla="*/ 224 w 575"/>
                <a:gd name="T67" fmla="*/ 26 h 1093"/>
                <a:gd name="T68" fmla="*/ 195 w 575"/>
                <a:gd name="T69" fmla="*/ 25 h 1093"/>
                <a:gd name="T70" fmla="*/ 167 w 575"/>
                <a:gd name="T71" fmla="*/ 23 h 1093"/>
                <a:gd name="T72" fmla="*/ 139 w 575"/>
                <a:gd name="T73" fmla="*/ 19 h 1093"/>
                <a:gd name="T74" fmla="*/ 111 w 575"/>
                <a:gd name="T75" fmla="*/ 16 h 1093"/>
                <a:gd name="T76" fmla="*/ 83 w 575"/>
                <a:gd name="T77" fmla="*/ 12 h 1093"/>
                <a:gd name="T78" fmla="*/ 55 w 575"/>
                <a:gd name="T79" fmla="*/ 9 h 1093"/>
                <a:gd name="T80" fmla="*/ 28 w 575"/>
                <a:gd name="T81" fmla="*/ 4 h 1093"/>
                <a:gd name="T82" fmla="*/ 0 w 575"/>
                <a:gd name="T83" fmla="*/ 0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5" h="1093">
                  <a:moveTo>
                    <a:pt x="0" y="0"/>
                  </a:moveTo>
                  <a:lnTo>
                    <a:pt x="6" y="1060"/>
                  </a:lnTo>
                  <a:lnTo>
                    <a:pt x="39" y="1068"/>
                  </a:lnTo>
                  <a:lnTo>
                    <a:pt x="72" y="1075"/>
                  </a:lnTo>
                  <a:lnTo>
                    <a:pt x="105" y="1080"/>
                  </a:lnTo>
                  <a:lnTo>
                    <a:pt x="140" y="1085"/>
                  </a:lnTo>
                  <a:lnTo>
                    <a:pt x="175" y="1088"/>
                  </a:lnTo>
                  <a:lnTo>
                    <a:pt x="210" y="1091"/>
                  </a:lnTo>
                  <a:lnTo>
                    <a:pt x="245" y="1092"/>
                  </a:lnTo>
                  <a:lnTo>
                    <a:pt x="282" y="1093"/>
                  </a:lnTo>
                  <a:lnTo>
                    <a:pt x="318" y="1092"/>
                  </a:lnTo>
                  <a:lnTo>
                    <a:pt x="355" y="1091"/>
                  </a:lnTo>
                  <a:lnTo>
                    <a:pt x="391" y="1089"/>
                  </a:lnTo>
                  <a:lnTo>
                    <a:pt x="429" y="1086"/>
                  </a:lnTo>
                  <a:lnTo>
                    <a:pt x="465" y="1083"/>
                  </a:lnTo>
                  <a:lnTo>
                    <a:pt x="502" y="1079"/>
                  </a:lnTo>
                  <a:lnTo>
                    <a:pt x="538" y="1075"/>
                  </a:lnTo>
                  <a:lnTo>
                    <a:pt x="575" y="1069"/>
                  </a:lnTo>
                  <a:lnTo>
                    <a:pt x="544" y="1007"/>
                  </a:lnTo>
                  <a:lnTo>
                    <a:pt x="514" y="945"/>
                  </a:lnTo>
                  <a:lnTo>
                    <a:pt x="487" y="882"/>
                  </a:lnTo>
                  <a:lnTo>
                    <a:pt x="459" y="819"/>
                  </a:lnTo>
                  <a:lnTo>
                    <a:pt x="434" y="755"/>
                  </a:lnTo>
                  <a:lnTo>
                    <a:pt x="409" y="690"/>
                  </a:lnTo>
                  <a:lnTo>
                    <a:pt x="387" y="627"/>
                  </a:lnTo>
                  <a:lnTo>
                    <a:pt x="365" y="562"/>
                  </a:lnTo>
                  <a:lnTo>
                    <a:pt x="343" y="496"/>
                  </a:lnTo>
                  <a:lnTo>
                    <a:pt x="323" y="429"/>
                  </a:lnTo>
                  <a:lnTo>
                    <a:pt x="304" y="363"/>
                  </a:lnTo>
                  <a:lnTo>
                    <a:pt x="286" y="296"/>
                  </a:lnTo>
                  <a:lnTo>
                    <a:pt x="269" y="230"/>
                  </a:lnTo>
                  <a:lnTo>
                    <a:pt x="253" y="162"/>
                  </a:lnTo>
                  <a:lnTo>
                    <a:pt x="238" y="94"/>
                  </a:lnTo>
                  <a:lnTo>
                    <a:pt x="224" y="26"/>
                  </a:lnTo>
                  <a:lnTo>
                    <a:pt x="195" y="25"/>
                  </a:lnTo>
                  <a:lnTo>
                    <a:pt x="167" y="23"/>
                  </a:lnTo>
                  <a:lnTo>
                    <a:pt x="139" y="19"/>
                  </a:lnTo>
                  <a:lnTo>
                    <a:pt x="111" y="16"/>
                  </a:lnTo>
                  <a:lnTo>
                    <a:pt x="83" y="12"/>
                  </a:lnTo>
                  <a:lnTo>
                    <a:pt x="55" y="9"/>
                  </a:lnTo>
                  <a:lnTo>
                    <a:pt x="2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BAC">
                <a:alpha val="19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17" name="Freeform 1569">
              <a:extLst>
                <a:ext uri="{FF2B5EF4-FFF2-40B4-BE49-F238E27FC236}">
                  <a16:creationId xmlns:a16="http://schemas.microsoft.com/office/drawing/2014/main" id="{689B7578-1F13-494E-91D5-DCDDC515F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-1430"/>
              <a:ext cx="172" cy="113"/>
            </a:xfrm>
            <a:custGeom>
              <a:avLst/>
              <a:gdLst>
                <a:gd name="T0" fmla="*/ 688 w 688"/>
                <a:gd name="T1" fmla="*/ 388 h 452"/>
                <a:gd name="T2" fmla="*/ 670 w 688"/>
                <a:gd name="T3" fmla="*/ 341 h 452"/>
                <a:gd name="T4" fmla="*/ 652 w 688"/>
                <a:gd name="T5" fmla="*/ 293 h 452"/>
                <a:gd name="T6" fmla="*/ 635 w 688"/>
                <a:gd name="T7" fmla="*/ 245 h 452"/>
                <a:gd name="T8" fmla="*/ 618 w 688"/>
                <a:gd name="T9" fmla="*/ 197 h 452"/>
                <a:gd name="T10" fmla="*/ 601 w 688"/>
                <a:gd name="T11" fmla="*/ 148 h 452"/>
                <a:gd name="T12" fmla="*/ 584 w 688"/>
                <a:gd name="T13" fmla="*/ 99 h 452"/>
                <a:gd name="T14" fmla="*/ 567 w 688"/>
                <a:gd name="T15" fmla="*/ 49 h 452"/>
                <a:gd name="T16" fmla="*/ 550 w 688"/>
                <a:gd name="T17" fmla="*/ 0 h 452"/>
                <a:gd name="T18" fmla="*/ 517 w 688"/>
                <a:gd name="T19" fmla="*/ 8 h 452"/>
                <a:gd name="T20" fmla="*/ 482 w 688"/>
                <a:gd name="T21" fmla="*/ 16 h 452"/>
                <a:gd name="T22" fmla="*/ 448 w 688"/>
                <a:gd name="T23" fmla="*/ 23 h 452"/>
                <a:gd name="T24" fmla="*/ 414 w 688"/>
                <a:gd name="T25" fmla="*/ 29 h 452"/>
                <a:gd name="T26" fmla="*/ 380 w 688"/>
                <a:gd name="T27" fmla="*/ 34 h 452"/>
                <a:gd name="T28" fmla="*/ 345 w 688"/>
                <a:gd name="T29" fmla="*/ 40 h 452"/>
                <a:gd name="T30" fmla="*/ 310 w 688"/>
                <a:gd name="T31" fmla="*/ 44 h 452"/>
                <a:gd name="T32" fmla="*/ 276 w 688"/>
                <a:gd name="T33" fmla="*/ 47 h 452"/>
                <a:gd name="T34" fmla="*/ 241 w 688"/>
                <a:gd name="T35" fmla="*/ 50 h 452"/>
                <a:gd name="T36" fmla="*/ 207 w 688"/>
                <a:gd name="T37" fmla="*/ 53 h 452"/>
                <a:gd name="T38" fmla="*/ 173 w 688"/>
                <a:gd name="T39" fmla="*/ 55 h 452"/>
                <a:gd name="T40" fmla="*/ 138 w 688"/>
                <a:gd name="T41" fmla="*/ 56 h 452"/>
                <a:gd name="T42" fmla="*/ 103 w 688"/>
                <a:gd name="T43" fmla="*/ 56 h 452"/>
                <a:gd name="T44" fmla="*/ 69 w 688"/>
                <a:gd name="T45" fmla="*/ 56 h 452"/>
                <a:gd name="T46" fmla="*/ 35 w 688"/>
                <a:gd name="T47" fmla="*/ 55 h 452"/>
                <a:gd name="T48" fmla="*/ 0 w 688"/>
                <a:gd name="T49" fmla="*/ 53 h 452"/>
                <a:gd name="T50" fmla="*/ 7 w 688"/>
                <a:gd name="T51" fmla="*/ 103 h 452"/>
                <a:gd name="T52" fmla="*/ 15 w 688"/>
                <a:gd name="T53" fmla="*/ 153 h 452"/>
                <a:gd name="T54" fmla="*/ 22 w 688"/>
                <a:gd name="T55" fmla="*/ 202 h 452"/>
                <a:gd name="T56" fmla="*/ 30 w 688"/>
                <a:gd name="T57" fmla="*/ 251 h 452"/>
                <a:gd name="T58" fmla="*/ 39 w 688"/>
                <a:gd name="T59" fmla="*/ 300 h 452"/>
                <a:gd name="T60" fmla="*/ 48 w 688"/>
                <a:gd name="T61" fmla="*/ 349 h 452"/>
                <a:gd name="T62" fmla="*/ 57 w 688"/>
                <a:gd name="T63" fmla="*/ 398 h 452"/>
                <a:gd name="T64" fmla="*/ 67 w 688"/>
                <a:gd name="T65" fmla="*/ 447 h 452"/>
                <a:gd name="T66" fmla="*/ 105 w 688"/>
                <a:gd name="T67" fmla="*/ 449 h 452"/>
                <a:gd name="T68" fmla="*/ 144 w 688"/>
                <a:gd name="T69" fmla="*/ 450 h 452"/>
                <a:gd name="T70" fmla="*/ 183 w 688"/>
                <a:gd name="T71" fmla="*/ 452 h 452"/>
                <a:gd name="T72" fmla="*/ 223 w 688"/>
                <a:gd name="T73" fmla="*/ 450 h 452"/>
                <a:gd name="T74" fmla="*/ 261 w 688"/>
                <a:gd name="T75" fmla="*/ 450 h 452"/>
                <a:gd name="T76" fmla="*/ 300 w 688"/>
                <a:gd name="T77" fmla="*/ 448 h 452"/>
                <a:gd name="T78" fmla="*/ 340 w 688"/>
                <a:gd name="T79" fmla="*/ 446 h 452"/>
                <a:gd name="T80" fmla="*/ 379 w 688"/>
                <a:gd name="T81" fmla="*/ 442 h 452"/>
                <a:gd name="T82" fmla="*/ 418 w 688"/>
                <a:gd name="T83" fmla="*/ 439 h 452"/>
                <a:gd name="T84" fmla="*/ 457 w 688"/>
                <a:gd name="T85" fmla="*/ 433 h 452"/>
                <a:gd name="T86" fmla="*/ 496 w 688"/>
                <a:gd name="T87" fmla="*/ 428 h 452"/>
                <a:gd name="T88" fmla="*/ 535 w 688"/>
                <a:gd name="T89" fmla="*/ 422 h 452"/>
                <a:gd name="T90" fmla="*/ 572 w 688"/>
                <a:gd name="T91" fmla="*/ 415 h 452"/>
                <a:gd name="T92" fmla="*/ 611 w 688"/>
                <a:gd name="T93" fmla="*/ 407 h 452"/>
                <a:gd name="T94" fmla="*/ 650 w 688"/>
                <a:gd name="T95" fmla="*/ 398 h 452"/>
                <a:gd name="T96" fmla="*/ 688 w 688"/>
                <a:gd name="T97" fmla="*/ 388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8" h="452">
                  <a:moveTo>
                    <a:pt x="688" y="388"/>
                  </a:moveTo>
                  <a:lnTo>
                    <a:pt x="670" y="341"/>
                  </a:lnTo>
                  <a:lnTo>
                    <a:pt x="652" y="293"/>
                  </a:lnTo>
                  <a:lnTo>
                    <a:pt x="635" y="245"/>
                  </a:lnTo>
                  <a:lnTo>
                    <a:pt x="618" y="197"/>
                  </a:lnTo>
                  <a:lnTo>
                    <a:pt x="601" y="148"/>
                  </a:lnTo>
                  <a:lnTo>
                    <a:pt x="584" y="99"/>
                  </a:lnTo>
                  <a:lnTo>
                    <a:pt x="567" y="49"/>
                  </a:lnTo>
                  <a:lnTo>
                    <a:pt x="550" y="0"/>
                  </a:lnTo>
                  <a:lnTo>
                    <a:pt x="517" y="8"/>
                  </a:lnTo>
                  <a:lnTo>
                    <a:pt x="482" y="16"/>
                  </a:lnTo>
                  <a:lnTo>
                    <a:pt x="448" y="23"/>
                  </a:lnTo>
                  <a:lnTo>
                    <a:pt x="414" y="29"/>
                  </a:lnTo>
                  <a:lnTo>
                    <a:pt x="380" y="34"/>
                  </a:lnTo>
                  <a:lnTo>
                    <a:pt x="345" y="40"/>
                  </a:lnTo>
                  <a:lnTo>
                    <a:pt x="310" y="44"/>
                  </a:lnTo>
                  <a:lnTo>
                    <a:pt x="276" y="47"/>
                  </a:lnTo>
                  <a:lnTo>
                    <a:pt x="241" y="50"/>
                  </a:lnTo>
                  <a:lnTo>
                    <a:pt x="207" y="53"/>
                  </a:lnTo>
                  <a:lnTo>
                    <a:pt x="173" y="55"/>
                  </a:lnTo>
                  <a:lnTo>
                    <a:pt x="138" y="56"/>
                  </a:lnTo>
                  <a:lnTo>
                    <a:pt x="103" y="56"/>
                  </a:lnTo>
                  <a:lnTo>
                    <a:pt x="69" y="56"/>
                  </a:lnTo>
                  <a:lnTo>
                    <a:pt x="35" y="55"/>
                  </a:lnTo>
                  <a:lnTo>
                    <a:pt x="0" y="53"/>
                  </a:lnTo>
                  <a:lnTo>
                    <a:pt x="7" y="103"/>
                  </a:lnTo>
                  <a:lnTo>
                    <a:pt x="15" y="153"/>
                  </a:lnTo>
                  <a:lnTo>
                    <a:pt x="22" y="202"/>
                  </a:lnTo>
                  <a:lnTo>
                    <a:pt x="30" y="251"/>
                  </a:lnTo>
                  <a:lnTo>
                    <a:pt x="39" y="300"/>
                  </a:lnTo>
                  <a:lnTo>
                    <a:pt x="48" y="349"/>
                  </a:lnTo>
                  <a:lnTo>
                    <a:pt x="57" y="398"/>
                  </a:lnTo>
                  <a:lnTo>
                    <a:pt x="67" y="447"/>
                  </a:lnTo>
                  <a:lnTo>
                    <a:pt x="105" y="449"/>
                  </a:lnTo>
                  <a:lnTo>
                    <a:pt x="144" y="450"/>
                  </a:lnTo>
                  <a:lnTo>
                    <a:pt x="183" y="452"/>
                  </a:lnTo>
                  <a:lnTo>
                    <a:pt x="223" y="450"/>
                  </a:lnTo>
                  <a:lnTo>
                    <a:pt x="261" y="450"/>
                  </a:lnTo>
                  <a:lnTo>
                    <a:pt x="300" y="448"/>
                  </a:lnTo>
                  <a:lnTo>
                    <a:pt x="340" y="446"/>
                  </a:lnTo>
                  <a:lnTo>
                    <a:pt x="379" y="442"/>
                  </a:lnTo>
                  <a:lnTo>
                    <a:pt x="418" y="439"/>
                  </a:lnTo>
                  <a:lnTo>
                    <a:pt x="457" y="433"/>
                  </a:lnTo>
                  <a:lnTo>
                    <a:pt x="496" y="428"/>
                  </a:lnTo>
                  <a:lnTo>
                    <a:pt x="535" y="422"/>
                  </a:lnTo>
                  <a:lnTo>
                    <a:pt x="572" y="415"/>
                  </a:lnTo>
                  <a:lnTo>
                    <a:pt x="611" y="407"/>
                  </a:lnTo>
                  <a:lnTo>
                    <a:pt x="650" y="398"/>
                  </a:lnTo>
                  <a:lnTo>
                    <a:pt x="688" y="3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18" name="Freeform 1570">
              <a:extLst>
                <a:ext uri="{FF2B5EF4-FFF2-40B4-BE49-F238E27FC236}">
                  <a16:creationId xmlns:a16="http://schemas.microsoft.com/office/drawing/2014/main" id="{1503888B-47F9-494C-8D20-6E9044455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-1421"/>
              <a:ext cx="57" cy="103"/>
            </a:xfrm>
            <a:custGeom>
              <a:avLst/>
              <a:gdLst>
                <a:gd name="T0" fmla="*/ 159 w 226"/>
                <a:gd name="T1" fmla="*/ 16 h 410"/>
                <a:gd name="T2" fmla="*/ 120 w 226"/>
                <a:gd name="T3" fmla="*/ 13 h 410"/>
                <a:gd name="T4" fmla="*/ 80 w 226"/>
                <a:gd name="T5" fmla="*/ 10 h 410"/>
                <a:gd name="T6" fmla="*/ 40 w 226"/>
                <a:gd name="T7" fmla="*/ 5 h 410"/>
                <a:gd name="T8" fmla="*/ 0 w 226"/>
                <a:gd name="T9" fmla="*/ 0 h 410"/>
                <a:gd name="T10" fmla="*/ 2 w 226"/>
                <a:gd name="T11" fmla="*/ 384 h 410"/>
                <a:gd name="T12" fmla="*/ 30 w 226"/>
                <a:gd name="T13" fmla="*/ 388 h 410"/>
                <a:gd name="T14" fmla="*/ 57 w 226"/>
                <a:gd name="T15" fmla="*/ 393 h 410"/>
                <a:gd name="T16" fmla="*/ 85 w 226"/>
                <a:gd name="T17" fmla="*/ 396 h 410"/>
                <a:gd name="T18" fmla="*/ 113 w 226"/>
                <a:gd name="T19" fmla="*/ 400 h 410"/>
                <a:gd name="T20" fmla="*/ 141 w 226"/>
                <a:gd name="T21" fmla="*/ 403 h 410"/>
                <a:gd name="T22" fmla="*/ 169 w 226"/>
                <a:gd name="T23" fmla="*/ 407 h 410"/>
                <a:gd name="T24" fmla="*/ 197 w 226"/>
                <a:gd name="T25" fmla="*/ 409 h 410"/>
                <a:gd name="T26" fmla="*/ 226 w 226"/>
                <a:gd name="T27" fmla="*/ 410 h 410"/>
                <a:gd name="T28" fmla="*/ 216 w 226"/>
                <a:gd name="T29" fmla="*/ 361 h 410"/>
                <a:gd name="T30" fmla="*/ 207 w 226"/>
                <a:gd name="T31" fmla="*/ 312 h 410"/>
                <a:gd name="T32" fmla="*/ 198 w 226"/>
                <a:gd name="T33" fmla="*/ 263 h 410"/>
                <a:gd name="T34" fmla="*/ 189 w 226"/>
                <a:gd name="T35" fmla="*/ 214 h 410"/>
                <a:gd name="T36" fmla="*/ 181 w 226"/>
                <a:gd name="T37" fmla="*/ 165 h 410"/>
                <a:gd name="T38" fmla="*/ 174 w 226"/>
                <a:gd name="T39" fmla="*/ 116 h 410"/>
                <a:gd name="T40" fmla="*/ 166 w 226"/>
                <a:gd name="T41" fmla="*/ 66 h 410"/>
                <a:gd name="T42" fmla="*/ 159 w 226"/>
                <a:gd name="T43" fmla="*/ 1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6" h="410">
                  <a:moveTo>
                    <a:pt x="159" y="16"/>
                  </a:moveTo>
                  <a:lnTo>
                    <a:pt x="120" y="13"/>
                  </a:lnTo>
                  <a:lnTo>
                    <a:pt x="80" y="10"/>
                  </a:lnTo>
                  <a:lnTo>
                    <a:pt x="40" y="5"/>
                  </a:lnTo>
                  <a:lnTo>
                    <a:pt x="0" y="0"/>
                  </a:lnTo>
                  <a:lnTo>
                    <a:pt x="2" y="384"/>
                  </a:lnTo>
                  <a:lnTo>
                    <a:pt x="30" y="388"/>
                  </a:lnTo>
                  <a:lnTo>
                    <a:pt x="57" y="393"/>
                  </a:lnTo>
                  <a:lnTo>
                    <a:pt x="85" y="396"/>
                  </a:lnTo>
                  <a:lnTo>
                    <a:pt x="113" y="400"/>
                  </a:lnTo>
                  <a:lnTo>
                    <a:pt x="141" y="403"/>
                  </a:lnTo>
                  <a:lnTo>
                    <a:pt x="169" y="407"/>
                  </a:lnTo>
                  <a:lnTo>
                    <a:pt x="197" y="409"/>
                  </a:lnTo>
                  <a:lnTo>
                    <a:pt x="226" y="410"/>
                  </a:lnTo>
                  <a:lnTo>
                    <a:pt x="216" y="361"/>
                  </a:lnTo>
                  <a:lnTo>
                    <a:pt x="207" y="312"/>
                  </a:lnTo>
                  <a:lnTo>
                    <a:pt x="198" y="263"/>
                  </a:lnTo>
                  <a:lnTo>
                    <a:pt x="189" y="214"/>
                  </a:lnTo>
                  <a:lnTo>
                    <a:pt x="181" y="165"/>
                  </a:lnTo>
                  <a:lnTo>
                    <a:pt x="174" y="116"/>
                  </a:lnTo>
                  <a:lnTo>
                    <a:pt x="166" y="66"/>
                  </a:lnTo>
                  <a:lnTo>
                    <a:pt x="159" y="16"/>
                  </a:lnTo>
                  <a:close/>
                </a:path>
              </a:pathLst>
            </a:custGeom>
            <a:solidFill>
              <a:srgbClr val="BFC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19" name="Freeform 1571">
              <a:extLst>
                <a:ext uri="{FF2B5EF4-FFF2-40B4-BE49-F238E27FC236}">
                  <a16:creationId xmlns:a16="http://schemas.microsoft.com/office/drawing/2014/main" id="{29B1DB2E-FDB7-48FA-A912-51DC43533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-1503"/>
              <a:ext cx="40" cy="86"/>
            </a:xfrm>
            <a:custGeom>
              <a:avLst/>
              <a:gdLst>
                <a:gd name="T0" fmla="*/ 124 w 161"/>
                <a:gd name="T1" fmla="*/ 17 h 347"/>
                <a:gd name="T2" fmla="*/ 93 w 161"/>
                <a:gd name="T3" fmla="*/ 14 h 347"/>
                <a:gd name="T4" fmla="*/ 61 w 161"/>
                <a:gd name="T5" fmla="*/ 9 h 347"/>
                <a:gd name="T6" fmla="*/ 30 w 161"/>
                <a:gd name="T7" fmla="*/ 6 h 347"/>
                <a:gd name="T8" fmla="*/ 0 w 161"/>
                <a:gd name="T9" fmla="*/ 0 h 347"/>
                <a:gd name="T10" fmla="*/ 2 w 161"/>
                <a:gd name="T11" fmla="*/ 331 h 347"/>
                <a:gd name="T12" fmla="*/ 42 w 161"/>
                <a:gd name="T13" fmla="*/ 336 h 347"/>
                <a:gd name="T14" fmla="*/ 82 w 161"/>
                <a:gd name="T15" fmla="*/ 341 h 347"/>
                <a:gd name="T16" fmla="*/ 122 w 161"/>
                <a:gd name="T17" fmla="*/ 344 h 347"/>
                <a:gd name="T18" fmla="*/ 161 w 161"/>
                <a:gd name="T19" fmla="*/ 347 h 347"/>
                <a:gd name="T20" fmla="*/ 156 w 161"/>
                <a:gd name="T21" fmla="*/ 306 h 347"/>
                <a:gd name="T22" fmla="*/ 151 w 161"/>
                <a:gd name="T23" fmla="*/ 265 h 347"/>
                <a:gd name="T24" fmla="*/ 146 w 161"/>
                <a:gd name="T25" fmla="*/ 224 h 347"/>
                <a:gd name="T26" fmla="*/ 141 w 161"/>
                <a:gd name="T27" fmla="*/ 183 h 347"/>
                <a:gd name="T28" fmla="*/ 136 w 161"/>
                <a:gd name="T29" fmla="*/ 142 h 347"/>
                <a:gd name="T30" fmla="*/ 132 w 161"/>
                <a:gd name="T31" fmla="*/ 99 h 347"/>
                <a:gd name="T32" fmla="*/ 127 w 161"/>
                <a:gd name="T33" fmla="*/ 58 h 347"/>
                <a:gd name="T34" fmla="*/ 124 w 161"/>
                <a:gd name="T35" fmla="*/ 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1" h="347">
                  <a:moveTo>
                    <a:pt x="124" y="17"/>
                  </a:moveTo>
                  <a:lnTo>
                    <a:pt x="93" y="14"/>
                  </a:lnTo>
                  <a:lnTo>
                    <a:pt x="61" y="9"/>
                  </a:lnTo>
                  <a:lnTo>
                    <a:pt x="30" y="6"/>
                  </a:lnTo>
                  <a:lnTo>
                    <a:pt x="0" y="0"/>
                  </a:lnTo>
                  <a:lnTo>
                    <a:pt x="2" y="331"/>
                  </a:lnTo>
                  <a:lnTo>
                    <a:pt x="42" y="336"/>
                  </a:lnTo>
                  <a:lnTo>
                    <a:pt x="82" y="341"/>
                  </a:lnTo>
                  <a:lnTo>
                    <a:pt x="122" y="344"/>
                  </a:lnTo>
                  <a:lnTo>
                    <a:pt x="161" y="347"/>
                  </a:lnTo>
                  <a:lnTo>
                    <a:pt x="156" y="306"/>
                  </a:lnTo>
                  <a:lnTo>
                    <a:pt x="151" y="265"/>
                  </a:lnTo>
                  <a:lnTo>
                    <a:pt x="146" y="224"/>
                  </a:lnTo>
                  <a:lnTo>
                    <a:pt x="141" y="183"/>
                  </a:lnTo>
                  <a:lnTo>
                    <a:pt x="136" y="142"/>
                  </a:lnTo>
                  <a:lnTo>
                    <a:pt x="132" y="99"/>
                  </a:lnTo>
                  <a:lnTo>
                    <a:pt x="127" y="58"/>
                  </a:lnTo>
                  <a:lnTo>
                    <a:pt x="124" y="17"/>
                  </a:lnTo>
                  <a:close/>
                </a:path>
              </a:pathLst>
            </a:custGeom>
            <a:solidFill>
              <a:srgbClr val="B0612E">
                <a:alpha val="53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20" name="Freeform 1572">
              <a:extLst>
                <a:ext uri="{FF2B5EF4-FFF2-40B4-BE49-F238E27FC236}">
                  <a16:creationId xmlns:a16="http://schemas.microsoft.com/office/drawing/2014/main" id="{D85C7C14-23EA-410B-B747-D646287D8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-1502"/>
              <a:ext cx="146" cy="86"/>
            </a:xfrm>
            <a:custGeom>
              <a:avLst/>
              <a:gdLst>
                <a:gd name="T0" fmla="*/ 587 w 587"/>
                <a:gd name="T1" fmla="*/ 287 h 343"/>
                <a:gd name="T2" fmla="*/ 575 w 587"/>
                <a:gd name="T3" fmla="*/ 252 h 343"/>
                <a:gd name="T4" fmla="*/ 563 w 587"/>
                <a:gd name="T5" fmla="*/ 215 h 343"/>
                <a:gd name="T6" fmla="*/ 551 w 587"/>
                <a:gd name="T7" fmla="*/ 180 h 343"/>
                <a:gd name="T8" fmla="*/ 539 w 587"/>
                <a:gd name="T9" fmla="*/ 145 h 343"/>
                <a:gd name="T10" fmla="*/ 527 w 587"/>
                <a:gd name="T11" fmla="*/ 108 h 343"/>
                <a:gd name="T12" fmla="*/ 516 w 587"/>
                <a:gd name="T13" fmla="*/ 72 h 343"/>
                <a:gd name="T14" fmla="*/ 504 w 587"/>
                <a:gd name="T15" fmla="*/ 37 h 343"/>
                <a:gd name="T16" fmla="*/ 492 w 587"/>
                <a:gd name="T17" fmla="*/ 0 h 343"/>
                <a:gd name="T18" fmla="*/ 431 w 587"/>
                <a:gd name="T19" fmla="*/ 8 h 343"/>
                <a:gd name="T20" fmla="*/ 369 w 587"/>
                <a:gd name="T21" fmla="*/ 14 h 343"/>
                <a:gd name="T22" fmla="*/ 308 w 587"/>
                <a:gd name="T23" fmla="*/ 18 h 343"/>
                <a:gd name="T24" fmla="*/ 246 w 587"/>
                <a:gd name="T25" fmla="*/ 21 h 343"/>
                <a:gd name="T26" fmla="*/ 184 w 587"/>
                <a:gd name="T27" fmla="*/ 21 h 343"/>
                <a:gd name="T28" fmla="*/ 123 w 587"/>
                <a:gd name="T29" fmla="*/ 19 h 343"/>
                <a:gd name="T30" fmla="*/ 61 w 587"/>
                <a:gd name="T31" fmla="*/ 16 h 343"/>
                <a:gd name="T32" fmla="*/ 0 w 587"/>
                <a:gd name="T33" fmla="*/ 10 h 343"/>
                <a:gd name="T34" fmla="*/ 3 w 587"/>
                <a:gd name="T35" fmla="*/ 51 h 343"/>
                <a:gd name="T36" fmla="*/ 8 w 587"/>
                <a:gd name="T37" fmla="*/ 92 h 343"/>
                <a:gd name="T38" fmla="*/ 12 w 587"/>
                <a:gd name="T39" fmla="*/ 135 h 343"/>
                <a:gd name="T40" fmla="*/ 17 w 587"/>
                <a:gd name="T41" fmla="*/ 176 h 343"/>
                <a:gd name="T42" fmla="*/ 22 w 587"/>
                <a:gd name="T43" fmla="*/ 217 h 343"/>
                <a:gd name="T44" fmla="*/ 27 w 587"/>
                <a:gd name="T45" fmla="*/ 258 h 343"/>
                <a:gd name="T46" fmla="*/ 32 w 587"/>
                <a:gd name="T47" fmla="*/ 299 h 343"/>
                <a:gd name="T48" fmla="*/ 37 w 587"/>
                <a:gd name="T49" fmla="*/ 340 h 343"/>
                <a:gd name="T50" fmla="*/ 72 w 587"/>
                <a:gd name="T51" fmla="*/ 342 h 343"/>
                <a:gd name="T52" fmla="*/ 106 w 587"/>
                <a:gd name="T53" fmla="*/ 343 h 343"/>
                <a:gd name="T54" fmla="*/ 140 w 587"/>
                <a:gd name="T55" fmla="*/ 343 h 343"/>
                <a:gd name="T56" fmla="*/ 175 w 587"/>
                <a:gd name="T57" fmla="*/ 343 h 343"/>
                <a:gd name="T58" fmla="*/ 210 w 587"/>
                <a:gd name="T59" fmla="*/ 342 h 343"/>
                <a:gd name="T60" fmla="*/ 244 w 587"/>
                <a:gd name="T61" fmla="*/ 340 h 343"/>
                <a:gd name="T62" fmla="*/ 278 w 587"/>
                <a:gd name="T63" fmla="*/ 337 h 343"/>
                <a:gd name="T64" fmla="*/ 313 w 587"/>
                <a:gd name="T65" fmla="*/ 334 h 343"/>
                <a:gd name="T66" fmla="*/ 347 w 587"/>
                <a:gd name="T67" fmla="*/ 331 h 343"/>
                <a:gd name="T68" fmla="*/ 382 w 587"/>
                <a:gd name="T69" fmla="*/ 327 h 343"/>
                <a:gd name="T70" fmla="*/ 417 w 587"/>
                <a:gd name="T71" fmla="*/ 321 h 343"/>
                <a:gd name="T72" fmla="*/ 451 w 587"/>
                <a:gd name="T73" fmla="*/ 316 h 343"/>
                <a:gd name="T74" fmla="*/ 485 w 587"/>
                <a:gd name="T75" fmla="*/ 310 h 343"/>
                <a:gd name="T76" fmla="*/ 519 w 587"/>
                <a:gd name="T77" fmla="*/ 303 h 343"/>
                <a:gd name="T78" fmla="*/ 554 w 587"/>
                <a:gd name="T79" fmla="*/ 295 h 343"/>
                <a:gd name="T80" fmla="*/ 587 w 587"/>
                <a:gd name="T81" fmla="*/ 287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7" h="343">
                  <a:moveTo>
                    <a:pt x="587" y="287"/>
                  </a:moveTo>
                  <a:lnTo>
                    <a:pt x="575" y="252"/>
                  </a:lnTo>
                  <a:lnTo>
                    <a:pt x="563" y="215"/>
                  </a:lnTo>
                  <a:lnTo>
                    <a:pt x="551" y="180"/>
                  </a:lnTo>
                  <a:lnTo>
                    <a:pt x="539" y="145"/>
                  </a:lnTo>
                  <a:lnTo>
                    <a:pt x="527" y="108"/>
                  </a:lnTo>
                  <a:lnTo>
                    <a:pt x="516" y="72"/>
                  </a:lnTo>
                  <a:lnTo>
                    <a:pt x="504" y="37"/>
                  </a:lnTo>
                  <a:lnTo>
                    <a:pt x="492" y="0"/>
                  </a:lnTo>
                  <a:lnTo>
                    <a:pt x="431" y="8"/>
                  </a:lnTo>
                  <a:lnTo>
                    <a:pt x="369" y="14"/>
                  </a:lnTo>
                  <a:lnTo>
                    <a:pt x="308" y="18"/>
                  </a:lnTo>
                  <a:lnTo>
                    <a:pt x="246" y="21"/>
                  </a:lnTo>
                  <a:lnTo>
                    <a:pt x="184" y="21"/>
                  </a:lnTo>
                  <a:lnTo>
                    <a:pt x="123" y="19"/>
                  </a:lnTo>
                  <a:lnTo>
                    <a:pt x="61" y="16"/>
                  </a:lnTo>
                  <a:lnTo>
                    <a:pt x="0" y="10"/>
                  </a:lnTo>
                  <a:lnTo>
                    <a:pt x="3" y="51"/>
                  </a:lnTo>
                  <a:lnTo>
                    <a:pt x="8" y="92"/>
                  </a:lnTo>
                  <a:lnTo>
                    <a:pt x="12" y="135"/>
                  </a:lnTo>
                  <a:lnTo>
                    <a:pt x="17" y="176"/>
                  </a:lnTo>
                  <a:lnTo>
                    <a:pt x="22" y="217"/>
                  </a:lnTo>
                  <a:lnTo>
                    <a:pt x="27" y="258"/>
                  </a:lnTo>
                  <a:lnTo>
                    <a:pt x="32" y="299"/>
                  </a:lnTo>
                  <a:lnTo>
                    <a:pt x="37" y="340"/>
                  </a:lnTo>
                  <a:lnTo>
                    <a:pt x="72" y="342"/>
                  </a:lnTo>
                  <a:lnTo>
                    <a:pt x="106" y="343"/>
                  </a:lnTo>
                  <a:lnTo>
                    <a:pt x="140" y="343"/>
                  </a:lnTo>
                  <a:lnTo>
                    <a:pt x="175" y="343"/>
                  </a:lnTo>
                  <a:lnTo>
                    <a:pt x="210" y="342"/>
                  </a:lnTo>
                  <a:lnTo>
                    <a:pt x="244" y="340"/>
                  </a:lnTo>
                  <a:lnTo>
                    <a:pt x="278" y="337"/>
                  </a:lnTo>
                  <a:lnTo>
                    <a:pt x="313" y="334"/>
                  </a:lnTo>
                  <a:lnTo>
                    <a:pt x="347" y="331"/>
                  </a:lnTo>
                  <a:lnTo>
                    <a:pt x="382" y="327"/>
                  </a:lnTo>
                  <a:lnTo>
                    <a:pt x="417" y="321"/>
                  </a:lnTo>
                  <a:lnTo>
                    <a:pt x="451" y="316"/>
                  </a:lnTo>
                  <a:lnTo>
                    <a:pt x="485" y="310"/>
                  </a:lnTo>
                  <a:lnTo>
                    <a:pt x="519" y="303"/>
                  </a:lnTo>
                  <a:lnTo>
                    <a:pt x="554" y="295"/>
                  </a:lnTo>
                  <a:lnTo>
                    <a:pt x="587" y="287"/>
                  </a:lnTo>
                  <a:close/>
                </a:path>
              </a:pathLst>
            </a:custGeom>
            <a:solidFill>
              <a:srgbClr val="E57D30">
                <a:alpha val="3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21" name="Freeform 1573">
              <a:extLst>
                <a:ext uri="{FF2B5EF4-FFF2-40B4-BE49-F238E27FC236}">
                  <a16:creationId xmlns:a16="http://schemas.microsoft.com/office/drawing/2014/main" id="{CB31FC52-E125-4461-BF8F-B6C5307EF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-2058"/>
              <a:ext cx="16" cy="1175"/>
            </a:xfrm>
            <a:custGeom>
              <a:avLst/>
              <a:gdLst>
                <a:gd name="T0" fmla="*/ 65 w 65"/>
                <a:gd name="T1" fmla="*/ 4657 h 4700"/>
                <a:gd name="T2" fmla="*/ 65 w 65"/>
                <a:gd name="T3" fmla="*/ 4666 h 4700"/>
                <a:gd name="T4" fmla="*/ 63 w 65"/>
                <a:gd name="T5" fmla="*/ 4674 h 4700"/>
                <a:gd name="T6" fmla="*/ 60 w 65"/>
                <a:gd name="T7" fmla="*/ 4681 h 4700"/>
                <a:gd name="T8" fmla="*/ 56 w 65"/>
                <a:gd name="T9" fmla="*/ 4688 h 4700"/>
                <a:gd name="T10" fmla="*/ 52 w 65"/>
                <a:gd name="T11" fmla="*/ 4694 h 4700"/>
                <a:gd name="T12" fmla="*/ 46 w 65"/>
                <a:gd name="T13" fmla="*/ 4697 h 4700"/>
                <a:gd name="T14" fmla="*/ 39 w 65"/>
                <a:gd name="T15" fmla="*/ 4699 h 4700"/>
                <a:gd name="T16" fmla="*/ 33 w 65"/>
                <a:gd name="T17" fmla="*/ 4700 h 4700"/>
                <a:gd name="T18" fmla="*/ 27 w 65"/>
                <a:gd name="T19" fmla="*/ 4699 h 4700"/>
                <a:gd name="T20" fmla="*/ 21 w 65"/>
                <a:gd name="T21" fmla="*/ 4697 h 4700"/>
                <a:gd name="T22" fmla="*/ 15 w 65"/>
                <a:gd name="T23" fmla="*/ 4694 h 4700"/>
                <a:gd name="T24" fmla="*/ 11 w 65"/>
                <a:gd name="T25" fmla="*/ 4688 h 4700"/>
                <a:gd name="T26" fmla="*/ 6 w 65"/>
                <a:gd name="T27" fmla="*/ 4681 h 4700"/>
                <a:gd name="T28" fmla="*/ 4 w 65"/>
                <a:gd name="T29" fmla="*/ 4674 h 4700"/>
                <a:gd name="T30" fmla="*/ 2 w 65"/>
                <a:gd name="T31" fmla="*/ 4666 h 4700"/>
                <a:gd name="T32" fmla="*/ 0 w 65"/>
                <a:gd name="T33" fmla="*/ 4657 h 4700"/>
                <a:gd name="T34" fmla="*/ 0 w 65"/>
                <a:gd name="T35" fmla="*/ 44 h 4700"/>
                <a:gd name="T36" fmla="*/ 2 w 65"/>
                <a:gd name="T37" fmla="*/ 34 h 4700"/>
                <a:gd name="T38" fmla="*/ 4 w 65"/>
                <a:gd name="T39" fmla="*/ 26 h 4700"/>
                <a:gd name="T40" fmla="*/ 6 w 65"/>
                <a:gd name="T41" fmla="*/ 18 h 4700"/>
                <a:gd name="T42" fmla="*/ 11 w 65"/>
                <a:gd name="T43" fmla="*/ 13 h 4700"/>
                <a:gd name="T44" fmla="*/ 15 w 65"/>
                <a:gd name="T45" fmla="*/ 7 h 4700"/>
                <a:gd name="T46" fmla="*/ 21 w 65"/>
                <a:gd name="T47" fmla="*/ 4 h 4700"/>
                <a:gd name="T48" fmla="*/ 27 w 65"/>
                <a:gd name="T49" fmla="*/ 1 h 4700"/>
                <a:gd name="T50" fmla="*/ 33 w 65"/>
                <a:gd name="T51" fmla="*/ 0 h 4700"/>
                <a:gd name="T52" fmla="*/ 39 w 65"/>
                <a:gd name="T53" fmla="*/ 1 h 4700"/>
                <a:gd name="T54" fmla="*/ 46 w 65"/>
                <a:gd name="T55" fmla="*/ 4 h 4700"/>
                <a:gd name="T56" fmla="*/ 52 w 65"/>
                <a:gd name="T57" fmla="*/ 7 h 4700"/>
                <a:gd name="T58" fmla="*/ 56 w 65"/>
                <a:gd name="T59" fmla="*/ 13 h 4700"/>
                <a:gd name="T60" fmla="*/ 60 w 65"/>
                <a:gd name="T61" fmla="*/ 18 h 4700"/>
                <a:gd name="T62" fmla="*/ 63 w 65"/>
                <a:gd name="T63" fmla="*/ 26 h 4700"/>
                <a:gd name="T64" fmla="*/ 65 w 65"/>
                <a:gd name="T65" fmla="*/ 34 h 4700"/>
                <a:gd name="T66" fmla="*/ 65 w 65"/>
                <a:gd name="T67" fmla="*/ 44 h 4700"/>
                <a:gd name="T68" fmla="*/ 65 w 65"/>
                <a:gd name="T69" fmla="*/ 4657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" h="4700">
                  <a:moveTo>
                    <a:pt x="65" y="4657"/>
                  </a:moveTo>
                  <a:lnTo>
                    <a:pt x="65" y="4666"/>
                  </a:lnTo>
                  <a:lnTo>
                    <a:pt x="63" y="4674"/>
                  </a:lnTo>
                  <a:lnTo>
                    <a:pt x="60" y="4681"/>
                  </a:lnTo>
                  <a:lnTo>
                    <a:pt x="56" y="4688"/>
                  </a:lnTo>
                  <a:lnTo>
                    <a:pt x="52" y="4694"/>
                  </a:lnTo>
                  <a:lnTo>
                    <a:pt x="46" y="4697"/>
                  </a:lnTo>
                  <a:lnTo>
                    <a:pt x="39" y="4699"/>
                  </a:lnTo>
                  <a:lnTo>
                    <a:pt x="33" y="4700"/>
                  </a:lnTo>
                  <a:lnTo>
                    <a:pt x="27" y="4699"/>
                  </a:lnTo>
                  <a:lnTo>
                    <a:pt x="21" y="4697"/>
                  </a:lnTo>
                  <a:lnTo>
                    <a:pt x="15" y="4694"/>
                  </a:lnTo>
                  <a:lnTo>
                    <a:pt x="11" y="4688"/>
                  </a:lnTo>
                  <a:lnTo>
                    <a:pt x="6" y="4681"/>
                  </a:lnTo>
                  <a:lnTo>
                    <a:pt x="4" y="4674"/>
                  </a:lnTo>
                  <a:lnTo>
                    <a:pt x="2" y="4666"/>
                  </a:lnTo>
                  <a:lnTo>
                    <a:pt x="0" y="4657"/>
                  </a:lnTo>
                  <a:lnTo>
                    <a:pt x="0" y="44"/>
                  </a:lnTo>
                  <a:lnTo>
                    <a:pt x="2" y="34"/>
                  </a:lnTo>
                  <a:lnTo>
                    <a:pt x="4" y="26"/>
                  </a:lnTo>
                  <a:lnTo>
                    <a:pt x="6" y="18"/>
                  </a:lnTo>
                  <a:lnTo>
                    <a:pt x="11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9" y="1"/>
                  </a:lnTo>
                  <a:lnTo>
                    <a:pt x="46" y="4"/>
                  </a:lnTo>
                  <a:lnTo>
                    <a:pt x="52" y="7"/>
                  </a:lnTo>
                  <a:lnTo>
                    <a:pt x="56" y="13"/>
                  </a:lnTo>
                  <a:lnTo>
                    <a:pt x="60" y="18"/>
                  </a:lnTo>
                  <a:lnTo>
                    <a:pt x="63" y="26"/>
                  </a:lnTo>
                  <a:lnTo>
                    <a:pt x="65" y="34"/>
                  </a:lnTo>
                  <a:lnTo>
                    <a:pt x="65" y="44"/>
                  </a:lnTo>
                  <a:lnTo>
                    <a:pt x="65" y="4657"/>
                  </a:lnTo>
                  <a:close/>
                </a:path>
              </a:pathLst>
            </a:custGeom>
            <a:solidFill>
              <a:srgbClr val="434575">
                <a:alpha val="6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22" name="Freeform 1574">
              <a:extLst>
                <a:ext uri="{FF2B5EF4-FFF2-40B4-BE49-F238E27FC236}">
                  <a16:creationId xmlns:a16="http://schemas.microsoft.com/office/drawing/2014/main" id="{9A87D0CA-63C9-4A62-8B50-F038F6F5D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-1918"/>
              <a:ext cx="266" cy="770"/>
            </a:xfrm>
            <a:custGeom>
              <a:avLst/>
              <a:gdLst>
                <a:gd name="T0" fmla="*/ 1059 w 1065"/>
                <a:gd name="T1" fmla="*/ 25 h 3081"/>
                <a:gd name="T2" fmla="*/ 1026 w 1065"/>
                <a:gd name="T3" fmla="*/ 204 h 3081"/>
                <a:gd name="T4" fmla="*/ 988 w 1065"/>
                <a:gd name="T5" fmla="*/ 433 h 3081"/>
                <a:gd name="T6" fmla="*/ 960 w 1065"/>
                <a:gd name="T7" fmla="*/ 621 h 3081"/>
                <a:gd name="T8" fmla="*/ 932 w 1065"/>
                <a:gd name="T9" fmla="*/ 831 h 3081"/>
                <a:gd name="T10" fmla="*/ 906 w 1065"/>
                <a:gd name="T11" fmla="*/ 1058 h 3081"/>
                <a:gd name="T12" fmla="*/ 885 w 1065"/>
                <a:gd name="T13" fmla="*/ 1297 h 3081"/>
                <a:gd name="T14" fmla="*/ 869 w 1065"/>
                <a:gd name="T15" fmla="*/ 1543 h 3081"/>
                <a:gd name="T16" fmla="*/ 861 w 1065"/>
                <a:gd name="T17" fmla="*/ 1791 h 3081"/>
                <a:gd name="T18" fmla="*/ 862 w 1065"/>
                <a:gd name="T19" fmla="*/ 2034 h 3081"/>
                <a:gd name="T20" fmla="*/ 875 w 1065"/>
                <a:gd name="T21" fmla="*/ 2270 h 3081"/>
                <a:gd name="T22" fmla="*/ 902 w 1065"/>
                <a:gd name="T23" fmla="*/ 2493 h 3081"/>
                <a:gd name="T24" fmla="*/ 944 w 1065"/>
                <a:gd name="T25" fmla="*/ 2695 h 3081"/>
                <a:gd name="T26" fmla="*/ 1003 w 1065"/>
                <a:gd name="T27" fmla="*/ 2874 h 3081"/>
                <a:gd name="T28" fmla="*/ 1035 w 1065"/>
                <a:gd name="T29" fmla="*/ 2956 h 3081"/>
                <a:gd name="T30" fmla="*/ 994 w 1065"/>
                <a:gd name="T31" fmla="*/ 2975 h 3081"/>
                <a:gd name="T32" fmla="*/ 917 w 1065"/>
                <a:gd name="T33" fmla="*/ 3005 h 3081"/>
                <a:gd name="T34" fmla="*/ 837 w 1065"/>
                <a:gd name="T35" fmla="*/ 3031 h 3081"/>
                <a:gd name="T36" fmla="*/ 774 w 1065"/>
                <a:gd name="T37" fmla="*/ 3047 h 3081"/>
                <a:gd name="T38" fmla="*/ 703 w 1065"/>
                <a:gd name="T39" fmla="*/ 3060 h 3081"/>
                <a:gd name="T40" fmla="*/ 627 w 1065"/>
                <a:gd name="T41" fmla="*/ 3072 h 3081"/>
                <a:gd name="T42" fmla="*/ 545 w 1065"/>
                <a:gd name="T43" fmla="*/ 3078 h 3081"/>
                <a:gd name="T44" fmla="*/ 456 w 1065"/>
                <a:gd name="T45" fmla="*/ 3081 h 3081"/>
                <a:gd name="T46" fmla="*/ 363 w 1065"/>
                <a:gd name="T47" fmla="*/ 3076 h 3081"/>
                <a:gd name="T48" fmla="*/ 264 w 1065"/>
                <a:gd name="T49" fmla="*/ 3066 h 3081"/>
                <a:gd name="T50" fmla="*/ 161 w 1065"/>
                <a:gd name="T51" fmla="*/ 3047 h 3081"/>
                <a:gd name="T52" fmla="*/ 55 w 1065"/>
                <a:gd name="T53" fmla="*/ 3019 h 3081"/>
                <a:gd name="T54" fmla="*/ 6 w 1065"/>
                <a:gd name="T55" fmla="*/ 2979 h 3081"/>
                <a:gd name="T56" fmla="*/ 50 w 1065"/>
                <a:gd name="T57" fmla="*/ 2821 h 3081"/>
                <a:gd name="T58" fmla="*/ 134 w 1065"/>
                <a:gd name="T59" fmla="*/ 2531 h 3081"/>
                <a:gd name="T60" fmla="*/ 251 w 1065"/>
                <a:gd name="T61" fmla="*/ 2144 h 3081"/>
                <a:gd name="T62" fmla="*/ 359 w 1065"/>
                <a:gd name="T63" fmla="*/ 1807 h 3081"/>
                <a:gd name="T64" fmla="*/ 439 w 1065"/>
                <a:gd name="T65" fmla="*/ 1566 h 3081"/>
                <a:gd name="T66" fmla="*/ 523 w 1065"/>
                <a:gd name="T67" fmla="*/ 1320 h 3081"/>
                <a:gd name="T68" fmla="*/ 615 w 1065"/>
                <a:gd name="T69" fmla="*/ 1069 h 3081"/>
                <a:gd name="T70" fmla="*/ 708 w 1065"/>
                <a:gd name="T71" fmla="*/ 818 h 3081"/>
                <a:gd name="T72" fmla="*/ 807 w 1065"/>
                <a:gd name="T73" fmla="*/ 572 h 3081"/>
                <a:gd name="T74" fmla="*/ 907 w 1065"/>
                <a:gd name="T75" fmla="*/ 334 h 3081"/>
                <a:gd name="T76" fmla="*/ 1011 w 1065"/>
                <a:gd name="T77" fmla="*/ 107 h 3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5" h="3081">
                  <a:moveTo>
                    <a:pt x="1065" y="0"/>
                  </a:moveTo>
                  <a:lnTo>
                    <a:pt x="1059" y="25"/>
                  </a:lnTo>
                  <a:lnTo>
                    <a:pt x="1046" y="95"/>
                  </a:lnTo>
                  <a:lnTo>
                    <a:pt x="1026" y="204"/>
                  </a:lnTo>
                  <a:lnTo>
                    <a:pt x="1002" y="349"/>
                  </a:lnTo>
                  <a:lnTo>
                    <a:pt x="988" y="433"/>
                  </a:lnTo>
                  <a:lnTo>
                    <a:pt x="975" y="524"/>
                  </a:lnTo>
                  <a:lnTo>
                    <a:pt x="960" y="621"/>
                  </a:lnTo>
                  <a:lnTo>
                    <a:pt x="946" y="724"/>
                  </a:lnTo>
                  <a:lnTo>
                    <a:pt x="932" y="831"/>
                  </a:lnTo>
                  <a:lnTo>
                    <a:pt x="919" y="943"/>
                  </a:lnTo>
                  <a:lnTo>
                    <a:pt x="906" y="1058"/>
                  </a:lnTo>
                  <a:lnTo>
                    <a:pt x="895" y="1176"/>
                  </a:lnTo>
                  <a:lnTo>
                    <a:pt x="885" y="1297"/>
                  </a:lnTo>
                  <a:lnTo>
                    <a:pt x="877" y="1419"/>
                  </a:lnTo>
                  <a:lnTo>
                    <a:pt x="869" y="1543"/>
                  </a:lnTo>
                  <a:lnTo>
                    <a:pt x="864" y="1667"/>
                  </a:lnTo>
                  <a:lnTo>
                    <a:pt x="861" y="1791"/>
                  </a:lnTo>
                  <a:lnTo>
                    <a:pt x="861" y="1914"/>
                  </a:lnTo>
                  <a:lnTo>
                    <a:pt x="862" y="2034"/>
                  </a:lnTo>
                  <a:lnTo>
                    <a:pt x="868" y="2154"/>
                  </a:lnTo>
                  <a:lnTo>
                    <a:pt x="875" y="2270"/>
                  </a:lnTo>
                  <a:lnTo>
                    <a:pt x="887" y="2383"/>
                  </a:lnTo>
                  <a:lnTo>
                    <a:pt x="902" y="2493"/>
                  </a:lnTo>
                  <a:lnTo>
                    <a:pt x="921" y="2596"/>
                  </a:lnTo>
                  <a:lnTo>
                    <a:pt x="944" y="2695"/>
                  </a:lnTo>
                  <a:lnTo>
                    <a:pt x="971" y="2788"/>
                  </a:lnTo>
                  <a:lnTo>
                    <a:pt x="1003" y="2874"/>
                  </a:lnTo>
                  <a:lnTo>
                    <a:pt x="1041" y="2953"/>
                  </a:lnTo>
                  <a:lnTo>
                    <a:pt x="1035" y="2956"/>
                  </a:lnTo>
                  <a:lnTo>
                    <a:pt x="1019" y="2963"/>
                  </a:lnTo>
                  <a:lnTo>
                    <a:pt x="994" y="2975"/>
                  </a:lnTo>
                  <a:lnTo>
                    <a:pt x="960" y="2990"/>
                  </a:lnTo>
                  <a:lnTo>
                    <a:pt x="917" y="3005"/>
                  </a:lnTo>
                  <a:lnTo>
                    <a:pt x="865" y="3023"/>
                  </a:lnTo>
                  <a:lnTo>
                    <a:pt x="837" y="3031"/>
                  </a:lnTo>
                  <a:lnTo>
                    <a:pt x="806" y="3039"/>
                  </a:lnTo>
                  <a:lnTo>
                    <a:pt x="774" y="3047"/>
                  </a:lnTo>
                  <a:lnTo>
                    <a:pt x="740" y="3053"/>
                  </a:lnTo>
                  <a:lnTo>
                    <a:pt x="703" y="3060"/>
                  </a:lnTo>
                  <a:lnTo>
                    <a:pt x="667" y="3066"/>
                  </a:lnTo>
                  <a:lnTo>
                    <a:pt x="627" y="3072"/>
                  </a:lnTo>
                  <a:lnTo>
                    <a:pt x="587" y="3075"/>
                  </a:lnTo>
                  <a:lnTo>
                    <a:pt x="545" y="3078"/>
                  </a:lnTo>
                  <a:lnTo>
                    <a:pt x="501" y="3081"/>
                  </a:lnTo>
                  <a:lnTo>
                    <a:pt x="456" y="3081"/>
                  </a:lnTo>
                  <a:lnTo>
                    <a:pt x="409" y="3080"/>
                  </a:lnTo>
                  <a:lnTo>
                    <a:pt x="363" y="3076"/>
                  </a:lnTo>
                  <a:lnTo>
                    <a:pt x="314" y="3073"/>
                  </a:lnTo>
                  <a:lnTo>
                    <a:pt x="264" y="3066"/>
                  </a:lnTo>
                  <a:lnTo>
                    <a:pt x="213" y="3058"/>
                  </a:lnTo>
                  <a:lnTo>
                    <a:pt x="161" y="3047"/>
                  </a:lnTo>
                  <a:lnTo>
                    <a:pt x="109" y="3034"/>
                  </a:lnTo>
                  <a:lnTo>
                    <a:pt x="55" y="3019"/>
                  </a:lnTo>
                  <a:lnTo>
                    <a:pt x="0" y="3001"/>
                  </a:lnTo>
                  <a:lnTo>
                    <a:pt x="6" y="2979"/>
                  </a:lnTo>
                  <a:lnTo>
                    <a:pt x="23" y="2919"/>
                  </a:lnTo>
                  <a:lnTo>
                    <a:pt x="50" y="2821"/>
                  </a:lnTo>
                  <a:lnTo>
                    <a:pt x="87" y="2690"/>
                  </a:lnTo>
                  <a:lnTo>
                    <a:pt x="134" y="2531"/>
                  </a:lnTo>
                  <a:lnTo>
                    <a:pt x="188" y="2348"/>
                  </a:lnTo>
                  <a:lnTo>
                    <a:pt x="251" y="2144"/>
                  </a:lnTo>
                  <a:lnTo>
                    <a:pt x="322" y="1922"/>
                  </a:lnTo>
                  <a:lnTo>
                    <a:pt x="359" y="1807"/>
                  </a:lnTo>
                  <a:lnTo>
                    <a:pt x="398" y="1688"/>
                  </a:lnTo>
                  <a:lnTo>
                    <a:pt x="439" y="1566"/>
                  </a:lnTo>
                  <a:lnTo>
                    <a:pt x="480" y="1444"/>
                  </a:lnTo>
                  <a:lnTo>
                    <a:pt x="523" y="1320"/>
                  </a:lnTo>
                  <a:lnTo>
                    <a:pt x="568" y="1195"/>
                  </a:lnTo>
                  <a:lnTo>
                    <a:pt x="615" y="1069"/>
                  </a:lnTo>
                  <a:lnTo>
                    <a:pt x="661" y="944"/>
                  </a:lnTo>
                  <a:lnTo>
                    <a:pt x="708" y="818"/>
                  </a:lnTo>
                  <a:lnTo>
                    <a:pt x="757" y="694"/>
                  </a:lnTo>
                  <a:lnTo>
                    <a:pt x="807" y="572"/>
                  </a:lnTo>
                  <a:lnTo>
                    <a:pt x="857" y="451"/>
                  </a:lnTo>
                  <a:lnTo>
                    <a:pt x="907" y="334"/>
                  </a:lnTo>
                  <a:lnTo>
                    <a:pt x="960" y="219"/>
                  </a:lnTo>
                  <a:lnTo>
                    <a:pt x="1011" y="107"/>
                  </a:lnTo>
                  <a:lnTo>
                    <a:pt x="10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23" name="Freeform 1575">
              <a:extLst>
                <a:ext uri="{FF2B5EF4-FFF2-40B4-BE49-F238E27FC236}">
                  <a16:creationId xmlns:a16="http://schemas.microsoft.com/office/drawing/2014/main" id="{EE1E0195-93A4-4553-B9B0-BB0CAEEB5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-923"/>
              <a:ext cx="14" cy="1"/>
            </a:xfrm>
            <a:custGeom>
              <a:avLst/>
              <a:gdLst>
                <a:gd name="T0" fmla="*/ 0 w 58"/>
                <a:gd name="T1" fmla="*/ 0 h 1"/>
                <a:gd name="T2" fmla="*/ 15 w 58"/>
                <a:gd name="T3" fmla="*/ 0 h 1"/>
                <a:gd name="T4" fmla="*/ 30 w 58"/>
                <a:gd name="T5" fmla="*/ 0 h 1"/>
                <a:gd name="T6" fmla="*/ 45 w 58"/>
                <a:gd name="T7" fmla="*/ 0 h 1"/>
                <a:gd name="T8" fmla="*/ 58 w 58"/>
                <a:gd name="T9" fmla="*/ 1 h 1"/>
                <a:gd name="T10" fmla="*/ 0 w 58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">
                  <a:moveTo>
                    <a:pt x="0" y="0"/>
                  </a:moveTo>
                  <a:lnTo>
                    <a:pt x="15" y="0"/>
                  </a:lnTo>
                  <a:lnTo>
                    <a:pt x="30" y="0"/>
                  </a:lnTo>
                  <a:lnTo>
                    <a:pt x="45" y="0"/>
                  </a:lnTo>
                  <a:lnTo>
                    <a:pt x="5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D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24" name="Freeform 1576">
              <a:extLst>
                <a:ext uri="{FF2B5EF4-FFF2-40B4-BE49-F238E27FC236}">
                  <a16:creationId xmlns:a16="http://schemas.microsoft.com/office/drawing/2014/main" id="{C1989A01-ADD7-46F9-9CA5-AA0EF9FEE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-932"/>
              <a:ext cx="754" cy="107"/>
            </a:xfrm>
            <a:custGeom>
              <a:avLst/>
              <a:gdLst>
                <a:gd name="T0" fmla="*/ 2883 w 3013"/>
                <a:gd name="T1" fmla="*/ 42 h 429"/>
                <a:gd name="T2" fmla="*/ 2815 w 3013"/>
                <a:gd name="T3" fmla="*/ 50 h 429"/>
                <a:gd name="T4" fmla="*/ 2727 w 3013"/>
                <a:gd name="T5" fmla="*/ 61 h 429"/>
                <a:gd name="T6" fmla="*/ 2622 w 3013"/>
                <a:gd name="T7" fmla="*/ 72 h 429"/>
                <a:gd name="T8" fmla="*/ 2499 w 3013"/>
                <a:gd name="T9" fmla="*/ 82 h 429"/>
                <a:gd name="T10" fmla="*/ 2360 w 3013"/>
                <a:gd name="T11" fmla="*/ 93 h 429"/>
                <a:gd name="T12" fmla="*/ 2206 w 3013"/>
                <a:gd name="T13" fmla="*/ 103 h 429"/>
                <a:gd name="T14" fmla="*/ 2124 w 3013"/>
                <a:gd name="T15" fmla="*/ 106 h 429"/>
                <a:gd name="T16" fmla="*/ 2038 w 3013"/>
                <a:gd name="T17" fmla="*/ 110 h 429"/>
                <a:gd name="T18" fmla="*/ 1949 w 3013"/>
                <a:gd name="T19" fmla="*/ 113 h 429"/>
                <a:gd name="T20" fmla="*/ 1855 w 3013"/>
                <a:gd name="T21" fmla="*/ 115 h 429"/>
                <a:gd name="T22" fmla="*/ 1760 w 3013"/>
                <a:gd name="T23" fmla="*/ 116 h 429"/>
                <a:gd name="T24" fmla="*/ 1661 w 3013"/>
                <a:gd name="T25" fmla="*/ 118 h 429"/>
                <a:gd name="T26" fmla="*/ 1558 w 3013"/>
                <a:gd name="T27" fmla="*/ 118 h 429"/>
                <a:gd name="T28" fmla="*/ 1453 w 3013"/>
                <a:gd name="T29" fmla="*/ 116 h 429"/>
                <a:gd name="T30" fmla="*/ 1345 w 3013"/>
                <a:gd name="T31" fmla="*/ 114 h 429"/>
                <a:gd name="T32" fmla="*/ 1234 w 3013"/>
                <a:gd name="T33" fmla="*/ 111 h 429"/>
                <a:gd name="T34" fmla="*/ 1120 w 3013"/>
                <a:gd name="T35" fmla="*/ 106 h 429"/>
                <a:gd name="T36" fmla="*/ 1005 w 3013"/>
                <a:gd name="T37" fmla="*/ 100 h 429"/>
                <a:gd name="T38" fmla="*/ 887 w 3013"/>
                <a:gd name="T39" fmla="*/ 94 h 429"/>
                <a:gd name="T40" fmla="*/ 766 w 3013"/>
                <a:gd name="T41" fmla="*/ 86 h 429"/>
                <a:gd name="T42" fmla="*/ 643 w 3013"/>
                <a:gd name="T43" fmla="*/ 75 h 429"/>
                <a:gd name="T44" fmla="*/ 519 w 3013"/>
                <a:gd name="T45" fmla="*/ 64 h 429"/>
                <a:gd name="T46" fmla="*/ 391 w 3013"/>
                <a:gd name="T47" fmla="*/ 50 h 429"/>
                <a:gd name="T48" fmla="*/ 262 w 3013"/>
                <a:gd name="T49" fmla="*/ 36 h 429"/>
                <a:gd name="T50" fmla="*/ 133 w 3013"/>
                <a:gd name="T51" fmla="*/ 18 h 429"/>
                <a:gd name="T52" fmla="*/ 0 w 3013"/>
                <a:gd name="T53" fmla="*/ 0 h 429"/>
                <a:gd name="T54" fmla="*/ 101 w 3013"/>
                <a:gd name="T55" fmla="*/ 245 h 429"/>
                <a:gd name="T56" fmla="*/ 117 w 3013"/>
                <a:gd name="T57" fmla="*/ 250 h 429"/>
                <a:gd name="T58" fmla="*/ 161 w 3013"/>
                <a:gd name="T59" fmla="*/ 260 h 429"/>
                <a:gd name="T60" fmla="*/ 234 w 3013"/>
                <a:gd name="T61" fmla="*/ 276 h 429"/>
                <a:gd name="T62" fmla="*/ 333 w 3013"/>
                <a:gd name="T63" fmla="*/ 295 h 429"/>
                <a:gd name="T64" fmla="*/ 391 w 3013"/>
                <a:gd name="T65" fmla="*/ 307 h 429"/>
                <a:gd name="T66" fmla="*/ 455 w 3013"/>
                <a:gd name="T67" fmla="*/ 318 h 429"/>
                <a:gd name="T68" fmla="*/ 525 w 3013"/>
                <a:gd name="T69" fmla="*/ 330 h 429"/>
                <a:gd name="T70" fmla="*/ 600 w 3013"/>
                <a:gd name="T71" fmla="*/ 341 h 429"/>
                <a:gd name="T72" fmla="*/ 679 w 3013"/>
                <a:gd name="T73" fmla="*/ 354 h 429"/>
                <a:gd name="T74" fmla="*/ 765 w 3013"/>
                <a:gd name="T75" fmla="*/ 365 h 429"/>
                <a:gd name="T76" fmla="*/ 854 w 3013"/>
                <a:gd name="T77" fmla="*/ 376 h 429"/>
                <a:gd name="T78" fmla="*/ 948 w 3013"/>
                <a:gd name="T79" fmla="*/ 387 h 429"/>
                <a:gd name="T80" fmla="*/ 1046 w 3013"/>
                <a:gd name="T81" fmla="*/ 396 h 429"/>
                <a:gd name="T82" fmla="*/ 1148 w 3013"/>
                <a:gd name="T83" fmla="*/ 405 h 429"/>
                <a:gd name="T84" fmla="*/ 1254 w 3013"/>
                <a:gd name="T85" fmla="*/ 413 h 429"/>
                <a:gd name="T86" fmla="*/ 1362 w 3013"/>
                <a:gd name="T87" fmla="*/ 418 h 429"/>
                <a:gd name="T88" fmla="*/ 1475 w 3013"/>
                <a:gd name="T89" fmla="*/ 424 h 429"/>
                <a:gd name="T90" fmla="*/ 1590 w 3013"/>
                <a:gd name="T91" fmla="*/ 428 h 429"/>
                <a:gd name="T92" fmla="*/ 1707 w 3013"/>
                <a:gd name="T93" fmla="*/ 429 h 429"/>
                <a:gd name="T94" fmla="*/ 1828 w 3013"/>
                <a:gd name="T95" fmla="*/ 429 h 429"/>
                <a:gd name="T96" fmla="*/ 1951 w 3013"/>
                <a:gd name="T97" fmla="*/ 425 h 429"/>
                <a:gd name="T98" fmla="*/ 2075 w 3013"/>
                <a:gd name="T99" fmla="*/ 421 h 429"/>
                <a:gd name="T100" fmla="*/ 2202 w 3013"/>
                <a:gd name="T101" fmla="*/ 413 h 429"/>
                <a:gd name="T102" fmla="*/ 2331 w 3013"/>
                <a:gd name="T103" fmla="*/ 403 h 429"/>
                <a:gd name="T104" fmla="*/ 2461 w 3013"/>
                <a:gd name="T105" fmla="*/ 390 h 429"/>
                <a:gd name="T106" fmla="*/ 2590 w 3013"/>
                <a:gd name="T107" fmla="*/ 374 h 429"/>
                <a:gd name="T108" fmla="*/ 2723 w 3013"/>
                <a:gd name="T109" fmla="*/ 355 h 429"/>
                <a:gd name="T110" fmla="*/ 2855 w 3013"/>
                <a:gd name="T111" fmla="*/ 332 h 429"/>
                <a:gd name="T112" fmla="*/ 3013 w 3013"/>
                <a:gd name="T113" fmla="*/ 44 h 429"/>
                <a:gd name="T114" fmla="*/ 2883 w 3013"/>
                <a:gd name="T115" fmla="*/ 42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13" h="429">
                  <a:moveTo>
                    <a:pt x="2883" y="42"/>
                  </a:moveTo>
                  <a:lnTo>
                    <a:pt x="2815" y="50"/>
                  </a:lnTo>
                  <a:lnTo>
                    <a:pt x="2727" y="61"/>
                  </a:lnTo>
                  <a:lnTo>
                    <a:pt x="2622" y="72"/>
                  </a:lnTo>
                  <a:lnTo>
                    <a:pt x="2499" y="82"/>
                  </a:lnTo>
                  <a:lnTo>
                    <a:pt x="2360" y="93"/>
                  </a:lnTo>
                  <a:lnTo>
                    <a:pt x="2206" y="103"/>
                  </a:lnTo>
                  <a:lnTo>
                    <a:pt x="2124" y="106"/>
                  </a:lnTo>
                  <a:lnTo>
                    <a:pt x="2038" y="110"/>
                  </a:lnTo>
                  <a:lnTo>
                    <a:pt x="1949" y="113"/>
                  </a:lnTo>
                  <a:lnTo>
                    <a:pt x="1855" y="115"/>
                  </a:lnTo>
                  <a:lnTo>
                    <a:pt x="1760" y="116"/>
                  </a:lnTo>
                  <a:lnTo>
                    <a:pt x="1661" y="118"/>
                  </a:lnTo>
                  <a:lnTo>
                    <a:pt x="1558" y="118"/>
                  </a:lnTo>
                  <a:lnTo>
                    <a:pt x="1453" y="116"/>
                  </a:lnTo>
                  <a:lnTo>
                    <a:pt x="1345" y="114"/>
                  </a:lnTo>
                  <a:lnTo>
                    <a:pt x="1234" y="111"/>
                  </a:lnTo>
                  <a:lnTo>
                    <a:pt x="1120" y="106"/>
                  </a:lnTo>
                  <a:lnTo>
                    <a:pt x="1005" y="100"/>
                  </a:lnTo>
                  <a:lnTo>
                    <a:pt x="887" y="94"/>
                  </a:lnTo>
                  <a:lnTo>
                    <a:pt x="766" y="86"/>
                  </a:lnTo>
                  <a:lnTo>
                    <a:pt x="643" y="75"/>
                  </a:lnTo>
                  <a:lnTo>
                    <a:pt x="519" y="64"/>
                  </a:lnTo>
                  <a:lnTo>
                    <a:pt x="391" y="50"/>
                  </a:lnTo>
                  <a:lnTo>
                    <a:pt x="262" y="36"/>
                  </a:lnTo>
                  <a:lnTo>
                    <a:pt x="133" y="18"/>
                  </a:lnTo>
                  <a:lnTo>
                    <a:pt x="0" y="0"/>
                  </a:lnTo>
                  <a:lnTo>
                    <a:pt x="101" y="245"/>
                  </a:lnTo>
                  <a:lnTo>
                    <a:pt x="117" y="250"/>
                  </a:lnTo>
                  <a:lnTo>
                    <a:pt x="161" y="260"/>
                  </a:lnTo>
                  <a:lnTo>
                    <a:pt x="234" y="276"/>
                  </a:lnTo>
                  <a:lnTo>
                    <a:pt x="333" y="295"/>
                  </a:lnTo>
                  <a:lnTo>
                    <a:pt x="391" y="307"/>
                  </a:lnTo>
                  <a:lnTo>
                    <a:pt x="455" y="318"/>
                  </a:lnTo>
                  <a:lnTo>
                    <a:pt x="525" y="330"/>
                  </a:lnTo>
                  <a:lnTo>
                    <a:pt x="600" y="341"/>
                  </a:lnTo>
                  <a:lnTo>
                    <a:pt x="679" y="354"/>
                  </a:lnTo>
                  <a:lnTo>
                    <a:pt x="765" y="365"/>
                  </a:lnTo>
                  <a:lnTo>
                    <a:pt x="854" y="376"/>
                  </a:lnTo>
                  <a:lnTo>
                    <a:pt x="948" y="387"/>
                  </a:lnTo>
                  <a:lnTo>
                    <a:pt x="1046" y="396"/>
                  </a:lnTo>
                  <a:lnTo>
                    <a:pt x="1148" y="405"/>
                  </a:lnTo>
                  <a:lnTo>
                    <a:pt x="1254" y="413"/>
                  </a:lnTo>
                  <a:lnTo>
                    <a:pt x="1362" y="418"/>
                  </a:lnTo>
                  <a:lnTo>
                    <a:pt x="1475" y="424"/>
                  </a:lnTo>
                  <a:lnTo>
                    <a:pt x="1590" y="428"/>
                  </a:lnTo>
                  <a:lnTo>
                    <a:pt x="1707" y="429"/>
                  </a:lnTo>
                  <a:lnTo>
                    <a:pt x="1828" y="429"/>
                  </a:lnTo>
                  <a:lnTo>
                    <a:pt x="1951" y="425"/>
                  </a:lnTo>
                  <a:lnTo>
                    <a:pt x="2075" y="421"/>
                  </a:lnTo>
                  <a:lnTo>
                    <a:pt x="2202" y="413"/>
                  </a:lnTo>
                  <a:lnTo>
                    <a:pt x="2331" y="403"/>
                  </a:lnTo>
                  <a:lnTo>
                    <a:pt x="2461" y="390"/>
                  </a:lnTo>
                  <a:lnTo>
                    <a:pt x="2590" y="374"/>
                  </a:lnTo>
                  <a:lnTo>
                    <a:pt x="2723" y="355"/>
                  </a:lnTo>
                  <a:lnTo>
                    <a:pt x="2855" y="332"/>
                  </a:lnTo>
                  <a:lnTo>
                    <a:pt x="3013" y="44"/>
                  </a:lnTo>
                  <a:lnTo>
                    <a:pt x="2883" y="42"/>
                  </a:lnTo>
                  <a:close/>
                </a:path>
              </a:pathLst>
            </a:custGeom>
            <a:solidFill>
              <a:schemeClr val="bg1">
                <a:alpha val="58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25" name="Freeform 1577">
              <a:extLst>
                <a:ext uri="{FF2B5EF4-FFF2-40B4-BE49-F238E27FC236}">
                  <a16:creationId xmlns:a16="http://schemas.microsoft.com/office/drawing/2014/main" id="{B894ABB7-565C-4D78-BC6A-C628A675F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-1864"/>
              <a:ext cx="235" cy="716"/>
            </a:xfrm>
            <a:custGeom>
              <a:avLst/>
              <a:gdLst>
                <a:gd name="T0" fmla="*/ 905 w 944"/>
                <a:gd name="T1" fmla="*/ 13 h 2864"/>
                <a:gd name="T2" fmla="*/ 881 w 944"/>
                <a:gd name="T3" fmla="*/ 115 h 2864"/>
                <a:gd name="T4" fmla="*/ 840 w 944"/>
                <a:gd name="T5" fmla="*/ 302 h 2864"/>
                <a:gd name="T6" fmla="*/ 786 w 944"/>
                <a:gd name="T7" fmla="*/ 556 h 2864"/>
                <a:gd name="T8" fmla="*/ 727 w 944"/>
                <a:gd name="T9" fmla="*/ 860 h 2864"/>
                <a:gd name="T10" fmla="*/ 668 w 944"/>
                <a:gd name="T11" fmla="*/ 1199 h 2864"/>
                <a:gd name="T12" fmla="*/ 628 w 944"/>
                <a:gd name="T13" fmla="*/ 1463 h 2864"/>
                <a:gd name="T14" fmla="*/ 604 w 944"/>
                <a:gd name="T15" fmla="*/ 1642 h 2864"/>
                <a:gd name="T16" fmla="*/ 585 w 944"/>
                <a:gd name="T17" fmla="*/ 1819 h 2864"/>
                <a:gd name="T18" fmla="*/ 569 w 944"/>
                <a:gd name="T19" fmla="*/ 1992 h 2864"/>
                <a:gd name="T20" fmla="*/ 592 w 944"/>
                <a:gd name="T21" fmla="*/ 2653 h 2864"/>
                <a:gd name="T22" fmla="*/ 535 w 944"/>
                <a:gd name="T23" fmla="*/ 2675 h 2864"/>
                <a:gd name="T24" fmla="*/ 392 w 944"/>
                <a:gd name="T25" fmla="*/ 2726 h 2864"/>
                <a:gd name="T26" fmla="*/ 300 w 944"/>
                <a:gd name="T27" fmla="*/ 2754 h 2864"/>
                <a:gd name="T28" fmla="*/ 201 w 944"/>
                <a:gd name="T29" fmla="*/ 2781 h 2864"/>
                <a:gd name="T30" fmla="*/ 99 w 944"/>
                <a:gd name="T31" fmla="*/ 2801 h 2864"/>
                <a:gd name="T32" fmla="*/ 49 w 944"/>
                <a:gd name="T33" fmla="*/ 2809 h 2864"/>
                <a:gd name="T34" fmla="*/ 0 w 944"/>
                <a:gd name="T35" fmla="*/ 2814 h 2864"/>
                <a:gd name="T36" fmla="*/ 99 w 944"/>
                <a:gd name="T37" fmla="*/ 2838 h 2864"/>
                <a:gd name="T38" fmla="*/ 195 w 944"/>
                <a:gd name="T39" fmla="*/ 2852 h 2864"/>
                <a:gd name="T40" fmla="*/ 287 w 944"/>
                <a:gd name="T41" fmla="*/ 2861 h 2864"/>
                <a:gd name="T42" fmla="*/ 374 w 944"/>
                <a:gd name="T43" fmla="*/ 2864 h 2864"/>
                <a:gd name="T44" fmla="*/ 457 w 944"/>
                <a:gd name="T45" fmla="*/ 2860 h 2864"/>
                <a:gd name="T46" fmla="*/ 535 w 944"/>
                <a:gd name="T47" fmla="*/ 2853 h 2864"/>
                <a:gd name="T48" fmla="*/ 608 w 944"/>
                <a:gd name="T49" fmla="*/ 2843 h 2864"/>
                <a:gd name="T50" fmla="*/ 674 w 944"/>
                <a:gd name="T51" fmla="*/ 2830 h 2864"/>
                <a:gd name="T52" fmla="*/ 733 w 944"/>
                <a:gd name="T53" fmla="*/ 2815 h 2864"/>
                <a:gd name="T54" fmla="*/ 786 w 944"/>
                <a:gd name="T55" fmla="*/ 2800 h 2864"/>
                <a:gd name="T56" fmla="*/ 872 w 944"/>
                <a:gd name="T57" fmla="*/ 2769 h 2864"/>
                <a:gd name="T58" fmla="*/ 924 w 944"/>
                <a:gd name="T59" fmla="*/ 2745 h 2864"/>
                <a:gd name="T60" fmla="*/ 944 w 944"/>
                <a:gd name="T61" fmla="*/ 2736 h 2864"/>
                <a:gd name="T62" fmla="*/ 887 w 944"/>
                <a:gd name="T63" fmla="*/ 2608 h 2864"/>
                <a:gd name="T64" fmla="*/ 843 w 944"/>
                <a:gd name="T65" fmla="*/ 2463 h 2864"/>
                <a:gd name="T66" fmla="*/ 809 w 944"/>
                <a:gd name="T67" fmla="*/ 2302 h 2864"/>
                <a:gd name="T68" fmla="*/ 785 w 944"/>
                <a:gd name="T69" fmla="*/ 2130 h 2864"/>
                <a:gd name="T70" fmla="*/ 771 w 944"/>
                <a:gd name="T71" fmla="*/ 1947 h 2864"/>
                <a:gd name="T72" fmla="*/ 764 w 944"/>
                <a:gd name="T73" fmla="*/ 1758 h 2864"/>
                <a:gd name="T74" fmla="*/ 764 w 944"/>
                <a:gd name="T75" fmla="*/ 1564 h 2864"/>
                <a:gd name="T76" fmla="*/ 771 w 944"/>
                <a:gd name="T77" fmla="*/ 1368 h 2864"/>
                <a:gd name="T78" fmla="*/ 781 w 944"/>
                <a:gd name="T79" fmla="*/ 1172 h 2864"/>
                <a:gd name="T80" fmla="*/ 797 w 944"/>
                <a:gd name="T81" fmla="*/ 981 h 2864"/>
                <a:gd name="T82" fmla="*/ 815 w 944"/>
                <a:gd name="T83" fmla="*/ 794 h 2864"/>
                <a:gd name="T84" fmla="*/ 835 w 944"/>
                <a:gd name="T85" fmla="*/ 615 h 2864"/>
                <a:gd name="T86" fmla="*/ 880 w 944"/>
                <a:gd name="T87" fmla="*/ 293 h 2864"/>
                <a:gd name="T88" fmla="*/ 921 w 944"/>
                <a:gd name="T89" fmla="*/ 33 h 2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44" h="2864">
                  <a:moveTo>
                    <a:pt x="908" y="0"/>
                  </a:moveTo>
                  <a:lnTo>
                    <a:pt x="905" y="13"/>
                  </a:lnTo>
                  <a:lnTo>
                    <a:pt x="896" y="52"/>
                  </a:lnTo>
                  <a:lnTo>
                    <a:pt x="881" y="115"/>
                  </a:lnTo>
                  <a:lnTo>
                    <a:pt x="863" y="198"/>
                  </a:lnTo>
                  <a:lnTo>
                    <a:pt x="840" y="302"/>
                  </a:lnTo>
                  <a:lnTo>
                    <a:pt x="814" y="421"/>
                  </a:lnTo>
                  <a:lnTo>
                    <a:pt x="786" y="556"/>
                  </a:lnTo>
                  <a:lnTo>
                    <a:pt x="757" y="703"/>
                  </a:lnTo>
                  <a:lnTo>
                    <a:pt x="727" y="860"/>
                  </a:lnTo>
                  <a:lnTo>
                    <a:pt x="698" y="1027"/>
                  </a:lnTo>
                  <a:lnTo>
                    <a:pt x="668" y="1199"/>
                  </a:lnTo>
                  <a:lnTo>
                    <a:pt x="641" y="1374"/>
                  </a:lnTo>
                  <a:lnTo>
                    <a:pt x="628" y="1463"/>
                  </a:lnTo>
                  <a:lnTo>
                    <a:pt x="616" y="1552"/>
                  </a:lnTo>
                  <a:lnTo>
                    <a:pt x="604" y="1642"/>
                  </a:lnTo>
                  <a:lnTo>
                    <a:pt x="594" y="1730"/>
                  </a:lnTo>
                  <a:lnTo>
                    <a:pt x="585" y="1819"/>
                  </a:lnTo>
                  <a:lnTo>
                    <a:pt x="576" y="1905"/>
                  </a:lnTo>
                  <a:lnTo>
                    <a:pt x="569" y="1992"/>
                  </a:lnTo>
                  <a:lnTo>
                    <a:pt x="562" y="2076"/>
                  </a:lnTo>
                  <a:lnTo>
                    <a:pt x="592" y="2653"/>
                  </a:lnTo>
                  <a:lnTo>
                    <a:pt x="577" y="2659"/>
                  </a:lnTo>
                  <a:lnTo>
                    <a:pt x="535" y="2675"/>
                  </a:lnTo>
                  <a:lnTo>
                    <a:pt x="472" y="2698"/>
                  </a:lnTo>
                  <a:lnTo>
                    <a:pt x="392" y="2726"/>
                  </a:lnTo>
                  <a:lnTo>
                    <a:pt x="347" y="2739"/>
                  </a:lnTo>
                  <a:lnTo>
                    <a:pt x="300" y="2754"/>
                  </a:lnTo>
                  <a:lnTo>
                    <a:pt x="251" y="2768"/>
                  </a:lnTo>
                  <a:lnTo>
                    <a:pt x="201" y="2781"/>
                  </a:lnTo>
                  <a:lnTo>
                    <a:pt x="149" y="2792"/>
                  </a:lnTo>
                  <a:lnTo>
                    <a:pt x="99" y="2801"/>
                  </a:lnTo>
                  <a:lnTo>
                    <a:pt x="74" y="2806"/>
                  </a:lnTo>
                  <a:lnTo>
                    <a:pt x="49" y="2809"/>
                  </a:lnTo>
                  <a:lnTo>
                    <a:pt x="24" y="2811"/>
                  </a:lnTo>
                  <a:lnTo>
                    <a:pt x="0" y="2814"/>
                  </a:lnTo>
                  <a:lnTo>
                    <a:pt x="50" y="2826"/>
                  </a:lnTo>
                  <a:lnTo>
                    <a:pt x="99" y="2838"/>
                  </a:lnTo>
                  <a:lnTo>
                    <a:pt x="147" y="2845"/>
                  </a:lnTo>
                  <a:lnTo>
                    <a:pt x="195" y="2852"/>
                  </a:lnTo>
                  <a:lnTo>
                    <a:pt x="242" y="2858"/>
                  </a:lnTo>
                  <a:lnTo>
                    <a:pt x="287" y="2861"/>
                  </a:lnTo>
                  <a:lnTo>
                    <a:pt x="331" y="2863"/>
                  </a:lnTo>
                  <a:lnTo>
                    <a:pt x="374" y="2864"/>
                  </a:lnTo>
                  <a:lnTo>
                    <a:pt x="416" y="2863"/>
                  </a:lnTo>
                  <a:lnTo>
                    <a:pt x="457" y="2860"/>
                  </a:lnTo>
                  <a:lnTo>
                    <a:pt x="497" y="2858"/>
                  </a:lnTo>
                  <a:lnTo>
                    <a:pt x="535" y="2853"/>
                  </a:lnTo>
                  <a:lnTo>
                    <a:pt x="572" y="2849"/>
                  </a:lnTo>
                  <a:lnTo>
                    <a:pt x="608" y="2843"/>
                  </a:lnTo>
                  <a:lnTo>
                    <a:pt x="641" y="2836"/>
                  </a:lnTo>
                  <a:lnTo>
                    <a:pt x="674" y="2830"/>
                  </a:lnTo>
                  <a:lnTo>
                    <a:pt x="704" y="2823"/>
                  </a:lnTo>
                  <a:lnTo>
                    <a:pt x="733" y="2815"/>
                  </a:lnTo>
                  <a:lnTo>
                    <a:pt x="760" y="2808"/>
                  </a:lnTo>
                  <a:lnTo>
                    <a:pt x="786" y="2800"/>
                  </a:lnTo>
                  <a:lnTo>
                    <a:pt x="833" y="2784"/>
                  </a:lnTo>
                  <a:lnTo>
                    <a:pt x="872" y="2769"/>
                  </a:lnTo>
                  <a:lnTo>
                    <a:pt x="903" y="2755"/>
                  </a:lnTo>
                  <a:lnTo>
                    <a:pt x="924" y="2745"/>
                  </a:lnTo>
                  <a:lnTo>
                    <a:pt x="938" y="2738"/>
                  </a:lnTo>
                  <a:lnTo>
                    <a:pt x="944" y="2736"/>
                  </a:lnTo>
                  <a:lnTo>
                    <a:pt x="914" y="2675"/>
                  </a:lnTo>
                  <a:lnTo>
                    <a:pt x="887" y="2608"/>
                  </a:lnTo>
                  <a:lnTo>
                    <a:pt x="864" y="2538"/>
                  </a:lnTo>
                  <a:lnTo>
                    <a:pt x="843" y="2463"/>
                  </a:lnTo>
                  <a:lnTo>
                    <a:pt x="825" y="2384"/>
                  </a:lnTo>
                  <a:lnTo>
                    <a:pt x="809" y="2302"/>
                  </a:lnTo>
                  <a:lnTo>
                    <a:pt x="797" y="2218"/>
                  </a:lnTo>
                  <a:lnTo>
                    <a:pt x="785" y="2130"/>
                  </a:lnTo>
                  <a:lnTo>
                    <a:pt x="777" y="2040"/>
                  </a:lnTo>
                  <a:lnTo>
                    <a:pt x="771" y="1947"/>
                  </a:lnTo>
                  <a:lnTo>
                    <a:pt x="767" y="1854"/>
                  </a:lnTo>
                  <a:lnTo>
                    <a:pt x="764" y="1758"/>
                  </a:lnTo>
                  <a:lnTo>
                    <a:pt x="764" y="1661"/>
                  </a:lnTo>
                  <a:lnTo>
                    <a:pt x="764" y="1564"/>
                  </a:lnTo>
                  <a:lnTo>
                    <a:pt x="766" y="1466"/>
                  </a:lnTo>
                  <a:lnTo>
                    <a:pt x="771" y="1368"/>
                  </a:lnTo>
                  <a:lnTo>
                    <a:pt x="775" y="1270"/>
                  </a:lnTo>
                  <a:lnTo>
                    <a:pt x="781" y="1172"/>
                  </a:lnTo>
                  <a:lnTo>
                    <a:pt x="789" y="1077"/>
                  </a:lnTo>
                  <a:lnTo>
                    <a:pt x="797" y="981"/>
                  </a:lnTo>
                  <a:lnTo>
                    <a:pt x="805" y="886"/>
                  </a:lnTo>
                  <a:lnTo>
                    <a:pt x="815" y="794"/>
                  </a:lnTo>
                  <a:lnTo>
                    <a:pt x="825" y="703"/>
                  </a:lnTo>
                  <a:lnTo>
                    <a:pt x="835" y="615"/>
                  </a:lnTo>
                  <a:lnTo>
                    <a:pt x="857" y="448"/>
                  </a:lnTo>
                  <a:lnTo>
                    <a:pt x="880" y="293"/>
                  </a:lnTo>
                  <a:lnTo>
                    <a:pt x="900" y="154"/>
                  </a:lnTo>
                  <a:lnTo>
                    <a:pt x="921" y="33"/>
                  </a:lnTo>
                  <a:lnTo>
                    <a:pt x="908" y="0"/>
                  </a:lnTo>
                  <a:close/>
                </a:path>
              </a:pathLst>
            </a:custGeom>
            <a:solidFill>
              <a:srgbClr val="D1D7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26" name="Freeform 1578">
              <a:extLst>
                <a:ext uri="{FF2B5EF4-FFF2-40B4-BE49-F238E27FC236}">
                  <a16:creationId xmlns:a16="http://schemas.microsoft.com/office/drawing/2014/main" id="{2D03A59C-94A7-4753-BD26-06EDAF95D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-905"/>
              <a:ext cx="337" cy="139"/>
            </a:xfrm>
            <a:custGeom>
              <a:avLst/>
              <a:gdLst>
                <a:gd name="T0" fmla="*/ 86 w 1347"/>
                <a:gd name="T1" fmla="*/ 0 h 557"/>
                <a:gd name="T2" fmla="*/ 81 w 1347"/>
                <a:gd name="T3" fmla="*/ 3 h 557"/>
                <a:gd name="T4" fmla="*/ 65 w 1347"/>
                <a:gd name="T5" fmla="*/ 14 h 557"/>
                <a:gd name="T6" fmla="*/ 56 w 1347"/>
                <a:gd name="T7" fmla="*/ 22 h 557"/>
                <a:gd name="T8" fmla="*/ 45 w 1347"/>
                <a:gd name="T9" fmla="*/ 32 h 557"/>
                <a:gd name="T10" fmla="*/ 35 w 1347"/>
                <a:gd name="T11" fmla="*/ 43 h 557"/>
                <a:gd name="T12" fmla="*/ 25 w 1347"/>
                <a:gd name="T13" fmla="*/ 55 h 557"/>
                <a:gd name="T14" fmla="*/ 16 w 1347"/>
                <a:gd name="T15" fmla="*/ 69 h 557"/>
                <a:gd name="T16" fmla="*/ 8 w 1347"/>
                <a:gd name="T17" fmla="*/ 84 h 557"/>
                <a:gd name="T18" fmla="*/ 3 w 1347"/>
                <a:gd name="T19" fmla="*/ 100 h 557"/>
                <a:gd name="T20" fmla="*/ 0 w 1347"/>
                <a:gd name="T21" fmla="*/ 117 h 557"/>
                <a:gd name="T22" fmla="*/ 1 w 1347"/>
                <a:gd name="T23" fmla="*/ 135 h 557"/>
                <a:gd name="T24" fmla="*/ 4 w 1347"/>
                <a:gd name="T25" fmla="*/ 155 h 557"/>
                <a:gd name="T26" fmla="*/ 13 w 1347"/>
                <a:gd name="T27" fmla="*/ 174 h 557"/>
                <a:gd name="T28" fmla="*/ 26 w 1347"/>
                <a:gd name="T29" fmla="*/ 194 h 557"/>
                <a:gd name="T30" fmla="*/ 45 w 1347"/>
                <a:gd name="T31" fmla="*/ 216 h 557"/>
                <a:gd name="T32" fmla="*/ 70 w 1347"/>
                <a:gd name="T33" fmla="*/ 238 h 557"/>
                <a:gd name="T34" fmla="*/ 101 w 1347"/>
                <a:gd name="T35" fmla="*/ 259 h 557"/>
                <a:gd name="T36" fmla="*/ 139 w 1347"/>
                <a:gd name="T37" fmla="*/ 282 h 557"/>
                <a:gd name="T38" fmla="*/ 185 w 1347"/>
                <a:gd name="T39" fmla="*/ 305 h 557"/>
                <a:gd name="T40" fmla="*/ 239 w 1347"/>
                <a:gd name="T41" fmla="*/ 329 h 557"/>
                <a:gd name="T42" fmla="*/ 302 w 1347"/>
                <a:gd name="T43" fmla="*/ 352 h 557"/>
                <a:gd name="T44" fmla="*/ 373 w 1347"/>
                <a:gd name="T45" fmla="*/ 376 h 557"/>
                <a:gd name="T46" fmla="*/ 456 w 1347"/>
                <a:gd name="T47" fmla="*/ 400 h 557"/>
                <a:gd name="T48" fmla="*/ 547 w 1347"/>
                <a:gd name="T49" fmla="*/ 422 h 557"/>
                <a:gd name="T50" fmla="*/ 650 w 1347"/>
                <a:gd name="T51" fmla="*/ 446 h 557"/>
                <a:gd name="T52" fmla="*/ 764 w 1347"/>
                <a:gd name="T53" fmla="*/ 469 h 557"/>
                <a:gd name="T54" fmla="*/ 891 w 1347"/>
                <a:gd name="T55" fmla="*/ 492 h 557"/>
                <a:gd name="T56" fmla="*/ 1030 w 1347"/>
                <a:gd name="T57" fmla="*/ 514 h 557"/>
                <a:gd name="T58" fmla="*/ 1181 w 1347"/>
                <a:gd name="T59" fmla="*/ 535 h 557"/>
                <a:gd name="T60" fmla="*/ 1347 w 1347"/>
                <a:gd name="T61" fmla="*/ 557 h 557"/>
                <a:gd name="T62" fmla="*/ 1330 w 1347"/>
                <a:gd name="T63" fmla="*/ 555 h 557"/>
                <a:gd name="T64" fmla="*/ 1281 w 1347"/>
                <a:gd name="T65" fmla="*/ 548 h 557"/>
                <a:gd name="T66" fmla="*/ 1205 w 1347"/>
                <a:gd name="T67" fmla="*/ 536 h 557"/>
                <a:gd name="T68" fmla="*/ 1110 w 1347"/>
                <a:gd name="T69" fmla="*/ 520 h 557"/>
                <a:gd name="T70" fmla="*/ 996 w 1347"/>
                <a:gd name="T71" fmla="*/ 500 h 557"/>
                <a:gd name="T72" fmla="*/ 871 w 1347"/>
                <a:gd name="T73" fmla="*/ 475 h 557"/>
                <a:gd name="T74" fmla="*/ 806 w 1347"/>
                <a:gd name="T75" fmla="*/ 460 h 557"/>
                <a:gd name="T76" fmla="*/ 740 w 1347"/>
                <a:gd name="T77" fmla="*/ 445 h 557"/>
                <a:gd name="T78" fmla="*/ 674 w 1347"/>
                <a:gd name="T79" fmla="*/ 429 h 557"/>
                <a:gd name="T80" fmla="*/ 608 w 1347"/>
                <a:gd name="T81" fmla="*/ 412 h 557"/>
                <a:gd name="T82" fmla="*/ 542 w 1347"/>
                <a:gd name="T83" fmla="*/ 394 h 557"/>
                <a:gd name="T84" fmla="*/ 478 w 1347"/>
                <a:gd name="T85" fmla="*/ 375 h 557"/>
                <a:gd name="T86" fmla="*/ 417 w 1347"/>
                <a:gd name="T87" fmla="*/ 354 h 557"/>
                <a:gd name="T88" fmla="*/ 358 w 1347"/>
                <a:gd name="T89" fmla="*/ 332 h 557"/>
                <a:gd name="T90" fmla="*/ 302 w 1347"/>
                <a:gd name="T91" fmla="*/ 311 h 557"/>
                <a:gd name="T92" fmla="*/ 250 w 1347"/>
                <a:gd name="T93" fmla="*/ 287 h 557"/>
                <a:gd name="T94" fmla="*/ 203 w 1347"/>
                <a:gd name="T95" fmla="*/ 263 h 557"/>
                <a:gd name="T96" fmla="*/ 162 w 1347"/>
                <a:gd name="T97" fmla="*/ 237 h 557"/>
                <a:gd name="T98" fmla="*/ 125 w 1347"/>
                <a:gd name="T99" fmla="*/ 210 h 557"/>
                <a:gd name="T100" fmla="*/ 95 w 1347"/>
                <a:gd name="T101" fmla="*/ 183 h 557"/>
                <a:gd name="T102" fmla="*/ 73 w 1347"/>
                <a:gd name="T103" fmla="*/ 155 h 557"/>
                <a:gd name="T104" fmla="*/ 58 w 1347"/>
                <a:gd name="T105" fmla="*/ 126 h 557"/>
                <a:gd name="T106" fmla="*/ 51 w 1347"/>
                <a:gd name="T107" fmla="*/ 95 h 557"/>
                <a:gd name="T108" fmla="*/ 53 w 1347"/>
                <a:gd name="T109" fmla="*/ 65 h 557"/>
                <a:gd name="T110" fmla="*/ 65 w 1347"/>
                <a:gd name="T111" fmla="*/ 33 h 557"/>
                <a:gd name="T112" fmla="*/ 86 w 1347"/>
                <a:gd name="T113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47" h="557">
                  <a:moveTo>
                    <a:pt x="86" y="0"/>
                  </a:moveTo>
                  <a:lnTo>
                    <a:pt x="81" y="3"/>
                  </a:lnTo>
                  <a:lnTo>
                    <a:pt x="65" y="14"/>
                  </a:lnTo>
                  <a:lnTo>
                    <a:pt x="56" y="22"/>
                  </a:lnTo>
                  <a:lnTo>
                    <a:pt x="45" y="32"/>
                  </a:lnTo>
                  <a:lnTo>
                    <a:pt x="35" y="43"/>
                  </a:lnTo>
                  <a:lnTo>
                    <a:pt x="25" y="55"/>
                  </a:lnTo>
                  <a:lnTo>
                    <a:pt x="16" y="69"/>
                  </a:lnTo>
                  <a:lnTo>
                    <a:pt x="8" y="84"/>
                  </a:lnTo>
                  <a:lnTo>
                    <a:pt x="3" y="100"/>
                  </a:lnTo>
                  <a:lnTo>
                    <a:pt x="0" y="117"/>
                  </a:lnTo>
                  <a:lnTo>
                    <a:pt x="1" y="135"/>
                  </a:lnTo>
                  <a:lnTo>
                    <a:pt x="4" y="155"/>
                  </a:lnTo>
                  <a:lnTo>
                    <a:pt x="13" y="174"/>
                  </a:lnTo>
                  <a:lnTo>
                    <a:pt x="26" y="194"/>
                  </a:lnTo>
                  <a:lnTo>
                    <a:pt x="45" y="216"/>
                  </a:lnTo>
                  <a:lnTo>
                    <a:pt x="70" y="238"/>
                  </a:lnTo>
                  <a:lnTo>
                    <a:pt x="101" y="259"/>
                  </a:lnTo>
                  <a:lnTo>
                    <a:pt x="139" y="282"/>
                  </a:lnTo>
                  <a:lnTo>
                    <a:pt x="185" y="305"/>
                  </a:lnTo>
                  <a:lnTo>
                    <a:pt x="239" y="329"/>
                  </a:lnTo>
                  <a:lnTo>
                    <a:pt x="302" y="352"/>
                  </a:lnTo>
                  <a:lnTo>
                    <a:pt x="373" y="376"/>
                  </a:lnTo>
                  <a:lnTo>
                    <a:pt x="456" y="400"/>
                  </a:lnTo>
                  <a:lnTo>
                    <a:pt x="547" y="422"/>
                  </a:lnTo>
                  <a:lnTo>
                    <a:pt x="650" y="446"/>
                  </a:lnTo>
                  <a:lnTo>
                    <a:pt x="764" y="469"/>
                  </a:lnTo>
                  <a:lnTo>
                    <a:pt x="891" y="492"/>
                  </a:lnTo>
                  <a:lnTo>
                    <a:pt x="1030" y="514"/>
                  </a:lnTo>
                  <a:lnTo>
                    <a:pt x="1181" y="535"/>
                  </a:lnTo>
                  <a:lnTo>
                    <a:pt x="1347" y="557"/>
                  </a:lnTo>
                  <a:lnTo>
                    <a:pt x="1330" y="555"/>
                  </a:lnTo>
                  <a:lnTo>
                    <a:pt x="1281" y="548"/>
                  </a:lnTo>
                  <a:lnTo>
                    <a:pt x="1205" y="536"/>
                  </a:lnTo>
                  <a:lnTo>
                    <a:pt x="1110" y="520"/>
                  </a:lnTo>
                  <a:lnTo>
                    <a:pt x="996" y="500"/>
                  </a:lnTo>
                  <a:lnTo>
                    <a:pt x="871" y="475"/>
                  </a:lnTo>
                  <a:lnTo>
                    <a:pt x="806" y="460"/>
                  </a:lnTo>
                  <a:lnTo>
                    <a:pt x="740" y="445"/>
                  </a:lnTo>
                  <a:lnTo>
                    <a:pt x="674" y="429"/>
                  </a:lnTo>
                  <a:lnTo>
                    <a:pt x="608" y="412"/>
                  </a:lnTo>
                  <a:lnTo>
                    <a:pt x="542" y="394"/>
                  </a:lnTo>
                  <a:lnTo>
                    <a:pt x="478" y="375"/>
                  </a:lnTo>
                  <a:lnTo>
                    <a:pt x="417" y="354"/>
                  </a:lnTo>
                  <a:lnTo>
                    <a:pt x="358" y="332"/>
                  </a:lnTo>
                  <a:lnTo>
                    <a:pt x="302" y="311"/>
                  </a:lnTo>
                  <a:lnTo>
                    <a:pt x="250" y="287"/>
                  </a:lnTo>
                  <a:lnTo>
                    <a:pt x="203" y="263"/>
                  </a:lnTo>
                  <a:lnTo>
                    <a:pt x="162" y="237"/>
                  </a:lnTo>
                  <a:lnTo>
                    <a:pt x="125" y="210"/>
                  </a:lnTo>
                  <a:lnTo>
                    <a:pt x="95" y="183"/>
                  </a:lnTo>
                  <a:lnTo>
                    <a:pt x="73" y="155"/>
                  </a:lnTo>
                  <a:lnTo>
                    <a:pt x="58" y="126"/>
                  </a:lnTo>
                  <a:lnTo>
                    <a:pt x="51" y="95"/>
                  </a:lnTo>
                  <a:lnTo>
                    <a:pt x="53" y="65"/>
                  </a:lnTo>
                  <a:lnTo>
                    <a:pt x="65" y="33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1">
                <a:alpha val="67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427" name="Freeform 1579">
              <a:extLst>
                <a:ext uri="{FF2B5EF4-FFF2-40B4-BE49-F238E27FC236}">
                  <a16:creationId xmlns:a16="http://schemas.microsoft.com/office/drawing/2014/main" id="{09296BAA-6CF7-4214-A8ED-231EC2B91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-813"/>
              <a:ext cx="318" cy="48"/>
            </a:xfrm>
            <a:custGeom>
              <a:avLst/>
              <a:gdLst>
                <a:gd name="T0" fmla="*/ 0 w 1272"/>
                <a:gd name="T1" fmla="*/ 178 h 192"/>
                <a:gd name="T2" fmla="*/ 13 w 1272"/>
                <a:gd name="T3" fmla="*/ 179 h 192"/>
                <a:gd name="T4" fmla="*/ 48 w 1272"/>
                <a:gd name="T5" fmla="*/ 181 h 192"/>
                <a:gd name="T6" fmla="*/ 103 w 1272"/>
                <a:gd name="T7" fmla="*/ 184 h 192"/>
                <a:gd name="T8" fmla="*/ 175 w 1272"/>
                <a:gd name="T9" fmla="*/ 188 h 192"/>
                <a:gd name="T10" fmla="*/ 260 w 1272"/>
                <a:gd name="T11" fmla="*/ 190 h 192"/>
                <a:gd name="T12" fmla="*/ 356 w 1272"/>
                <a:gd name="T13" fmla="*/ 192 h 192"/>
                <a:gd name="T14" fmla="*/ 407 w 1272"/>
                <a:gd name="T15" fmla="*/ 192 h 192"/>
                <a:gd name="T16" fmla="*/ 461 w 1272"/>
                <a:gd name="T17" fmla="*/ 192 h 192"/>
                <a:gd name="T18" fmla="*/ 514 w 1272"/>
                <a:gd name="T19" fmla="*/ 191 h 192"/>
                <a:gd name="T20" fmla="*/ 570 w 1272"/>
                <a:gd name="T21" fmla="*/ 189 h 192"/>
                <a:gd name="T22" fmla="*/ 625 w 1272"/>
                <a:gd name="T23" fmla="*/ 187 h 192"/>
                <a:gd name="T24" fmla="*/ 681 w 1272"/>
                <a:gd name="T25" fmla="*/ 183 h 192"/>
                <a:gd name="T26" fmla="*/ 736 w 1272"/>
                <a:gd name="T27" fmla="*/ 179 h 192"/>
                <a:gd name="T28" fmla="*/ 791 w 1272"/>
                <a:gd name="T29" fmla="*/ 173 h 192"/>
                <a:gd name="T30" fmla="*/ 846 w 1272"/>
                <a:gd name="T31" fmla="*/ 167 h 192"/>
                <a:gd name="T32" fmla="*/ 898 w 1272"/>
                <a:gd name="T33" fmla="*/ 159 h 192"/>
                <a:gd name="T34" fmla="*/ 950 w 1272"/>
                <a:gd name="T35" fmla="*/ 150 h 192"/>
                <a:gd name="T36" fmla="*/ 999 w 1272"/>
                <a:gd name="T37" fmla="*/ 140 h 192"/>
                <a:gd name="T38" fmla="*/ 1045 w 1272"/>
                <a:gd name="T39" fmla="*/ 129 h 192"/>
                <a:gd name="T40" fmla="*/ 1089 w 1272"/>
                <a:gd name="T41" fmla="*/ 115 h 192"/>
                <a:gd name="T42" fmla="*/ 1130 w 1272"/>
                <a:gd name="T43" fmla="*/ 100 h 192"/>
                <a:gd name="T44" fmla="*/ 1166 w 1272"/>
                <a:gd name="T45" fmla="*/ 84 h 192"/>
                <a:gd name="T46" fmla="*/ 1199 w 1272"/>
                <a:gd name="T47" fmla="*/ 66 h 192"/>
                <a:gd name="T48" fmla="*/ 1229 w 1272"/>
                <a:gd name="T49" fmla="*/ 45 h 192"/>
                <a:gd name="T50" fmla="*/ 1253 w 1272"/>
                <a:gd name="T51" fmla="*/ 24 h 192"/>
                <a:gd name="T52" fmla="*/ 1272 w 1272"/>
                <a:gd name="T53" fmla="*/ 0 h 192"/>
                <a:gd name="T54" fmla="*/ 1270 w 1272"/>
                <a:gd name="T55" fmla="*/ 2 h 192"/>
                <a:gd name="T56" fmla="*/ 1263 w 1272"/>
                <a:gd name="T57" fmla="*/ 9 h 192"/>
                <a:gd name="T58" fmla="*/ 1248 w 1272"/>
                <a:gd name="T59" fmla="*/ 20 h 192"/>
                <a:gd name="T60" fmla="*/ 1228 w 1272"/>
                <a:gd name="T61" fmla="*/ 35 h 192"/>
                <a:gd name="T62" fmla="*/ 1214 w 1272"/>
                <a:gd name="T63" fmla="*/ 43 h 192"/>
                <a:gd name="T64" fmla="*/ 1198 w 1272"/>
                <a:gd name="T65" fmla="*/ 52 h 192"/>
                <a:gd name="T66" fmla="*/ 1179 w 1272"/>
                <a:gd name="T67" fmla="*/ 61 h 192"/>
                <a:gd name="T68" fmla="*/ 1158 w 1272"/>
                <a:gd name="T69" fmla="*/ 70 h 192"/>
                <a:gd name="T70" fmla="*/ 1134 w 1272"/>
                <a:gd name="T71" fmla="*/ 81 h 192"/>
                <a:gd name="T72" fmla="*/ 1108 w 1272"/>
                <a:gd name="T73" fmla="*/ 90 h 192"/>
                <a:gd name="T74" fmla="*/ 1078 w 1272"/>
                <a:gd name="T75" fmla="*/ 100 h 192"/>
                <a:gd name="T76" fmla="*/ 1046 w 1272"/>
                <a:gd name="T77" fmla="*/ 109 h 192"/>
                <a:gd name="T78" fmla="*/ 1011 w 1272"/>
                <a:gd name="T79" fmla="*/ 119 h 192"/>
                <a:gd name="T80" fmla="*/ 972 w 1272"/>
                <a:gd name="T81" fmla="*/ 129 h 192"/>
                <a:gd name="T82" fmla="*/ 929 w 1272"/>
                <a:gd name="T83" fmla="*/ 138 h 192"/>
                <a:gd name="T84" fmla="*/ 883 w 1272"/>
                <a:gd name="T85" fmla="*/ 146 h 192"/>
                <a:gd name="T86" fmla="*/ 833 w 1272"/>
                <a:gd name="T87" fmla="*/ 154 h 192"/>
                <a:gd name="T88" fmla="*/ 780 w 1272"/>
                <a:gd name="T89" fmla="*/ 162 h 192"/>
                <a:gd name="T90" fmla="*/ 723 w 1272"/>
                <a:gd name="T91" fmla="*/ 167 h 192"/>
                <a:gd name="T92" fmla="*/ 660 w 1272"/>
                <a:gd name="T93" fmla="*/ 173 h 192"/>
                <a:gd name="T94" fmla="*/ 594 w 1272"/>
                <a:gd name="T95" fmla="*/ 179 h 192"/>
                <a:gd name="T96" fmla="*/ 523 w 1272"/>
                <a:gd name="T97" fmla="*/ 182 h 192"/>
                <a:gd name="T98" fmla="*/ 449 w 1272"/>
                <a:gd name="T99" fmla="*/ 184 h 192"/>
                <a:gd name="T100" fmla="*/ 370 w 1272"/>
                <a:gd name="T101" fmla="*/ 187 h 192"/>
                <a:gd name="T102" fmla="*/ 284 w 1272"/>
                <a:gd name="T103" fmla="*/ 187 h 192"/>
                <a:gd name="T104" fmla="*/ 195 w 1272"/>
                <a:gd name="T105" fmla="*/ 185 h 192"/>
                <a:gd name="T106" fmla="*/ 101 w 1272"/>
                <a:gd name="T107" fmla="*/ 182 h 192"/>
                <a:gd name="T108" fmla="*/ 0 w 1272"/>
                <a:gd name="T109" fmla="*/ 17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2" h="192">
                  <a:moveTo>
                    <a:pt x="0" y="178"/>
                  </a:moveTo>
                  <a:lnTo>
                    <a:pt x="13" y="179"/>
                  </a:lnTo>
                  <a:lnTo>
                    <a:pt x="48" y="181"/>
                  </a:lnTo>
                  <a:lnTo>
                    <a:pt x="103" y="184"/>
                  </a:lnTo>
                  <a:lnTo>
                    <a:pt x="175" y="188"/>
                  </a:lnTo>
                  <a:lnTo>
                    <a:pt x="260" y="190"/>
                  </a:lnTo>
                  <a:lnTo>
                    <a:pt x="356" y="192"/>
                  </a:lnTo>
                  <a:lnTo>
                    <a:pt x="407" y="192"/>
                  </a:lnTo>
                  <a:lnTo>
                    <a:pt x="461" y="192"/>
                  </a:lnTo>
                  <a:lnTo>
                    <a:pt x="514" y="191"/>
                  </a:lnTo>
                  <a:lnTo>
                    <a:pt x="570" y="189"/>
                  </a:lnTo>
                  <a:lnTo>
                    <a:pt x="625" y="187"/>
                  </a:lnTo>
                  <a:lnTo>
                    <a:pt x="681" y="183"/>
                  </a:lnTo>
                  <a:lnTo>
                    <a:pt x="736" y="179"/>
                  </a:lnTo>
                  <a:lnTo>
                    <a:pt x="791" y="173"/>
                  </a:lnTo>
                  <a:lnTo>
                    <a:pt x="846" y="167"/>
                  </a:lnTo>
                  <a:lnTo>
                    <a:pt x="898" y="159"/>
                  </a:lnTo>
                  <a:lnTo>
                    <a:pt x="950" y="150"/>
                  </a:lnTo>
                  <a:lnTo>
                    <a:pt x="999" y="140"/>
                  </a:lnTo>
                  <a:lnTo>
                    <a:pt x="1045" y="129"/>
                  </a:lnTo>
                  <a:lnTo>
                    <a:pt x="1089" y="115"/>
                  </a:lnTo>
                  <a:lnTo>
                    <a:pt x="1130" y="100"/>
                  </a:lnTo>
                  <a:lnTo>
                    <a:pt x="1166" y="84"/>
                  </a:lnTo>
                  <a:lnTo>
                    <a:pt x="1199" y="66"/>
                  </a:lnTo>
                  <a:lnTo>
                    <a:pt x="1229" y="45"/>
                  </a:lnTo>
                  <a:lnTo>
                    <a:pt x="1253" y="24"/>
                  </a:lnTo>
                  <a:lnTo>
                    <a:pt x="1272" y="0"/>
                  </a:lnTo>
                  <a:lnTo>
                    <a:pt x="1270" y="2"/>
                  </a:lnTo>
                  <a:lnTo>
                    <a:pt x="1263" y="9"/>
                  </a:lnTo>
                  <a:lnTo>
                    <a:pt x="1248" y="20"/>
                  </a:lnTo>
                  <a:lnTo>
                    <a:pt x="1228" y="35"/>
                  </a:lnTo>
                  <a:lnTo>
                    <a:pt x="1214" y="43"/>
                  </a:lnTo>
                  <a:lnTo>
                    <a:pt x="1198" y="52"/>
                  </a:lnTo>
                  <a:lnTo>
                    <a:pt x="1179" y="61"/>
                  </a:lnTo>
                  <a:lnTo>
                    <a:pt x="1158" y="70"/>
                  </a:lnTo>
                  <a:lnTo>
                    <a:pt x="1134" y="81"/>
                  </a:lnTo>
                  <a:lnTo>
                    <a:pt x="1108" y="90"/>
                  </a:lnTo>
                  <a:lnTo>
                    <a:pt x="1078" y="100"/>
                  </a:lnTo>
                  <a:lnTo>
                    <a:pt x="1046" y="109"/>
                  </a:lnTo>
                  <a:lnTo>
                    <a:pt x="1011" y="119"/>
                  </a:lnTo>
                  <a:lnTo>
                    <a:pt x="972" y="129"/>
                  </a:lnTo>
                  <a:lnTo>
                    <a:pt x="929" y="138"/>
                  </a:lnTo>
                  <a:lnTo>
                    <a:pt x="883" y="146"/>
                  </a:lnTo>
                  <a:lnTo>
                    <a:pt x="833" y="154"/>
                  </a:lnTo>
                  <a:lnTo>
                    <a:pt x="780" y="162"/>
                  </a:lnTo>
                  <a:lnTo>
                    <a:pt x="723" y="167"/>
                  </a:lnTo>
                  <a:lnTo>
                    <a:pt x="660" y="173"/>
                  </a:lnTo>
                  <a:lnTo>
                    <a:pt x="594" y="179"/>
                  </a:lnTo>
                  <a:lnTo>
                    <a:pt x="523" y="182"/>
                  </a:lnTo>
                  <a:lnTo>
                    <a:pt x="449" y="184"/>
                  </a:lnTo>
                  <a:lnTo>
                    <a:pt x="370" y="187"/>
                  </a:lnTo>
                  <a:lnTo>
                    <a:pt x="284" y="187"/>
                  </a:lnTo>
                  <a:lnTo>
                    <a:pt x="195" y="185"/>
                  </a:lnTo>
                  <a:lnTo>
                    <a:pt x="101" y="182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chemeClr val="bg1">
                <a:alpha val="5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429" name="Group 1581">
            <a:extLst>
              <a:ext uri="{FF2B5EF4-FFF2-40B4-BE49-F238E27FC236}">
                <a16:creationId xmlns:a16="http://schemas.microsoft.com/office/drawing/2014/main" id="{BDF3240C-4CCB-4B7D-8E17-2E5BF3F8F930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981075"/>
            <a:ext cx="4606925" cy="4537075"/>
            <a:chOff x="864" y="0"/>
            <a:chExt cx="2902" cy="2858"/>
          </a:xfrm>
        </p:grpSpPr>
        <p:sp>
          <p:nvSpPr>
            <p:cNvPr id="80430" name="Oval 1582">
              <a:extLst>
                <a:ext uri="{FF2B5EF4-FFF2-40B4-BE49-F238E27FC236}">
                  <a16:creationId xmlns:a16="http://schemas.microsoft.com/office/drawing/2014/main" id="{E109E499-9452-4187-9E49-F87D500DC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" y="0"/>
              <a:ext cx="2747" cy="2747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33000"/>
                  </a:schemeClr>
                </a:gs>
                <a:gs pos="100000">
                  <a:schemeClr val="tx1"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80431" name="Group 1583">
              <a:extLst>
                <a:ext uri="{FF2B5EF4-FFF2-40B4-BE49-F238E27FC236}">
                  <a16:creationId xmlns:a16="http://schemas.microsoft.com/office/drawing/2014/main" id="{CA690DF0-B202-45F5-8AAB-C9285EFBA114}"/>
                </a:ext>
              </a:extLst>
            </p:cNvPr>
            <p:cNvGrpSpPr>
              <a:grpSpLocks/>
            </p:cNvGrpSpPr>
            <p:nvPr/>
          </p:nvGrpSpPr>
          <p:grpSpPr bwMode="auto">
            <a:xfrm rot="6414665">
              <a:off x="886" y="-22"/>
              <a:ext cx="2858" cy="2902"/>
              <a:chOff x="917" y="-90"/>
              <a:chExt cx="2858" cy="2902"/>
            </a:xfrm>
          </p:grpSpPr>
          <p:grpSp>
            <p:nvGrpSpPr>
              <p:cNvPr id="80432" name="Group 1584">
                <a:extLst>
                  <a:ext uri="{FF2B5EF4-FFF2-40B4-BE49-F238E27FC236}">
                    <a16:creationId xmlns:a16="http://schemas.microsoft.com/office/drawing/2014/main" id="{A683462C-BC0C-4C48-BF56-E07651C463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17" y="-90"/>
                <a:ext cx="2858" cy="2902"/>
                <a:chOff x="917" y="-90"/>
                <a:chExt cx="2858" cy="2902"/>
              </a:xfrm>
            </p:grpSpPr>
            <p:sp>
              <p:nvSpPr>
                <p:cNvPr id="80433" name="AutoShape 1585">
                  <a:extLst>
                    <a:ext uri="{FF2B5EF4-FFF2-40B4-BE49-F238E27FC236}">
                      <a16:creationId xmlns:a16="http://schemas.microsoft.com/office/drawing/2014/main" id="{405A9260-ECC9-4086-8EE5-6F41446783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280733">
                  <a:off x="2539" y="-90"/>
                  <a:ext cx="45" cy="1475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1">
                    <a:alpha val="19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80434" name="AutoShape 1586">
                  <a:extLst>
                    <a:ext uri="{FF2B5EF4-FFF2-40B4-BE49-F238E27FC236}">
                      <a16:creationId xmlns:a16="http://schemas.microsoft.com/office/drawing/2014/main" id="{9090D331-352F-4268-918E-7CE83AF079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580000">
                  <a:off x="3015" y="657"/>
                  <a:ext cx="45" cy="1475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1">
                    <a:alpha val="19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80435" name="AutoShape 1587">
                  <a:extLst>
                    <a:ext uri="{FF2B5EF4-FFF2-40B4-BE49-F238E27FC236}">
                      <a16:creationId xmlns:a16="http://schemas.microsoft.com/office/drawing/2014/main" id="{839B1712-E78E-432E-9B62-18F9490346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900000">
                  <a:off x="2448" y="1337"/>
                  <a:ext cx="45" cy="1475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1">
                    <a:alpha val="19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80436" name="AutoShape 1588">
                  <a:extLst>
                    <a:ext uri="{FF2B5EF4-FFF2-40B4-BE49-F238E27FC236}">
                      <a16:creationId xmlns:a16="http://schemas.microsoft.com/office/drawing/2014/main" id="{9874C97D-5FF5-44FA-9115-D8A9BC0967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220000">
                  <a:off x="1632" y="1020"/>
                  <a:ext cx="45" cy="1475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1">
                    <a:alpha val="19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80437" name="AutoShape 1589">
                  <a:extLst>
                    <a:ext uri="{FF2B5EF4-FFF2-40B4-BE49-F238E27FC236}">
                      <a16:creationId xmlns:a16="http://schemas.microsoft.com/office/drawing/2014/main" id="{77749290-7C98-4012-AE25-D346183410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8540000">
                  <a:off x="1677" y="136"/>
                  <a:ext cx="45" cy="1475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1">
                    <a:alpha val="19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438" name="Group 1590">
                <a:extLst>
                  <a:ext uri="{FF2B5EF4-FFF2-40B4-BE49-F238E27FC236}">
                    <a16:creationId xmlns:a16="http://schemas.microsoft.com/office/drawing/2014/main" id="{4EEA25CF-666C-4214-B04C-F4464DB5AC3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2153459">
                <a:off x="1596" y="614"/>
                <a:ext cx="1428" cy="1450"/>
                <a:chOff x="917" y="-90"/>
                <a:chExt cx="2858" cy="2902"/>
              </a:xfrm>
            </p:grpSpPr>
            <p:sp>
              <p:nvSpPr>
                <p:cNvPr id="80439" name="AutoShape 1591">
                  <a:extLst>
                    <a:ext uri="{FF2B5EF4-FFF2-40B4-BE49-F238E27FC236}">
                      <a16:creationId xmlns:a16="http://schemas.microsoft.com/office/drawing/2014/main" id="{969B754C-FC78-4EAF-9719-6E6509FD16C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280733">
                  <a:off x="2539" y="-90"/>
                  <a:ext cx="45" cy="1475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1">
                    <a:alpha val="19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80440" name="AutoShape 1592">
                  <a:extLst>
                    <a:ext uri="{FF2B5EF4-FFF2-40B4-BE49-F238E27FC236}">
                      <a16:creationId xmlns:a16="http://schemas.microsoft.com/office/drawing/2014/main" id="{D0E0ED91-2E79-4ACD-9D04-7682B13BBBD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580000">
                  <a:off x="3015" y="657"/>
                  <a:ext cx="45" cy="1475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1">
                    <a:alpha val="19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80441" name="AutoShape 1593">
                  <a:extLst>
                    <a:ext uri="{FF2B5EF4-FFF2-40B4-BE49-F238E27FC236}">
                      <a16:creationId xmlns:a16="http://schemas.microsoft.com/office/drawing/2014/main" id="{66A6C390-C14A-42A4-902C-126A2FB0D31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9900000">
                  <a:off x="2448" y="1337"/>
                  <a:ext cx="45" cy="1475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1">
                    <a:alpha val="19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80442" name="AutoShape 1594">
                  <a:extLst>
                    <a:ext uri="{FF2B5EF4-FFF2-40B4-BE49-F238E27FC236}">
                      <a16:creationId xmlns:a16="http://schemas.microsoft.com/office/drawing/2014/main" id="{8299E9E5-C60D-4B34-8148-56BE8227C15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4220000">
                  <a:off x="1632" y="1020"/>
                  <a:ext cx="45" cy="1475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1">
                    <a:alpha val="19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80443" name="AutoShape 1595">
                  <a:extLst>
                    <a:ext uri="{FF2B5EF4-FFF2-40B4-BE49-F238E27FC236}">
                      <a16:creationId xmlns:a16="http://schemas.microsoft.com/office/drawing/2014/main" id="{B1D942C0-75ED-4A86-A80E-A4B3D8E47C5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8540000">
                  <a:off x="1677" y="136"/>
                  <a:ext cx="45" cy="1475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1">
                    <a:alpha val="19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0444" name="Oval 1596">
              <a:extLst>
                <a:ext uri="{FF2B5EF4-FFF2-40B4-BE49-F238E27FC236}">
                  <a16:creationId xmlns:a16="http://schemas.microsoft.com/office/drawing/2014/main" id="{F5B71CB4-8F67-411C-87D9-A955D3BC7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" y="720"/>
              <a:ext cx="1307" cy="13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chemeClr val="tx1"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5129" name="任意多边形 15">
            <a:extLst>
              <a:ext uri="{FF2B5EF4-FFF2-40B4-BE49-F238E27FC236}">
                <a16:creationId xmlns:a16="http://schemas.microsoft.com/office/drawing/2014/main" id="{C7B18B6B-A1BC-4224-913C-1F2E287B22B6}"/>
              </a:ext>
            </a:extLst>
          </p:cNvPr>
          <p:cNvSpPr>
            <a:spLocks/>
          </p:cNvSpPr>
          <p:nvPr/>
        </p:nvSpPr>
        <p:spPr bwMode="auto">
          <a:xfrm rot="-708737">
            <a:off x="1403350" y="476250"/>
            <a:ext cx="3321050" cy="4043363"/>
          </a:xfrm>
          <a:custGeom>
            <a:avLst/>
            <a:gdLst>
              <a:gd name="T0" fmla="*/ 2147483647 w 1903"/>
              <a:gd name="T1" fmla="*/ 2147483647 h 2317"/>
              <a:gd name="T2" fmla="*/ 2147483647 w 1903"/>
              <a:gd name="T3" fmla="*/ 2147483647 h 2317"/>
              <a:gd name="T4" fmla="*/ 2147483647 w 1903"/>
              <a:gd name="T5" fmla="*/ 2147483647 h 2317"/>
              <a:gd name="T6" fmla="*/ 2147483647 w 1903"/>
              <a:gd name="T7" fmla="*/ 2147483647 h 2317"/>
              <a:gd name="T8" fmla="*/ 2147483647 w 1903"/>
              <a:gd name="T9" fmla="*/ 2147483647 h 2317"/>
              <a:gd name="T10" fmla="*/ 2147483647 w 1903"/>
              <a:gd name="T11" fmla="*/ 2147483647 h 2317"/>
              <a:gd name="T12" fmla="*/ 2147483647 w 1903"/>
              <a:gd name="T13" fmla="*/ 2147483647 h 2317"/>
              <a:gd name="T14" fmla="*/ 2147483647 w 1903"/>
              <a:gd name="T15" fmla="*/ 2147483647 h 2317"/>
              <a:gd name="T16" fmla="*/ 2147483647 w 1903"/>
              <a:gd name="T17" fmla="*/ 2147483647 h 2317"/>
              <a:gd name="T18" fmla="*/ 2147483647 w 1903"/>
              <a:gd name="T19" fmla="*/ 2147483647 h 2317"/>
              <a:gd name="T20" fmla="*/ 2147483647 w 1903"/>
              <a:gd name="T21" fmla="*/ 2147483647 h 2317"/>
              <a:gd name="T22" fmla="*/ 2147483647 w 1903"/>
              <a:gd name="T23" fmla="*/ 2147483647 h 2317"/>
              <a:gd name="T24" fmla="*/ 2147483647 w 1903"/>
              <a:gd name="T25" fmla="*/ 2147483647 h 2317"/>
              <a:gd name="T26" fmla="*/ 2147483647 w 1903"/>
              <a:gd name="T27" fmla="*/ 2147483647 h 2317"/>
              <a:gd name="T28" fmla="*/ 2147483647 w 1903"/>
              <a:gd name="T29" fmla="*/ 2147483647 h 2317"/>
              <a:gd name="T30" fmla="*/ 2147483647 w 1903"/>
              <a:gd name="T31" fmla="*/ 2147483647 h 2317"/>
              <a:gd name="T32" fmla="*/ 2147483647 w 1903"/>
              <a:gd name="T33" fmla="*/ 2147483647 h 2317"/>
              <a:gd name="T34" fmla="*/ 2147483647 w 1903"/>
              <a:gd name="T35" fmla="*/ 2147483647 h 2317"/>
              <a:gd name="T36" fmla="*/ 2147483647 w 1903"/>
              <a:gd name="T37" fmla="*/ 2147483647 h 2317"/>
              <a:gd name="T38" fmla="*/ 2147483647 w 1903"/>
              <a:gd name="T39" fmla="*/ 2147483647 h 2317"/>
              <a:gd name="T40" fmla="*/ 2147483647 w 1903"/>
              <a:gd name="T41" fmla="*/ 2147483647 h 2317"/>
              <a:gd name="T42" fmla="*/ 2147483647 w 1903"/>
              <a:gd name="T43" fmla="*/ 2147483647 h 2317"/>
              <a:gd name="T44" fmla="*/ 2147483647 w 1903"/>
              <a:gd name="T45" fmla="*/ 2147483647 h 2317"/>
              <a:gd name="T46" fmla="*/ 2147483647 w 1903"/>
              <a:gd name="T47" fmla="*/ 2147483647 h 2317"/>
              <a:gd name="T48" fmla="*/ 2147483647 w 1903"/>
              <a:gd name="T49" fmla="*/ 2147483647 h 2317"/>
              <a:gd name="T50" fmla="*/ 2147483647 w 1903"/>
              <a:gd name="T51" fmla="*/ 2147483647 h 2317"/>
              <a:gd name="T52" fmla="*/ 2147483647 w 1903"/>
              <a:gd name="T53" fmla="*/ 2147483647 h 2317"/>
              <a:gd name="T54" fmla="*/ 2147483647 w 1903"/>
              <a:gd name="T55" fmla="*/ 2147483647 h 2317"/>
              <a:gd name="T56" fmla="*/ 2147483647 w 1903"/>
              <a:gd name="T57" fmla="*/ 2147483647 h 2317"/>
              <a:gd name="T58" fmla="*/ 2147483647 w 1903"/>
              <a:gd name="T59" fmla="*/ 2147483647 h 2317"/>
              <a:gd name="T60" fmla="*/ 2147483647 w 1903"/>
              <a:gd name="T61" fmla="*/ 2147483647 h 2317"/>
              <a:gd name="T62" fmla="*/ 2147483647 w 1903"/>
              <a:gd name="T63" fmla="*/ 2147483647 h 2317"/>
              <a:gd name="T64" fmla="*/ 2147483647 w 1903"/>
              <a:gd name="T65" fmla="*/ 2147483647 h 2317"/>
              <a:gd name="T66" fmla="*/ 2147483647 w 1903"/>
              <a:gd name="T67" fmla="*/ 2147483647 h 2317"/>
              <a:gd name="T68" fmla="*/ 2147483647 w 1903"/>
              <a:gd name="T69" fmla="*/ 2147483647 h 2317"/>
              <a:gd name="T70" fmla="*/ 2147483647 w 1903"/>
              <a:gd name="T71" fmla="*/ 2147483647 h 2317"/>
              <a:gd name="T72" fmla="*/ 2147483647 w 1903"/>
              <a:gd name="T73" fmla="*/ 2147483647 h 2317"/>
              <a:gd name="T74" fmla="*/ 2147483647 w 1903"/>
              <a:gd name="T75" fmla="*/ 2147483647 h 2317"/>
              <a:gd name="T76" fmla="*/ 2147483647 w 1903"/>
              <a:gd name="T77" fmla="*/ 2147483647 h 2317"/>
              <a:gd name="T78" fmla="*/ 2147483647 w 1903"/>
              <a:gd name="T79" fmla="*/ 2147483647 h 2317"/>
              <a:gd name="T80" fmla="*/ 2147483647 w 1903"/>
              <a:gd name="T81" fmla="*/ 2147483647 h 2317"/>
              <a:gd name="T82" fmla="*/ 2147483647 w 1903"/>
              <a:gd name="T83" fmla="*/ 2147483647 h 2317"/>
              <a:gd name="T84" fmla="*/ 2147483647 w 1903"/>
              <a:gd name="T85" fmla="*/ 2147483647 h 2317"/>
              <a:gd name="T86" fmla="*/ 2147483647 w 1903"/>
              <a:gd name="T87" fmla="*/ 2147483647 h 2317"/>
              <a:gd name="T88" fmla="*/ 2147483647 w 1903"/>
              <a:gd name="T89" fmla="*/ 2147483647 h 2317"/>
              <a:gd name="T90" fmla="*/ 2147483647 w 1903"/>
              <a:gd name="T91" fmla="*/ 2147483647 h 2317"/>
              <a:gd name="T92" fmla="*/ 2147483647 w 1903"/>
              <a:gd name="T93" fmla="*/ 2147483647 h 2317"/>
              <a:gd name="T94" fmla="*/ 2147483647 w 1903"/>
              <a:gd name="T95" fmla="*/ 2147483647 h 2317"/>
              <a:gd name="T96" fmla="*/ 2147483647 w 1903"/>
              <a:gd name="T97" fmla="*/ 2147483647 h 2317"/>
              <a:gd name="T98" fmla="*/ 2147483647 w 1903"/>
              <a:gd name="T99" fmla="*/ 2147483647 h 2317"/>
              <a:gd name="T100" fmla="*/ 2147483647 w 1903"/>
              <a:gd name="T101" fmla="*/ 2147483647 h 231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903"/>
              <a:gd name="T154" fmla="*/ 0 h 2317"/>
              <a:gd name="T155" fmla="*/ 1903 w 1903"/>
              <a:gd name="T156" fmla="*/ 2317 h 231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903" h="2317">
                <a:moveTo>
                  <a:pt x="210" y="862"/>
                </a:moveTo>
                <a:cubicBezTo>
                  <a:pt x="156" y="862"/>
                  <a:pt x="156" y="862"/>
                  <a:pt x="156" y="862"/>
                </a:cubicBezTo>
                <a:cubicBezTo>
                  <a:pt x="156" y="862"/>
                  <a:pt x="145" y="845"/>
                  <a:pt x="196" y="837"/>
                </a:cubicBezTo>
                <a:cubicBezTo>
                  <a:pt x="196" y="837"/>
                  <a:pt x="233" y="834"/>
                  <a:pt x="264" y="828"/>
                </a:cubicBezTo>
                <a:cubicBezTo>
                  <a:pt x="264" y="828"/>
                  <a:pt x="356" y="803"/>
                  <a:pt x="391" y="791"/>
                </a:cubicBezTo>
                <a:cubicBezTo>
                  <a:pt x="391" y="791"/>
                  <a:pt x="387" y="774"/>
                  <a:pt x="460" y="745"/>
                </a:cubicBezTo>
                <a:cubicBezTo>
                  <a:pt x="460" y="745"/>
                  <a:pt x="559" y="693"/>
                  <a:pt x="629" y="634"/>
                </a:cubicBezTo>
                <a:cubicBezTo>
                  <a:pt x="629" y="634"/>
                  <a:pt x="705" y="592"/>
                  <a:pt x="759" y="581"/>
                </a:cubicBezTo>
                <a:cubicBezTo>
                  <a:pt x="759" y="581"/>
                  <a:pt x="964" y="470"/>
                  <a:pt x="1031" y="443"/>
                </a:cubicBezTo>
                <a:cubicBezTo>
                  <a:pt x="1031" y="443"/>
                  <a:pt x="1186" y="342"/>
                  <a:pt x="1351" y="308"/>
                </a:cubicBezTo>
                <a:cubicBezTo>
                  <a:pt x="1351" y="308"/>
                  <a:pt x="1401" y="289"/>
                  <a:pt x="1447" y="282"/>
                </a:cubicBezTo>
                <a:cubicBezTo>
                  <a:pt x="1447" y="265"/>
                  <a:pt x="1447" y="265"/>
                  <a:pt x="1447" y="265"/>
                </a:cubicBezTo>
                <a:cubicBezTo>
                  <a:pt x="1447" y="265"/>
                  <a:pt x="1407" y="252"/>
                  <a:pt x="1400" y="242"/>
                </a:cubicBezTo>
                <a:cubicBezTo>
                  <a:pt x="1440" y="242"/>
                  <a:pt x="1440" y="242"/>
                  <a:pt x="1440" y="242"/>
                </a:cubicBezTo>
                <a:cubicBezTo>
                  <a:pt x="1374" y="224"/>
                  <a:pt x="1374" y="224"/>
                  <a:pt x="1374" y="224"/>
                </a:cubicBezTo>
                <a:cubicBezTo>
                  <a:pt x="1305" y="201"/>
                  <a:pt x="1305" y="201"/>
                  <a:pt x="1305" y="201"/>
                </a:cubicBezTo>
                <a:cubicBezTo>
                  <a:pt x="1354" y="192"/>
                  <a:pt x="1354" y="192"/>
                  <a:pt x="1354" y="192"/>
                </a:cubicBezTo>
                <a:cubicBezTo>
                  <a:pt x="1413" y="177"/>
                  <a:pt x="1413" y="177"/>
                  <a:pt x="1413" y="177"/>
                </a:cubicBezTo>
                <a:cubicBezTo>
                  <a:pt x="1469" y="120"/>
                  <a:pt x="1469" y="120"/>
                  <a:pt x="1469" y="120"/>
                </a:cubicBezTo>
                <a:cubicBezTo>
                  <a:pt x="1450" y="120"/>
                  <a:pt x="1450" y="120"/>
                  <a:pt x="1450" y="120"/>
                </a:cubicBezTo>
                <a:cubicBezTo>
                  <a:pt x="1450" y="120"/>
                  <a:pt x="1492" y="90"/>
                  <a:pt x="1526" y="66"/>
                </a:cubicBezTo>
                <a:cubicBezTo>
                  <a:pt x="1526" y="66"/>
                  <a:pt x="1634" y="0"/>
                  <a:pt x="1728" y="73"/>
                </a:cubicBezTo>
                <a:cubicBezTo>
                  <a:pt x="1728" y="73"/>
                  <a:pt x="1791" y="121"/>
                  <a:pt x="1780" y="148"/>
                </a:cubicBezTo>
                <a:cubicBezTo>
                  <a:pt x="1780" y="148"/>
                  <a:pt x="1810" y="171"/>
                  <a:pt x="1800" y="208"/>
                </a:cubicBezTo>
                <a:cubicBezTo>
                  <a:pt x="1802" y="261"/>
                  <a:pt x="1802" y="261"/>
                  <a:pt x="1802" y="261"/>
                </a:cubicBezTo>
                <a:cubicBezTo>
                  <a:pt x="1802" y="261"/>
                  <a:pt x="1788" y="270"/>
                  <a:pt x="1784" y="209"/>
                </a:cubicBezTo>
                <a:cubicBezTo>
                  <a:pt x="1774" y="198"/>
                  <a:pt x="1774" y="198"/>
                  <a:pt x="1774" y="198"/>
                </a:cubicBezTo>
                <a:cubicBezTo>
                  <a:pt x="1774" y="198"/>
                  <a:pt x="1785" y="223"/>
                  <a:pt x="1757" y="244"/>
                </a:cubicBezTo>
                <a:cubicBezTo>
                  <a:pt x="1757" y="286"/>
                  <a:pt x="1757" y="286"/>
                  <a:pt x="1757" y="286"/>
                </a:cubicBezTo>
                <a:cubicBezTo>
                  <a:pt x="1751" y="302"/>
                  <a:pt x="1751" y="302"/>
                  <a:pt x="1751" y="302"/>
                </a:cubicBezTo>
                <a:cubicBezTo>
                  <a:pt x="1751" y="302"/>
                  <a:pt x="1864" y="343"/>
                  <a:pt x="1878" y="374"/>
                </a:cubicBezTo>
                <a:cubicBezTo>
                  <a:pt x="1878" y="374"/>
                  <a:pt x="1903" y="416"/>
                  <a:pt x="1891" y="473"/>
                </a:cubicBezTo>
                <a:cubicBezTo>
                  <a:pt x="1894" y="538"/>
                  <a:pt x="1894" y="538"/>
                  <a:pt x="1894" y="538"/>
                </a:cubicBezTo>
                <a:cubicBezTo>
                  <a:pt x="1894" y="538"/>
                  <a:pt x="1903" y="581"/>
                  <a:pt x="1894" y="607"/>
                </a:cubicBezTo>
                <a:cubicBezTo>
                  <a:pt x="1894" y="607"/>
                  <a:pt x="1896" y="662"/>
                  <a:pt x="1845" y="703"/>
                </a:cubicBezTo>
                <a:cubicBezTo>
                  <a:pt x="1845" y="703"/>
                  <a:pt x="1851" y="739"/>
                  <a:pt x="1808" y="753"/>
                </a:cubicBezTo>
                <a:cubicBezTo>
                  <a:pt x="1719" y="796"/>
                  <a:pt x="1719" y="796"/>
                  <a:pt x="1719" y="796"/>
                </a:cubicBezTo>
                <a:cubicBezTo>
                  <a:pt x="1719" y="796"/>
                  <a:pt x="1728" y="841"/>
                  <a:pt x="1662" y="912"/>
                </a:cubicBezTo>
                <a:cubicBezTo>
                  <a:pt x="1662" y="912"/>
                  <a:pt x="1654" y="961"/>
                  <a:pt x="1607" y="983"/>
                </a:cubicBezTo>
                <a:cubicBezTo>
                  <a:pt x="1635" y="1007"/>
                  <a:pt x="1635" y="1007"/>
                  <a:pt x="1635" y="1007"/>
                </a:cubicBezTo>
                <a:cubicBezTo>
                  <a:pt x="1635" y="1007"/>
                  <a:pt x="1732" y="1011"/>
                  <a:pt x="1739" y="1057"/>
                </a:cubicBezTo>
                <a:cubicBezTo>
                  <a:pt x="1739" y="1057"/>
                  <a:pt x="1758" y="1088"/>
                  <a:pt x="1738" y="1130"/>
                </a:cubicBezTo>
                <a:cubicBezTo>
                  <a:pt x="1738" y="1130"/>
                  <a:pt x="1726" y="1187"/>
                  <a:pt x="1689" y="1221"/>
                </a:cubicBezTo>
                <a:cubicBezTo>
                  <a:pt x="1655" y="1286"/>
                  <a:pt x="1655" y="1286"/>
                  <a:pt x="1655" y="1286"/>
                </a:cubicBezTo>
                <a:cubicBezTo>
                  <a:pt x="1655" y="1286"/>
                  <a:pt x="1663" y="1299"/>
                  <a:pt x="1636" y="1375"/>
                </a:cubicBezTo>
                <a:cubicBezTo>
                  <a:pt x="1636" y="1375"/>
                  <a:pt x="1601" y="1461"/>
                  <a:pt x="1580" y="1506"/>
                </a:cubicBezTo>
                <a:cubicBezTo>
                  <a:pt x="1582" y="1525"/>
                  <a:pt x="1582" y="1525"/>
                  <a:pt x="1582" y="1525"/>
                </a:cubicBezTo>
                <a:cubicBezTo>
                  <a:pt x="1582" y="1525"/>
                  <a:pt x="1596" y="1576"/>
                  <a:pt x="1612" y="1609"/>
                </a:cubicBezTo>
                <a:cubicBezTo>
                  <a:pt x="1612" y="1609"/>
                  <a:pt x="1631" y="1686"/>
                  <a:pt x="1638" y="1699"/>
                </a:cubicBezTo>
                <a:cubicBezTo>
                  <a:pt x="1638" y="1699"/>
                  <a:pt x="1703" y="1741"/>
                  <a:pt x="1678" y="1772"/>
                </a:cubicBezTo>
                <a:cubicBezTo>
                  <a:pt x="1678" y="1772"/>
                  <a:pt x="1676" y="1779"/>
                  <a:pt x="1645" y="1789"/>
                </a:cubicBezTo>
                <a:cubicBezTo>
                  <a:pt x="1630" y="1799"/>
                  <a:pt x="1630" y="1799"/>
                  <a:pt x="1630" y="1799"/>
                </a:cubicBezTo>
                <a:cubicBezTo>
                  <a:pt x="1608" y="1806"/>
                  <a:pt x="1608" y="1806"/>
                  <a:pt x="1608" y="1806"/>
                </a:cubicBezTo>
                <a:cubicBezTo>
                  <a:pt x="1605" y="1791"/>
                  <a:pt x="1605" y="1791"/>
                  <a:pt x="1605" y="1791"/>
                </a:cubicBezTo>
                <a:cubicBezTo>
                  <a:pt x="1589" y="1785"/>
                  <a:pt x="1589" y="1785"/>
                  <a:pt x="1589" y="1785"/>
                </a:cubicBezTo>
                <a:cubicBezTo>
                  <a:pt x="1577" y="1795"/>
                  <a:pt x="1577" y="1795"/>
                  <a:pt x="1577" y="1795"/>
                </a:cubicBezTo>
                <a:cubicBezTo>
                  <a:pt x="1559" y="1790"/>
                  <a:pt x="1559" y="1790"/>
                  <a:pt x="1559" y="1790"/>
                </a:cubicBezTo>
                <a:cubicBezTo>
                  <a:pt x="1551" y="1779"/>
                  <a:pt x="1551" y="1779"/>
                  <a:pt x="1551" y="1779"/>
                </a:cubicBezTo>
                <a:cubicBezTo>
                  <a:pt x="1536" y="1772"/>
                  <a:pt x="1536" y="1772"/>
                  <a:pt x="1536" y="1772"/>
                </a:cubicBezTo>
                <a:cubicBezTo>
                  <a:pt x="1534" y="1752"/>
                  <a:pt x="1534" y="1752"/>
                  <a:pt x="1534" y="1752"/>
                </a:cubicBezTo>
                <a:cubicBezTo>
                  <a:pt x="1446" y="1695"/>
                  <a:pt x="1446" y="1695"/>
                  <a:pt x="1446" y="1695"/>
                </a:cubicBezTo>
                <a:cubicBezTo>
                  <a:pt x="1419" y="1711"/>
                  <a:pt x="1419" y="1711"/>
                  <a:pt x="1419" y="1711"/>
                </a:cubicBezTo>
                <a:cubicBezTo>
                  <a:pt x="1398" y="1711"/>
                  <a:pt x="1398" y="1711"/>
                  <a:pt x="1398" y="1711"/>
                </a:cubicBezTo>
                <a:cubicBezTo>
                  <a:pt x="1393" y="1697"/>
                  <a:pt x="1393" y="1697"/>
                  <a:pt x="1393" y="1697"/>
                </a:cubicBezTo>
                <a:cubicBezTo>
                  <a:pt x="1378" y="1709"/>
                  <a:pt x="1378" y="1709"/>
                  <a:pt x="1378" y="1709"/>
                </a:cubicBezTo>
                <a:cubicBezTo>
                  <a:pt x="1362" y="1705"/>
                  <a:pt x="1362" y="1705"/>
                  <a:pt x="1362" y="1705"/>
                </a:cubicBezTo>
                <a:cubicBezTo>
                  <a:pt x="1359" y="1670"/>
                  <a:pt x="1359" y="1670"/>
                  <a:pt x="1359" y="1670"/>
                </a:cubicBezTo>
                <a:cubicBezTo>
                  <a:pt x="1351" y="1661"/>
                  <a:pt x="1351" y="1661"/>
                  <a:pt x="1351" y="1661"/>
                </a:cubicBezTo>
                <a:cubicBezTo>
                  <a:pt x="1352" y="1651"/>
                  <a:pt x="1352" y="1651"/>
                  <a:pt x="1352" y="1651"/>
                </a:cubicBezTo>
                <a:cubicBezTo>
                  <a:pt x="1338" y="1660"/>
                  <a:pt x="1338" y="1660"/>
                  <a:pt x="1338" y="1660"/>
                </a:cubicBezTo>
                <a:cubicBezTo>
                  <a:pt x="1325" y="1651"/>
                  <a:pt x="1325" y="1651"/>
                  <a:pt x="1325" y="1651"/>
                </a:cubicBezTo>
                <a:cubicBezTo>
                  <a:pt x="1338" y="1618"/>
                  <a:pt x="1338" y="1618"/>
                  <a:pt x="1338" y="1618"/>
                </a:cubicBezTo>
                <a:cubicBezTo>
                  <a:pt x="1338" y="1618"/>
                  <a:pt x="1344" y="1575"/>
                  <a:pt x="1394" y="1556"/>
                </a:cubicBezTo>
                <a:cubicBezTo>
                  <a:pt x="1394" y="1556"/>
                  <a:pt x="1394" y="1533"/>
                  <a:pt x="1432" y="1521"/>
                </a:cubicBezTo>
                <a:cubicBezTo>
                  <a:pt x="1448" y="1494"/>
                  <a:pt x="1448" y="1494"/>
                  <a:pt x="1448" y="1494"/>
                </a:cubicBezTo>
                <a:cubicBezTo>
                  <a:pt x="1457" y="1309"/>
                  <a:pt x="1457" y="1309"/>
                  <a:pt x="1457" y="1309"/>
                </a:cubicBezTo>
                <a:cubicBezTo>
                  <a:pt x="1457" y="1309"/>
                  <a:pt x="1438" y="1357"/>
                  <a:pt x="1408" y="1391"/>
                </a:cubicBezTo>
                <a:cubicBezTo>
                  <a:pt x="1375" y="1431"/>
                  <a:pt x="1375" y="1431"/>
                  <a:pt x="1375" y="1431"/>
                </a:cubicBezTo>
                <a:cubicBezTo>
                  <a:pt x="1375" y="1431"/>
                  <a:pt x="1367" y="1505"/>
                  <a:pt x="1325" y="1538"/>
                </a:cubicBezTo>
                <a:cubicBezTo>
                  <a:pt x="1325" y="1538"/>
                  <a:pt x="1309" y="1717"/>
                  <a:pt x="1235" y="1698"/>
                </a:cubicBezTo>
                <a:cubicBezTo>
                  <a:pt x="1106" y="1868"/>
                  <a:pt x="1106" y="1868"/>
                  <a:pt x="1106" y="1868"/>
                </a:cubicBezTo>
                <a:cubicBezTo>
                  <a:pt x="1086" y="1912"/>
                  <a:pt x="1086" y="1912"/>
                  <a:pt x="1086" y="1912"/>
                </a:cubicBezTo>
                <a:cubicBezTo>
                  <a:pt x="1068" y="1947"/>
                  <a:pt x="1068" y="1947"/>
                  <a:pt x="1068" y="1947"/>
                </a:cubicBezTo>
                <a:cubicBezTo>
                  <a:pt x="1068" y="1947"/>
                  <a:pt x="1063" y="1968"/>
                  <a:pt x="1023" y="1974"/>
                </a:cubicBezTo>
                <a:cubicBezTo>
                  <a:pt x="833" y="2002"/>
                  <a:pt x="833" y="2002"/>
                  <a:pt x="833" y="2002"/>
                </a:cubicBezTo>
                <a:cubicBezTo>
                  <a:pt x="833" y="2002"/>
                  <a:pt x="728" y="2039"/>
                  <a:pt x="659" y="2041"/>
                </a:cubicBezTo>
                <a:cubicBezTo>
                  <a:pt x="659" y="2041"/>
                  <a:pt x="653" y="2071"/>
                  <a:pt x="327" y="2096"/>
                </a:cubicBezTo>
                <a:cubicBezTo>
                  <a:pt x="291" y="2109"/>
                  <a:pt x="291" y="2109"/>
                  <a:pt x="291" y="2109"/>
                </a:cubicBezTo>
                <a:cubicBezTo>
                  <a:pt x="210" y="2166"/>
                  <a:pt x="210" y="2166"/>
                  <a:pt x="210" y="2166"/>
                </a:cubicBezTo>
                <a:cubicBezTo>
                  <a:pt x="122" y="2219"/>
                  <a:pt x="122" y="2219"/>
                  <a:pt x="122" y="2219"/>
                </a:cubicBezTo>
                <a:cubicBezTo>
                  <a:pt x="89" y="2246"/>
                  <a:pt x="89" y="2246"/>
                  <a:pt x="89" y="2246"/>
                </a:cubicBezTo>
                <a:cubicBezTo>
                  <a:pt x="79" y="2271"/>
                  <a:pt x="79" y="2271"/>
                  <a:pt x="79" y="2271"/>
                </a:cubicBezTo>
                <a:cubicBezTo>
                  <a:pt x="79" y="2271"/>
                  <a:pt x="58" y="2317"/>
                  <a:pt x="25" y="2313"/>
                </a:cubicBezTo>
                <a:cubicBezTo>
                  <a:pt x="15" y="2270"/>
                  <a:pt x="15" y="2270"/>
                  <a:pt x="15" y="2270"/>
                </a:cubicBezTo>
                <a:cubicBezTo>
                  <a:pt x="0" y="2267"/>
                  <a:pt x="0" y="2267"/>
                  <a:pt x="0" y="2267"/>
                </a:cubicBezTo>
                <a:cubicBezTo>
                  <a:pt x="7" y="2250"/>
                  <a:pt x="7" y="2250"/>
                  <a:pt x="7" y="2250"/>
                </a:cubicBezTo>
                <a:cubicBezTo>
                  <a:pt x="16" y="2247"/>
                  <a:pt x="16" y="2247"/>
                  <a:pt x="16" y="2247"/>
                </a:cubicBezTo>
                <a:cubicBezTo>
                  <a:pt x="33" y="2159"/>
                  <a:pt x="33" y="2159"/>
                  <a:pt x="33" y="2159"/>
                </a:cubicBezTo>
                <a:cubicBezTo>
                  <a:pt x="26" y="2144"/>
                  <a:pt x="26" y="2144"/>
                  <a:pt x="26" y="2144"/>
                </a:cubicBezTo>
                <a:cubicBezTo>
                  <a:pt x="42" y="2139"/>
                  <a:pt x="42" y="2139"/>
                  <a:pt x="42" y="2139"/>
                </a:cubicBezTo>
                <a:cubicBezTo>
                  <a:pt x="54" y="2124"/>
                  <a:pt x="54" y="2124"/>
                  <a:pt x="54" y="2124"/>
                </a:cubicBezTo>
                <a:cubicBezTo>
                  <a:pt x="54" y="2124"/>
                  <a:pt x="115" y="2077"/>
                  <a:pt x="123" y="2005"/>
                </a:cubicBezTo>
                <a:cubicBezTo>
                  <a:pt x="121" y="1998"/>
                  <a:pt x="121" y="1998"/>
                  <a:pt x="121" y="1998"/>
                </a:cubicBezTo>
                <a:cubicBezTo>
                  <a:pt x="110" y="1991"/>
                  <a:pt x="110" y="1991"/>
                  <a:pt x="110" y="1991"/>
                </a:cubicBezTo>
                <a:cubicBezTo>
                  <a:pt x="117" y="1948"/>
                  <a:pt x="117" y="1948"/>
                  <a:pt x="117" y="1948"/>
                </a:cubicBezTo>
                <a:cubicBezTo>
                  <a:pt x="125" y="1952"/>
                  <a:pt x="125" y="1952"/>
                  <a:pt x="125" y="1952"/>
                </a:cubicBezTo>
                <a:cubicBezTo>
                  <a:pt x="127" y="1941"/>
                  <a:pt x="127" y="1941"/>
                  <a:pt x="127" y="1941"/>
                </a:cubicBezTo>
                <a:cubicBezTo>
                  <a:pt x="123" y="1931"/>
                  <a:pt x="123" y="1931"/>
                  <a:pt x="123" y="1931"/>
                </a:cubicBezTo>
                <a:cubicBezTo>
                  <a:pt x="129" y="1906"/>
                  <a:pt x="129" y="1906"/>
                  <a:pt x="129" y="1906"/>
                </a:cubicBezTo>
                <a:cubicBezTo>
                  <a:pt x="148" y="1901"/>
                  <a:pt x="148" y="1901"/>
                  <a:pt x="148" y="1901"/>
                </a:cubicBezTo>
                <a:cubicBezTo>
                  <a:pt x="168" y="1898"/>
                  <a:pt x="168" y="1898"/>
                  <a:pt x="168" y="1898"/>
                </a:cubicBezTo>
                <a:cubicBezTo>
                  <a:pt x="168" y="1898"/>
                  <a:pt x="169" y="1881"/>
                  <a:pt x="218" y="1898"/>
                </a:cubicBezTo>
                <a:cubicBezTo>
                  <a:pt x="218" y="1898"/>
                  <a:pt x="271" y="1918"/>
                  <a:pt x="277" y="1941"/>
                </a:cubicBezTo>
                <a:cubicBezTo>
                  <a:pt x="290" y="1948"/>
                  <a:pt x="290" y="1948"/>
                  <a:pt x="290" y="1948"/>
                </a:cubicBezTo>
                <a:cubicBezTo>
                  <a:pt x="290" y="1948"/>
                  <a:pt x="345" y="1958"/>
                  <a:pt x="386" y="1937"/>
                </a:cubicBezTo>
                <a:cubicBezTo>
                  <a:pt x="637" y="1847"/>
                  <a:pt x="637" y="1847"/>
                  <a:pt x="637" y="1847"/>
                </a:cubicBezTo>
                <a:cubicBezTo>
                  <a:pt x="637" y="1847"/>
                  <a:pt x="679" y="1812"/>
                  <a:pt x="733" y="1803"/>
                </a:cubicBezTo>
                <a:cubicBezTo>
                  <a:pt x="733" y="1803"/>
                  <a:pt x="871" y="1790"/>
                  <a:pt x="897" y="1776"/>
                </a:cubicBezTo>
                <a:cubicBezTo>
                  <a:pt x="897" y="1776"/>
                  <a:pt x="914" y="1736"/>
                  <a:pt x="929" y="1714"/>
                </a:cubicBezTo>
                <a:cubicBezTo>
                  <a:pt x="929" y="1714"/>
                  <a:pt x="954" y="1614"/>
                  <a:pt x="971" y="1556"/>
                </a:cubicBezTo>
                <a:cubicBezTo>
                  <a:pt x="971" y="1556"/>
                  <a:pt x="990" y="1473"/>
                  <a:pt x="1017" y="1431"/>
                </a:cubicBezTo>
                <a:cubicBezTo>
                  <a:pt x="1017" y="1431"/>
                  <a:pt x="1013" y="1365"/>
                  <a:pt x="1040" y="1345"/>
                </a:cubicBezTo>
                <a:cubicBezTo>
                  <a:pt x="1043" y="1200"/>
                  <a:pt x="1043" y="1200"/>
                  <a:pt x="1043" y="1200"/>
                </a:cubicBezTo>
                <a:cubicBezTo>
                  <a:pt x="1043" y="1200"/>
                  <a:pt x="982" y="1089"/>
                  <a:pt x="1044" y="952"/>
                </a:cubicBezTo>
                <a:cubicBezTo>
                  <a:pt x="1044" y="952"/>
                  <a:pt x="1067" y="864"/>
                  <a:pt x="1159" y="830"/>
                </a:cubicBezTo>
                <a:cubicBezTo>
                  <a:pt x="1159" y="810"/>
                  <a:pt x="1159" y="810"/>
                  <a:pt x="1159" y="810"/>
                </a:cubicBezTo>
                <a:cubicBezTo>
                  <a:pt x="1159" y="810"/>
                  <a:pt x="1133" y="787"/>
                  <a:pt x="1165" y="760"/>
                </a:cubicBezTo>
                <a:cubicBezTo>
                  <a:pt x="1165" y="760"/>
                  <a:pt x="1150" y="719"/>
                  <a:pt x="1173" y="692"/>
                </a:cubicBezTo>
                <a:cubicBezTo>
                  <a:pt x="1163" y="647"/>
                  <a:pt x="1163" y="647"/>
                  <a:pt x="1163" y="647"/>
                </a:cubicBezTo>
                <a:cubicBezTo>
                  <a:pt x="1121" y="649"/>
                  <a:pt x="1121" y="649"/>
                  <a:pt x="1121" y="649"/>
                </a:cubicBezTo>
                <a:cubicBezTo>
                  <a:pt x="1121" y="649"/>
                  <a:pt x="1051" y="678"/>
                  <a:pt x="985" y="669"/>
                </a:cubicBezTo>
                <a:cubicBezTo>
                  <a:pt x="967" y="638"/>
                  <a:pt x="967" y="638"/>
                  <a:pt x="967" y="638"/>
                </a:cubicBezTo>
                <a:cubicBezTo>
                  <a:pt x="887" y="665"/>
                  <a:pt x="887" y="665"/>
                  <a:pt x="887" y="665"/>
                </a:cubicBezTo>
                <a:cubicBezTo>
                  <a:pt x="887" y="665"/>
                  <a:pt x="829" y="708"/>
                  <a:pt x="667" y="762"/>
                </a:cubicBezTo>
                <a:cubicBezTo>
                  <a:pt x="667" y="762"/>
                  <a:pt x="529" y="807"/>
                  <a:pt x="483" y="833"/>
                </a:cubicBezTo>
                <a:cubicBezTo>
                  <a:pt x="433" y="874"/>
                  <a:pt x="433" y="874"/>
                  <a:pt x="433" y="874"/>
                </a:cubicBezTo>
                <a:cubicBezTo>
                  <a:pt x="433" y="874"/>
                  <a:pt x="409" y="930"/>
                  <a:pt x="371" y="947"/>
                </a:cubicBezTo>
                <a:cubicBezTo>
                  <a:pt x="327" y="975"/>
                  <a:pt x="327" y="975"/>
                  <a:pt x="327" y="975"/>
                </a:cubicBezTo>
                <a:cubicBezTo>
                  <a:pt x="307" y="987"/>
                  <a:pt x="307" y="987"/>
                  <a:pt x="307" y="987"/>
                </a:cubicBezTo>
                <a:cubicBezTo>
                  <a:pt x="272" y="1008"/>
                  <a:pt x="272" y="1008"/>
                  <a:pt x="272" y="1008"/>
                </a:cubicBezTo>
                <a:cubicBezTo>
                  <a:pt x="272" y="1008"/>
                  <a:pt x="250" y="1015"/>
                  <a:pt x="267" y="984"/>
                </a:cubicBezTo>
                <a:cubicBezTo>
                  <a:pt x="267" y="984"/>
                  <a:pt x="280" y="952"/>
                  <a:pt x="303" y="947"/>
                </a:cubicBezTo>
                <a:cubicBezTo>
                  <a:pt x="271" y="945"/>
                  <a:pt x="271" y="945"/>
                  <a:pt x="271" y="945"/>
                </a:cubicBezTo>
                <a:cubicBezTo>
                  <a:pt x="271" y="945"/>
                  <a:pt x="204" y="976"/>
                  <a:pt x="142" y="969"/>
                </a:cubicBezTo>
                <a:cubicBezTo>
                  <a:pt x="137" y="962"/>
                  <a:pt x="137" y="962"/>
                  <a:pt x="137" y="962"/>
                </a:cubicBezTo>
                <a:cubicBezTo>
                  <a:pt x="150" y="953"/>
                  <a:pt x="150" y="953"/>
                  <a:pt x="150" y="953"/>
                </a:cubicBezTo>
                <a:cubicBezTo>
                  <a:pt x="114" y="952"/>
                  <a:pt x="114" y="952"/>
                  <a:pt x="114" y="952"/>
                </a:cubicBezTo>
                <a:cubicBezTo>
                  <a:pt x="111" y="945"/>
                  <a:pt x="111" y="945"/>
                  <a:pt x="111" y="945"/>
                </a:cubicBezTo>
                <a:cubicBezTo>
                  <a:pt x="110" y="937"/>
                  <a:pt x="110" y="937"/>
                  <a:pt x="110" y="937"/>
                </a:cubicBezTo>
                <a:cubicBezTo>
                  <a:pt x="137" y="923"/>
                  <a:pt x="137" y="923"/>
                  <a:pt x="137" y="923"/>
                </a:cubicBezTo>
                <a:cubicBezTo>
                  <a:pt x="117" y="916"/>
                  <a:pt x="117" y="916"/>
                  <a:pt x="117" y="916"/>
                </a:cubicBezTo>
                <a:cubicBezTo>
                  <a:pt x="112" y="903"/>
                  <a:pt x="112" y="903"/>
                  <a:pt x="112" y="903"/>
                </a:cubicBezTo>
                <a:cubicBezTo>
                  <a:pt x="112" y="903"/>
                  <a:pt x="114" y="892"/>
                  <a:pt x="152" y="884"/>
                </a:cubicBezTo>
                <a:lnTo>
                  <a:pt x="210" y="862"/>
                </a:lnTo>
                <a:close/>
              </a:path>
            </a:pathLst>
          </a:custGeom>
          <a:solidFill>
            <a:schemeClr val="bg1">
              <a:alpha val="81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bg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zh-CN" sz="1800"/>
          </a:p>
        </p:txBody>
      </p:sp>
      <p:sp>
        <p:nvSpPr>
          <p:cNvPr id="480" name="文本框 479">
            <a:extLst>
              <a:ext uri="{FF2B5EF4-FFF2-40B4-BE49-F238E27FC236}">
                <a16:creationId xmlns:a16="http://schemas.microsoft.com/office/drawing/2014/main" id="{C9112A81-D6DA-4D3B-AC8D-6B61A274A542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79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" dur="500"/>
                                        <p:tgtEl>
                                          <p:spTgt spid="79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96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96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ccel="50000" decel="50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6" dur="100" fill="hold"/>
                                        <p:tgtEl>
                                          <p:spTgt spid="796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" tmFilter="0, 0; .2, .5; .8, .5; 1, 0"/>
                                        <p:tgtEl>
                                          <p:spTgt spid="796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" autoRev="1" fill="hold"/>
                                        <p:tgtEl>
                                          <p:spTgt spid="796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200"/>
                            </p:stCondLst>
                            <p:childTnLst>
                              <p:par>
                                <p:cTn id="21" presetID="6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10" fill="hold"/>
                                        <p:tgtEl>
                                          <p:spTgt spid="79634"/>
                                        </p:tgtEl>
                                      </p:cBhvr>
                                      <p:by x="105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10" fill="hold"/>
                                        <p:tgtEl>
                                          <p:spTgt spid="79635"/>
                                        </p:tgtEl>
                                      </p:cBhvr>
                                      <p:by x="8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26" dur="10" fill="hold"/>
                                        <p:tgtEl>
                                          <p:spTgt spid="796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" dur="3000" fill="hold"/>
                                        <p:tgtEl>
                                          <p:spTgt spid="804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3000" fill="hold"/>
                                        <p:tgtEl>
                                          <p:spTgt spid="804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5000" fill="hold"/>
                                        <p:tgtEl>
                                          <p:spTgt spid="804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" dur="3000" fill="hold"/>
                                        <p:tgtEl>
                                          <p:spTgt spid="80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6000" fill="hold"/>
                                        <p:tgtEl>
                                          <p:spTgt spid="804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" dur="5000" fill="hold"/>
                                        <p:tgtEl>
                                          <p:spTgt spid="80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" dur="6000" fill="hold"/>
                                        <p:tgtEl>
                                          <p:spTgt spid="804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" dur="7000" fill="hold"/>
                                        <p:tgtEl>
                                          <p:spTgt spid="805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" dur="8000" fill="hold"/>
                                        <p:tgtEl>
                                          <p:spTgt spid="805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6" dur="10000" fill="hold"/>
                                        <p:tgtEl>
                                          <p:spTgt spid="805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0" fill="hold"/>
                                        <p:tgtEl>
                                          <p:spTgt spid="804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0" fill="hold"/>
                                        <p:tgtEl>
                                          <p:spTgt spid="804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0" fill="hold"/>
                                        <p:tgtEl>
                                          <p:spTgt spid="80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0" fill="hold"/>
                                        <p:tgtEl>
                                          <p:spTgt spid="80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0" fill="hold"/>
                                        <p:tgtEl>
                                          <p:spTgt spid="804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0" fill="hold"/>
                                        <p:tgtEl>
                                          <p:spTgt spid="804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0" fill="hold"/>
                                        <p:tgtEl>
                                          <p:spTgt spid="80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0" fill="hold"/>
                                        <p:tgtEl>
                                          <p:spTgt spid="80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0" fill="hold"/>
                                        <p:tgtEl>
                                          <p:spTgt spid="80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0" fill="hold"/>
                                        <p:tgtEl>
                                          <p:spTgt spid="80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80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0" fill="hold"/>
                                        <p:tgtEl>
                                          <p:spTgt spid="80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0" fill="hold"/>
                                        <p:tgtEl>
                                          <p:spTgt spid="80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0" fill="hold"/>
                                        <p:tgtEl>
                                          <p:spTgt spid="80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0" fill="hold"/>
                                        <p:tgtEl>
                                          <p:spTgt spid="80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0" fill="hold"/>
                                        <p:tgtEl>
                                          <p:spTgt spid="80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3" presetClass="entr" presetSubtype="528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0" fill="hold"/>
                                        <p:tgtEl>
                                          <p:spTgt spid="80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0" fill="hold"/>
                                        <p:tgtEl>
                                          <p:spTgt spid="80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0" fill="hold"/>
                                        <p:tgtEl>
                                          <p:spTgt spid="80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0" fill="hold"/>
                                        <p:tgtEl>
                                          <p:spTgt spid="80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3" presetClass="entr" presetSubtype="528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0" fill="hold"/>
                                        <p:tgtEl>
                                          <p:spTgt spid="80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0" fill="hold"/>
                                        <p:tgtEl>
                                          <p:spTgt spid="80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0" fill="hold"/>
                                        <p:tgtEl>
                                          <p:spTgt spid="80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0" fill="hold"/>
                                        <p:tgtEl>
                                          <p:spTgt spid="80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3" presetClass="entr" presetSubtype="528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0" fill="hold"/>
                                        <p:tgtEl>
                                          <p:spTgt spid="80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0" fill="hold"/>
                                        <p:tgtEl>
                                          <p:spTgt spid="80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0" fill="hold"/>
                                        <p:tgtEl>
                                          <p:spTgt spid="80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0" fill="hold"/>
                                        <p:tgtEl>
                                          <p:spTgt spid="80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3" presetClass="entr" presetSubtype="528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80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0" fill="hold"/>
                                        <p:tgtEl>
                                          <p:spTgt spid="80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0" fill="hold"/>
                                        <p:tgtEl>
                                          <p:spTgt spid="80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0" fill="hold"/>
                                        <p:tgtEl>
                                          <p:spTgt spid="80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3" presetClass="entr" presetSubtype="528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0" fill="hold"/>
                                        <p:tgtEl>
                                          <p:spTgt spid="80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0" fill="hold"/>
                                        <p:tgtEl>
                                          <p:spTgt spid="80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0" fill="hold"/>
                                        <p:tgtEl>
                                          <p:spTgt spid="80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0" fill="hold"/>
                                        <p:tgtEl>
                                          <p:spTgt spid="80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3" presetClass="entr" presetSubtype="528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0" fill="hold"/>
                                        <p:tgtEl>
                                          <p:spTgt spid="80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0" fill="hold"/>
                                        <p:tgtEl>
                                          <p:spTgt spid="80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0" fill="hold"/>
                                        <p:tgtEl>
                                          <p:spTgt spid="80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0" fill="hold"/>
                                        <p:tgtEl>
                                          <p:spTgt spid="80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8" dur="6000" fill="hold"/>
                                        <p:tgtEl>
                                          <p:spTgt spid="805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0" dur="5000" fill="hold"/>
                                        <p:tgtEl>
                                          <p:spTgt spid="805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2" dur="6000" fill="hold"/>
                                        <p:tgtEl>
                                          <p:spTgt spid="805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4" dur="7000" fill="hold"/>
                                        <p:tgtEl>
                                          <p:spTgt spid="80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6" dur="8000" fill="hold"/>
                                        <p:tgtEl>
                                          <p:spTgt spid="805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8" dur="10000" fill="hold"/>
                                        <p:tgtEl>
                                          <p:spTgt spid="805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0" fill="hold"/>
                                        <p:tgtEl>
                                          <p:spTgt spid="80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0" fill="hold"/>
                                        <p:tgtEl>
                                          <p:spTgt spid="80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0" fill="hold"/>
                                        <p:tgtEl>
                                          <p:spTgt spid="80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0" fill="hold"/>
                                        <p:tgtEl>
                                          <p:spTgt spid="80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0" fill="hold"/>
                                        <p:tgtEl>
                                          <p:spTgt spid="80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0" fill="hold"/>
                                        <p:tgtEl>
                                          <p:spTgt spid="80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0" fill="hold"/>
                                        <p:tgtEl>
                                          <p:spTgt spid="80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0" fill="hold"/>
                                        <p:tgtEl>
                                          <p:spTgt spid="80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0" fill="hold"/>
                                        <p:tgtEl>
                                          <p:spTgt spid="805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0" fill="hold"/>
                                        <p:tgtEl>
                                          <p:spTgt spid="805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0" fill="hold"/>
                                        <p:tgtEl>
                                          <p:spTgt spid="80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0" fill="hold"/>
                                        <p:tgtEl>
                                          <p:spTgt spid="80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0" fill="hold"/>
                                        <p:tgtEl>
                                          <p:spTgt spid="80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0" fill="hold"/>
                                        <p:tgtEl>
                                          <p:spTgt spid="80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0" fill="hold"/>
                                        <p:tgtEl>
                                          <p:spTgt spid="80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0" fill="hold"/>
                                        <p:tgtEl>
                                          <p:spTgt spid="80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0" fill="hold"/>
                                        <p:tgtEl>
                                          <p:spTgt spid="80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0" fill="hold"/>
                                        <p:tgtEl>
                                          <p:spTgt spid="805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0" fill="hold"/>
                                        <p:tgtEl>
                                          <p:spTgt spid="80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0" fill="hold"/>
                                        <p:tgtEl>
                                          <p:spTgt spid="80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0" fill="hold"/>
                                        <p:tgtEl>
                                          <p:spTgt spid="80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0" fill="hold"/>
                                        <p:tgtEl>
                                          <p:spTgt spid="80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0" fill="hold"/>
                                        <p:tgtEl>
                                          <p:spTgt spid="80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0" fill="hold"/>
                                        <p:tgtEl>
                                          <p:spTgt spid="80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6" dur="6000" fill="hold"/>
                                        <p:tgtEl>
                                          <p:spTgt spid="805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8" dur="5000" fill="hold"/>
                                        <p:tgtEl>
                                          <p:spTgt spid="805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0" dur="6000" fill="hold"/>
                                        <p:tgtEl>
                                          <p:spTgt spid="805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2" dur="7000" fill="hold"/>
                                        <p:tgtEl>
                                          <p:spTgt spid="805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4" dur="8000" fill="hold"/>
                                        <p:tgtEl>
                                          <p:spTgt spid="805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6" dur="10000" fill="hold"/>
                                        <p:tgtEl>
                                          <p:spTgt spid="805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7" presetID="23" presetClass="entr" presetSubtype="528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0" fill="hold"/>
                                        <p:tgtEl>
                                          <p:spTgt spid="80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0" fill="hold"/>
                                        <p:tgtEl>
                                          <p:spTgt spid="80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0" fill="hold"/>
                                        <p:tgtEl>
                                          <p:spTgt spid="80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0" fill="hold"/>
                                        <p:tgtEl>
                                          <p:spTgt spid="80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3" presetClass="entr" presetSubtype="528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0" fill="hold"/>
                                        <p:tgtEl>
                                          <p:spTgt spid="805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0" fill="hold"/>
                                        <p:tgtEl>
                                          <p:spTgt spid="805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0" fill="hold"/>
                                        <p:tgtEl>
                                          <p:spTgt spid="80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0" fill="hold"/>
                                        <p:tgtEl>
                                          <p:spTgt spid="80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3" presetClass="entr" presetSubtype="528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0" fill="hold"/>
                                        <p:tgtEl>
                                          <p:spTgt spid="80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0" fill="hold"/>
                                        <p:tgtEl>
                                          <p:spTgt spid="80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0" fill="hold"/>
                                        <p:tgtEl>
                                          <p:spTgt spid="80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0" fill="hold"/>
                                        <p:tgtEl>
                                          <p:spTgt spid="80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3" presetClass="entr" presetSubtype="528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0" fill="hold"/>
                                        <p:tgtEl>
                                          <p:spTgt spid="80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0" fill="hold"/>
                                        <p:tgtEl>
                                          <p:spTgt spid="80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0" fill="hold"/>
                                        <p:tgtEl>
                                          <p:spTgt spid="80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0" fill="hold"/>
                                        <p:tgtEl>
                                          <p:spTgt spid="80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23" presetClass="entr" presetSubtype="528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0" fill="hold"/>
                                        <p:tgtEl>
                                          <p:spTgt spid="80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0" fill="hold"/>
                                        <p:tgtEl>
                                          <p:spTgt spid="80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0" fill="hold"/>
                                        <p:tgtEl>
                                          <p:spTgt spid="80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0" fill="hold"/>
                                        <p:tgtEl>
                                          <p:spTgt spid="80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3" presetClass="entr" presetSubtype="528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0" fill="hold"/>
                                        <p:tgtEl>
                                          <p:spTgt spid="80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0" fill="hold"/>
                                        <p:tgtEl>
                                          <p:spTgt spid="80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0" fill="hold"/>
                                        <p:tgtEl>
                                          <p:spTgt spid="80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0" fill="hold"/>
                                        <p:tgtEl>
                                          <p:spTgt spid="80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4" dur="3000" fill="hold"/>
                                        <p:tgtEl>
                                          <p:spTgt spid="805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6" dur="3000" fill="hold"/>
                                        <p:tgtEl>
                                          <p:spTgt spid="806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8" dur="5000" fill="hold"/>
                                        <p:tgtEl>
                                          <p:spTgt spid="806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0" dur="3000" fill="hold"/>
                                        <p:tgtEl>
                                          <p:spTgt spid="80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2" dur="6000" fill="hold"/>
                                        <p:tgtEl>
                                          <p:spTgt spid="806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4" dur="7000" fill="hold"/>
                                        <p:tgtEl>
                                          <p:spTgt spid="806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5" presetID="23" presetClass="entr" presetSubtype="528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00" fill="hold"/>
                                        <p:tgtEl>
                                          <p:spTgt spid="80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0" fill="hold"/>
                                        <p:tgtEl>
                                          <p:spTgt spid="80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0" fill="hold"/>
                                        <p:tgtEl>
                                          <p:spTgt spid="80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0" fill="hold"/>
                                        <p:tgtEl>
                                          <p:spTgt spid="80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23" presetClass="entr" presetSubtype="528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0" fill="hold"/>
                                        <p:tgtEl>
                                          <p:spTgt spid="80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0" fill="hold"/>
                                        <p:tgtEl>
                                          <p:spTgt spid="80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0" fill="hold"/>
                                        <p:tgtEl>
                                          <p:spTgt spid="80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0" fill="hold"/>
                                        <p:tgtEl>
                                          <p:spTgt spid="80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23" presetClass="entr" presetSubtype="528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0" fill="hold"/>
                                        <p:tgtEl>
                                          <p:spTgt spid="80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0" fill="hold"/>
                                        <p:tgtEl>
                                          <p:spTgt spid="80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0" fill="hold"/>
                                        <p:tgtEl>
                                          <p:spTgt spid="80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0" fill="hold"/>
                                        <p:tgtEl>
                                          <p:spTgt spid="80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3" presetClass="entr" presetSubtype="528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5000" fill="hold"/>
                                        <p:tgtEl>
                                          <p:spTgt spid="80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0" fill="hold"/>
                                        <p:tgtEl>
                                          <p:spTgt spid="80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0" fill="hold"/>
                                        <p:tgtEl>
                                          <p:spTgt spid="80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0" fill="hold"/>
                                        <p:tgtEl>
                                          <p:spTgt spid="80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23" presetClass="entr" presetSubtype="528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0" fill="hold"/>
                                        <p:tgtEl>
                                          <p:spTgt spid="806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0" fill="hold"/>
                                        <p:tgtEl>
                                          <p:spTgt spid="806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0" fill="hold"/>
                                        <p:tgtEl>
                                          <p:spTgt spid="80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5000" fill="hold"/>
                                        <p:tgtEl>
                                          <p:spTgt spid="80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23" presetClass="entr" presetSubtype="528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00" fill="hold"/>
                                        <p:tgtEl>
                                          <p:spTgt spid="806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0" fill="hold"/>
                                        <p:tgtEl>
                                          <p:spTgt spid="806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0" fill="hold"/>
                                        <p:tgtEl>
                                          <p:spTgt spid="806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0" fill="hold"/>
                                        <p:tgtEl>
                                          <p:spTgt spid="806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2" dur="3000" fill="hold"/>
                                        <p:tgtEl>
                                          <p:spTgt spid="806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4" dur="3000" fill="hold"/>
                                        <p:tgtEl>
                                          <p:spTgt spid="806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6" dur="5000" fill="hold"/>
                                        <p:tgtEl>
                                          <p:spTgt spid="806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8" dur="3000" fill="hold"/>
                                        <p:tgtEl>
                                          <p:spTgt spid="806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0" dur="6000" fill="hold"/>
                                        <p:tgtEl>
                                          <p:spTgt spid="806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2" dur="5000" fill="hold"/>
                                        <p:tgtEl>
                                          <p:spTgt spid="806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4" dur="6000" fill="hold"/>
                                        <p:tgtEl>
                                          <p:spTgt spid="806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6" dur="7000" fill="hold"/>
                                        <p:tgtEl>
                                          <p:spTgt spid="807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8" dur="8000" fill="hold"/>
                                        <p:tgtEl>
                                          <p:spTgt spid="807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0" dur="10000" fill="hold"/>
                                        <p:tgtEl>
                                          <p:spTgt spid="807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1" presetID="23" presetClass="entr" presetSubtype="528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0" fill="hold"/>
                                        <p:tgtEl>
                                          <p:spTgt spid="806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0" fill="hold"/>
                                        <p:tgtEl>
                                          <p:spTgt spid="806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5000" fill="hold"/>
                                        <p:tgtEl>
                                          <p:spTgt spid="80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5000" fill="hold"/>
                                        <p:tgtEl>
                                          <p:spTgt spid="80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7" presetID="23" presetClass="entr" presetSubtype="528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9" dur="5000" fill="hold"/>
                                        <p:tgtEl>
                                          <p:spTgt spid="806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00" fill="hold"/>
                                        <p:tgtEl>
                                          <p:spTgt spid="806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0" fill="hold"/>
                                        <p:tgtEl>
                                          <p:spTgt spid="806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0" fill="hold"/>
                                        <p:tgtEl>
                                          <p:spTgt spid="806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3" presetID="23" presetClass="entr" presetSubtype="528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5" dur="5000" fill="hold"/>
                                        <p:tgtEl>
                                          <p:spTgt spid="806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0" fill="hold"/>
                                        <p:tgtEl>
                                          <p:spTgt spid="806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0" fill="hold"/>
                                        <p:tgtEl>
                                          <p:spTgt spid="806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0" fill="hold"/>
                                        <p:tgtEl>
                                          <p:spTgt spid="806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9" presetID="23" presetClass="entr" presetSubtype="528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0" fill="hold"/>
                                        <p:tgtEl>
                                          <p:spTgt spid="80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0" fill="hold"/>
                                        <p:tgtEl>
                                          <p:spTgt spid="80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0" fill="hold"/>
                                        <p:tgtEl>
                                          <p:spTgt spid="80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5000" fill="hold"/>
                                        <p:tgtEl>
                                          <p:spTgt spid="80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" presetID="23" presetClass="entr" presetSubtype="528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00" fill="hold"/>
                                        <p:tgtEl>
                                          <p:spTgt spid="80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00" fill="hold"/>
                                        <p:tgtEl>
                                          <p:spTgt spid="80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00" fill="hold"/>
                                        <p:tgtEl>
                                          <p:spTgt spid="806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5000" fill="hold"/>
                                        <p:tgtEl>
                                          <p:spTgt spid="806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1" presetID="23" presetClass="entr" presetSubtype="528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3" dur="5000" fill="hold"/>
                                        <p:tgtEl>
                                          <p:spTgt spid="806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5000" fill="hold"/>
                                        <p:tgtEl>
                                          <p:spTgt spid="806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5000" fill="hold"/>
                                        <p:tgtEl>
                                          <p:spTgt spid="80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5000" fill="hold"/>
                                        <p:tgtEl>
                                          <p:spTgt spid="80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7" presetID="23" presetClass="entr" presetSubtype="528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9" dur="5000" fill="hold"/>
                                        <p:tgtEl>
                                          <p:spTgt spid="8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5000" fill="hold"/>
                                        <p:tgtEl>
                                          <p:spTgt spid="8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5000" fill="hold"/>
                                        <p:tgtEl>
                                          <p:spTgt spid="806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0" fill="hold"/>
                                        <p:tgtEl>
                                          <p:spTgt spid="806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3" presetID="23" presetClass="entr" presetSubtype="528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0" fill="hold"/>
                                        <p:tgtEl>
                                          <p:spTgt spid="80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0" fill="hold"/>
                                        <p:tgtEl>
                                          <p:spTgt spid="80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0" fill="hold"/>
                                        <p:tgtEl>
                                          <p:spTgt spid="80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00" fill="hold"/>
                                        <p:tgtEl>
                                          <p:spTgt spid="80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23" presetClass="entr" presetSubtype="528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0" fill="hold"/>
                                        <p:tgtEl>
                                          <p:spTgt spid="80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0" fill="hold"/>
                                        <p:tgtEl>
                                          <p:spTgt spid="80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0" fill="hold"/>
                                        <p:tgtEl>
                                          <p:spTgt spid="80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5000" fill="hold"/>
                                        <p:tgtEl>
                                          <p:spTgt spid="80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5" presetID="23" presetClass="entr" presetSubtype="528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00" fill="hold"/>
                                        <p:tgtEl>
                                          <p:spTgt spid="807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00" fill="hold"/>
                                        <p:tgtEl>
                                          <p:spTgt spid="807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9" dur="5000" fill="hold"/>
                                        <p:tgtEl>
                                          <p:spTgt spid="80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0" fill="hold"/>
                                        <p:tgtEl>
                                          <p:spTgt spid="80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2" dur="6000" fill="hold"/>
                                        <p:tgtEl>
                                          <p:spTgt spid="807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4" dur="5000" fill="hold"/>
                                        <p:tgtEl>
                                          <p:spTgt spid="807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6" dur="6000" fill="hold"/>
                                        <p:tgtEl>
                                          <p:spTgt spid="80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8" dur="7000" fill="hold"/>
                                        <p:tgtEl>
                                          <p:spTgt spid="807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0" dur="8000" fill="hold"/>
                                        <p:tgtEl>
                                          <p:spTgt spid="807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2" dur="10000" fill="hold"/>
                                        <p:tgtEl>
                                          <p:spTgt spid="807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3" presetID="23" presetClass="entr" presetSubtype="528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" dur="5000" fill="hold"/>
                                        <p:tgtEl>
                                          <p:spTgt spid="807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5000" fill="hold"/>
                                        <p:tgtEl>
                                          <p:spTgt spid="807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0" fill="hold"/>
                                        <p:tgtEl>
                                          <p:spTgt spid="80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00" fill="hold"/>
                                        <p:tgtEl>
                                          <p:spTgt spid="80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9" presetID="23" presetClass="entr" presetSubtype="528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0" fill="hold"/>
                                        <p:tgtEl>
                                          <p:spTgt spid="807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0" fill="hold"/>
                                        <p:tgtEl>
                                          <p:spTgt spid="807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00" fill="hold"/>
                                        <p:tgtEl>
                                          <p:spTgt spid="80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5000" fill="hold"/>
                                        <p:tgtEl>
                                          <p:spTgt spid="80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5" presetID="23" presetClass="entr" presetSubtype="528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00" fill="hold"/>
                                        <p:tgtEl>
                                          <p:spTgt spid="80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0" fill="hold"/>
                                        <p:tgtEl>
                                          <p:spTgt spid="80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5000" fill="hold"/>
                                        <p:tgtEl>
                                          <p:spTgt spid="807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00" fill="hold"/>
                                        <p:tgtEl>
                                          <p:spTgt spid="807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1" presetID="23" presetClass="entr" presetSubtype="528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3" dur="5000" fill="hold"/>
                                        <p:tgtEl>
                                          <p:spTgt spid="80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0" fill="hold"/>
                                        <p:tgtEl>
                                          <p:spTgt spid="80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5000" fill="hold"/>
                                        <p:tgtEl>
                                          <p:spTgt spid="80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0" fill="hold"/>
                                        <p:tgtEl>
                                          <p:spTgt spid="80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7" presetID="23" presetClass="entr" presetSubtype="528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9" dur="5000" fill="hold"/>
                                        <p:tgtEl>
                                          <p:spTgt spid="807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0" fill="hold"/>
                                        <p:tgtEl>
                                          <p:spTgt spid="807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0" fill="hold"/>
                                        <p:tgtEl>
                                          <p:spTgt spid="80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0" fill="hold"/>
                                        <p:tgtEl>
                                          <p:spTgt spid="80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3" presetID="23" presetClass="entr" presetSubtype="528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5" dur="5000" fill="hold"/>
                                        <p:tgtEl>
                                          <p:spTgt spid="807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5000" fill="hold"/>
                                        <p:tgtEl>
                                          <p:spTgt spid="807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0" fill="hold"/>
                                        <p:tgtEl>
                                          <p:spTgt spid="807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0" fill="hold"/>
                                        <p:tgtEl>
                                          <p:spTgt spid="807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0" dur="6000" fill="hold"/>
                                        <p:tgtEl>
                                          <p:spTgt spid="807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2" dur="5000" fill="hold"/>
                                        <p:tgtEl>
                                          <p:spTgt spid="807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4" dur="6000" fill="hold"/>
                                        <p:tgtEl>
                                          <p:spTgt spid="807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6" dur="7000" fill="hold"/>
                                        <p:tgtEl>
                                          <p:spTgt spid="807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8" dur="8000" fill="hold"/>
                                        <p:tgtEl>
                                          <p:spTgt spid="807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0" dur="10000" fill="hold"/>
                                        <p:tgtEl>
                                          <p:spTgt spid="807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1" presetID="23" presetClass="entr" presetSubtype="528" repeatCount="indefinite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3" dur="5000" fill="hold"/>
                                        <p:tgtEl>
                                          <p:spTgt spid="80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5000" fill="hold"/>
                                        <p:tgtEl>
                                          <p:spTgt spid="80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5000" fill="hold"/>
                                        <p:tgtEl>
                                          <p:spTgt spid="80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5000" fill="hold"/>
                                        <p:tgtEl>
                                          <p:spTgt spid="80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7" presetID="23" presetClass="entr" presetSubtype="528" repeatCount="indefinite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9" dur="5000" fill="hold"/>
                                        <p:tgtEl>
                                          <p:spTgt spid="807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5000" fill="hold"/>
                                        <p:tgtEl>
                                          <p:spTgt spid="807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" dur="5000" fill="hold"/>
                                        <p:tgtEl>
                                          <p:spTgt spid="80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0" fill="hold"/>
                                        <p:tgtEl>
                                          <p:spTgt spid="80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3" presetID="23" presetClass="entr" presetSubtype="528" repeatCount="indefinite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0" fill="hold"/>
                                        <p:tgtEl>
                                          <p:spTgt spid="80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0" fill="hold"/>
                                        <p:tgtEl>
                                          <p:spTgt spid="80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0" fill="hold"/>
                                        <p:tgtEl>
                                          <p:spTgt spid="80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5000" fill="hold"/>
                                        <p:tgtEl>
                                          <p:spTgt spid="80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9" presetID="23" presetClass="entr" presetSubtype="528" repeatCount="indefinite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0" fill="hold"/>
                                        <p:tgtEl>
                                          <p:spTgt spid="80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0" fill="hold"/>
                                        <p:tgtEl>
                                          <p:spTgt spid="80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0" fill="hold"/>
                                        <p:tgtEl>
                                          <p:spTgt spid="8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00" fill="hold"/>
                                        <p:tgtEl>
                                          <p:spTgt spid="8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5" presetID="23" presetClass="entr" presetSubtype="528" repeatCount="indefinite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5000" fill="hold"/>
                                        <p:tgtEl>
                                          <p:spTgt spid="807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00" fill="hold"/>
                                        <p:tgtEl>
                                          <p:spTgt spid="807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5000" fill="hold"/>
                                        <p:tgtEl>
                                          <p:spTgt spid="80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0" fill="hold"/>
                                        <p:tgtEl>
                                          <p:spTgt spid="807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1" presetID="23" presetClass="entr" presetSubtype="528" repeatCount="indefinite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3" dur="5000" fill="hold"/>
                                        <p:tgtEl>
                                          <p:spTgt spid="807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5000" fill="hold"/>
                                        <p:tgtEl>
                                          <p:spTgt spid="807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5000" fill="hold"/>
                                        <p:tgtEl>
                                          <p:spTgt spid="807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5000" fill="hold"/>
                                        <p:tgtEl>
                                          <p:spTgt spid="807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8" dur="3000" fill="hold"/>
                                        <p:tgtEl>
                                          <p:spTgt spid="807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0" dur="3000" fill="hold"/>
                                        <p:tgtEl>
                                          <p:spTgt spid="807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2" dur="5000" fill="hold"/>
                                        <p:tgtEl>
                                          <p:spTgt spid="808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4" dur="3000" fill="hold"/>
                                        <p:tgtEl>
                                          <p:spTgt spid="808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6" dur="6000" fill="hold"/>
                                        <p:tgtEl>
                                          <p:spTgt spid="80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8" dur="7000" fill="hold"/>
                                        <p:tgtEl>
                                          <p:spTgt spid="808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9" presetID="23" presetClass="entr" presetSubtype="528" repeatCount="indefinite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0" fill="hold"/>
                                        <p:tgtEl>
                                          <p:spTgt spid="807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0" fill="hold"/>
                                        <p:tgtEl>
                                          <p:spTgt spid="807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" dur="5000" fill="hold"/>
                                        <p:tgtEl>
                                          <p:spTgt spid="807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5000" fill="hold"/>
                                        <p:tgtEl>
                                          <p:spTgt spid="80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5" presetID="23" presetClass="entr" presetSubtype="528" repeatCount="indefinite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" dur="5000" fill="hold"/>
                                        <p:tgtEl>
                                          <p:spTgt spid="80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00" fill="hold"/>
                                        <p:tgtEl>
                                          <p:spTgt spid="80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" dur="5000" fill="hold"/>
                                        <p:tgtEl>
                                          <p:spTgt spid="80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0" dur="5000" fill="hold"/>
                                        <p:tgtEl>
                                          <p:spTgt spid="80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1" presetID="23" presetClass="entr" presetSubtype="528" repeatCount="indefinite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3" dur="5000" fill="hold"/>
                                        <p:tgtEl>
                                          <p:spTgt spid="808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5000" fill="hold"/>
                                        <p:tgtEl>
                                          <p:spTgt spid="808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5000" fill="hold"/>
                                        <p:tgtEl>
                                          <p:spTgt spid="80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" dur="5000" fill="hold"/>
                                        <p:tgtEl>
                                          <p:spTgt spid="80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7" presetID="23" presetClass="entr" presetSubtype="528" repeatCount="indefinite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5000" fill="hold"/>
                                        <p:tgtEl>
                                          <p:spTgt spid="808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5000" fill="hold"/>
                                        <p:tgtEl>
                                          <p:spTgt spid="808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00" fill="hold"/>
                                        <p:tgtEl>
                                          <p:spTgt spid="808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0" fill="hold"/>
                                        <p:tgtEl>
                                          <p:spTgt spid="808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" presetID="23" presetClass="entr" presetSubtype="528" repeatCount="indefinite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5" dur="5000" fill="hold"/>
                                        <p:tgtEl>
                                          <p:spTgt spid="80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" dur="5000" fill="hold"/>
                                        <p:tgtEl>
                                          <p:spTgt spid="80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0" fill="hold"/>
                                        <p:tgtEl>
                                          <p:spTgt spid="80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00" fill="hold"/>
                                        <p:tgtEl>
                                          <p:spTgt spid="80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9" presetID="23" presetClass="entr" presetSubtype="528" repeatCount="indefinite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0" fill="hold"/>
                                        <p:tgtEl>
                                          <p:spTgt spid="808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0" fill="hold"/>
                                        <p:tgtEl>
                                          <p:spTgt spid="808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5000" fill="hold"/>
                                        <p:tgtEl>
                                          <p:spTgt spid="80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5000" fill="hold"/>
                                        <p:tgtEl>
                                          <p:spTgt spid="80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5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7" dur="5000" fill="hold"/>
                                        <p:tgtEl>
                                          <p:spTgt spid="79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8" dur="5000" fill="hold"/>
                                        <p:tgtEl>
                                          <p:spTgt spid="79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9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1" dur="5000" fill="hold"/>
                                        <p:tgtEl>
                                          <p:spTgt spid="79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2" dur="5000" fill="hold"/>
                                        <p:tgtEl>
                                          <p:spTgt spid="79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3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5" dur="5000" fill="hold"/>
                                        <p:tgtEl>
                                          <p:spTgt spid="79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6" dur="5000" fill="hold"/>
                                        <p:tgtEl>
                                          <p:spTgt spid="79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7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9" dur="5000" fill="hold"/>
                                        <p:tgtEl>
                                          <p:spTgt spid="79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0" dur="5000" fill="hold"/>
                                        <p:tgtEl>
                                          <p:spTgt spid="79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3" dur="5000" fill="hold"/>
                                        <p:tgtEl>
                                          <p:spTgt spid="79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4" dur="5000" fill="hold"/>
                                        <p:tgtEl>
                                          <p:spTgt spid="79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5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7" dur="5000" fill="hold"/>
                                        <p:tgtEl>
                                          <p:spTgt spid="79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8" dur="5000" fill="hold"/>
                                        <p:tgtEl>
                                          <p:spTgt spid="79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9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1" dur="5000" fill="hold"/>
                                        <p:tgtEl>
                                          <p:spTgt spid="79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2" dur="5000" fill="hold"/>
                                        <p:tgtEl>
                                          <p:spTgt spid="79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3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5" dur="5000" fill="hold"/>
                                        <p:tgtEl>
                                          <p:spTgt spid="796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6" dur="5000" fill="hold"/>
                                        <p:tgtEl>
                                          <p:spTgt spid="79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7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9" dur="5000" fill="hold"/>
                                        <p:tgtEl>
                                          <p:spTgt spid="79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0" dur="5000" fill="hold"/>
                                        <p:tgtEl>
                                          <p:spTgt spid="79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1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3" dur="5000" fill="hold"/>
                                        <p:tgtEl>
                                          <p:spTgt spid="79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4" dur="5000" fill="hold"/>
                                        <p:tgtEl>
                                          <p:spTgt spid="79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7" dur="5000" fill="hold"/>
                                        <p:tgtEl>
                                          <p:spTgt spid="796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8" dur="5000" fill="hold"/>
                                        <p:tgtEl>
                                          <p:spTgt spid="796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9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1" dur="5000" fill="hold"/>
                                        <p:tgtEl>
                                          <p:spTgt spid="79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2" dur="5000" fill="hold"/>
                                        <p:tgtEl>
                                          <p:spTgt spid="79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5" dur="5000" fill="hold"/>
                                        <p:tgtEl>
                                          <p:spTgt spid="796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6" dur="5000" fill="hold"/>
                                        <p:tgtEl>
                                          <p:spTgt spid="796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7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9" dur="5000" fill="hold"/>
                                        <p:tgtEl>
                                          <p:spTgt spid="796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0" dur="5000" fill="hold"/>
                                        <p:tgtEl>
                                          <p:spTgt spid="796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1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3" dur="5000" fill="hold"/>
                                        <p:tgtEl>
                                          <p:spTgt spid="79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4" dur="5000" fill="hold"/>
                                        <p:tgtEl>
                                          <p:spTgt spid="79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7" dur="5000" fill="hold"/>
                                        <p:tgtEl>
                                          <p:spTgt spid="796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8" dur="5000" fill="hold"/>
                                        <p:tgtEl>
                                          <p:spTgt spid="796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9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1" dur="5000" fill="hold"/>
                                        <p:tgtEl>
                                          <p:spTgt spid="796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2" dur="5000" fill="hold"/>
                                        <p:tgtEl>
                                          <p:spTgt spid="796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3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5" dur="5000" fill="hold"/>
                                        <p:tgtEl>
                                          <p:spTgt spid="79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6" dur="5000" fill="hold"/>
                                        <p:tgtEl>
                                          <p:spTgt spid="79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7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9" dur="5000" fill="hold"/>
                                        <p:tgtEl>
                                          <p:spTgt spid="796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0" dur="5000" fill="hold"/>
                                        <p:tgtEl>
                                          <p:spTgt spid="796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1" presetID="2" presetClass="exit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52" dur="6000"/>
                                        <p:tgtEl>
                                          <p:spTgt spid="79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3" dur="6000"/>
                                        <p:tgtEl>
                                          <p:spTgt spid="79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79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5" presetID="2" presetClass="entr" presetSubtype="2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7" dur="8000" fill="hold"/>
                                        <p:tgtEl>
                                          <p:spTgt spid="80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8" dur="8000" fill="hold"/>
                                        <p:tgtEl>
                                          <p:spTgt spid="80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9" fill="hold" nodeType="afterGroup">
                            <p:stCondLst>
                              <p:cond delay="11200"/>
                            </p:stCondLst>
                            <p:childTnLst>
                              <p:par>
                                <p:cTn id="56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80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80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65" dur="2000" fill="hold"/>
                                        <p:tgtEl>
                                          <p:spTgt spid="80429"/>
                                        </p:tgtEl>
                                      </p:cBhvr>
                                      <p:by x="1500000" y="1500000"/>
                                    </p:animScale>
                                  </p:childTnLst>
                                </p:cTn>
                              </p:par>
                              <p:par>
                                <p:cTn id="56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8" dur="200" fill="hold"/>
                                        <p:tgtEl>
                                          <p:spTgt spid="5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9" dur="200" fill="hold"/>
                                        <p:tgtEl>
                                          <p:spTgt spid="5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0" presetID="6" presetClass="emph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71" dur="1000" fill="hold"/>
                                        <p:tgtEl>
                                          <p:spTgt spid="512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72" presetID="0" presetClass="path" presetSubtype="0" accel="50000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L 0.09462 -0.01042 " pathEditMode="relative" ptsTypes="AA">
                                      <p:cBhvr>
                                        <p:cTn id="573" dur="1800" fill="hold"/>
                                        <p:tgtEl>
                                          <p:spTgt spid="5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74" presetID="1" presetClass="emph" presetSubtype="2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Clr clrSpc="rgb" dir="cw">
                                      <p:cBhvr>
                                        <p:cTn id="575" dur="500" fill="hold"/>
                                        <p:tgtEl>
                                          <p:spTgt spid="803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66"/>
                                      </p:to>
                                    </p:animClr>
                                    <p:set>
                                      <p:cBhvr>
                                        <p:cTn id="576" dur="500" fill="hold"/>
                                        <p:tgtEl>
                                          <p:spTgt spid="803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7" dur="500" fill="hold"/>
                                        <p:tgtEl>
                                          <p:spTgt spid="8030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8" presetID="1" presetClass="emph" presetSubtype="2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Clr clrSpc="rgb" dir="cw">
                                      <p:cBhvr>
                                        <p:cTn id="579" dur="500" fill="hold"/>
                                        <p:tgtEl>
                                          <p:spTgt spid="803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66CC"/>
                                      </p:to>
                                    </p:animClr>
                                    <p:set>
                                      <p:cBhvr>
                                        <p:cTn id="580" dur="500" fill="hold"/>
                                        <p:tgtEl>
                                          <p:spTgt spid="803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1" dur="500" fill="hold"/>
                                        <p:tgtEl>
                                          <p:spTgt spid="803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358" name="Picture 438" descr="football_veeqi_vector">
            <a:extLst>
              <a:ext uri="{FF2B5EF4-FFF2-40B4-BE49-F238E27FC236}">
                <a16:creationId xmlns:a16="http://schemas.microsoft.com/office/drawing/2014/main" id="{26BA2DBE-FD4D-41F5-9075-C6668501B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638" y="3213100"/>
            <a:ext cx="862012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359" name="Line 439">
            <a:extLst>
              <a:ext uri="{FF2B5EF4-FFF2-40B4-BE49-F238E27FC236}">
                <a16:creationId xmlns:a16="http://schemas.microsoft.com/office/drawing/2014/main" id="{0CC35614-A3B9-4E3B-A2D8-9D60BE9764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-2844800" y="6858000"/>
            <a:ext cx="1081087" cy="6477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82360" name="Line 440">
            <a:extLst>
              <a:ext uri="{FF2B5EF4-FFF2-40B4-BE49-F238E27FC236}">
                <a16:creationId xmlns:a16="http://schemas.microsoft.com/office/drawing/2014/main" id="{880E1603-7F42-49AA-B758-C60160A136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828213" y="-647700"/>
            <a:ext cx="1081087" cy="6477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82361" name="Line 441">
            <a:extLst>
              <a:ext uri="{FF2B5EF4-FFF2-40B4-BE49-F238E27FC236}">
                <a16:creationId xmlns:a16="http://schemas.microsoft.com/office/drawing/2014/main" id="{40D661CB-5B31-44F4-BA37-DDA730072555}"/>
              </a:ext>
            </a:extLst>
          </p:cNvPr>
          <p:cNvSpPr>
            <a:spLocks noChangeShapeType="1"/>
          </p:cNvSpPr>
          <p:nvPr/>
        </p:nvSpPr>
        <p:spPr bwMode="auto">
          <a:xfrm>
            <a:off x="-1189038" y="-1755775"/>
            <a:ext cx="1189038" cy="12954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82362" name="Line 442">
            <a:extLst>
              <a:ext uri="{FF2B5EF4-FFF2-40B4-BE49-F238E27FC236}">
                <a16:creationId xmlns:a16="http://schemas.microsoft.com/office/drawing/2014/main" id="{4D5C0A55-A081-4CD3-A822-ECD08F1AC68A}"/>
              </a:ext>
            </a:extLst>
          </p:cNvPr>
          <p:cNvSpPr>
            <a:spLocks noChangeShapeType="1"/>
          </p:cNvSpPr>
          <p:nvPr/>
        </p:nvSpPr>
        <p:spPr bwMode="auto">
          <a:xfrm>
            <a:off x="9756775" y="7461250"/>
            <a:ext cx="1189038" cy="12954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82364" name="Line 444">
            <a:extLst>
              <a:ext uri="{FF2B5EF4-FFF2-40B4-BE49-F238E27FC236}">
                <a16:creationId xmlns:a16="http://schemas.microsoft.com/office/drawing/2014/main" id="{2BF16F7E-EA44-444C-81F2-5EFFC01C22C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64838" y="3789363"/>
            <a:ext cx="1800225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82365" name="Line 445">
            <a:extLst>
              <a:ext uri="{FF2B5EF4-FFF2-40B4-BE49-F238E27FC236}">
                <a16:creationId xmlns:a16="http://schemas.microsoft.com/office/drawing/2014/main" id="{7F8CFE66-1150-4FEE-9157-F0EB5EA90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-3060700" y="4076700"/>
            <a:ext cx="2268537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82366" name="Line 446">
            <a:extLst>
              <a:ext uri="{FF2B5EF4-FFF2-40B4-BE49-F238E27FC236}">
                <a16:creationId xmlns:a16="http://schemas.microsoft.com/office/drawing/2014/main" id="{9A0BFE48-9B0A-470A-95F5-B8E1A0EF6D7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27538" y="-2547938"/>
            <a:ext cx="0" cy="17272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82367" name="Line 447">
            <a:extLst>
              <a:ext uri="{FF2B5EF4-FFF2-40B4-BE49-F238E27FC236}">
                <a16:creationId xmlns:a16="http://schemas.microsoft.com/office/drawing/2014/main" id="{AC4A7C10-B3A6-468F-87EC-B27CB2D3FCE8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7605713"/>
            <a:ext cx="0" cy="17272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82368" name="Line 448">
            <a:extLst>
              <a:ext uri="{FF2B5EF4-FFF2-40B4-BE49-F238E27FC236}">
                <a16:creationId xmlns:a16="http://schemas.microsoft.com/office/drawing/2014/main" id="{F68663EC-2BAA-4BCB-9ED0-A9DB05010380}"/>
              </a:ext>
            </a:extLst>
          </p:cNvPr>
          <p:cNvSpPr>
            <a:spLocks noChangeShapeType="1"/>
          </p:cNvSpPr>
          <p:nvPr/>
        </p:nvSpPr>
        <p:spPr bwMode="auto">
          <a:xfrm>
            <a:off x="-2557463" y="981075"/>
            <a:ext cx="1909763" cy="719138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82369" name="Line 449">
            <a:extLst>
              <a:ext uri="{FF2B5EF4-FFF2-40B4-BE49-F238E27FC236}">
                <a16:creationId xmlns:a16="http://schemas.microsoft.com/office/drawing/2014/main" id="{9602DB3D-21EB-4C2B-841B-B8C20975ECED}"/>
              </a:ext>
            </a:extLst>
          </p:cNvPr>
          <p:cNvSpPr>
            <a:spLocks noChangeShapeType="1"/>
          </p:cNvSpPr>
          <p:nvPr/>
        </p:nvSpPr>
        <p:spPr bwMode="auto">
          <a:xfrm>
            <a:off x="9612313" y="5516563"/>
            <a:ext cx="1873250" cy="792162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82372" name="Line 452">
            <a:extLst>
              <a:ext uri="{FF2B5EF4-FFF2-40B4-BE49-F238E27FC236}">
                <a16:creationId xmlns:a16="http://schemas.microsoft.com/office/drawing/2014/main" id="{DC1E8BEC-CBA2-421E-9524-1B83D815E7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750" y="8469313"/>
            <a:ext cx="255588" cy="576262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sp>
        <p:nvSpPr>
          <p:cNvPr id="82373" name="Line 453">
            <a:extLst>
              <a:ext uri="{FF2B5EF4-FFF2-40B4-BE49-F238E27FC236}">
                <a16:creationId xmlns:a16="http://schemas.microsoft.com/office/drawing/2014/main" id="{61B2CFBB-1D9A-4AA5-8E1F-D4098F3734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3163" y="-1827213"/>
            <a:ext cx="288925" cy="57626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/>
          </a:p>
        </p:txBody>
      </p:sp>
      <p:grpSp>
        <p:nvGrpSpPr>
          <p:cNvPr id="82483" name="Group 563">
            <a:extLst>
              <a:ext uri="{FF2B5EF4-FFF2-40B4-BE49-F238E27FC236}">
                <a16:creationId xmlns:a16="http://schemas.microsoft.com/office/drawing/2014/main" id="{8D2E24D0-81B4-4B50-948D-D7A5CA652F3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-4213225" y="1484313"/>
            <a:ext cx="3529012" cy="6986587"/>
            <a:chOff x="3360" y="576"/>
            <a:chExt cx="1736" cy="3264"/>
          </a:xfrm>
        </p:grpSpPr>
        <p:sp>
          <p:nvSpPr>
            <p:cNvPr id="82484" name="Freeform 564">
              <a:extLst>
                <a:ext uri="{FF2B5EF4-FFF2-40B4-BE49-F238E27FC236}">
                  <a16:creationId xmlns:a16="http://schemas.microsoft.com/office/drawing/2014/main" id="{BA0DAA8A-226B-4C0F-A438-F700C2CCB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816"/>
              <a:ext cx="1736" cy="3024"/>
            </a:xfrm>
            <a:custGeom>
              <a:avLst/>
              <a:gdLst>
                <a:gd name="T0" fmla="*/ 1278 w 2221"/>
                <a:gd name="T1" fmla="*/ 3539 h 3869"/>
                <a:gd name="T2" fmla="*/ 1093 w 2221"/>
                <a:gd name="T3" fmla="*/ 2970 h 3869"/>
                <a:gd name="T4" fmla="*/ 879 w 2221"/>
                <a:gd name="T5" fmla="*/ 2601 h 3869"/>
                <a:gd name="T6" fmla="*/ 517 w 2221"/>
                <a:gd name="T7" fmla="*/ 2291 h 3869"/>
                <a:gd name="T8" fmla="*/ 111 w 2221"/>
                <a:gd name="T9" fmla="*/ 2276 h 3869"/>
                <a:gd name="T10" fmla="*/ 23 w 2221"/>
                <a:gd name="T11" fmla="*/ 2091 h 3869"/>
                <a:gd name="T12" fmla="*/ 215 w 2221"/>
                <a:gd name="T13" fmla="*/ 2062 h 3869"/>
                <a:gd name="T14" fmla="*/ 451 w 2221"/>
                <a:gd name="T15" fmla="*/ 2106 h 3869"/>
                <a:gd name="T16" fmla="*/ 613 w 2221"/>
                <a:gd name="T17" fmla="*/ 2291 h 3869"/>
                <a:gd name="T18" fmla="*/ 879 w 2221"/>
                <a:gd name="T19" fmla="*/ 2512 h 3869"/>
                <a:gd name="T20" fmla="*/ 1019 w 2221"/>
                <a:gd name="T21" fmla="*/ 2409 h 3869"/>
                <a:gd name="T22" fmla="*/ 1256 w 2221"/>
                <a:gd name="T23" fmla="*/ 2054 h 3869"/>
                <a:gd name="T24" fmla="*/ 1123 w 2221"/>
                <a:gd name="T25" fmla="*/ 1619 h 3869"/>
                <a:gd name="T26" fmla="*/ 842 w 2221"/>
                <a:gd name="T27" fmla="*/ 1434 h 3869"/>
                <a:gd name="T28" fmla="*/ 510 w 2221"/>
                <a:gd name="T29" fmla="*/ 1552 h 3869"/>
                <a:gd name="T30" fmla="*/ 355 w 2221"/>
                <a:gd name="T31" fmla="*/ 1190 h 3869"/>
                <a:gd name="T32" fmla="*/ 89 w 2221"/>
                <a:gd name="T33" fmla="*/ 1006 h 3869"/>
                <a:gd name="T34" fmla="*/ 377 w 2221"/>
                <a:gd name="T35" fmla="*/ 1124 h 3869"/>
                <a:gd name="T36" fmla="*/ 466 w 2221"/>
                <a:gd name="T37" fmla="*/ 1124 h 3869"/>
                <a:gd name="T38" fmla="*/ 576 w 2221"/>
                <a:gd name="T39" fmla="*/ 1124 h 3869"/>
                <a:gd name="T40" fmla="*/ 599 w 2221"/>
                <a:gd name="T41" fmla="*/ 829 h 3869"/>
                <a:gd name="T42" fmla="*/ 658 w 2221"/>
                <a:gd name="T43" fmla="*/ 865 h 3869"/>
                <a:gd name="T44" fmla="*/ 695 w 2221"/>
                <a:gd name="T45" fmla="*/ 888 h 3869"/>
                <a:gd name="T46" fmla="*/ 842 w 2221"/>
                <a:gd name="T47" fmla="*/ 1338 h 3869"/>
                <a:gd name="T48" fmla="*/ 909 w 2221"/>
                <a:gd name="T49" fmla="*/ 1153 h 3869"/>
                <a:gd name="T50" fmla="*/ 1005 w 2221"/>
                <a:gd name="T51" fmla="*/ 1087 h 3869"/>
                <a:gd name="T52" fmla="*/ 1005 w 2221"/>
                <a:gd name="T53" fmla="*/ 1360 h 3869"/>
                <a:gd name="T54" fmla="*/ 1034 w 2221"/>
                <a:gd name="T55" fmla="*/ 1434 h 3869"/>
                <a:gd name="T56" fmla="*/ 1344 w 2221"/>
                <a:gd name="T57" fmla="*/ 1264 h 3869"/>
                <a:gd name="T58" fmla="*/ 1197 w 2221"/>
                <a:gd name="T59" fmla="*/ 1050 h 3869"/>
                <a:gd name="T60" fmla="*/ 1448 w 2221"/>
                <a:gd name="T61" fmla="*/ 1072 h 3869"/>
                <a:gd name="T62" fmla="*/ 1226 w 2221"/>
                <a:gd name="T63" fmla="*/ 851 h 3869"/>
                <a:gd name="T64" fmla="*/ 820 w 2221"/>
                <a:gd name="T65" fmla="*/ 481 h 3869"/>
                <a:gd name="T66" fmla="*/ 746 w 2221"/>
                <a:gd name="T67" fmla="*/ 422 h 3869"/>
                <a:gd name="T68" fmla="*/ 820 w 2221"/>
                <a:gd name="T69" fmla="*/ 400 h 3869"/>
                <a:gd name="T70" fmla="*/ 872 w 2221"/>
                <a:gd name="T71" fmla="*/ 193 h 3869"/>
                <a:gd name="T72" fmla="*/ 1049 w 2221"/>
                <a:gd name="T73" fmla="*/ 275 h 3869"/>
                <a:gd name="T74" fmla="*/ 1101 w 2221"/>
                <a:gd name="T75" fmla="*/ 341 h 3869"/>
                <a:gd name="T76" fmla="*/ 1189 w 2221"/>
                <a:gd name="T77" fmla="*/ 614 h 3869"/>
                <a:gd name="T78" fmla="*/ 1285 w 2221"/>
                <a:gd name="T79" fmla="*/ 526 h 3869"/>
                <a:gd name="T80" fmla="*/ 1093 w 2221"/>
                <a:gd name="T81" fmla="*/ 97 h 3869"/>
                <a:gd name="T82" fmla="*/ 1337 w 2221"/>
                <a:gd name="T83" fmla="*/ 496 h 3869"/>
                <a:gd name="T84" fmla="*/ 1463 w 2221"/>
                <a:gd name="T85" fmla="*/ 312 h 3869"/>
                <a:gd name="T86" fmla="*/ 1522 w 2221"/>
                <a:gd name="T87" fmla="*/ 1 h 3869"/>
                <a:gd name="T88" fmla="*/ 1595 w 2221"/>
                <a:gd name="T89" fmla="*/ 201 h 3869"/>
                <a:gd name="T90" fmla="*/ 1559 w 2221"/>
                <a:gd name="T91" fmla="*/ 415 h 3869"/>
                <a:gd name="T92" fmla="*/ 1906 w 2221"/>
                <a:gd name="T93" fmla="*/ 193 h 3869"/>
                <a:gd name="T94" fmla="*/ 2024 w 2221"/>
                <a:gd name="T95" fmla="*/ 120 h 3869"/>
                <a:gd name="T96" fmla="*/ 1994 w 2221"/>
                <a:gd name="T97" fmla="*/ 282 h 3869"/>
                <a:gd name="T98" fmla="*/ 2208 w 2221"/>
                <a:gd name="T99" fmla="*/ 629 h 3869"/>
                <a:gd name="T100" fmla="*/ 1994 w 2221"/>
                <a:gd name="T101" fmla="*/ 555 h 3869"/>
                <a:gd name="T102" fmla="*/ 1699 w 2221"/>
                <a:gd name="T103" fmla="*/ 445 h 3869"/>
                <a:gd name="T104" fmla="*/ 1492 w 2221"/>
                <a:gd name="T105" fmla="*/ 585 h 3869"/>
                <a:gd name="T106" fmla="*/ 1492 w 2221"/>
                <a:gd name="T107" fmla="*/ 784 h 3869"/>
                <a:gd name="T108" fmla="*/ 1647 w 2221"/>
                <a:gd name="T109" fmla="*/ 1094 h 3869"/>
                <a:gd name="T110" fmla="*/ 1529 w 2221"/>
                <a:gd name="T111" fmla="*/ 1582 h 3869"/>
                <a:gd name="T112" fmla="*/ 1566 w 2221"/>
                <a:gd name="T113" fmla="*/ 1995 h 3869"/>
                <a:gd name="T114" fmla="*/ 1470 w 2221"/>
                <a:gd name="T115" fmla="*/ 2202 h 3869"/>
                <a:gd name="T116" fmla="*/ 1418 w 2221"/>
                <a:gd name="T117" fmla="*/ 2534 h 3869"/>
                <a:gd name="T118" fmla="*/ 1714 w 2221"/>
                <a:gd name="T119" fmla="*/ 3517 h 3869"/>
                <a:gd name="T120" fmla="*/ 1928 w 2221"/>
                <a:gd name="T121" fmla="*/ 3745 h 3869"/>
                <a:gd name="T122" fmla="*/ 1101 w 2221"/>
                <a:gd name="T123" fmla="*/ 3790 h 3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1" h="3869">
                  <a:moveTo>
                    <a:pt x="1189" y="3716"/>
                  </a:moveTo>
                  <a:cubicBezTo>
                    <a:pt x="1216" y="3714"/>
                    <a:pt x="1245" y="3717"/>
                    <a:pt x="1271" y="3709"/>
                  </a:cubicBezTo>
                  <a:cubicBezTo>
                    <a:pt x="1280" y="3706"/>
                    <a:pt x="1285" y="3695"/>
                    <a:pt x="1285" y="3686"/>
                  </a:cubicBezTo>
                  <a:cubicBezTo>
                    <a:pt x="1287" y="3637"/>
                    <a:pt x="1284" y="3588"/>
                    <a:pt x="1278" y="3539"/>
                  </a:cubicBezTo>
                  <a:cubicBezTo>
                    <a:pt x="1274" y="3502"/>
                    <a:pt x="1247" y="3437"/>
                    <a:pt x="1226" y="3406"/>
                  </a:cubicBezTo>
                  <a:cubicBezTo>
                    <a:pt x="1211" y="3328"/>
                    <a:pt x="1224" y="3186"/>
                    <a:pt x="1182" y="3110"/>
                  </a:cubicBezTo>
                  <a:cubicBezTo>
                    <a:pt x="1165" y="3079"/>
                    <a:pt x="1142" y="3045"/>
                    <a:pt x="1123" y="3014"/>
                  </a:cubicBezTo>
                  <a:cubicBezTo>
                    <a:pt x="1114" y="2999"/>
                    <a:pt x="1093" y="2970"/>
                    <a:pt x="1093" y="2970"/>
                  </a:cubicBezTo>
                  <a:cubicBezTo>
                    <a:pt x="1078" y="2924"/>
                    <a:pt x="1045" y="2897"/>
                    <a:pt x="1019" y="2859"/>
                  </a:cubicBezTo>
                  <a:cubicBezTo>
                    <a:pt x="1001" y="2804"/>
                    <a:pt x="1025" y="2872"/>
                    <a:pt x="997" y="2815"/>
                  </a:cubicBezTo>
                  <a:cubicBezTo>
                    <a:pt x="977" y="2776"/>
                    <a:pt x="965" y="2731"/>
                    <a:pt x="953" y="2689"/>
                  </a:cubicBezTo>
                  <a:cubicBezTo>
                    <a:pt x="945" y="2662"/>
                    <a:pt x="896" y="2618"/>
                    <a:pt x="879" y="2601"/>
                  </a:cubicBezTo>
                  <a:cubicBezTo>
                    <a:pt x="871" y="2593"/>
                    <a:pt x="871" y="2580"/>
                    <a:pt x="864" y="2571"/>
                  </a:cubicBezTo>
                  <a:cubicBezTo>
                    <a:pt x="821" y="2518"/>
                    <a:pt x="759" y="2483"/>
                    <a:pt x="709" y="2438"/>
                  </a:cubicBezTo>
                  <a:cubicBezTo>
                    <a:pt x="675" y="2408"/>
                    <a:pt x="643" y="2364"/>
                    <a:pt x="599" y="2350"/>
                  </a:cubicBezTo>
                  <a:cubicBezTo>
                    <a:pt x="563" y="2324"/>
                    <a:pt x="560" y="2301"/>
                    <a:pt x="517" y="2291"/>
                  </a:cubicBezTo>
                  <a:cubicBezTo>
                    <a:pt x="468" y="2216"/>
                    <a:pt x="421" y="2134"/>
                    <a:pt x="333" y="2106"/>
                  </a:cubicBezTo>
                  <a:cubicBezTo>
                    <a:pt x="279" y="2108"/>
                    <a:pt x="224" y="2109"/>
                    <a:pt x="170" y="2113"/>
                  </a:cubicBezTo>
                  <a:cubicBezTo>
                    <a:pt x="146" y="2115"/>
                    <a:pt x="119" y="2165"/>
                    <a:pt x="119" y="2165"/>
                  </a:cubicBezTo>
                  <a:cubicBezTo>
                    <a:pt x="116" y="2202"/>
                    <a:pt x="122" y="2241"/>
                    <a:pt x="111" y="2276"/>
                  </a:cubicBezTo>
                  <a:cubicBezTo>
                    <a:pt x="108" y="2284"/>
                    <a:pt x="90" y="2270"/>
                    <a:pt x="89" y="2261"/>
                  </a:cubicBezTo>
                  <a:cubicBezTo>
                    <a:pt x="85" y="2222"/>
                    <a:pt x="94" y="2182"/>
                    <a:pt x="96" y="2143"/>
                  </a:cubicBezTo>
                  <a:cubicBezTo>
                    <a:pt x="58" y="2083"/>
                    <a:pt x="122" y="2171"/>
                    <a:pt x="8" y="2113"/>
                  </a:cubicBezTo>
                  <a:cubicBezTo>
                    <a:pt x="0" y="2109"/>
                    <a:pt x="16" y="2096"/>
                    <a:pt x="23" y="2091"/>
                  </a:cubicBezTo>
                  <a:cubicBezTo>
                    <a:pt x="31" y="2086"/>
                    <a:pt x="42" y="2085"/>
                    <a:pt x="52" y="2084"/>
                  </a:cubicBezTo>
                  <a:cubicBezTo>
                    <a:pt x="77" y="2081"/>
                    <a:pt x="101" y="2079"/>
                    <a:pt x="126" y="2077"/>
                  </a:cubicBezTo>
                  <a:cubicBezTo>
                    <a:pt x="118" y="2052"/>
                    <a:pt x="105" y="2034"/>
                    <a:pt x="96" y="2010"/>
                  </a:cubicBezTo>
                  <a:cubicBezTo>
                    <a:pt x="170" y="1988"/>
                    <a:pt x="158" y="2042"/>
                    <a:pt x="215" y="2062"/>
                  </a:cubicBezTo>
                  <a:cubicBezTo>
                    <a:pt x="242" y="2059"/>
                    <a:pt x="271" y="2064"/>
                    <a:pt x="296" y="2054"/>
                  </a:cubicBezTo>
                  <a:cubicBezTo>
                    <a:pt x="303" y="2051"/>
                    <a:pt x="284" y="2039"/>
                    <a:pt x="288" y="2032"/>
                  </a:cubicBezTo>
                  <a:cubicBezTo>
                    <a:pt x="292" y="2025"/>
                    <a:pt x="303" y="2027"/>
                    <a:pt x="311" y="2025"/>
                  </a:cubicBezTo>
                  <a:cubicBezTo>
                    <a:pt x="359" y="2050"/>
                    <a:pt x="400" y="2090"/>
                    <a:pt x="451" y="2106"/>
                  </a:cubicBezTo>
                  <a:cubicBezTo>
                    <a:pt x="475" y="2122"/>
                    <a:pt x="486" y="2142"/>
                    <a:pt x="510" y="2158"/>
                  </a:cubicBezTo>
                  <a:cubicBezTo>
                    <a:pt x="520" y="2191"/>
                    <a:pt x="548" y="2220"/>
                    <a:pt x="576" y="2239"/>
                  </a:cubicBezTo>
                  <a:cubicBezTo>
                    <a:pt x="598" y="2300"/>
                    <a:pt x="565" y="2227"/>
                    <a:pt x="606" y="2269"/>
                  </a:cubicBezTo>
                  <a:cubicBezTo>
                    <a:pt x="611" y="2275"/>
                    <a:pt x="608" y="2285"/>
                    <a:pt x="613" y="2291"/>
                  </a:cubicBezTo>
                  <a:cubicBezTo>
                    <a:pt x="618" y="2298"/>
                    <a:pt x="628" y="2299"/>
                    <a:pt x="635" y="2305"/>
                  </a:cubicBezTo>
                  <a:cubicBezTo>
                    <a:pt x="643" y="2312"/>
                    <a:pt x="651" y="2319"/>
                    <a:pt x="658" y="2328"/>
                  </a:cubicBezTo>
                  <a:cubicBezTo>
                    <a:pt x="705" y="2388"/>
                    <a:pt x="666" y="2358"/>
                    <a:pt x="709" y="2387"/>
                  </a:cubicBezTo>
                  <a:cubicBezTo>
                    <a:pt x="742" y="2435"/>
                    <a:pt x="821" y="2494"/>
                    <a:pt x="879" y="2512"/>
                  </a:cubicBezTo>
                  <a:cubicBezTo>
                    <a:pt x="886" y="2517"/>
                    <a:pt x="893" y="2523"/>
                    <a:pt x="901" y="2527"/>
                  </a:cubicBezTo>
                  <a:cubicBezTo>
                    <a:pt x="915" y="2533"/>
                    <a:pt x="946" y="2542"/>
                    <a:pt x="946" y="2542"/>
                  </a:cubicBezTo>
                  <a:cubicBezTo>
                    <a:pt x="963" y="2539"/>
                    <a:pt x="987" y="2548"/>
                    <a:pt x="997" y="2534"/>
                  </a:cubicBezTo>
                  <a:cubicBezTo>
                    <a:pt x="1000" y="2530"/>
                    <a:pt x="1001" y="2427"/>
                    <a:pt x="1019" y="2409"/>
                  </a:cubicBezTo>
                  <a:cubicBezTo>
                    <a:pt x="1052" y="2377"/>
                    <a:pt x="1100" y="2374"/>
                    <a:pt x="1145" y="2365"/>
                  </a:cubicBezTo>
                  <a:cubicBezTo>
                    <a:pt x="1177" y="2317"/>
                    <a:pt x="1183" y="2283"/>
                    <a:pt x="1204" y="2232"/>
                  </a:cubicBezTo>
                  <a:cubicBezTo>
                    <a:pt x="1219" y="2196"/>
                    <a:pt x="1218" y="2212"/>
                    <a:pt x="1226" y="2180"/>
                  </a:cubicBezTo>
                  <a:cubicBezTo>
                    <a:pt x="1237" y="2138"/>
                    <a:pt x="1242" y="2095"/>
                    <a:pt x="1256" y="2054"/>
                  </a:cubicBezTo>
                  <a:cubicBezTo>
                    <a:pt x="1266" y="1990"/>
                    <a:pt x="1260" y="1931"/>
                    <a:pt x="1241" y="1870"/>
                  </a:cubicBezTo>
                  <a:cubicBezTo>
                    <a:pt x="1236" y="1839"/>
                    <a:pt x="1219" y="1749"/>
                    <a:pt x="1204" y="1722"/>
                  </a:cubicBezTo>
                  <a:cubicBezTo>
                    <a:pt x="1199" y="1713"/>
                    <a:pt x="1188" y="1708"/>
                    <a:pt x="1182" y="1700"/>
                  </a:cubicBezTo>
                  <a:cubicBezTo>
                    <a:pt x="1158" y="1667"/>
                    <a:pt x="1167" y="1633"/>
                    <a:pt x="1123" y="1619"/>
                  </a:cubicBezTo>
                  <a:cubicBezTo>
                    <a:pt x="1104" y="1605"/>
                    <a:pt x="1082" y="1597"/>
                    <a:pt x="1064" y="1582"/>
                  </a:cubicBezTo>
                  <a:cubicBezTo>
                    <a:pt x="1057" y="1576"/>
                    <a:pt x="1055" y="1566"/>
                    <a:pt x="1049" y="1560"/>
                  </a:cubicBezTo>
                  <a:cubicBezTo>
                    <a:pt x="1036" y="1547"/>
                    <a:pt x="1013" y="1533"/>
                    <a:pt x="997" y="1523"/>
                  </a:cubicBezTo>
                  <a:cubicBezTo>
                    <a:pt x="966" y="1474"/>
                    <a:pt x="898" y="1447"/>
                    <a:pt x="842" y="1434"/>
                  </a:cubicBezTo>
                  <a:cubicBezTo>
                    <a:pt x="809" y="1445"/>
                    <a:pt x="779" y="1461"/>
                    <a:pt x="746" y="1471"/>
                  </a:cubicBezTo>
                  <a:cubicBezTo>
                    <a:pt x="731" y="1481"/>
                    <a:pt x="715" y="1488"/>
                    <a:pt x="702" y="1501"/>
                  </a:cubicBezTo>
                  <a:cubicBezTo>
                    <a:pt x="672" y="1531"/>
                    <a:pt x="652" y="1562"/>
                    <a:pt x="613" y="1574"/>
                  </a:cubicBezTo>
                  <a:cubicBezTo>
                    <a:pt x="552" y="1569"/>
                    <a:pt x="545" y="1581"/>
                    <a:pt x="510" y="1552"/>
                  </a:cubicBezTo>
                  <a:cubicBezTo>
                    <a:pt x="489" y="1534"/>
                    <a:pt x="458" y="1486"/>
                    <a:pt x="458" y="1486"/>
                  </a:cubicBezTo>
                  <a:cubicBezTo>
                    <a:pt x="456" y="1405"/>
                    <a:pt x="463" y="1323"/>
                    <a:pt x="451" y="1242"/>
                  </a:cubicBezTo>
                  <a:cubicBezTo>
                    <a:pt x="449" y="1231"/>
                    <a:pt x="431" y="1233"/>
                    <a:pt x="421" y="1227"/>
                  </a:cubicBezTo>
                  <a:cubicBezTo>
                    <a:pt x="365" y="1194"/>
                    <a:pt x="396" y="1204"/>
                    <a:pt x="355" y="1190"/>
                  </a:cubicBezTo>
                  <a:cubicBezTo>
                    <a:pt x="307" y="1174"/>
                    <a:pt x="266" y="1146"/>
                    <a:pt x="222" y="1124"/>
                  </a:cubicBezTo>
                  <a:cubicBezTo>
                    <a:pt x="187" y="1106"/>
                    <a:pt x="148" y="1099"/>
                    <a:pt x="111" y="1087"/>
                  </a:cubicBezTo>
                  <a:cubicBezTo>
                    <a:pt x="91" y="1060"/>
                    <a:pt x="70" y="1047"/>
                    <a:pt x="52" y="1021"/>
                  </a:cubicBezTo>
                  <a:cubicBezTo>
                    <a:pt x="44" y="995"/>
                    <a:pt x="31" y="977"/>
                    <a:pt x="89" y="1006"/>
                  </a:cubicBezTo>
                  <a:cubicBezTo>
                    <a:pt x="97" y="1010"/>
                    <a:pt x="97" y="1023"/>
                    <a:pt x="104" y="1028"/>
                  </a:cubicBezTo>
                  <a:cubicBezTo>
                    <a:pt x="112" y="1033"/>
                    <a:pt x="123" y="1033"/>
                    <a:pt x="133" y="1035"/>
                  </a:cubicBezTo>
                  <a:cubicBezTo>
                    <a:pt x="158" y="1052"/>
                    <a:pt x="181" y="1072"/>
                    <a:pt x="207" y="1087"/>
                  </a:cubicBezTo>
                  <a:cubicBezTo>
                    <a:pt x="248" y="1110"/>
                    <a:pt x="327" y="1115"/>
                    <a:pt x="377" y="1124"/>
                  </a:cubicBezTo>
                  <a:cubicBezTo>
                    <a:pt x="389" y="1122"/>
                    <a:pt x="408" y="1128"/>
                    <a:pt x="414" y="1117"/>
                  </a:cubicBezTo>
                  <a:cubicBezTo>
                    <a:pt x="430" y="1089"/>
                    <a:pt x="377" y="1028"/>
                    <a:pt x="377" y="1028"/>
                  </a:cubicBezTo>
                  <a:cubicBezTo>
                    <a:pt x="389" y="976"/>
                    <a:pt x="394" y="1000"/>
                    <a:pt x="436" y="1013"/>
                  </a:cubicBezTo>
                  <a:cubicBezTo>
                    <a:pt x="448" y="1050"/>
                    <a:pt x="453" y="1087"/>
                    <a:pt x="466" y="1124"/>
                  </a:cubicBezTo>
                  <a:cubicBezTo>
                    <a:pt x="473" y="1183"/>
                    <a:pt x="466" y="1189"/>
                    <a:pt x="517" y="1205"/>
                  </a:cubicBezTo>
                  <a:cubicBezTo>
                    <a:pt x="570" y="1351"/>
                    <a:pt x="474" y="1402"/>
                    <a:pt x="599" y="1478"/>
                  </a:cubicBezTo>
                  <a:cubicBezTo>
                    <a:pt x="673" y="1460"/>
                    <a:pt x="643" y="1410"/>
                    <a:pt x="635" y="1331"/>
                  </a:cubicBezTo>
                  <a:cubicBezTo>
                    <a:pt x="628" y="1264"/>
                    <a:pt x="599" y="1187"/>
                    <a:pt x="576" y="1124"/>
                  </a:cubicBezTo>
                  <a:cubicBezTo>
                    <a:pt x="566" y="1036"/>
                    <a:pt x="571" y="1085"/>
                    <a:pt x="532" y="1028"/>
                  </a:cubicBezTo>
                  <a:cubicBezTo>
                    <a:pt x="518" y="983"/>
                    <a:pt x="546" y="998"/>
                    <a:pt x="576" y="1006"/>
                  </a:cubicBezTo>
                  <a:cubicBezTo>
                    <a:pt x="619" y="1034"/>
                    <a:pt x="593" y="1051"/>
                    <a:pt x="635" y="1080"/>
                  </a:cubicBezTo>
                  <a:cubicBezTo>
                    <a:pt x="634" y="1049"/>
                    <a:pt x="637" y="885"/>
                    <a:pt x="599" y="829"/>
                  </a:cubicBezTo>
                  <a:cubicBezTo>
                    <a:pt x="593" y="820"/>
                    <a:pt x="583" y="814"/>
                    <a:pt x="576" y="806"/>
                  </a:cubicBezTo>
                  <a:cubicBezTo>
                    <a:pt x="570" y="799"/>
                    <a:pt x="567" y="791"/>
                    <a:pt x="562" y="784"/>
                  </a:cubicBezTo>
                  <a:cubicBezTo>
                    <a:pt x="590" y="775"/>
                    <a:pt x="601" y="782"/>
                    <a:pt x="628" y="792"/>
                  </a:cubicBezTo>
                  <a:cubicBezTo>
                    <a:pt x="637" y="819"/>
                    <a:pt x="650" y="838"/>
                    <a:pt x="658" y="865"/>
                  </a:cubicBezTo>
                  <a:cubicBezTo>
                    <a:pt x="664" y="820"/>
                    <a:pt x="660" y="799"/>
                    <a:pt x="702" y="784"/>
                  </a:cubicBezTo>
                  <a:cubicBezTo>
                    <a:pt x="707" y="786"/>
                    <a:pt x="746" y="798"/>
                    <a:pt x="746" y="806"/>
                  </a:cubicBezTo>
                  <a:cubicBezTo>
                    <a:pt x="746" y="815"/>
                    <a:pt x="731" y="816"/>
                    <a:pt x="724" y="821"/>
                  </a:cubicBezTo>
                  <a:cubicBezTo>
                    <a:pt x="716" y="846"/>
                    <a:pt x="703" y="863"/>
                    <a:pt x="695" y="888"/>
                  </a:cubicBezTo>
                  <a:cubicBezTo>
                    <a:pt x="680" y="1036"/>
                    <a:pt x="606" y="1242"/>
                    <a:pt x="717" y="1353"/>
                  </a:cubicBezTo>
                  <a:cubicBezTo>
                    <a:pt x="755" y="1346"/>
                    <a:pt x="771" y="1335"/>
                    <a:pt x="805" y="1323"/>
                  </a:cubicBezTo>
                  <a:cubicBezTo>
                    <a:pt x="810" y="1330"/>
                    <a:pt x="812" y="1342"/>
                    <a:pt x="820" y="1345"/>
                  </a:cubicBezTo>
                  <a:cubicBezTo>
                    <a:pt x="827" y="1348"/>
                    <a:pt x="834" y="1339"/>
                    <a:pt x="842" y="1338"/>
                  </a:cubicBezTo>
                  <a:cubicBezTo>
                    <a:pt x="859" y="1335"/>
                    <a:pt x="877" y="1333"/>
                    <a:pt x="894" y="1331"/>
                  </a:cubicBezTo>
                  <a:cubicBezTo>
                    <a:pt x="945" y="1256"/>
                    <a:pt x="864" y="1223"/>
                    <a:pt x="842" y="1161"/>
                  </a:cubicBezTo>
                  <a:cubicBezTo>
                    <a:pt x="845" y="1151"/>
                    <a:pt x="841" y="1136"/>
                    <a:pt x="850" y="1131"/>
                  </a:cubicBezTo>
                  <a:cubicBezTo>
                    <a:pt x="867" y="1123"/>
                    <a:pt x="896" y="1145"/>
                    <a:pt x="909" y="1153"/>
                  </a:cubicBezTo>
                  <a:cubicBezTo>
                    <a:pt x="914" y="1161"/>
                    <a:pt x="914" y="1176"/>
                    <a:pt x="923" y="1176"/>
                  </a:cubicBezTo>
                  <a:cubicBezTo>
                    <a:pt x="932" y="1176"/>
                    <a:pt x="936" y="1162"/>
                    <a:pt x="938" y="1153"/>
                  </a:cubicBezTo>
                  <a:cubicBezTo>
                    <a:pt x="944" y="1121"/>
                    <a:pt x="943" y="1089"/>
                    <a:pt x="946" y="1057"/>
                  </a:cubicBezTo>
                  <a:cubicBezTo>
                    <a:pt x="979" y="1063"/>
                    <a:pt x="993" y="1055"/>
                    <a:pt x="1005" y="1087"/>
                  </a:cubicBezTo>
                  <a:cubicBezTo>
                    <a:pt x="1012" y="1106"/>
                    <a:pt x="1019" y="1146"/>
                    <a:pt x="1019" y="1146"/>
                  </a:cubicBezTo>
                  <a:cubicBezTo>
                    <a:pt x="1013" y="1201"/>
                    <a:pt x="1017" y="1213"/>
                    <a:pt x="975" y="1242"/>
                  </a:cubicBezTo>
                  <a:cubicBezTo>
                    <a:pt x="942" y="1290"/>
                    <a:pt x="927" y="1368"/>
                    <a:pt x="983" y="1405"/>
                  </a:cubicBezTo>
                  <a:cubicBezTo>
                    <a:pt x="999" y="1379"/>
                    <a:pt x="996" y="1387"/>
                    <a:pt x="1005" y="1360"/>
                  </a:cubicBezTo>
                  <a:cubicBezTo>
                    <a:pt x="1010" y="1345"/>
                    <a:pt x="1019" y="1316"/>
                    <a:pt x="1019" y="1316"/>
                  </a:cubicBezTo>
                  <a:cubicBezTo>
                    <a:pt x="1029" y="1318"/>
                    <a:pt x="1041" y="1317"/>
                    <a:pt x="1049" y="1323"/>
                  </a:cubicBezTo>
                  <a:cubicBezTo>
                    <a:pt x="1066" y="1336"/>
                    <a:pt x="1033" y="1393"/>
                    <a:pt x="1027" y="1412"/>
                  </a:cubicBezTo>
                  <a:cubicBezTo>
                    <a:pt x="1029" y="1419"/>
                    <a:pt x="1028" y="1430"/>
                    <a:pt x="1034" y="1434"/>
                  </a:cubicBezTo>
                  <a:cubicBezTo>
                    <a:pt x="1047" y="1443"/>
                    <a:pt x="1079" y="1449"/>
                    <a:pt x="1079" y="1449"/>
                  </a:cubicBezTo>
                  <a:cubicBezTo>
                    <a:pt x="1112" y="1482"/>
                    <a:pt x="1103" y="1500"/>
                    <a:pt x="1152" y="1515"/>
                  </a:cubicBezTo>
                  <a:cubicBezTo>
                    <a:pt x="1364" y="1504"/>
                    <a:pt x="1242" y="1528"/>
                    <a:pt x="1330" y="1471"/>
                  </a:cubicBezTo>
                  <a:cubicBezTo>
                    <a:pt x="1369" y="1409"/>
                    <a:pt x="1331" y="1334"/>
                    <a:pt x="1344" y="1264"/>
                  </a:cubicBezTo>
                  <a:cubicBezTo>
                    <a:pt x="1337" y="1187"/>
                    <a:pt x="1348" y="1185"/>
                    <a:pt x="1285" y="1168"/>
                  </a:cubicBezTo>
                  <a:cubicBezTo>
                    <a:pt x="1261" y="1152"/>
                    <a:pt x="1243" y="1132"/>
                    <a:pt x="1219" y="1117"/>
                  </a:cubicBezTo>
                  <a:cubicBezTo>
                    <a:pt x="1214" y="1102"/>
                    <a:pt x="1209" y="1087"/>
                    <a:pt x="1204" y="1072"/>
                  </a:cubicBezTo>
                  <a:cubicBezTo>
                    <a:pt x="1202" y="1065"/>
                    <a:pt x="1197" y="1050"/>
                    <a:pt x="1197" y="1050"/>
                  </a:cubicBezTo>
                  <a:cubicBezTo>
                    <a:pt x="1200" y="1039"/>
                    <a:pt x="1201" y="990"/>
                    <a:pt x="1234" y="1028"/>
                  </a:cubicBezTo>
                  <a:cubicBezTo>
                    <a:pt x="1267" y="1067"/>
                    <a:pt x="1230" y="1091"/>
                    <a:pt x="1293" y="1131"/>
                  </a:cubicBezTo>
                  <a:cubicBezTo>
                    <a:pt x="1316" y="1167"/>
                    <a:pt x="1324" y="1169"/>
                    <a:pt x="1367" y="1161"/>
                  </a:cubicBezTo>
                  <a:cubicBezTo>
                    <a:pt x="1389" y="1126"/>
                    <a:pt x="1424" y="1104"/>
                    <a:pt x="1448" y="1072"/>
                  </a:cubicBezTo>
                  <a:cubicBezTo>
                    <a:pt x="1463" y="1052"/>
                    <a:pt x="1492" y="1013"/>
                    <a:pt x="1492" y="1013"/>
                  </a:cubicBezTo>
                  <a:cubicBezTo>
                    <a:pt x="1497" y="998"/>
                    <a:pt x="1507" y="984"/>
                    <a:pt x="1507" y="969"/>
                  </a:cubicBezTo>
                  <a:cubicBezTo>
                    <a:pt x="1507" y="845"/>
                    <a:pt x="1350" y="883"/>
                    <a:pt x="1271" y="880"/>
                  </a:cubicBezTo>
                  <a:cubicBezTo>
                    <a:pt x="1256" y="870"/>
                    <a:pt x="1239" y="864"/>
                    <a:pt x="1226" y="851"/>
                  </a:cubicBezTo>
                  <a:cubicBezTo>
                    <a:pt x="1198" y="823"/>
                    <a:pt x="1179" y="792"/>
                    <a:pt x="1145" y="769"/>
                  </a:cubicBezTo>
                  <a:cubicBezTo>
                    <a:pt x="1102" y="706"/>
                    <a:pt x="1053" y="650"/>
                    <a:pt x="990" y="607"/>
                  </a:cubicBezTo>
                  <a:cubicBezTo>
                    <a:pt x="959" y="562"/>
                    <a:pt x="993" y="606"/>
                    <a:pt x="953" y="570"/>
                  </a:cubicBezTo>
                  <a:cubicBezTo>
                    <a:pt x="915" y="536"/>
                    <a:pt x="876" y="487"/>
                    <a:pt x="820" y="481"/>
                  </a:cubicBezTo>
                  <a:cubicBezTo>
                    <a:pt x="778" y="477"/>
                    <a:pt x="737" y="476"/>
                    <a:pt x="695" y="474"/>
                  </a:cubicBezTo>
                  <a:cubicBezTo>
                    <a:pt x="687" y="472"/>
                    <a:pt x="678" y="473"/>
                    <a:pt x="672" y="467"/>
                  </a:cubicBezTo>
                  <a:cubicBezTo>
                    <a:pt x="653" y="449"/>
                    <a:pt x="669" y="435"/>
                    <a:pt x="687" y="430"/>
                  </a:cubicBezTo>
                  <a:cubicBezTo>
                    <a:pt x="706" y="425"/>
                    <a:pt x="726" y="425"/>
                    <a:pt x="746" y="422"/>
                  </a:cubicBezTo>
                  <a:cubicBezTo>
                    <a:pt x="738" y="388"/>
                    <a:pt x="722" y="378"/>
                    <a:pt x="695" y="356"/>
                  </a:cubicBezTo>
                  <a:cubicBezTo>
                    <a:pt x="688" y="350"/>
                    <a:pt x="663" y="342"/>
                    <a:pt x="672" y="341"/>
                  </a:cubicBezTo>
                  <a:cubicBezTo>
                    <a:pt x="704" y="338"/>
                    <a:pt x="736" y="346"/>
                    <a:pt x="768" y="349"/>
                  </a:cubicBezTo>
                  <a:cubicBezTo>
                    <a:pt x="799" y="358"/>
                    <a:pt x="810" y="370"/>
                    <a:pt x="820" y="400"/>
                  </a:cubicBezTo>
                  <a:cubicBezTo>
                    <a:pt x="862" y="398"/>
                    <a:pt x="911" y="417"/>
                    <a:pt x="946" y="393"/>
                  </a:cubicBezTo>
                  <a:cubicBezTo>
                    <a:pt x="1004" y="353"/>
                    <a:pt x="907" y="295"/>
                    <a:pt x="887" y="282"/>
                  </a:cubicBezTo>
                  <a:cubicBezTo>
                    <a:pt x="870" y="257"/>
                    <a:pt x="827" y="216"/>
                    <a:pt x="827" y="216"/>
                  </a:cubicBezTo>
                  <a:cubicBezTo>
                    <a:pt x="813" y="171"/>
                    <a:pt x="839" y="185"/>
                    <a:pt x="872" y="193"/>
                  </a:cubicBezTo>
                  <a:cubicBezTo>
                    <a:pt x="895" y="269"/>
                    <a:pt x="929" y="239"/>
                    <a:pt x="983" y="275"/>
                  </a:cubicBezTo>
                  <a:cubicBezTo>
                    <a:pt x="998" y="285"/>
                    <a:pt x="1027" y="304"/>
                    <a:pt x="1027" y="304"/>
                  </a:cubicBezTo>
                  <a:cubicBezTo>
                    <a:pt x="1029" y="311"/>
                    <a:pt x="1027" y="329"/>
                    <a:pt x="1034" y="326"/>
                  </a:cubicBezTo>
                  <a:cubicBezTo>
                    <a:pt x="1037" y="325"/>
                    <a:pt x="1045" y="280"/>
                    <a:pt x="1049" y="275"/>
                  </a:cubicBezTo>
                  <a:cubicBezTo>
                    <a:pt x="1051" y="273"/>
                    <a:pt x="1091" y="261"/>
                    <a:pt x="1093" y="260"/>
                  </a:cubicBezTo>
                  <a:cubicBezTo>
                    <a:pt x="1126" y="271"/>
                    <a:pt x="1153" y="263"/>
                    <a:pt x="1130" y="297"/>
                  </a:cubicBezTo>
                  <a:cubicBezTo>
                    <a:pt x="1124" y="306"/>
                    <a:pt x="1115" y="312"/>
                    <a:pt x="1108" y="319"/>
                  </a:cubicBezTo>
                  <a:cubicBezTo>
                    <a:pt x="1106" y="326"/>
                    <a:pt x="1106" y="335"/>
                    <a:pt x="1101" y="341"/>
                  </a:cubicBezTo>
                  <a:cubicBezTo>
                    <a:pt x="1096" y="347"/>
                    <a:pt x="1085" y="345"/>
                    <a:pt x="1079" y="349"/>
                  </a:cubicBezTo>
                  <a:cubicBezTo>
                    <a:pt x="1027" y="384"/>
                    <a:pt x="1083" y="362"/>
                    <a:pt x="1034" y="378"/>
                  </a:cubicBezTo>
                  <a:cubicBezTo>
                    <a:pt x="1035" y="395"/>
                    <a:pt x="1039" y="495"/>
                    <a:pt x="1056" y="511"/>
                  </a:cubicBezTo>
                  <a:cubicBezTo>
                    <a:pt x="1092" y="545"/>
                    <a:pt x="1147" y="585"/>
                    <a:pt x="1189" y="614"/>
                  </a:cubicBezTo>
                  <a:cubicBezTo>
                    <a:pt x="1203" y="624"/>
                    <a:pt x="1246" y="627"/>
                    <a:pt x="1256" y="629"/>
                  </a:cubicBezTo>
                  <a:cubicBezTo>
                    <a:pt x="1263" y="636"/>
                    <a:pt x="1268" y="653"/>
                    <a:pt x="1278" y="651"/>
                  </a:cubicBezTo>
                  <a:cubicBezTo>
                    <a:pt x="1289" y="649"/>
                    <a:pt x="1292" y="633"/>
                    <a:pt x="1293" y="622"/>
                  </a:cubicBezTo>
                  <a:cubicBezTo>
                    <a:pt x="1295" y="590"/>
                    <a:pt x="1297" y="556"/>
                    <a:pt x="1285" y="526"/>
                  </a:cubicBezTo>
                  <a:cubicBezTo>
                    <a:pt x="1278" y="510"/>
                    <a:pt x="1241" y="496"/>
                    <a:pt x="1241" y="496"/>
                  </a:cubicBezTo>
                  <a:cubicBezTo>
                    <a:pt x="1207" y="446"/>
                    <a:pt x="1216" y="469"/>
                    <a:pt x="1204" y="430"/>
                  </a:cubicBezTo>
                  <a:cubicBezTo>
                    <a:pt x="1211" y="339"/>
                    <a:pt x="1256" y="192"/>
                    <a:pt x="1145" y="157"/>
                  </a:cubicBezTo>
                  <a:cubicBezTo>
                    <a:pt x="1123" y="134"/>
                    <a:pt x="1103" y="127"/>
                    <a:pt x="1093" y="97"/>
                  </a:cubicBezTo>
                  <a:cubicBezTo>
                    <a:pt x="1123" y="87"/>
                    <a:pt x="1146" y="95"/>
                    <a:pt x="1175" y="105"/>
                  </a:cubicBezTo>
                  <a:cubicBezTo>
                    <a:pt x="1212" y="162"/>
                    <a:pt x="1233" y="226"/>
                    <a:pt x="1271" y="282"/>
                  </a:cubicBezTo>
                  <a:cubicBezTo>
                    <a:pt x="1284" y="321"/>
                    <a:pt x="1288" y="361"/>
                    <a:pt x="1300" y="400"/>
                  </a:cubicBezTo>
                  <a:cubicBezTo>
                    <a:pt x="1300" y="401"/>
                    <a:pt x="1290" y="565"/>
                    <a:pt x="1337" y="496"/>
                  </a:cubicBezTo>
                  <a:cubicBezTo>
                    <a:pt x="1329" y="367"/>
                    <a:pt x="1334" y="409"/>
                    <a:pt x="1307" y="334"/>
                  </a:cubicBezTo>
                  <a:cubicBezTo>
                    <a:pt x="1312" y="327"/>
                    <a:pt x="1314" y="315"/>
                    <a:pt x="1322" y="312"/>
                  </a:cubicBezTo>
                  <a:cubicBezTo>
                    <a:pt x="1360" y="299"/>
                    <a:pt x="1362" y="350"/>
                    <a:pt x="1367" y="371"/>
                  </a:cubicBezTo>
                  <a:cubicBezTo>
                    <a:pt x="1404" y="358"/>
                    <a:pt x="1430" y="332"/>
                    <a:pt x="1463" y="312"/>
                  </a:cubicBezTo>
                  <a:cubicBezTo>
                    <a:pt x="1482" y="249"/>
                    <a:pt x="1440" y="174"/>
                    <a:pt x="1499" y="134"/>
                  </a:cubicBezTo>
                  <a:cubicBezTo>
                    <a:pt x="1524" y="98"/>
                    <a:pt x="1530" y="122"/>
                    <a:pt x="1544" y="83"/>
                  </a:cubicBezTo>
                  <a:cubicBezTo>
                    <a:pt x="1541" y="63"/>
                    <a:pt x="1541" y="43"/>
                    <a:pt x="1536" y="24"/>
                  </a:cubicBezTo>
                  <a:cubicBezTo>
                    <a:pt x="1534" y="15"/>
                    <a:pt x="1516" y="7"/>
                    <a:pt x="1522" y="1"/>
                  </a:cubicBezTo>
                  <a:cubicBezTo>
                    <a:pt x="1523" y="0"/>
                    <a:pt x="1568" y="15"/>
                    <a:pt x="1573" y="16"/>
                  </a:cubicBezTo>
                  <a:cubicBezTo>
                    <a:pt x="1578" y="23"/>
                    <a:pt x="1581" y="32"/>
                    <a:pt x="1588" y="38"/>
                  </a:cubicBezTo>
                  <a:cubicBezTo>
                    <a:pt x="1594" y="43"/>
                    <a:pt x="1609" y="38"/>
                    <a:pt x="1610" y="46"/>
                  </a:cubicBezTo>
                  <a:cubicBezTo>
                    <a:pt x="1611" y="52"/>
                    <a:pt x="1599" y="185"/>
                    <a:pt x="1595" y="201"/>
                  </a:cubicBezTo>
                  <a:cubicBezTo>
                    <a:pt x="1593" y="209"/>
                    <a:pt x="1589" y="220"/>
                    <a:pt x="1581" y="223"/>
                  </a:cubicBezTo>
                  <a:cubicBezTo>
                    <a:pt x="1560" y="231"/>
                    <a:pt x="1536" y="228"/>
                    <a:pt x="1514" y="230"/>
                  </a:cubicBezTo>
                  <a:cubicBezTo>
                    <a:pt x="1494" y="296"/>
                    <a:pt x="1483" y="324"/>
                    <a:pt x="1514" y="422"/>
                  </a:cubicBezTo>
                  <a:cubicBezTo>
                    <a:pt x="1519" y="436"/>
                    <a:pt x="1544" y="417"/>
                    <a:pt x="1559" y="415"/>
                  </a:cubicBezTo>
                  <a:cubicBezTo>
                    <a:pt x="1619" y="374"/>
                    <a:pt x="1585" y="387"/>
                    <a:pt x="1662" y="378"/>
                  </a:cubicBezTo>
                  <a:cubicBezTo>
                    <a:pt x="1721" y="319"/>
                    <a:pt x="1802" y="338"/>
                    <a:pt x="1883" y="334"/>
                  </a:cubicBezTo>
                  <a:cubicBezTo>
                    <a:pt x="1907" y="318"/>
                    <a:pt x="1930" y="306"/>
                    <a:pt x="1957" y="297"/>
                  </a:cubicBezTo>
                  <a:cubicBezTo>
                    <a:pt x="1950" y="230"/>
                    <a:pt x="1955" y="226"/>
                    <a:pt x="1906" y="193"/>
                  </a:cubicBezTo>
                  <a:cubicBezTo>
                    <a:pt x="1906" y="192"/>
                    <a:pt x="1890" y="151"/>
                    <a:pt x="1891" y="149"/>
                  </a:cubicBezTo>
                  <a:cubicBezTo>
                    <a:pt x="1896" y="136"/>
                    <a:pt x="1965" y="85"/>
                    <a:pt x="1979" y="75"/>
                  </a:cubicBezTo>
                  <a:cubicBezTo>
                    <a:pt x="2001" y="43"/>
                    <a:pt x="2012" y="51"/>
                    <a:pt x="2046" y="38"/>
                  </a:cubicBezTo>
                  <a:cubicBezTo>
                    <a:pt x="2045" y="42"/>
                    <a:pt x="2030" y="116"/>
                    <a:pt x="2024" y="120"/>
                  </a:cubicBezTo>
                  <a:cubicBezTo>
                    <a:pt x="2014" y="127"/>
                    <a:pt x="1999" y="125"/>
                    <a:pt x="1987" y="127"/>
                  </a:cubicBezTo>
                  <a:cubicBezTo>
                    <a:pt x="2002" y="192"/>
                    <a:pt x="2041" y="173"/>
                    <a:pt x="2112" y="179"/>
                  </a:cubicBezTo>
                  <a:cubicBezTo>
                    <a:pt x="2092" y="241"/>
                    <a:pt x="2064" y="250"/>
                    <a:pt x="2002" y="260"/>
                  </a:cubicBezTo>
                  <a:cubicBezTo>
                    <a:pt x="1999" y="267"/>
                    <a:pt x="1990" y="275"/>
                    <a:pt x="1994" y="282"/>
                  </a:cubicBezTo>
                  <a:cubicBezTo>
                    <a:pt x="2002" y="295"/>
                    <a:pt x="2070" y="313"/>
                    <a:pt x="2090" y="326"/>
                  </a:cubicBezTo>
                  <a:cubicBezTo>
                    <a:pt x="2098" y="350"/>
                    <a:pt x="2102" y="376"/>
                    <a:pt x="2112" y="400"/>
                  </a:cubicBezTo>
                  <a:cubicBezTo>
                    <a:pt x="2131" y="444"/>
                    <a:pt x="2162" y="492"/>
                    <a:pt x="2171" y="541"/>
                  </a:cubicBezTo>
                  <a:cubicBezTo>
                    <a:pt x="2178" y="581"/>
                    <a:pt x="2174" y="606"/>
                    <a:pt x="2208" y="629"/>
                  </a:cubicBezTo>
                  <a:cubicBezTo>
                    <a:pt x="2199" y="728"/>
                    <a:pt x="2221" y="719"/>
                    <a:pt x="2149" y="696"/>
                  </a:cubicBezTo>
                  <a:cubicBezTo>
                    <a:pt x="2129" y="631"/>
                    <a:pt x="2105" y="588"/>
                    <a:pt x="2046" y="548"/>
                  </a:cubicBezTo>
                  <a:cubicBezTo>
                    <a:pt x="2020" y="510"/>
                    <a:pt x="2042" y="528"/>
                    <a:pt x="2016" y="548"/>
                  </a:cubicBezTo>
                  <a:cubicBezTo>
                    <a:pt x="2010" y="553"/>
                    <a:pt x="2001" y="553"/>
                    <a:pt x="1994" y="555"/>
                  </a:cubicBezTo>
                  <a:cubicBezTo>
                    <a:pt x="1982" y="553"/>
                    <a:pt x="1967" y="556"/>
                    <a:pt x="1957" y="548"/>
                  </a:cubicBezTo>
                  <a:cubicBezTo>
                    <a:pt x="1938" y="532"/>
                    <a:pt x="1951" y="498"/>
                    <a:pt x="1943" y="474"/>
                  </a:cubicBezTo>
                  <a:cubicBezTo>
                    <a:pt x="1935" y="449"/>
                    <a:pt x="1883" y="422"/>
                    <a:pt x="1883" y="422"/>
                  </a:cubicBezTo>
                  <a:cubicBezTo>
                    <a:pt x="1822" y="428"/>
                    <a:pt x="1758" y="429"/>
                    <a:pt x="1699" y="445"/>
                  </a:cubicBezTo>
                  <a:cubicBezTo>
                    <a:pt x="1678" y="459"/>
                    <a:pt x="1639" y="496"/>
                    <a:pt x="1618" y="504"/>
                  </a:cubicBezTo>
                  <a:cubicBezTo>
                    <a:pt x="1605" y="523"/>
                    <a:pt x="1603" y="531"/>
                    <a:pt x="1581" y="541"/>
                  </a:cubicBezTo>
                  <a:cubicBezTo>
                    <a:pt x="1567" y="547"/>
                    <a:pt x="1536" y="555"/>
                    <a:pt x="1536" y="555"/>
                  </a:cubicBezTo>
                  <a:cubicBezTo>
                    <a:pt x="1521" y="565"/>
                    <a:pt x="1507" y="575"/>
                    <a:pt x="1492" y="585"/>
                  </a:cubicBezTo>
                  <a:cubicBezTo>
                    <a:pt x="1485" y="590"/>
                    <a:pt x="1470" y="600"/>
                    <a:pt x="1470" y="600"/>
                  </a:cubicBezTo>
                  <a:cubicBezTo>
                    <a:pt x="1460" y="615"/>
                    <a:pt x="1445" y="627"/>
                    <a:pt x="1440" y="644"/>
                  </a:cubicBezTo>
                  <a:cubicBezTo>
                    <a:pt x="1435" y="659"/>
                    <a:pt x="1426" y="688"/>
                    <a:pt x="1426" y="688"/>
                  </a:cubicBezTo>
                  <a:cubicBezTo>
                    <a:pt x="1440" y="718"/>
                    <a:pt x="1466" y="763"/>
                    <a:pt x="1492" y="784"/>
                  </a:cubicBezTo>
                  <a:cubicBezTo>
                    <a:pt x="1524" y="810"/>
                    <a:pt x="1600" y="823"/>
                    <a:pt x="1640" y="836"/>
                  </a:cubicBezTo>
                  <a:cubicBezTo>
                    <a:pt x="1675" y="872"/>
                    <a:pt x="1698" y="887"/>
                    <a:pt x="1714" y="932"/>
                  </a:cubicBezTo>
                  <a:cubicBezTo>
                    <a:pt x="1702" y="974"/>
                    <a:pt x="1675" y="1009"/>
                    <a:pt x="1662" y="1050"/>
                  </a:cubicBezTo>
                  <a:cubicBezTo>
                    <a:pt x="1660" y="1056"/>
                    <a:pt x="1650" y="1088"/>
                    <a:pt x="1647" y="1094"/>
                  </a:cubicBezTo>
                  <a:cubicBezTo>
                    <a:pt x="1638" y="1110"/>
                    <a:pt x="1624" y="1122"/>
                    <a:pt x="1618" y="1139"/>
                  </a:cubicBezTo>
                  <a:cubicBezTo>
                    <a:pt x="1601" y="1186"/>
                    <a:pt x="1588" y="1234"/>
                    <a:pt x="1566" y="1279"/>
                  </a:cubicBezTo>
                  <a:cubicBezTo>
                    <a:pt x="1551" y="1344"/>
                    <a:pt x="1531" y="1407"/>
                    <a:pt x="1514" y="1471"/>
                  </a:cubicBezTo>
                  <a:cubicBezTo>
                    <a:pt x="1519" y="1508"/>
                    <a:pt x="1521" y="1546"/>
                    <a:pt x="1529" y="1582"/>
                  </a:cubicBezTo>
                  <a:cubicBezTo>
                    <a:pt x="1532" y="1594"/>
                    <a:pt x="1554" y="1636"/>
                    <a:pt x="1559" y="1656"/>
                  </a:cubicBezTo>
                  <a:cubicBezTo>
                    <a:pt x="1565" y="1710"/>
                    <a:pt x="1572" y="1765"/>
                    <a:pt x="1603" y="1811"/>
                  </a:cubicBezTo>
                  <a:cubicBezTo>
                    <a:pt x="1600" y="1858"/>
                    <a:pt x="1604" y="1905"/>
                    <a:pt x="1595" y="1951"/>
                  </a:cubicBezTo>
                  <a:cubicBezTo>
                    <a:pt x="1592" y="1968"/>
                    <a:pt x="1576" y="1980"/>
                    <a:pt x="1566" y="1995"/>
                  </a:cubicBezTo>
                  <a:cubicBezTo>
                    <a:pt x="1561" y="2002"/>
                    <a:pt x="1551" y="2017"/>
                    <a:pt x="1551" y="2017"/>
                  </a:cubicBezTo>
                  <a:cubicBezTo>
                    <a:pt x="1538" y="2058"/>
                    <a:pt x="1517" y="2107"/>
                    <a:pt x="1492" y="2143"/>
                  </a:cubicBezTo>
                  <a:cubicBezTo>
                    <a:pt x="1490" y="2153"/>
                    <a:pt x="1489" y="2163"/>
                    <a:pt x="1485" y="2173"/>
                  </a:cubicBezTo>
                  <a:cubicBezTo>
                    <a:pt x="1481" y="2183"/>
                    <a:pt x="1473" y="2191"/>
                    <a:pt x="1470" y="2202"/>
                  </a:cubicBezTo>
                  <a:cubicBezTo>
                    <a:pt x="1465" y="2221"/>
                    <a:pt x="1466" y="2241"/>
                    <a:pt x="1463" y="2261"/>
                  </a:cubicBezTo>
                  <a:cubicBezTo>
                    <a:pt x="1459" y="2284"/>
                    <a:pt x="1453" y="2306"/>
                    <a:pt x="1448" y="2328"/>
                  </a:cubicBezTo>
                  <a:cubicBezTo>
                    <a:pt x="1445" y="2340"/>
                    <a:pt x="1440" y="2365"/>
                    <a:pt x="1440" y="2365"/>
                  </a:cubicBezTo>
                  <a:cubicBezTo>
                    <a:pt x="1425" y="2510"/>
                    <a:pt x="1435" y="2454"/>
                    <a:pt x="1418" y="2534"/>
                  </a:cubicBezTo>
                  <a:cubicBezTo>
                    <a:pt x="1422" y="2679"/>
                    <a:pt x="1400" y="2831"/>
                    <a:pt x="1485" y="2955"/>
                  </a:cubicBezTo>
                  <a:cubicBezTo>
                    <a:pt x="1507" y="3051"/>
                    <a:pt x="1552" y="3203"/>
                    <a:pt x="1610" y="3280"/>
                  </a:cubicBezTo>
                  <a:cubicBezTo>
                    <a:pt x="1617" y="3312"/>
                    <a:pt x="1629" y="3331"/>
                    <a:pt x="1640" y="3361"/>
                  </a:cubicBezTo>
                  <a:cubicBezTo>
                    <a:pt x="1649" y="3418"/>
                    <a:pt x="1682" y="3468"/>
                    <a:pt x="1714" y="3517"/>
                  </a:cubicBezTo>
                  <a:cubicBezTo>
                    <a:pt x="1724" y="3570"/>
                    <a:pt x="1749" y="3612"/>
                    <a:pt x="1765" y="3664"/>
                  </a:cubicBezTo>
                  <a:cubicBezTo>
                    <a:pt x="1767" y="3671"/>
                    <a:pt x="1780" y="3670"/>
                    <a:pt x="1787" y="3672"/>
                  </a:cubicBezTo>
                  <a:cubicBezTo>
                    <a:pt x="1817" y="3681"/>
                    <a:pt x="1836" y="3681"/>
                    <a:pt x="1869" y="3686"/>
                  </a:cubicBezTo>
                  <a:cubicBezTo>
                    <a:pt x="1900" y="3697"/>
                    <a:pt x="1908" y="3719"/>
                    <a:pt x="1928" y="3745"/>
                  </a:cubicBezTo>
                  <a:cubicBezTo>
                    <a:pt x="1902" y="3841"/>
                    <a:pt x="1843" y="3821"/>
                    <a:pt x="1743" y="3827"/>
                  </a:cubicBezTo>
                  <a:cubicBezTo>
                    <a:pt x="1709" y="3838"/>
                    <a:pt x="1674" y="3837"/>
                    <a:pt x="1640" y="3849"/>
                  </a:cubicBezTo>
                  <a:cubicBezTo>
                    <a:pt x="1255" y="3842"/>
                    <a:pt x="1346" y="3869"/>
                    <a:pt x="1167" y="3827"/>
                  </a:cubicBezTo>
                  <a:cubicBezTo>
                    <a:pt x="1144" y="3804"/>
                    <a:pt x="1131" y="3800"/>
                    <a:pt x="1101" y="3790"/>
                  </a:cubicBezTo>
                  <a:cubicBezTo>
                    <a:pt x="1086" y="3749"/>
                    <a:pt x="1115" y="3733"/>
                    <a:pt x="1152" y="3723"/>
                  </a:cubicBezTo>
                  <a:cubicBezTo>
                    <a:pt x="1164" y="3720"/>
                    <a:pt x="1189" y="3716"/>
                    <a:pt x="1189" y="371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85" name="Freeform 565">
              <a:extLst>
                <a:ext uri="{FF2B5EF4-FFF2-40B4-BE49-F238E27FC236}">
                  <a16:creationId xmlns:a16="http://schemas.microsoft.com/office/drawing/2014/main" id="{0B1A77DC-3CDB-4D5E-A63B-576631E5EB90}"/>
                </a:ext>
              </a:extLst>
            </p:cNvPr>
            <p:cNvSpPr>
              <a:spLocks/>
            </p:cNvSpPr>
            <p:nvPr/>
          </p:nvSpPr>
          <p:spPr bwMode="auto">
            <a:xfrm rot="-2155195">
              <a:off x="3456" y="2181"/>
              <a:ext cx="96" cy="290"/>
            </a:xfrm>
            <a:custGeom>
              <a:avLst/>
              <a:gdLst>
                <a:gd name="T0" fmla="*/ 332 w 524"/>
                <a:gd name="T1" fmla="*/ 1504 h 1580"/>
                <a:gd name="T2" fmla="*/ 362 w 524"/>
                <a:gd name="T3" fmla="*/ 1438 h 1580"/>
                <a:gd name="T4" fmla="*/ 362 w 524"/>
                <a:gd name="T5" fmla="*/ 1194 h 1580"/>
                <a:gd name="T6" fmla="*/ 332 w 524"/>
                <a:gd name="T7" fmla="*/ 1172 h 1580"/>
                <a:gd name="T8" fmla="*/ 295 w 524"/>
                <a:gd name="T9" fmla="*/ 1142 h 1580"/>
                <a:gd name="T10" fmla="*/ 251 w 524"/>
                <a:gd name="T11" fmla="*/ 1076 h 1580"/>
                <a:gd name="T12" fmla="*/ 236 w 524"/>
                <a:gd name="T13" fmla="*/ 1054 h 1580"/>
                <a:gd name="T14" fmla="*/ 221 w 524"/>
                <a:gd name="T15" fmla="*/ 1032 h 1580"/>
                <a:gd name="T16" fmla="*/ 110 w 524"/>
                <a:gd name="T17" fmla="*/ 884 h 1580"/>
                <a:gd name="T18" fmla="*/ 74 w 524"/>
                <a:gd name="T19" fmla="*/ 847 h 1580"/>
                <a:gd name="T20" fmla="*/ 0 w 524"/>
                <a:gd name="T21" fmla="*/ 751 h 1580"/>
                <a:gd name="T22" fmla="*/ 74 w 524"/>
                <a:gd name="T23" fmla="*/ 751 h 1580"/>
                <a:gd name="T24" fmla="*/ 96 w 524"/>
                <a:gd name="T25" fmla="*/ 766 h 1580"/>
                <a:gd name="T26" fmla="*/ 140 w 524"/>
                <a:gd name="T27" fmla="*/ 780 h 1580"/>
                <a:gd name="T28" fmla="*/ 206 w 524"/>
                <a:gd name="T29" fmla="*/ 817 h 1580"/>
                <a:gd name="T30" fmla="*/ 295 w 524"/>
                <a:gd name="T31" fmla="*/ 869 h 1580"/>
                <a:gd name="T32" fmla="*/ 288 w 524"/>
                <a:gd name="T33" fmla="*/ 817 h 1580"/>
                <a:gd name="T34" fmla="*/ 258 w 524"/>
                <a:gd name="T35" fmla="*/ 773 h 1580"/>
                <a:gd name="T36" fmla="*/ 206 w 524"/>
                <a:gd name="T37" fmla="*/ 692 h 1580"/>
                <a:gd name="T38" fmla="*/ 273 w 524"/>
                <a:gd name="T39" fmla="*/ 670 h 1580"/>
                <a:gd name="T40" fmla="*/ 325 w 524"/>
                <a:gd name="T41" fmla="*/ 788 h 1580"/>
                <a:gd name="T42" fmla="*/ 362 w 524"/>
                <a:gd name="T43" fmla="*/ 795 h 1580"/>
                <a:gd name="T44" fmla="*/ 369 w 524"/>
                <a:gd name="T45" fmla="*/ 744 h 1580"/>
                <a:gd name="T46" fmla="*/ 362 w 524"/>
                <a:gd name="T47" fmla="*/ 559 h 1580"/>
                <a:gd name="T48" fmla="*/ 325 w 524"/>
                <a:gd name="T49" fmla="*/ 463 h 1580"/>
                <a:gd name="T50" fmla="*/ 280 w 524"/>
                <a:gd name="T51" fmla="*/ 360 h 1580"/>
                <a:gd name="T52" fmla="*/ 273 w 524"/>
                <a:gd name="T53" fmla="*/ 323 h 1580"/>
                <a:gd name="T54" fmla="*/ 258 w 524"/>
                <a:gd name="T55" fmla="*/ 293 h 1580"/>
                <a:gd name="T56" fmla="*/ 214 w 524"/>
                <a:gd name="T57" fmla="*/ 138 h 1580"/>
                <a:gd name="T58" fmla="*/ 199 w 524"/>
                <a:gd name="T59" fmla="*/ 79 h 1580"/>
                <a:gd name="T60" fmla="*/ 170 w 524"/>
                <a:gd name="T61" fmla="*/ 35 h 1580"/>
                <a:gd name="T62" fmla="*/ 177 w 524"/>
                <a:gd name="T63" fmla="*/ 5 h 1580"/>
                <a:gd name="T64" fmla="*/ 236 w 524"/>
                <a:gd name="T65" fmla="*/ 20 h 1580"/>
                <a:gd name="T66" fmla="*/ 266 w 524"/>
                <a:gd name="T67" fmla="*/ 101 h 1580"/>
                <a:gd name="T68" fmla="*/ 288 w 524"/>
                <a:gd name="T69" fmla="*/ 145 h 1580"/>
                <a:gd name="T70" fmla="*/ 332 w 524"/>
                <a:gd name="T71" fmla="*/ 72 h 1580"/>
                <a:gd name="T72" fmla="*/ 339 w 524"/>
                <a:gd name="T73" fmla="*/ 27 h 1580"/>
                <a:gd name="T74" fmla="*/ 406 w 524"/>
                <a:gd name="T75" fmla="*/ 49 h 1580"/>
                <a:gd name="T76" fmla="*/ 398 w 524"/>
                <a:gd name="T77" fmla="*/ 123 h 1580"/>
                <a:gd name="T78" fmla="*/ 369 w 524"/>
                <a:gd name="T79" fmla="*/ 168 h 1580"/>
                <a:gd name="T80" fmla="*/ 354 w 524"/>
                <a:gd name="T81" fmla="*/ 219 h 1580"/>
                <a:gd name="T82" fmla="*/ 391 w 524"/>
                <a:gd name="T83" fmla="*/ 382 h 1580"/>
                <a:gd name="T84" fmla="*/ 428 w 524"/>
                <a:gd name="T85" fmla="*/ 448 h 1580"/>
                <a:gd name="T86" fmla="*/ 450 w 524"/>
                <a:gd name="T87" fmla="*/ 522 h 1580"/>
                <a:gd name="T88" fmla="*/ 369 w 524"/>
                <a:gd name="T89" fmla="*/ 950 h 1580"/>
                <a:gd name="T90" fmla="*/ 472 w 524"/>
                <a:gd name="T91" fmla="*/ 1150 h 1580"/>
                <a:gd name="T92" fmla="*/ 509 w 524"/>
                <a:gd name="T93" fmla="*/ 1489 h 1580"/>
                <a:gd name="T94" fmla="*/ 421 w 524"/>
                <a:gd name="T95" fmla="*/ 1541 h 1580"/>
                <a:gd name="T96" fmla="*/ 332 w 524"/>
                <a:gd name="T97" fmla="*/ 1504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4" h="1580">
                  <a:moveTo>
                    <a:pt x="332" y="1504"/>
                  </a:moveTo>
                  <a:cubicBezTo>
                    <a:pt x="340" y="1479"/>
                    <a:pt x="347" y="1460"/>
                    <a:pt x="362" y="1438"/>
                  </a:cubicBezTo>
                  <a:cubicBezTo>
                    <a:pt x="384" y="1366"/>
                    <a:pt x="411" y="1253"/>
                    <a:pt x="362" y="1194"/>
                  </a:cubicBezTo>
                  <a:cubicBezTo>
                    <a:pt x="354" y="1185"/>
                    <a:pt x="341" y="1181"/>
                    <a:pt x="332" y="1172"/>
                  </a:cubicBezTo>
                  <a:cubicBezTo>
                    <a:pt x="297" y="1138"/>
                    <a:pt x="339" y="1158"/>
                    <a:pt x="295" y="1142"/>
                  </a:cubicBezTo>
                  <a:cubicBezTo>
                    <a:pt x="261" y="1091"/>
                    <a:pt x="276" y="1113"/>
                    <a:pt x="251" y="1076"/>
                  </a:cubicBezTo>
                  <a:cubicBezTo>
                    <a:pt x="246" y="1069"/>
                    <a:pt x="241" y="1061"/>
                    <a:pt x="236" y="1054"/>
                  </a:cubicBezTo>
                  <a:cubicBezTo>
                    <a:pt x="231" y="1047"/>
                    <a:pt x="221" y="1032"/>
                    <a:pt x="221" y="1032"/>
                  </a:cubicBezTo>
                  <a:cubicBezTo>
                    <a:pt x="205" y="978"/>
                    <a:pt x="168" y="902"/>
                    <a:pt x="110" y="884"/>
                  </a:cubicBezTo>
                  <a:cubicBezTo>
                    <a:pt x="75" y="830"/>
                    <a:pt x="119" y="892"/>
                    <a:pt x="74" y="847"/>
                  </a:cubicBezTo>
                  <a:cubicBezTo>
                    <a:pt x="46" y="819"/>
                    <a:pt x="24" y="783"/>
                    <a:pt x="0" y="751"/>
                  </a:cubicBezTo>
                  <a:cubicBezTo>
                    <a:pt x="33" y="728"/>
                    <a:pt x="35" y="742"/>
                    <a:pt x="74" y="751"/>
                  </a:cubicBezTo>
                  <a:cubicBezTo>
                    <a:pt x="81" y="756"/>
                    <a:pt x="88" y="762"/>
                    <a:pt x="96" y="766"/>
                  </a:cubicBezTo>
                  <a:cubicBezTo>
                    <a:pt x="110" y="772"/>
                    <a:pt x="140" y="780"/>
                    <a:pt x="140" y="780"/>
                  </a:cubicBezTo>
                  <a:cubicBezTo>
                    <a:pt x="190" y="814"/>
                    <a:pt x="167" y="805"/>
                    <a:pt x="206" y="817"/>
                  </a:cubicBezTo>
                  <a:cubicBezTo>
                    <a:pt x="236" y="856"/>
                    <a:pt x="251" y="855"/>
                    <a:pt x="295" y="869"/>
                  </a:cubicBezTo>
                  <a:cubicBezTo>
                    <a:pt x="293" y="852"/>
                    <a:pt x="294" y="833"/>
                    <a:pt x="288" y="817"/>
                  </a:cubicBezTo>
                  <a:cubicBezTo>
                    <a:pt x="282" y="800"/>
                    <a:pt x="258" y="773"/>
                    <a:pt x="258" y="773"/>
                  </a:cubicBezTo>
                  <a:cubicBezTo>
                    <a:pt x="248" y="741"/>
                    <a:pt x="234" y="710"/>
                    <a:pt x="206" y="692"/>
                  </a:cubicBezTo>
                  <a:cubicBezTo>
                    <a:pt x="187" y="633"/>
                    <a:pt x="244" y="659"/>
                    <a:pt x="273" y="670"/>
                  </a:cubicBezTo>
                  <a:cubicBezTo>
                    <a:pt x="293" y="709"/>
                    <a:pt x="300" y="751"/>
                    <a:pt x="325" y="788"/>
                  </a:cubicBezTo>
                  <a:cubicBezTo>
                    <a:pt x="329" y="800"/>
                    <a:pt x="335" y="844"/>
                    <a:pt x="362" y="795"/>
                  </a:cubicBezTo>
                  <a:cubicBezTo>
                    <a:pt x="370" y="780"/>
                    <a:pt x="367" y="761"/>
                    <a:pt x="369" y="744"/>
                  </a:cubicBezTo>
                  <a:cubicBezTo>
                    <a:pt x="367" y="682"/>
                    <a:pt x="366" y="621"/>
                    <a:pt x="362" y="559"/>
                  </a:cubicBezTo>
                  <a:cubicBezTo>
                    <a:pt x="360" y="526"/>
                    <a:pt x="339" y="492"/>
                    <a:pt x="325" y="463"/>
                  </a:cubicBezTo>
                  <a:cubicBezTo>
                    <a:pt x="307" y="426"/>
                    <a:pt x="306" y="394"/>
                    <a:pt x="280" y="360"/>
                  </a:cubicBezTo>
                  <a:cubicBezTo>
                    <a:pt x="278" y="348"/>
                    <a:pt x="277" y="335"/>
                    <a:pt x="273" y="323"/>
                  </a:cubicBezTo>
                  <a:cubicBezTo>
                    <a:pt x="270" y="312"/>
                    <a:pt x="261" y="304"/>
                    <a:pt x="258" y="293"/>
                  </a:cubicBezTo>
                  <a:cubicBezTo>
                    <a:pt x="242" y="240"/>
                    <a:pt x="234" y="190"/>
                    <a:pt x="214" y="138"/>
                  </a:cubicBezTo>
                  <a:cubicBezTo>
                    <a:pt x="207" y="119"/>
                    <a:pt x="208" y="97"/>
                    <a:pt x="199" y="79"/>
                  </a:cubicBezTo>
                  <a:cubicBezTo>
                    <a:pt x="191" y="63"/>
                    <a:pt x="170" y="35"/>
                    <a:pt x="170" y="35"/>
                  </a:cubicBezTo>
                  <a:cubicBezTo>
                    <a:pt x="172" y="25"/>
                    <a:pt x="168" y="10"/>
                    <a:pt x="177" y="5"/>
                  </a:cubicBezTo>
                  <a:cubicBezTo>
                    <a:pt x="186" y="0"/>
                    <a:pt x="225" y="16"/>
                    <a:pt x="236" y="20"/>
                  </a:cubicBezTo>
                  <a:cubicBezTo>
                    <a:pt x="245" y="50"/>
                    <a:pt x="248" y="75"/>
                    <a:pt x="266" y="101"/>
                  </a:cubicBezTo>
                  <a:cubicBezTo>
                    <a:pt x="267" y="103"/>
                    <a:pt x="279" y="149"/>
                    <a:pt x="288" y="145"/>
                  </a:cubicBezTo>
                  <a:cubicBezTo>
                    <a:pt x="298" y="140"/>
                    <a:pt x="324" y="87"/>
                    <a:pt x="332" y="72"/>
                  </a:cubicBezTo>
                  <a:cubicBezTo>
                    <a:pt x="334" y="57"/>
                    <a:pt x="327" y="37"/>
                    <a:pt x="339" y="27"/>
                  </a:cubicBezTo>
                  <a:cubicBezTo>
                    <a:pt x="348" y="19"/>
                    <a:pt x="398" y="45"/>
                    <a:pt x="406" y="49"/>
                  </a:cubicBezTo>
                  <a:cubicBezTo>
                    <a:pt x="427" y="81"/>
                    <a:pt x="419" y="93"/>
                    <a:pt x="398" y="123"/>
                  </a:cubicBezTo>
                  <a:cubicBezTo>
                    <a:pt x="378" y="207"/>
                    <a:pt x="409" y="108"/>
                    <a:pt x="369" y="168"/>
                  </a:cubicBezTo>
                  <a:cubicBezTo>
                    <a:pt x="359" y="183"/>
                    <a:pt x="360" y="202"/>
                    <a:pt x="354" y="219"/>
                  </a:cubicBezTo>
                  <a:cubicBezTo>
                    <a:pt x="368" y="273"/>
                    <a:pt x="377" y="328"/>
                    <a:pt x="391" y="382"/>
                  </a:cubicBezTo>
                  <a:cubicBezTo>
                    <a:pt x="398" y="406"/>
                    <a:pt x="428" y="448"/>
                    <a:pt x="428" y="448"/>
                  </a:cubicBezTo>
                  <a:cubicBezTo>
                    <a:pt x="436" y="473"/>
                    <a:pt x="444" y="496"/>
                    <a:pt x="450" y="522"/>
                  </a:cubicBezTo>
                  <a:cubicBezTo>
                    <a:pt x="445" y="799"/>
                    <a:pt x="524" y="852"/>
                    <a:pt x="369" y="950"/>
                  </a:cubicBezTo>
                  <a:cubicBezTo>
                    <a:pt x="341" y="1037"/>
                    <a:pt x="431" y="1085"/>
                    <a:pt x="472" y="1150"/>
                  </a:cubicBezTo>
                  <a:cubicBezTo>
                    <a:pt x="477" y="1264"/>
                    <a:pt x="474" y="1380"/>
                    <a:pt x="509" y="1489"/>
                  </a:cubicBezTo>
                  <a:cubicBezTo>
                    <a:pt x="485" y="1514"/>
                    <a:pt x="454" y="1530"/>
                    <a:pt x="421" y="1541"/>
                  </a:cubicBezTo>
                  <a:cubicBezTo>
                    <a:pt x="362" y="1580"/>
                    <a:pt x="348" y="1555"/>
                    <a:pt x="332" y="150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86" name="Freeform 566">
              <a:extLst>
                <a:ext uri="{FF2B5EF4-FFF2-40B4-BE49-F238E27FC236}">
                  <a16:creationId xmlns:a16="http://schemas.microsoft.com/office/drawing/2014/main" id="{AD10E03B-CBAF-40DC-BFB0-718E19B715D3}"/>
                </a:ext>
              </a:extLst>
            </p:cNvPr>
            <p:cNvSpPr>
              <a:spLocks/>
            </p:cNvSpPr>
            <p:nvPr/>
          </p:nvSpPr>
          <p:spPr bwMode="auto">
            <a:xfrm rot="-1621851">
              <a:off x="4464" y="624"/>
              <a:ext cx="116" cy="248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87" name="Freeform 567">
              <a:extLst>
                <a:ext uri="{FF2B5EF4-FFF2-40B4-BE49-F238E27FC236}">
                  <a16:creationId xmlns:a16="http://schemas.microsoft.com/office/drawing/2014/main" id="{B00E151C-A38F-4673-B8A0-0B09810A3259}"/>
                </a:ext>
              </a:extLst>
            </p:cNvPr>
            <p:cNvSpPr>
              <a:spLocks/>
            </p:cNvSpPr>
            <p:nvPr/>
          </p:nvSpPr>
          <p:spPr bwMode="auto">
            <a:xfrm rot="-1621851">
              <a:off x="3516" y="1538"/>
              <a:ext cx="90" cy="192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88" name="Freeform 568">
              <a:extLst>
                <a:ext uri="{FF2B5EF4-FFF2-40B4-BE49-F238E27FC236}">
                  <a16:creationId xmlns:a16="http://schemas.microsoft.com/office/drawing/2014/main" id="{A063CF5F-C175-40E4-B547-F69AD3E8F20A}"/>
                </a:ext>
              </a:extLst>
            </p:cNvPr>
            <p:cNvSpPr>
              <a:spLocks/>
            </p:cNvSpPr>
            <p:nvPr/>
          </p:nvSpPr>
          <p:spPr bwMode="auto">
            <a:xfrm rot="104914" flipH="1">
              <a:off x="4704" y="576"/>
              <a:ext cx="190" cy="576"/>
            </a:xfrm>
            <a:custGeom>
              <a:avLst/>
              <a:gdLst>
                <a:gd name="T0" fmla="*/ 332 w 524"/>
                <a:gd name="T1" fmla="*/ 1504 h 1580"/>
                <a:gd name="T2" fmla="*/ 362 w 524"/>
                <a:gd name="T3" fmla="*/ 1438 h 1580"/>
                <a:gd name="T4" fmla="*/ 362 w 524"/>
                <a:gd name="T5" fmla="*/ 1194 h 1580"/>
                <a:gd name="T6" fmla="*/ 332 w 524"/>
                <a:gd name="T7" fmla="*/ 1172 h 1580"/>
                <a:gd name="T8" fmla="*/ 295 w 524"/>
                <a:gd name="T9" fmla="*/ 1142 h 1580"/>
                <a:gd name="T10" fmla="*/ 251 w 524"/>
                <a:gd name="T11" fmla="*/ 1076 h 1580"/>
                <a:gd name="T12" fmla="*/ 236 w 524"/>
                <a:gd name="T13" fmla="*/ 1054 h 1580"/>
                <a:gd name="T14" fmla="*/ 221 w 524"/>
                <a:gd name="T15" fmla="*/ 1032 h 1580"/>
                <a:gd name="T16" fmla="*/ 110 w 524"/>
                <a:gd name="T17" fmla="*/ 884 h 1580"/>
                <a:gd name="T18" fmla="*/ 74 w 524"/>
                <a:gd name="T19" fmla="*/ 847 h 1580"/>
                <a:gd name="T20" fmla="*/ 0 w 524"/>
                <a:gd name="T21" fmla="*/ 751 h 1580"/>
                <a:gd name="T22" fmla="*/ 74 w 524"/>
                <a:gd name="T23" fmla="*/ 751 h 1580"/>
                <a:gd name="T24" fmla="*/ 96 w 524"/>
                <a:gd name="T25" fmla="*/ 766 h 1580"/>
                <a:gd name="T26" fmla="*/ 140 w 524"/>
                <a:gd name="T27" fmla="*/ 780 h 1580"/>
                <a:gd name="T28" fmla="*/ 206 w 524"/>
                <a:gd name="T29" fmla="*/ 817 h 1580"/>
                <a:gd name="T30" fmla="*/ 295 w 524"/>
                <a:gd name="T31" fmla="*/ 869 h 1580"/>
                <a:gd name="T32" fmla="*/ 288 w 524"/>
                <a:gd name="T33" fmla="*/ 817 h 1580"/>
                <a:gd name="T34" fmla="*/ 258 w 524"/>
                <a:gd name="T35" fmla="*/ 773 h 1580"/>
                <a:gd name="T36" fmla="*/ 206 w 524"/>
                <a:gd name="T37" fmla="*/ 692 h 1580"/>
                <a:gd name="T38" fmla="*/ 273 w 524"/>
                <a:gd name="T39" fmla="*/ 670 h 1580"/>
                <a:gd name="T40" fmla="*/ 325 w 524"/>
                <a:gd name="T41" fmla="*/ 788 h 1580"/>
                <a:gd name="T42" fmla="*/ 362 w 524"/>
                <a:gd name="T43" fmla="*/ 795 h 1580"/>
                <a:gd name="T44" fmla="*/ 369 w 524"/>
                <a:gd name="T45" fmla="*/ 744 h 1580"/>
                <a:gd name="T46" fmla="*/ 362 w 524"/>
                <a:gd name="T47" fmla="*/ 559 h 1580"/>
                <a:gd name="T48" fmla="*/ 325 w 524"/>
                <a:gd name="T49" fmla="*/ 463 h 1580"/>
                <a:gd name="T50" fmla="*/ 280 w 524"/>
                <a:gd name="T51" fmla="*/ 360 h 1580"/>
                <a:gd name="T52" fmla="*/ 273 w 524"/>
                <a:gd name="T53" fmla="*/ 323 h 1580"/>
                <a:gd name="T54" fmla="*/ 258 w 524"/>
                <a:gd name="T55" fmla="*/ 293 h 1580"/>
                <a:gd name="T56" fmla="*/ 214 w 524"/>
                <a:gd name="T57" fmla="*/ 138 h 1580"/>
                <a:gd name="T58" fmla="*/ 199 w 524"/>
                <a:gd name="T59" fmla="*/ 79 h 1580"/>
                <a:gd name="T60" fmla="*/ 170 w 524"/>
                <a:gd name="T61" fmla="*/ 35 h 1580"/>
                <a:gd name="T62" fmla="*/ 177 w 524"/>
                <a:gd name="T63" fmla="*/ 5 h 1580"/>
                <a:gd name="T64" fmla="*/ 236 w 524"/>
                <a:gd name="T65" fmla="*/ 20 h 1580"/>
                <a:gd name="T66" fmla="*/ 266 w 524"/>
                <a:gd name="T67" fmla="*/ 101 h 1580"/>
                <a:gd name="T68" fmla="*/ 288 w 524"/>
                <a:gd name="T69" fmla="*/ 145 h 1580"/>
                <a:gd name="T70" fmla="*/ 332 w 524"/>
                <a:gd name="T71" fmla="*/ 72 h 1580"/>
                <a:gd name="T72" fmla="*/ 339 w 524"/>
                <a:gd name="T73" fmla="*/ 27 h 1580"/>
                <a:gd name="T74" fmla="*/ 406 w 524"/>
                <a:gd name="T75" fmla="*/ 49 h 1580"/>
                <a:gd name="T76" fmla="*/ 398 w 524"/>
                <a:gd name="T77" fmla="*/ 123 h 1580"/>
                <a:gd name="T78" fmla="*/ 369 w 524"/>
                <a:gd name="T79" fmla="*/ 168 h 1580"/>
                <a:gd name="T80" fmla="*/ 354 w 524"/>
                <a:gd name="T81" fmla="*/ 219 h 1580"/>
                <a:gd name="T82" fmla="*/ 391 w 524"/>
                <a:gd name="T83" fmla="*/ 382 h 1580"/>
                <a:gd name="T84" fmla="*/ 428 w 524"/>
                <a:gd name="T85" fmla="*/ 448 h 1580"/>
                <a:gd name="T86" fmla="*/ 450 w 524"/>
                <a:gd name="T87" fmla="*/ 522 h 1580"/>
                <a:gd name="T88" fmla="*/ 369 w 524"/>
                <a:gd name="T89" fmla="*/ 950 h 1580"/>
                <a:gd name="T90" fmla="*/ 472 w 524"/>
                <a:gd name="T91" fmla="*/ 1150 h 1580"/>
                <a:gd name="T92" fmla="*/ 509 w 524"/>
                <a:gd name="T93" fmla="*/ 1489 h 1580"/>
                <a:gd name="T94" fmla="*/ 421 w 524"/>
                <a:gd name="T95" fmla="*/ 1541 h 1580"/>
                <a:gd name="T96" fmla="*/ 332 w 524"/>
                <a:gd name="T97" fmla="*/ 1504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4" h="1580">
                  <a:moveTo>
                    <a:pt x="332" y="1504"/>
                  </a:moveTo>
                  <a:cubicBezTo>
                    <a:pt x="340" y="1479"/>
                    <a:pt x="347" y="1460"/>
                    <a:pt x="362" y="1438"/>
                  </a:cubicBezTo>
                  <a:cubicBezTo>
                    <a:pt x="384" y="1366"/>
                    <a:pt x="411" y="1253"/>
                    <a:pt x="362" y="1194"/>
                  </a:cubicBezTo>
                  <a:cubicBezTo>
                    <a:pt x="354" y="1185"/>
                    <a:pt x="341" y="1181"/>
                    <a:pt x="332" y="1172"/>
                  </a:cubicBezTo>
                  <a:cubicBezTo>
                    <a:pt x="297" y="1138"/>
                    <a:pt x="339" y="1158"/>
                    <a:pt x="295" y="1142"/>
                  </a:cubicBezTo>
                  <a:cubicBezTo>
                    <a:pt x="261" y="1091"/>
                    <a:pt x="276" y="1113"/>
                    <a:pt x="251" y="1076"/>
                  </a:cubicBezTo>
                  <a:cubicBezTo>
                    <a:pt x="246" y="1069"/>
                    <a:pt x="241" y="1061"/>
                    <a:pt x="236" y="1054"/>
                  </a:cubicBezTo>
                  <a:cubicBezTo>
                    <a:pt x="231" y="1047"/>
                    <a:pt x="221" y="1032"/>
                    <a:pt x="221" y="1032"/>
                  </a:cubicBezTo>
                  <a:cubicBezTo>
                    <a:pt x="205" y="978"/>
                    <a:pt x="168" y="902"/>
                    <a:pt x="110" y="884"/>
                  </a:cubicBezTo>
                  <a:cubicBezTo>
                    <a:pt x="75" y="830"/>
                    <a:pt x="119" y="892"/>
                    <a:pt x="74" y="847"/>
                  </a:cubicBezTo>
                  <a:cubicBezTo>
                    <a:pt x="46" y="819"/>
                    <a:pt x="24" y="783"/>
                    <a:pt x="0" y="751"/>
                  </a:cubicBezTo>
                  <a:cubicBezTo>
                    <a:pt x="33" y="728"/>
                    <a:pt x="35" y="742"/>
                    <a:pt x="74" y="751"/>
                  </a:cubicBezTo>
                  <a:cubicBezTo>
                    <a:pt x="81" y="756"/>
                    <a:pt x="88" y="762"/>
                    <a:pt x="96" y="766"/>
                  </a:cubicBezTo>
                  <a:cubicBezTo>
                    <a:pt x="110" y="772"/>
                    <a:pt x="140" y="780"/>
                    <a:pt x="140" y="780"/>
                  </a:cubicBezTo>
                  <a:cubicBezTo>
                    <a:pt x="190" y="814"/>
                    <a:pt x="167" y="805"/>
                    <a:pt x="206" y="817"/>
                  </a:cubicBezTo>
                  <a:cubicBezTo>
                    <a:pt x="236" y="856"/>
                    <a:pt x="251" y="855"/>
                    <a:pt x="295" y="869"/>
                  </a:cubicBezTo>
                  <a:cubicBezTo>
                    <a:pt x="293" y="852"/>
                    <a:pt x="294" y="833"/>
                    <a:pt x="288" y="817"/>
                  </a:cubicBezTo>
                  <a:cubicBezTo>
                    <a:pt x="282" y="800"/>
                    <a:pt x="258" y="773"/>
                    <a:pt x="258" y="773"/>
                  </a:cubicBezTo>
                  <a:cubicBezTo>
                    <a:pt x="248" y="741"/>
                    <a:pt x="234" y="710"/>
                    <a:pt x="206" y="692"/>
                  </a:cubicBezTo>
                  <a:cubicBezTo>
                    <a:pt x="187" y="633"/>
                    <a:pt x="244" y="659"/>
                    <a:pt x="273" y="670"/>
                  </a:cubicBezTo>
                  <a:cubicBezTo>
                    <a:pt x="293" y="709"/>
                    <a:pt x="300" y="751"/>
                    <a:pt x="325" y="788"/>
                  </a:cubicBezTo>
                  <a:cubicBezTo>
                    <a:pt x="329" y="800"/>
                    <a:pt x="335" y="844"/>
                    <a:pt x="362" y="795"/>
                  </a:cubicBezTo>
                  <a:cubicBezTo>
                    <a:pt x="370" y="780"/>
                    <a:pt x="367" y="761"/>
                    <a:pt x="369" y="744"/>
                  </a:cubicBezTo>
                  <a:cubicBezTo>
                    <a:pt x="367" y="682"/>
                    <a:pt x="366" y="621"/>
                    <a:pt x="362" y="559"/>
                  </a:cubicBezTo>
                  <a:cubicBezTo>
                    <a:pt x="360" y="526"/>
                    <a:pt x="339" y="492"/>
                    <a:pt x="325" y="463"/>
                  </a:cubicBezTo>
                  <a:cubicBezTo>
                    <a:pt x="307" y="426"/>
                    <a:pt x="306" y="394"/>
                    <a:pt x="280" y="360"/>
                  </a:cubicBezTo>
                  <a:cubicBezTo>
                    <a:pt x="278" y="348"/>
                    <a:pt x="277" y="335"/>
                    <a:pt x="273" y="323"/>
                  </a:cubicBezTo>
                  <a:cubicBezTo>
                    <a:pt x="270" y="312"/>
                    <a:pt x="261" y="304"/>
                    <a:pt x="258" y="293"/>
                  </a:cubicBezTo>
                  <a:cubicBezTo>
                    <a:pt x="242" y="240"/>
                    <a:pt x="234" y="190"/>
                    <a:pt x="214" y="138"/>
                  </a:cubicBezTo>
                  <a:cubicBezTo>
                    <a:pt x="207" y="119"/>
                    <a:pt x="208" y="97"/>
                    <a:pt x="199" y="79"/>
                  </a:cubicBezTo>
                  <a:cubicBezTo>
                    <a:pt x="191" y="63"/>
                    <a:pt x="170" y="35"/>
                    <a:pt x="170" y="35"/>
                  </a:cubicBezTo>
                  <a:cubicBezTo>
                    <a:pt x="172" y="25"/>
                    <a:pt x="168" y="10"/>
                    <a:pt x="177" y="5"/>
                  </a:cubicBezTo>
                  <a:cubicBezTo>
                    <a:pt x="186" y="0"/>
                    <a:pt x="225" y="16"/>
                    <a:pt x="236" y="20"/>
                  </a:cubicBezTo>
                  <a:cubicBezTo>
                    <a:pt x="245" y="50"/>
                    <a:pt x="248" y="75"/>
                    <a:pt x="266" y="101"/>
                  </a:cubicBezTo>
                  <a:cubicBezTo>
                    <a:pt x="267" y="103"/>
                    <a:pt x="279" y="149"/>
                    <a:pt x="288" y="145"/>
                  </a:cubicBezTo>
                  <a:cubicBezTo>
                    <a:pt x="298" y="140"/>
                    <a:pt x="324" y="87"/>
                    <a:pt x="332" y="72"/>
                  </a:cubicBezTo>
                  <a:cubicBezTo>
                    <a:pt x="334" y="57"/>
                    <a:pt x="327" y="37"/>
                    <a:pt x="339" y="27"/>
                  </a:cubicBezTo>
                  <a:cubicBezTo>
                    <a:pt x="348" y="19"/>
                    <a:pt x="398" y="45"/>
                    <a:pt x="406" y="49"/>
                  </a:cubicBezTo>
                  <a:cubicBezTo>
                    <a:pt x="427" y="81"/>
                    <a:pt x="419" y="93"/>
                    <a:pt x="398" y="123"/>
                  </a:cubicBezTo>
                  <a:cubicBezTo>
                    <a:pt x="378" y="207"/>
                    <a:pt x="409" y="108"/>
                    <a:pt x="369" y="168"/>
                  </a:cubicBezTo>
                  <a:cubicBezTo>
                    <a:pt x="359" y="183"/>
                    <a:pt x="360" y="202"/>
                    <a:pt x="354" y="219"/>
                  </a:cubicBezTo>
                  <a:cubicBezTo>
                    <a:pt x="368" y="273"/>
                    <a:pt x="377" y="328"/>
                    <a:pt x="391" y="382"/>
                  </a:cubicBezTo>
                  <a:cubicBezTo>
                    <a:pt x="398" y="406"/>
                    <a:pt x="428" y="448"/>
                    <a:pt x="428" y="448"/>
                  </a:cubicBezTo>
                  <a:cubicBezTo>
                    <a:pt x="436" y="473"/>
                    <a:pt x="444" y="496"/>
                    <a:pt x="450" y="522"/>
                  </a:cubicBezTo>
                  <a:cubicBezTo>
                    <a:pt x="445" y="799"/>
                    <a:pt x="524" y="852"/>
                    <a:pt x="369" y="950"/>
                  </a:cubicBezTo>
                  <a:cubicBezTo>
                    <a:pt x="341" y="1037"/>
                    <a:pt x="431" y="1085"/>
                    <a:pt x="472" y="1150"/>
                  </a:cubicBezTo>
                  <a:cubicBezTo>
                    <a:pt x="477" y="1264"/>
                    <a:pt x="474" y="1380"/>
                    <a:pt x="509" y="1489"/>
                  </a:cubicBezTo>
                  <a:cubicBezTo>
                    <a:pt x="485" y="1514"/>
                    <a:pt x="454" y="1530"/>
                    <a:pt x="421" y="1541"/>
                  </a:cubicBezTo>
                  <a:cubicBezTo>
                    <a:pt x="362" y="1580"/>
                    <a:pt x="348" y="1555"/>
                    <a:pt x="332" y="150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89" name="Freeform 569">
              <a:extLst>
                <a:ext uri="{FF2B5EF4-FFF2-40B4-BE49-F238E27FC236}">
                  <a16:creationId xmlns:a16="http://schemas.microsoft.com/office/drawing/2014/main" id="{BA35186D-DE3D-4928-8F21-A62AC289819A}"/>
                </a:ext>
              </a:extLst>
            </p:cNvPr>
            <p:cNvSpPr>
              <a:spLocks/>
            </p:cNvSpPr>
            <p:nvPr/>
          </p:nvSpPr>
          <p:spPr bwMode="auto">
            <a:xfrm rot="2655255">
              <a:off x="4679" y="1584"/>
              <a:ext cx="217" cy="716"/>
            </a:xfrm>
            <a:custGeom>
              <a:avLst/>
              <a:gdLst>
                <a:gd name="T0" fmla="*/ 806 w 946"/>
                <a:gd name="T1" fmla="*/ 2625 h 3117"/>
                <a:gd name="T2" fmla="*/ 784 w 946"/>
                <a:gd name="T3" fmla="*/ 2529 h 3117"/>
                <a:gd name="T4" fmla="*/ 732 w 946"/>
                <a:gd name="T5" fmla="*/ 2352 h 3117"/>
                <a:gd name="T6" fmla="*/ 747 w 946"/>
                <a:gd name="T7" fmla="*/ 2189 h 3117"/>
                <a:gd name="T8" fmla="*/ 799 w 946"/>
                <a:gd name="T9" fmla="*/ 1968 h 3117"/>
                <a:gd name="T10" fmla="*/ 902 w 946"/>
                <a:gd name="T11" fmla="*/ 1768 h 3117"/>
                <a:gd name="T12" fmla="*/ 858 w 946"/>
                <a:gd name="T13" fmla="*/ 1606 h 3117"/>
                <a:gd name="T14" fmla="*/ 762 w 946"/>
                <a:gd name="T15" fmla="*/ 1842 h 3117"/>
                <a:gd name="T16" fmla="*/ 688 w 946"/>
                <a:gd name="T17" fmla="*/ 1960 h 3117"/>
                <a:gd name="T18" fmla="*/ 629 w 946"/>
                <a:gd name="T19" fmla="*/ 2042 h 3117"/>
                <a:gd name="T20" fmla="*/ 533 w 946"/>
                <a:gd name="T21" fmla="*/ 2152 h 3117"/>
                <a:gd name="T22" fmla="*/ 518 w 946"/>
                <a:gd name="T23" fmla="*/ 1798 h 3117"/>
                <a:gd name="T24" fmla="*/ 452 w 946"/>
                <a:gd name="T25" fmla="*/ 1938 h 3117"/>
                <a:gd name="T26" fmla="*/ 400 w 946"/>
                <a:gd name="T27" fmla="*/ 2071 h 3117"/>
                <a:gd name="T28" fmla="*/ 378 w 946"/>
                <a:gd name="T29" fmla="*/ 2352 h 3117"/>
                <a:gd name="T30" fmla="*/ 311 w 946"/>
                <a:gd name="T31" fmla="*/ 2270 h 3117"/>
                <a:gd name="T32" fmla="*/ 289 w 946"/>
                <a:gd name="T33" fmla="*/ 1931 h 3117"/>
                <a:gd name="T34" fmla="*/ 341 w 946"/>
                <a:gd name="T35" fmla="*/ 1842 h 3117"/>
                <a:gd name="T36" fmla="*/ 422 w 946"/>
                <a:gd name="T37" fmla="*/ 1598 h 3117"/>
                <a:gd name="T38" fmla="*/ 459 w 946"/>
                <a:gd name="T39" fmla="*/ 1510 h 3117"/>
                <a:gd name="T40" fmla="*/ 481 w 946"/>
                <a:gd name="T41" fmla="*/ 993 h 3117"/>
                <a:gd name="T42" fmla="*/ 821 w 946"/>
                <a:gd name="T43" fmla="*/ 764 h 3117"/>
                <a:gd name="T44" fmla="*/ 932 w 946"/>
                <a:gd name="T45" fmla="*/ 609 h 3117"/>
                <a:gd name="T46" fmla="*/ 880 w 946"/>
                <a:gd name="T47" fmla="*/ 602 h 3117"/>
                <a:gd name="T48" fmla="*/ 585 w 946"/>
                <a:gd name="T49" fmla="*/ 734 h 3117"/>
                <a:gd name="T50" fmla="*/ 577 w 946"/>
                <a:gd name="T51" fmla="*/ 675 h 3117"/>
                <a:gd name="T52" fmla="*/ 607 w 946"/>
                <a:gd name="T53" fmla="*/ 557 h 3117"/>
                <a:gd name="T54" fmla="*/ 511 w 946"/>
                <a:gd name="T55" fmla="*/ 616 h 3117"/>
                <a:gd name="T56" fmla="*/ 503 w 946"/>
                <a:gd name="T57" fmla="*/ 218 h 3117"/>
                <a:gd name="T58" fmla="*/ 548 w 946"/>
                <a:gd name="T59" fmla="*/ 129 h 3117"/>
                <a:gd name="T60" fmla="*/ 407 w 946"/>
                <a:gd name="T61" fmla="*/ 11 h 3117"/>
                <a:gd name="T62" fmla="*/ 422 w 946"/>
                <a:gd name="T63" fmla="*/ 594 h 3117"/>
                <a:gd name="T64" fmla="*/ 393 w 946"/>
                <a:gd name="T65" fmla="*/ 579 h 3117"/>
                <a:gd name="T66" fmla="*/ 348 w 946"/>
                <a:gd name="T67" fmla="*/ 631 h 3117"/>
                <a:gd name="T68" fmla="*/ 378 w 946"/>
                <a:gd name="T69" fmla="*/ 860 h 3117"/>
                <a:gd name="T70" fmla="*/ 304 w 946"/>
                <a:gd name="T71" fmla="*/ 956 h 3117"/>
                <a:gd name="T72" fmla="*/ 260 w 946"/>
                <a:gd name="T73" fmla="*/ 1074 h 3117"/>
                <a:gd name="T74" fmla="*/ 186 w 946"/>
                <a:gd name="T75" fmla="*/ 1377 h 3117"/>
                <a:gd name="T76" fmla="*/ 156 w 946"/>
                <a:gd name="T77" fmla="*/ 1525 h 3117"/>
                <a:gd name="T78" fmla="*/ 105 w 946"/>
                <a:gd name="T79" fmla="*/ 1621 h 3117"/>
                <a:gd name="T80" fmla="*/ 171 w 946"/>
                <a:gd name="T81" fmla="*/ 1768 h 3117"/>
                <a:gd name="T82" fmla="*/ 141 w 946"/>
                <a:gd name="T83" fmla="*/ 1953 h 3117"/>
                <a:gd name="T84" fmla="*/ 105 w 946"/>
                <a:gd name="T85" fmla="*/ 2182 h 3117"/>
                <a:gd name="T86" fmla="*/ 193 w 946"/>
                <a:gd name="T87" fmla="*/ 2426 h 3117"/>
                <a:gd name="T88" fmla="*/ 319 w 946"/>
                <a:gd name="T89" fmla="*/ 2551 h 3117"/>
                <a:gd name="T90" fmla="*/ 562 w 946"/>
                <a:gd name="T91" fmla="*/ 2669 h 3117"/>
                <a:gd name="T92" fmla="*/ 474 w 946"/>
                <a:gd name="T93" fmla="*/ 2758 h 3117"/>
                <a:gd name="T94" fmla="*/ 562 w 946"/>
                <a:gd name="T95" fmla="*/ 2906 h 3117"/>
                <a:gd name="T96" fmla="*/ 555 w 946"/>
                <a:gd name="T97" fmla="*/ 3038 h 3117"/>
                <a:gd name="T98" fmla="*/ 717 w 946"/>
                <a:gd name="T99" fmla="*/ 3068 h 3117"/>
                <a:gd name="T100" fmla="*/ 850 w 946"/>
                <a:gd name="T101" fmla="*/ 3031 h 3117"/>
                <a:gd name="T102" fmla="*/ 799 w 946"/>
                <a:gd name="T103" fmla="*/ 2920 h 3117"/>
                <a:gd name="T104" fmla="*/ 836 w 946"/>
                <a:gd name="T105" fmla="*/ 2832 h 3117"/>
                <a:gd name="T106" fmla="*/ 813 w 946"/>
                <a:gd name="T107" fmla="*/ 2706 h 3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6" h="3117">
                  <a:moveTo>
                    <a:pt x="813" y="2706"/>
                  </a:moveTo>
                  <a:cubicBezTo>
                    <a:pt x="811" y="2679"/>
                    <a:pt x="812" y="2652"/>
                    <a:pt x="806" y="2625"/>
                  </a:cubicBezTo>
                  <a:cubicBezTo>
                    <a:pt x="804" y="2616"/>
                    <a:pt x="793" y="2612"/>
                    <a:pt x="791" y="2603"/>
                  </a:cubicBezTo>
                  <a:cubicBezTo>
                    <a:pt x="785" y="2579"/>
                    <a:pt x="791" y="2553"/>
                    <a:pt x="784" y="2529"/>
                  </a:cubicBezTo>
                  <a:cubicBezTo>
                    <a:pt x="776" y="2504"/>
                    <a:pt x="754" y="2485"/>
                    <a:pt x="740" y="2462"/>
                  </a:cubicBezTo>
                  <a:cubicBezTo>
                    <a:pt x="752" y="2424"/>
                    <a:pt x="745" y="2389"/>
                    <a:pt x="732" y="2352"/>
                  </a:cubicBezTo>
                  <a:cubicBezTo>
                    <a:pt x="727" y="2337"/>
                    <a:pt x="717" y="2307"/>
                    <a:pt x="717" y="2307"/>
                  </a:cubicBezTo>
                  <a:cubicBezTo>
                    <a:pt x="723" y="2253"/>
                    <a:pt x="719" y="2230"/>
                    <a:pt x="747" y="2189"/>
                  </a:cubicBezTo>
                  <a:cubicBezTo>
                    <a:pt x="764" y="2120"/>
                    <a:pt x="760" y="2104"/>
                    <a:pt x="769" y="2012"/>
                  </a:cubicBezTo>
                  <a:cubicBezTo>
                    <a:pt x="772" y="1987"/>
                    <a:pt x="783" y="1987"/>
                    <a:pt x="799" y="1968"/>
                  </a:cubicBezTo>
                  <a:cubicBezTo>
                    <a:pt x="816" y="1948"/>
                    <a:pt x="821" y="1923"/>
                    <a:pt x="836" y="1901"/>
                  </a:cubicBezTo>
                  <a:cubicBezTo>
                    <a:pt x="849" y="1859"/>
                    <a:pt x="877" y="1805"/>
                    <a:pt x="902" y="1768"/>
                  </a:cubicBezTo>
                  <a:cubicBezTo>
                    <a:pt x="914" y="1718"/>
                    <a:pt x="940" y="1640"/>
                    <a:pt x="880" y="1621"/>
                  </a:cubicBezTo>
                  <a:cubicBezTo>
                    <a:pt x="873" y="1616"/>
                    <a:pt x="867" y="1604"/>
                    <a:pt x="858" y="1606"/>
                  </a:cubicBezTo>
                  <a:cubicBezTo>
                    <a:pt x="841" y="1609"/>
                    <a:pt x="831" y="1669"/>
                    <a:pt x="828" y="1680"/>
                  </a:cubicBezTo>
                  <a:cubicBezTo>
                    <a:pt x="824" y="1734"/>
                    <a:pt x="827" y="1821"/>
                    <a:pt x="762" y="1842"/>
                  </a:cubicBezTo>
                  <a:cubicBezTo>
                    <a:pt x="738" y="1891"/>
                    <a:pt x="756" y="1858"/>
                    <a:pt x="717" y="1916"/>
                  </a:cubicBezTo>
                  <a:cubicBezTo>
                    <a:pt x="707" y="1931"/>
                    <a:pt x="688" y="1960"/>
                    <a:pt x="688" y="1960"/>
                  </a:cubicBezTo>
                  <a:cubicBezTo>
                    <a:pt x="672" y="2010"/>
                    <a:pt x="695" y="1954"/>
                    <a:pt x="658" y="1997"/>
                  </a:cubicBezTo>
                  <a:cubicBezTo>
                    <a:pt x="646" y="2010"/>
                    <a:pt x="639" y="2027"/>
                    <a:pt x="629" y="2042"/>
                  </a:cubicBezTo>
                  <a:cubicBezTo>
                    <a:pt x="583" y="2114"/>
                    <a:pt x="615" y="2242"/>
                    <a:pt x="540" y="2293"/>
                  </a:cubicBezTo>
                  <a:cubicBezTo>
                    <a:pt x="491" y="2260"/>
                    <a:pt x="520" y="2201"/>
                    <a:pt x="533" y="2152"/>
                  </a:cubicBezTo>
                  <a:cubicBezTo>
                    <a:pt x="538" y="2037"/>
                    <a:pt x="540" y="1942"/>
                    <a:pt x="570" y="1835"/>
                  </a:cubicBezTo>
                  <a:cubicBezTo>
                    <a:pt x="561" y="1794"/>
                    <a:pt x="558" y="1783"/>
                    <a:pt x="518" y="1798"/>
                  </a:cubicBezTo>
                  <a:cubicBezTo>
                    <a:pt x="511" y="1820"/>
                    <a:pt x="503" y="1842"/>
                    <a:pt x="496" y="1864"/>
                  </a:cubicBezTo>
                  <a:cubicBezTo>
                    <a:pt x="496" y="1869"/>
                    <a:pt x="502" y="2017"/>
                    <a:pt x="452" y="1938"/>
                  </a:cubicBezTo>
                  <a:cubicBezTo>
                    <a:pt x="422" y="1983"/>
                    <a:pt x="465" y="2031"/>
                    <a:pt x="437" y="2064"/>
                  </a:cubicBezTo>
                  <a:cubicBezTo>
                    <a:pt x="429" y="2074"/>
                    <a:pt x="412" y="2069"/>
                    <a:pt x="400" y="2071"/>
                  </a:cubicBezTo>
                  <a:cubicBezTo>
                    <a:pt x="410" y="2123"/>
                    <a:pt x="417" y="2106"/>
                    <a:pt x="444" y="2145"/>
                  </a:cubicBezTo>
                  <a:cubicBezTo>
                    <a:pt x="439" y="2305"/>
                    <a:pt x="497" y="2375"/>
                    <a:pt x="378" y="2352"/>
                  </a:cubicBezTo>
                  <a:cubicBezTo>
                    <a:pt x="342" y="2327"/>
                    <a:pt x="360" y="2344"/>
                    <a:pt x="326" y="2293"/>
                  </a:cubicBezTo>
                  <a:cubicBezTo>
                    <a:pt x="321" y="2285"/>
                    <a:pt x="311" y="2270"/>
                    <a:pt x="311" y="2270"/>
                  </a:cubicBezTo>
                  <a:cubicBezTo>
                    <a:pt x="301" y="2237"/>
                    <a:pt x="300" y="2222"/>
                    <a:pt x="274" y="2197"/>
                  </a:cubicBezTo>
                  <a:cubicBezTo>
                    <a:pt x="279" y="2108"/>
                    <a:pt x="284" y="2020"/>
                    <a:pt x="289" y="1931"/>
                  </a:cubicBezTo>
                  <a:cubicBezTo>
                    <a:pt x="290" y="1918"/>
                    <a:pt x="305" y="1895"/>
                    <a:pt x="311" y="1886"/>
                  </a:cubicBezTo>
                  <a:cubicBezTo>
                    <a:pt x="321" y="1871"/>
                    <a:pt x="341" y="1842"/>
                    <a:pt x="341" y="1842"/>
                  </a:cubicBezTo>
                  <a:cubicBezTo>
                    <a:pt x="366" y="1764"/>
                    <a:pt x="335" y="1693"/>
                    <a:pt x="393" y="1635"/>
                  </a:cubicBezTo>
                  <a:cubicBezTo>
                    <a:pt x="411" y="1580"/>
                    <a:pt x="385" y="1646"/>
                    <a:pt x="422" y="1598"/>
                  </a:cubicBezTo>
                  <a:cubicBezTo>
                    <a:pt x="427" y="1592"/>
                    <a:pt x="426" y="1583"/>
                    <a:pt x="429" y="1576"/>
                  </a:cubicBezTo>
                  <a:cubicBezTo>
                    <a:pt x="441" y="1553"/>
                    <a:pt x="451" y="1535"/>
                    <a:pt x="459" y="1510"/>
                  </a:cubicBezTo>
                  <a:cubicBezTo>
                    <a:pt x="454" y="1398"/>
                    <a:pt x="453" y="1385"/>
                    <a:pt x="437" y="1303"/>
                  </a:cubicBezTo>
                  <a:cubicBezTo>
                    <a:pt x="451" y="1196"/>
                    <a:pt x="448" y="1095"/>
                    <a:pt x="481" y="993"/>
                  </a:cubicBezTo>
                  <a:cubicBezTo>
                    <a:pt x="489" y="944"/>
                    <a:pt x="486" y="930"/>
                    <a:pt x="525" y="904"/>
                  </a:cubicBezTo>
                  <a:cubicBezTo>
                    <a:pt x="577" y="761"/>
                    <a:pt x="682" y="771"/>
                    <a:pt x="821" y="764"/>
                  </a:cubicBezTo>
                  <a:cubicBezTo>
                    <a:pt x="839" y="752"/>
                    <a:pt x="863" y="748"/>
                    <a:pt x="880" y="734"/>
                  </a:cubicBezTo>
                  <a:cubicBezTo>
                    <a:pt x="907" y="711"/>
                    <a:pt x="920" y="642"/>
                    <a:pt x="932" y="609"/>
                  </a:cubicBezTo>
                  <a:cubicBezTo>
                    <a:pt x="929" y="573"/>
                    <a:pt x="946" y="479"/>
                    <a:pt x="887" y="498"/>
                  </a:cubicBezTo>
                  <a:cubicBezTo>
                    <a:pt x="885" y="533"/>
                    <a:pt x="888" y="568"/>
                    <a:pt x="880" y="602"/>
                  </a:cubicBezTo>
                  <a:cubicBezTo>
                    <a:pt x="864" y="668"/>
                    <a:pt x="784" y="672"/>
                    <a:pt x="732" y="683"/>
                  </a:cubicBezTo>
                  <a:cubicBezTo>
                    <a:pt x="688" y="713"/>
                    <a:pt x="637" y="726"/>
                    <a:pt x="585" y="734"/>
                  </a:cubicBezTo>
                  <a:cubicBezTo>
                    <a:pt x="579" y="736"/>
                    <a:pt x="539" y="758"/>
                    <a:pt x="548" y="720"/>
                  </a:cubicBezTo>
                  <a:cubicBezTo>
                    <a:pt x="552" y="703"/>
                    <a:pt x="562" y="685"/>
                    <a:pt x="577" y="675"/>
                  </a:cubicBezTo>
                  <a:cubicBezTo>
                    <a:pt x="592" y="665"/>
                    <a:pt x="621" y="646"/>
                    <a:pt x="621" y="646"/>
                  </a:cubicBezTo>
                  <a:cubicBezTo>
                    <a:pt x="634" y="610"/>
                    <a:pt x="656" y="575"/>
                    <a:pt x="607" y="557"/>
                  </a:cubicBezTo>
                  <a:cubicBezTo>
                    <a:pt x="581" y="575"/>
                    <a:pt x="581" y="591"/>
                    <a:pt x="555" y="609"/>
                  </a:cubicBezTo>
                  <a:cubicBezTo>
                    <a:pt x="538" y="634"/>
                    <a:pt x="525" y="660"/>
                    <a:pt x="511" y="616"/>
                  </a:cubicBezTo>
                  <a:cubicBezTo>
                    <a:pt x="521" y="555"/>
                    <a:pt x="541" y="495"/>
                    <a:pt x="503" y="439"/>
                  </a:cubicBezTo>
                  <a:cubicBezTo>
                    <a:pt x="477" y="357"/>
                    <a:pt x="487" y="397"/>
                    <a:pt x="503" y="218"/>
                  </a:cubicBezTo>
                  <a:cubicBezTo>
                    <a:pt x="504" y="202"/>
                    <a:pt x="509" y="186"/>
                    <a:pt x="518" y="173"/>
                  </a:cubicBezTo>
                  <a:cubicBezTo>
                    <a:pt x="528" y="158"/>
                    <a:pt x="548" y="129"/>
                    <a:pt x="548" y="129"/>
                  </a:cubicBezTo>
                  <a:cubicBezTo>
                    <a:pt x="534" y="87"/>
                    <a:pt x="519" y="40"/>
                    <a:pt x="474" y="26"/>
                  </a:cubicBezTo>
                  <a:cubicBezTo>
                    <a:pt x="448" y="8"/>
                    <a:pt x="438" y="0"/>
                    <a:pt x="407" y="11"/>
                  </a:cubicBezTo>
                  <a:cubicBezTo>
                    <a:pt x="394" y="52"/>
                    <a:pt x="408" y="87"/>
                    <a:pt x="429" y="122"/>
                  </a:cubicBezTo>
                  <a:cubicBezTo>
                    <a:pt x="427" y="279"/>
                    <a:pt x="431" y="437"/>
                    <a:pt x="422" y="594"/>
                  </a:cubicBezTo>
                  <a:cubicBezTo>
                    <a:pt x="422" y="602"/>
                    <a:pt x="407" y="606"/>
                    <a:pt x="400" y="602"/>
                  </a:cubicBezTo>
                  <a:cubicBezTo>
                    <a:pt x="393" y="598"/>
                    <a:pt x="398" y="585"/>
                    <a:pt x="393" y="579"/>
                  </a:cubicBezTo>
                  <a:cubicBezTo>
                    <a:pt x="385" y="569"/>
                    <a:pt x="360" y="561"/>
                    <a:pt x="348" y="557"/>
                  </a:cubicBezTo>
                  <a:cubicBezTo>
                    <a:pt x="339" y="586"/>
                    <a:pt x="333" y="593"/>
                    <a:pt x="348" y="631"/>
                  </a:cubicBezTo>
                  <a:cubicBezTo>
                    <a:pt x="354" y="648"/>
                    <a:pt x="378" y="675"/>
                    <a:pt x="378" y="675"/>
                  </a:cubicBezTo>
                  <a:cubicBezTo>
                    <a:pt x="396" y="735"/>
                    <a:pt x="408" y="800"/>
                    <a:pt x="378" y="860"/>
                  </a:cubicBezTo>
                  <a:cubicBezTo>
                    <a:pt x="364" y="888"/>
                    <a:pt x="361" y="878"/>
                    <a:pt x="341" y="904"/>
                  </a:cubicBezTo>
                  <a:cubicBezTo>
                    <a:pt x="328" y="921"/>
                    <a:pt x="304" y="956"/>
                    <a:pt x="304" y="956"/>
                  </a:cubicBezTo>
                  <a:cubicBezTo>
                    <a:pt x="296" y="982"/>
                    <a:pt x="283" y="1004"/>
                    <a:pt x="274" y="1030"/>
                  </a:cubicBezTo>
                  <a:cubicBezTo>
                    <a:pt x="269" y="1045"/>
                    <a:pt x="260" y="1074"/>
                    <a:pt x="260" y="1074"/>
                  </a:cubicBezTo>
                  <a:cubicBezTo>
                    <a:pt x="255" y="1139"/>
                    <a:pt x="273" y="1188"/>
                    <a:pt x="223" y="1222"/>
                  </a:cubicBezTo>
                  <a:cubicBezTo>
                    <a:pt x="204" y="1273"/>
                    <a:pt x="202" y="1325"/>
                    <a:pt x="186" y="1377"/>
                  </a:cubicBezTo>
                  <a:cubicBezTo>
                    <a:pt x="183" y="1429"/>
                    <a:pt x="188" y="1481"/>
                    <a:pt x="178" y="1532"/>
                  </a:cubicBezTo>
                  <a:cubicBezTo>
                    <a:pt x="176" y="1540"/>
                    <a:pt x="163" y="1529"/>
                    <a:pt x="156" y="1525"/>
                  </a:cubicBezTo>
                  <a:cubicBezTo>
                    <a:pt x="118" y="1504"/>
                    <a:pt x="116" y="1499"/>
                    <a:pt x="90" y="1473"/>
                  </a:cubicBezTo>
                  <a:cubicBezTo>
                    <a:pt x="0" y="1494"/>
                    <a:pt x="52" y="1586"/>
                    <a:pt x="105" y="1621"/>
                  </a:cubicBezTo>
                  <a:cubicBezTo>
                    <a:pt x="181" y="1736"/>
                    <a:pt x="92" y="1586"/>
                    <a:pt x="141" y="1724"/>
                  </a:cubicBezTo>
                  <a:cubicBezTo>
                    <a:pt x="147" y="1741"/>
                    <a:pt x="171" y="1768"/>
                    <a:pt x="171" y="1768"/>
                  </a:cubicBezTo>
                  <a:cubicBezTo>
                    <a:pt x="188" y="1820"/>
                    <a:pt x="160" y="1860"/>
                    <a:pt x="149" y="1909"/>
                  </a:cubicBezTo>
                  <a:cubicBezTo>
                    <a:pt x="146" y="1924"/>
                    <a:pt x="145" y="1939"/>
                    <a:pt x="141" y="1953"/>
                  </a:cubicBezTo>
                  <a:cubicBezTo>
                    <a:pt x="137" y="1968"/>
                    <a:pt x="127" y="1997"/>
                    <a:pt x="127" y="1997"/>
                  </a:cubicBezTo>
                  <a:cubicBezTo>
                    <a:pt x="122" y="2083"/>
                    <a:pt x="118" y="2112"/>
                    <a:pt x="105" y="2182"/>
                  </a:cubicBezTo>
                  <a:cubicBezTo>
                    <a:pt x="108" y="2220"/>
                    <a:pt x="106" y="2353"/>
                    <a:pt x="127" y="2389"/>
                  </a:cubicBezTo>
                  <a:cubicBezTo>
                    <a:pt x="136" y="2404"/>
                    <a:pt x="179" y="2416"/>
                    <a:pt x="193" y="2426"/>
                  </a:cubicBezTo>
                  <a:cubicBezTo>
                    <a:pt x="202" y="2449"/>
                    <a:pt x="205" y="2486"/>
                    <a:pt x="215" y="2507"/>
                  </a:cubicBezTo>
                  <a:cubicBezTo>
                    <a:pt x="231" y="2540"/>
                    <a:pt x="289" y="2545"/>
                    <a:pt x="319" y="2551"/>
                  </a:cubicBezTo>
                  <a:cubicBezTo>
                    <a:pt x="347" y="2640"/>
                    <a:pt x="476" y="2539"/>
                    <a:pt x="540" y="2603"/>
                  </a:cubicBezTo>
                  <a:cubicBezTo>
                    <a:pt x="548" y="2625"/>
                    <a:pt x="562" y="2669"/>
                    <a:pt x="562" y="2669"/>
                  </a:cubicBezTo>
                  <a:cubicBezTo>
                    <a:pt x="552" y="2770"/>
                    <a:pt x="580" y="2734"/>
                    <a:pt x="496" y="2750"/>
                  </a:cubicBezTo>
                  <a:cubicBezTo>
                    <a:pt x="488" y="2751"/>
                    <a:pt x="481" y="2755"/>
                    <a:pt x="474" y="2758"/>
                  </a:cubicBezTo>
                  <a:cubicBezTo>
                    <a:pt x="491" y="2830"/>
                    <a:pt x="531" y="2761"/>
                    <a:pt x="570" y="2817"/>
                  </a:cubicBezTo>
                  <a:cubicBezTo>
                    <a:pt x="567" y="2847"/>
                    <a:pt x="567" y="2877"/>
                    <a:pt x="562" y="2906"/>
                  </a:cubicBezTo>
                  <a:cubicBezTo>
                    <a:pt x="559" y="2921"/>
                    <a:pt x="548" y="2950"/>
                    <a:pt x="548" y="2950"/>
                  </a:cubicBezTo>
                  <a:cubicBezTo>
                    <a:pt x="550" y="2979"/>
                    <a:pt x="530" y="3022"/>
                    <a:pt x="555" y="3038"/>
                  </a:cubicBezTo>
                  <a:cubicBezTo>
                    <a:pt x="594" y="3064"/>
                    <a:pt x="649" y="3037"/>
                    <a:pt x="695" y="3046"/>
                  </a:cubicBezTo>
                  <a:cubicBezTo>
                    <a:pt x="705" y="3048"/>
                    <a:pt x="710" y="3061"/>
                    <a:pt x="717" y="3068"/>
                  </a:cubicBezTo>
                  <a:cubicBezTo>
                    <a:pt x="735" y="3117"/>
                    <a:pt x="771" y="3095"/>
                    <a:pt x="821" y="3090"/>
                  </a:cubicBezTo>
                  <a:cubicBezTo>
                    <a:pt x="858" y="3081"/>
                    <a:pt x="866" y="3069"/>
                    <a:pt x="850" y="3031"/>
                  </a:cubicBezTo>
                  <a:cubicBezTo>
                    <a:pt x="840" y="3007"/>
                    <a:pt x="791" y="2979"/>
                    <a:pt x="791" y="2979"/>
                  </a:cubicBezTo>
                  <a:cubicBezTo>
                    <a:pt x="794" y="2959"/>
                    <a:pt x="789" y="2937"/>
                    <a:pt x="799" y="2920"/>
                  </a:cubicBezTo>
                  <a:cubicBezTo>
                    <a:pt x="808" y="2905"/>
                    <a:pt x="843" y="2891"/>
                    <a:pt x="843" y="2891"/>
                  </a:cubicBezTo>
                  <a:cubicBezTo>
                    <a:pt x="841" y="2871"/>
                    <a:pt x="843" y="2850"/>
                    <a:pt x="836" y="2832"/>
                  </a:cubicBezTo>
                  <a:cubicBezTo>
                    <a:pt x="818" y="2788"/>
                    <a:pt x="806" y="2847"/>
                    <a:pt x="806" y="2795"/>
                  </a:cubicBezTo>
                  <a:cubicBezTo>
                    <a:pt x="806" y="2765"/>
                    <a:pt x="811" y="2736"/>
                    <a:pt x="813" y="270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90" name="Freeform 570">
              <a:extLst>
                <a:ext uri="{FF2B5EF4-FFF2-40B4-BE49-F238E27FC236}">
                  <a16:creationId xmlns:a16="http://schemas.microsoft.com/office/drawing/2014/main" id="{10F5FFCA-4C51-48D8-B0B5-8C6FB2D9E075}"/>
                </a:ext>
              </a:extLst>
            </p:cNvPr>
            <p:cNvSpPr>
              <a:spLocks/>
            </p:cNvSpPr>
            <p:nvPr/>
          </p:nvSpPr>
          <p:spPr bwMode="auto">
            <a:xfrm rot="1892375">
              <a:off x="4628" y="1463"/>
              <a:ext cx="109" cy="234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91" name="Freeform 571">
              <a:extLst>
                <a:ext uri="{FF2B5EF4-FFF2-40B4-BE49-F238E27FC236}">
                  <a16:creationId xmlns:a16="http://schemas.microsoft.com/office/drawing/2014/main" id="{CFEDC250-3B5F-4E89-A89E-F81647828227}"/>
                </a:ext>
              </a:extLst>
            </p:cNvPr>
            <p:cNvSpPr>
              <a:spLocks/>
            </p:cNvSpPr>
            <p:nvPr/>
          </p:nvSpPr>
          <p:spPr bwMode="auto">
            <a:xfrm rot="-2155195">
              <a:off x="4320" y="2160"/>
              <a:ext cx="96" cy="290"/>
            </a:xfrm>
            <a:custGeom>
              <a:avLst/>
              <a:gdLst>
                <a:gd name="T0" fmla="*/ 332 w 524"/>
                <a:gd name="T1" fmla="*/ 1504 h 1580"/>
                <a:gd name="T2" fmla="*/ 362 w 524"/>
                <a:gd name="T3" fmla="*/ 1438 h 1580"/>
                <a:gd name="T4" fmla="*/ 362 w 524"/>
                <a:gd name="T5" fmla="*/ 1194 h 1580"/>
                <a:gd name="T6" fmla="*/ 332 w 524"/>
                <a:gd name="T7" fmla="*/ 1172 h 1580"/>
                <a:gd name="T8" fmla="*/ 295 w 524"/>
                <a:gd name="T9" fmla="*/ 1142 h 1580"/>
                <a:gd name="T10" fmla="*/ 251 w 524"/>
                <a:gd name="T11" fmla="*/ 1076 h 1580"/>
                <a:gd name="T12" fmla="*/ 236 w 524"/>
                <a:gd name="T13" fmla="*/ 1054 h 1580"/>
                <a:gd name="T14" fmla="*/ 221 w 524"/>
                <a:gd name="T15" fmla="*/ 1032 h 1580"/>
                <a:gd name="T16" fmla="*/ 110 w 524"/>
                <a:gd name="T17" fmla="*/ 884 h 1580"/>
                <a:gd name="T18" fmla="*/ 74 w 524"/>
                <a:gd name="T19" fmla="*/ 847 h 1580"/>
                <a:gd name="T20" fmla="*/ 0 w 524"/>
                <a:gd name="T21" fmla="*/ 751 h 1580"/>
                <a:gd name="T22" fmla="*/ 74 w 524"/>
                <a:gd name="T23" fmla="*/ 751 h 1580"/>
                <a:gd name="T24" fmla="*/ 96 w 524"/>
                <a:gd name="T25" fmla="*/ 766 h 1580"/>
                <a:gd name="T26" fmla="*/ 140 w 524"/>
                <a:gd name="T27" fmla="*/ 780 h 1580"/>
                <a:gd name="T28" fmla="*/ 206 w 524"/>
                <a:gd name="T29" fmla="*/ 817 h 1580"/>
                <a:gd name="T30" fmla="*/ 295 w 524"/>
                <a:gd name="T31" fmla="*/ 869 h 1580"/>
                <a:gd name="T32" fmla="*/ 288 w 524"/>
                <a:gd name="T33" fmla="*/ 817 h 1580"/>
                <a:gd name="T34" fmla="*/ 258 w 524"/>
                <a:gd name="T35" fmla="*/ 773 h 1580"/>
                <a:gd name="T36" fmla="*/ 206 w 524"/>
                <a:gd name="T37" fmla="*/ 692 h 1580"/>
                <a:gd name="T38" fmla="*/ 273 w 524"/>
                <a:gd name="T39" fmla="*/ 670 h 1580"/>
                <a:gd name="T40" fmla="*/ 325 w 524"/>
                <a:gd name="T41" fmla="*/ 788 h 1580"/>
                <a:gd name="T42" fmla="*/ 362 w 524"/>
                <a:gd name="T43" fmla="*/ 795 h 1580"/>
                <a:gd name="T44" fmla="*/ 369 w 524"/>
                <a:gd name="T45" fmla="*/ 744 h 1580"/>
                <a:gd name="T46" fmla="*/ 362 w 524"/>
                <a:gd name="T47" fmla="*/ 559 h 1580"/>
                <a:gd name="T48" fmla="*/ 325 w 524"/>
                <a:gd name="T49" fmla="*/ 463 h 1580"/>
                <a:gd name="T50" fmla="*/ 280 w 524"/>
                <a:gd name="T51" fmla="*/ 360 h 1580"/>
                <a:gd name="T52" fmla="*/ 273 w 524"/>
                <a:gd name="T53" fmla="*/ 323 h 1580"/>
                <a:gd name="T54" fmla="*/ 258 w 524"/>
                <a:gd name="T55" fmla="*/ 293 h 1580"/>
                <a:gd name="T56" fmla="*/ 214 w 524"/>
                <a:gd name="T57" fmla="*/ 138 h 1580"/>
                <a:gd name="T58" fmla="*/ 199 w 524"/>
                <a:gd name="T59" fmla="*/ 79 h 1580"/>
                <a:gd name="T60" fmla="*/ 170 w 524"/>
                <a:gd name="T61" fmla="*/ 35 h 1580"/>
                <a:gd name="T62" fmla="*/ 177 w 524"/>
                <a:gd name="T63" fmla="*/ 5 h 1580"/>
                <a:gd name="T64" fmla="*/ 236 w 524"/>
                <a:gd name="T65" fmla="*/ 20 h 1580"/>
                <a:gd name="T66" fmla="*/ 266 w 524"/>
                <a:gd name="T67" fmla="*/ 101 h 1580"/>
                <a:gd name="T68" fmla="*/ 288 w 524"/>
                <a:gd name="T69" fmla="*/ 145 h 1580"/>
                <a:gd name="T70" fmla="*/ 332 w 524"/>
                <a:gd name="T71" fmla="*/ 72 h 1580"/>
                <a:gd name="T72" fmla="*/ 339 w 524"/>
                <a:gd name="T73" fmla="*/ 27 h 1580"/>
                <a:gd name="T74" fmla="*/ 406 w 524"/>
                <a:gd name="T75" fmla="*/ 49 h 1580"/>
                <a:gd name="T76" fmla="*/ 398 w 524"/>
                <a:gd name="T77" fmla="*/ 123 h 1580"/>
                <a:gd name="T78" fmla="*/ 369 w 524"/>
                <a:gd name="T79" fmla="*/ 168 h 1580"/>
                <a:gd name="T80" fmla="*/ 354 w 524"/>
                <a:gd name="T81" fmla="*/ 219 h 1580"/>
                <a:gd name="T82" fmla="*/ 391 w 524"/>
                <a:gd name="T83" fmla="*/ 382 h 1580"/>
                <a:gd name="T84" fmla="*/ 428 w 524"/>
                <a:gd name="T85" fmla="*/ 448 h 1580"/>
                <a:gd name="T86" fmla="*/ 450 w 524"/>
                <a:gd name="T87" fmla="*/ 522 h 1580"/>
                <a:gd name="T88" fmla="*/ 369 w 524"/>
                <a:gd name="T89" fmla="*/ 950 h 1580"/>
                <a:gd name="T90" fmla="*/ 472 w 524"/>
                <a:gd name="T91" fmla="*/ 1150 h 1580"/>
                <a:gd name="T92" fmla="*/ 509 w 524"/>
                <a:gd name="T93" fmla="*/ 1489 h 1580"/>
                <a:gd name="T94" fmla="*/ 421 w 524"/>
                <a:gd name="T95" fmla="*/ 1541 h 1580"/>
                <a:gd name="T96" fmla="*/ 332 w 524"/>
                <a:gd name="T97" fmla="*/ 1504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4" h="1580">
                  <a:moveTo>
                    <a:pt x="332" y="1504"/>
                  </a:moveTo>
                  <a:cubicBezTo>
                    <a:pt x="340" y="1479"/>
                    <a:pt x="347" y="1460"/>
                    <a:pt x="362" y="1438"/>
                  </a:cubicBezTo>
                  <a:cubicBezTo>
                    <a:pt x="384" y="1366"/>
                    <a:pt x="411" y="1253"/>
                    <a:pt x="362" y="1194"/>
                  </a:cubicBezTo>
                  <a:cubicBezTo>
                    <a:pt x="354" y="1185"/>
                    <a:pt x="341" y="1181"/>
                    <a:pt x="332" y="1172"/>
                  </a:cubicBezTo>
                  <a:cubicBezTo>
                    <a:pt x="297" y="1138"/>
                    <a:pt x="339" y="1158"/>
                    <a:pt x="295" y="1142"/>
                  </a:cubicBezTo>
                  <a:cubicBezTo>
                    <a:pt x="261" y="1091"/>
                    <a:pt x="276" y="1113"/>
                    <a:pt x="251" y="1076"/>
                  </a:cubicBezTo>
                  <a:cubicBezTo>
                    <a:pt x="246" y="1069"/>
                    <a:pt x="241" y="1061"/>
                    <a:pt x="236" y="1054"/>
                  </a:cubicBezTo>
                  <a:cubicBezTo>
                    <a:pt x="231" y="1047"/>
                    <a:pt x="221" y="1032"/>
                    <a:pt x="221" y="1032"/>
                  </a:cubicBezTo>
                  <a:cubicBezTo>
                    <a:pt x="205" y="978"/>
                    <a:pt x="168" y="902"/>
                    <a:pt x="110" y="884"/>
                  </a:cubicBezTo>
                  <a:cubicBezTo>
                    <a:pt x="75" y="830"/>
                    <a:pt x="119" y="892"/>
                    <a:pt x="74" y="847"/>
                  </a:cubicBezTo>
                  <a:cubicBezTo>
                    <a:pt x="46" y="819"/>
                    <a:pt x="24" y="783"/>
                    <a:pt x="0" y="751"/>
                  </a:cubicBezTo>
                  <a:cubicBezTo>
                    <a:pt x="33" y="728"/>
                    <a:pt x="35" y="742"/>
                    <a:pt x="74" y="751"/>
                  </a:cubicBezTo>
                  <a:cubicBezTo>
                    <a:pt x="81" y="756"/>
                    <a:pt x="88" y="762"/>
                    <a:pt x="96" y="766"/>
                  </a:cubicBezTo>
                  <a:cubicBezTo>
                    <a:pt x="110" y="772"/>
                    <a:pt x="140" y="780"/>
                    <a:pt x="140" y="780"/>
                  </a:cubicBezTo>
                  <a:cubicBezTo>
                    <a:pt x="190" y="814"/>
                    <a:pt x="167" y="805"/>
                    <a:pt x="206" y="817"/>
                  </a:cubicBezTo>
                  <a:cubicBezTo>
                    <a:pt x="236" y="856"/>
                    <a:pt x="251" y="855"/>
                    <a:pt x="295" y="869"/>
                  </a:cubicBezTo>
                  <a:cubicBezTo>
                    <a:pt x="293" y="852"/>
                    <a:pt x="294" y="833"/>
                    <a:pt x="288" y="817"/>
                  </a:cubicBezTo>
                  <a:cubicBezTo>
                    <a:pt x="282" y="800"/>
                    <a:pt x="258" y="773"/>
                    <a:pt x="258" y="773"/>
                  </a:cubicBezTo>
                  <a:cubicBezTo>
                    <a:pt x="248" y="741"/>
                    <a:pt x="234" y="710"/>
                    <a:pt x="206" y="692"/>
                  </a:cubicBezTo>
                  <a:cubicBezTo>
                    <a:pt x="187" y="633"/>
                    <a:pt x="244" y="659"/>
                    <a:pt x="273" y="670"/>
                  </a:cubicBezTo>
                  <a:cubicBezTo>
                    <a:pt x="293" y="709"/>
                    <a:pt x="300" y="751"/>
                    <a:pt x="325" y="788"/>
                  </a:cubicBezTo>
                  <a:cubicBezTo>
                    <a:pt x="329" y="800"/>
                    <a:pt x="335" y="844"/>
                    <a:pt x="362" y="795"/>
                  </a:cubicBezTo>
                  <a:cubicBezTo>
                    <a:pt x="370" y="780"/>
                    <a:pt x="367" y="761"/>
                    <a:pt x="369" y="744"/>
                  </a:cubicBezTo>
                  <a:cubicBezTo>
                    <a:pt x="367" y="682"/>
                    <a:pt x="366" y="621"/>
                    <a:pt x="362" y="559"/>
                  </a:cubicBezTo>
                  <a:cubicBezTo>
                    <a:pt x="360" y="526"/>
                    <a:pt x="339" y="492"/>
                    <a:pt x="325" y="463"/>
                  </a:cubicBezTo>
                  <a:cubicBezTo>
                    <a:pt x="307" y="426"/>
                    <a:pt x="306" y="394"/>
                    <a:pt x="280" y="360"/>
                  </a:cubicBezTo>
                  <a:cubicBezTo>
                    <a:pt x="278" y="348"/>
                    <a:pt x="277" y="335"/>
                    <a:pt x="273" y="323"/>
                  </a:cubicBezTo>
                  <a:cubicBezTo>
                    <a:pt x="270" y="312"/>
                    <a:pt x="261" y="304"/>
                    <a:pt x="258" y="293"/>
                  </a:cubicBezTo>
                  <a:cubicBezTo>
                    <a:pt x="242" y="240"/>
                    <a:pt x="234" y="190"/>
                    <a:pt x="214" y="138"/>
                  </a:cubicBezTo>
                  <a:cubicBezTo>
                    <a:pt x="207" y="119"/>
                    <a:pt x="208" y="97"/>
                    <a:pt x="199" y="79"/>
                  </a:cubicBezTo>
                  <a:cubicBezTo>
                    <a:pt x="191" y="63"/>
                    <a:pt x="170" y="35"/>
                    <a:pt x="170" y="35"/>
                  </a:cubicBezTo>
                  <a:cubicBezTo>
                    <a:pt x="172" y="25"/>
                    <a:pt x="168" y="10"/>
                    <a:pt x="177" y="5"/>
                  </a:cubicBezTo>
                  <a:cubicBezTo>
                    <a:pt x="186" y="0"/>
                    <a:pt x="225" y="16"/>
                    <a:pt x="236" y="20"/>
                  </a:cubicBezTo>
                  <a:cubicBezTo>
                    <a:pt x="245" y="50"/>
                    <a:pt x="248" y="75"/>
                    <a:pt x="266" y="101"/>
                  </a:cubicBezTo>
                  <a:cubicBezTo>
                    <a:pt x="267" y="103"/>
                    <a:pt x="279" y="149"/>
                    <a:pt x="288" y="145"/>
                  </a:cubicBezTo>
                  <a:cubicBezTo>
                    <a:pt x="298" y="140"/>
                    <a:pt x="324" y="87"/>
                    <a:pt x="332" y="72"/>
                  </a:cubicBezTo>
                  <a:cubicBezTo>
                    <a:pt x="334" y="57"/>
                    <a:pt x="327" y="37"/>
                    <a:pt x="339" y="27"/>
                  </a:cubicBezTo>
                  <a:cubicBezTo>
                    <a:pt x="348" y="19"/>
                    <a:pt x="398" y="45"/>
                    <a:pt x="406" y="49"/>
                  </a:cubicBezTo>
                  <a:cubicBezTo>
                    <a:pt x="427" y="81"/>
                    <a:pt x="419" y="93"/>
                    <a:pt x="398" y="123"/>
                  </a:cubicBezTo>
                  <a:cubicBezTo>
                    <a:pt x="378" y="207"/>
                    <a:pt x="409" y="108"/>
                    <a:pt x="369" y="168"/>
                  </a:cubicBezTo>
                  <a:cubicBezTo>
                    <a:pt x="359" y="183"/>
                    <a:pt x="360" y="202"/>
                    <a:pt x="354" y="219"/>
                  </a:cubicBezTo>
                  <a:cubicBezTo>
                    <a:pt x="368" y="273"/>
                    <a:pt x="377" y="328"/>
                    <a:pt x="391" y="382"/>
                  </a:cubicBezTo>
                  <a:cubicBezTo>
                    <a:pt x="398" y="406"/>
                    <a:pt x="428" y="448"/>
                    <a:pt x="428" y="448"/>
                  </a:cubicBezTo>
                  <a:cubicBezTo>
                    <a:pt x="436" y="473"/>
                    <a:pt x="444" y="496"/>
                    <a:pt x="450" y="522"/>
                  </a:cubicBezTo>
                  <a:cubicBezTo>
                    <a:pt x="445" y="799"/>
                    <a:pt x="524" y="852"/>
                    <a:pt x="369" y="950"/>
                  </a:cubicBezTo>
                  <a:cubicBezTo>
                    <a:pt x="341" y="1037"/>
                    <a:pt x="431" y="1085"/>
                    <a:pt x="472" y="1150"/>
                  </a:cubicBezTo>
                  <a:cubicBezTo>
                    <a:pt x="477" y="1264"/>
                    <a:pt x="474" y="1380"/>
                    <a:pt x="509" y="1489"/>
                  </a:cubicBezTo>
                  <a:cubicBezTo>
                    <a:pt x="485" y="1514"/>
                    <a:pt x="454" y="1530"/>
                    <a:pt x="421" y="1541"/>
                  </a:cubicBezTo>
                  <a:cubicBezTo>
                    <a:pt x="362" y="1580"/>
                    <a:pt x="348" y="1555"/>
                    <a:pt x="332" y="150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92" name="Freeform 572">
              <a:extLst>
                <a:ext uri="{FF2B5EF4-FFF2-40B4-BE49-F238E27FC236}">
                  <a16:creationId xmlns:a16="http://schemas.microsoft.com/office/drawing/2014/main" id="{49F1D527-7F68-46BB-B527-AE6902AA5AC4}"/>
                </a:ext>
              </a:extLst>
            </p:cNvPr>
            <p:cNvSpPr>
              <a:spLocks/>
            </p:cNvSpPr>
            <p:nvPr/>
          </p:nvSpPr>
          <p:spPr bwMode="auto">
            <a:xfrm rot="-1923442">
              <a:off x="4039" y="706"/>
              <a:ext cx="240" cy="232"/>
            </a:xfrm>
            <a:custGeom>
              <a:avLst/>
              <a:gdLst>
                <a:gd name="T0" fmla="*/ 717 w 1308"/>
                <a:gd name="T1" fmla="*/ 930 h 1266"/>
                <a:gd name="T2" fmla="*/ 665 w 1308"/>
                <a:gd name="T3" fmla="*/ 841 h 1266"/>
                <a:gd name="T4" fmla="*/ 584 w 1308"/>
                <a:gd name="T5" fmla="*/ 671 h 1266"/>
                <a:gd name="T6" fmla="*/ 480 w 1308"/>
                <a:gd name="T7" fmla="*/ 494 h 1266"/>
                <a:gd name="T8" fmla="*/ 355 w 1308"/>
                <a:gd name="T9" fmla="*/ 420 h 1266"/>
                <a:gd name="T10" fmla="*/ 170 w 1308"/>
                <a:gd name="T11" fmla="*/ 324 h 1266"/>
                <a:gd name="T12" fmla="*/ 104 w 1308"/>
                <a:gd name="T13" fmla="*/ 191 h 1266"/>
                <a:gd name="T14" fmla="*/ 45 w 1308"/>
                <a:gd name="T15" fmla="*/ 140 h 1266"/>
                <a:gd name="T16" fmla="*/ 119 w 1308"/>
                <a:gd name="T17" fmla="*/ 140 h 1266"/>
                <a:gd name="T18" fmla="*/ 200 w 1308"/>
                <a:gd name="T19" fmla="*/ 191 h 1266"/>
                <a:gd name="T20" fmla="*/ 229 w 1308"/>
                <a:gd name="T21" fmla="*/ 147 h 1266"/>
                <a:gd name="T22" fmla="*/ 318 w 1308"/>
                <a:gd name="T23" fmla="*/ 228 h 1266"/>
                <a:gd name="T24" fmla="*/ 288 w 1308"/>
                <a:gd name="T25" fmla="*/ 265 h 1266"/>
                <a:gd name="T26" fmla="*/ 517 w 1308"/>
                <a:gd name="T27" fmla="*/ 413 h 1266"/>
                <a:gd name="T28" fmla="*/ 584 w 1308"/>
                <a:gd name="T29" fmla="*/ 442 h 1266"/>
                <a:gd name="T30" fmla="*/ 532 w 1308"/>
                <a:gd name="T31" fmla="*/ 250 h 1266"/>
                <a:gd name="T32" fmla="*/ 665 w 1308"/>
                <a:gd name="T33" fmla="*/ 287 h 1266"/>
                <a:gd name="T34" fmla="*/ 680 w 1308"/>
                <a:gd name="T35" fmla="*/ 620 h 1266"/>
                <a:gd name="T36" fmla="*/ 724 w 1308"/>
                <a:gd name="T37" fmla="*/ 686 h 1266"/>
                <a:gd name="T38" fmla="*/ 805 w 1308"/>
                <a:gd name="T39" fmla="*/ 841 h 1266"/>
                <a:gd name="T40" fmla="*/ 820 w 1308"/>
                <a:gd name="T41" fmla="*/ 922 h 1266"/>
                <a:gd name="T42" fmla="*/ 894 w 1308"/>
                <a:gd name="T43" fmla="*/ 428 h 1266"/>
                <a:gd name="T44" fmla="*/ 820 w 1308"/>
                <a:gd name="T45" fmla="*/ 317 h 1266"/>
                <a:gd name="T46" fmla="*/ 702 w 1308"/>
                <a:gd name="T47" fmla="*/ 29 h 1266"/>
                <a:gd name="T48" fmla="*/ 709 w 1308"/>
                <a:gd name="T49" fmla="*/ 14 h 1266"/>
                <a:gd name="T50" fmla="*/ 813 w 1308"/>
                <a:gd name="T51" fmla="*/ 125 h 1266"/>
                <a:gd name="T52" fmla="*/ 894 w 1308"/>
                <a:gd name="T53" fmla="*/ 265 h 1266"/>
                <a:gd name="T54" fmla="*/ 946 w 1308"/>
                <a:gd name="T55" fmla="*/ 457 h 1266"/>
                <a:gd name="T56" fmla="*/ 975 w 1308"/>
                <a:gd name="T57" fmla="*/ 649 h 1266"/>
                <a:gd name="T58" fmla="*/ 1049 w 1308"/>
                <a:gd name="T59" fmla="*/ 531 h 1266"/>
                <a:gd name="T60" fmla="*/ 1079 w 1308"/>
                <a:gd name="T61" fmla="*/ 398 h 1266"/>
                <a:gd name="T62" fmla="*/ 1152 w 1308"/>
                <a:gd name="T63" fmla="*/ 524 h 1266"/>
                <a:gd name="T64" fmla="*/ 1256 w 1308"/>
                <a:gd name="T65" fmla="*/ 494 h 1266"/>
                <a:gd name="T66" fmla="*/ 1219 w 1308"/>
                <a:gd name="T67" fmla="*/ 553 h 1266"/>
                <a:gd name="T68" fmla="*/ 1056 w 1308"/>
                <a:gd name="T69" fmla="*/ 634 h 1266"/>
                <a:gd name="T70" fmla="*/ 1012 w 1308"/>
                <a:gd name="T71" fmla="*/ 701 h 1266"/>
                <a:gd name="T72" fmla="*/ 1034 w 1308"/>
                <a:gd name="T73" fmla="*/ 797 h 1266"/>
                <a:gd name="T74" fmla="*/ 975 w 1308"/>
                <a:gd name="T75" fmla="*/ 878 h 1266"/>
                <a:gd name="T76" fmla="*/ 1012 w 1308"/>
                <a:gd name="T77" fmla="*/ 937 h 1266"/>
                <a:gd name="T78" fmla="*/ 1064 w 1308"/>
                <a:gd name="T79" fmla="*/ 885 h 1266"/>
                <a:gd name="T80" fmla="*/ 1182 w 1308"/>
                <a:gd name="T81" fmla="*/ 849 h 1266"/>
                <a:gd name="T82" fmla="*/ 1204 w 1308"/>
                <a:gd name="T83" fmla="*/ 730 h 1266"/>
                <a:gd name="T84" fmla="*/ 1241 w 1308"/>
                <a:gd name="T85" fmla="*/ 819 h 1266"/>
                <a:gd name="T86" fmla="*/ 1241 w 1308"/>
                <a:gd name="T87" fmla="*/ 863 h 1266"/>
                <a:gd name="T88" fmla="*/ 1086 w 1308"/>
                <a:gd name="T89" fmla="*/ 974 h 1266"/>
                <a:gd name="T90" fmla="*/ 857 w 1308"/>
                <a:gd name="T91" fmla="*/ 1166 h 1266"/>
                <a:gd name="T92" fmla="*/ 746 w 1308"/>
                <a:gd name="T93" fmla="*/ 1196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08" h="1266">
                  <a:moveTo>
                    <a:pt x="746" y="1196"/>
                  </a:moveTo>
                  <a:cubicBezTo>
                    <a:pt x="775" y="1112"/>
                    <a:pt x="765" y="1006"/>
                    <a:pt x="717" y="930"/>
                  </a:cubicBezTo>
                  <a:cubicBezTo>
                    <a:pt x="714" y="910"/>
                    <a:pt x="719" y="888"/>
                    <a:pt x="709" y="871"/>
                  </a:cubicBezTo>
                  <a:cubicBezTo>
                    <a:pt x="700" y="856"/>
                    <a:pt x="665" y="841"/>
                    <a:pt x="665" y="841"/>
                  </a:cubicBezTo>
                  <a:cubicBezTo>
                    <a:pt x="630" y="790"/>
                    <a:pt x="650" y="807"/>
                    <a:pt x="613" y="782"/>
                  </a:cubicBezTo>
                  <a:cubicBezTo>
                    <a:pt x="601" y="743"/>
                    <a:pt x="590" y="713"/>
                    <a:pt x="584" y="671"/>
                  </a:cubicBezTo>
                  <a:cubicBezTo>
                    <a:pt x="576" y="611"/>
                    <a:pt x="572" y="559"/>
                    <a:pt x="517" y="524"/>
                  </a:cubicBezTo>
                  <a:cubicBezTo>
                    <a:pt x="479" y="462"/>
                    <a:pt x="529" y="533"/>
                    <a:pt x="480" y="494"/>
                  </a:cubicBezTo>
                  <a:cubicBezTo>
                    <a:pt x="473" y="489"/>
                    <a:pt x="473" y="478"/>
                    <a:pt x="466" y="472"/>
                  </a:cubicBezTo>
                  <a:cubicBezTo>
                    <a:pt x="432" y="442"/>
                    <a:pt x="396" y="435"/>
                    <a:pt x="355" y="420"/>
                  </a:cubicBezTo>
                  <a:cubicBezTo>
                    <a:pt x="333" y="388"/>
                    <a:pt x="274" y="329"/>
                    <a:pt x="237" y="317"/>
                  </a:cubicBezTo>
                  <a:cubicBezTo>
                    <a:pt x="185" y="334"/>
                    <a:pt x="207" y="337"/>
                    <a:pt x="170" y="324"/>
                  </a:cubicBezTo>
                  <a:cubicBezTo>
                    <a:pt x="241" y="301"/>
                    <a:pt x="177" y="252"/>
                    <a:pt x="148" y="228"/>
                  </a:cubicBezTo>
                  <a:cubicBezTo>
                    <a:pt x="91" y="180"/>
                    <a:pt x="159" y="228"/>
                    <a:pt x="104" y="191"/>
                  </a:cubicBezTo>
                  <a:cubicBezTo>
                    <a:pt x="99" y="184"/>
                    <a:pt x="96" y="175"/>
                    <a:pt x="89" y="169"/>
                  </a:cubicBezTo>
                  <a:cubicBezTo>
                    <a:pt x="76" y="158"/>
                    <a:pt x="45" y="140"/>
                    <a:pt x="45" y="140"/>
                  </a:cubicBezTo>
                  <a:cubicBezTo>
                    <a:pt x="10" y="88"/>
                    <a:pt x="0" y="105"/>
                    <a:pt x="37" y="81"/>
                  </a:cubicBezTo>
                  <a:cubicBezTo>
                    <a:pt x="76" y="93"/>
                    <a:pt x="87" y="119"/>
                    <a:pt x="119" y="140"/>
                  </a:cubicBezTo>
                  <a:cubicBezTo>
                    <a:pt x="132" y="160"/>
                    <a:pt x="132" y="167"/>
                    <a:pt x="155" y="177"/>
                  </a:cubicBezTo>
                  <a:cubicBezTo>
                    <a:pt x="169" y="183"/>
                    <a:pt x="200" y="191"/>
                    <a:pt x="200" y="191"/>
                  </a:cubicBezTo>
                  <a:cubicBezTo>
                    <a:pt x="207" y="189"/>
                    <a:pt x="218" y="190"/>
                    <a:pt x="222" y="184"/>
                  </a:cubicBezTo>
                  <a:cubicBezTo>
                    <a:pt x="229" y="174"/>
                    <a:pt x="217" y="152"/>
                    <a:pt x="229" y="147"/>
                  </a:cubicBezTo>
                  <a:cubicBezTo>
                    <a:pt x="246" y="140"/>
                    <a:pt x="305" y="178"/>
                    <a:pt x="325" y="184"/>
                  </a:cubicBezTo>
                  <a:cubicBezTo>
                    <a:pt x="323" y="199"/>
                    <a:pt x="325" y="215"/>
                    <a:pt x="318" y="228"/>
                  </a:cubicBezTo>
                  <a:cubicBezTo>
                    <a:pt x="314" y="236"/>
                    <a:pt x="302" y="236"/>
                    <a:pt x="296" y="243"/>
                  </a:cubicBezTo>
                  <a:cubicBezTo>
                    <a:pt x="291" y="249"/>
                    <a:pt x="291" y="258"/>
                    <a:pt x="288" y="265"/>
                  </a:cubicBezTo>
                  <a:cubicBezTo>
                    <a:pt x="346" y="303"/>
                    <a:pt x="383" y="344"/>
                    <a:pt x="451" y="369"/>
                  </a:cubicBezTo>
                  <a:cubicBezTo>
                    <a:pt x="471" y="398"/>
                    <a:pt x="483" y="404"/>
                    <a:pt x="517" y="413"/>
                  </a:cubicBezTo>
                  <a:cubicBezTo>
                    <a:pt x="524" y="418"/>
                    <a:pt x="531" y="424"/>
                    <a:pt x="539" y="428"/>
                  </a:cubicBezTo>
                  <a:cubicBezTo>
                    <a:pt x="553" y="434"/>
                    <a:pt x="584" y="442"/>
                    <a:pt x="584" y="442"/>
                  </a:cubicBezTo>
                  <a:cubicBezTo>
                    <a:pt x="577" y="382"/>
                    <a:pt x="586" y="361"/>
                    <a:pt x="539" y="332"/>
                  </a:cubicBezTo>
                  <a:cubicBezTo>
                    <a:pt x="521" y="275"/>
                    <a:pt x="522" y="302"/>
                    <a:pt x="532" y="250"/>
                  </a:cubicBezTo>
                  <a:cubicBezTo>
                    <a:pt x="569" y="263"/>
                    <a:pt x="572" y="290"/>
                    <a:pt x="584" y="324"/>
                  </a:cubicBezTo>
                  <a:cubicBezTo>
                    <a:pt x="623" y="265"/>
                    <a:pt x="596" y="278"/>
                    <a:pt x="665" y="287"/>
                  </a:cubicBezTo>
                  <a:cubicBezTo>
                    <a:pt x="659" y="327"/>
                    <a:pt x="649" y="360"/>
                    <a:pt x="635" y="398"/>
                  </a:cubicBezTo>
                  <a:cubicBezTo>
                    <a:pt x="638" y="452"/>
                    <a:pt x="618" y="578"/>
                    <a:pt x="680" y="620"/>
                  </a:cubicBezTo>
                  <a:cubicBezTo>
                    <a:pt x="691" y="636"/>
                    <a:pt x="706" y="648"/>
                    <a:pt x="717" y="664"/>
                  </a:cubicBezTo>
                  <a:cubicBezTo>
                    <a:pt x="721" y="670"/>
                    <a:pt x="720" y="679"/>
                    <a:pt x="724" y="686"/>
                  </a:cubicBezTo>
                  <a:cubicBezTo>
                    <a:pt x="733" y="701"/>
                    <a:pt x="754" y="730"/>
                    <a:pt x="754" y="730"/>
                  </a:cubicBezTo>
                  <a:cubicBezTo>
                    <a:pt x="770" y="784"/>
                    <a:pt x="764" y="800"/>
                    <a:pt x="805" y="841"/>
                  </a:cubicBezTo>
                  <a:cubicBezTo>
                    <a:pt x="808" y="858"/>
                    <a:pt x="810" y="876"/>
                    <a:pt x="813" y="893"/>
                  </a:cubicBezTo>
                  <a:cubicBezTo>
                    <a:pt x="815" y="903"/>
                    <a:pt x="816" y="931"/>
                    <a:pt x="820" y="922"/>
                  </a:cubicBezTo>
                  <a:cubicBezTo>
                    <a:pt x="855" y="840"/>
                    <a:pt x="821" y="830"/>
                    <a:pt x="887" y="767"/>
                  </a:cubicBezTo>
                  <a:cubicBezTo>
                    <a:pt x="890" y="680"/>
                    <a:pt x="908" y="529"/>
                    <a:pt x="894" y="428"/>
                  </a:cubicBezTo>
                  <a:cubicBezTo>
                    <a:pt x="893" y="420"/>
                    <a:pt x="891" y="412"/>
                    <a:pt x="887" y="405"/>
                  </a:cubicBezTo>
                  <a:cubicBezTo>
                    <a:pt x="868" y="370"/>
                    <a:pt x="842" y="349"/>
                    <a:pt x="820" y="317"/>
                  </a:cubicBezTo>
                  <a:cubicBezTo>
                    <a:pt x="801" y="259"/>
                    <a:pt x="813" y="198"/>
                    <a:pt x="798" y="140"/>
                  </a:cubicBezTo>
                  <a:cubicBezTo>
                    <a:pt x="787" y="98"/>
                    <a:pt x="738" y="48"/>
                    <a:pt x="702" y="29"/>
                  </a:cubicBezTo>
                  <a:cubicBezTo>
                    <a:pt x="697" y="22"/>
                    <a:pt x="683" y="15"/>
                    <a:pt x="687" y="7"/>
                  </a:cubicBezTo>
                  <a:cubicBezTo>
                    <a:pt x="690" y="0"/>
                    <a:pt x="702" y="12"/>
                    <a:pt x="709" y="14"/>
                  </a:cubicBezTo>
                  <a:cubicBezTo>
                    <a:pt x="761" y="28"/>
                    <a:pt x="718" y="14"/>
                    <a:pt x="761" y="29"/>
                  </a:cubicBezTo>
                  <a:cubicBezTo>
                    <a:pt x="784" y="63"/>
                    <a:pt x="783" y="95"/>
                    <a:pt x="813" y="125"/>
                  </a:cubicBezTo>
                  <a:cubicBezTo>
                    <a:pt x="823" y="156"/>
                    <a:pt x="841" y="176"/>
                    <a:pt x="864" y="199"/>
                  </a:cubicBezTo>
                  <a:cubicBezTo>
                    <a:pt x="873" y="223"/>
                    <a:pt x="886" y="241"/>
                    <a:pt x="894" y="265"/>
                  </a:cubicBezTo>
                  <a:cubicBezTo>
                    <a:pt x="897" y="312"/>
                    <a:pt x="885" y="365"/>
                    <a:pt x="909" y="405"/>
                  </a:cubicBezTo>
                  <a:cubicBezTo>
                    <a:pt x="920" y="423"/>
                    <a:pt x="946" y="457"/>
                    <a:pt x="946" y="457"/>
                  </a:cubicBezTo>
                  <a:cubicBezTo>
                    <a:pt x="948" y="524"/>
                    <a:pt x="943" y="591"/>
                    <a:pt x="953" y="657"/>
                  </a:cubicBezTo>
                  <a:cubicBezTo>
                    <a:pt x="954" y="665"/>
                    <a:pt x="969" y="655"/>
                    <a:pt x="975" y="649"/>
                  </a:cubicBezTo>
                  <a:cubicBezTo>
                    <a:pt x="984" y="640"/>
                    <a:pt x="985" y="604"/>
                    <a:pt x="990" y="597"/>
                  </a:cubicBezTo>
                  <a:cubicBezTo>
                    <a:pt x="1007" y="573"/>
                    <a:pt x="1027" y="551"/>
                    <a:pt x="1049" y="531"/>
                  </a:cubicBezTo>
                  <a:cubicBezTo>
                    <a:pt x="1062" y="519"/>
                    <a:pt x="1093" y="501"/>
                    <a:pt x="1093" y="501"/>
                  </a:cubicBezTo>
                  <a:cubicBezTo>
                    <a:pt x="1107" y="464"/>
                    <a:pt x="1100" y="431"/>
                    <a:pt x="1079" y="398"/>
                  </a:cubicBezTo>
                  <a:cubicBezTo>
                    <a:pt x="1129" y="382"/>
                    <a:pt x="1131" y="407"/>
                    <a:pt x="1145" y="450"/>
                  </a:cubicBezTo>
                  <a:cubicBezTo>
                    <a:pt x="1147" y="475"/>
                    <a:pt x="1140" y="502"/>
                    <a:pt x="1152" y="524"/>
                  </a:cubicBezTo>
                  <a:cubicBezTo>
                    <a:pt x="1157" y="533"/>
                    <a:pt x="1172" y="519"/>
                    <a:pt x="1182" y="516"/>
                  </a:cubicBezTo>
                  <a:cubicBezTo>
                    <a:pt x="1207" y="509"/>
                    <a:pt x="1231" y="502"/>
                    <a:pt x="1256" y="494"/>
                  </a:cubicBezTo>
                  <a:cubicBezTo>
                    <a:pt x="1266" y="496"/>
                    <a:pt x="1280" y="492"/>
                    <a:pt x="1285" y="501"/>
                  </a:cubicBezTo>
                  <a:cubicBezTo>
                    <a:pt x="1308" y="539"/>
                    <a:pt x="1232" y="551"/>
                    <a:pt x="1219" y="553"/>
                  </a:cubicBezTo>
                  <a:cubicBezTo>
                    <a:pt x="1160" y="593"/>
                    <a:pt x="1179" y="593"/>
                    <a:pt x="1101" y="605"/>
                  </a:cubicBezTo>
                  <a:cubicBezTo>
                    <a:pt x="1086" y="615"/>
                    <a:pt x="1067" y="620"/>
                    <a:pt x="1056" y="634"/>
                  </a:cubicBezTo>
                  <a:cubicBezTo>
                    <a:pt x="1051" y="640"/>
                    <a:pt x="1053" y="650"/>
                    <a:pt x="1049" y="657"/>
                  </a:cubicBezTo>
                  <a:cubicBezTo>
                    <a:pt x="1040" y="676"/>
                    <a:pt x="1027" y="686"/>
                    <a:pt x="1012" y="701"/>
                  </a:cubicBezTo>
                  <a:cubicBezTo>
                    <a:pt x="997" y="749"/>
                    <a:pt x="1050" y="740"/>
                    <a:pt x="1086" y="745"/>
                  </a:cubicBezTo>
                  <a:cubicBezTo>
                    <a:pt x="1073" y="784"/>
                    <a:pt x="1086" y="762"/>
                    <a:pt x="1034" y="797"/>
                  </a:cubicBezTo>
                  <a:cubicBezTo>
                    <a:pt x="1027" y="802"/>
                    <a:pt x="1012" y="812"/>
                    <a:pt x="1012" y="812"/>
                  </a:cubicBezTo>
                  <a:cubicBezTo>
                    <a:pt x="1000" y="851"/>
                    <a:pt x="1009" y="828"/>
                    <a:pt x="975" y="878"/>
                  </a:cubicBezTo>
                  <a:cubicBezTo>
                    <a:pt x="970" y="885"/>
                    <a:pt x="960" y="900"/>
                    <a:pt x="960" y="900"/>
                  </a:cubicBezTo>
                  <a:cubicBezTo>
                    <a:pt x="941" y="959"/>
                    <a:pt x="958" y="945"/>
                    <a:pt x="1012" y="937"/>
                  </a:cubicBezTo>
                  <a:cubicBezTo>
                    <a:pt x="1058" y="870"/>
                    <a:pt x="996" y="951"/>
                    <a:pt x="1049" y="908"/>
                  </a:cubicBezTo>
                  <a:cubicBezTo>
                    <a:pt x="1056" y="902"/>
                    <a:pt x="1057" y="891"/>
                    <a:pt x="1064" y="885"/>
                  </a:cubicBezTo>
                  <a:cubicBezTo>
                    <a:pt x="1081" y="871"/>
                    <a:pt x="1108" y="875"/>
                    <a:pt x="1130" y="871"/>
                  </a:cubicBezTo>
                  <a:cubicBezTo>
                    <a:pt x="1140" y="867"/>
                    <a:pt x="1176" y="855"/>
                    <a:pt x="1182" y="849"/>
                  </a:cubicBezTo>
                  <a:cubicBezTo>
                    <a:pt x="1193" y="838"/>
                    <a:pt x="1192" y="819"/>
                    <a:pt x="1197" y="804"/>
                  </a:cubicBezTo>
                  <a:cubicBezTo>
                    <a:pt x="1199" y="779"/>
                    <a:pt x="1196" y="753"/>
                    <a:pt x="1204" y="730"/>
                  </a:cubicBezTo>
                  <a:cubicBezTo>
                    <a:pt x="1207" y="723"/>
                    <a:pt x="1223" y="716"/>
                    <a:pt x="1226" y="723"/>
                  </a:cubicBezTo>
                  <a:cubicBezTo>
                    <a:pt x="1235" y="741"/>
                    <a:pt x="1231" y="814"/>
                    <a:pt x="1241" y="819"/>
                  </a:cubicBezTo>
                  <a:cubicBezTo>
                    <a:pt x="1261" y="829"/>
                    <a:pt x="1285" y="824"/>
                    <a:pt x="1307" y="826"/>
                  </a:cubicBezTo>
                  <a:cubicBezTo>
                    <a:pt x="1288" y="857"/>
                    <a:pt x="1276" y="855"/>
                    <a:pt x="1241" y="863"/>
                  </a:cubicBezTo>
                  <a:cubicBezTo>
                    <a:pt x="1209" y="911"/>
                    <a:pt x="1195" y="926"/>
                    <a:pt x="1145" y="959"/>
                  </a:cubicBezTo>
                  <a:cubicBezTo>
                    <a:pt x="1128" y="970"/>
                    <a:pt x="1105" y="968"/>
                    <a:pt x="1086" y="974"/>
                  </a:cubicBezTo>
                  <a:cubicBezTo>
                    <a:pt x="1045" y="1004"/>
                    <a:pt x="1000" y="1003"/>
                    <a:pt x="953" y="1018"/>
                  </a:cubicBezTo>
                  <a:cubicBezTo>
                    <a:pt x="907" y="1049"/>
                    <a:pt x="874" y="1113"/>
                    <a:pt x="857" y="1166"/>
                  </a:cubicBezTo>
                  <a:cubicBezTo>
                    <a:pt x="847" y="1266"/>
                    <a:pt x="848" y="1243"/>
                    <a:pt x="746" y="1233"/>
                  </a:cubicBezTo>
                  <a:cubicBezTo>
                    <a:pt x="737" y="1205"/>
                    <a:pt x="735" y="1217"/>
                    <a:pt x="746" y="119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2493" name="Group 573">
            <a:extLst>
              <a:ext uri="{FF2B5EF4-FFF2-40B4-BE49-F238E27FC236}">
                <a16:creationId xmlns:a16="http://schemas.microsoft.com/office/drawing/2014/main" id="{00947953-D3D1-4BC3-82C1-1E3D66B51252}"/>
              </a:ext>
            </a:extLst>
          </p:cNvPr>
          <p:cNvGrpSpPr>
            <a:grpSpLocks/>
          </p:cNvGrpSpPr>
          <p:nvPr/>
        </p:nvGrpSpPr>
        <p:grpSpPr bwMode="auto">
          <a:xfrm rot="-22114232">
            <a:off x="9144000" y="4508500"/>
            <a:ext cx="3073400" cy="3060700"/>
            <a:chOff x="-2336" y="-627"/>
            <a:chExt cx="1936" cy="1928"/>
          </a:xfrm>
        </p:grpSpPr>
        <p:sp>
          <p:nvSpPr>
            <p:cNvPr id="82494" name="Freeform 574">
              <a:extLst>
                <a:ext uri="{FF2B5EF4-FFF2-40B4-BE49-F238E27FC236}">
                  <a16:creationId xmlns:a16="http://schemas.microsoft.com/office/drawing/2014/main" id="{BEDD8BE1-81BC-4E7C-AF39-DD0338EB212A}"/>
                </a:ext>
              </a:extLst>
            </p:cNvPr>
            <p:cNvSpPr>
              <a:spLocks/>
            </p:cNvSpPr>
            <p:nvPr/>
          </p:nvSpPr>
          <p:spPr bwMode="auto">
            <a:xfrm rot="-827420">
              <a:off x="-1473" y="-362"/>
              <a:ext cx="37" cy="79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95" name="Freeform 575">
              <a:extLst>
                <a:ext uri="{FF2B5EF4-FFF2-40B4-BE49-F238E27FC236}">
                  <a16:creationId xmlns:a16="http://schemas.microsoft.com/office/drawing/2014/main" id="{546D94ED-52FA-4CF8-A853-6A8CCD5C8102}"/>
                </a:ext>
              </a:extLst>
            </p:cNvPr>
            <p:cNvSpPr>
              <a:spLocks/>
            </p:cNvSpPr>
            <p:nvPr/>
          </p:nvSpPr>
          <p:spPr bwMode="auto">
            <a:xfrm rot="2686806">
              <a:off x="-788" y="277"/>
              <a:ext cx="45" cy="97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96" name="Freeform 576">
              <a:extLst>
                <a:ext uri="{FF2B5EF4-FFF2-40B4-BE49-F238E27FC236}">
                  <a16:creationId xmlns:a16="http://schemas.microsoft.com/office/drawing/2014/main" id="{1893E20E-97FC-4C15-AA94-48B5F8B8086D}"/>
                </a:ext>
              </a:extLst>
            </p:cNvPr>
            <p:cNvSpPr>
              <a:spLocks/>
            </p:cNvSpPr>
            <p:nvPr/>
          </p:nvSpPr>
          <p:spPr bwMode="auto">
            <a:xfrm rot="-1360764">
              <a:off x="-942" y="-211"/>
              <a:ext cx="39" cy="120"/>
            </a:xfrm>
            <a:custGeom>
              <a:avLst/>
              <a:gdLst>
                <a:gd name="T0" fmla="*/ 332 w 524"/>
                <a:gd name="T1" fmla="*/ 1504 h 1580"/>
                <a:gd name="T2" fmla="*/ 362 w 524"/>
                <a:gd name="T3" fmla="*/ 1438 h 1580"/>
                <a:gd name="T4" fmla="*/ 362 w 524"/>
                <a:gd name="T5" fmla="*/ 1194 h 1580"/>
                <a:gd name="T6" fmla="*/ 332 w 524"/>
                <a:gd name="T7" fmla="*/ 1172 h 1580"/>
                <a:gd name="T8" fmla="*/ 295 w 524"/>
                <a:gd name="T9" fmla="*/ 1142 h 1580"/>
                <a:gd name="T10" fmla="*/ 251 w 524"/>
                <a:gd name="T11" fmla="*/ 1076 h 1580"/>
                <a:gd name="T12" fmla="*/ 236 w 524"/>
                <a:gd name="T13" fmla="*/ 1054 h 1580"/>
                <a:gd name="T14" fmla="*/ 221 w 524"/>
                <a:gd name="T15" fmla="*/ 1032 h 1580"/>
                <a:gd name="T16" fmla="*/ 110 w 524"/>
                <a:gd name="T17" fmla="*/ 884 h 1580"/>
                <a:gd name="T18" fmla="*/ 74 w 524"/>
                <a:gd name="T19" fmla="*/ 847 h 1580"/>
                <a:gd name="T20" fmla="*/ 0 w 524"/>
                <a:gd name="T21" fmla="*/ 751 h 1580"/>
                <a:gd name="T22" fmla="*/ 74 w 524"/>
                <a:gd name="T23" fmla="*/ 751 h 1580"/>
                <a:gd name="T24" fmla="*/ 96 w 524"/>
                <a:gd name="T25" fmla="*/ 766 h 1580"/>
                <a:gd name="T26" fmla="*/ 140 w 524"/>
                <a:gd name="T27" fmla="*/ 780 h 1580"/>
                <a:gd name="T28" fmla="*/ 206 w 524"/>
                <a:gd name="T29" fmla="*/ 817 h 1580"/>
                <a:gd name="T30" fmla="*/ 295 w 524"/>
                <a:gd name="T31" fmla="*/ 869 h 1580"/>
                <a:gd name="T32" fmla="*/ 288 w 524"/>
                <a:gd name="T33" fmla="*/ 817 h 1580"/>
                <a:gd name="T34" fmla="*/ 258 w 524"/>
                <a:gd name="T35" fmla="*/ 773 h 1580"/>
                <a:gd name="T36" fmla="*/ 206 w 524"/>
                <a:gd name="T37" fmla="*/ 692 h 1580"/>
                <a:gd name="T38" fmla="*/ 273 w 524"/>
                <a:gd name="T39" fmla="*/ 670 h 1580"/>
                <a:gd name="T40" fmla="*/ 325 w 524"/>
                <a:gd name="T41" fmla="*/ 788 h 1580"/>
                <a:gd name="T42" fmla="*/ 362 w 524"/>
                <a:gd name="T43" fmla="*/ 795 h 1580"/>
                <a:gd name="T44" fmla="*/ 369 w 524"/>
                <a:gd name="T45" fmla="*/ 744 h 1580"/>
                <a:gd name="T46" fmla="*/ 362 w 524"/>
                <a:gd name="T47" fmla="*/ 559 h 1580"/>
                <a:gd name="T48" fmla="*/ 325 w 524"/>
                <a:gd name="T49" fmla="*/ 463 h 1580"/>
                <a:gd name="T50" fmla="*/ 280 w 524"/>
                <a:gd name="T51" fmla="*/ 360 h 1580"/>
                <a:gd name="T52" fmla="*/ 273 w 524"/>
                <a:gd name="T53" fmla="*/ 323 h 1580"/>
                <a:gd name="T54" fmla="*/ 258 w 524"/>
                <a:gd name="T55" fmla="*/ 293 h 1580"/>
                <a:gd name="T56" fmla="*/ 214 w 524"/>
                <a:gd name="T57" fmla="*/ 138 h 1580"/>
                <a:gd name="T58" fmla="*/ 199 w 524"/>
                <a:gd name="T59" fmla="*/ 79 h 1580"/>
                <a:gd name="T60" fmla="*/ 170 w 524"/>
                <a:gd name="T61" fmla="*/ 35 h 1580"/>
                <a:gd name="T62" fmla="*/ 177 w 524"/>
                <a:gd name="T63" fmla="*/ 5 h 1580"/>
                <a:gd name="T64" fmla="*/ 236 w 524"/>
                <a:gd name="T65" fmla="*/ 20 h 1580"/>
                <a:gd name="T66" fmla="*/ 266 w 524"/>
                <a:gd name="T67" fmla="*/ 101 h 1580"/>
                <a:gd name="T68" fmla="*/ 288 w 524"/>
                <a:gd name="T69" fmla="*/ 145 h 1580"/>
                <a:gd name="T70" fmla="*/ 332 w 524"/>
                <a:gd name="T71" fmla="*/ 72 h 1580"/>
                <a:gd name="T72" fmla="*/ 339 w 524"/>
                <a:gd name="T73" fmla="*/ 27 h 1580"/>
                <a:gd name="T74" fmla="*/ 406 w 524"/>
                <a:gd name="T75" fmla="*/ 49 h 1580"/>
                <a:gd name="T76" fmla="*/ 398 w 524"/>
                <a:gd name="T77" fmla="*/ 123 h 1580"/>
                <a:gd name="T78" fmla="*/ 369 w 524"/>
                <a:gd name="T79" fmla="*/ 168 h 1580"/>
                <a:gd name="T80" fmla="*/ 354 w 524"/>
                <a:gd name="T81" fmla="*/ 219 h 1580"/>
                <a:gd name="T82" fmla="*/ 391 w 524"/>
                <a:gd name="T83" fmla="*/ 382 h 1580"/>
                <a:gd name="T84" fmla="*/ 428 w 524"/>
                <a:gd name="T85" fmla="*/ 448 h 1580"/>
                <a:gd name="T86" fmla="*/ 450 w 524"/>
                <a:gd name="T87" fmla="*/ 522 h 1580"/>
                <a:gd name="T88" fmla="*/ 369 w 524"/>
                <a:gd name="T89" fmla="*/ 950 h 1580"/>
                <a:gd name="T90" fmla="*/ 472 w 524"/>
                <a:gd name="T91" fmla="*/ 1150 h 1580"/>
                <a:gd name="T92" fmla="*/ 509 w 524"/>
                <a:gd name="T93" fmla="*/ 1489 h 1580"/>
                <a:gd name="T94" fmla="*/ 421 w 524"/>
                <a:gd name="T95" fmla="*/ 1541 h 1580"/>
                <a:gd name="T96" fmla="*/ 332 w 524"/>
                <a:gd name="T97" fmla="*/ 1504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4" h="1580">
                  <a:moveTo>
                    <a:pt x="332" y="1504"/>
                  </a:moveTo>
                  <a:cubicBezTo>
                    <a:pt x="340" y="1479"/>
                    <a:pt x="347" y="1460"/>
                    <a:pt x="362" y="1438"/>
                  </a:cubicBezTo>
                  <a:cubicBezTo>
                    <a:pt x="384" y="1366"/>
                    <a:pt x="411" y="1253"/>
                    <a:pt x="362" y="1194"/>
                  </a:cubicBezTo>
                  <a:cubicBezTo>
                    <a:pt x="354" y="1185"/>
                    <a:pt x="341" y="1181"/>
                    <a:pt x="332" y="1172"/>
                  </a:cubicBezTo>
                  <a:cubicBezTo>
                    <a:pt x="297" y="1138"/>
                    <a:pt x="339" y="1158"/>
                    <a:pt x="295" y="1142"/>
                  </a:cubicBezTo>
                  <a:cubicBezTo>
                    <a:pt x="261" y="1091"/>
                    <a:pt x="276" y="1113"/>
                    <a:pt x="251" y="1076"/>
                  </a:cubicBezTo>
                  <a:cubicBezTo>
                    <a:pt x="246" y="1069"/>
                    <a:pt x="241" y="1061"/>
                    <a:pt x="236" y="1054"/>
                  </a:cubicBezTo>
                  <a:cubicBezTo>
                    <a:pt x="231" y="1047"/>
                    <a:pt x="221" y="1032"/>
                    <a:pt x="221" y="1032"/>
                  </a:cubicBezTo>
                  <a:cubicBezTo>
                    <a:pt x="205" y="978"/>
                    <a:pt x="168" y="902"/>
                    <a:pt x="110" y="884"/>
                  </a:cubicBezTo>
                  <a:cubicBezTo>
                    <a:pt x="75" y="830"/>
                    <a:pt x="119" y="892"/>
                    <a:pt x="74" y="847"/>
                  </a:cubicBezTo>
                  <a:cubicBezTo>
                    <a:pt x="46" y="819"/>
                    <a:pt x="24" y="783"/>
                    <a:pt x="0" y="751"/>
                  </a:cubicBezTo>
                  <a:cubicBezTo>
                    <a:pt x="33" y="728"/>
                    <a:pt x="35" y="742"/>
                    <a:pt x="74" y="751"/>
                  </a:cubicBezTo>
                  <a:cubicBezTo>
                    <a:pt x="81" y="756"/>
                    <a:pt x="88" y="762"/>
                    <a:pt x="96" y="766"/>
                  </a:cubicBezTo>
                  <a:cubicBezTo>
                    <a:pt x="110" y="772"/>
                    <a:pt x="140" y="780"/>
                    <a:pt x="140" y="780"/>
                  </a:cubicBezTo>
                  <a:cubicBezTo>
                    <a:pt x="190" y="814"/>
                    <a:pt x="167" y="805"/>
                    <a:pt x="206" y="817"/>
                  </a:cubicBezTo>
                  <a:cubicBezTo>
                    <a:pt x="236" y="856"/>
                    <a:pt x="251" y="855"/>
                    <a:pt x="295" y="869"/>
                  </a:cubicBezTo>
                  <a:cubicBezTo>
                    <a:pt x="293" y="852"/>
                    <a:pt x="294" y="833"/>
                    <a:pt x="288" y="817"/>
                  </a:cubicBezTo>
                  <a:cubicBezTo>
                    <a:pt x="282" y="800"/>
                    <a:pt x="258" y="773"/>
                    <a:pt x="258" y="773"/>
                  </a:cubicBezTo>
                  <a:cubicBezTo>
                    <a:pt x="248" y="741"/>
                    <a:pt x="234" y="710"/>
                    <a:pt x="206" y="692"/>
                  </a:cubicBezTo>
                  <a:cubicBezTo>
                    <a:pt x="187" y="633"/>
                    <a:pt x="244" y="659"/>
                    <a:pt x="273" y="670"/>
                  </a:cubicBezTo>
                  <a:cubicBezTo>
                    <a:pt x="293" y="709"/>
                    <a:pt x="300" y="751"/>
                    <a:pt x="325" y="788"/>
                  </a:cubicBezTo>
                  <a:cubicBezTo>
                    <a:pt x="329" y="800"/>
                    <a:pt x="335" y="844"/>
                    <a:pt x="362" y="795"/>
                  </a:cubicBezTo>
                  <a:cubicBezTo>
                    <a:pt x="370" y="780"/>
                    <a:pt x="367" y="761"/>
                    <a:pt x="369" y="744"/>
                  </a:cubicBezTo>
                  <a:cubicBezTo>
                    <a:pt x="367" y="682"/>
                    <a:pt x="366" y="621"/>
                    <a:pt x="362" y="559"/>
                  </a:cubicBezTo>
                  <a:cubicBezTo>
                    <a:pt x="360" y="526"/>
                    <a:pt x="339" y="492"/>
                    <a:pt x="325" y="463"/>
                  </a:cubicBezTo>
                  <a:cubicBezTo>
                    <a:pt x="307" y="426"/>
                    <a:pt x="306" y="394"/>
                    <a:pt x="280" y="360"/>
                  </a:cubicBezTo>
                  <a:cubicBezTo>
                    <a:pt x="278" y="348"/>
                    <a:pt x="277" y="335"/>
                    <a:pt x="273" y="323"/>
                  </a:cubicBezTo>
                  <a:cubicBezTo>
                    <a:pt x="270" y="312"/>
                    <a:pt x="261" y="304"/>
                    <a:pt x="258" y="293"/>
                  </a:cubicBezTo>
                  <a:cubicBezTo>
                    <a:pt x="242" y="240"/>
                    <a:pt x="234" y="190"/>
                    <a:pt x="214" y="138"/>
                  </a:cubicBezTo>
                  <a:cubicBezTo>
                    <a:pt x="207" y="119"/>
                    <a:pt x="208" y="97"/>
                    <a:pt x="199" y="79"/>
                  </a:cubicBezTo>
                  <a:cubicBezTo>
                    <a:pt x="191" y="63"/>
                    <a:pt x="170" y="35"/>
                    <a:pt x="170" y="35"/>
                  </a:cubicBezTo>
                  <a:cubicBezTo>
                    <a:pt x="172" y="25"/>
                    <a:pt x="168" y="10"/>
                    <a:pt x="177" y="5"/>
                  </a:cubicBezTo>
                  <a:cubicBezTo>
                    <a:pt x="186" y="0"/>
                    <a:pt x="225" y="16"/>
                    <a:pt x="236" y="20"/>
                  </a:cubicBezTo>
                  <a:cubicBezTo>
                    <a:pt x="245" y="50"/>
                    <a:pt x="248" y="75"/>
                    <a:pt x="266" y="101"/>
                  </a:cubicBezTo>
                  <a:cubicBezTo>
                    <a:pt x="267" y="103"/>
                    <a:pt x="279" y="149"/>
                    <a:pt x="288" y="145"/>
                  </a:cubicBezTo>
                  <a:cubicBezTo>
                    <a:pt x="298" y="140"/>
                    <a:pt x="324" y="87"/>
                    <a:pt x="332" y="72"/>
                  </a:cubicBezTo>
                  <a:cubicBezTo>
                    <a:pt x="334" y="57"/>
                    <a:pt x="327" y="37"/>
                    <a:pt x="339" y="27"/>
                  </a:cubicBezTo>
                  <a:cubicBezTo>
                    <a:pt x="348" y="19"/>
                    <a:pt x="398" y="45"/>
                    <a:pt x="406" y="49"/>
                  </a:cubicBezTo>
                  <a:cubicBezTo>
                    <a:pt x="427" y="81"/>
                    <a:pt x="419" y="93"/>
                    <a:pt x="398" y="123"/>
                  </a:cubicBezTo>
                  <a:cubicBezTo>
                    <a:pt x="378" y="207"/>
                    <a:pt x="409" y="108"/>
                    <a:pt x="369" y="168"/>
                  </a:cubicBezTo>
                  <a:cubicBezTo>
                    <a:pt x="359" y="183"/>
                    <a:pt x="360" y="202"/>
                    <a:pt x="354" y="219"/>
                  </a:cubicBezTo>
                  <a:cubicBezTo>
                    <a:pt x="368" y="273"/>
                    <a:pt x="377" y="328"/>
                    <a:pt x="391" y="382"/>
                  </a:cubicBezTo>
                  <a:cubicBezTo>
                    <a:pt x="398" y="406"/>
                    <a:pt x="428" y="448"/>
                    <a:pt x="428" y="448"/>
                  </a:cubicBezTo>
                  <a:cubicBezTo>
                    <a:pt x="436" y="473"/>
                    <a:pt x="444" y="496"/>
                    <a:pt x="450" y="522"/>
                  </a:cubicBezTo>
                  <a:cubicBezTo>
                    <a:pt x="445" y="799"/>
                    <a:pt x="524" y="852"/>
                    <a:pt x="369" y="950"/>
                  </a:cubicBezTo>
                  <a:cubicBezTo>
                    <a:pt x="341" y="1037"/>
                    <a:pt x="431" y="1085"/>
                    <a:pt x="472" y="1150"/>
                  </a:cubicBezTo>
                  <a:cubicBezTo>
                    <a:pt x="477" y="1264"/>
                    <a:pt x="474" y="1380"/>
                    <a:pt x="509" y="1489"/>
                  </a:cubicBezTo>
                  <a:cubicBezTo>
                    <a:pt x="485" y="1514"/>
                    <a:pt x="454" y="1530"/>
                    <a:pt x="421" y="1541"/>
                  </a:cubicBezTo>
                  <a:cubicBezTo>
                    <a:pt x="362" y="1580"/>
                    <a:pt x="348" y="1555"/>
                    <a:pt x="332" y="1504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97" name="Freeform 577">
              <a:extLst>
                <a:ext uri="{FF2B5EF4-FFF2-40B4-BE49-F238E27FC236}">
                  <a16:creationId xmlns:a16="http://schemas.microsoft.com/office/drawing/2014/main" id="{3EBFE48F-AB56-43AE-9E38-1AFDA3B3EFD7}"/>
                </a:ext>
              </a:extLst>
            </p:cNvPr>
            <p:cNvSpPr>
              <a:spLocks/>
            </p:cNvSpPr>
            <p:nvPr/>
          </p:nvSpPr>
          <p:spPr bwMode="auto">
            <a:xfrm rot="-1129011">
              <a:off x="-1087" y="-627"/>
              <a:ext cx="99" cy="96"/>
            </a:xfrm>
            <a:custGeom>
              <a:avLst/>
              <a:gdLst>
                <a:gd name="T0" fmla="*/ 717 w 1308"/>
                <a:gd name="T1" fmla="*/ 930 h 1266"/>
                <a:gd name="T2" fmla="*/ 665 w 1308"/>
                <a:gd name="T3" fmla="*/ 841 h 1266"/>
                <a:gd name="T4" fmla="*/ 584 w 1308"/>
                <a:gd name="T5" fmla="*/ 671 h 1266"/>
                <a:gd name="T6" fmla="*/ 480 w 1308"/>
                <a:gd name="T7" fmla="*/ 494 h 1266"/>
                <a:gd name="T8" fmla="*/ 355 w 1308"/>
                <a:gd name="T9" fmla="*/ 420 h 1266"/>
                <a:gd name="T10" fmla="*/ 170 w 1308"/>
                <a:gd name="T11" fmla="*/ 324 h 1266"/>
                <a:gd name="T12" fmla="*/ 104 w 1308"/>
                <a:gd name="T13" fmla="*/ 191 h 1266"/>
                <a:gd name="T14" fmla="*/ 45 w 1308"/>
                <a:gd name="T15" fmla="*/ 140 h 1266"/>
                <a:gd name="T16" fmla="*/ 119 w 1308"/>
                <a:gd name="T17" fmla="*/ 140 h 1266"/>
                <a:gd name="T18" fmla="*/ 200 w 1308"/>
                <a:gd name="T19" fmla="*/ 191 h 1266"/>
                <a:gd name="T20" fmla="*/ 229 w 1308"/>
                <a:gd name="T21" fmla="*/ 147 h 1266"/>
                <a:gd name="T22" fmla="*/ 318 w 1308"/>
                <a:gd name="T23" fmla="*/ 228 h 1266"/>
                <a:gd name="T24" fmla="*/ 288 w 1308"/>
                <a:gd name="T25" fmla="*/ 265 h 1266"/>
                <a:gd name="T26" fmla="*/ 517 w 1308"/>
                <a:gd name="T27" fmla="*/ 413 h 1266"/>
                <a:gd name="T28" fmla="*/ 584 w 1308"/>
                <a:gd name="T29" fmla="*/ 442 h 1266"/>
                <a:gd name="T30" fmla="*/ 532 w 1308"/>
                <a:gd name="T31" fmla="*/ 250 h 1266"/>
                <a:gd name="T32" fmla="*/ 665 w 1308"/>
                <a:gd name="T33" fmla="*/ 287 h 1266"/>
                <a:gd name="T34" fmla="*/ 680 w 1308"/>
                <a:gd name="T35" fmla="*/ 620 h 1266"/>
                <a:gd name="T36" fmla="*/ 724 w 1308"/>
                <a:gd name="T37" fmla="*/ 686 h 1266"/>
                <a:gd name="T38" fmla="*/ 805 w 1308"/>
                <a:gd name="T39" fmla="*/ 841 h 1266"/>
                <a:gd name="T40" fmla="*/ 820 w 1308"/>
                <a:gd name="T41" fmla="*/ 922 h 1266"/>
                <a:gd name="T42" fmla="*/ 894 w 1308"/>
                <a:gd name="T43" fmla="*/ 428 h 1266"/>
                <a:gd name="T44" fmla="*/ 820 w 1308"/>
                <a:gd name="T45" fmla="*/ 317 h 1266"/>
                <a:gd name="T46" fmla="*/ 702 w 1308"/>
                <a:gd name="T47" fmla="*/ 29 h 1266"/>
                <a:gd name="T48" fmla="*/ 709 w 1308"/>
                <a:gd name="T49" fmla="*/ 14 h 1266"/>
                <a:gd name="T50" fmla="*/ 813 w 1308"/>
                <a:gd name="T51" fmla="*/ 125 h 1266"/>
                <a:gd name="T52" fmla="*/ 894 w 1308"/>
                <a:gd name="T53" fmla="*/ 265 h 1266"/>
                <a:gd name="T54" fmla="*/ 946 w 1308"/>
                <a:gd name="T55" fmla="*/ 457 h 1266"/>
                <a:gd name="T56" fmla="*/ 975 w 1308"/>
                <a:gd name="T57" fmla="*/ 649 h 1266"/>
                <a:gd name="T58" fmla="*/ 1049 w 1308"/>
                <a:gd name="T59" fmla="*/ 531 h 1266"/>
                <a:gd name="T60" fmla="*/ 1079 w 1308"/>
                <a:gd name="T61" fmla="*/ 398 h 1266"/>
                <a:gd name="T62" fmla="*/ 1152 w 1308"/>
                <a:gd name="T63" fmla="*/ 524 h 1266"/>
                <a:gd name="T64" fmla="*/ 1256 w 1308"/>
                <a:gd name="T65" fmla="*/ 494 h 1266"/>
                <a:gd name="T66" fmla="*/ 1219 w 1308"/>
                <a:gd name="T67" fmla="*/ 553 h 1266"/>
                <a:gd name="T68" fmla="*/ 1056 w 1308"/>
                <a:gd name="T69" fmla="*/ 634 h 1266"/>
                <a:gd name="T70" fmla="*/ 1012 w 1308"/>
                <a:gd name="T71" fmla="*/ 701 h 1266"/>
                <a:gd name="T72" fmla="*/ 1034 w 1308"/>
                <a:gd name="T73" fmla="*/ 797 h 1266"/>
                <a:gd name="T74" fmla="*/ 975 w 1308"/>
                <a:gd name="T75" fmla="*/ 878 h 1266"/>
                <a:gd name="T76" fmla="*/ 1012 w 1308"/>
                <a:gd name="T77" fmla="*/ 937 h 1266"/>
                <a:gd name="T78" fmla="*/ 1064 w 1308"/>
                <a:gd name="T79" fmla="*/ 885 h 1266"/>
                <a:gd name="T80" fmla="*/ 1182 w 1308"/>
                <a:gd name="T81" fmla="*/ 849 h 1266"/>
                <a:gd name="T82" fmla="*/ 1204 w 1308"/>
                <a:gd name="T83" fmla="*/ 730 h 1266"/>
                <a:gd name="T84" fmla="*/ 1241 w 1308"/>
                <a:gd name="T85" fmla="*/ 819 h 1266"/>
                <a:gd name="T86" fmla="*/ 1241 w 1308"/>
                <a:gd name="T87" fmla="*/ 863 h 1266"/>
                <a:gd name="T88" fmla="*/ 1086 w 1308"/>
                <a:gd name="T89" fmla="*/ 974 h 1266"/>
                <a:gd name="T90" fmla="*/ 857 w 1308"/>
                <a:gd name="T91" fmla="*/ 1166 h 1266"/>
                <a:gd name="T92" fmla="*/ 746 w 1308"/>
                <a:gd name="T93" fmla="*/ 1196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08" h="1266">
                  <a:moveTo>
                    <a:pt x="746" y="1196"/>
                  </a:moveTo>
                  <a:cubicBezTo>
                    <a:pt x="775" y="1112"/>
                    <a:pt x="765" y="1006"/>
                    <a:pt x="717" y="930"/>
                  </a:cubicBezTo>
                  <a:cubicBezTo>
                    <a:pt x="714" y="910"/>
                    <a:pt x="719" y="888"/>
                    <a:pt x="709" y="871"/>
                  </a:cubicBezTo>
                  <a:cubicBezTo>
                    <a:pt x="700" y="856"/>
                    <a:pt x="665" y="841"/>
                    <a:pt x="665" y="841"/>
                  </a:cubicBezTo>
                  <a:cubicBezTo>
                    <a:pt x="630" y="790"/>
                    <a:pt x="650" y="807"/>
                    <a:pt x="613" y="782"/>
                  </a:cubicBezTo>
                  <a:cubicBezTo>
                    <a:pt x="601" y="743"/>
                    <a:pt x="590" y="713"/>
                    <a:pt x="584" y="671"/>
                  </a:cubicBezTo>
                  <a:cubicBezTo>
                    <a:pt x="576" y="611"/>
                    <a:pt x="572" y="559"/>
                    <a:pt x="517" y="524"/>
                  </a:cubicBezTo>
                  <a:cubicBezTo>
                    <a:pt x="479" y="462"/>
                    <a:pt x="529" y="533"/>
                    <a:pt x="480" y="494"/>
                  </a:cubicBezTo>
                  <a:cubicBezTo>
                    <a:pt x="473" y="489"/>
                    <a:pt x="473" y="478"/>
                    <a:pt x="466" y="472"/>
                  </a:cubicBezTo>
                  <a:cubicBezTo>
                    <a:pt x="432" y="442"/>
                    <a:pt x="396" y="435"/>
                    <a:pt x="355" y="420"/>
                  </a:cubicBezTo>
                  <a:cubicBezTo>
                    <a:pt x="333" y="388"/>
                    <a:pt x="274" y="329"/>
                    <a:pt x="237" y="317"/>
                  </a:cubicBezTo>
                  <a:cubicBezTo>
                    <a:pt x="185" y="334"/>
                    <a:pt x="207" y="337"/>
                    <a:pt x="170" y="324"/>
                  </a:cubicBezTo>
                  <a:cubicBezTo>
                    <a:pt x="241" y="301"/>
                    <a:pt x="177" y="252"/>
                    <a:pt x="148" y="228"/>
                  </a:cubicBezTo>
                  <a:cubicBezTo>
                    <a:pt x="91" y="180"/>
                    <a:pt x="159" y="228"/>
                    <a:pt x="104" y="191"/>
                  </a:cubicBezTo>
                  <a:cubicBezTo>
                    <a:pt x="99" y="184"/>
                    <a:pt x="96" y="175"/>
                    <a:pt x="89" y="169"/>
                  </a:cubicBezTo>
                  <a:cubicBezTo>
                    <a:pt x="76" y="158"/>
                    <a:pt x="45" y="140"/>
                    <a:pt x="45" y="140"/>
                  </a:cubicBezTo>
                  <a:cubicBezTo>
                    <a:pt x="10" y="88"/>
                    <a:pt x="0" y="105"/>
                    <a:pt x="37" y="81"/>
                  </a:cubicBezTo>
                  <a:cubicBezTo>
                    <a:pt x="76" y="93"/>
                    <a:pt x="87" y="119"/>
                    <a:pt x="119" y="140"/>
                  </a:cubicBezTo>
                  <a:cubicBezTo>
                    <a:pt x="132" y="160"/>
                    <a:pt x="132" y="167"/>
                    <a:pt x="155" y="177"/>
                  </a:cubicBezTo>
                  <a:cubicBezTo>
                    <a:pt x="169" y="183"/>
                    <a:pt x="200" y="191"/>
                    <a:pt x="200" y="191"/>
                  </a:cubicBezTo>
                  <a:cubicBezTo>
                    <a:pt x="207" y="189"/>
                    <a:pt x="218" y="190"/>
                    <a:pt x="222" y="184"/>
                  </a:cubicBezTo>
                  <a:cubicBezTo>
                    <a:pt x="229" y="174"/>
                    <a:pt x="217" y="152"/>
                    <a:pt x="229" y="147"/>
                  </a:cubicBezTo>
                  <a:cubicBezTo>
                    <a:pt x="246" y="140"/>
                    <a:pt x="305" y="178"/>
                    <a:pt x="325" y="184"/>
                  </a:cubicBezTo>
                  <a:cubicBezTo>
                    <a:pt x="323" y="199"/>
                    <a:pt x="325" y="215"/>
                    <a:pt x="318" y="228"/>
                  </a:cubicBezTo>
                  <a:cubicBezTo>
                    <a:pt x="314" y="236"/>
                    <a:pt x="302" y="236"/>
                    <a:pt x="296" y="243"/>
                  </a:cubicBezTo>
                  <a:cubicBezTo>
                    <a:pt x="291" y="249"/>
                    <a:pt x="291" y="258"/>
                    <a:pt x="288" y="265"/>
                  </a:cubicBezTo>
                  <a:cubicBezTo>
                    <a:pt x="346" y="303"/>
                    <a:pt x="383" y="344"/>
                    <a:pt x="451" y="369"/>
                  </a:cubicBezTo>
                  <a:cubicBezTo>
                    <a:pt x="471" y="398"/>
                    <a:pt x="483" y="404"/>
                    <a:pt x="517" y="413"/>
                  </a:cubicBezTo>
                  <a:cubicBezTo>
                    <a:pt x="524" y="418"/>
                    <a:pt x="531" y="424"/>
                    <a:pt x="539" y="428"/>
                  </a:cubicBezTo>
                  <a:cubicBezTo>
                    <a:pt x="553" y="434"/>
                    <a:pt x="584" y="442"/>
                    <a:pt x="584" y="442"/>
                  </a:cubicBezTo>
                  <a:cubicBezTo>
                    <a:pt x="577" y="382"/>
                    <a:pt x="586" y="361"/>
                    <a:pt x="539" y="332"/>
                  </a:cubicBezTo>
                  <a:cubicBezTo>
                    <a:pt x="521" y="275"/>
                    <a:pt x="522" y="302"/>
                    <a:pt x="532" y="250"/>
                  </a:cubicBezTo>
                  <a:cubicBezTo>
                    <a:pt x="569" y="263"/>
                    <a:pt x="572" y="290"/>
                    <a:pt x="584" y="324"/>
                  </a:cubicBezTo>
                  <a:cubicBezTo>
                    <a:pt x="623" y="265"/>
                    <a:pt x="596" y="278"/>
                    <a:pt x="665" y="287"/>
                  </a:cubicBezTo>
                  <a:cubicBezTo>
                    <a:pt x="659" y="327"/>
                    <a:pt x="649" y="360"/>
                    <a:pt x="635" y="398"/>
                  </a:cubicBezTo>
                  <a:cubicBezTo>
                    <a:pt x="638" y="452"/>
                    <a:pt x="618" y="578"/>
                    <a:pt x="680" y="620"/>
                  </a:cubicBezTo>
                  <a:cubicBezTo>
                    <a:pt x="691" y="636"/>
                    <a:pt x="706" y="648"/>
                    <a:pt x="717" y="664"/>
                  </a:cubicBezTo>
                  <a:cubicBezTo>
                    <a:pt x="721" y="670"/>
                    <a:pt x="720" y="679"/>
                    <a:pt x="724" y="686"/>
                  </a:cubicBezTo>
                  <a:cubicBezTo>
                    <a:pt x="733" y="701"/>
                    <a:pt x="754" y="730"/>
                    <a:pt x="754" y="730"/>
                  </a:cubicBezTo>
                  <a:cubicBezTo>
                    <a:pt x="770" y="784"/>
                    <a:pt x="764" y="800"/>
                    <a:pt x="805" y="841"/>
                  </a:cubicBezTo>
                  <a:cubicBezTo>
                    <a:pt x="808" y="858"/>
                    <a:pt x="810" y="876"/>
                    <a:pt x="813" y="893"/>
                  </a:cubicBezTo>
                  <a:cubicBezTo>
                    <a:pt x="815" y="903"/>
                    <a:pt x="816" y="931"/>
                    <a:pt x="820" y="922"/>
                  </a:cubicBezTo>
                  <a:cubicBezTo>
                    <a:pt x="855" y="840"/>
                    <a:pt x="821" y="830"/>
                    <a:pt x="887" y="767"/>
                  </a:cubicBezTo>
                  <a:cubicBezTo>
                    <a:pt x="890" y="680"/>
                    <a:pt x="908" y="529"/>
                    <a:pt x="894" y="428"/>
                  </a:cubicBezTo>
                  <a:cubicBezTo>
                    <a:pt x="893" y="420"/>
                    <a:pt x="891" y="412"/>
                    <a:pt x="887" y="405"/>
                  </a:cubicBezTo>
                  <a:cubicBezTo>
                    <a:pt x="868" y="370"/>
                    <a:pt x="842" y="349"/>
                    <a:pt x="820" y="317"/>
                  </a:cubicBezTo>
                  <a:cubicBezTo>
                    <a:pt x="801" y="259"/>
                    <a:pt x="813" y="198"/>
                    <a:pt x="798" y="140"/>
                  </a:cubicBezTo>
                  <a:cubicBezTo>
                    <a:pt x="787" y="98"/>
                    <a:pt x="738" y="48"/>
                    <a:pt x="702" y="29"/>
                  </a:cubicBezTo>
                  <a:cubicBezTo>
                    <a:pt x="697" y="22"/>
                    <a:pt x="683" y="15"/>
                    <a:pt x="687" y="7"/>
                  </a:cubicBezTo>
                  <a:cubicBezTo>
                    <a:pt x="690" y="0"/>
                    <a:pt x="702" y="12"/>
                    <a:pt x="709" y="14"/>
                  </a:cubicBezTo>
                  <a:cubicBezTo>
                    <a:pt x="761" y="28"/>
                    <a:pt x="718" y="14"/>
                    <a:pt x="761" y="29"/>
                  </a:cubicBezTo>
                  <a:cubicBezTo>
                    <a:pt x="784" y="63"/>
                    <a:pt x="783" y="95"/>
                    <a:pt x="813" y="125"/>
                  </a:cubicBezTo>
                  <a:cubicBezTo>
                    <a:pt x="823" y="156"/>
                    <a:pt x="841" y="176"/>
                    <a:pt x="864" y="199"/>
                  </a:cubicBezTo>
                  <a:cubicBezTo>
                    <a:pt x="873" y="223"/>
                    <a:pt x="886" y="241"/>
                    <a:pt x="894" y="265"/>
                  </a:cubicBezTo>
                  <a:cubicBezTo>
                    <a:pt x="897" y="312"/>
                    <a:pt x="885" y="365"/>
                    <a:pt x="909" y="405"/>
                  </a:cubicBezTo>
                  <a:cubicBezTo>
                    <a:pt x="920" y="423"/>
                    <a:pt x="946" y="457"/>
                    <a:pt x="946" y="457"/>
                  </a:cubicBezTo>
                  <a:cubicBezTo>
                    <a:pt x="948" y="524"/>
                    <a:pt x="943" y="591"/>
                    <a:pt x="953" y="657"/>
                  </a:cubicBezTo>
                  <a:cubicBezTo>
                    <a:pt x="954" y="665"/>
                    <a:pt x="969" y="655"/>
                    <a:pt x="975" y="649"/>
                  </a:cubicBezTo>
                  <a:cubicBezTo>
                    <a:pt x="984" y="640"/>
                    <a:pt x="985" y="604"/>
                    <a:pt x="990" y="597"/>
                  </a:cubicBezTo>
                  <a:cubicBezTo>
                    <a:pt x="1007" y="573"/>
                    <a:pt x="1027" y="551"/>
                    <a:pt x="1049" y="531"/>
                  </a:cubicBezTo>
                  <a:cubicBezTo>
                    <a:pt x="1062" y="519"/>
                    <a:pt x="1093" y="501"/>
                    <a:pt x="1093" y="501"/>
                  </a:cubicBezTo>
                  <a:cubicBezTo>
                    <a:pt x="1107" y="464"/>
                    <a:pt x="1100" y="431"/>
                    <a:pt x="1079" y="398"/>
                  </a:cubicBezTo>
                  <a:cubicBezTo>
                    <a:pt x="1129" y="382"/>
                    <a:pt x="1131" y="407"/>
                    <a:pt x="1145" y="450"/>
                  </a:cubicBezTo>
                  <a:cubicBezTo>
                    <a:pt x="1147" y="475"/>
                    <a:pt x="1140" y="502"/>
                    <a:pt x="1152" y="524"/>
                  </a:cubicBezTo>
                  <a:cubicBezTo>
                    <a:pt x="1157" y="533"/>
                    <a:pt x="1172" y="519"/>
                    <a:pt x="1182" y="516"/>
                  </a:cubicBezTo>
                  <a:cubicBezTo>
                    <a:pt x="1207" y="509"/>
                    <a:pt x="1231" y="502"/>
                    <a:pt x="1256" y="494"/>
                  </a:cubicBezTo>
                  <a:cubicBezTo>
                    <a:pt x="1266" y="496"/>
                    <a:pt x="1280" y="492"/>
                    <a:pt x="1285" y="501"/>
                  </a:cubicBezTo>
                  <a:cubicBezTo>
                    <a:pt x="1308" y="539"/>
                    <a:pt x="1232" y="551"/>
                    <a:pt x="1219" y="553"/>
                  </a:cubicBezTo>
                  <a:cubicBezTo>
                    <a:pt x="1160" y="593"/>
                    <a:pt x="1179" y="593"/>
                    <a:pt x="1101" y="605"/>
                  </a:cubicBezTo>
                  <a:cubicBezTo>
                    <a:pt x="1086" y="615"/>
                    <a:pt x="1067" y="620"/>
                    <a:pt x="1056" y="634"/>
                  </a:cubicBezTo>
                  <a:cubicBezTo>
                    <a:pt x="1051" y="640"/>
                    <a:pt x="1053" y="650"/>
                    <a:pt x="1049" y="657"/>
                  </a:cubicBezTo>
                  <a:cubicBezTo>
                    <a:pt x="1040" y="676"/>
                    <a:pt x="1027" y="686"/>
                    <a:pt x="1012" y="701"/>
                  </a:cubicBezTo>
                  <a:cubicBezTo>
                    <a:pt x="997" y="749"/>
                    <a:pt x="1050" y="740"/>
                    <a:pt x="1086" y="745"/>
                  </a:cubicBezTo>
                  <a:cubicBezTo>
                    <a:pt x="1073" y="784"/>
                    <a:pt x="1086" y="762"/>
                    <a:pt x="1034" y="797"/>
                  </a:cubicBezTo>
                  <a:cubicBezTo>
                    <a:pt x="1027" y="802"/>
                    <a:pt x="1012" y="812"/>
                    <a:pt x="1012" y="812"/>
                  </a:cubicBezTo>
                  <a:cubicBezTo>
                    <a:pt x="1000" y="851"/>
                    <a:pt x="1009" y="828"/>
                    <a:pt x="975" y="878"/>
                  </a:cubicBezTo>
                  <a:cubicBezTo>
                    <a:pt x="970" y="885"/>
                    <a:pt x="960" y="900"/>
                    <a:pt x="960" y="900"/>
                  </a:cubicBezTo>
                  <a:cubicBezTo>
                    <a:pt x="941" y="959"/>
                    <a:pt x="958" y="945"/>
                    <a:pt x="1012" y="937"/>
                  </a:cubicBezTo>
                  <a:cubicBezTo>
                    <a:pt x="1058" y="870"/>
                    <a:pt x="996" y="951"/>
                    <a:pt x="1049" y="908"/>
                  </a:cubicBezTo>
                  <a:cubicBezTo>
                    <a:pt x="1056" y="902"/>
                    <a:pt x="1057" y="891"/>
                    <a:pt x="1064" y="885"/>
                  </a:cubicBezTo>
                  <a:cubicBezTo>
                    <a:pt x="1081" y="871"/>
                    <a:pt x="1108" y="875"/>
                    <a:pt x="1130" y="871"/>
                  </a:cubicBezTo>
                  <a:cubicBezTo>
                    <a:pt x="1140" y="867"/>
                    <a:pt x="1176" y="855"/>
                    <a:pt x="1182" y="849"/>
                  </a:cubicBezTo>
                  <a:cubicBezTo>
                    <a:pt x="1193" y="838"/>
                    <a:pt x="1192" y="819"/>
                    <a:pt x="1197" y="804"/>
                  </a:cubicBezTo>
                  <a:cubicBezTo>
                    <a:pt x="1199" y="779"/>
                    <a:pt x="1196" y="753"/>
                    <a:pt x="1204" y="730"/>
                  </a:cubicBezTo>
                  <a:cubicBezTo>
                    <a:pt x="1207" y="723"/>
                    <a:pt x="1223" y="716"/>
                    <a:pt x="1226" y="723"/>
                  </a:cubicBezTo>
                  <a:cubicBezTo>
                    <a:pt x="1235" y="741"/>
                    <a:pt x="1231" y="814"/>
                    <a:pt x="1241" y="819"/>
                  </a:cubicBezTo>
                  <a:cubicBezTo>
                    <a:pt x="1261" y="829"/>
                    <a:pt x="1285" y="824"/>
                    <a:pt x="1307" y="826"/>
                  </a:cubicBezTo>
                  <a:cubicBezTo>
                    <a:pt x="1288" y="857"/>
                    <a:pt x="1276" y="855"/>
                    <a:pt x="1241" y="863"/>
                  </a:cubicBezTo>
                  <a:cubicBezTo>
                    <a:pt x="1209" y="911"/>
                    <a:pt x="1195" y="926"/>
                    <a:pt x="1145" y="959"/>
                  </a:cubicBezTo>
                  <a:cubicBezTo>
                    <a:pt x="1128" y="970"/>
                    <a:pt x="1105" y="968"/>
                    <a:pt x="1086" y="974"/>
                  </a:cubicBezTo>
                  <a:cubicBezTo>
                    <a:pt x="1045" y="1004"/>
                    <a:pt x="1000" y="1003"/>
                    <a:pt x="953" y="1018"/>
                  </a:cubicBezTo>
                  <a:cubicBezTo>
                    <a:pt x="907" y="1049"/>
                    <a:pt x="874" y="1113"/>
                    <a:pt x="857" y="1166"/>
                  </a:cubicBezTo>
                  <a:cubicBezTo>
                    <a:pt x="847" y="1266"/>
                    <a:pt x="848" y="1243"/>
                    <a:pt x="746" y="1233"/>
                  </a:cubicBezTo>
                  <a:cubicBezTo>
                    <a:pt x="737" y="1205"/>
                    <a:pt x="735" y="1217"/>
                    <a:pt x="746" y="1196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498" name="Freeform 578">
              <a:extLst>
                <a:ext uri="{FF2B5EF4-FFF2-40B4-BE49-F238E27FC236}">
                  <a16:creationId xmlns:a16="http://schemas.microsoft.com/office/drawing/2014/main" id="{EE613233-CFDF-4C31-91C0-585A624A8DB9}"/>
                </a:ext>
              </a:extLst>
            </p:cNvPr>
            <p:cNvSpPr>
              <a:spLocks/>
            </p:cNvSpPr>
            <p:nvPr/>
          </p:nvSpPr>
          <p:spPr bwMode="auto">
            <a:xfrm rot="3036925">
              <a:off x="-1646" y="-696"/>
              <a:ext cx="1099" cy="1392"/>
            </a:xfrm>
            <a:custGeom>
              <a:avLst/>
              <a:gdLst>
                <a:gd name="T0" fmla="*/ 2496 w 3191"/>
                <a:gd name="T1" fmla="*/ 3435 h 4043"/>
                <a:gd name="T2" fmla="*/ 2430 w 3191"/>
                <a:gd name="T3" fmla="*/ 2755 h 4043"/>
                <a:gd name="T4" fmla="*/ 2356 w 3191"/>
                <a:gd name="T5" fmla="*/ 2386 h 4043"/>
                <a:gd name="T6" fmla="*/ 2172 w 3191"/>
                <a:gd name="T7" fmla="*/ 2179 h 4043"/>
                <a:gd name="T8" fmla="*/ 1898 w 3191"/>
                <a:gd name="T9" fmla="*/ 2024 h 4043"/>
                <a:gd name="T10" fmla="*/ 1640 w 3191"/>
                <a:gd name="T11" fmla="*/ 1817 h 4043"/>
                <a:gd name="T12" fmla="*/ 1404 w 3191"/>
                <a:gd name="T13" fmla="*/ 1603 h 4043"/>
                <a:gd name="T14" fmla="*/ 1005 w 3191"/>
                <a:gd name="T15" fmla="*/ 1544 h 4043"/>
                <a:gd name="T16" fmla="*/ 414 w 3191"/>
                <a:gd name="T17" fmla="*/ 1574 h 4043"/>
                <a:gd name="T18" fmla="*/ 311 w 3191"/>
                <a:gd name="T19" fmla="*/ 1640 h 4043"/>
                <a:gd name="T20" fmla="*/ 52 w 3191"/>
                <a:gd name="T21" fmla="*/ 1780 h 4043"/>
                <a:gd name="T22" fmla="*/ 259 w 3191"/>
                <a:gd name="T23" fmla="*/ 1581 h 4043"/>
                <a:gd name="T24" fmla="*/ 192 w 3191"/>
                <a:gd name="T25" fmla="*/ 1485 h 4043"/>
                <a:gd name="T26" fmla="*/ 355 w 3191"/>
                <a:gd name="T27" fmla="*/ 1478 h 4043"/>
                <a:gd name="T28" fmla="*/ 828 w 3191"/>
                <a:gd name="T29" fmla="*/ 1456 h 4043"/>
                <a:gd name="T30" fmla="*/ 872 w 3191"/>
                <a:gd name="T31" fmla="*/ 1404 h 4043"/>
                <a:gd name="T32" fmla="*/ 636 w 3191"/>
                <a:gd name="T33" fmla="*/ 1293 h 4043"/>
                <a:gd name="T34" fmla="*/ 325 w 3191"/>
                <a:gd name="T35" fmla="*/ 1256 h 4043"/>
                <a:gd name="T36" fmla="*/ 237 w 3191"/>
                <a:gd name="T37" fmla="*/ 1293 h 4043"/>
                <a:gd name="T38" fmla="*/ 119 w 3191"/>
                <a:gd name="T39" fmla="*/ 1249 h 4043"/>
                <a:gd name="T40" fmla="*/ 680 w 3191"/>
                <a:gd name="T41" fmla="*/ 1219 h 4043"/>
                <a:gd name="T42" fmla="*/ 761 w 3191"/>
                <a:gd name="T43" fmla="*/ 1264 h 4043"/>
                <a:gd name="T44" fmla="*/ 975 w 3191"/>
                <a:gd name="T45" fmla="*/ 1360 h 4043"/>
                <a:gd name="T46" fmla="*/ 1226 w 3191"/>
                <a:gd name="T47" fmla="*/ 1264 h 4043"/>
                <a:gd name="T48" fmla="*/ 931 w 3191"/>
                <a:gd name="T49" fmla="*/ 983 h 4043"/>
                <a:gd name="T50" fmla="*/ 798 w 3191"/>
                <a:gd name="T51" fmla="*/ 584 h 4043"/>
                <a:gd name="T52" fmla="*/ 842 w 3191"/>
                <a:gd name="T53" fmla="*/ 532 h 4043"/>
                <a:gd name="T54" fmla="*/ 1005 w 3191"/>
                <a:gd name="T55" fmla="*/ 717 h 4043"/>
                <a:gd name="T56" fmla="*/ 1042 w 3191"/>
                <a:gd name="T57" fmla="*/ 902 h 4043"/>
                <a:gd name="T58" fmla="*/ 1101 w 3191"/>
                <a:gd name="T59" fmla="*/ 1005 h 4043"/>
                <a:gd name="T60" fmla="*/ 1204 w 3191"/>
                <a:gd name="T61" fmla="*/ 806 h 4043"/>
                <a:gd name="T62" fmla="*/ 1271 w 3191"/>
                <a:gd name="T63" fmla="*/ 894 h 4043"/>
                <a:gd name="T64" fmla="*/ 1404 w 3191"/>
                <a:gd name="T65" fmla="*/ 1345 h 4043"/>
                <a:gd name="T66" fmla="*/ 1514 w 3191"/>
                <a:gd name="T67" fmla="*/ 1463 h 4043"/>
                <a:gd name="T68" fmla="*/ 1817 w 3191"/>
                <a:gd name="T69" fmla="*/ 1566 h 4043"/>
                <a:gd name="T70" fmla="*/ 1810 w 3191"/>
                <a:gd name="T71" fmla="*/ 1382 h 4043"/>
                <a:gd name="T72" fmla="*/ 1677 w 3191"/>
                <a:gd name="T73" fmla="*/ 1094 h 4043"/>
                <a:gd name="T74" fmla="*/ 1514 w 3191"/>
                <a:gd name="T75" fmla="*/ 902 h 4043"/>
                <a:gd name="T76" fmla="*/ 1404 w 3191"/>
                <a:gd name="T77" fmla="*/ 636 h 4043"/>
                <a:gd name="T78" fmla="*/ 1463 w 3191"/>
                <a:gd name="T79" fmla="*/ 614 h 4043"/>
                <a:gd name="T80" fmla="*/ 1559 w 3191"/>
                <a:gd name="T81" fmla="*/ 688 h 4043"/>
                <a:gd name="T82" fmla="*/ 1647 w 3191"/>
                <a:gd name="T83" fmla="*/ 820 h 4043"/>
                <a:gd name="T84" fmla="*/ 1773 w 3191"/>
                <a:gd name="T85" fmla="*/ 1123 h 4043"/>
                <a:gd name="T86" fmla="*/ 1817 w 3191"/>
                <a:gd name="T87" fmla="*/ 1219 h 4043"/>
                <a:gd name="T88" fmla="*/ 1810 w 3191"/>
                <a:gd name="T89" fmla="*/ 761 h 4043"/>
                <a:gd name="T90" fmla="*/ 1610 w 3191"/>
                <a:gd name="T91" fmla="*/ 318 h 4043"/>
                <a:gd name="T92" fmla="*/ 1418 w 3191"/>
                <a:gd name="T93" fmla="*/ 45 h 4043"/>
                <a:gd name="T94" fmla="*/ 1455 w 3191"/>
                <a:gd name="T95" fmla="*/ 8 h 4043"/>
                <a:gd name="T96" fmla="*/ 1647 w 3191"/>
                <a:gd name="T97" fmla="*/ 60 h 4043"/>
                <a:gd name="T98" fmla="*/ 1669 w 3191"/>
                <a:gd name="T99" fmla="*/ 200 h 4043"/>
                <a:gd name="T100" fmla="*/ 1743 w 3191"/>
                <a:gd name="T101" fmla="*/ 481 h 4043"/>
                <a:gd name="T102" fmla="*/ 1891 w 3191"/>
                <a:gd name="T103" fmla="*/ 747 h 4043"/>
                <a:gd name="T104" fmla="*/ 1965 w 3191"/>
                <a:gd name="T105" fmla="*/ 1079 h 4043"/>
                <a:gd name="T106" fmla="*/ 2094 w 3191"/>
                <a:gd name="T107" fmla="*/ 1378 h 4043"/>
                <a:gd name="T108" fmla="*/ 2245 w 3191"/>
                <a:gd name="T109" fmla="*/ 1611 h 4043"/>
                <a:gd name="T110" fmla="*/ 2585 w 3191"/>
                <a:gd name="T111" fmla="*/ 1788 h 4043"/>
                <a:gd name="T112" fmla="*/ 2688 w 3191"/>
                <a:gd name="T113" fmla="*/ 1928 h 4043"/>
                <a:gd name="T114" fmla="*/ 2799 w 3191"/>
                <a:gd name="T115" fmla="*/ 2091 h 4043"/>
                <a:gd name="T116" fmla="*/ 2947 w 3191"/>
                <a:gd name="T117" fmla="*/ 2320 h 4043"/>
                <a:gd name="T118" fmla="*/ 3006 w 3191"/>
                <a:gd name="T119" fmla="*/ 2763 h 4043"/>
                <a:gd name="T120" fmla="*/ 3072 w 3191"/>
                <a:gd name="T121" fmla="*/ 3531 h 4043"/>
                <a:gd name="T122" fmla="*/ 3191 w 3191"/>
                <a:gd name="T123" fmla="*/ 3804 h 4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91" h="4043">
                  <a:moveTo>
                    <a:pt x="2386" y="3782"/>
                  </a:moveTo>
                  <a:cubicBezTo>
                    <a:pt x="2423" y="3725"/>
                    <a:pt x="2447" y="3669"/>
                    <a:pt x="2467" y="3604"/>
                  </a:cubicBezTo>
                  <a:cubicBezTo>
                    <a:pt x="2472" y="3517"/>
                    <a:pt x="2459" y="3493"/>
                    <a:pt x="2496" y="3435"/>
                  </a:cubicBezTo>
                  <a:cubicBezTo>
                    <a:pt x="2505" y="3379"/>
                    <a:pt x="2513" y="3329"/>
                    <a:pt x="2519" y="3272"/>
                  </a:cubicBezTo>
                  <a:cubicBezTo>
                    <a:pt x="2516" y="3144"/>
                    <a:pt x="2567" y="3000"/>
                    <a:pt x="2504" y="2888"/>
                  </a:cubicBezTo>
                  <a:cubicBezTo>
                    <a:pt x="2480" y="2846"/>
                    <a:pt x="2457" y="2795"/>
                    <a:pt x="2430" y="2755"/>
                  </a:cubicBezTo>
                  <a:cubicBezTo>
                    <a:pt x="2420" y="2740"/>
                    <a:pt x="2410" y="2726"/>
                    <a:pt x="2400" y="2711"/>
                  </a:cubicBezTo>
                  <a:cubicBezTo>
                    <a:pt x="2395" y="2704"/>
                    <a:pt x="2386" y="2689"/>
                    <a:pt x="2386" y="2689"/>
                  </a:cubicBezTo>
                  <a:cubicBezTo>
                    <a:pt x="2384" y="2639"/>
                    <a:pt x="2408" y="2463"/>
                    <a:pt x="2356" y="2386"/>
                  </a:cubicBezTo>
                  <a:cubicBezTo>
                    <a:pt x="2338" y="2331"/>
                    <a:pt x="2362" y="2399"/>
                    <a:pt x="2334" y="2342"/>
                  </a:cubicBezTo>
                  <a:cubicBezTo>
                    <a:pt x="2305" y="2285"/>
                    <a:pt x="2290" y="2230"/>
                    <a:pt x="2223" y="2209"/>
                  </a:cubicBezTo>
                  <a:cubicBezTo>
                    <a:pt x="2207" y="2198"/>
                    <a:pt x="2187" y="2192"/>
                    <a:pt x="2172" y="2179"/>
                  </a:cubicBezTo>
                  <a:cubicBezTo>
                    <a:pt x="2165" y="2173"/>
                    <a:pt x="2163" y="2163"/>
                    <a:pt x="2157" y="2157"/>
                  </a:cubicBezTo>
                  <a:cubicBezTo>
                    <a:pt x="2139" y="2139"/>
                    <a:pt x="2090" y="2105"/>
                    <a:pt x="2068" y="2098"/>
                  </a:cubicBezTo>
                  <a:cubicBezTo>
                    <a:pt x="2021" y="2051"/>
                    <a:pt x="1961" y="2041"/>
                    <a:pt x="1898" y="2024"/>
                  </a:cubicBezTo>
                  <a:cubicBezTo>
                    <a:pt x="1827" y="1976"/>
                    <a:pt x="1939" y="2048"/>
                    <a:pt x="1839" y="2002"/>
                  </a:cubicBezTo>
                  <a:cubicBezTo>
                    <a:pt x="1789" y="1979"/>
                    <a:pt x="1750" y="1936"/>
                    <a:pt x="1706" y="1906"/>
                  </a:cubicBezTo>
                  <a:cubicBezTo>
                    <a:pt x="1686" y="1874"/>
                    <a:pt x="1661" y="1849"/>
                    <a:pt x="1640" y="1817"/>
                  </a:cubicBezTo>
                  <a:cubicBezTo>
                    <a:pt x="1635" y="1810"/>
                    <a:pt x="1625" y="1795"/>
                    <a:pt x="1625" y="1795"/>
                  </a:cubicBezTo>
                  <a:cubicBezTo>
                    <a:pt x="1614" y="1759"/>
                    <a:pt x="1601" y="1734"/>
                    <a:pt x="1566" y="1721"/>
                  </a:cubicBezTo>
                  <a:cubicBezTo>
                    <a:pt x="1520" y="1653"/>
                    <a:pt x="1481" y="1631"/>
                    <a:pt x="1404" y="1603"/>
                  </a:cubicBezTo>
                  <a:cubicBezTo>
                    <a:pt x="1372" y="1572"/>
                    <a:pt x="1336" y="1536"/>
                    <a:pt x="1293" y="1522"/>
                  </a:cubicBezTo>
                  <a:cubicBezTo>
                    <a:pt x="1250" y="1493"/>
                    <a:pt x="1240" y="1501"/>
                    <a:pt x="1182" y="1507"/>
                  </a:cubicBezTo>
                  <a:cubicBezTo>
                    <a:pt x="1119" y="1524"/>
                    <a:pt x="1072" y="1538"/>
                    <a:pt x="1005" y="1544"/>
                  </a:cubicBezTo>
                  <a:cubicBezTo>
                    <a:pt x="741" y="1528"/>
                    <a:pt x="842" y="1539"/>
                    <a:pt x="702" y="1522"/>
                  </a:cubicBezTo>
                  <a:cubicBezTo>
                    <a:pt x="668" y="1524"/>
                    <a:pt x="633" y="1525"/>
                    <a:pt x="599" y="1529"/>
                  </a:cubicBezTo>
                  <a:cubicBezTo>
                    <a:pt x="537" y="1536"/>
                    <a:pt x="476" y="1563"/>
                    <a:pt x="414" y="1574"/>
                  </a:cubicBezTo>
                  <a:cubicBezTo>
                    <a:pt x="399" y="1584"/>
                    <a:pt x="380" y="1588"/>
                    <a:pt x="370" y="1603"/>
                  </a:cubicBezTo>
                  <a:cubicBezTo>
                    <a:pt x="365" y="1610"/>
                    <a:pt x="362" y="1619"/>
                    <a:pt x="355" y="1625"/>
                  </a:cubicBezTo>
                  <a:cubicBezTo>
                    <a:pt x="352" y="1627"/>
                    <a:pt x="314" y="1639"/>
                    <a:pt x="311" y="1640"/>
                  </a:cubicBezTo>
                  <a:cubicBezTo>
                    <a:pt x="271" y="1666"/>
                    <a:pt x="239" y="1681"/>
                    <a:pt x="200" y="1714"/>
                  </a:cubicBezTo>
                  <a:cubicBezTo>
                    <a:pt x="164" y="1744"/>
                    <a:pt x="160" y="1769"/>
                    <a:pt x="111" y="1780"/>
                  </a:cubicBezTo>
                  <a:cubicBezTo>
                    <a:pt x="78" y="1803"/>
                    <a:pt x="76" y="1817"/>
                    <a:pt x="52" y="1780"/>
                  </a:cubicBezTo>
                  <a:cubicBezTo>
                    <a:pt x="63" y="1751"/>
                    <a:pt x="74" y="1739"/>
                    <a:pt x="104" y="1729"/>
                  </a:cubicBezTo>
                  <a:cubicBezTo>
                    <a:pt x="121" y="1704"/>
                    <a:pt x="134" y="1694"/>
                    <a:pt x="163" y="1684"/>
                  </a:cubicBezTo>
                  <a:cubicBezTo>
                    <a:pt x="187" y="1649"/>
                    <a:pt x="224" y="1605"/>
                    <a:pt x="259" y="1581"/>
                  </a:cubicBezTo>
                  <a:cubicBezTo>
                    <a:pt x="270" y="1547"/>
                    <a:pt x="275" y="1534"/>
                    <a:pt x="237" y="1522"/>
                  </a:cubicBezTo>
                  <a:cubicBezTo>
                    <a:pt x="202" y="1534"/>
                    <a:pt x="169" y="1551"/>
                    <a:pt x="133" y="1559"/>
                  </a:cubicBezTo>
                  <a:cubicBezTo>
                    <a:pt x="68" y="1538"/>
                    <a:pt x="166" y="1491"/>
                    <a:pt x="192" y="1485"/>
                  </a:cubicBezTo>
                  <a:cubicBezTo>
                    <a:pt x="160" y="1463"/>
                    <a:pt x="119" y="1453"/>
                    <a:pt x="82" y="1441"/>
                  </a:cubicBezTo>
                  <a:cubicBezTo>
                    <a:pt x="0" y="1385"/>
                    <a:pt x="60" y="1405"/>
                    <a:pt x="156" y="1411"/>
                  </a:cubicBezTo>
                  <a:cubicBezTo>
                    <a:pt x="222" y="1435"/>
                    <a:pt x="287" y="1460"/>
                    <a:pt x="355" y="1478"/>
                  </a:cubicBezTo>
                  <a:cubicBezTo>
                    <a:pt x="416" y="1471"/>
                    <a:pt x="448" y="1484"/>
                    <a:pt x="429" y="1426"/>
                  </a:cubicBezTo>
                  <a:cubicBezTo>
                    <a:pt x="471" y="1413"/>
                    <a:pt x="478" y="1446"/>
                    <a:pt x="517" y="1448"/>
                  </a:cubicBezTo>
                  <a:cubicBezTo>
                    <a:pt x="621" y="1453"/>
                    <a:pt x="724" y="1453"/>
                    <a:pt x="828" y="1456"/>
                  </a:cubicBezTo>
                  <a:cubicBezTo>
                    <a:pt x="881" y="1473"/>
                    <a:pt x="867" y="1484"/>
                    <a:pt x="879" y="1448"/>
                  </a:cubicBezTo>
                  <a:cubicBezTo>
                    <a:pt x="882" y="1441"/>
                    <a:pt x="884" y="1433"/>
                    <a:pt x="887" y="1426"/>
                  </a:cubicBezTo>
                  <a:cubicBezTo>
                    <a:pt x="882" y="1419"/>
                    <a:pt x="879" y="1410"/>
                    <a:pt x="872" y="1404"/>
                  </a:cubicBezTo>
                  <a:cubicBezTo>
                    <a:pt x="859" y="1392"/>
                    <a:pt x="828" y="1374"/>
                    <a:pt x="828" y="1374"/>
                  </a:cubicBezTo>
                  <a:cubicBezTo>
                    <a:pt x="797" y="1329"/>
                    <a:pt x="761" y="1342"/>
                    <a:pt x="702" y="1337"/>
                  </a:cubicBezTo>
                  <a:cubicBezTo>
                    <a:pt x="673" y="1328"/>
                    <a:pt x="663" y="1306"/>
                    <a:pt x="636" y="1293"/>
                  </a:cubicBezTo>
                  <a:cubicBezTo>
                    <a:pt x="614" y="1282"/>
                    <a:pt x="561" y="1280"/>
                    <a:pt x="547" y="1278"/>
                  </a:cubicBezTo>
                  <a:cubicBezTo>
                    <a:pt x="517" y="1273"/>
                    <a:pt x="493" y="1263"/>
                    <a:pt x="466" y="1249"/>
                  </a:cubicBezTo>
                  <a:cubicBezTo>
                    <a:pt x="403" y="1258"/>
                    <a:pt x="392" y="1264"/>
                    <a:pt x="325" y="1256"/>
                  </a:cubicBezTo>
                  <a:cubicBezTo>
                    <a:pt x="308" y="1259"/>
                    <a:pt x="290" y="1257"/>
                    <a:pt x="274" y="1264"/>
                  </a:cubicBezTo>
                  <a:cubicBezTo>
                    <a:pt x="266" y="1268"/>
                    <a:pt x="266" y="1281"/>
                    <a:pt x="259" y="1286"/>
                  </a:cubicBezTo>
                  <a:cubicBezTo>
                    <a:pt x="253" y="1291"/>
                    <a:pt x="244" y="1291"/>
                    <a:pt x="237" y="1293"/>
                  </a:cubicBezTo>
                  <a:cubicBezTo>
                    <a:pt x="185" y="1291"/>
                    <a:pt x="133" y="1295"/>
                    <a:pt x="82" y="1286"/>
                  </a:cubicBezTo>
                  <a:cubicBezTo>
                    <a:pt x="74" y="1285"/>
                    <a:pt x="71" y="1271"/>
                    <a:pt x="74" y="1264"/>
                  </a:cubicBezTo>
                  <a:cubicBezTo>
                    <a:pt x="75" y="1262"/>
                    <a:pt x="118" y="1249"/>
                    <a:pt x="119" y="1249"/>
                  </a:cubicBezTo>
                  <a:cubicBezTo>
                    <a:pt x="158" y="1245"/>
                    <a:pt x="198" y="1244"/>
                    <a:pt x="237" y="1241"/>
                  </a:cubicBezTo>
                  <a:cubicBezTo>
                    <a:pt x="274" y="1232"/>
                    <a:pt x="308" y="1234"/>
                    <a:pt x="340" y="1212"/>
                  </a:cubicBezTo>
                  <a:cubicBezTo>
                    <a:pt x="483" y="1217"/>
                    <a:pt x="550" y="1228"/>
                    <a:pt x="680" y="1219"/>
                  </a:cubicBezTo>
                  <a:cubicBezTo>
                    <a:pt x="646" y="1169"/>
                    <a:pt x="633" y="1180"/>
                    <a:pt x="672" y="1168"/>
                  </a:cubicBezTo>
                  <a:cubicBezTo>
                    <a:pt x="687" y="1173"/>
                    <a:pt x="712" y="1167"/>
                    <a:pt x="717" y="1182"/>
                  </a:cubicBezTo>
                  <a:cubicBezTo>
                    <a:pt x="724" y="1203"/>
                    <a:pt x="729" y="1257"/>
                    <a:pt x="761" y="1264"/>
                  </a:cubicBezTo>
                  <a:cubicBezTo>
                    <a:pt x="788" y="1270"/>
                    <a:pt x="815" y="1269"/>
                    <a:pt x="842" y="1271"/>
                  </a:cubicBezTo>
                  <a:cubicBezTo>
                    <a:pt x="891" y="1287"/>
                    <a:pt x="839" y="1265"/>
                    <a:pt x="879" y="1300"/>
                  </a:cubicBezTo>
                  <a:cubicBezTo>
                    <a:pt x="901" y="1319"/>
                    <a:pt x="948" y="1348"/>
                    <a:pt x="975" y="1360"/>
                  </a:cubicBezTo>
                  <a:cubicBezTo>
                    <a:pt x="1043" y="1389"/>
                    <a:pt x="1116" y="1379"/>
                    <a:pt x="1189" y="1382"/>
                  </a:cubicBezTo>
                  <a:cubicBezTo>
                    <a:pt x="1229" y="1394"/>
                    <a:pt x="1227" y="1425"/>
                    <a:pt x="1241" y="1382"/>
                  </a:cubicBezTo>
                  <a:cubicBezTo>
                    <a:pt x="1238" y="1342"/>
                    <a:pt x="1251" y="1295"/>
                    <a:pt x="1226" y="1264"/>
                  </a:cubicBezTo>
                  <a:cubicBezTo>
                    <a:pt x="1192" y="1222"/>
                    <a:pt x="1133" y="1198"/>
                    <a:pt x="1093" y="1160"/>
                  </a:cubicBezTo>
                  <a:cubicBezTo>
                    <a:pt x="1078" y="1113"/>
                    <a:pt x="1041" y="1094"/>
                    <a:pt x="1005" y="1064"/>
                  </a:cubicBezTo>
                  <a:cubicBezTo>
                    <a:pt x="975" y="1039"/>
                    <a:pt x="963" y="1005"/>
                    <a:pt x="931" y="983"/>
                  </a:cubicBezTo>
                  <a:cubicBezTo>
                    <a:pt x="912" y="955"/>
                    <a:pt x="895" y="946"/>
                    <a:pt x="864" y="931"/>
                  </a:cubicBezTo>
                  <a:cubicBezTo>
                    <a:pt x="835" y="886"/>
                    <a:pt x="842" y="841"/>
                    <a:pt x="850" y="791"/>
                  </a:cubicBezTo>
                  <a:cubicBezTo>
                    <a:pt x="845" y="708"/>
                    <a:pt x="868" y="632"/>
                    <a:pt x="798" y="584"/>
                  </a:cubicBezTo>
                  <a:cubicBezTo>
                    <a:pt x="782" y="560"/>
                    <a:pt x="763" y="546"/>
                    <a:pt x="754" y="518"/>
                  </a:cubicBezTo>
                  <a:cubicBezTo>
                    <a:pt x="785" y="507"/>
                    <a:pt x="767" y="508"/>
                    <a:pt x="798" y="518"/>
                  </a:cubicBezTo>
                  <a:cubicBezTo>
                    <a:pt x="813" y="523"/>
                    <a:pt x="842" y="532"/>
                    <a:pt x="842" y="532"/>
                  </a:cubicBezTo>
                  <a:cubicBezTo>
                    <a:pt x="873" y="553"/>
                    <a:pt x="889" y="587"/>
                    <a:pt x="916" y="614"/>
                  </a:cubicBezTo>
                  <a:cubicBezTo>
                    <a:pt x="931" y="656"/>
                    <a:pt x="894" y="748"/>
                    <a:pt x="953" y="710"/>
                  </a:cubicBezTo>
                  <a:cubicBezTo>
                    <a:pt x="970" y="712"/>
                    <a:pt x="989" y="710"/>
                    <a:pt x="1005" y="717"/>
                  </a:cubicBezTo>
                  <a:cubicBezTo>
                    <a:pt x="1062" y="742"/>
                    <a:pt x="969" y="778"/>
                    <a:pt x="953" y="784"/>
                  </a:cubicBezTo>
                  <a:cubicBezTo>
                    <a:pt x="958" y="845"/>
                    <a:pt x="944" y="878"/>
                    <a:pt x="990" y="909"/>
                  </a:cubicBezTo>
                  <a:cubicBezTo>
                    <a:pt x="1007" y="907"/>
                    <a:pt x="1030" y="915"/>
                    <a:pt x="1042" y="902"/>
                  </a:cubicBezTo>
                  <a:cubicBezTo>
                    <a:pt x="1055" y="887"/>
                    <a:pt x="1042" y="861"/>
                    <a:pt x="1049" y="843"/>
                  </a:cubicBezTo>
                  <a:cubicBezTo>
                    <a:pt x="1052" y="835"/>
                    <a:pt x="1064" y="833"/>
                    <a:pt x="1071" y="828"/>
                  </a:cubicBezTo>
                  <a:cubicBezTo>
                    <a:pt x="1148" y="852"/>
                    <a:pt x="1087" y="826"/>
                    <a:pt x="1101" y="1005"/>
                  </a:cubicBezTo>
                  <a:cubicBezTo>
                    <a:pt x="1105" y="1057"/>
                    <a:pt x="1145" y="1063"/>
                    <a:pt x="1182" y="1086"/>
                  </a:cubicBezTo>
                  <a:cubicBezTo>
                    <a:pt x="1279" y="1055"/>
                    <a:pt x="1238" y="869"/>
                    <a:pt x="1167" y="820"/>
                  </a:cubicBezTo>
                  <a:cubicBezTo>
                    <a:pt x="1152" y="773"/>
                    <a:pt x="1180" y="790"/>
                    <a:pt x="1204" y="806"/>
                  </a:cubicBezTo>
                  <a:cubicBezTo>
                    <a:pt x="1224" y="836"/>
                    <a:pt x="1225" y="855"/>
                    <a:pt x="1263" y="843"/>
                  </a:cubicBezTo>
                  <a:cubicBezTo>
                    <a:pt x="1291" y="814"/>
                    <a:pt x="1298" y="811"/>
                    <a:pt x="1337" y="820"/>
                  </a:cubicBezTo>
                  <a:cubicBezTo>
                    <a:pt x="1285" y="855"/>
                    <a:pt x="1300" y="848"/>
                    <a:pt x="1271" y="894"/>
                  </a:cubicBezTo>
                  <a:cubicBezTo>
                    <a:pt x="1275" y="997"/>
                    <a:pt x="1248" y="1218"/>
                    <a:pt x="1359" y="1293"/>
                  </a:cubicBezTo>
                  <a:cubicBezTo>
                    <a:pt x="1376" y="1341"/>
                    <a:pt x="1353" y="1294"/>
                    <a:pt x="1389" y="1323"/>
                  </a:cubicBezTo>
                  <a:cubicBezTo>
                    <a:pt x="1396" y="1329"/>
                    <a:pt x="1398" y="1339"/>
                    <a:pt x="1404" y="1345"/>
                  </a:cubicBezTo>
                  <a:cubicBezTo>
                    <a:pt x="1410" y="1351"/>
                    <a:pt x="1419" y="1355"/>
                    <a:pt x="1426" y="1360"/>
                  </a:cubicBezTo>
                  <a:cubicBezTo>
                    <a:pt x="1437" y="1393"/>
                    <a:pt x="1475" y="1416"/>
                    <a:pt x="1500" y="1441"/>
                  </a:cubicBezTo>
                  <a:cubicBezTo>
                    <a:pt x="1506" y="1447"/>
                    <a:pt x="1507" y="1458"/>
                    <a:pt x="1514" y="1463"/>
                  </a:cubicBezTo>
                  <a:cubicBezTo>
                    <a:pt x="1529" y="1473"/>
                    <a:pt x="1549" y="1472"/>
                    <a:pt x="1566" y="1478"/>
                  </a:cubicBezTo>
                  <a:cubicBezTo>
                    <a:pt x="1610" y="1522"/>
                    <a:pt x="1650" y="1524"/>
                    <a:pt x="1714" y="1529"/>
                  </a:cubicBezTo>
                  <a:cubicBezTo>
                    <a:pt x="1750" y="1542"/>
                    <a:pt x="1780" y="1559"/>
                    <a:pt x="1817" y="1566"/>
                  </a:cubicBezTo>
                  <a:cubicBezTo>
                    <a:pt x="1832" y="1564"/>
                    <a:pt x="1856" y="1573"/>
                    <a:pt x="1861" y="1559"/>
                  </a:cubicBezTo>
                  <a:cubicBezTo>
                    <a:pt x="1872" y="1531"/>
                    <a:pt x="1858" y="1500"/>
                    <a:pt x="1854" y="1470"/>
                  </a:cubicBezTo>
                  <a:cubicBezTo>
                    <a:pt x="1850" y="1440"/>
                    <a:pt x="1823" y="1409"/>
                    <a:pt x="1810" y="1382"/>
                  </a:cubicBezTo>
                  <a:cubicBezTo>
                    <a:pt x="1779" y="1319"/>
                    <a:pt x="1796" y="1294"/>
                    <a:pt x="1728" y="1249"/>
                  </a:cubicBezTo>
                  <a:cubicBezTo>
                    <a:pt x="1718" y="1234"/>
                    <a:pt x="1701" y="1222"/>
                    <a:pt x="1699" y="1204"/>
                  </a:cubicBezTo>
                  <a:cubicBezTo>
                    <a:pt x="1697" y="1185"/>
                    <a:pt x="1695" y="1117"/>
                    <a:pt x="1677" y="1094"/>
                  </a:cubicBezTo>
                  <a:cubicBezTo>
                    <a:pt x="1664" y="1077"/>
                    <a:pt x="1647" y="1064"/>
                    <a:pt x="1632" y="1049"/>
                  </a:cubicBezTo>
                  <a:cubicBezTo>
                    <a:pt x="1543" y="960"/>
                    <a:pt x="1645" y="1034"/>
                    <a:pt x="1581" y="990"/>
                  </a:cubicBezTo>
                  <a:cubicBezTo>
                    <a:pt x="1559" y="958"/>
                    <a:pt x="1535" y="933"/>
                    <a:pt x="1514" y="902"/>
                  </a:cubicBezTo>
                  <a:cubicBezTo>
                    <a:pt x="1493" y="836"/>
                    <a:pt x="1498" y="873"/>
                    <a:pt x="1507" y="791"/>
                  </a:cubicBezTo>
                  <a:cubicBezTo>
                    <a:pt x="1501" y="732"/>
                    <a:pt x="1508" y="717"/>
                    <a:pt x="1463" y="688"/>
                  </a:cubicBezTo>
                  <a:cubicBezTo>
                    <a:pt x="1438" y="650"/>
                    <a:pt x="1456" y="670"/>
                    <a:pt x="1404" y="636"/>
                  </a:cubicBezTo>
                  <a:cubicBezTo>
                    <a:pt x="1395" y="630"/>
                    <a:pt x="1388" y="622"/>
                    <a:pt x="1381" y="614"/>
                  </a:cubicBezTo>
                  <a:cubicBezTo>
                    <a:pt x="1375" y="607"/>
                    <a:pt x="1359" y="596"/>
                    <a:pt x="1367" y="592"/>
                  </a:cubicBezTo>
                  <a:cubicBezTo>
                    <a:pt x="1382" y="584"/>
                    <a:pt x="1445" y="609"/>
                    <a:pt x="1463" y="614"/>
                  </a:cubicBezTo>
                  <a:cubicBezTo>
                    <a:pt x="1470" y="619"/>
                    <a:pt x="1480" y="621"/>
                    <a:pt x="1485" y="628"/>
                  </a:cubicBezTo>
                  <a:cubicBezTo>
                    <a:pt x="1490" y="634"/>
                    <a:pt x="1486" y="645"/>
                    <a:pt x="1492" y="651"/>
                  </a:cubicBezTo>
                  <a:cubicBezTo>
                    <a:pt x="1516" y="675"/>
                    <a:pt x="1532" y="679"/>
                    <a:pt x="1559" y="688"/>
                  </a:cubicBezTo>
                  <a:cubicBezTo>
                    <a:pt x="1578" y="749"/>
                    <a:pt x="1571" y="717"/>
                    <a:pt x="1581" y="784"/>
                  </a:cubicBezTo>
                  <a:cubicBezTo>
                    <a:pt x="1584" y="783"/>
                    <a:pt x="1646" y="766"/>
                    <a:pt x="1655" y="784"/>
                  </a:cubicBezTo>
                  <a:cubicBezTo>
                    <a:pt x="1660" y="795"/>
                    <a:pt x="1650" y="808"/>
                    <a:pt x="1647" y="820"/>
                  </a:cubicBezTo>
                  <a:cubicBezTo>
                    <a:pt x="1650" y="864"/>
                    <a:pt x="1626" y="964"/>
                    <a:pt x="1684" y="983"/>
                  </a:cubicBezTo>
                  <a:cubicBezTo>
                    <a:pt x="1703" y="1035"/>
                    <a:pt x="1694" y="1045"/>
                    <a:pt x="1743" y="1079"/>
                  </a:cubicBezTo>
                  <a:cubicBezTo>
                    <a:pt x="1753" y="1094"/>
                    <a:pt x="1767" y="1106"/>
                    <a:pt x="1773" y="1123"/>
                  </a:cubicBezTo>
                  <a:cubicBezTo>
                    <a:pt x="1778" y="1138"/>
                    <a:pt x="1783" y="1153"/>
                    <a:pt x="1788" y="1168"/>
                  </a:cubicBezTo>
                  <a:cubicBezTo>
                    <a:pt x="1792" y="1180"/>
                    <a:pt x="1789" y="1193"/>
                    <a:pt x="1795" y="1204"/>
                  </a:cubicBezTo>
                  <a:cubicBezTo>
                    <a:pt x="1799" y="1212"/>
                    <a:pt x="1810" y="1214"/>
                    <a:pt x="1817" y="1219"/>
                  </a:cubicBezTo>
                  <a:cubicBezTo>
                    <a:pt x="1823" y="1173"/>
                    <a:pt x="1831" y="1129"/>
                    <a:pt x="1847" y="1086"/>
                  </a:cubicBezTo>
                  <a:cubicBezTo>
                    <a:pt x="1844" y="993"/>
                    <a:pt x="1846" y="899"/>
                    <a:pt x="1839" y="806"/>
                  </a:cubicBezTo>
                  <a:cubicBezTo>
                    <a:pt x="1838" y="788"/>
                    <a:pt x="1818" y="777"/>
                    <a:pt x="1810" y="761"/>
                  </a:cubicBezTo>
                  <a:cubicBezTo>
                    <a:pt x="1774" y="687"/>
                    <a:pt x="1711" y="629"/>
                    <a:pt x="1684" y="555"/>
                  </a:cubicBezTo>
                  <a:cubicBezTo>
                    <a:pt x="1679" y="460"/>
                    <a:pt x="1704" y="429"/>
                    <a:pt x="1640" y="385"/>
                  </a:cubicBezTo>
                  <a:cubicBezTo>
                    <a:pt x="1631" y="360"/>
                    <a:pt x="1625" y="340"/>
                    <a:pt x="1610" y="318"/>
                  </a:cubicBezTo>
                  <a:cubicBezTo>
                    <a:pt x="1592" y="263"/>
                    <a:pt x="1602" y="220"/>
                    <a:pt x="1551" y="185"/>
                  </a:cubicBezTo>
                  <a:cubicBezTo>
                    <a:pt x="1523" y="144"/>
                    <a:pt x="1477" y="132"/>
                    <a:pt x="1448" y="89"/>
                  </a:cubicBezTo>
                  <a:cubicBezTo>
                    <a:pt x="1438" y="74"/>
                    <a:pt x="1428" y="60"/>
                    <a:pt x="1418" y="45"/>
                  </a:cubicBezTo>
                  <a:cubicBezTo>
                    <a:pt x="1413" y="38"/>
                    <a:pt x="1409" y="30"/>
                    <a:pt x="1404" y="23"/>
                  </a:cubicBezTo>
                  <a:cubicBezTo>
                    <a:pt x="1399" y="16"/>
                    <a:pt x="1380" y="0"/>
                    <a:pt x="1389" y="1"/>
                  </a:cubicBezTo>
                  <a:cubicBezTo>
                    <a:pt x="1411" y="3"/>
                    <a:pt x="1433" y="6"/>
                    <a:pt x="1455" y="8"/>
                  </a:cubicBezTo>
                  <a:cubicBezTo>
                    <a:pt x="1508" y="27"/>
                    <a:pt x="1470" y="68"/>
                    <a:pt x="1500" y="97"/>
                  </a:cubicBezTo>
                  <a:cubicBezTo>
                    <a:pt x="1528" y="124"/>
                    <a:pt x="1581" y="146"/>
                    <a:pt x="1618" y="156"/>
                  </a:cubicBezTo>
                  <a:cubicBezTo>
                    <a:pt x="1677" y="196"/>
                    <a:pt x="1611" y="161"/>
                    <a:pt x="1647" y="60"/>
                  </a:cubicBezTo>
                  <a:cubicBezTo>
                    <a:pt x="1649" y="56"/>
                    <a:pt x="1695" y="73"/>
                    <a:pt x="1699" y="75"/>
                  </a:cubicBezTo>
                  <a:cubicBezTo>
                    <a:pt x="1709" y="107"/>
                    <a:pt x="1714" y="113"/>
                    <a:pt x="1699" y="156"/>
                  </a:cubicBezTo>
                  <a:cubicBezTo>
                    <a:pt x="1693" y="173"/>
                    <a:pt x="1669" y="200"/>
                    <a:pt x="1669" y="200"/>
                  </a:cubicBezTo>
                  <a:cubicBezTo>
                    <a:pt x="1653" y="251"/>
                    <a:pt x="1647" y="249"/>
                    <a:pt x="1662" y="311"/>
                  </a:cubicBezTo>
                  <a:cubicBezTo>
                    <a:pt x="1668" y="336"/>
                    <a:pt x="1721" y="363"/>
                    <a:pt x="1721" y="363"/>
                  </a:cubicBezTo>
                  <a:cubicBezTo>
                    <a:pt x="1730" y="402"/>
                    <a:pt x="1731" y="442"/>
                    <a:pt x="1743" y="481"/>
                  </a:cubicBezTo>
                  <a:cubicBezTo>
                    <a:pt x="1752" y="548"/>
                    <a:pt x="1769" y="606"/>
                    <a:pt x="1839" y="628"/>
                  </a:cubicBezTo>
                  <a:cubicBezTo>
                    <a:pt x="1850" y="644"/>
                    <a:pt x="1867" y="656"/>
                    <a:pt x="1876" y="673"/>
                  </a:cubicBezTo>
                  <a:cubicBezTo>
                    <a:pt x="1881" y="683"/>
                    <a:pt x="1887" y="736"/>
                    <a:pt x="1891" y="747"/>
                  </a:cubicBezTo>
                  <a:cubicBezTo>
                    <a:pt x="1893" y="753"/>
                    <a:pt x="1927" y="797"/>
                    <a:pt x="1928" y="798"/>
                  </a:cubicBezTo>
                  <a:cubicBezTo>
                    <a:pt x="1937" y="827"/>
                    <a:pt x="1941" y="854"/>
                    <a:pt x="1957" y="880"/>
                  </a:cubicBezTo>
                  <a:cubicBezTo>
                    <a:pt x="1960" y="946"/>
                    <a:pt x="1958" y="1013"/>
                    <a:pt x="1965" y="1079"/>
                  </a:cubicBezTo>
                  <a:cubicBezTo>
                    <a:pt x="1967" y="1095"/>
                    <a:pt x="1980" y="1108"/>
                    <a:pt x="1987" y="1123"/>
                  </a:cubicBezTo>
                  <a:cubicBezTo>
                    <a:pt x="1991" y="1131"/>
                    <a:pt x="2002" y="1145"/>
                    <a:pt x="2002" y="1145"/>
                  </a:cubicBezTo>
                  <a:cubicBezTo>
                    <a:pt x="2033" y="1223"/>
                    <a:pt x="2064" y="1300"/>
                    <a:pt x="2094" y="1378"/>
                  </a:cubicBezTo>
                  <a:cubicBezTo>
                    <a:pt x="2113" y="1428"/>
                    <a:pt x="2125" y="1484"/>
                    <a:pt x="2172" y="1515"/>
                  </a:cubicBezTo>
                  <a:cubicBezTo>
                    <a:pt x="2178" y="1534"/>
                    <a:pt x="2183" y="1566"/>
                    <a:pt x="2201" y="1581"/>
                  </a:cubicBezTo>
                  <a:cubicBezTo>
                    <a:pt x="2214" y="1593"/>
                    <a:pt x="2245" y="1611"/>
                    <a:pt x="2245" y="1611"/>
                  </a:cubicBezTo>
                  <a:cubicBezTo>
                    <a:pt x="2297" y="1577"/>
                    <a:pt x="2337" y="1609"/>
                    <a:pt x="2386" y="1625"/>
                  </a:cubicBezTo>
                  <a:cubicBezTo>
                    <a:pt x="2418" y="1650"/>
                    <a:pt x="2435" y="1687"/>
                    <a:pt x="2474" y="1699"/>
                  </a:cubicBezTo>
                  <a:cubicBezTo>
                    <a:pt x="2512" y="1728"/>
                    <a:pt x="2551" y="1754"/>
                    <a:pt x="2585" y="1788"/>
                  </a:cubicBezTo>
                  <a:cubicBezTo>
                    <a:pt x="2597" y="1827"/>
                    <a:pt x="2588" y="1804"/>
                    <a:pt x="2622" y="1854"/>
                  </a:cubicBezTo>
                  <a:cubicBezTo>
                    <a:pt x="2627" y="1861"/>
                    <a:pt x="2637" y="1876"/>
                    <a:pt x="2637" y="1876"/>
                  </a:cubicBezTo>
                  <a:cubicBezTo>
                    <a:pt x="2648" y="1922"/>
                    <a:pt x="2652" y="1903"/>
                    <a:pt x="2688" y="1928"/>
                  </a:cubicBezTo>
                  <a:cubicBezTo>
                    <a:pt x="2709" y="1970"/>
                    <a:pt x="2737" y="2007"/>
                    <a:pt x="2762" y="2046"/>
                  </a:cubicBezTo>
                  <a:cubicBezTo>
                    <a:pt x="2768" y="2055"/>
                    <a:pt x="2770" y="2067"/>
                    <a:pt x="2777" y="2076"/>
                  </a:cubicBezTo>
                  <a:cubicBezTo>
                    <a:pt x="2783" y="2083"/>
                    <a:pt x="2793" y="2085"/>
                    <a:pt x="2799" y="2091"/>
                  </a:cubicBezTo>
                  <a:cubicBezTo>
                    <a:pt x="2808" y="2100"/>
                    <a:pt x="2814" y="2110"/>
                    <a:pt x="2821" y="2120"/>
                  </a:cubicBezTo>
                  <a:cubicBezTo>
                    <a:pt x="2853" y="2165"/>
                    <a:pt x="2878" y="2214"/>
                    <a:pt x="2917" y="2253"/>
                  </a:cubicBezTo>
                  <a:cubicBezTo>
                    <a:pt x="2926" y="2277"/>
                    <a:pt x="2939" y="2295"/>
                    <a:pt x="2947" y="2320"/>
                  </a:cubicBezTo>
                  <a:cubicBezTo>
                    <a:pt x="2949" y="2413"/>
                    <a:pt x="2950" y="2507"/>
                    <a:pt x="2954" y="2600"/>
                  </a:cubicBezTo>
                  <a:cubicBezTo>
                    <a:pt x="2955" y="2630"/>
                    <a:pt x="2963" y="2675"/>
                    <a:pt x="2976" y="2704"/>
                  </a:cubicBezTo>
                  <a:cubicBezTo>
                    <a:pt x="2985" y="2724"/>
                    <a:pt x="3006" y="2763"/>
                    <a:pt x="3006" y="2763"/>
                  </a:cubicBezTo>
                  <a:cubicBezTo>
                    <a:pt x="3011" y="2801"/>
                    <a:pt x="3020" y="2830"/>
                    <a:pt x="3028" y="2866"/>
                  </a:cubicBezTo>
                  <a:cubicBezTo>
                    <a:pt x="3031" y="3048"/>
                    <a:pt x="3031" y="3230"/>
                    <a:pt x="3036" y="3412"/>
                  </a:cubicBezTo>
                  <a:cubicBezTo>
                    <a:pt x="3037" y="3437"/>
                    <a:pt x="3059" y="3512"/>
                    <a:pt x="3072" y="3531"/>
                  </a:cubicBezTo>
                  <a:cubicBezTo>
                    <a:pt x="3082" y="3546"/>
                    <a:pt x="3102" y="3575"/>
                    <a:pt x="3102" y="3575"/>
                  </a:cubicBezTo>
                  <a:cubicBezTo>
                    <a:pt x="3116" y="3620"/>
                    <a:pt x="3127" y="3676"/>
                    <a:pt x="3154" y="3715"/>
                  </a:cubicBezTo>
                  <a:cubicBezTo>
                    <a:pt x="3164" y="3746"/>
                    <a:pt x="3180" y="3773"/>
                    <a:pt x="3191" y="3804"/>
                  </a:cubicBezTo>
                  <a:cubicBezTo>
                    <a:pt x="2950" y="3902"/>
                    <a:pt x="2220" y="4043"/>
                    <a:pt x="2393" y="3789"/>
                  </a:cubicBezTo>
                  <a:cubicBezTo>
                    <a:pt x="2384" y="3762"/>
                    <a:pt x="2386" y="3759"/>
                    <a:pt x="2386" y="378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2499" name="Group 579">
              <a:extLst>
                <a:ext uri="{FF2B5EF4-FFF2-40B4-BE49-F238E27FC236}">
                  <a16:creationId xmlns:a16="http://schemas.microsoft.com/office/drawing/2014/main" id="{449DD390-416C-460D-8ECF-CB74E7467A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336" y="-369"/>
              <a:ext cx="1319" cy="1670"/>
              <a:chOff x="324" y="1914"/>
              <a:chExt cx="1319" cy="1670"/>
            </a:xfrm>
          </p:grpSpPr>
          <p:sp>
            <p:nvSpPr>
              <p:cNvPr id="82500" name="Freeform 580">
                <a:extLst>
                  <a:ext uri="{FF2B5EF4-FFF2-40B4-BE49-F238E27FC236}">
                    <a16:creationId xmlns:a16="http://schemas.microsoft.com/office/drawing/2014/main" id="{6CD2748A-1BC9-4158-B10C-C72669BE5DEF}"/>
                  </a:ext>
                </a:extLst>
              </p:cNvPr>
              <p:cNvSpPr>
                <a:spLocks/>
              </p:cNvSpPr>
              <p:nvPr/>
            </p:nvSpPr>
            <p:spPr bwMode="auto">
              <a:xfrm rot="-1360764">
                <a:off x="1004" y="2064"/>
                <a:ext cx="39" cy="120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1" name="Freeform 581">
                <a:extLst>
                  <a:ext uri="{FF2B5EF4-FFF2-40B4-BE49-F238E27FC236}">
                    <a16:creationId xmlns:a16="http://schemas.microsoft.com/office/drawing/2014/main" id="{892F485C-C816-4C85-B228-ACE6210EFBBB}"/>
                  </a:ext>
                </a:extLst>
              </p:cNvPr>
              <p:cNvSpPr>
                <a:spLocks/>
              </p:cNvSpPr>
              <p:nvPr/>
            </p:nvSpPr>
            <p:spPr bwMode="auto">
              <a:xfrm rot="-827420">
                <a:off x="1421" y="2690"/>
                <a:ext cx="48" cy="102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2" name="Freeform 582">
                <a:extLst>
                  <a:ext uri="{FF2B5EF4-FFF2-40B4-BE49-F238E27FC236}">
                    <a16:creationId xmlns:a16="http://schemas.microsoft.com/office/drawing/2014/main" id="{0E2DC4A3-4A26-488D-AE57-FFC5670A1C41}"/>
                  </a:ext>
                </a:extLst>
              </p:cNvPr>
              <p:cNvSpPr>
                <a:spLocks/>
              </p:cNvSpPr>
              <p:nvPr/>
            </p:nvSpPr>
            <p:spPr bwMode="auto">
              <a:xfrm rot="2333469" flipH="1">
                <a:off x="1496" y="2859"/>
                <a:ext cx="78" cy="238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3" name="Freeform 583">
                <a:extLst>
                  <a:ext uri="{FF2B5EF4-FFF2-40B4-BE49-F238E27FC236}">
                    <a16:creationId xmlns:a16="http://schemas.microsoft.com/office/drawing/2014/main" id="{4DC98964-17C3-4B97-8BBC-B9BF049ABAC7}"/>
                  </a:ext>
                </a:extLst>
              </p:cNvPr>
              <p:cNvSpPr>
                <a:spLocks/>
              </p:cNvSpPr>
              <p:nvPr/>
            </p:nvSpPr>
            <p:spPr bwMode="auto">
              <a:xfrm rot="18624053">
                <a:off x="1059" y="2385"/>
                <a:ext cx="72" cy="237"/>
              </a:xfrm>
              <a:custGeom>
                <a:avLst/>
                <a:gdLst>
                  <a:gd name="T0" fmla="*/ 806 w 946"/>
                  <a:gd name="T1" fmla="*/ 2625 h 3117"/>
                  <a:gd name="T2" fmla="*/ 784 w 946"/>
                  <a:gd name="T3" fmla="*/ 2529 h 3117"/>
                  <a:gd name="T4" fmla="*/ 732 w 946"/>
                  <a:gd name="T5" fmla="*/ 2352 h 3117"/>
                  <a:gd name="T6" fmla="*/ 747 w 946"/>
                  <a:gd name="T7" fmla="*/ 2189 h 3117"/>
                  <a:gd name="T8" fmla="*/ 799 w 946"/>
                  <a:gd name="T9" fmla="*/ 1968 h 3117"/>
                  <a:gd name="T10" fmla="*/ 902 w 946"/>
                  <a:gd name="T11" fmla="*/ 1768 h 3117"/>
                  <a:gd name="T12" fmla="*/ 858 w 946"/>
                  <a:gd name="T13" fmla="*/ 1606 h 3117"/>
                  <a:gd name="T14" fmla="*/ 762 w 946"/>
                  <a:gd name="T15" fmla="*/ 1842 h 3117"/>
                  <a:gd name="T16" fmla="*/ 688 w 946"/>
                  <a:gd name="T17" fmla="*/ 1960 h 3117"/>
                  <a:gd name="T18" fmla="*/ 629 w 946"/>
                  <a:gd name="T19" fmla="*/ 2042 h 3117"/>
                  <a:gd name="T20" fmla="*/ 533 w 946"/>
                  <a:gd name="T21" fmla="*/ 2152 h 3117"/>
                  <a:gd name="T22" fmla="*/ 518 w 946"/>
                  <a:gd name="T23" fmla="*/ 1798 h 3117"/>
                  <a:gd name="T24" fmla="*/ 452 w 946"/>
                  <a:gd name="T25" fmla="*/ 1938 h 3117"/>
                  <a:gd name="T26" fmla="*/ 400 w 946"/>
                  <a:gd name="T27" fmla="*/ 2071 h 3117"/>
                  <a:gd name="T28" fmla="*/ 378 w 946"/>
                  <a:gd name="T29" fmla="*/ 2352 h 3117"/>
                  <a:gd name="T30" fmla="*/ 311 w 946"/>
                  <a:gd name="T31" fmla="*/ 2270 h 3117"/>
                  <a:gd name="T32" fmla="*/ 289 w 946"/>
                  <a:gd name="T33" fmla="*/ 1931 h 3117"/>
                  <a:gd name="T34" fmla="*/ 341 w 946"/>
                  <a:gd name="T35" fmla="*/ 1842 h 3117"/>
                  <a:gd name="T36" fmla="*/ 422 w 946"/>
                  <a:gd name="T37" fmla="*/ 1598 h 3117"/>
                  <a:gd name="T38" fmla="*/ 459 w 946"/>
                  <a:gd name="T39" fmla="*/ 1510 h 3117"/>
                  <a:gd name="T40" fmla="*/ 481 w 946"/>
                  <a:gd name="T41" fmla="*/ 993 h 3117"/>
                  <a:gd name="T42" fmla="*/ 821 w 946"/>
                  <a:gd name="T43" fmla="*/ 764 h 3117"/>
                  <a:gd name="T44" fmla="*/ 932 w 946"/>
                  <a:gd name="T45" fmla="*/ 609 h 3117"/>
                  <a:gd name="T46" fmla="*/ 880 w 946"/>
                  <a:gd name="T47" fmla="*/ 602 h 3117"/>
                  <a:gd name="T48" fmla="*/ 585 w 946"/>
                  <a:gd name="T49" fmla="*/ 734 h 3117"/>
                  <a:gd name="T50" fmla="*/ 577 w 946"/>
                  <a:gd name="T51" fmla="*/ 675 h 3117"/>
                  <a:gd name="T52" fmla="*/ 607 w 946"/>
                  <a:gd name="T53" fmla="*/ 557 h 3117"/>
                  <a:gd name="T54" fmla="*/ 511 w 946"/>
                  <a:gd name="T55" fmla="*/ 616 h 3117"/>
                  <a:gd name="T56" fmla="*/ 503 w 946"/>
                  <a:gd name="T57" fmla="*/ 218 h 3117"/>
                  <a:gd name="T58" fmla="*/ 548 w 946"/>
                  <a:gd name="T59" fmla="*/ 129 h 3117"/>
                  <a:gd name="T60" fmla="*/ 407 w 946"/>
                  <a:gd name="T61" fmla="*/ 11 h 3117"/>
                  <a:gd name="T62" fmla="*/ 422 w 946"/>
                  <a:gd name="T63" fmla="*/ 594 h 3117"/>
                  <a:gd name="T64" fmla="*/ 393 w 946"/>
                  <a:gd name="T65" fmla="*/ 579 h 3117"/>
                  <a:gd name="T66" fmla="*/ 348 w 946"/>
                  <a:gd name="T67" fmla="*/ 631 h 3117"/>
                  <a:gd name="T68" fmla="*/ 378 w 946"/>
                  <a:gd name="T69" fmla="*/ 860 h 3117"/>
                  <a:gd name="T70" fmla="*/ 304 w 946"/>
                  <a:gd name="T71" fmla="*/ 956 h 3117"/>
                  <a:gd name="T72" fmla="*/ 260 w 946"/>
                  <a:gd name="T73" fmla="*/ 1074 h 3117"/>
                  <a:gd name="T74" fmla="*/ 186 w 946"/>
                  <a:gd name="T75" fmla="*/ 1377 h 3117"/>
                  <a:gd name="T76" fmla="*/ 156 w 946"/>
                  <a:gd name="T77" fmla="*/ 1525 h 3117"/>
                  <a:gd name="T78" fmla="*/ 105 w 946"/>
                  <a:gd name="T79" fmla="*/ 1621 h 3117"/>
                  <a:gd name="T80" fmla="*/ 171 w 946"/>
                  <a:gd name="T81" fmla="*/ 1768 h 3117"/>
                  <a:gd name="T82" fmla="*/ 141 w 946"/>
                  <a:gd name="T83" fmla="*/ 1953 h 3117"/>
                  <a:gd name="T84" fmla="*/ 105 w 946"/>
                  <a:gd name="T85" fmla="*/ 2182 h 3117"/>
                  <a:gd name="T86" fmla="*/ 193 w 946"/>
                  <a:gd name="T87" fmla="*/ 2426 h 3117"/>
                  <a:gd name="T88" fmla="*/ 319 w 946"/>
                  <a:gd name="T89" fmla="*/ 2551 h 3117"/>
                  <a:gd name="T90" fmla="*/ 562 w 946"/>
                  <a:gd name="T91" fmla="*/ 2669 h 3117"/>
                  <a:gd name="T92" fmla="*/ 474 w 946"/>
                  <a:gd name="T93" fmla="*/ 2758 h 3117"/>
                  <a:gd name="T94" fmla="*/ 562 w 946"/>
                  <a:gd name="T95" fmla="*/ 2906 h 3117"/>
                  <a:gd name="T96" fmla="*/ 555 w 946"/>
                  <a:gd name="T97" fmla="*/ 3038 h 3117"/>
                  <a:gd name="T98" fmla="*/ 717 w 946"/>
                  <a:gd name="T99" fmla="*/ 3068 h 3117"/>
                  <a:gd name="T100" fmla="*/ 850 w 946"/>
                  <a:gd name="T101" fmla="*/ 3031 h 3117"/>
                  <a:gd name="T102" fmla="*/ 799 w 946"/>
                  <a:gd name="T103" fmla="*/ 2920 h 3117"/>
                  <a:gd name="T104" fmla="*/ 836 w 946"/>
                  <a:gd name="T105" fmla="*/ 2832 h 3117"/>
                  <a:gd name="T106" fmla="*/ 813 w 946"/>
                  <a:gd name="T107" fmla="*/ 2706 h 3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46" h="3117">
                    <a:moveTo>
                      <a:pt x="813" y="2706"/>
                    </a:moveTo>
                    <a:cubicBezTo>
                      <a:pt x="811" y="2679"/>
                      <a:pt x="812" y="2652"/>
                      <a:pt x="806" y="2625"/>
                    </a:cubicBezTo>
                    <a:cubicBezTo>
                      <a:pt x="804" y="2616"/>
                      <a:pt x="793" y="2612"/>
                      <a:pt x="791" y="2603"/>
                    </a:cubicBezTo>
                    <a:cubicBezTo>
                      <a:pt x="785" y="2579"/>
                      <a:pt x="791" y="2553"/>
                      <a:pt x="784" y="2529"/>
                    </a:cubicBezTo>
                    <a:cubicBezTo>
                      <a:pt x="776" y="2504"/>
                      <a:pt x="754" y="2485"/>
                      <a:pt x="740" y="2462"/>
                    </a:cubicBezTo>
                    <a:cubicBezTo>
                      <a:pt x="752" y="2424"/>
                      <a:pt x="745" y="2389"/>
                      <a:pt x="732" y="2352"/>
                    </a:cubicBezTo>
                    <a:cubicBezTo>
                      <a:pt x="727" y="2337"/>
                      <a:pt x="717" y="2307"/>
                      <a:pt x="717" y="2307"/>
                    </a:cubicBezTo>
                    <a:cubicBezTo>
                      <a:pt x="723" y="2253"/>
                      <a:pt x="719" y="2230"/>
                      <a:pt x="747" y="2189"/>
                    </a:cubicBezTo>
                    <a:cubicBezTo>
                      <a:pt x="764" y="2120"/>
                      <a:pt x="760" y="2104"/>
                      <a:pt x="769" y="2012"/>
                    </a:cubicBezTo>
                    <a:cubicBezTo>
                      <a:pt x="772" y="1987"/>
                      <a:pt x="783" y="1987"/>
                      <a:pt x="799" y="1968"/>
                    </a:cubicBezTo>
                    <a:cubicBezTo>
                      <a:pt x="816" y="1948"/>
                      <a:pt x="821" y="1923"/>
                      <a:pt x="836" y="1901"/>
                    </a:cubicBezTo>
                    <a:cubicBezTo>
                      <a:pt x="849" y="1859"/>
                      <a:pt x="877" y="1805"/>
                      <a:pt x="902" y="1768"/>
                    </a:cubicBezTo>
                    <a:cubicBezTo>
                      <a:pt x="914" y="1718"/>
                      <a:pt x="940" y="1640"/>
                      <a:pt x="880" y="1621"/>
                    </a:cubicBezTo>
                    <a:cubicBezTo>
                      <a:pt x="873" y="1616"/>
                      <a:pt x="867" y="1604"/>
                      <a:pt x="858" y="1606"/>
                    </a:cubicBezTo>
                    <a:cubicBezTo>
                      <a:pt x="841" y="1609"/>
                      <a:pt x="831" y="1669"/>
                      <a:pt x="828" y="1680"/>
                    </a:cubicBezTo>
                    <a:cubicBezTo>
                      <a:pt x="824" y="1734"/>
                      <a:pt x="827" y="1821"/>
                      <a:pt x="762" y="1842"/>
                    </a:cubicBezTo>
                    <a:cubicBezTo>
                      <a:pt x="738" y="1891"/>
                      <a:pt x="756" y="1858"/>
                      <a:pt x="717" y="1916"/>
                    </a:cubicBezTo>
                    <a:cubicBezTo>
                      <a:pt x="707" y="1931"/>
                      <a:pt x="688" y="1960"/>
                      <a:pt x="688" y="1960"/>
                    </a:cubicBezTo>
                    <a:cubicBezTo>
                      <a:pt x="672" y="2010"/>
                      <a:pt x="695" y="1954"/>
                      <a:pt x="658" y="1997"/>
                    </a:cubicBezTo>
                    <a:cubicBezTo>
                      <a:pt x="646" y="2010"/>
                      <a:pt x="639" y="2027"/>
                      <a:pt x="629" y="2042"/>
                    </a:cubicBezTo>
                    <a:cubicBezTo>
                      <a:pt x="583" y="2114"/>
                      <a:pt x="615" y="2242"/>
                      <a:pt x="540" y="2293"/>
                    </a:cubicBezTo>
                    <a:cubicBezTo>
                      <a:pt x="491" y="2260"/>
                      <a:pt x="520" y="2201"/>
                      <a:pt x="533" y="2152"/>
                    </a:cubicBezTo>
                    <a:cubicBezTo>
                      <a:pt x="538" y="2037"/>
                      <a:pt x="540" y="1942"/>
                      <a:pt x="570" y="1835"/>
                    </a:cubicBezTo>
                    <a:cubicBezTo>
                      <a:pt x="561" y="1794"/>
                      <a:pt x="558" y="1783"/>
                      <a:pt x="518" y="1798"/>
                    </a:cubicBezTo>
                    <a:cubicBezTo>
                      <a:pt x="511" y="1820"/>
                      <a:pt x="503" y="1842"/>
                      <a:pt x="496" y="1864"/>
                    </a:cubicBezTo>
                    <a:cubicBezTo>
                      <a:pt x="496" y="1869"/>
                      <a:pt x="502" y="2017"/>
                      <a:pt x="452" y="1938"/>
                    </a:cubicBezTo>
                    <a:cubicBezTo>
                      <a:pt x="422" y="1983"/>
                      <a:pt x="465" y="2031"/>
                      <a:pt x="437" y="2064"/>
                    </a:cubicBezTo>
                    <a:cubicBezTo>
                      <a:pt x="429" y="2074"/>
                      <a:pt x="412" y="2069"/>
                      <a:pt x="400" y="2071"/>
                    </a:cubicBezTo>
                    <a:cubicBezTo>
                      <a:pt x="410" y="2123"/>
                      <a:pt x="417" y="2106"/>
                      <a:pt x="444" y="2145"/>
                    </a:cubicBezTo>
                    <a:cubicBezTo>
                      <a:pt x="439" y="2305"/>
                      <a:pt x="497" y="2375"/>
                      <a:pt x="378" y="2352"/>
                    </a:cubicBezTo>
                    <a:cubicBezTo>
                      <a:pt x="342" y="2327"/>
                      <a:pt x="360" y="2344"/>
                      <a:pt x="326" y="2293"/>
                    </a:cubicBezTo>
                    <a:cubicBezTo>
                      <a:pt x="321" y="2285"/>
                      <a:pt x="311" y="2270"/>
                      <a:pt x="311" y="2270"/>
                    </a:cubicBezTo>
                    <a:cubicBezTo>
                      <a:pt x="301" y="2237"/>
                      <a:pt x="300" y="2222"/>
                      <a:pt x="274" y="2197"/>
                    </a:cubicBezTo>
                    <a:cubicBezTo>
                      <a:pt x="279" y="2108"/>
                      <a:pt x="284" y="2020"/>
                      <a:pt x="289" y="1931"/>
                    </a:cubicBezTo>
                    <a:cubicBezTo>
                      <a:pt x="290" y="1918"/>
                      <a:pt x="305" y="1895"/>
                      <a:pt x="311" y="1886"/>
                    </a:cubicBezTo>
                    <a:cubicBezTo>
                      <a:pt x="321" y="1871"/>
                      <a:pt x="341" y="1842"/>
                      <a:pt x="341" y="1842"/>
                    </a:cubicBezTo>
                    <a:cubicBezTo>
                      <a:pt x="366" y="1764"/>
                      <a:pt x="335" y="1693"/>
                      <a:pt x="393" y="1635"/>
                    </a:cubicBezTo>
                    <a:cubicBezTo>
                      <a:pt x="411" y="1580"/>
                      <a:pt x="385" y="1646"/>
                      <a:pt x="422" y="1598"/>
                    </a:cubicBezTo>
                    <a:cubicBezTo>
                      <a:pt x="427" y="1592"/>
                      <a:pt x="426" y="1583"/>
                      <a:pt x="429" y="1576"/>
                    </a:cubicBezTo>
                    <a:cubicBezTo>
                      <a:pt x="441" y="1553"/>
                      <a:pt x="451" y="1535"/>
                      <a:pt x="459" y="1510"/>
                    </a:cubicBezTo>
                    <a:cubicBezTo>
                      <a:pt x="454" y="1398"/>
                      <a:pt x="453" y="1385"/>
                      <a:pt x="437" y="1303"/>
                    </a:cubicBezTo>
                    <a:cubicBezTo>
                      <a:pt x="451" y="1196"/>
                      <a:pt x="448" y="1095"/>
                      <a:pt x="481" y="993"/>
                    </a:cubicBezTo>
                    <a:cubicBezTo>
                      <a:pt x="489" y="944"/>
                      <a:pt x="486" y="930"/>
                      <a:pt x="525" y="904"/>
                    </a:cubicBezTo>
                    <a:cubicBezTo>
                      <a:pt x="577" y="761"/>
                      <a:pt x="682" y="771"/>
                      <a:pt x="821" y="764"/>
                    </a:cubicBezTo>
                    <a:cubicBezTo>
                      <a:pt x="839" y="752"/>
                      <a:pt x="863" y="748"/>
                      <a:pt x="880" y="734"/>
                    </a:cubicBezTo>
                    <a:cubicBezTo>
                      <a:pt x="907" y="711"/>
                      <a:pt x="920" y="642"/>
                      <a:pt x="932" y="609"/>
                    </a:cubicBezTo>
                    <a:cubicBezTo>
                      <a:pt x="929" y="573"/>
                      <a:pt x="946" y="479"/>
                      <a:pt x="887" y="498"/>
                    </a:cubicBezTo>
                    <a:cubicBezTo>
                      <a:pt x="885" y="533"/>
                      <a:pt x="888" y="568"/>
                      <a:pt x="880" y="602"/>
                    </a:cubicBezTo>
                    <a:cubicBezTo>
                      <a:pt x="864" y="668"/>
                      <a:pt x="784" y="672"/>
                      <a:pt x="732" y="683"/>
                    </a:cubicBezTo>
                    <a:cubicBezTo>
                      <a:pt x="688" y="713"/>
                      <a:pt x="637" y="726"/>
                      <a:pt x="585" y="734"/>
                    </a:cubicBezTo>
                    <a:cubicBezTo>
                      <a:pt x="579" y="736"/>
                      <a:pt x="539" y="758"/>
                      <a:pt x="548" y="720"/>
                    </a:cubicBezTo>
                    <a:cubicBezTo>
                      <a:pt x="552" y="703"/>
                      <a:pt x="562" y="685"/>
                      <a:pt x="577" y="675"/>
                    </a:cubicBezTo>
                    <a:cubicBezTo>
                      <a:pt x="592" y="665"/>
                      <a:pt x="621" y="646"/>
                      <a:pt x="621" y="646"/>
                    </a:cubicBezTo>
                    <a:cubicBezTo>
                      <a:pt x="634" y="610"/>
                      <a:pt x="656" y="575"/>
                      <a:pt x="607" y="557"/>
                    </a:cubicBezTo>
                    <a:cubicBezTo>
                      <a:pt x="581" y="575"/>
                      <a:pt x="581" y="591"/>
                      <a:pt x="555" y="609"/>
                    </a:cubicBezTo>
                    <a:cubicBezTo>
                      <a:pt x="538" y="634"/>
                      <a:pt x="525" y="660"/>
                      <a:pt x="511" y="616"/>
                    </a:cubicBezTo>
                    <a:cubicBezTo>
                      <a:pt x="521" y="555"/>
                      <a:pt x="541" y="495"/>
                      <a:pt x="503" y="439"/>
                    </a:cubicBezTo>
                    <a:cubicBezTo>
                      <a:pt x="477" y="357"/>
                      <a:pt x="487" y="397"/>
                      <a:pt x="503" y="218"/>
                    </a:cubicBezTo>
                    <a:cubicBezTo>
                      <a:pt x="504" y="202"/>
                      <a:pt x="509" y="186"/>
                      <a:pt x="518" y="173"/>
                    </a:cubicBezTo>
                    <a:cubicBezTo>
                      <a:pt x="528" y="158"/>
                      <a:pt x="548" y="129"/>
                      <a:pt x="548" y="129"/>
                    </a:cubicBezTo>
                    <a:cubicBezTo>
                      <a:pt x="534" y="87"/>
                      <a:pt x="519" y="40"/>
                      <a:pt x="474" y="26"/>
                    </a:cubicBezTo>
                    <a:cubicBezTo>
                      <a:pt x="448" y="8"/>
                      <a:pt x="438" y="0"/>
                      <a:pt x="407" y="11"/>
                    </a:cubicBezTo>
                    <a:cubicBezTo>
                      <a:pt x="394" y="52"/>
                      <a:pt x="408" y="87"/>
                      <a:pt x="429" y="122"/>
                    </a:cubicBezTo>
                    <a:cubicBezTo>
                      <a:pt x="427" y="279"/>
                      <a:pt x="431" y="437"/>
                      <a:pt x="422" y="594"/>
                    </a:cubicBezTo>
                    <a:cubicBezTo>
                      <a:pt x="422" y="602"/>
                      <a:pt x="407" y="606"/>
                      <a:pt x="400" y="602"/>
                    </a:cubicBezTo>
                    <a:cubicBezTo>
                      <a:pt x="393" y="598"/>
                      <a:pt x="398" y="585"/>
                      <a:pt x="393" y="579"/>
                    </a:cubicBezTo>
                    <a:cubicBezTo>
                      <a:pt x="385" y="569"/>
                      <a:pt x="360" y="561"/>
                      <a:pt x="348" y="557"/>
                    </a:cubicBezTo>
                    <a:cubicBezTo>
                      <a:pt x="339" y="586"/>
                      <a:pt x="333" y="593"/>
                      <a:pt x="348" y="631"/>
                    </a:cubicBezTo>
                    <a:cubicBezTo>
                      <a:pt x="354" y="648"/>
                      <a:pt x="378" y="675"/>
                      <a:pt x="378" y="675"/>
                    </a:cubicBezTo>
                    <a:cubicBezTo>
                      <a:pt x="396" y="735"/>
                      <a:pt x="408" y="800"/>
                      <a:pt x="378" y="860"/>
                    </a:cubicBezTo>
                    <a:cubicBezTo>
                      <a:pt x="364" y="888"/>
                      <a:pt x="361" y="878"/>
                      <a:pt x="341" y="904"/>
                    </a:cubicBezTo>
                    <a:cubicBezTo>
                      <a:pt x="328" y="921"/>
                      <a:pt x="304" y="956"/>
                      <a:pt x="304" y="956"/>
                    </a:cubicBezTo>
                    <a:cubicBezTo>
                      <a:pt x="296" y="982"/>
                      <a:pt x="283" y="1004"/>
                      <a:pt x="274" y="1030"/>
                    </a:cubicBezTo>
                    <a:cubicBezTo>
                      <a:pt x="269" y="1045"/>
                      <a:pt x="260" y="1074"/>
                      <a:pt x="260" y="1074"/>
                    </a:cubicBezTo>
                    <a:cubicBezTo>
                      <a:pt x="255" y="1139"/>
                      <a:pt x="273" y="1188"/>
                      <a:pt x="223" y="1222"/>
                    </a:cubicBezTo>
                    <a:cubicBezTo>
                      <a:pt x="204" y="1273"/>
                      <a:pt x="202" y="1325"/>
                      <a:pt x="186" y="1377"/>
                    </a:cubicBezTo>
                    <a:cubicBezTo>
                      <a:pt x="183" y="1429"/>
                      <a:pt x="188" y="1481"/>
                      <a:pt x="178" y="1532"/>
                    </a:cubicBezTo>
                    <a:cubicBezTo>
                      <a:pt x="176" y="1540"/>
                      <a:pt x="163" y="1529"/>
                      <a:pt x="156" y="1525"/>
                    </a:cubicBezTo>
                    <a:cubicBezTo>
                      <a:pt x="118" y="1504"/>
                      <a:pt x="116" y="1499"/>
                      <a:pt x="90" y="1473"/>
                    </a:cubicBezTo>
                    <a:cubicBezTo>
                      <a:pt x="0" y="1494"/>
                      <a:pt x="52" y="1586"/>
                      <a:pt x="105" y="1621"/>
                    </a:cubicBezTo>
                    <a:cubicBezTo>
                      <a:pt x="181" y="1736"/>
                      <a:pt x="92" y="1586"/>
                      <a:pt x="141" y="1724"/>
                    </a:cubicBezTo>
                    <a:cubicBezTo>
                      <a:pt x="147" y="1741"/>
                      <a:pt x="171" y="1768"/>
                      <a:pt x="171" y="1768"/>
                    </a:cubicBezTo>
                    <a:cubicBezTo>
                      <a:pt x="188" y="1820"/>
                      <a:pt x="160" y="1860"/>
                      <a:pt x="149" y="1909"/>
                    </a:cubicBezTo>
                    <a:cubicBezTo>
                      <a:pt x="146" y="1924"/>
                      <a:pt x="145" y="1939"/>
                      <a:pt x="141" y="1953"/>
                    </a:cubicBezTo>
                    <a:cubicBezTo>
                      <a:pt x="137" y="1968"/>
                      <a:pt x="127" y="1997"/>
                      <a:pt x="127" y="1997"/>
                    </a:cubicBezTo>
                    <a:cubicBezTo>
                      <a:pt x="122" y="2083"/>
                      <a:pt x="118" y="2112"/>
                      <a:pt x="105" y="2182"/>
                    </a:cubicBezTo>
                    <a:cubicBezTo>
                      <a:pt x="108" y="2220"/>
                      <a:pt x="106" y="2353"/>
                      <a:pt x="127" y="2389"/>
                    </a:cubicBezTo>
                    <a:cubicBezTo>
                      <a:pt x="136" y="2404"/>
                      <a:pt x="179" y="2416"/>
                      <a:pt x="193" y="2426"/>
                    </a:cubicBezTo>
                    <a:cubicBezTo>
                      <a:pt x="202" y="2449"/>
                      <a:pt x="205" y="2486"/>
                      <a:pt x="215" y="2507"/>
                    </a:cubicBezTo>
                    <a:cubicBezTo>
                      <a:pt x="231" y="2540"/>
                      <a:pt x="289" y="2545"/>
                      <a:pt x="319" y="2551"/>
                    </a:cubicBezTo>
                    <a:cubicBezTo>
                      <a:pt x="347" y="2640"/>
                      <a:pt x="476" y="2539"/>
                      <a:pt x="540" y="2603"/>
                    </a:cubicBezTo>
                    <a:cubicBezTo>
                      <a:pt x="548" y="2625"/>
                      <a:pt x="562" y="2669"/>
                      <a:pt x="562" y="2669"/>
                    </a:cubicBezTo>
                    <a:cubicBezTo>
                      <a:pt x="552" y="2770"/>
                      <a:pt x="580" y="2734"/>
                      <a:pt x="496" y="2750"/>
                    </a:cubicBezTo>
                    <a:cubicBezTo>
                      <a:pt x="488" y="2751"/>
                      <a:pt x="481" y="2755"/>
                      <a:pt x="474" y="2758"/>
                    </a:cubicBezTo>
                    <a:cubicBezTo>
                      <a:pt x="491" y="2830"/>
                      <a:pt x="531" y="2761"/>
                      <a:pt x="570" y="2817"/>
                    </a:cubicBezTo>
                    <a:cubicBezTo>
                      <a:pt x="567" y="2847"/>
                      <a:pt x="567" y="2877"/>
                      <a:pt x="562" y="2906"/>
                    </a:cubicBezTo>
                    <a:cubicBezTo>
                      <a:pt x="559" y="2921"/>
                      <a:pt x="548" y="2950"/>
                      <a:pt x="548" y="2950"/>
                    </a:cubicBezTo>
                    <a:cubicBezTo>
                      <a:pt x="550" y="2979"/>
                      <a:pt x="530" y="3022"/>
                      <a:pt x="555" y="3038"/>
                    </a:cubicBezTo>
                    <a:cubicBezTo>
                      <a:pt x="594" y="3064"/>
                      <a:pt x="649" y="3037"/>
                      <a:pt x="695" y="3046"/>
                    </a:cubicBezTo>
                    <a:cubicBezTo>
                      <a:pt x="705" y="3048"/>
                      <a:pt x="710" y="3061"/>
                      <a:pt x="717" y="3068"/>
                    </a:cubicBezTo>
                    <a:cubicBezTo>
                      <a:pt x="735" y="3117"/>
                      <a:pt x="771" y="3095"/>
                      <a:pt x="821" y="3090"/>
                    </a:cubicBezTo>
                    <a:cubicBezTo>
                      <a:pt x="858" y="3081"/>
                      <a:pt x="866" y="3069"/>
                      <a:pt x="850" y="3031"/>
                    </a:cubicBezTo>
                    <a:cubicBezTo>
                      <a:pt x="840" y="3007"/>
                      <a:pt x="791" y="2979"/>
                      <a:pt x="791" y="2979"/>
                    </a:cubicBezTo>
                    <a:cubicBezTo>
                      <a:pt x="794" y="2959"/>
                      <a:pt x="789" y="2937"/>
                      <a:pt x="799" y="2920"/>
                    </a:cubicBezTo>
                    <a:cubicBezTo>
                      <a:pt x="808" y="2905"/>
                      <a:pt x="843" y="2891"/>
                      <a:pt x="843" y="2891"/>
                    </a:cubicBezTo>
                    <a:cubicBezTo>
                      <a:pt x="841" y="2871"/>
                      <a:pt x="843" y="2850"/>
                      <a:pt x="836" y="2832"/>
                    </a:cubicBezTo>
                    <a:cubicBezTo>
                      <a:pt x="818" y="2788"/>
                      <a:pt x="806" y="2847"/>
                      <a:pt x="806" y="2795"/>
                    </a:cubicBezTo>
                    <a:cubicBezTo>
                      <a:pt x="806" y="2765"/>
                      <a:pt x="811" y="2736"/>
                      <a:pt x="813" y="2706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4" name="Freeform 584">
                <a:extLst>
                  <a:ext uri="{FF2B5EF4-FFF2-40B4-BE49-F238E27FC236}">
                    <a16:creationId xmlns:a16="http://schemas.microsoft.com/office/drawing/2014/main" id="{D3CE5AF8-FAB3-4C81-B943-F32161DDF77C}"/>
                  </a:ext>
                </a:extLst>
              </p:cNvPr>
              <p:cNvSpPr>
                <a:spLocks/>
              </p:cNvSpPr>
              <p:nvPr/>
            </p:nvSpPr>
            <p:spPr bwMode="auto">
              <a:xfrm rot="794431">
                <a:off x="324" y="1914"/>
                <a:ext cx="1319" cy="1670"/>
              </a:xfrm>
              <a:custGeom>
                <a:avLst/>
                <a:gdLst>
                  <a:gd name="T0" fmla="*/ 2496 w 3191"/>
                  <a:gd name="T1" fmla="*/ 3435 h 4043"/>
                  <a:gd name="T2" fmla="*/ 2430 w 3191"/>
                  <a:gd name="T3" fmla="*/ 2755 h 4043"/>
                  <a:gd name="T4" fmla="*/ 2356 w 3191"/>
                  <a:gd name="T5" fmla="*/ 2386 h 4043"/>
                  <a:gd name="T6" fmla="*/ 2172 w 3191"/>
                  <a:gd name="T7" fmla="*/ 2179 h 4043"/>
                  <a:gd name="T8" fmla="*/ 1898 w 3191"/>
                  <a:gd name="T9" fmla="*/ 2024 h 4043"/>
                  <a:gd name="T10" fmla="*/ 1640 w 3191"/>
                  <a:gd name="T11" fmla="*/ 1817 h 4043"/>
                  <a:gd name="T12" fmla="*/ 1404 w 3191"/>
                  <a:gd name="T13" fmla="*/ 1603 h 4043"/>
                  <a:gd name="T14" fmla="*/ 1005 w 3191"/>
                  <a:gd name="T15" fmla="*/ 1544 h 4043"/>
                  <a:gd name="T16" fmla="*/ 414 w 3191"/>
                  <a:gd name="T17" fmla="*/ 1574 h 4043"/>
                  <a:gd name="T18" fmla="*/ 311 w 3191"/>
                  <a:gd name="T19" fmla="*/ 1640 h 4043"/>
                  <a:gd name="T20" fmla="*/ 52 w 3191"/>
                  <a:gd name="T21" fmla="*/ 1780 h 4043"/>
                  <a:gd name="T22" fmla="*/ 259 w 3191"/>
                  <a:gd name="T23" fmla="*/ 1581 h 4043"/>
                  <a:gd name="T24" fmla="*/ 192 w 3191"/>
                  <a:gd name="T25" fmla="*/ 1485 h 4043"/>
                  <a:gd name="T26" fmla="*/ 355 w 3191"/>
                  <a:gd name="T27" fmla="*/ 1478 h 4043"/>
                  <a:gd name="T28" fmla="*/ 828 w 3191"/>
                  <a:gd name="T29" fmla="*/ 1456 h 4043"/>
                  <a:gd name="T30" fmla="*/ 872 w 3191"/>
                  <a:gd name="T31" fmla="*/ 1404 h 4043"/>
                  <a:gd name="T32" fmla="*/ 636 w 3191"/>
                  <a:gd name="T33" fmla="*/ 1293 h 4043"/>
                  <a:gd name="T34" fmla="*/ 325 w 3191"/>
                  <a:gd name="T35" fmla="*/ 1256 h 4043"/>
                  <a:gd name="T36" fmla="*/ 237 w 3191"/>
                  <a:gd name="T37" fmla="*/ 1293 h 4043"/>
                  <a:gd name="T38" fmla="*/ 119 w 3191"/>
                  <a:gd name="T39" fmla="*/ 1249 h 4043"/>
                  <a:gd name="T40" fmla="*/ 680 w 3191"/>
                  <a:gd name="T41" fmla="*/ 1219 h 4043"/>
                  <a:gd name="T42" fmla="*/ 761 w 3191"/>
                  <a:gd name="T43" fmla="*/ 1264 h 4043"/>
                  <a:gd name="T44" fmla="*/ 975 w 3191"/>
                  <a:gd name="T45" fmla="*/ 1360 h 4043"/>
                  <a:gd name="T46" fmla="*/ 1226 w 3191"/>
                  <a:gd name="T47" fmla="*/ 1264 h 4043"/>
                  <a:gd name="T48" fmla="*/ 931 w 3191"/>
                  <a:gd name="T49" fmla="*/ 983 h 4043"/>
                  <a:gd name="T50" fmla="*/ 798 w 3191"/>
                  <a:gd name="T51" fmla="*/ 584 h 4043"/>
                  <a:gd name="T52" fmla="*/ 842 w 3191"/>
                  <a:gd name="T53" fmla="*/ 532 h 4043"/>
                  <a:gd name="T54" fmla="*/ 1005 w 3191"/>
                  <a:gd name="T55" fmla="*/ 717 h 4043"/>
                  <a:gd name="T56" fmla="*/ 1042 w 3191"/>
                  <a:gd name="T57" fmla="*/ 902 h 4043"/>
                  <a:gd name="T58" fmla="*/ 1101 w 3191"/>
                  <a:gd name="T59" fmla="*/ 1005 h 4043"/>
                  <a:gd name="T60" fmla="*/ 1204 w 3191"/>
                  <a:gd name="T61" fmla="*/ 806 h 4043"/>
                  <a:gd name="T62" fmla="*/ 1271 w 3191"/>
                  <a:gd name="T63" fmla="*/ 894 h 4043"/>
                  <a:gd name="T64" fmla="*/ 1404 w 3191"/>
                  <a:gd name="T65" fmla="*/ 1345 h 4043"/>
                  <a:gd name="T66" fmla="*/ 1514 w 3191"/>
                  <a:gd name="T67" fmla="*/ 1463 h 4043"/>
                  <a:gd name="T68" fmla="*/ 1817 w 3191"/>
                  <a:gd name="T69" fmla="*/ 1566 h 4043"/>
                  <a:gd name="T70" fmla="*/ 1810 w 3191"/>
                  <a:gd name="T71" fmla="*/ 1382 h 4043"/>
                  <a:gd name="T72" fmla="*/ 1677 w 3191"/>
                  <a:gd name="T73" fmla="*/ 1094 h 4043"/>
                  <a:gd name="T74" fmla="*/ 1514 w 3191"/>
                  <a:gd name="T75" fmla="*/ 902 h 4043"/>
                  <a:gd name="T76" fmla="*/ 1404 w 3191"/>
                  <a:gd name="T77" fmla="*/ 636 h 4043"/>
                  <a:gd name="T78" fmla="*/ 1463 w 3191"/>
                  <a:gd name="T79" fmla="*/ 614 h 4043"/>
                  <a:gd name="T80" fmla="*/ 1559 w 3191"/>
                  <a:gd name="T81" fmla="*/ 688 h 4043"/>
                  <a:gd name="T82" fmla="*/ 1647 w 3191"/>
                  <a:gd name="T83" fmla="*/ 820 h 4043"/>
                  <a:gd name="T84" fmla="*/ 1773 w 3191"/>
                  <a:gd name="T85" fmla="*/ 1123 h 4043"/>
                  <a:gd name="T86" fmla="*/ 1817 w 3191"/>
                  <a:gd name="T87" fmla="*/ 1219 h 4043"/>
                  <a:gd name="T88" fmla="*/ 1810 w 3191"/>
                  <a:gd name="T89" fmla="*/ 761 h 4043"/>
                  <a:gd name="T90" fmla="*/ 1610 w 3191"/>
                  <a:gd name="T91" fmla="*/ 318 h 4043"/>
                  <a:gd name="T92" fmla="*/ 1418 w 3191"/>
                  <a:gd name="T93" fmla="*/ 45 h 4043"/>
                  <a:gd name="T94" fmla="*/ 1455 w 3191"/>
                  <a:gd name="T95" fmla="*/ 8 h 4043"/>
                  <a:gd name="T96" fmla="*/ 1647 w 3191"/>
                  <a:gd name="T97" fmla="*/ 60 h 4043"/>
                  <a:gd name="T98" fmla="*/ 1669 w 3191"/>
                  <a:gd name="T99" fmla="*/ 200 h 4043"/>
                  <a:gd name="T100" fmla="*/ 1743 w 3191"/>
                  <a:gd name="T101" fmla="*/ 481 h 4043"/>
                  <a:gd name="T102" fmla="*/ 1891 w 3191"/>
                  <a:gd name="T103" fmla="*/ 747 h 4043"/>
                  <a:gd name="T104" fmla="*/ 1965 w 3191"/>
                  <a:gd name="T105" fmla="*/ 1079 h 4043"/>
                  <a:gd name="T106" fmla="*/ 2094 w 3191"/>
                  <a:gd name="T107" fmla="*/ 1378 h 4043"/>
                  <a:gd name="T108" fmla="*/ 2245 w 3191"/>
                  <a:gd name="T109" fmla="*/ 1611 h 4043"/>
                  <a:gd name="T110" fmla="*/ 2585 w 3191"/>
                  <a:gd name="T111" fmla="*/ 1788 h 4043"/>
                  <a:gd name="T112" fmla="*/ 2688 w 3191"/>
                  <a:gd name="T113" fmla="*/ 1928 h 4043"/>
                  <a:gd name="T114" fmla="*/ 2799 w 3191"/>
                  <a:gd name="T115" fmla="*/ 2091 h 4043"/>
                  <a:gd name="T116" fmla="*/ 2947 w 3191"/>
                  <a:gd name="T117" fmla="*/ 2320 h 4043"/>
                  <a:gd name="T118" fmla="*/ 3006 w 3191"/>
                  <a:gd name="T119" fmla="*/ 2763 h 4043"/>
                  <a:gd name="T120" fmla="*/ 3072 w 3191"/>
                  <a:gd name="T121" fmla="*/ 3531 h 4043"/>
                  <a:gd name="T122" fmla="*/ 3191 w 3191"/>
                  <a:gd name="T123" fmla="*/ 3804 h 4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91" h="4043">
                    <a:moveTo>
                      <a:pt x="2386" y="3782"/>
                    </a:moveTo>
                    <a:cubicBezTo>
                      <a:pt x="2423" y="3725"/>
                      <a:pt x="2447" y="3669"/>
                      <a:pt x="2467" y="3604"/>
                    </a:cubicBezTo>
                    <a:cubicBezTo>
                      <a:pt x="2472" y="3517"/>
                      <a:pt x="2459" y="3493"/>
                      <a:pt x="2496" y="3435"/>
                    </a:cubicBezTo>
                    <a:cubicBezTo>
                      <a:pt x="2505" y="3379"/>
                      <a:pt x="2513" y="3329"/>
                      <a:pt x="2519" y="3272"/>
                    </a:cubicBezTo>
                    <a:cubicBezTo>
                      <a:pt x="2516" y="3144"/>
                      <a:pt x="2567" y="3000"/>
                      <a:pt x="2504" y="2888"/>
                    </a:cubicBezTo>
                    <a:cubicBezTo>
                      <a:pt x="2480" y="2846"/>
                      <a:pt x="2457" y="2795"/>
                      <a:pt x="2430" y="2755"/>
                    </a:cubicBezTo>
                    <a:cubicBezTo>
                      <a:pt x="2420" y="2740"/>
                      <a:pt x="2410" y="2726"/>
                      <a:pt x="2400" y="2711"/>
                    </a:cubicBezTo>
                    <a:cubicBezTo>
                      <a:pt x="2395" y="2704"/>
                      <a:pt x="2386" y="2689"/>
                      <a:pt x="2386" y="2689"/>
                    </a:cubicBezTo>
                    <a:cubicBezTo>
                      <a:pt x="2384" y="2639"/>
                      <a:pt x="2408" y="2463"/>
                      <a:pt x="2356" y="2386"/>
                    </a:cubicBezTo>
                    <a:cubicBezTo>
                      <a:pt x="2338" y="2331"/>
                      <a:pt x="2362" y="2399"/>
                      <a:pt x="2334" y="2342"/>
                    </a:cubicBezTo>
                    <a:cubicBezTo>
                      <a:pt x="2305" y="2285"/>
                      <a:pt x="2290" y="2230"/>
                      <a:pt x="2223" y="2209"/>
                    </a:cubicBezTo>
                    <a:cubicBezTo>
                      <a:pt x="2207" y="2198"/>
                      <a:pt x="2187" y="2192"/>
                      <a:pt x="2172" y="2179"/>
                    </a:cubicBezTo>
                    <a:cubicBezTo>
                      <a:pt x="2165" y="2173"/>
                      <a:pt x="2163" y="2163"/>
                      <a:pt x="2157" y="2157"/>
                    </a:cubicBezTo>
                    <a:cubicBezTo>
                      <a:pt x="2139" y="2139"/>
                      <a:pt x="2090" y="2105"/>
                      <a:pt x="2068" y="2098"/>
                    </a:cubicBezTo>
                    <a:cubicBezTo>
                      <a:pt x="2021" y="2051"/>
                      <a:pt x="1961" y="2041"/>
                      <a:pt x="1898" y="2024"/>
                    </a:cubicBezTo>
                    <a:cubicBezTo>
                      <a:pt x="1827" y="1976"/>
                      <a:pt x="1939" y="2048"/>
                      <a:pt x="1839" y="2002"/>
                    </a:cubicBezTo>
                    <a:cubicBezTo>
                      <a:pt x="1789" y="1979"/>
                      <a:pt x="1750" y="1936"/>
                      <a:pt x="1706" y="1906"/>
                    </a:cubicBezTo>
                    <a:cubicBezTo>
                      <a:pt x="1686" y="1874"/>
                      <a:pt x="1661" y="1849"/>
                      <a:pt x="1640" y="1817"/>
                    </a:cubicBezTo>
                    <a:cubicBezTo>
                      <a:pt x="1635" y="1810"/>
                      <a:pt x="1625" y="1795"/>
                      <a:pt x="1625" y="1795"/>
                    </a:cubicBezTo>
                    <a:cubicBezTo>
                      <a:pt x="1614" y="1759"/>
                      <a:pt x="1601" y="1734"/>
                      <a:pt x="1566" y="1721"/>
                    </a:cubicBezTo>
                    <a:cubicBezTo>
                      <a:pt x="1520" y="1653"/>
                      <a:pt x="1481" y="1631"/>
                      <a:pt x="1404" y="1603"/>
                    </a:cubicBezTo>
                    <a:cubicBezTo>
                      <a:pt x="1372" y="1572"/>
                      <a:pt x="1336" y="1536"/>
                      <a:pt x="1293" y="1522"/>
                    </a:cubicBezTo>
                    <a:cubicBezTo>
                      <a:pt x="1250" y="1493"/>
                      <a:pt x="1240" y="1501"/>
                      <a:pt x="1182" y="1507"/>
                    </a:cubicBezTo>
                    <a:cubicBezTo>
                      <a:pt x="1119" y="1524"/>
                      <a:pt x="1072" y="1538"/>
                      <a:pt x="1005" y="1544"/>
                    </a:cubicBezTo>
                    <a:cubicBezTo>
                      <a:pt x="741" y="1528"/>
                      <a:pt x="842" y="1539"/>
                      <a:pt x="702" y="1522"/>
                    </a:cubicBezTo>
                    <a:cubicBezTo>
                      <a:pt x="668" y="1524"/>
                      <a:pt x="633" y="1525"/>
                      <a:pt x="599" y="1529"/>
                    </a:cubicBezTo>
                    <a:cubicBezTo>
                      <a:pt x="537" y="1536"/>
                      <a:pt x="476" y="1563"/>
                      <a:pt x="414" y="1574"/>
                    </a:cubicBezTo>
                    <a:cubicBezTo>
                      <a:pt x="399" y="1584"/>
                      <a:pt x="380" y="1588"/>
                      <a:pt x="370" y="1603"/>
                    </a:cubicBezTo>
                    <a:cubicBezTo>
                      <a:pt x="365" y="1610"/>
                      <a:pt x="362" y="1619"/>
                      <a:pt x="355" y="1625"/>
                    </a:cubicBezTo>
                    <a:cubicBezTo>
                      <a:pt x="352" y="1627"/>
                      <a:pt x="314" y="1639"/>
                      <a:pt x="311" y="1640"/>
                    </a:cubicBezTo>
                    <a:cubicBezTo>
                      <a:pt x="271" y="1666"/>
                      <a:pt x="239" y="1681"/>
                      <a:pt x="200" y="1714"/>
                    </a:cubicBezTo>
                    <a:cubicBezTo>
                      <a:pt x="164" y="1744"/>
                      <a:pt x="160" y="1769"/>
                      <a:pt x="111" y="1780"/>
                    </a:cubicBezTo>
                    <a:cubicBezTo>
                      <a:pt x="78" y="1803"/>
                      <a:pt x="76" y="1817"/>
                      <a:pt x="52" y="1780"/>
                    </a:cubicBezTo>
                    <a:cubicBezTo>
                      <a:pt x="63" y="1751"/>
                      <a:pt x="74" y="1739"/>
                      <a:pt x="104" y="1729"/>
                    </a:cubicBezTo>
                    <a:cubicBezTo>
                      <a:pt x="121" y="1704"/>
                      <a:pt x="134" y="1694"/>
                      <a:pt x="163" y="1684"/>
                    </a:cubicBezTo>
                    <a:cubicBezTo>
                      <a:pt x="187" y="1649"/>
                      <a:pt x="224" y="1605"/>
                      <a:pt x="259" y="1581"/>
                    </a:cubicBezTo>
                    <a:cubicBezTo>
                      <a:pt x="270" y="1547"/>
                      <a:pt x="275" y="1534"/>
                      <a:pt x="237" y="1522"/>
                    </a:cubicBezTo>
                    <a:cubicBezTo>
                      <a:pt x="202" y="1534"/>
                      <a:pt x="169" y="1551"/>
                      <a:pt x="133" y="1559"/>
                    </a:cubicBezTo>
                    <a:cubicBezTo>
                      <a:pt x="68" y="1538"/>
                      <a:pt x="166" y="1491"/>
                      <a:pt x="192" y="1485"/>
                    </a:cubicBezTo>
                    <a:cubicBezTo>
                      <a:pt x="160" y="1463"/>
                      <a:pt x="119" y="1453"/>
                      <a:pt x="82" y="1441"/>
                    </a:cubicBezTo>
                    <a:cubicBezTo>
                      <a:pt x="0" y="1385"/>
                      <a:pt x="60" y="1405"/>
                      <a:pt x="156" y="1411"/>
                    </a:cubicBezTo>
                    <a:cubicBezTo>
                      <a:pt x="222" y="1435"/>
                      <a:pt x="287" y="1460"/>
                      <a:pt x="355" y="1478"/>
                    </a:cubicBezTo>
                    <a:cubicBezTo>
                      <a:pt x="416" y="1471"/>
                      <a:pt x="448" y="1484"/>
                      <a:pt x="429" y="1426"/>
                    </a:cubicBezTo>
                    <a:cubicBezTo>
                      <a:pt x="471" y="1413"/>
                      <a:pt x="478" y="1446"/>
                      <a:pt x="517" y="1448"/>
                    </a:cubicBezTo>
                    <a:cubicBezTo>
                      <a:pt x="621" y="1453"/>
                      <a:pt x="724" y="1453"/>
                      <a:pt x="828" y="1456"/>
                    </a:cubicBezTo>
                    <a:cubicBezTo>
                      <a:pt x="881" y="1473"/>
                      <a:pt x="867" y="1484"/>
                      <a:pt x="879" y="1448"/>
                    </a:cubicBezTo>
                    <a:cubicBezTo>
                      <a:pt x="882" y="1441"/>
                      <a:pt x="884" y="1433"/>
                      <a:pt x="887" y="1426"/>
                    </a:cubicBezTo>
                    <a:cubicBezTo>
                      <a:pt x="882" y="1419"/>
                      <a:pt x="879" y="1410"/>
                      <a:pt x="872" y="1404"/>
                    </a:cubicBezTo>
                    <a:cubicBezTo>
                      <a:pt x="859" y="1392"/>
                      <a:pt x="828" y="1374"/>
                      <a:pt x="828" y="1374"/>
                    </a:cubicBezTo>
                    <a:cubicBezTo>
                      <a:pt x="797" y="1329"/>
                      <a:pt x="761" y="1342"/>
                      <a:pt x="702" y="1337"/>
                    </a:cubicBezTo>
                    <a:cubicBezTo>
                      <a:pt x="673" y="1328"/>
                      <a:pt x="663" y="1306"/>
                      <a:pt x="636" y="1293"/>
                    </a:cubicBezTo>
                    <a:cubicBezTo>
                      <a:pt x="614" y="1282"/>
                      <a:pt x="561" y="1280"/>
                      <a:pt x="547" y="1278"/>
                    </a:cubicBezTo>
                    <a:cubicBezTo>
                      <a:pt x="517" y="1273"/>
                      <a:pt x="493" y="1263"/>
                      <a:pt x="466" y="1249"/>
                    </a:cubicBezTo>
                    <a:cubicBezTo>
                      <a:pt x="403" y="1258"/>
                      <a:pt x="392" y="1264"/>
                      <a:pt x="325" y="1256"/>
                    </a:cubicBezTo>
                    <a:cubicBezTo>
                      <a:pt x="308" y="1259"/>
                      <a:pt x="290" y="1257"/>
                      <a:pt x="274" y="1264"/>
                    </a:cubicBezTo>
                    <a:cubicBezTo>
                      <a:pt x="266" y="1268"/>
                      <a:pt x="266" y="1281"/>
                      <a:pt x="259" y="1286"/>
                    </a:cubicBezTo>
                    <a:cubicBezTo>
                      <a:pt x="253" y="1291"/>
                      <a:pt x="244" y="1291"/>
                      <a:pt x="237" y="1293"/>
                    </a:cubicBezTo>
                    <a:cubicBezTo>
                      <a:pt x="185" y="1291"/>
                      <a:pt x="133" y="1295"/>
                      <a:pt x="82" y="1286"/>
                    </a:cubicBezTo>
                    <a:cubicBezTo>
                      <a:pt x="74" y="1285"/>
                      <a:pt x="71" y="1271"/>
                      <a:pt x="74" y="1264"/>
                    </a:cubicBezTo>
                    <a:cubicBezTo>
                      <a:pt x="75" y="1262"/>
                      <a:pt x="118" y="1249"/>
                      <a:pt x="119" y="1249"/>
                    </a:cubicBezTo>
                    <a:cubicBezTo>
                      <a:pt x="158" y="1245"/>
                      <a:pt x="198" y="1244"/>
                      <a:pt x="237" y="1241"/>
                    </a:cubicBezTo>
                    <a:cubicBezTo>
                      <a:pt x="274" y="1232"/>
                      <a:pt x="308" y="1234"/>
                      <a:pt x="340" y="1212"/>
                    </a:cubicBezTo>
                    <a:cubicBezTo>
                      <a:pt x="483" y="1217"/>
                      <a:pt x="550" y="1228"/>
                      <a:pt x="680" y="1219"/>
                    </a:cubicBezTo>
                    <a:cubicBezTo>
                      <a:pt x="646" y="1169"/>
                      <a:pt x="633" y="1180"/>
                      <a:pt x="672" y="1168"/>
                    </a:cubicBezTo>
                    <a:cubicBezTo>
                      <a:pt x="687" y="1173"/>
                      <a:pt x="712" y="1167"/>
                      <a:pt x="717" y="1182"/>
                    </a:cubicBezTo>
                    <a:cubicBezTo>
                      <a:pt x="724" y="1203"/>
                      <a:pt x="729" y="1257"/>
                      <a:pt x="761" y="1264"/>
                    </a:cubicBezTo>
                    <a:cubicBezTo>
                      <a:pt x="788" y="1270"/>
                      <a:pt x="815" y="1269"/>
                      <a:pt x="842" y="1271"/>
                    </a:cubicBezTo>
                    <a:cubicBezTo>
                      <a:pt x="891" y="1287"/>
                      <a:pt x="839" y="1265"/>
                      <a:pt x="879" y="1300"/>
                    </a:cubicBezTo>
                    <a:cubicBezTo>
                      <a:pt x="901" y="1319"/>
                      <a:pt x="948" y="1348"/>
                      <a:pt x="975" y="1360"/>
                    </a:cubicBezTo>
                    <a:cubicBezTo>
                      <a:pt x="1043" y="1389"/>
                      <a:pt x="1116" y="1379"/>
                      <a:pt x="1189" y="1382"/>
                    </a:cubicBezTo>
                    <a:cubicBezTo>
                      <a:pt x="1229" y="1394"/>
                      <a:pt x="1227" y="1425"/>
                      <a:pt x="1241" y="1382"/>
                    </a:cubicBezTo>
                    <a:cubicBezTo>
                      <a:pt x="1238" y="1342"/>
                      <a:pt x="1251" y="1295"/>
                      <a:pt x="1226" y="1264"/>
                    </a:cubicBezTo>
                    <a:cubicBezTo>
                      <a:pt x="1192" y="1222"/>
                      <a:pt x="1133" y="1198"/>
                      <a:pt x="1093" y="1160"/>
                    </a:cubicBezTo>
                    <a:cubicBezTo>
                      <a:pt x="1078" y="1113"/>
                      <a:pt x="1041" y="1094"/>
                      <a:pt x="1005" y="1064"/>
                    </a:cubicBezTo>
                    <a:cubicBezTo>
                      <a:pt x="975" y="1039"/>
                      <a:pt x="963" y="1005"/>
                      <a:pt x="931" y="983"/>
                    </a:cubicBezTo>
                    <a:cubicBezTo>
                      <a:pt x="912" y="955"/>
                      <a:pt x="895" y="946"/>
                      <a:pt x="864" y="931"/>
                    </a:cubicBezTo>
                    <a:cubicBezTo>
                      <a:pt x="835" y="886"/>
                      <a:pt x="842" y="841"/>
                      <a:pt x="850" y="791"/>
                    </a:cubicBezTo>
                    <a:cubicBezTo>
                      <a:pt x="845" y="708"/>
                      <a:pt x="868" y="632"/>
                      <a:pt x="798" y="584"/>
                    </a:cubicBezTo>
                    <a:cubicBezTo>
                      <a:pt x="782" y="560"/>
                      <a:pt x="763" y="546"/>
                      <a:pt x="754" y="518"/>
                    </a:cubicBezTo>
                    <a:cubicBezTo>
                      <a:pt x="785" y="507"/>
                      <a:pt x="767" y="508"/>
                      <a:pt x="798" y="518"/>
                    </a:cubicBezTo>
                    <a:cubicBezTo>
                      <a:pt x="813" y="523"/>
                      <a:pt x="842" y="532"/>
                      <a:pt x="842" y="532"/>
                    </a:cubicBezTo>
                    <a:cubicBezTo>
                      <a:pt x="873" y="553"/>
                      <a:pt x="889" y="587"/>
                      <a:pt x="916" y="614"/>
                    </a:cubicBezTo>
                    <a:cubicBezTo>
                      <a:pt x="931" y="656"/>
                      <a:pt x="894" y="748"/>
                      <a:pt x="953" y="710"/>
                    </a:cubicBezTo>
                    <a:cubicBezTo>
                      <a:pt x="970" y="712"/>
                      <a:pt x="989" y="710"/>
                      <a:pt x="1005" y="717"/>
                    </a:cubicBezTo>
                    <a:cubicBezTo>
                      <a:pt x="1062" y="742"/>
                      <a:pt x="969" y="778"/>
                      <a:pt x="953" y="784"/>
                    </a:cubicBezTo>
                    <a:cubicBezTo>
                      <a:pt x="958" y="845"/>
                      <a:pt x="944" y="878"/>
                      <a:pt x="990" y="909"/>
                    </a:cubicBezTo>
                    <a:cubicBezTo>
                      <a:pt x="1007" y="907"/>
                      <a:pt x="1030" y="915"/>
                      <a:pt x="1042" y="902"/>
                    </a:cubicBezTo>
                    <a:cubicBezTo>
                      <a:pt x="1055" y="887"/>
                      <a:pt x="1042" y="861"/>
                      <a:pt x="1049" y="843"/>
                    </a:cubicBezTo>
                    <a:cubicBezTo>
                      <a:pt x="1052" y="835"/>
                      <a:pt x="1064" y="833"/>
                      <a:pt x="1071" y="828"/>
                    </a:cubicBezTo>
                    <a:cubicBezTo>
                      <a:pt x="1148" y="852"/>
                      <a:pt x="1087" y="826"/>
                      <a:pt x="1101" y="1005"/>
                    </a:cubicBezTo>
                    <a:cubicBezTo>
                      <a:pt x="1105" y="1057"/>
                      <a:pt x="1145" y="1063"/>
                      <a:pt x="1182" y="1086"/>
                    </a:cubicBezTo>
                    <a:cubicBezTo>
                      <a:pt x="1279" y="1055"/>
                      <a:pt x="1238" y="869"/>
                      <a:pt x="1167" y="820"/>
                    </a:cubicBezTo>
                    <a:cubicBezTo>
                      <a:pt x="1152" y="773"/>
                      <a:pt x="1180" y="790"/>
                      <a:pt x="1204" y="806"/>
                    </a:cubicBezTo>
                    <a:cubicBezTo>
                      <a:pt x="1224" y="836"/>
                      <a:pt x="1225" y="855"/>
                      <a:pt x="1263" y="843"/>
                    </a:cubicBezTo>
                    <a:cubicBezTo>
                      <a:pt x="1291" y="814"/>
                      <a:pt x="1298" y="811"/>
                      <a:pt x="1337" y="820"/>
                    </a:cubicBezTo>
                    <a:cubicBezTo>
                      <a:pt x="1285" y="855"/>
                      <a:pt x="1300" y="848"/>
                      <a:pt x="1271" y="894"/>
                    </a:cubicBezTo>
                    <a:cubicBezTo>
                      <a:pt x="1275" y="997"/>
                      <a:pt x="1248" y="1218"/>
                      <a:pt x="1359" y="1293"/>
                    </a:cubicBezTo>
                    <a:cubicBezTo>
                      <a:pt x="1376" y="1341"/>
                      <a:pt x="1353" y="1294"/>
                      <a:pt x="1389" y="1323"/>
                    </a:cubicBezTo>
                    <a:cubicBezTo>
                      <a:pt x="1396" y="1329"/>
                      <a:pt x="1398" y="1339"/>
                      <a:pt x="1404" y="1345"/>
                    </a:cubicBezTo>
                    <a:cubicBezTo>
                      <a:pt x="1410" y="1351"/>
                      <a:pt x="1419" y="1355"/>
                      <a:pt x="1426" y="1360"/>
                    </a:cubicBezTo>
                    <a:cubicBezTo>
                      <a:pt x="1437" y="1393"/>
                      <a:pt x="1475" y="1416"/>
                      <a:pt x="1500" y="1441"/>
                    </a:cubicBezTo>
                    <a:cubicBezTo>
                      <a:pt x="1506" y="1447"/>
                      <a:pt x="1507" y="1458"/>
                      <a:pt x="1514" y="1463"/>
                    </a:cubicBezTo>
                    <a:cubicBezTo>
                      <a:pt x="1529" y="1473"/>
                      <a:pt x="1549" y="1472"/>
                      <a:pt x="1566" y="1478"/>
                    </a:cubicBezTo>
                    <a:cubicBezTo>
                      <a:pt x="1610" y="1522"/>
                      <a:pt x="1650" y="1524"/>
                      <a:pt x="1714" y="1529"/>
                    </a:cubicBezTo>
                    <a:cubicBezTo>
                      <a:pt x="1750" y="1542"/>
                      <a:pt x="1780" y="1559"/>
                      <a:pt x="1817" y="1566"/>
                    </a:cubicBezTo>
                    <a:cubicBezTo>
                      <a:pt x="1832" y="1564"/>
                      <a:pt x="1856" y="1573"/>
                      <a:pt x="1861" y="1559"/>
                    </a:cubicBezTo>
                    <a:cubicBezTo>
                      <a:pt x="1872" y="1531"/>
                      <a:pt x="1858" y="1500"/>
                      <a:pt x="1854" y="1470"/>
                    </a:cubicBezTo>
                    <a:cubicBezTo>
                      <a:pt x="1850" y="1440"/>
                      <a:pt x="1823" y="1409"/>
                      <a:pt x="1810" y="1382"/>
                    </a:cubicBezTo>
                    <a:cubicBezTo>
                      <a:pt x="1779" y="1319"/>
                      <a:pt x="1796" y="1294"/>
                      <a:pt x="1728" y="1249"/>
                    </a:cubicBezTo>
                    <a:cubicBezTo>
                      <a:pt x="1718" y="1234"/>
                      <a:pt x="1701" y="1222"/>
                      <a:pt x="1699" y="1204"/>
                    </a:cubicBezTo>
                    <a:cubicBezTo>
                      <a:pt x="1697" y="1185"/>
                      <a:pt x="1695" y="1117"/>
                      <a:pt x="1677" y="1094"/>
                    </a:cubicBezTo>
                    <a:cubicBezTo>
                      <a:pt x="1664" y="1077"/>
                      <a:pt x="1647" y="1064"/>
                      <a:pt x="1632" y="1049"/>
                    </a:cubicBezTo>
                    <a:cubicBezTo>
                      <a:pt x="1543" y="960"/>
                      <a:pt x="1645" y="1034"/>
                      <a:pt x="1581" y="990"/>
                    </a:cubicBezTo>
                    <a:cubicBezTo>
                      <a:pt x="1559" y="958"/>
                      <a:pt x="1535" y="933"/>
                      <a:pt x="1514" y="902"/>
                    </a:cubicBezTo>
                    <a:cubicBezTo>
                      <a:pt x="1493" y="836"/>
                      <a:pt x="1498" y="873"/>
                      <a:pt x="1507" y="791"/>
                    </a:cubicBezTo>
                    <a:cubicBezTo>
                      <a:pt x="1501" y="732"/>
                      <a:pt x="1508" y="717"/>
                      <a:pt x="1463" y="688"/>
                    </a:cubicBezTo>
                    <a:cubicBezTo>
                      <a:pt x="1438" y="650"/>
                      <a:pt x="1456" y="670"/>
                      <a:pt x="1404" y="636"/>
                    </a:cubicBezTo>
                    <a:cubicBezTo>
                      <a:pt x="1395" y="630"/>
                      <a:pt x="1388" y="622"/>
                      <a:pt x="1381" y="614"/>
                    </a:cubicBezTo>
                    <a:cubicBezTo>
                      <a:pt x="1375" y="607"/>
                      <a:pt x="1359" y="596"/>
                      <a:pt x="1367" y="592"/>
                    </a:cubicBezTo>
                    <a:cubicBezTo>
                      <a:pt x="1382" y="584"/>
                      <a:pt x="1445" y="609"/>
                      <a:pt x="1463" y="614"/>
                    </a:cubicBezTo>
                    <a:cubicBezTo>
                      <a:pt x="1470" y="619"/>
                      <a:pt x="1480" y="621"/>
                      <a:pt x="1485" y="628"/>
                    </a:cubicBezTo>
                    <a:cubicBezTo>
                      <a:pt x="1490" y="634"/>
                      <a:pt x="1486" y="645"/>
                      <a:pt x="1492" y="651"/>
                    </a:cubicBezTo>
                    <a:cubicBezTo>
                      <a:pt x="1516" y="675"/>
                      <a:pt x="1532" y="679"/>
                      <a:pt x="1559" y="688"/>
                    </a:cubicBezTo>
                    <a:cubicBezTo>
                      <a:pt x="1578" y="749"/>
                      <a:pt x="1571" y="717"/>
                      <a:pt x="1581" y="784"/>
                    </a:cubicBezTo>
                    <a:cubicBezTo>
                      <a:pt x="1584" y="783"/>
                      <a:pt x="1646" y="766"/>
                      <a:pt x="1655" y="784"/>
                    </a:cubicBezTo>
                    <a:cubicBezTo>
                      <a:pt x="1660" y="795"/>
                      <a:pt x="1650" y="808"/>
                      <a:pt x="1647" y="820"/>
                    </a:cubicBezTo>
                    <a:cubicBezTo>
                      <a:pt x="1650" y="864"/>
                      <a:pt x="1626" y="964"/>
                      <a:pt x="1684" y="983"/>
                    </a:cubicBezTo>
                    <a:cubicBezTo>
                      <a:pt x="1703" y="1035"/>
                      <a:pt x="1694" y="1045"/>
                      <a:pt x="1743" y="1079"/>
                    </a:cubicBezTo>
                    <a:cubicBezTo>
                      <a:pt x="1753" y="1094"/>
                      <a:pt x="1767" y="1106"/>
                      <a:pt x="1773" y="1123"/>
                    </a:cubicBezTo>
                    <a:cubicBezTo>
                      <a:pt x="1778" y="1138"/>
                      <a:pt x="1783" y="1153"/>
                      <a:pt x="1788" y="1168"/>
                    </a:cubicBezTo>
                    <a:cubicBezTo>
                      <a:pt x="1792" y="1180"/>
                      <a:pt x="1789" y="1193"/>
                      <a:pt x="1795" y="1204"/>
                    </a:cubicBezTo>
                    <a:cubicBezTo>
                      <a:pt x="1799" y="1212"/>
                      <a:pt x="1810" y="1214"/>
                      <a:pt x="1817" y="1219"/>
                    </a:cubicBezTo>
                    <a:cubicBezTo>
                      <a:pt x="1823" y="1173"/>
                      <a:pt x="1831" y="1129"/>
                      <a:pt x="1847" y="1086"/>
                    </a:cubicBezTo>
                    <a:cubicBezTo>
                      <a:pt x="1844" y="993"/>
                      <a:pt x="1846" y="899"/>
                      <a:pt x="1839" y="806"/>
                    </a:cubicBezTo>
                    <a:cubicBezTo>
                      <a:pt x="1838" y="788"/>
                      <a:pt x="1818" y="777"/>
                      <a:pt x="1810" y="761"/>
                    </a:cubicBezTo>
                    <a:cubicBezTo>
                      <a:pt x="1774" y="687"/>
                      <a:pt x="1711" y="629"/>
                      <a:pt x="1684" y="555"/>
                    </a:cubicBezTo>
                    <a:cubicBezTo>
                      <a:pt x="1679" y="460"/>
                      <a:pt x="1704" y="429"/>
                      <a:pt x="1640" y="385"/>
                    </a:cubicBezTo>
                    <a:cubicBezTo>
                      <a:pt x="1631" y="360"/>
                      <a:pt x="1625" y="340"/>
                      <a:pt x="1610" y="318"/>
                    </a:cubicBezTo>
                    <a:cubicBezTo>
                      <a:pt x="1592" y="263"/>
                      <a:pt x="1602" y="220"/>
                      <a:pt x="1551" y="185"/>
                    </a:cubicBezTo>
                    <a:cubicBezTo>
                      <a:pt x="1523" y="144"/>
                      <a:pt x="1477" y="132"/>
                      <a:pt x="1448" y="89"/>
                    </a:cubicBezTo>
                    <a:cubicBezTo>
                      <a:pt x="1438" y="74"/>
                      <a:pt x="1428" y="60"/>
                      <a:pt x="1418" y="45"/>
                    </a:cubicBezTo>
                    <a:cubicBezTo>
                      <a:pt x="1413" y="38"/>
                      <a:pt x="1409" y="30"/>
                      <a:pt x="1404" y="23"/>
                    </a:cubicBezTo>
                    <a:cubicBezTo>
                      <a:pt x="1399" y="16"/>
                      <a:pt x="1380" y="0"/>
                      <a:pt x="1389" y="1"/>
                    </a:cubicBezTo>
                    <a:cubicBezTo>
                      <a:pt x="1411" y="3"/>
                      <a:pt x="1433" y="6"/>
                      <a:pt x="1455" y="8"/>
                    </a:cubicBezTo>
                    <a:cubicBezTo>
                      <a:pt x="1508" y="27"/>
                      <a:pt x="1470" y="68"/>
                      <a:pt x="1500" y="97"/>
                    </a:cubicBezTo>
                    <a:cubicBezTo>
                      <a:pt x="1528" y="124"/>
                      <a:pt x="1581" y="146"/>
                      <a:pt x="1618" y="156"/>
                    </a:cubicBezTo>
                    <a:cubicBezTo>
                      <a:pt x="1677" y="196"/>
                      <a:pt x="1611" y="161"/>
                      <a:pt x="1647" y="60"/>
                    </a:cubicBezTo>
                    <a:cubicBezTo>
                      <a:pt x="1649" y="56"/>
                      <a:pt x="1695" y="73"/>
                      <a:pt x="1699" y="75"/>
                    </a:cubicBezTo>
                    <a:cubicBezTo>
                      <a:pt x="1709" y="107"/>
                      <a:pt x="1714" y="113"/>
                      <a:pt x="1699" y="156"/>
                    </a:cubicBezTo>
                    <a:cubicBezTo>
                      <a:pt x="1693" y="173"/>
                      <a:pt x="1669" y="200"/>
                      <a:pt x="1669" y="200"/>
                    </a:cubicBezTo>
                    <a:cubicBezTo>
                      <a:pt x="1653" y="251"/>
                      <a:pt x="1647" y="249"/>
                      <a:pt x="1662" y="311"/>
                    </a:cubicBezTo>
                    <a:cubicBezTo>
                      <a:pt x="1668" y="336"/>
                      <a:pt x="1721" y="363"/>
                      <a:pt x="1721" y="363"/>
                    </a:cubicBezTo>
                    <a:cubicBezTo>
                      <a:pt x="1730" y="402"/>
                      <a:pt x="1731" y="442"/>
                      <a:pt x="1743" y="481"/>
                    </a:cubicBezTo>
                    <a:cubicBezTo>
                      <a:pt x="1752" y="548"/>
                      <a:pt x="1769" y="606"/>
                      <a:pt x="1839" y="628"/>
                    </a:cubicBezTo>
                    <a:cubicBezTo>
                      <a:pt x="1850" y="644"/>
                      <a:pt x="1867" y="656"/>
                      <a:pt x="1876" y="673"/>
                    </a:cubicBezTo>
                    <a:cubicBezTo>
                      <a:pt x="1881" y="683"/>
                      <a:pt x="1887" y="736"/>
                      <a:pt x="1891" y="747"/>
                    </a:cubicBezTo>
                    <a:cubicBezTo>
                      <a:pt x="1893" y="753"/>
                      <a:pt x="1927" y="797"/>
                      <a:pt x="1928" y="798"/>
                    </a:cubicBezTo>
                    <a:cubicBezTo>
                      <a:pt x="1937" y="827"/>
                      <a:pt x="1941" y="854"/>
                      <a:pt x="1957" y="880"/>
                    </a:cubicBezTo>
                    <a:cubicBezTo>
                      <a:pt x="1960" y="946"/>
                      <a:pt x="1958" y="1013"/>
                      <a:pt x="1965" y="1079"/>
                    </a:cubicBezTo>
                    <a:cubicBezTo>
                      <a:pt x="1967" y="1095"/>
                      <a:pt x="1980" y="1108"/>
                      <a:pt x="1987" y="1123"/>
                    </a:cubicBezTo>
                    <a:cubicBezTo>
                      <a:pt x="1991" y="1131"/>
                      <a:pt x="2002" y="1145"/>
                      <a:pt x="2002" y="1145"/>
                    </a:cubicBezTo>
                    <a:cubicBezTo>
                      <a:pt x="2033" y="1223"/>
                      <a:pt x="2064" y="1300"/>
                      <a:pt x="2094" y="1378"/>
                    </a:cubicBezTo>
                    <a:cubicBezTo>
                      <a:pt x="2113" y="1428"/>
                      <a:pt x="2125" y="1484"/>
                      <a:pt x="2172" y="1515"/>
                    </a:cubicBezTo>
                    <a:cubicBezTo>
                      <a:pt x="2178" y="1534"/>
                      <a:pt x="2183" y="1566"/>
                      <a:pt x="2201" y="1581"/>
                    </a:cubicBezTo>
                    <a:cubicBezTo>
                      <a:pt x="2214" y="1593"/>
                      <a:pt x="2245" y="1611"/>
                      <a:pt x="2245" y="1611"/>
                    </a:cubicBezTo>
                    <a:cubicBezTo>
                      <a:pt x="2297" y="1577"/>
                      <a:pt x="2337" y="1609"/>
                      <a:pt x="2386" y="1625"/>
                    </a:cubicBezTo>
                    <a:cubicBezTo>
                      <a:pt x="2418" y="1650"/>
                      <a:pt x="2435" y="1687"/>
                      <a:pt x="2474" y="1699"/>
                    </a:cubicBezTo>
                    <a:cubicBezTo>
                      <a:pt x="2512" y="1728"/>
                      <a:pt x="2551" y="1754"/>
                      <a:pt x="2585" y="1788"/>
                    </a:cubicBezTo>
                    <a:cubicBezTo>
                      <a:pt x="2597" y="1827"/>
                      <a:pt x="2588" y="1804"/>
                      <a:pt x="2622" y="1854"/>
                    </a:cubicBezTo>
                    <a:cubicBezTo>
                      <a:pt x="2627" y="1861"/>
                      <a:pt x="2637" y="1876"/>
                      <a:pt x="2637" y="1876"/>
                    </a:cubicBezTo>
                    <a:cubicBezTo>
                      <a:pt x="2648" y="1922"/>
                      <a:pt x="2652" y="1903"/>
                      <a:pt x="2688" y="1928"/>
                    </a:cubicBezTo>
                    <a:cubicBezTo>
                      <a:pt x="2709" y="1970"/>
                      <a:pt x="2737" y="2007"/>
                      <a:pt x="2762" y="2046"/>
                    </a:cubicBezTo>
                    <a:cubicBezTo>
                      <a:pt x="2768" y="2055"/>
                      <a:pt x="2770" y="2067"/>
                      <a:pt x="2777" y="2076"/>
                    </a:cubicBezTo>
                    <a:cubicBezTo>
                      <a:pt x="2783" y="2083"/>
                      <a:pt x="2793" y="2085"/>
                      <a:pt x="2799" y="2091"/>
                    </a:cubicBezTo>
                    <a:cubicBezTo>
                      <a:pt x="2808" y="2100"/>
                      <a:pt x="2814" y="2110"/>
                      <a:pt x="2821" y="2120"/>
                    </a:cubicBezTo>
                    <a:cubicBezTo>
                      <a:pt x="2853" y="2165"/>
                      <a:pt x="2878" y="2214"/>
                      <a:pt x="2917" y="2253"/>
                    </a:cubicBezTo>
                    <a:cubicBezTo>
                      <a:pt x="2926" y="2277"/>
                      <a:pt x="2939" y="2295"/>
                      <a:pt x="2947" y="2320"/>
                    </a:cubicBezTo>
                    <a:cubicBezTo>
                      <a:pt x="2949" y="2413"/>
                      <a:pt x="2950" y="2507"/>
                      <a:pt x="2954" y="2600"/>
                    </a:cubicBezTo>
                    <a:cubicBezTo>
                      <a:pt x="2955" y="2630"/>
                      <a:pt x="2963" y="2675"/>
                      <a:pt x="2976" y="2704"/>
                    </a:cubicBezTo>
                    <a:cubicBezTo>
                      <a:pt x="2985" y="2724"/>
                      <a:pt x="3006" y="2763"/>
                      <a:pt x="3006" y="2763"/>
                    </a:cubicBezTo>
                    <a:cubicBezTo>
                      <a:pt x="3011" y="2801"/>
                      <a:pt x="3020" y="2830"/>
                      <a:pt x="3028" y="2866"/>
                    </a:cubicBezTo>
                    <a:cubicBezTo>
                      <a:pt x="3031" y="3048"/>
                      <a:pt x="3031" y="3230"/>
                      <a:pt x="3036" y="3412"/>
                    </a:cubicBezTo>
                    <a:cubicBezTo>
                      <a:pt x="3037" y="3437"/>
                      <a:pt x="3059" y="3512"/>
                      <a:pt x="3072" y="3531"/>
                    </a:cubicBezTo>
                    <a:cubicBezTo>
                      <a:pt x="3082" y="3546"/>
                      <a:pt x="3102" y="3575"/>
                      <a:pt x="3102" y="3575"/>
                    </a:cubicBezTo>
                    <a:cubicBezTo>
                      <a:pt x="3116" y="3620"/>
                      <a:pt x="3127" y="3676"/>
                      <a:pt x="3154" y="3715"/>
                    </a:cubicBezTo>
                    <a:cubicBezTo>
                      <a:pt x="3164" y="3746"/>
                      <a:pt x="3180" y="3773"/>
                      <a:pt x="3191" y="3804"/>
                    </a:cubicBezTo>
                    <a:cubicBezTo>
                      <a:pt x="2950" y="3902"/>
                      <a:pt x="2220" y="4043"/>
                      <a:pt x="2393" y="3789"/>
                    </a:cubicBezTo>
                    <a:cubicBezTo>
                      <a:pt x="2384" y="3762"/>
                      <a:pt x="2386" y="3759"/>
                      <a:pt x="2386" y="378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5" name="Freeform 585">
                <a:extLst>
                  <a:ext uri="{FF2B5EF4-FFF2-40B4-BE49-F238E27FC236}">
                    <a16:creationId xmlns:a16="http://schemas.microsoft.com/office/drawing/2014/main" id="{B6799734-26B9-4086-8F72-89B19B5E3655}"/>
                  </a:ext>
                </a:extLst>
              </p:cNvPr>
              <p:cNvSpPr>
                <a:spLocks/>
              </p:cNvSpPr>
              <p:nvPr/>
            </p:nvSpPr>
            <p:spPr bwMode="auto">
              <a:xfrm rot="222115">
                <a:off x="1318" y="2760"/>
                <a:ext cx="183" cy="194"/>
              </a:xfrm>
              <a:custGeom>
                <a:avLst/>
                <a:gdLst>
                  <a:gd name="T0" fmla="*/ 443 w 443"/>
                  <a:gd name="T1" fmla="*/ 0 h 470"/>
                  <a:gd name="T2" fmla="*/ 376 w 443"/>
                  <a:gd name="T3" fmla="*/ 110 h 470"/>
                  <a:gd name="T4" fmla="*/ 354 w 443"/>
                  <a:gd name="T5" fmla="*/ 184 h 470"/>
                  <a:gd name="T6" fmla="*/ 361 w 443"/>
                  <a:gd name="T7" fmla="*/ 420 h 470"/>
                  <a:gd name="T8" fmla="*/ 376 w 443"/>
                  <a:gd name="T9" fmla="*/ 465 h 470"/>
                  <a:gd name="T10" fmla="*/ 310 w 443"/>
                  <a:gd name="T11" fmla="*/ 443 h 470"/>
                  <a:gd name="T12" fmla="*/ 243 w 443"/>
                  <a:gd name="T13" fmla="*/ 398 h 470"/>
                  <a:gd name="T14" fmla="*/ 199 w 443"/>
                  <a:gd name="T15" fmla="*/ 369 h 470"/>
                  <a:gd name="T16" fmla="*/ 118 w 443"/>
                  <a:gd name="T17" fmla="*/ 317 h 470"/>
                  <a:gd name="T18" fmla="*/ 0 w 443"/>
                  <a:gd name="T19" fmla="*/ 228 h 470"/>
                  <a:gd name="T20" fmla="*/ 51 w 443"/>
                  <a:gd name="T21" fmla="*/ 177 h 470"/>
                  <a:gd name="T22" fmla="*/ 199 w 443"/>
                  <a:gd name="T23" fmla="*/ 96 h 470"/>
                  <a:gd name="T24" fmla="*/ 273 w 443"/>
                  <a:gd name="T25" fmla="*/ 44 h 470"/>
                  <a:gd name="T26" fmla="*/ 443 w 443"/>
                  <a:gd name="T27" fmla="*/ 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3" h="470">
                    <a:moveTo>
                      <a:pt x="443" y="0"/>
                    </a:moveTo>
                    <a:cubicBezTo>
                      <a:pt x="423" y="38"/>
                      <a:pt x="402" y="76"/>
                      <a:pt x="376" y="110"/>
                    </a:cubicBezTo>
                    <a:cubicBezTo>
                      <a:pt x="370" y="136"/>
                      <a:pt x="362" y="159"/>
                      <a:pt x="354" y="184"/>
                    </a:cubicBezTo>
                    <a:cubicBezTo>
                      <a:pt x="356" y="263"/>
                      <a:pt x="355" y="342"/>
                      <a:pt x="361" y="420"/>
                    </a:cubicBezTo>
                    <a:cubicBezTo>
                      <a:pt x="362" y="436"/>
                      <a:pt x="391" y="470"/>
                      <a:pt x="376" y="465"/>
                    </a:cubicBezTo>
                    <a:cubicBezTo>
                      <a:pt x="354" y="457"/>
                      <a:pt x="310" y="443"/>
                      <a:pt x="310" y="443"/>
                    </a:cubicBezTo>
                    <a:cubicBezTo>
                      <a:pt x="288" y="420"/>
                      <a:pt x="273" y="409"/>
                      <a:pt x="243" y="398"/>
                    </a:cubicBezTo>
                    <a:cubicBezTo>
                      <a:pt x="192" y="347"/>
                      <a:pt x="248" y="396"/>
                      <a:pt x="199" y="369"/>
                    </a:cubicBezTo>
                    <a:cubicBezTo>
                      <a:pt x="165" y="350"/>
                      <a:pt x="157" y="326"/>
                      <a:pt x="118" y="317"/>
                    </a:cubicBezTo>
                    <a:cubicBezTo>
                      <a:pt x="83" y="282"/>
                      <a:pt x="41" y="256"/>
                      <a:pt x="0" y="228"/>
                    </a:cubicBezTo>
                    <a:cubicBezTo>
                      <a:pt x="17" y="211"/>
                      <a:pt x="30" y="188"/>
                      <a:pt x="51" y="177"/>
                    </a:cubicBezTo>
                    <a:cubicBezTo>
                      <a:pt x="98" y="153"/>
                      <a:pt x="149" y="112"/>
                      <a:pt x="199" y="96"/>
                    </a:cubicBezTo>
                    <a:cubicBezTo>
                      <a:pt x="224" y="79"/>
                      <a:pt x="244" y="52"/>
                      <a:pt x="273" y="44"/>
                    </a:cubicBezTo>
                    <a:cubicBezTo>
                      <a:pt x="329" y="28"/>
                      <a:pt x="386" y="15"/>
                      <a:pt x="44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6" name="Freeform 586">
                <a:extLst>
                  <a:ext uri="{FF2B5EF4-FFF2-40B4-BE49-F238E27FC236}">
                    <a16:creationId xmlns:a16="http://schemas.microsoft.com/office/drawing/2014/main" id="{2DEF4B0F-21E6-4B05-BABF-7637DF48CD16}"/>
                  </a:ext>
                </a:extLst>
              </p:cNvPr>
              <p:cNvSpPr>
                <a:spLocks/>
              </p:cNvSpPr>
              <p:nvPr/>
            </p:nvSpPr>
            <p:spPr bwMode="auto">
              <a:xfrm rot="14685422">
                <a:off x="562" y="2403"/>
                <a:ext cx="92" cy="196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7" name="Freeform 587">
                <a:extLst>
                  <a:ext uri="{FF2B5EF4-FFF2-40B4-BE49-F238E27FC236}">
                    <a16:creationId xmlns:a16="http://schemas.microsoft.com/office/drawing/2014/main" id="{16EAF976-DED0-4FC0-87B5-B2EC8A2CC7A1}"/>
                  </a:ext>
                </a:extLst>
              </p:cNvPr>
              <p:cNvSpPr>
                <a:spLocks/>
              </p:cNvSpPr>
              <p:nvPr/>
            </p:nvSpPr>
            <p:spPr bwMode="auto">
              <a:xfrm rot="21303997" flipH="1">
                <a:off x="1299" y="2647"/>
                <a:ext cx="75" cy="84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82508" name="Freeform 588">
              <a:extLst>
                <a:ext uri="{FF2B5EF4-FFF2-40B4-BE49-F238E27FC236}">
                  <a16:creationId xmlns:a16="http://schemas.microsoft.com/office/drawing/2014/main" id="{A23F18F8-AC26-435B-950A-4F081A95BEEB}"/>
                </a:ext>
              </a:extLst>
            </p:cNvPr>
            <p:cNvSpPr>
              <a:spLocks/>
            </p:cNvSpPr>
            <p:nvPr/>
          </p:nvSpPr>
          <p:spPr bwMode="auto">
            <a:xfrm rot="747156">
              <a:off x="-1194" y="-99"/>
              <a:ext cx="360" cy="456"/>
            </a:xfrm>
            <a:custGeom>
              <a:avLst/>
              <a:gdLst>
                <a:gd name="T0" fmla="*/ 2496 w 3191"/>
                <a:gd name="T1" fmla="*/ 3435 h 4043"/>
                <a:gd name="T2" fmla="*/ 2430 w 3191"/>
                <a:gd name="T3" fmla="*/ 2755 h 4043"/>
                <a:gd name="T4" fmla="*/ 2356 w 3191"/>
                <a:gd name="T5" fmla="*/ 2386 h 4043"/>
                <a:gd name="T6" fmla="*/ 2172 w 3191"/>
                <a:gd name="T7" fmla="*/ 2179 h 4043"/>
                <a:gd name="T8" fmla="*/ 1898 w 3191"/>
                <a:gd name="T9" fmla="*/ 2024 h 4043"/>
                <a:gd name="T10" fmla="*/ 1640 w 3191"/>
                <a:gd name="T11" fmla="*/ 1817 h 4043"/>
                <a:gd name="T12" fmla="*/ 1404 w 3191"/>
                <a:gd name="T13" fmla="*/ 1603 h 4043"/>
                <a:gd name="T14" fmla="*/ 1005 w 3191"/>
                <a:gd name="T15" fmla="*/ 1544 h 4043"/>
                <a:gd name="T16" fmla="*/ 414 w 3191"/>
                <a:gd name="T17" fmla="*/ 1574 h 4043"/>
                <a:gd name="T18" fmla="*/ 311 w 3191"/>
                <a:gd name="T19" fmla="*/ 1640 h 4043"/>
                <a:gd name="T20" fmla="*/ 52 w 3191"/>
                <a:gd name="T21" fmla="*/ 1780 h 4043"/>
                <a:gd name="T22" fmla="*/ 259 w 3191"/>
                <a:gd name="T23" fmla="*/ 1581 h 4043"/>
                <a:gd name="T24" fmla="*/ 192 w 3191"/>
                <a:gd name="T25" fmla="*/ 1485 h 4043"/>
                <a:gd name="T26" fmla="*/ 355 w 3191"/>
                <a:gd name="T27" fmla="*/ 1478 h 4043"/>
                <a:gd name="T28" fmla="*/ 828 w 3191"/>
                <a:gd name="T29" fmla="*/ 1456 h 4043"/>
                <a:gd name="T30" fmla="*/ 872 w 3191"/>
                <a:gd name="T31" fmla="*/ 1404 h 4043"/>
                <a:gd name="T32" fmla="*/ 636 w 3191"/>
                <a:gd name="T33" fmla="*/ 1293 h 4043"/>
                <a:gd name="T34" fmla="*/ 325 w 3191"/>
                <a:gd name="T35" fmla="*/ 1256 h 4043"/>
                <a:gd name="T36" fmla="*/ 237 w 3191"/>
                <a:gd name="T37" fmla="*/ 1293 h 4043"/>
                <a:gd name="T38" fmla="*/ 119 w 3191"/>
                <a:gd name="T39" fmla="*/ 1249 h 4043"/>
                <a:gd name="T40" fmla="*/ 680 w 3191"/>
                <a:gd name="T41" fmla="*/ 1219 h 4043"/>
                <a:gd name="T42" fmla="*/ 761 w 3191"/>
                <a:gd name="T43" fmla="*/ 1264 h 4043"/>
                <a:gd name="T44" fmla="*/ 975 w 3191"/>
                <a:gd name="T45" fmla="*/ 1360 h 4043"/>
                <a:gd name="T46" fmla="*/ 1226 w 3191"/>
                <a:gd name="T47" fmla="*/ 1264 h 4043"/>
                <a:gd name="T48" fmla="*/ 931 w 3191"/>
                <a:gd name="T49" fmla="*/ 983 h 4043"/>
                <a:gd name="T50" fmla="*/ 798 w 3191"/>
                <a:gd name="T51" fmla="*/ 584 h 4043"/>
                <a:gd name="T52" fmla="*/ 842 w 3191"/>
                <a:gd name="T53" fmla="*/ 532 h 4043"/>
                <a:gd name="T54" fmla="*/ 1005 w 3191"/>
                <a:gd name="T55" fmla="*/ 717 h 4043"/>
                <a:gd name="T56" fmla="*/ 1042 w 3191"/>
                <a:gd name="T57" fmla="*/ 902 h 4043"/>
                <a:gd name="T58" fmla="*/ 1101 w 3191"/>
                <a:gd name="T59" fmla="*/ 1005 h 4043"/>
                <a:gd name="T60" fmla="*/ 1204 w 3191"/>
                <a:gd name="T61" fmla="*/ 806 h 4043"/>
                <a:gd name="T62" fmla="*/ 1271 w 3191"/>
                <a:gd name="T63" fmla="*/ 894 h 4043"/>
                <a:gd name="T64" fmla="*/ 1404 w 3191"/>
                <a:gd name="T65" fmla="*/ 1345 h 4043"/>
                <a:gd name="T66" fmla="*/ 1514 w 3191"/>
                <a:gd name="T67" fmla="*/ 1463 h 4043"/>
                <a:gd name="T68" fmla="*/ 1817 w 3191"/>
                <a:gd name="T69" fmla="*/ 1566 h 4043"/>
                <a:gd name="T70" fmla="*/ 1810 w 3191"/>
                <a:gd name="T71" fmla="*/ 1382 h 4043"/>
                <a:gd name="T72" fmla="*/ 1677 w 3191"/>
                <a:gd name="T73" fmla="*/ 1094 h 4043"/>
                <a:gd name="T74" fmla="*/ 1514 w 3191"/>
                <a:gd name="T75" fmla="*/ 902 h 4043"/>
                <a:gd name="T76" fmla="*/ 1404 w 3191"/>
                <a:gd name="T77" fmla="*/ 636 h 4043"/>
                <a:gd name="T78" fmla="*/ 1463 w 3191"/>
                <a:gd name="T79" fmla="*/ 614 h 4043"/>
                <a:gd name="T80" fmla="*/ 1559 w 3191"/>
                <a:gd name="T81" fmla="*/ 688 h 4043"/>
                <a:gd name="T82" fmla="*/ 1647 w 3191"/>
                <a:gd name="T83" fmla="*/ 820 h 4043"/>
                <a:gd name="T84" fmla="*/ 1773 w 3191"/>
                <a:gd name="T85" fmla="*/ 1123 h 4043"/>
                <a:gd name="T86" fmla="*/ 1817 w 3191"/>
                <a:gd name="T87" fmla="*/ 1219 h 4043"/>
                <a:gd name="T88" fmla="*/ 1810 w 3191"/>
                <a:gd name="T89" fmla="*/ 761 h 4043"/>
                <a:gd name="T90" fmla="*/ 1610 w 3191"/>
                <a:gd name="T91" fmla="*/ 318 h 4043"/>
                <a:gd name="T92" fmla="*/ 1418 w 3191"/>
                <a:gd name="T93" fmla="*/ 45 h 4043"/>
                <a:gd name="T94" fmla="*/ 1455 w 3191"/>
                <a:gd name="T95" fmla="*/ 8 h 4043"/>
                <a:gd name="T96" fmla="*/ 1647 w 3191"/>
                <a:gd name="T97" fmla="*/ 60 h 4043"/>
                <a:gd name="T98" fmla="*/ 1669 w 3191"/>
                <a:gd name="T99" fmla="*/ 200 h 4043"/>
                <a:gd name="T100" fmla="*/ 1743 w 3191"/>
                <a:gd name="T101" fmla="*/ 481 h 4043"/>
                <a:gd name="T102" fmla="*/ 1891 w 3191"/>
                <a:gd name="T103" fmla="*/ 747 h 4043"/>
                <a:gd name="T104" fmla="*/ 1965 w 3191"/>
                <a:gd name="T105" fmla="*/ 1079 h 4043"/>
                <a:gd name="T106" fmla="*/ 2094 w 3191"/>
                <a:gd name="T107" fmla="*/ 1378 h 4043"/>
                <a:gd name="T108" fmla="*/ 2245 w 3191"/>
                <a:gd name="T109" fmla="*/ 1611 h 4043"/>
                <a:gd name="T110" fmla="*/ 2585 w 3191"/>
                <a:gd name="T111" fmla="*/ 1788 h 4043"/>
                <a:gd name="T112" fmla="*/ 2688 w 3191"/>
                <a:gd name="T113" fmla="*/ 1928 h 4043"/>
                <a:gd name="T114" fmla="*/ 2799 w 3191"/>
                <a:gd name="T115" fmla="*/ 2091 h 4043"/>
                <a:gd name="T116" fmla="*/ 2947 w 3191"/>
                <a:gd name="T117" fmla="*/ 2320 h 4043"/>
                <a:gd name="T118" fmla="*/ 3006 w 3191"/>
                <a:gd name="T119" fmla="*/ 2763 h 4043"/>
                <a:gd name="T120" fmla="*/ 3072 w 3191"/>
                <a:gd name="T121" fmla="*/ 3531 h 4043"/>
                <a:gd name="T122" fmla="*/ 3191 w 3191"/>
                <a:gd name="T123" fmla="*/ 3804 h 4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91" h="4043">
                  <a:moveTo>
                    <a:pt x="2386" y="3782"/>
                  </a:moveTo>
                  <a:cubicBezTo>
                    <a:pt x="2423" y="3725"/>
                    <a:pt x="2447" y="3669"/>
                    <a:pt x="2467" y="3604"/>
                  </a:cubicBezTo>
                  <a:cubicBezTo>
                    <a:pt x="2472" y="3517"/>
                    <a:pt x="2459" y="3493"/>
                    <a:pt x="2496" y="3435"/>
                  </a:cubicBezTo>
                  <a:cubicBezTo>
                    <a:pt x="2505" y="3379"/>
                    <a:pt x="2513" y="3329"/>
                    <a:pt x="2519" y="3272"/>
                  </a:cubicBezTo>
                  <a:cubicBezTo>
                    <a:pt x="2516" y="3144"/>
                    <a:pt x="2567" y="3000"/>
                    <a:pt x="2504" y="2888"/>
                  </a:cubicBezTo>
                  <a:cubicBezTo>
                    <a:pt x="2480" y="2846"/>
                    <a:pt x="2457" y="2795"/>
                    <a:pt x="2430" y="2755"/>
                  </a:cubicBezTo>
                  <a:cubicBezTo>
                    <a:pt x="2420" y="2740"/>
                    <a:pt x="2410" y="2726"/>
                    <a:pt x="2400" y="2711"/>
                  </a:cubicBezTo>
                  <a:cubicBezTo>
                    <a:pt x="2395" y="2704"/>
                    <a:pt x="2386" y="2689"/>
                    <a:pt x="2386" y="2689"/>
                  </a:cubicBezTo>
                  <a:cubicBezTo>
                    <a:pt x="2384" y="2639"/>
                    <a:pt x="2408" y="2463"/>
                    <a:pt x="2356" y="2386"/>
                  </a:cubicBezTo>
                  <a:cubicBezTo>
                    <a:pt x="2338" y="2331"/>
                    <a:pt x="2362" y="2399"/>
                    <a:pt x="2334" y="2342"/>
                  </a:cubicBezTo>
                  <a:cubicBezTo>
                    <a:pt x="2305" y="2285"/>
                    <a:pt x="2290" y="2230"/>
                    <a:pt x="2223" y="2209"/>
                  </a:cubicBezTo>
                  <a:cubicBezTo>
                    <a:pt x="2207" y="2198"/>
                    <a:pt x="2187" y="2192"/>
                    <a:pt x="2172" y="2179"/>
                  </a:cubicBezTo>
                  <a:cubicBezTo>
                    <a:pt x="2165" y="2173"/>
                    <a:pt x="2163" y="2163"/>
                    <a:pt x="2157" y="2157"/>
                  </a:cubicBezTo>
                  <a:cubicBezTo>
                    <a:pt x="2139" y="2139"/>
                    <a:pt x="2090" y="2105"/>
                    <a:pt x="2068" y="2098"/>
                  </a:cubicBezTo>
                  <a:cubicBezTo>
                    <a:pt x="2021" y="2051"/>
                    <a:pt x="1961" y="2041"/>
                    <a:pt x="1898" y="2024"/>
                  </a:cubicBezTo>
                  <a:cubicBezTo>
                    <a:pt x="1827" y="1976"/>
                    <a:pt x="1939" y="2048"/>
                    <a:pt x="1839" y="2002"/>
                  </a:cubicBezTo>
                  <a:cubicBezTo>
                    <a:pt x="1789" y="1979"/>
                    <a:pt x="1750" y="1936"/>
                    <a:pt x="1706" y="1906"/>
                  </a:cubicBezTo>
                  <a:cubicBezTo>
                    <a:pt x="1686" y="1874"/>
                    <a:pt x="1661" y="1849"/>
                    <a:pt x="1640" y="1817"/>
                  </a:cubicBezTo>
                  <a:cubicBezTo>
                    <a:pt x="1635" y="1810"/>
                    <a:pt x="1625" y="1795"/>
                    <a:pt x="1625" y="1795"/>
                  </a:cubicBezTo>
                  <a:cubicBezTo>
                    <a:pt x="1614" y="1759"/>
                    <a:pt x="1601" y="1734"/>
                    <a:pt x="1566" y="1721"/>
                  </a:cubicBezTo>
                  <a:cubicBezTo>
                    <a:pt x="1520" y="1653"/>
                    <a:pt x="1481" y="1631"/>
                    <a:pt x="1404" y="1603"/>
                  </a:cubicBezTo>
                  <a:cubicBezTo>
                    <a:pt x="1372" y="1572"/>
                    <a:pt x="1336" y="1536"/>
                    <a:pt x="1293" y="1522"/>
                  </a:cubicBezTo>
                  <a:cubicBezTo>
                    <a:pt x="1250" y="1493"/>
                    <a:pt x="1240" y="1501"/>
                    <a:pt x="1182" y="1507"/>
                  </a:cubicBezTo>
                  <a:cubicBezTo>
                    <a:pt x="1119" y="1524"/>
                    <a:pt x="1072" y="1538"/>
                    <a:pt x="1005" y="1544"/>
                  </a:cubicBezTo>
                  <a:cubicBezTo>
                    <a:pt x="741" y="1528"/>
                    <a:pt x="842" y="1539"/>
                    <a:pt x="702" y="1522"/>
                  </a:cubicBezTo>
                  <a:cubicBezTo>
                    <a:pt x="668" y="1524"/>
                    <a:pt x="633" y="1525"/>
                    <a:pt x="599" y="1529"/>
                  </a:cubicBezTo>
                  <a:cubicBezTo>
                    <a:pt x="537" y="1536"/>
                    <a:pt x="476" y="1563"/>
                    <a:pt x="414" y="1574"/>
                  </a:cubicBezTo>
                  <a:cubicBezTo>
                    <a:pt x="399" y="1584"/>
                    <a:pt x="380" y="1588"/>
                    <a:pt x="370" y="1603"/>
                  </a:cubicBezTo>
                  <a:cubicBezTo>
                    <a:pt x="365" y="1610"/>
                    <a:pt x="362" y="1619"/>
                    <a:pt x="355" y="1625"/>
                  </a:cubicBezTo>
                  <a:cubicBezTo>
                    <a:pt x="352" y="1627"/>
                    <a:pt x="314" y="1639"/>
                    <a:pt x="311" y="1640"/>
                  </a:cubicBezTo>
                  <a:cubicBezTo>
                    <a:pt x="271" y="1666"/>
                    <a:pt x="239" y="1681"/>
                    <a:pt x="200" y="1714"/>
                  </a:cubicBezTo>
                  <a:cubicBezTo>
                    <a:pt x="164" y="1744"/>
                    <a:pt x="160" y="1769"/>
                    <a:pt x="111" y="1780"/>
                  </a:cubicBezTo>
                  <a:cubicBezTo>
                    <a:pt x="78" y="1803"/>
                    <a:pt x="76" y="1817"/>
                    <a:pt x="52" y="1780"/>
                  </a:cubicBezTo>
                  <a:cubicBezTo>
                    <a:pt x="63" y="1751"/>
                    <a:pt x="74" y="1739"/>
                    <a:pt x="104" y="1729"/>
                  </a:cubicBezTo>
                  <a:cubicBezTo>
                    <a:pt x="121" y="1704"/>
                    <a:pt x="134" y="1694"/>
                    <a:pt x="163" y="1684"/>
                  </a:cubicBezTo>
                  <a:cubicBezTo>
                    <a:pt x="187" y="1649"/>
                    <a:pt x="224" y="1605"/>
                    <a:pt x="259" y="1581"/>
                  </a:cubicBezTo>
                  <a:cubicBezTo>
                    <a:pt x="270" y="1547"/>
                    <a:pt x="275" y="1534"/>
                    <a:pt x="237" y="1522"/>
                  </a:cubicBezTo>
                  <a:cubicBezTo>
                    <a:pt x="202" y="1534"/>
                    <a:pt x="169" y="1551"/>
                    <a:pt x="133" y="1559"/>
                  </a:cubicBezTo>
                  <a:cubicBezTo>
                    <a:pt x="68" y="1538"/>
                    <a:pt x="166" y="1491"/>
                    <a:pt x="192" y="1485"/>
                  </a:cubicBezTo>
                  <a:cubicBezTo>
                    <a:pt x="160" y="1463"/>
                    <a:pt x="119" y="1453"/>
                    <a:pt x="82" y="1441"/>
                  </a:cubicBezTo>
                  <a:cubicBezTo>
                    <a:pt x="0" y="1385"/>
                    <a:pt x="60" y="1405"/>
                    <a:pt x="156" y="1411"/>
                  </a:cubicBezTo>
                  <a:cubicBezTo>
                    <a:pt x="222" y="1435"/>
                    <a:pt x="287" y="1460"/>
                    <a:pt x="355" y="1478"/>
                  </a:cubicBezTo>
                  <a:cubicBezTo>
                    <a:pt x="416" y="1471"/>
                    <a:pt x="448" y="1484"/>
                    <a:pt x="429" y="1426"/>
                  </a:cubicBezTo>
                  <a:cubicBezTo>
                    <a:pt x="471" y="1413"/>
                    <a:pt x="478" y="1446"/>
                    <a:pt x="517" y="1448"/>
                  </a:cubicBezTo>
                  <a:cubicBezTo>
                    <a:pt x="621" y="1453"/>
                    <a:pt x="724" y="1453"/>
                    <a:pt x="828" y="1456"/>
                  </a:cubicBezTo>
                  <a:cubicBezTo>
                    <a:pt x="881" y="1473"/>
                    <a:pt x="867" y="1484"/>
                    <a:pt x="879" y="1448"/>
                  </a:cubicBezTo>
                  <a:cubicBezTo>
                    <a:pt x="882" y="1441"/>
                    <a:pt x="884" y="1433"/>
                    <a:pt x="887" y="1426"/>
                  </a:cubicBezTo>
                  <a:cubicBezTo>
                    <a:pt x="882" y="1419"/>
                    <a:pt x="879" y="1410"/>
                    <a:pt x="872" y="1404"/>
                  </a:cubicBezTo>
                  <a:cubicBezTo>
                    <a:pt x="859" y="1392"/>
                    <a:pt x="828" y="1374"/>
                    <a:pt x="828" y="1374"/>
                  </a:cubicBezTo>
                  <a:cubicBezTo>
                    <a:pt x="797" y="1329"/>
                    <a:pt x="761" y="1342"/>
                    <a:pt x="702" y="1337"/>
                  </a:cubicBezTo>
                  <a:cubicBezTo>
                    <a:pt x="673" y="1328"/>
                    <a:pt x="663" y="1306"/>
                    <a:pt x="636" y="1293"/>
                  </a:cubicBezTo>
                  <a:cubicBezTo>
                    <a:pt x="614" y="1282"/>
                    <a:pt x="561" y="1280"/>
                    <a:pt x="547" y="1278"/>
                  </a:cubicBezTo>
                  <a:cubicBezTo>
                    <a:pt x="517" y="1273"/>
                    <a:pt x="493" y="1263"/>
                    <a:pt x="466" y="1249"/>
                  </a:cubicBezTo>
                  <a:cubicBezTo>
                    <a:pt x="403" y="1258"/>
                    <a:pt x="392" y="1264"/>
                    <a:pt x="325" y="1256"/>
                  </a:cubicBezTo>
                  <a:cubicBezTo>
                    <a:pt x="308" y="1259"/>
                    <a:pt x="290" y="1257"/>
                    <a:pt x="274" y="1264"/>
                  </a:cubicBezTo>
                  <a:cubicBezTo>
                    <a:pt x="266" y="1268"/>
                    <a:pt x="266" y="1281"/>
                    <a:pt x="259" y="1286"/>
                  </a:cubicBezTo>
                  <a:cubicBezTo>
                    <a:pt x="253" y="1291"/>
                    <a:pt x="244" y="1291"/>
                    <a:pt x="237" y="1293"/>
                  </a:cubicBezTo>
                  <a:cubicBezTo>
                    <a:pt x="185" y="1291"/>
                    <a:pt x="133" y="1295"/>
                    <a:pt x="82" y="1286"/>
                  </a:cubicBezTo>
                  <a:cubicBezTo>
                    <a:pt x="74" y="1285"/>
                    <a:pt x="71" y="1271"/>
                    <a:pt x="74" y="1264"/>
                  </a:cubicBezTo>
                  <a:cubicBezTo>
                    <a:pt x="75" y="1262"/>
                    <a:pt x="118" y="1249"/>
                    <a:pt x="119" y="1249"/>
                  </a:cubicBezTo>
                  <a:cubicBezTo>
                    <a:pt x="158" y="1245"/>
                    <a:pt x="198" y="1244"/>
                    <a:pt x="237" y="1241"/>
                  </a:cubicBezTo>
                  <a:cubicBezTo>
                    <a:pt x="274" y="1232"/>
                    <a:pt x="308" y="1234"/>
                    <a:pt x="340" y="1212"/>
                  </a:cubicBezTo>
                  <a:cubicBezTo>
                    <a:pt x="483" y="1217"/>
                    <a:pt x="550" y="1228"/>
                    <a:pt x="680" y="1219"/>
                  </a:cubicBezTo>
                  <a:cubicBezTo>
                    <a:pt x="646" y="1169"/>
                    <a:pt x="633" y="1180"/>
                    <a:pt x="672" y="1168"/>
                  </a:cubicBezTo>
                  <a:cubicBezTo>
                    <a:pt x="687" y="1173"/>
                    <a:pt x="712" y="1167"/>
                    <a:pt x="717" y="1182"/>
                  </a:cubicBezTo>
                  <a:cubicBezTo>
                    <a:pt x="724" y="1203"/>
                    <a:pt x="729" y="1257"/>
                    <a:pt x="761" y="1264"/>
                  </a:cubicBezTo>
                  <a:cubicBezTo>
                    <a:pt x="788" y="1270"/>
                    <a:pt x="815" y="1269"/>
                    <a:pt x="842" y="1271"/>
                  </a:cubicBezTo>
                  <a:cubicBezTo>
                    <a:pt x="891" y="1287"/>
                    <a:pt x="839" y="1265"/>
                    <a:pt x="879" y="1300"/>
                  </a:cubicBezTo>
                  <a:cubicBezTo>
                    <a:pt x="901" y="1319"/>
                    <a:pt x="948" y="1348"/>
                    <a:pt x="975" y="1360"/>
                  </a:cubicBezTo>
                  <a:cubicBezTo>
                    <a:pt x="1043" y="1389"/>
                    <a:pt x="1116" y="1379"/>
                    <a:pt x="1189" y="1382"/>
                  </a:cubicBezTo>
                  <a:cubicBezTo>
                    <a:pt x="1229" y="1394"/>
                    <a:pt x="1227" y="1425"/>
                    <a:pt x="1241" y="1382"/>
                  </a:cubicBezTo>
                  <a:cubicBezTo>
                    <a:pt x="1238" y="1342"/>
                    <a:pt x="1251" y="1295"/>
                    <a:pt x="1226" y="1264"/>
                  </a:cubicBezTo>
                  <a:cubicBezTo>
                    <a:pt x="1192" y="1222"/>
                    <a:pt x="1133" y="1198"/>
                    <a:pt x="1093" y="1160"/>
                  </a:cubicBezTo>
                  <a:cubicBezTo>
                    <a:pt x="1078" y="1113"/>
                    <a:pt x="1041" y="1094"/>
                    <a:pt x="1005" y="1064"/>
                  </a:cubicBezTo>
                  <a:cubicBezTo>
                    <a:pt x="975" y="1039"/>
                    <a:pt x="963" y="1005"/>
                    <a:pt x="931" y="983"/>
                  </a:cubicBezTo>
                  <a:cubicBezTo>
                    <a:pt x="912" y="955"/>
                    <a:pt x="895" y="946"/>
                    <a:pt x="864" y="931"/>
                  </a:cubicBezTo>
                  <a:cubicBezTo>
                    <a:pt x="835" y="886"/>
                    <a:pt x="842" y="841"/>
                    <a:pt x="850" y="791"/>
                  </a:cubicBezTo>
                  <a:cubicBezTo>
                    <a:pt x="845" y="708"/>
                    <a:pt x="868" y="632"/>
                    <a:pt x="798" y="584"/>
                  </a:cubicBezTo>
                  <a:cubicBezTo>
                    <a:pt x="782" y="560"/>
                    <a:pt x="763" y="546"/>
                    <a:pt x="754" y="518"/>
                  </a:cubicBezTo>
                  <a:cubicBezTo>
                    <a:pt x="785" y="507"/>
                    <a:pt x="767" y="508"/>
                    <a:pt x="798" y="518"/>
                  </a:cubicBezTo>
                  <a:cubicBezTo>
                    <a:pt x="813" y="523"/>
                    <a:pt x="842" y="532"/>
                    <a:pt x="842" y="532"/>
                  </a:cubicBezTo>
                  <a:cubicBezTo>
                    <a:pt x="873" y="553"/>
                    <a:pt x="889" y="587"/>
                    <a:pt x="916" y="614"/>
                  </a:cubicBezTo>
                  <a:cubicBezTo>
                    <a:pt x="931" y="656"/>
                    <a:pt x="894" y="748"/>
                    <a:pt x="953" y="710"/>
                  </a:cubicBezTo>
                  <a:cubicBezTo>
                    <a:pt x="970" y="712"/>
                    <a:pt x="989" y="710"/>
                    <a:pt x="1005" y="717"/>
                  </a:cubicBezTo>
                  <a:cubicBezTo>
                    <a:pt x="1062" y="742"/>
                    <a:pt x="969" y="778"/>
                    <a:pt x="953" y="784"/>
                  </a:cubicBezTo>
                  <a:cubicBezTo>
                    <a:pt x="958" y="845"/>
                    <a:pt x="944" y="878"/>
                    <a:pt x="990" y="909"/>
                  </a:cubicBezTo>
                  <a:cubicBezTo>
                    <a:pt x="1007" y="907"/>
                    <a:pt x="1030" y="915"/>
                    <a:pt x="1042" y="902"/>
                  </a:cubicBezTo>
                  <a:cubicBezTo>
                    <a:pt x="1055" y="887"/>
                    <a:pt x="1042" y="861"/>
                    <a:pt x="1049" y="843"/>
                  </a:cubicBezTo>
                  <a:cubicBezTo>
                    <a:pt x="1052" y="835"/>
                    <a:pt x="1064" y="833"/>
                    <a:pt x="1071" y="828"/>
                  </a:cubicBezTo>
                  <a:cubicBezTo>
                    <a:pt x="1148" y="852"/>
                    <a:pt x="1087" y="826"/>
                    <a:pt x="1101" y="1005"/>
                  </a:cubicBezTo>
                  <a:cubicBezTo>
                    <a:pt x="1105" y="1057"/>
                    <a:pt x="1145" y="1063"/>
                    <a:pt x="1182" y="1086"/>
                  </a:cubicBezTo>
                  <a:cubicBezTo>
                    <a:pt x="1279" y="1055"/>
                    <a:pt x="1238" y="869"/>
                    <a:pt x="1167" y="820"/>
                  </a:cubicBezTo>
                  <a:cubicBezTo>
                    <a:pt x="1152" y="773"/>
                    <a:pt x="1180" y="790"/>
                    <a:pt x="1204" y="806"/>
                  </a:cubicBezTo>
                  <a:cubicBezTo>
                    <a:pt x="1224" y="836"/>
                    <a:pt x="1225" y="855"/>
                    <a:pt x="1263" y="843"/>
                  </a:cubicBezTo>
                  <a:cubicBezTo>
                    <a:pt x="1291" y="814"/>
                    <a:pt x="1298" y="811"/>
                    <a:pt x="1337" y="820"/>
                  </a:cubicBezTo>
                  <a:cubicBezTo>
                    <a:pt x="1285" y="855"/>
                    <a:pt x="1300" y="848"/>
                    <a:pt x="1271" y="894"/>
                  </a:cubicBezTo>
                  <a:cubicBezTo>
                    <a:pt x="1275" y="997"/>
                    <a:pt x="1248" y="1218"/>
                    <a:pt x="1359" y="1293"/>
                  </a:cubicBezTo>
                  <a:cubicBezTo>
                    <a:pt x="1376" y="1341"/>
                    <a:pt x="1353" y="1294"/>
                    <a:pt x="1389" y="1323"/>
                  </a:cubicBezTo>
                  <a:cubicBezTo>
                    <a:pt x="1396" y="1329"/>
                    <a:pt x="1398" y="1339"/>
                    <a:pt x="1404" y="1345"/>
                  </a:cubicBezTo>
                  <a:cubicBezTo>
                    <a:pt x="1410" y="1351"/>
                    <a:pt x="1419" y="1355"/>
                    <a:pt x="1426" y="1360"/>
                  </a:cubicBezTo>
                  <a:cubicBezTo>
                    <a:pt x="1437" y="1393"/>
                    <a:pt x="1475" y="1416"/>
                    <a:pt x="1500" y="1441"/>
                  </a:cubicBezTo>
                  <a:cubicBezTo>
                    <a:pt x="1506" y="1447"/>
                    <a:pt x="1507" y="1458"/>
                    <a:pt x="1514" y="1463"/>
                  </a:cubicBezTo>
                  <a:cubicBezTo>
                    <a:pt x="1529" y="1473"/>
                    <a:pt x="1549" y="1472"/>
                    <a:pt x="1566" y="1478"/>
                  </a:cubicBezTo>
                  <a:cubicBezTo>
                    <a:pt x="1610" y="1522"/>
                    <a:pt x="1650" y="1524"/>
                    <a:pt x="1714" y="1529"/>
                  </a:cubicBezTo>
                  <a:cubicBezTo>
                    <a:pt x="1750" y="1542"/>
                    <a:pt x="1780" y="1559"/>
                    <a:pt x="1817" y="1566"/>
                  </a:cubicBezTo>
                  <a:cubicBezTo>
                    <a:pt x="1832" y="1564"/>
                    <a:pt x="1856" y="1573"/>
                    <a:pt x="1861" y="1559"/>
                  </a:cubicBezTo>
                  <a:cubicBezTo>
                    <a:pt x="1872" y="1531"/>
                    <a:pt x="1858" y="1500"/>
                    <a:pt x="1854" y="1470"/>
                  </a:cubicBezTo>
                  <a:cubicBezTo>
                    <a:pt x="1850" y="1440"/>
                    <a:pt x="1823" y="1409"/>
                    <a:pt x="1810" y="1382"/>
                  </a:cubicBezTo>
                  <a:cubicBezTo>
                    <a:pt x="1779" y="1319"/>
                    <a:pt x="1796" y="1294"/>
                    <a:pt x="1728" y="1249"/>
                  </a:cubicBezTo>
                  <a:cubicBezTo>
                    <a:pt x="1718" y="1234"/>
                    <a:pt x="1701" y="1222"/>
                    <a:pt x="1699" y="1204"/>
                  </a:cubicBezTo>
                  <a:cubicBezTo>
                    <a:pt x="1697" y="1185"/>
                    <a:pt x="1695" y="1117"/>
                    <a:pt x="1677" y="1094"/>
                  </a:cubicBezTo>
                  <a:cubicBezTo>
                    <a:pt x="1664" y="1077"/>
                    <a:pt x="1647" y="1064"/>
                    <a:pt x="1632" y="1049"/>
                  </a:cubicBezTo>
                  <a:cubicBezTo>
                    <a:pt x="1543" y="960"/>
                    <a:pt x="1645" y="1034"/>
                    <a:pt x="1581" y="990"/>
                  </a:cubicBezTo>
                  <a:cubicBezTo>
                    <a:pt x="1559" y="958"/>
                    <a:pt x="1535" y="933"/>
                    <a:pt x="1514" y="902"/>
                  </a:cubicBezTo>
                  <a:cubicBezTo>
                    <a:pt x="1493" y="836"/>
                    <a:pt x="1498" y="873"/>
                    <a:pt x="1507" y="791"/>
                  </a:cubicBezTo>
                  <a:cubicBezTo>
                    <a:pt x="1501" y="732"/>
                    <a:pt x="1508" y="717"/>
                    <a:pt x="1463" y="688"/>
                  </a:cubicBezTo>
                  <a:cubicBezTo>
                    <a:pt x="1438" y="650"/>
                    <a:pt x="1456" y="670"/>
                    <a:pt x="1404" y="636"/>
                  </a:cubicBezTo>
                  <a:cubicBezTo>
                    <a:pt x="1395" y="630"/>
                    <a:pt x="1388" y="622"/>
                    <a:pt x="1381" y="614"/>
                  </a:cubicBezTo>
                  <a:cubicBezTo>
                    <a:pt x="1375" y="607"/>
                    <a:pt x="1359" y="596"/>
                    <a:pt x="1367" y="592"/>
                  </a:cubicBezTo>
                  <a:cubicBezTo>
                    <a:pt x="1382" y="584"/>
                    <a:pt x="1445" y="609"/>
                    <a:pt x="1463" y="614"/>
                  </a:cubicBezTo>
                  <a:cubicBezTo>
                    <a:pt x="1470" y="619"/>
                    <a:pt x="1480" y="621"/>
                    <a:pt x="1485" y="628"/>
                  </a:cubicBezTo>
                  <a:cubicBezTo>
                    <a:pt x="1490" y="634"/>
                    <a:pt x="1486" y="645"/>
                    <a:pt x="1492" y="651"/>
                  </a:cubicBezTo>
                  <a:cubicBezTo>
                    <a:pt x="1516" y="675"/>
                    <a:pt x="1532" y="679"/>
                    <a:pt x="1559" y="688"/>
                  </a:cubicBezTo>
                  <a:cubicBezTo>
                    <a:pt x="1578" y="749"/>
                    <a:pt x="1571" y="717"/>
                    <a:pt x="1581" y="784"/>
                  </a:cubicBezTo>
                  <a:cubicBezTo>
                    <a:pt x="1584" y="783"/>
                    <a:pt x="1646" y="766"/>
                    <a:pt x="1655" y="784"/>
                  </a:cubicBezTo>
                  <a:cubicBezTo>
                    <a:pt x="1660" y="795"/>
                    <a:pt x="1650" y="808"/>
                    <a:pt x="1647" y="820"/>
                  </a:cubicBezTo>
                  <a:cubicBezTo>
                    <a:pt x="1650" y="864"/>
                    <a:pt x="1626" y="964"/>
                    <a:pt x="1684" y="983"/>
                  </a:cubicBezTo>
                  <a:cubicBezTo>
                    <a:pt x="1703" y="1035"/>
                    <a:pt x="1694" y="1045"/>
                    <a:pt x="1743" y="1079"/>
                  </a:cubicBezTo>
                  <a:cubicBezTo>
                    <a:pt x="1753" y="1094"/>
                    <a:pt x="1767" y="1106"/>
                    <a:pt x="1773" y="1123"/>
                  </a:cubicBezTo>
                  <a:cubicBezTo>
                    <a:pt x="1778" y="1138"/>
                    <a:pt x="1783" y="1153"/>
                    <a:pt x="1788" y="1168"/>
                  </a:cubicBezTo>
                  <a:cubicBezTo>
                    <a:pt x="1792" y="1180"/>
                    <a:pt x="1789" y="1193"/>
                    <a:pt x="1795" y="1204"/>
                  </a:cubicBezTo>
                  <a:cubicBezTo>
                    <a:pt x="1799" y="1212"/>
                    <a:pt x="1810" y="1214"/>
                    <a:pt x="1817" y="1219"/>
                  </a:cubicBezTo>
                  <a:cubicBezTo>
                    <a:pt x="1823" y="1173"/>
                    <a:pt x="1831" y="1129"/>
                    <a:pt x="1847" y="1086"/>
                  </a:cubicBezTo>
                  <a:cubicBezTo>
                    <a:pt x="1844" y="993"/>
                    <a:pt x="1846" y="899"/>
                    <a:pt x="1839" y="806"/>
                  </a:cubicBezTo>
                  <a:cubicBezTo>
                    <a:pt x="1838" y="788"/>
                    <a:pt x="1818" y="777"/>
                    <a:pt x="1810" y="761"/>
                  </a:cubicBezTo>
                  <a:cubicBezTo>
                    <a:pt x="1774" y="687"/>
                    <a:pt x="1711" y="629"/>
                    <a:pt x="1684" y="555"/>
                  </a:cubicBezTo>
                  <a:cubicBezTo>
                    <a:pt x="1679" y="460"/>
                    <a:pt x="1704" y="429"/>
                    <a:pt x="1640" y="385"/>
                  </a:cubicBezTo>
                  <a:cubicBezTo>
                    <a:pt x="1631" y="360"/>
                    <a:pt x="1625" y="340"/>
                    <a:pt x="1610" y="318"/>
                  </a:cubicBezTo>
                  <a:cubicBezTo>
                    <a:pt x="1592" y="263"/>
                    <a:pt x="1602" y="220"/>
                    <a:pt x="1551" y="185"/>
                  </a:cubicBezTo>
                  <a:cubicBezTo>
                    <a:pt x="1523" y="144"/>
                    <a:pt x="1477" y="132"/>
                    <a:pt x="1448" y="89"/>
                  </a:cubicBezTo>
                  <a:cubicBezTo>
                    <a:pt x="1438" y="74"/>
                    <a:pt x="1428" y="60"/>
                    <a:pt x="1418" y="45"/>
                  </a:cubicBezTo>
                  <a:cubicBezTo>
                    <a:pt x="1413" y="38"/>
                    <a:pt x="1409" y="30"/>
                    <a:pt x="1404" y="23"/>
                  </a:cubicBezTo>
                  <a:cubicBezTo>
                    <a:pt x="1399" y="16"/>
                    <a:pt x="1380" y="0"/>
                    <a:pt x="1389" y="1"/>
                  </a:cubicBezTo>
                  <a:cubicBezTo>
                    <a:pt x="1411" y="3"/>
                    <a:pt x="1433" y="6"/>
                    <a:pt x="1455" y="8"/>
                  </a:cubicBezTo>
                  <a:cubicBezTo>
                    <a:pt x="1508" y="27"/>
                    <a:pt x="1470" y="68"/>
                    <a:pt x="1500" y="97"/>
                  </a:cubicBezTo>
                  <a:cubicBezTo>
                    <a:pt x="1528" y="124"/>
                    <a:pt x="1581" y="146"/>
                    <a:pt x="1618" y="156"/>
                  </a:cubicBezTo>
                  <a:cubicBezTo>
                    <a:pt x="1677" y="196"/>
                    <a:pt x="1611" y="161"/>
                    <a:pt x="1647" y="60"/>
                  </a:cubicBezTo>
                  <a:cubicBezTo>
                    <a:pt x="1649" y="56"/>
                    <a:pt x="1695" y="73"/>
                    <a:pt x="1699" y="75"/>
                  </a:cubicBezTo>
                  <a:cubicBezTo>
                    <a:pt x="1709" y="107"/>
                    <a:pt x="1714" y="113"/>
                    <a:pt x="1699" y="156"/>
                  </a:cubicBezTo>
                  <a:cubicBezTo>
                    <a:pt x="1693" y="173"/>
                    <a:pt x="1669" y="200"/>
                    <a:pt x="1669" y="200"/>
                  </a:cubicBezTo>
                  <a:cubicBezTo>
                    <a:pt x="1653" y="251"/>
                    <a:pt x="1647" y="249"/>
                    <a:pt x="1662" y="311"/>
                  </a:cubicBezTo>
                  <a:cubicBezTo>
                    <a:pt x="1668" y="336"/>
                    <a:pt x="1721" y="363"/>
                    <a:pt x="1721" y="363"/>
                  </a:cubicBezTo>
                  <a:cubicBezTo>
                    <a:pt x="1730" y="402"/>
                    <a:pt x="1731" y="442"/>
                    <a:pt x="1743" y="481"/>
                  </a:cubicBezTo>
                  <a:cubicBezTo>
                    <a:pt x="1752" y="548"/>
                    <a:pt x="1769" y="606"/>
                    <a:pt x="1839" y="628"/>
                  </a:cubicBezTo>
                  <a:cubicBezTo>
                    <a:pt x="1850" y="644"/>
                    <a:pt x="1867" y="656"/>
                    <a:pt x="1876" y="673"/>
                  </a:cubicBezTo>
                  <a:cubicBezTo>
                    <a:pt x="1881" y="683"/>
                    <a:pt x="1887" y="736"/>
                    <a:pt x="1891" y="747"/>
                  </a:cubicBezTo>
                  <a:cubicBezTo>
                    <a:pt x="1893" y="753"/>
                    <a:pt x="1927" y="797"/>
                    <a:pt x="1928" y="798"/>
                  </a:cubicBezTo>
                  <a:cubicBezTo>
                    <a:pt x="1937" y="827"/>
                    <a:pt x="1941" y="854"/>
                    <a:pt x="1957" y="880"/>
                  </a:cubicBezTo>
                  <a:cubicBezTo>
                    <a:pt x="1960" y="946"/>
                    <a:pt x="1958" y="1013"/>
                    <a:pt x="1965" y="1079"/>
                  </a:cubicBezTo>
                  <a:cubicBezTo>
                    <a:pt x="1967" y="1095"/>
                    <a:pt x="1980" y="1108"/>
                    <a:pt x="1987" y="1123"/>
                  </a:cubicBezTo>
                  <a:cubicBezTo>
                    <a:pt x="1991" y="1131"/>
                    <a:pt x="2002" y="1145"/>
                    <a:pt x="2002" y="1145"/>
                  </a:cubicBezTo>
                  <a:cubicBezTo>
                    <a:pt x="2033" y="1223"/>
                    <a:pt x="2064" y="1300"/>
                    <a:pt x="2094" y="1378"/>
                  </a:cubicBezTo>
                  <a:cubicBezTo>
                    <a:pt x="2113" y="1428"/>
                    <a:pt x="2125" y="1484"/>
                    <a:pt x="2172" y="1515"/>
                  </a:cubicBezTo>
                  <a:cubicBezTo>
                    <a:pt x="2178" y="1534"/>
                    <a:pt x="2183" y="1566"/>
                    <a:pt x="2201" y="1581"/>
                  </a:cubicBezTo>
                  <a:cubicBezTo>
                    <a:pt x="2214" y="1593"/>
                    <a:pt x="2245" y="1611"/>
                    <a:pt x="2245" y="1611"/>
                  </a:cubicBezTo>
                  <a:cubicBezTo>
                    <a:pt x="2297" y="1577"/>
                    <a:pt x="2337" y="1609"/>
                    <a:pt x="2386" y="1625"/>
                  </a:cubicBezTo>
                  <a:cubicBezTo>
                    <a:pt x="2418" y="1650"/>
                    <a:pt x="2435" y="1687"/>
                    <a:pt x="2474" y="1699"/>
                  </a:cubicBezTo>
                  <a:cubicBezTo>
                    <a:pt x="2512" y="1728"/>
                    <a:pt x="2551" y="1754"/>
                    <a:pt x="2585" y="1788"/>
                  </a:cubicBezTo>
                  <a:cubicBezTo>
                    <a:pt x="2597" y="1827"/>
                    <a:pt x="2588" y="1804"/>
                    <a:pt x="2622" y="1854"/>
                  </a:cubicBezTo>
                  <a:cubicBezTo>
                    <a:pt x="2627" y="1861"/>
                    <a:pt x="2637" y="1876"/>
                    <a:pt x="2637" y="1876"/>
                  </a:cubicBezTo>
                  <a:cubicBezTo>
                    <a:pt x="2648" y="1922"/>
                    <a:pt x="2652" y="1903"/>
                    <a:pt x="2688" y="1928"/>
                  </a:cubicBezTo>
                  <a:cubicBezTo>
                    <a:pt x="2709" y="1970"/>
                    <a:pt x="2737" y="2007"/>
                    <a:pt x="2762" y="2046"/>
                  </a:cubicBezTo>
                  <a:cubicBezTo>
                    <a:pt x="2768" y="2055"/>
                    <a:pt x="2770" y="2067"/>
                    <a:pt x="2777" y="2076"/>
                  </a:cubicBezTo>
                  <a:cubicBezTo>
                    <a:pt x="2783" y="2083"/>
                    <a:pt x="2793" y="2085"/>
                    <a:pt x="2799" y="2091"/>
                  </a:cubicBezTo>
                  <a:cubicBezTo>
                    <a:pt x="2808" y="2100"/>
                    <a:pt x="2814" y="2110"/>
                    <a:pt x="2821" y="2120"/>
                  </a:cubicBezTo>
                  <a:cubicBezTo>
                    <a:pt x="2853" y="2165"/>
                    <a:pt x="2878" y="2214"/>
                    <a:pt x="2917" y="2253"/>
                  </a:cubicBezTo>
                  <a:cubicBezTo>
                    <a:pt x="2926" y="2277"/>
                    <a:pt x="2939" y="2295"/>
                    <a:pt x="2947" y="2320"/>
                  </a:cubicBezTo>
                  <a:cubicBezTo>
                    <a:pt x="2949" y="2413"/>
                    <a:pt x="2950" y="2507"/>
                    <a:pt x="2954" y="2600"/>
                  </a:cubicBezTo>
                  <a:cubicBezTo>
                    <a:pt x="2955" y="2630"/>
                    <a:pt x="2963" y="2675"/>
                    <a:pt x="2976" y="2704"/>
                  </a:cubicBezTo>
                  <a:cubicBezTo>
                    <a:pt x="2985" y="2724"/>
                    <a:pt x="3006" y="2763"/>
                    <a:pt x="3006" y="2763"/>
                  </a:cubicBezTo>
                  <a:cubicBezTo>
                    <a:pt x="3011" y="2801"/>
                    <a:pt x="3020" y="2830"/>
                    <a:pt x="3028" y="2866"/>
                  </a:cubicBezTo>
                  <a:cubicBezTo>
                    <a:pt x="3031" y="3048"/>
                    <a:pt x="3031" y="3230"/>
                    <a:pt x="3036" y="3412"/>
                  </a:cubicBezTo>
                  <a:cubicBezTo>
                    <a:pt x="3037" y="3437"/>
                    <a:pt x="3059" y="3512"/>
                    <a:pt x="3072" y="3531"/>
                  </a:cubicBezTo>
                  <a:cubicBezTo>
                    <a:pt x="3082" y="3546"/>
                    <a:pt x="3102" y="3575"/>
                    <a:pt x="3102" y="3575"/>
                  </a:cubicBezTo>
                  <a:cubicBezTo>
                    <a:pt x="3116" y="3620"/>
                    <a:pt x="3127" y="3676"/>
                    <a:pt x="3154" y="3715"/>
                  </a:cubicBezTo>
                  <a:cubicBezTo>
                    <a:pt x="3164" y="3746"/>
                    <a:pt x="3180" y="3773"/>
                    <a:pt x="3191" y="3804"/>
                  </a:cubicBezTo>
                  <a:cubicBezTo>
                    <a:pt x="2950" y="3902"/>
                    <a:pt x="2220" y="4043"/>
                    <a:pt x="2393" y="3789"/>
                  </a:cubicBezTo>
                  <a:cubicBezTo>
                    <a:pt x="2384" y="3762"/>
                    <a:pt x="2386" y="3759"/>
                    <a:pt x="2386" y="378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2509" name="Group 589">
              <a:extLst>
                <a:ext uri="{FF2B5EF4-FFF2-40B4-BE49-F238E27FC236}">
                  <a16:creationId xmlns:a16="http://schemas.microsoft.com/office/drawing/2014/main" id="{7353F154-1E96-4B64-8CE8-D0C45BED4135}"/>
                </a:ext>
              </a:extLst>
            </p:cNvPr>
            <p:cNvGrpSpPr>
              <a:grpSpLocks/>
            </p:cNvGrpSpPr>
            <p:nvPr/>
          </p:nvGrpSpPr>
          <p:grpSpPr bwMode="auto">
            <a:xfrm rot="1297849" flipH="1">
              <a:off x="-908" y="93"/>
              <a:ext cx="298" cy="336"/>
              <a:chOff x="576" y="96"/>
              <a:chExt cx="3393" cy="4091"/>
            </a:xfrm>
          </p:grpSpPr>
          <p:sp>
            <p:nvSpPr>
              <p:cNvPr id="82510" name="Freeform 590">
                <a:extLst>
                  <a:ext uri="{FF2B5EF4-FFF2-40B4-BE49-F238E27FC236}">
                    <a16:creationId xmlns:a16="http://schemas.microsoft.com/office/drawing/2014/main" id="{F85759A2-DD3F-4837-9459-62A22B4E74EC}"/>
                  </a:ext>
                </a:extLst>
              </p:cNvPr>
              <p:cNvSpPr>
                <a:spLocks/>
              </p:cNvSpPr>
              <p:nvPr/>
            </p:nvSpPr>
            <p:spPr bwMode="auto">
              <a:xfrm rot="-2155195">
                <a:off x="1872" y="528"/>
                <a:ext cx="96" cy="290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1" name="Freeform 591">
                <a:extLst>
                  <a:ext uri="{FF2B5EF4-FFF2-40B4-BE49-F238E27FC236}">
                    <a16:creationId xmlns:a16="http://schemas.microsoft.com/office/drawing/2014/main" id="{53A41CC5-AFD4-4AEA-BDF1-89ECE5B31481}"/>
                  </a:ext>
                </a:extLst>
              </p:cNvPr>
              <p:cNvSpPr>
                <a:spLocks/>
              </p:cNvSpPr>
              <p:nvPr/>
            </p:nvSpPr>
            <p:spPr bwMode="auto">
              <a:xfrm rot="-1621851">
                <a:off x="3196" y="1768"/>
                <a:ext cx="116" cy="248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2" name="Freeform 592">
                <a:extLst>
                  <a:ext uri="{FF2B5EF4-FFF2-40B4-BE49-F238E27FC236}">
                    <a16:creationId xmlns:a16="http://schemas.microsoft.com/office/drawing/2014/main" id="{4471F163-EAFE-43D3-A502-C1D98278E903}"/>
                  </a:ext>
                </a:extLst>
              </p:cNvPr>
              <p:cNvSpPr>
                <a:spLocks/>
              </p:cNvSpPr>
              <p:nvPr/>
            </p:nvSpPr>
            <p:spPr bwMode="auto">
              <a:xfrm rot="-1621851">
                <a:off x="3552" y="432"/>
                <a:ext cx="90" cy="192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3" name="Freeform 593">
                <a:extLst>
                  <a:ext uri="{FF2B5EF4-FFF2-40B4-BE49-F238E27FC236}">
                    <a16:creationId xmlns:a16="http://schemas.microsoft.com/office/drawing/2014/main" id="{ECB87CD4-58C2-4884-92B2-F09E79B10575}"/>
                  </a:ext>
                </a:extLst>
              </p:cNvPr>
              <p:cNvSpPr>
                <a:spLocks/>
              </p:cNvSpPr>
              <p:nvPr/>
            </p:nvSpPr>
            <p:spPr bwMode="auto">
              <a:xfrm rot="1539037" flipH="1">
                <a:off x="3504" y="2112"/>
                <a:ext cx="190" cy="576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4" name="Freeform 594">
                <a:extLst>
                  <a:ext uri="{FF2B5EF4-FFF2-40B4-BE49-F238E27FC236}">
                    <a16:creationId xmlns:a16="http://schemas.microsoft.com/office/drawing/2014/main" id="{3537A006-41A3-4DAA-8E4A-23CC039584A4}"/>
                  </a:ext>
                </a:extLst>
              </p:cNvPr>
              <p:cNvSpPr>
                <a:spLocks/>
              </p:cNvSpPr>
              <p:nvPr/>
            </p:nvSpPr>
            <p:spPr bwMode="auto">
              <a:xfrm rot="17829620">
                <a:off x="2211" y="1241"/>
                <a:ext cx="173" cy="572"/>
              </a:xfrm>
              <a:custGeom>
                <a:avLst/>
                <a:gdLst>
                  <a:gd name="T0" fmla="*/ 806 w 946"/>
                  <a:gd name="T1" fmla="*/ 2625 h 3117"/>
                  <a:gd name="T2" fmla="*/ 784 w 946"/>
                  <a:gd name="T3" fmla="*/ 2529 h 3117"/>
                  <a:gd name="T4" fmla="*/ 732 w 946"/>
                  <a:gd name="T5" fmla="*/ 2352 h 3117"/>
                  <a:gd name="T6" fmla="*/ 747 w 946"/>
                  <a:gd name="T7" fmla="*/ 2189 h 3117"/>
                  <a:gd name="T8" fmla="*/ 799 w 946"/>
                  <a:gd name="T9" fmla="*/ 1968 h 3117"/>
                  <a:gd name="T10" fmla="*/ 902 w 946"/>
                  <a:gd name="T11" fmla="*/ 1768 h 3117"/>
                  <a:gd name="T12" fmla="*/ 858 w 946"/>
                  <a:gd name="T13" fmla="*/ 1606 h 3117"/>
                  <a:gd name="T14" fmla="*/ 762 w 946"/>
                  <a:gd name="T15" fmla="*/ 1842 h 3117"/>
                  <a:gd name="T16" fmla="*/ 688 w 946"/>
                  <a:gd name="T17" fmla="*/ 1960 h 3117"/>
                  <a:gd name="T18" fmla="*/ 629 w 946"/>
                  <a:gd name="T19" fmla="*/ 2042 h 3117"/>
                  <a:gd name="T20" fmla="*/ 533 w 946"/>
                  <a:gd name="T21" fmla="*/ 2152 h 3117"/>
                  <a:gd name="T22" fmla="*/ 518 w 946"/>
                  <a:gd name="T23" fmla="*/ 1798 h 3117"/>
                  <a:gd name="T24" fmla="*/ 452 w 946"/>
                  <a:gd name="T25" fmla="*/ 1938 h 3117"/>
                  <a:gd name="T26" fmla="*/ 400 w 946"/>
                  <a:gd name="T27" fmla="*/ 2071 h 3117"/>
                  <a:gd name="T28" fmla="*/ 378 w 946"/>
                  <a:gd name="T29" fmla="*/ 2352 h 3117"/>
                  <a:gd name="T30" fmla="*/ 311 w 946"/>
                  <a:gd name="T31" fmla="*/ 2270 h 3117"/>
                  <a:gd name="T32" fmla="*/ 289 w 946"/>
                  <a:gd name="T33" fmla="*/ 1931 h 3117"/>
                  <a:gd name="T34" fmla="*/ 341 w 946"/>
                  <a:gd name="T35" fmla="*/ 1842 h 3117"/>
                  <a:gd name="T36" fmla="*/ 422 w 946"/>
                  <a:gd name="T37" fmla="*/ 1598 h 3117"/>
                  <a:gd name="T38" fmla="*/ 459 w 946"/>
                  <a:gd name="T39" fmla="*/ 1510 h 3117"/>
                  <a:gd name="T40" fmla="*/ 481 w 946"/>
                  <a:gd name="T41" fmla="*/ 993 h 3117"/>
                  <a:gd name="T42" fmla="*/ 821 w 946"/>
                  <a:gd name="T43" fmla="*/ 764 h 3117"/>
                  <a:gd name="T44" fmla="*/ 932 w 946"/>
                  <a:gd name="T45" fmla="*/ 609 h 3117"/>
                  <a:gd name="T46" fmla="*/ 880 w 946"/>
                  <a:gd name="T47" fmla="*/ 602 h 3117"/>
                  <a:gd name="T48" fmla="*/ 585 w 946"/>
                  <a:gd name="T49" fmla="*/ 734 h 3117"/>
                  <a:gd name="T50" fmla="*/ 577 w 946"/>
                  <a:gd name="T51" fmla="*/ 675 h 3117"/>
                  <a:gd name="T52" fmla="*/ 607 w 946"/>
                  <a:gd name="T53" fmla="*/ 557 h 3117"/>
                  <a:gd name="T54" fmla="*/ 511 w 946"/>
                  <a:gd name="T55" fmla="*/ 616 h 3117"/>
                  <a:gd name="T56" fmla="*/ 503 w 946"/>
                  <a:gd name="T57" fmla="*/ 218 h 3117"/>
                  <a:gd name="T58" fmla="*/ 548 w 946"/>
                  <a:gd name="T59" fmla="*/ 129 h 3117"/>
                  <a:gd name="T60" fmla="*/ 407 w 946"/>
                  <a:gd name="T61" fmla="*/ 11 h 3117"/>
                  <a:gd name="T62" fmla="*/ 422 w 946"/>
                  <a:gd name="T63" fmla="*/ 594 h 3117"/>
                  <a:gd name="T64" fmla="*/ 393 w 946"/>
                  <a:gd name="T65" fmla="*/ 579 h 3117"/>
                  <a:gd name="T66" fmla="*/ 348 w 946"/>
                  <a:gd name="T67" fmla="*/ 631 h 3117"/>
                  <a:gd name="T68" fmla="*/ 378 w 946"/>
                  <a:gd name="T69" fmla="*/ 860 h 3117"/>
                  <a:gd name="T70" fmla="*/ 304 w 946"/>
                  <a:gd name="T71" fmla="*/ 956 h 3117"/>
                  <a:gd name="T72" fmla="*/ 260 w 946"/>
                  <a:gd name="T73" fmla="*/ 1074 h 3117"/>
                  <a:gd name="T74" fmla="*/ 186 w 946"/>
                  <a:gd name="T75" fmla="*/ 1377 h 3117"/>
                  <a:gd name="T76" fmla="*/ 156 w 946"/>
                  <a:gd name="T77" fmla="*/ 1525 h 3117"/>
                  <a:gd name="T78" fmla="*/ 105 w 946"/>
                  <a:gd name="T79" fmla="*/ 1621 h 3117"/>
                  <a:gd name="T80" fmla="*/ 171 w 946"/>
                  <a:gd name="T81" fmla="*/ 1768 h 3117"/>
                  <a:gd name="T82" fmla="*/ 141 w 946"/>
                  <a:gd name="T83" fmla="*/ 1953 h 3117"/>
                  <a:gd name="T84" fmla="*/ 105 w 946"/>
                  <a:gd name="T85" fmla="*/ 2182 h 3117"/>
                  <a:gd name="T86" fmla="*/ 193 w 946"/>
                  <a:gd name="T87" fmla="*/ 2426 h 3117"/>
                  <a:gd name="T88" fmla="*/ 319 w 946"/>
                  <a:gd name="T89" fmla="*/ 2551 h 3117"/>
                  <a:gd name="T90" fmla="*/ 562 w 946"/>
                  <a:gd name="T91" fmla="*/ 2669 h 3117"/>
                  <a:gd name="T92" fmla="*/ 474 w 946"/>
                  <a:gd name="T93" fmla="*/ 2758 h 3117"/>
                  <a:gd name="T94" fmla="*/ 562 w 946"/>
                  <a:gd name="T95" fmla="*/ 2906 h 3117"/>
                  <a:gd name="T96" fmla="*/ 555 w 946"/>
                  <a:gd name="T97" fmla="*/ 3038 h 3117"/>
                  <a:gd name="T98" fmla="*/ 717 w 946"/>
                  <a:gd name="T99" fmla="*/ 3068 h 3117"/>
                  <a:gd name="T100" fmla="*/ 850 w 946"/>
                  <a:gd name="T101" fmla="*/ 3031 h 3117"/>
                  <a:gd name="T102" fmla="*/ 799 w 946"/>
                  <a:gd name="T103" fmla="*/ 2920 h 3117"/>
                  <a:gd name="T104" fmla="*/ 836 w 946"/>
                  <a:gd name="T105" fmla="*/ 2832 h 3117"/>
                  <a:gd name="T106" fmla="*/ 813 w 946"/>
                  <a:gd name="T107" fmla="*/ 2706 h 3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46" h="3117">
                    <a:moveTo>
                      <a:pt x="813" y="2706"/>
                    </a:moveTo>
                    <a:cubicBezTo>
                      <a:pt x="811" y="2679"/>
                      <a:pt x="812" y="2652"/>
                      <a:pt x="806" y="2625"/>
                    </a:cubicBezTo>
                    <a:cubicBezTo>
                      <a:pt x="804" y="2616"/>
                      <a:pt x="793" y="2612"/>
                      <a:pt x="791" y="2603"/>
                    </a:cubicBezTo>
                    <a:cubicBezTo>
                      <a:pt x="785" y="2579"/>
                      <a:pt x="791" y="2553"/>
                      <a:pt x="784" y="2529"/>
                    </a:cubicBezTo>
                    <a:cubicBezTo>
                      <a:pt x="776" y="2504"/>
                      <a:pt x="754" y="2485"/>
                      <a:pt x="740" y="2462"/>
                    </a:cubicBezTo>
                    <a:cubicBezTo>
                      <a:pt x="752" y="2424"/>
                      <a:pt x="745" y="2389"/>
                      <a:pt x="732" y="2352"/>
                    </a:cubicBezTo>
                    <a:cubicBezTo>
                      <a:pt x="727" y="2337"/>
                      <a:pt x="717" y="2307"/>
                      <a:pt x="717" y="2307"/>
                    </a:cubicBezTo>
                    <a:cubicBezTo>
                      <a:pt x="723" y="2253"/>
                      <a:pt x="719" y="2230"/>
                      <a:pt x="747" y="2189"/>
                    </a:cubicBezTo>
                    <a:cubicBezTo>
                      <a:pt x="764" y="2120"/>
                      <a:pt x="760" y="2104"/>
                      <a:pt x="769" y="2012"/>
                    </a:cubicBezTo>
                    <a:cubicBezTo>
                      <a:pt x="772" y="1987"/>
                      <a:pt x="783" y="1987"/>
                      <a:pt x="799" y="1968"/>
                    </a:cubicBezTo>
                    <a:cubicBezTo>
                      <a:pt x="816" y="1948"/>
                      <a:pt x="821" y="1923"/>
                      <a:pt x="836" y="1901"/>
                    </a:cubicBezTo>
                    <a:cubicBezTo>
                      <a:pt x="849" y="1859"/>
                      <a:pt x="877" y="1805"/>
                      <a:pt x="902" y="1768"/>
                    </a:cubicBezTo>
                    <a:cubicBezTo>
                      <a:pt x="914" y="1718"/>
                      <a:pt x="940" y="1640"/>
                      <a:pt x="880" y="1621"/>
                    </a:cubicBezTo>
                    <a:cubicBezTo>
                      <a:pt x="873" y="1616"/>
                      <a:pt x="867" y="1604"/>
                      <a:pt x="858" y="1606"/>
                    </a:cubicBezTo>
                    <a:cubicBezTo>
                      <a:pt x="841" y="1609"/>
                      <a:pt x="831" y="1669"/>
                      <a:pt x="828" y="1680"/>
                    </a:cubicBezTo>
                    <a:cubicBezTo>
                      <a:pt x="824" y="1734"/>
                      <a:pt x="827" y="1821"/>
                      <a:pt x="762" y="1842"/>
                    </a:cubicBezTo>
                    <a:cubicBezTo>
                      <a:pt x="738" y="1891"/>
                      <a:pt x="756" y="1858"/>
                      <a:pt x="717" y="1916"/>
                    </a:cubicBezTo>
                    <a:cubicBezTo>
                      <a:pt x="707" y="1931"/>
                      <a:pt x="688" y="1960"/>
                      <a:pt x="688" y="1960"/>
                    </a:cubicBezTo>
                    <a:cubicBezTo>
                      <a:pt x="672" y="2010"/>
                      <a:pt x="695" y="1954"/>
                      <a:pt x="658" y="1997"/>
                    </a:cubicBezTo>
                    <a:cubicBezTo>
                      <a:pt x="646" y="2010"/>
                      <a:pt x="639" y="2027"/>
                      <a:pt x="629" y="2042"/>
                    </a:cubicBezTo>
                    <a:cubicBezTo>
                      <a:pt x="583" y="2114"/>
                      <a:pt x="615" y="2242"/>
                      <a:pt x="540" y="2293"/>
                    </a:cubicBezTo>
                    <a:cubicBezTo>
                      <a:pt x="491" y="2260"/>
                      <a:pt x="520" y="2201"/>
                      <a:pt x="533" y="2152"/>
                    </a:cubicBezTo>
                    <a:cubicBezTo>
                      <a:pt x="538" y="2037"/>
                      <a:pt x="540" y="1942"/>
                      <a:pt x="570" y="1835"/>
                    </a:cubicBezTo>
                    <a:cubicBezTo>
                      <a:pt x="561" y="1794"/>
                      <a:pt x="558" y="1783"/>
                      <a:pt x="518" y="1798"/>
                    </a:cubicBezTo>
                    <a:cubicBezTo>
                      <a:pt x="511" y="1820"/>
                      <a:pt x="503" y="1842"/>
                      <a:pt x="496" y="1864"/>
                    </a:cubicBezTo>
                    <a:cubicBezTo>
                      <a:pt x="496" y="1869"/>
                      <a:pt x="502" y="2017"/>
                      <a:pt x="452" y="1938"/>
                    </a:cubicBezTo>
                    <a:cubicBezTo>
                      <a:pt x="422" y="1983"/>
                      <a:pt x="465" y="2031"/>
                      <a:pt x="437" y="2064"/>
                    </a:cubicBezTo>
                    <a:cubicBezTo>
                      <a:pt x="429" y="2074"/>
                      <a:pt x="412" y="2069"/>
                      <a:pt x="400" y="2071"/>
                    </a:cubicBezTo>
                    <a:cubicBezTo>
                      <a:pt x="410" y="2123"/>
                      <a:pt x="417" y="2106"/>
                      <a:pt x="444" y="2145"/>
                    </a:cubicBezTo>
                    <a:cubicBezTo>
                      <a:pt x="439" y="2305"/>
                      <a:pt x="497" y="2375"/>
                      <a:pt x="378" y="2352"/>
                    </a:cubicBezTo>
                    <a:cubicBezTo>
                      <a:pt x="342" y="2327"/>
                      <a:pt x="360" y="2344"/>
                      <a:pt x="326" y="2293"/>
                    </a:cubicBezTo>
                    <a:cubicBezTo>
                      <a:pt x="321" y="2285"/>
                      <a:pt x="311" y="2270"/>
                      <a:pt x="311" y="2270"/>
                    </a:cubicBezTo>
                    <a:cubicBezTo>
                      <a:pt x="301" y="2237"/>
                      <a:pt x="300" y="2222"/>
                      <a:pt x="274" y="2197"/>
                    </a:cubicBezTo>
                    <a:cubicBezTo>
                      <a:pt x="279" y="2108"/>
                      <a:pt x="284" y="2020"/>
                      <a:pt x="289" y="1931"/>
                    </a:cubicBezTo>
                    <a:cubicBezTo>
                      <a:pt x="290" y="1918"/>
                      <a:pt x="305" y="1895"/>
                      <a:pt x="311" y="1886"/>
                    </a:cubicBezTo>
                    <a:cubicBezTo>
                      <a:pt x="321" y="1871"/>
                      <a:pt x="341" y="1842"/>
                      <a:pt x="341" y="1842"/>
                    </a:cubicBezTo>
                    <a:cubicBezTo>
                      <a:pt x="366" y="1764"/>
                      <a:pt x="335" y="1693"/>
                      <a:pt x="393" y="1635"/>
                    </a:cubicBezTo>
                    <a:cubicBezTo>
                      <a:pt x="411" y="1580"/>
                      <a:pt x="385" y="1646"/>
                      <a:pt x="422" y="1598"/>
                    </a:cubicBezTo>
                    <a:cubicBezTo>
                      <a:pt x="427" y="1592"/>
                      <a:pt x="426" y="1583"/>
                      <a:pt x="429" y="1576"/>
                    </a:cubicBezTo>
                    <a:cubicBezTo>
                      <a:pt x="441" y="1553"/>
                      <a:pt x="451" y="1535"/>
                      <a:pt x="459" y="1510"/>
                    </a:cubicBezTo>
                    <a:cubicBezTo>
                      <a:pt x="454" y="1398"/>
                      <a:pt x="453" y="1385"/>
                      <a:pt x="437" y="1303"/>
                    </a:cubicBezTo>
                    <a:cubicBezTo>
                      <a:pt x="451" y="1196"/>
                      <a:pt x="448" y="1095"/>
                      <a:pt x="481" y="993"/>
                    </a:cubicBezTo>
                    <a:cubicBezTo>
                      <a:pt x="489" y="944"/>
                      <a:pt x="486" y="930"/>
                      <a:pt x="525" y="904"/>
                    </a:cubicBezTo>
                    <a:cubicBezTo>
                      <a:pt x="577" y="761"/>
                      <a:pt x="682" y="771"/>
                      <a:pt x="821" y="764"/>
                    </a:cubicBezTo>
                    <a:cubicBezTo>
                      <a:pt x="839" y="752"/>
                      <a:pt x="863" y="748"/>
                      <a:pt x="880" y="734"/>
                    </a:cubicBezTo>
                    <a:cubicBezTo>
                      <a:pt x="907" y="711"/>
                      <a:pt x="920" y="642"/>
                      <a:pt x="932" y="609"/>
                    </a:cubicBezTo>
                    <a:cubicBezTo>
                      <a:pt x="929" y="573"/>
                      <a:pt x="946" y="479"/>
                      <a:pt x="887" y="498"/>
                    </a:cubicBezTo>
                    <a:cubicBezTo>
                      <a:pt x="885" y="533"/>
                      <a:pt x="888" y="568"/>
                      <a:pt x="880" y="602"/>
                    </a:cubicBezTo>
                    <a:cubicBezTo>
                      <a:pt x="864" y="668"/>
                      <a:pt x="784" y="672"/>
                      <a:pt x="732" y="683"/>
                    </a:cubicBezTo>
                    <a:cubicBezTo>
                      <a:pt x="688" y="713"/>
                      <a:pt x="637" y="726"/>
                      <a:pt x="585" y="734"/>
                    </a:cubicBezTo>
                    <a:cubicBezTo>
                      <a:pt x="579" y="736"/>
                      <a:pt x="539" y="758"/>
                      <a:pt x="548" y="720"/>
                    </a:cubicBezTo>
                    <a:cubicBezTo>
                      <a:pt x="552" y="703"/>
                      <a:pt x="562" y="685"/>
                      <a:pt x="577" y="675"/>
                    </a:cubicBezTo>
                    <a:cubicBezTo>
                      <a:pt x="592" y="665"/>
                      <a:pt x="621" y="646"/>
                      <a:pt x="621" y="646"/>
                    </a:cubicBezTo>
                    <a:cubicBezTo>
                      <a:pt x="634" y="610"/>
                      <a:pt x="656" y="575"/>
                      <a:pt x="607" y="557"/>
                    </a:cubicBezTo>
                    <a:cubicBezTo>
                      <a:pt x="581" y="575"/>
                      <a:pt x="581" y="591"/>
                      <a:pt x="555" y="609"/>
                    </a:cubicBezTo>
                    <a:cubicBezTo>
                      <a:pt x="538" y="634"/>
                      <a:pt x="525" y="660"/>
                      <a:pt x="511" y="616"/>
                    </a:cubicBezTo>
                    <a:cubicBezTo>
                      <a:pt x="521" y="555"/>
                      <a:pt x="541" y="495"/>
                      <a:pt x="503" y="439"/>
                    </a:cubicBezTo>
                    <a:cubicBezTo>
                      <a:pt x="477" y="357"/>
                      <a:pt x="487" y="397"/>
                      <a:pt x="503" y="218"/>
                    </a:cubicBezTo>
                    <a:cubicBezTo>
                      <a:pt x="504" y="202"/>
                      <a:pt x="509" y="186"/>
                      <a:pt x="518" y="173"/>
                    </a:cubicBezTo>
                    <a:cubicBezTo>
                      <a:pt x="528" y="158"/>
                      <a:pt x="548" y="129"/>
                      <a:pt x="548" y="129"/>
                    </a:cubicBezTo>
                    <a:cubicBezTo>
                      <a:pt x="534" y="87"/>
                      <a:pt x="519" y="40"/>
                      <a:pt x="474" y="26"/>
                    </a:cubicBezTo>
                    <a:cubicBezTo>
                      <a:pt x="448" y="8"/>
                      <a:pt x="438" y="0"/>
                      <a:pt x="407" y="11"/>
                    </a:cubicBezTo>
                    <a:cubicBezTo>
                      <a:pt x="394" y="52"/>
                      <a:pt x="408" y="87"/>
                      <a:pt x="429" y="122"/>
                    </a:cubicBezTo>
                    <a:cubicBezTo>
                      <a:pt x="427" y="279"/>
                      <a:pt x="431" y="437"/>
                      <a:pt x="422" y="594"/>
                    </a:cubicBezTo>
                    <a:cubicBezTo>
                      <a:pt x="422" y="602"/>
                      <a:pt x="407" y="606"/>
                      <a:pt x="400" y="602"/>
                    </a:cubicBezTo>
                    <a:cubicBezTo>
                      <a:pt x="393" y="598"/>
                      <a:pt x="398" y="585"/>
                      <a:pt x="393" y="579"/>
                    </a:cubicBezTo>
                    <a:cubicBezTo>
                      <a:pt x="385" y="569"/>
                      <a:pt x="360" y="561"/>
                      <a:pt x="348" y="557"/>
                    </a:cubicBezTo>
                    <a:cubicBezTo>
                      <a:pt x="339" y="586"/>
                      <a:pt x="333" y="593"/>
                      <a:pt x="348" y="631"/>
                    </a:cubicBezTo>
                    <a:cubicBezTo>
                      <a:pt x="354" y="648"/>
                      <a:pt x="378" y="675"/>
                      <a:pt x="378" y="675"/>
                    </a:cubicBezTo>
                    <a:cubicBezTo>
                      <a:pt x="396" y="735"/>
                      <a:pt x="408" y="800"/>
                      <a:pt x="378" y="860"/>
                    </a:cubicBezTo>
                    <a:cubicBezTo>
                      <a:pt x="364" y="888"/>
                      <a:pt x="361" y="878"/>
                      <a:pt x="341" y="904"/>
                    </a:cubicBezTo>
                    <a:cubicBezTo>
                      <a:pt x="328" y="921"/>
                      <a:pt x="304" y="956"/>
                      <a:pt x="304" y="956"/>
                    </a:cubicBezTo>
                    <a:cubicBezTo>
                      <a:pt x="296" y="982"/>
                      <a:pt x="283" y="1004"/>
                      <a:pt x="274" y="1030"/>
                    </a:cubicBezTo>
                    <a:cubicBezTo>
                      <a:pt x="269" y="1045"/>
                      <a:pt x="260" y="1074"/>
                      <a:pt x="260" y="1074"/>
                    </a:cubicBezTo>
                    <a:cubicBezTo>
                      <a:pt x="255" y="1139"/>
                      <a:pt x="273" y="1188"/>
                      <a:pt x="223" y="1222"/>
                    </a:cubicBezTo>
                    <a:cubicBezTo>
                      <a:pt x="204" y="1273"/>
                      <a:pt x="202" y="1325"/>
                      <a:pt x="186" y="1377"/>
                    </a:cubicBezTo>
                    <a:cubicBezTo>
                      <a:pt x="183" y="1429"/>
                      <a:pt x="188" y="1481"/>
                      <a:pt x="178" y="1532"/>
                    </a:cubicBezTo>
                    <a:cubicBezTo>
                      <a:pt x="176" y="1540"/>
                      <a:pt x="163" y="1529"/>
                      <a:pt x="156" y="1525"/>
                    </a:cubicBezTo>
                    <a:cubicBezTo>
                      <a:pt x="118" y="1504"/>
                      <a:pt x="116" y="1499"/>
                      <a:pt x="90" y="1473"/>
                    </a:cubicBezTo>
                    <a:cubicBezTo>
                      <a:pt x="0" y="1494"/>
                      <a:pt x="52" y="1586"/>
                      <a:pt x="105" y="1621"/>
                    </a:cubicBezTo>
                    <a:cubicBezTo>
                      <a:pt x="181" y="1736"/>
                      <a:pt x="92" y="1586"/>
                      <a:pt x="141" y="1724"/>
                    </a:cubicBezTo>
                    <a:cubicBezTo>
                      <a:pt x="147" y="1741"/>
                      <a:pt x="171" y="1768"/>
                      <a:pt x="171" y="1768"/>
                    </a:cubicBezTo>
                    <a:cubicBezTo>
                      <a:pt x="188" y="1820"/>
                      <a:pt x="160" y="1860"/>
                      <a:pt x="149" y="1909"/>
                    </a:cubicBezTo>
                    <a:cubicBezTo>
                      <a:pt x="146" y="1924"/>
                      <a:pt x="145" y="1939"/>
                      <a:pt x="141" y="1953"/>
                    </a:cubicBezTo>
                    <a:cubicBezTo>
                      <a:pt x="137" y="1968"/>
                      <a:pt x="127" y="1997"/>
                      <a:pt x="127" y="1997"/>
                    </a:cubicBezTo>
                    <a:cubicBezTo>
                      <a:pt x="122" y="2083"/>
                      <a:pt x="118" y="2112"/>
                      <a:pt x="105" y="2182"/>
                    </a:cubicBezTo>
                    <a:cubicBezTo>
                      <a:pt x="108" y="2220"/>
                      <a:pt x="106" y="2353"/>
                      <a:pt x="127" y="2389"/>
                    </a:cubicBezTo>
                    <a:cubicBezTo>
                      <a:pt x="136" y="2404"/>
                      <a:pt x="179" y="2416"/>
                      <a:pt x="193" y="2426"/>
                    </a:cubicBezTo>
                    <a:cubicBezTo>
                      <a:pt x="202" y="2449"/>
                      <a:pt x="205" y="2486"/>
                      <a:pt x="215" y="2507"/>
                    </a:cubicBezTo>
                    <a:cubicBezTo>
                      <a:pt x="231" y="2540"/>
                      <a:pt x="289" y="2545"/>
                      <a:pt x="319" y="2551"/>
                    </a:cubicBezTo>
                    <a:cubicBezTo>
                      <a:pt x="347" y="2640"/>
                      <a:pt x="476" y="2539"/>
                      <a:pt x="540" y="2603"/>
                    </a:cubicBezTo>
                    <a:cubicBezTo>
                      <a:pt x="548" y="2625"/>
                      <a:pt x="562" y="2669"/>
                      <a:pt x="562" y="2669"/>
                    </a:cubicBezTo>
                    <a:cubicBezTo>
                      <a:pt x="552" y="2770"/>
                      <a:pt x="580" y="2734"/>
                      <a:pt x="496" y="2750"/>
                    </a:cubicBezTo>
                    <a:cubicBezTo>
                      <a:pt x="488" y="2751"/>
                      <a:pt x="481" y="2755"/>
                      <a:pt x="474" y="2758"/>
                    </a:cubicBezTo>
                    <a:cubicBezTo>
                      <a:pt x="491" y="2830"/>
                      <a:pt x="531" y="2761"/>
                      <a:pt x="570" y="2817"/>
                    </a:cubicBezTo>
                    <a:cubicBezTo>
                      <a:pt x="567" y="2847"/>
                      <a:pt x="567" y="2877"/>
                      <a:pt x="562" y="2906"/>
                    </a:cubicBezTo>
                    <a:cubicBezTo>
                      <a:pt x="559" y="2921"/>
                      <a:pt x="548" y="2950"/>
                      <a:pt x="548" y="2950"/>
                    </a:cubicBezTo>
                    <a:cubicBezTo>
                      <a:pt x="550" y="2979"/>
                      <a:pt x="530" y="3022"/>
                      <a:pt x="555" y="3038"/>
                    </a:cubicBezTo>
                    <a:cubicBezTo>
                      <a:pt x="594" y="3064"/>
                      <a:pt x="649" y="3037"/>
                      <a:pt x="695" y="3046"/>
                    </a:cubicBezTo>
                    <a:cubicBezTo>
                      <a:pt x="705" y="3048"/>
                      <a:pt x="710" y="3061"/>
                      <a:pt x="717" y="3068"/>
                    </a:cubicBezTo>
                    <a:cubicBezTo>
                      <a:pt x="735" y="3117"/>
                      <a:pt x="771" y="3095"/>
                      <a:pt x="821" y="3090"/>
                    </a:cubicBezTo>
                    <a:cubicBezTo>
                      <a:pt x="858" y="3081"/>
                      <a:pt x="866" y="3069"/>
                      <a:pt x="850" y="3031"/>
                    </a:cubicBezTo>
                    <a:cubicBezTo>
                      <a:pt x="840" y="3007"/>
                      <a:pt x="791" y="2979"/>
                      <a:pt x="791" y="2979"/>
                    </a:cubicBezTo>
                    <a:cubicBezTo>
                      <a:pt x="794" y="2959"/>
                      <a:pt x="789" y="2937"/>
                      <a:pt x="799" y="2920"/>
                    </a:cubicBezTo>
                    <a:cubicBezTo>
                      <a:pt x="808" y="2905"/>
                      <a:pt x="843" y="2891"/>
                      <a:pt x="843" y="2891"/>
                    </a:cubicBezTo>
                    <a:cubicBezTo>
                      <a:pt x="841" y="2871"/>
                      <a:pt x="843" y="2850"/>
                      <a:pt x="836" y="2832"/>
                    </a:cubicBezTo>
                    <a:cubicBezTo>
                      <a:pt x="818" y="2788"/>
                      <a:pt x="806" y="2847"/>
                      <a:pt x="806" y="2795"/>
                    </a:cubicBezTo>
                    <a:cubicBezTo>
                      <a:pt x="806" y="2765"/>
                      <a:pt x="811" y="2736"/>
                      <a:pt x="813" y="2706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5" name="Freeform 595">
                <a:extLst>
                  <a:ext uri="{FF2B5EF4-FFF2-40B4-BE49-F238E27FC236}">
                    <a16:creationId xmlns:a16="http://schemas.microsoft.com/office/drawing/2014/main" id="{86A2C63B-488B-4786-9DFA-F0D5FC451A12}"/>
                  </a:ext>
                </a:extLst>
              </p:cNvPr>
              <p:cNvSpPr>
                <a:spLocks/>
              </p:cNvSpPr>
              <p:nvPr/>
            </p:nvSpPr>
            <p:spPr bwMode="auto">
              <a:xfrm rot="1892375">
                <a:off x="3552" y="1440"/>
                <a:ext cx="109" cy="234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6" name="Freeform 596">
                <a:extLst>
                  <a:ext uri="{FF2B5EF4-FFF2-40B4-BE49-F238E27FC236}">
                    <a16:creationId xmlns:a16="http://schemas.microsoft.com/office/drawing/2014/main" id="{4AAFD0FE-64CC-4B68-B0A7-DF761D8B33A4}"/>
                  </a:ext>
                </a:extLst>
              </p:cNvPr>
              <p:cNvSpPr>
                <a:spLocks/>
              </p:cNvSpPr>
              <p:nvPr/>
            </p:nvSpPr>
            <p:spPr bwMode="auto">
              <a:xfrm rot="-2155195">
                <a:off x="3312" y="624"/>
                <a:ext cx="96" cy="290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7" name="Freeform 597">
                <a:extLst>
                  <a:ext uri="{FF2B5EF4-FFF2-40B4-BE49-F238E27FC236}">
                    <a16:creationId xmlns:a16="http://schemas.microsoft.com/office/drawing/2014/main" id="{BBA93092-CCD9-4B76-A094-DE2C68218FC9}"/>
                  </a:ext>
                </a:extLst>
              </p:cNvPr>
              <p:cNvSpPr>
                <a:spLocks/>
              </p:cNvSpPr>
              <p:nvPr/>
            </p:nvSpPr>
            <p:spPr bwMode="auto">
              <a:xfrm rot="-1923442">
                <a:off x="3024" y="912"/>
                <a:ext cx="240" cy="232"/>
              </a:xfrm>
              <a:custGeom>
                <a:avLst/>
                <a:gdLst>
                  <a:gd name="T0" fmla="*/ 717 w 1308"/>
                  <a:gd name="T1" fmla="*/ 930 h 1266"/>
                  <a:gd name="T2" fmla="*/ 665 w 1308"/>
                  <a:gd name="T3" fmla="*/ 841 h 1266"/>
                  <a:gd name="T4" fmla="*/ 584 w 1308"/>
                  <a:gd name="T5" fmla="*/ 671 h 1266"/>
                  <a:gd name="T6" fmla="*/ 480 w 1308"/>
                  <a:gd name="T7" fmla="*/ 494 h 1266"/>
                  <a:gd name="T8" fmla="*/ 355 w 1308"/>
                  <a:gd name="T9" fmla="*/ 420 h 1266"/>
                  <a:gd name="T10" fmla="*/ 170 w 1308"/>
                  <a:gd name="T11" fmla="*/ 324 h 1266"/>
                  <a:gd name="T12" fmla="*/ 104 w 1308"/>
                  <a:gd name="T13" fmla="*/ 191 h 1266"/>
                  <a:gd name="T14" fmla="*/ 45 w 1308"/>
                  <a:gd name="T15" fmla="*/ 140 h 1266"/>
                  <a:gd name="T16" fmla="*/ 119 w 1308"/>
                  <a:gd name="T17" fmla="*/ 140 h 1266"/>
                  <a:gd name="T18" fmla="*/ 200 w 1308"/>
                  <a:gd name="T19" fmla="*/ 191 h 1266"/>
                  <a:gd name="T20" fmla="*/ 229 w 1308"/>
                  <a:gd name="T21" fmla="*/ 147 h 1266"/>
                  <a:gd name="T22" fmla="*/ 318 w 1308"/>
                  <a:gd name="T23" fmla="*/ 228 h 1266"/>
                  <a:gd name="T24" fmla="*/ 288 w 1308"/>
                  <a:gd name="T25" fmla="*/ 265 h 1266"/>
                  <a:gd name="T26" fmla="*/ 517 w 1308"/>
                  <a:gd name="T27" fmla="*/ 413 h 1266"/>
                  <a:gd name="T28" fmla="*/ 584 w 1308"/>
                  <a:gd name="T29" fmla="*/ 442 h 1266"/>
                  <a:gd name="T30" fmla="*/ 532 w 1308"/>
                  <a:gd name="T31" fmla="*/ 250 h 1266"/>
                  <a:gd name="T32" fmla="*/ 665 w 1308"/>
                  <a:gd name="T33" fmla="*/ 287 h 1266"/>
                  <a:gd name="T34" fmla="*/ 680 w 1308"/>
                  <a:gd name="T35" fmla="*/ 620 h 1266"/>
                  <a:gd name="T36" fmla="*/ 724 w 1308"/>
                  <a:gd name="T37" fmla="*/ 686 h 1266"/>
                  <a:gd name="T38" fmla="*/ 805 w 1308"/>
                  <a:gd name="T39" fmla="*/ 841 h 1266"/>
                  <a:gd name="T40" fmla="*/ 820 w 1308"/>
                  <a:gd name="T41" fmla="*/ 922 h 1266"/>
                  <a:gd name="T42" fmla="*/ 894 w 1308"/>
                  <a:gd name="T43" fmla="*/ 428 h 1266"/>
                  <a:gd name="T44" fmla="*/ 820 w 1308"/>
                  <a:gd name="T45" fmla="*/ 317 h 1266"/>
                  <a:gd name="T46" fmla="*/ 702 w 1308"/>
                  <a:gd name="T47" fmla="*/ 29 h 1266"/>
                  <a:gd name="T48" fmla="*/ 709 w 1308"/>
                  <a:gd name="T49" fmla="*/ 14 h 1266"/>
                  <a:gd name="T50" fmla="*/ 813 w 1308"/>
                  <a:gd name="T51" fmla="*/ 125 h 1266"/>
                  <a:gd name="T52" fmla="*/ 894 w 1308"/>
                  <a:gd name="T53" fmla="*/ 265 h 1266"/>
                  <a:gd name="T54" fmla="*/ 946 w 1308"/>
                  <a:gd name="T55" fmla="*/ 457 h 1266"/>
                  <a:gd name="T56" fmla="*/ 975 w 1308"/>
                  <a:gd name="T57" fmla="*/ 649 h 1266"/>
                  <a:gd name="T58" fmla="*/ 1049 w 1308"/>
                  <a:gd name="T59" fmla="*/ 531 h 1266"/>
                  <a:gd name="T60" fmla="*/ 1079 w 1308"/>
                  <a:gd name="T61" fmla="*/ 398 h 1266"/>
                  <a:gd name="T62" fmla="*/ 1152 w 1308"/>
                  <a:gd name="T63" fmla="*/ 524 h 1266"/>
                  <a:gd name="T64" fmla="*/ 1256 w 1308"/>
                  <a:gd name="T65" fmla="*/ 494 h 1266"/>
                  <a:gd name="T66" fmla="*/ 1219 w 1308"/>
                  <a:gd name="T67" fmla="*/ 553 h 1266"/>
                  <a:gd name="T68" fmla="*/ 1056 w 1308"/>
                  <a:gd name="T69" fmla="*/ 634 h 1266"/>
                  <a:gd name="T70" fmla="*/ 1012 w 1308"/>
                  <a:gd name="T71" fmla="*/ 701 h 1266"/>
                  <a:gd name="T72" fmla="*/ 1034 w 1308"/>
                  <a:gd name="T73" fmla="*/ 797 h 1266"/>
                  <a:gd name="T74" fmla="*/ 975 w 1308"/>
                  <a:gd name="T75" fmla="*/ 878 h 1266"/>
                  <a:gd name="T76" fmla="*/ 1012 w 1308"/>
                  <a:gd name="T77" fmla="*/ 937 h 1266"/>
                  <a:gd name="T78" fmla="*/ 1064 w 1308"/>
                  <a:gd name="T79" fmla="*/ 885 h 1266"/>
                  <a:gd name="T80" fmla="*/ 1182 w 1308"/>
                  <a:gd name="T81" fmla="*/ 849 h 1266"/>
                  <a:gd name="T82" fmla="*/ 1204 w 1308"/>
                  <a:gd name="T83" fmla="*/ 730 h 1266"/>
                  <a:gd name="T84" fmla="*/ 1241 w 1308"/>
                  <a:gd name="T85" fmla="*/ 819 h 1266"/>
                  <a:gd name="T86" fmla="*/ 1241 w 1308"/>
                  <a:gd name="T87" fmla="*/ 863 h 1266"/>
                  <a:gd name="T88" fmla="*/ 1086 w 1308"/>
                  <a:gd name="T89" fmla="*/ 974 h 1266"/>
                  <a:gd name="T90" fmla="*/ 857 w 1308"/>
                  <a:gd name="T91" fmla="*/ 1166 h 1266"/>
                  <a:gd name="T92" fmla="*/ 746 w 1308"/>
                  <a:gd name="T93" fmla="*/ 1196 h 1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08" h="1266">
                    <a:moveTo>
                      <a:pt x="746" y="1196"/>
                    </a:moveTo>
                    <a:cubicBezTo>
                      <a:pt x="775" y="1112"/>
                      <a:pt x="765" y="1006"/>
                      <a:pt x="717" y="930"/>
                    </a:cubicBezTo>
                    <a:cubicBezTo>
                      <a:pt x="714" y="910"/>
                      <a:pt x="719" y="888"/>
                      <a:pt x="709" y="871"/>
                    </a:cubicBezTo>
                    <a:cubicBezTo>
                      <a:pt x="700" y="856"/>
                      <a:pt x="665" y="841"/>
                      <a:pt x="665" y="841"/>
                    </a:cubicBezTo>
                    <a:cubicBezTo>
                      <a:pt x="630" y="790"/>
                      <a:pt x="650" y="807"/>
                      <a:pt x="613" y="782"/>
                    </a:cubicBezTo>
                    <a:cubicBezTo>
                      <a:pt x="601" y="743"/>
                      <a:pt x="590" y="713"/>
                      <a:pt x="584" y="671"/>
                    </a:cubicBezTo>
                    <a:cubicBezTo>
                      <a:pt x="576" y="611"/>
                      <a:pt x="572" y="559"/>
                      <a:pt x="517" y="524"/>
                    </a:cubicBezTo>
                    <a:cubicBezTo>
                      <a:pt x="479" y="462"/>
                      <a:pt x="529" y="533"/>
                      <a:pt x="480" y="494"/>
                    </a:cubicBezTo>
                    <a:cubicBezTo>
                      <a:pt x="473" y="489"/>
                      <a:pt x="473" y="478"/>
                      <a:pt x="466" y="472"/>
                    </a:cubicBezTo>
                    <a:cubicBezTo>
                      <a:pt x="432" y="442"/>
                      <a:pt x="396" y="435"/>
                      <a:pt x="355" y="420"/>
                    </a:cubicBezTo>
                    <a:cubicBezTo>
                      <a:pt x="333" y="388"/>
                      <a:pt x="274" y="329"/>
                      <a:pt x="237" y="317"/>
                    </a:cubicBezTo>
                    <a:cubicBezTo>
                      <a:pt x="185" y="334"/>
                      <a:pt x="207" y="337"/>
                      <a:pt x="170" y="324"/>
                    </a:cubicBezTo>
                    <a:cubicBezTo>
                      <a:pt x="241" y="301"/>
                      <a:pt x="177" y="252"/>
                      <a:pt x="148" y="228"/>
                    </a:cubicBezTo>
                    <a:cubicBezTo>
                      <a:pt x="91" y="180"/>
                      <a:pt x="159" y="228"/>
                      <a:pt x="104" y="191"/>
                    </a:cubicBezTo>
                    <a:cubicBezTo>
                      <a:pt x="99" y="184"/>
                      <a:pt x="96" y="175"/>
                      <a:pt x="89" y="169"/>
                    </a:cubicBezTo>
                    <a:cubicBezTo>
                      <a:pt x="76" y="158"/>
                      <a:pt x="45" y="140"/>
                      <a:pt x="45" y="140"/>
                    </a:cubicBezTo>
                    <a:cubicBezTo>
                      <a:pt x="10" y="88"/>
                      <a:pt x="0" y="105"/>
                      <a:pt x="37" y="81"/>
                    </a:cubicBezTo>
                    <a:cubicBezTo>
                      <a:pt x="76" y="93"/>
                      <a:pt x="87" y="119"/>
                      <a:pt x="119" y="140"/>
                    </a:cubicBezTo>
                    <a:cubicBezTo>
                      <a:pt x="132" y="160"/>
                      <a:pt x="132" y="167"/>
                      <a:pt x="155" y="177"/>
                    </a:cubicBezTo>
                    <a:cubicBezTo>
                      <a:pt x="169" y="183"/>
                      <a:pt x="200" y="191"/>
                      <a:pt x="200" y="191"/>
                    </a:cubicBezTo>
                    <a:cubicBezTo>
                      <a:pt x="207" y="189"/>
                      <a:pt x="218" y="190"/>
                      <a:pt x="222" y="184"/>
                    </a:cubicBezTo>
                    <a:cubicBezTo>
                      <a:pt x="229" y="174"/>
                      <a:pt x="217" y="152"/>
                      <a:pt x="229" y="147"/>
                    </a:cubicBezTo>
                    <a:cubicBezTo>
                      <a:pt x="246" y="140"/>
                      <a:pt x="305" y="178"/>
                      <a:pt x="325" y="184"/>
                    </a:cubicBezTo>
                    <a:cubicBezTo>
                      <a:pt x="323" y="199"/>
                      <a:pt x="325" y="215"/>
                      <a:pt x="318" y="228"/>
                    </a:cubicBezTo>
                    <a:cubicBezTo>
                      <a:pt x="314" y="236"/>
                      <a:pt x="302" y="236"/>
                      <a:pt x="296" y="243"/>
                    </a:cubicBezTo>
                    <a:cubicBezTo>
                      <a:pt x="291" y="249"/>
                      <a:pt x="291" y="258"/>
                      <a:pt x="288" y="265"/>
                    </a:cubicBezTo>
                    <a:cubicBezTo>
                      <a:pt x="346" y="303"/>
                      <a:pt x="383" y="344"/>
                      <a:pt x="451" y="369"/>
                    </a:cubicBezTo>
                    <a:cubicBezTo>
                      <a:pt x="471" y="398"/>
                      <a:pt x="483" y="404"/>
                      <a:pt x="517" y="413"/>
                    </a:cubicBezTo>
                    <a:cubicBezTo>
                      <a:pt x="524" y="418"/>
                      <a:pt x="531" y="424"/>
                      <a:pt x="539" y="428"/>
                    </a:cubicBezTo>
                    <a:cubicBezTo>
                      <a:pt x="553" y="434"/>
                      <a:pt x="584" y="442"/>
                      <a:pt x="584" y="442"/>
                    </a:cubicBezTo>
                    <a:cubicBezTo>
                      <a:pt x="577" y="382"/>
                      <a:pt x="586" y="361"/>
                      <a:pt x="539" y="332"/>
                    </a:cubicBezTo>
                    <a:cubicBezTo>
                      <a:pt x="521" y="275"/>
                      <a:pt x="522" y="302"/>
                      <a:pt x="532" y="250"/>
                    </a:cubicBezTo>
                    <a:cubicBezTo>
                      <a:pt x="569" y="263"/>
                      <a:pt x="572" y="290"/>
                      <a:pt x="584" y="324"/>
                    </a:cubicBezTo>
                    <a:cubicBezTo>
                      <a:pt x="623" y="265"/>
                      <a:pt x="596" y="278"/>
                      <a:pt x="665" y="287"/>
                    </a:cubicBezTo>
                    <a:cubicBezTo>
                      <a:pt x="659" y="327"/>
                      <a:pt x="649" y="360"/>
                      <a:pt x="635" y="398"/>
                    </a:cubicBezTo>
                    <a:cubicBezTo>
                      <a:pt x="638" y="452"/>
                      <a:pt x="618" y="578"/>
                      <a:pt x="680" y="620"/>
                    </a:cubicBezTo>
                    <a:cubicBezTo>
                      <a:pt x="691" y="636"/>
                      <a:pt x="706" y="648"/>
                      <a:pt x="717" y="664"/>
                    </a:cubicBezTo>
                    <a:cubicBezTo>
                      <a:pt x="721" y="670"/>
                      <a:pt x="720" y="679"/>
                      <a:pt x="724" y="686"/>
                    </a:cubicBezTo>
                    <a:cubicBezTo>
                      <a:pt x="733" y="701"/>
                      <a:pt x="754" y="730"/>
                      <a:pt x="754" y="730"/>
                    </a:cubicBezTo>
                    <a:cubicBezTo>
                      <a:pt x="770" y="784"/>
                      <a:pt x="764" y="800"/>
                      <a:pt x="805" y="841"/>
                    </a:cubicBezTo>
                    <a:cubicBezTo>
                      <a:pt x="808" y="858"/>
                      <a:pt x="810" y="876"/>
                      <a:pt x="813" y="893"/>
                    </a:cubicBezTo>
                    <a:cubicBezTo>
                      <a:pt x="815" y="903"/>
                      <a:pt x="816" y="931"/>
                      <a:pt x="820" y="922"/>
                    </a:cubicBezTo>
                    <a:cubicBezTo>
                      <a:pt x="855" y="840"/>
                      <a:pt x="821" y="830"/>
                      <a:pt x="887" y="767"/>
                    </a:cubicBezTo>
                    <a:cubicBezTo>
                      <a:pt x="890" y="680"/>
                      <a:pt x="908" y="529"/>
                      <a:pt x="894" y="428"/>
                    </a:cubicBezTo>
                    <a:cubicBezTo>
                      <a:pt x="893" y="420"/>
                      <a:pt x="891" y="412"/>
                      <a:pt x="887" y="405"/>
                    </a:cubicBezTo>
                    <a:cubicBezTo>
                      <a:pt x="868" y="370"/>
                      <a:pt x="842" y="349"/>
                      <a:pt x="820" y="317"/>
                    </a:cubicBezTo>
                    <a:cubicBezTo>
                      <a:pt x="801" y="259"/>
                      <a:pt x="813" y="198"/>
                      <a:pt x="798" y="140"/>
                    </a:cubicBezTo>
                    <a:cubicBezTo>
                      <a:pt x="787" y="98"/>
                      <a:pt x="738" y="48"/>
                      <a:pt x="702" y="29"/>
                    </a:cubicBezTo>
                    <a:cubicBezTo>
                      <a:pt x="697" y="22"/>
                      <a:pt x="683" y="15"/>
                      <a:pt x="687" y="7"/>
                    </a:cubicBezTo>
                    <a:cubicBezTo>
                      <a:pt x="690" y="0"/>
                      <a:pt x="702" y="12"/>
                      <a:pt x="709" y="14"/>
                    </a:cubicBezTo>
                    <a:cubicBezTo>
                      <a:pt x="761" y="28"/>
                      <a:pt x="718" y="14"/>
                      <a:pt x="761" y="29"/>
                    </a:cubicBezTo>
                    <a:cubicBezTo>
                      <a:pt x="784" y="63"/>
                      <a:pt x="783" y="95"/>
                      <a:pt x="813" y="125"/>
                    </a:cubicBezTo>
                    <a:cubicBezTo>
                      <a:pt x="823" y="156"/>
                      <a:pt x="841" y="176"/>
                      <a:pt x="864" y="199"/>
                    </a:cubicBezTo>
                    <a:cubicBezTo>
                      <a:pt x="873" y="223"/>
                      <a:pt x="886" y="241"/>
                      <a:pt x="894" y="265"/>
                    </a:cubicBezTo>
                    <a:cubicBezTo>
                      <a:pt x="897" y="312"/>
                      <a:pt x="885" y="365"/>
                      <a:pt x="909" y="405"/>
                    </a:cubicBezTo>
                    <a:cubicBezTo>
                      <a:pt x="920" y="423"/>
                      <a:pt x="946" y="457"/>
                      <a:pt x="946" y="457"/>
                    </a:cubicBezTo>
                    <a:cubicBezTo>
                      <a:pt x="948" y="524"/>
                      <a:pt x="943" y="591"/>
                      <a:pt x="953" y="657"/>
                    </a:cubicBezTo>
                    <a:cubicBezTo>
                      <a:pt x="954" y="665"/>
                      <a:pt x="969" y="655"/>
                      <a:pt x="975" y="649"/>
                    </a:cubicBezTo>
                    <a:cubicBezTo>
                      <a:pt x="984" y="640"/>
                      <a:pt x="985" y="604"/>
                      <a:pt x="990" y="597"/>
                    </a:cubicBezTo>
                    <a:cubicBezTo>
                      <a:pt x="1007" y="573"/>
                      <a:pt x="1027" y="551"/>
                      <a:pt x="1049" y="531"/>
                    </a:cubicBezTo>
                    <a:cubicBezTo>
                      <a:pt x="1062" y="519"/>
                      <a:pt x="1093" y="501"/>
                      <a:pt x="1093" y="501"/>
                    </a:cubicBezTo>
                    <a:cubicBezTo>
                      <a:pt x="1107" y="464"/>
                      <a:pt x="1100" y="431"/>
                      <a:pt x="1079" y="398"/>
                    </a:cubicBezTo>
                    <a:cubicBezTo>
                      <a:pt x="1129" y="382"/>
                      <a:pt x="1131" y="407"/>
                      <a:pt x="1145" y="450"/>
                    </a:cubicBezTo>
                    <a:cubicBezTo>
                      <a:pt x="1147" y="475"/>
                      <a:pt x="1140" y="502"/>
                      <a:pt x="1152" y="524"/>
                    </a:cubicBezTo>
                    <a:cubicBezTo>
                      <a:pt x="1157" y="533"/>
                      <a:pt x="1172" y="519"/>
                      <a:pt x="1182" y="516"/>
                    </a:cubicBezTo>
                    <a:cubicBezTo>
                      <a:pt x="1207" y="509"/>
                      <a:pt x="1231" y="502"/>
                      <a:pt x="1256" y="494"/>
                    </a:cubicBezTo>
                    <a:cubicBezTo>
                      <a:pt x="1266" y="496"/>
                      <a:pt x="1280" y="492"/>
                      <a:pt x="1285" y="501"/>
                    </a:cubicBezTo>
                    <a:cubicBezTo>
                      <a:pt x="1308" y="539"/>
                      <a:pt x="1232" y="551"/>
                      <a:pt x="1219" y="553"/>
                    </a:cubicBezTo>
                    <a:cubicBezTo>
                      <a:pt x="1160" y="593"/>
                      <a:pt x="1179" y="593"/>
                      <a:pt x="1101" y="605"/>
                    </a:cubicBezTo>
                    <a:cubicBezTo>
                      <a:pt x="1086" y="615"/>
                      <a:pt x="1067" y="620"/>
                      <a:pt x="1056" y="634"/>
                    </a:cubicBezTo>
                    <a:cubicBezTo>
                      <a:pt x="1051" y="640"/>
                      <a:pt x="1053" y="650"/>
                      <a:pt x="1049" y="657"/>
                    </a:cubicBezTo>
                    <a:cubicBezTo>
                      <a:pt x="1040" y="676"/>
                      <a:pt x="1027" y="686"/>
                      <a:pt x="1012" y="701"/>
                    </a:cubicBezTo>
                    <a:cubicBezTo>
                      <a:pt x="997" y="749"/>
                      <a:pt x="1050" y="740"/>
                      <a:pt x="1086" y="745"/>
                    </a:cubicBezTo>
                    <a:cubicBezTo>
                      <a:pt x="1073" y="784"/>
                      <a:pt x="1086" y="762"/>
                      <a:pt x="1034" y="797"/>
                    </a:cubicBezTo>
                    <a:cubicBezTo>
                      <a:pt x="1027" y="802"/>
                      <a:pt x="1012" y="812"/>
                      <a:pt x="1012" y="812"/>
                    </a:cubicBezTo>
                    <a:cubicBezTo>
                      <a:pt x="1000" y="851"/>
                      <a:pt x="1009" y="828"/>
                      <a:pt x="975" y="878"/>
                    </a:cubicBezTo>
                    <a:cubicBezTo>
                      <a:pt x="970" y="885"/>
                      <a:pt x="960" y="900"/>
                      <a:pt x="960" y="900"/>
                    </a:cubicBezTo>
                    <a:cubicBezTo>
                      <a:pt x="941" y="959"/>
                      <a:pt x="958" y="945"/>
                      <a:pt x="1012" y="937"/>
                    </a:cubicBezTo>
                    <a:cubicBezTo>
                      <a:pt x="1058" y="870"/>
                      <a:pt x="996" y="951"/>
                      <a:pt x="1049" y="908"/>
                    </a:cubicBezTo>
                    <a:cubicBezTo>
                      <a:pt x="1056" y="902"/>
                      <a:pt x="1057" y="891"/>
                      <a:pt x="1064" y="885"/>
                    </a:cubicBezTo>
                    <a:cubicBezTo>
                      <a:pt x="1081" y="871"/>
                      <a:pt x="1108" y="875"/>
                      <a:pt x="1130" y="871"/>
                    </a:cubicBezTo>
                    <a:cubicBezTo>
                      <a:pt x="1140" y="867"/>
                      <a:pt x="1176" y="855"/>
                      <a:pt x="1182" y="849"/>
                    </a:cubicBezTo>
                    <a:cubicBezTo>
                      <a:pt x="1193" y="838"/>
                      <a:pt x="1192" y="819"/>
                      <a:pt x="1197" y="804"/>
                    </a:cubicBezTo>
                    <a:cubicBezTo>
                      <a:pt x="1199" y="779"/>
                      <a:pt x="1196" y="753"/>
                      <a:pt x="1204" y="730"/>
                    </a:cubicBezTo>
                    <a:cubicBezTo>
                      <a:pt x="1207" y="723"/>
                      <a:pt x="1223" y="716"/>
                      <a:pt x="1226" y="723"/>
                    </a:cubicBezTo>
                    <a:cubicBezTo>
                      <a:pt x="1235" y="741"/>
                      <a:pt x="1231" y="814"/>
                      <a:pt x="1241" y="819"/>
                    </a:cubicBezTo>
                    <a:cubicBezTo>
                      <a:pt x="1261" y="829"/>
                      <a:pt x="1285" y="824"/>
                      <a:pt x="1307" y="826"/>
                    </a:cubicBezTo>
                    <a:cubicBezTo>
                      <a:pt x="1288" y="857"/>
                      <a:pt x="1276" y="855"/>
                      <a:pt x="1241" y="863"/>
                    </a:cubicBezTo>
                    <a:cubicBezTo>
                      <a:pt x="1209" y="911"/>
                      <a:pt x="1195" y="926"/>
                      <a:pt x="1145" y="959"/>
                    </a:cubicBezTo>
                    <a:cubicBezTo>
                      <a:pt x="1128" y="970"/>
                      <a:pt x="1105" y="968"/>
                      <a:pt x="1086" y="974"/>
                    </a:cubicBezTo>
                    <a:cubicBezTo>
                      <a:pt x="1045" y="1004"/>
                      <a:pt x="1000" y="1003"/>
                      <a:pt x="953" y="1018"/>
                    </a:cubicBezTo>
                    <a:cubicBezTo>
                      <a:pt x="907" y="1049"/>
                      <a:pt x="874" y="1113"/>
                      <a:pt x="857" y="1166"/>
                    </a:cubicBezTo>
                    <a:cubicBezTo>
                      <a:pt x="847" y="1266"/>
                      <a:pt x="848" y="1243"/>
                      <a:pt x="746" y="1233"/>
                    </a:cubicBezTo>
                    <a:cubicBezTo>
                      <a:pt x="737" y="1205"/>
                      <a:pt x="735" y="1217"/>
                      <a:pt x="746" y="1196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8" name="Freeform 598">
                <a:extLst>
                  <a:ext uri="{FF2B5EF4-FFF2-40B4-BE49-F238E27FC236}">
                    <a16:creationId xmlns:a16="http://schemas.microsoft.com/office/drawing/2014/main" id="{AF2507B4-7619-406D-B260-AF4BD8FCF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144"/>
                <a:ext cx="3191" cy="4043"/>
              </a:xfrm>
              <a:custGeom>
                <a:avLst/>
                <a:gdLst>
                  <a:gd name="T0" fmla="*/ 2496 w 3191"/>
                  <a:gd name="T1" fmla="*/ 3435 h 4043"/>
                  <a:gd name="T2" fmla="*/ 2430 w 3191"/>
                  <a:gd name="T3" fmla="*/ 2755 h 4043"/>
                  <a:gd name="T4" fmla="*/ 2356 w 3191"/>
                  <a:gd name="T5" fmla="*/ 2386 h 4043"/>
                  <a:gd name="T6" fmla="*/ 2172 w 3191"/>
                  <a:gd name="T7" fmla="*/ 2179 h 4043"/>
                  <a:gd name="T8" fmla="*/ 1898 w 3191"/>
                  <a:gd name="T9" fmla="*/ 2024 h 4043"/>
                  <a:gd name="T10" fmla="*/ 1640 w 3191"/>
                  <a:gd name="T11" fmla="*/ 1817 h 4043"/>
                  <a:gd name="T12" fmla="*/ 1404 w 3191"/>
                  <a:gd name="T13" fmla="*/ 1603 h 4043"/>
                  <a:gd name="T14" fmla="*/ 1005 w 3191"/>
                  <a:gd name="T15" fmla="*/ 1544 h 4043"/>
                  <a:gd name="T16" fmla="*/ 414 w 3191"/>
                  <a:gd name="T17" fmla="*/ 1574 h 4043"/>
                  <a:gd name="T18" fmla="*/ 311 w 3191"/>
                  <a:gd name="T19" fmla="*/ 1640 h 4043"/>
                  <a:gd name="T20" fmla="*/ 52 w 3191"/>
                  <a:gd name="T21" fmla="*/ 1780 h 4043"/>
                  <a:gd name="T22" fmla="*/ 259 w 3191"/>
                  <a:gd name="T23" fmla="*/ 1581 h 4043"/>
                  <a:gd name="T24" fmla="*/ 192 w 3191"/>
                  <a:gd name="T25" fmla="*/ 1485 h 4043"/>
                  <a:gd name="T26" fmla="*/ 355 w 3191"/>
                  <a:gd name="T27" fmla="*/ 1478 h 4043"/>
                  <a:gd name="T28" fmla="*/ 828 w 3191"/>
                  <a:gd name="T29" fmla="*/ 1456 h 4043"/>
                  <a:gd name="T30" fmla="*/ 872 w 3191"/>
                  <a:gd name="T31" fmla="*/ 1404 h 4043"/>
                  <a:gd name="T32" fmla="*/ 636 w 3191"/>
                  <a:gd name="T33" fmla="*/ 1293 h 4043"/>
                  <a:gd name="T34" fmla="*/ 325 w 3191"/>
                  <a:gd name="T35" fmla="*/ 1256 h 4043"/>
                  <a:gd name="T36" fmla="*/ 237 w 3191"/>
                  <a:gd name="T37" fmla="*/ 1293 h 4043"/>
                  <a:gd name="T38" fmla="*/ 119 w 3191"/>
                  <a:gd name="T39" fmla="*/ 1249 h 4043"/>
                  <a:gd name="T40" fmla="*/ 680 w 3191"/>
                  <a:gd name="T41" fmla="*/ 1219 h 4043"/>
                  <a:gd name="T42" fmla="*/ 761 w 3191"/>
                  <a:gd name="T43" fmla="*/ 1264 h 4043"/>
                  <a:gd name="T44" fmla="*/ 975 w 3191"/>
                  <a:gd name="T45" fmla="*/ 1360 h 4043"/>
                  <a:gd name="T46" fmla="*/ 1226 w 3191"/>
                  <a:gd name="T47" fmla="*/ 1264 h 4043"/>
                  <a:gd name="T48" fmla="*/ 931 w 3191"/>
                  <a:gd name="T49" fmla="*/ 983 h 4043"/>
                  <a:gd name="T50" fmla="*/ 798 w 3191"/>
                  <a:gd name="T51" fmla="*/ 584 h 4043"/>
                  <a:gd name="T52" fmla="*/ 842 w 3191"/>
                  <a:gd name="T53" fmla="*/ 532 h 4043"/>
                  <a:gd name="T54" fmla="*/ 1005 w 3191"/>
                  <a:gd name="T55" fmla="*/ 717 h 4043"/>
                  <a:gd name="T56" fmla="*/ 1042 w 3191"/>
                  <a:gd name="T57" fmla="*/ 902 h 4043"/>
                  <a:gd name="T58" fmla="*/ 1101 w 3191"/>
                  <a:gd name="T59" fmla="*/ 1005 h 4043"/>
                  <a:gd name="T60" fmla="*/ 1204 w 3191"/>
                  <a:gd name="T61" fmla="*/ 806 h 4043"/>
                  <a:gd name="T62" fmla="*/ 1271 w 3191"/>
                  <a:gd name="T63" fmla="*/ 894 h 4043"/>
                  <a:gd name="T64" fmla="*/ 1404 w 3191"/>
                  <a:gd name="T65" fmla="*/ 1345 h 4043"/>
                  <a:gd name="T66" fmla="*/ 1514 w 3191"/>
                  <a:gd name="T67" fmla="*/ 1463 h 4043"/>
                  <a:gd name="T68" fmla="*/ 1817 w 3191"/>
                  <a:gd name="T69" fmla="*/ 1566 h 4043"/>
                  <a:gd name="T70" fmla="*/ 1810 w 3191"/>
                  <a:gd name="T71" fmla="*/ 1382 h 4043"/>
                  <a:gd name="T72" fmla="*/ 1677 w 3191"/>
                  <a:gd name="T73" fmla="*/ 1094 h 4043"/>
                  <a:gd name="T74" fmla="*/ 1514 w 3191"/>
                  <a:gd name="T75" fmla="*/ 902 h 4043"/>
                  <a:gd name="T76" fmla="*/ 1404 w 3191"/>
                  <a:gd name="T77" fmla="*/ 636 h 4043"/>
                  <a:gd name="T78" fmla="*/ 1463 w 3191"/>
                  <a:gd name="T79" fmla="*/ 614 h 4043"/>
                  <a:gd name="T80" fmla="*/ 1559 w 3191"/>
                  <a:gd name="T81" fmla="*/ 688 h 4043"/>
                  <a:gd name="T82" fmla="*/ 1647 w 3191"/>
                  <a:gd name="T83" fmla="*/ 820 h 4043"/>
                  <a:gd name="T84" fmla="*/ 1773 w 3191"/>
                  <a:gd name="T85" fmla="*/ 1123 h 4043"/>
                  <a:gd name="T86" fmla="*/ 1817 w 3191"/>
                  <a:gd name="T87" fmla="*/ 1219 h 4043"/>
                  <a:gd name="T88" fmla="*/ 1810 w 3191"/>
                  <a:gd name="T89" fmla="*/ 761 h 4043"/>
                  <a:gd name="T90" fmla="*/ 1610 w 3191"/>
                  <a:gd name="T91" fmla="*/ 318 h 4043"/>
                  <a:gd name="T92" fmla="*/ 1418 w 3191"/>
                  <a:gd name="T93" fmla="*/ 45 h 4043"/>
                  <a:gd name="T94" fmla="*/ 1455 w 3191"/>
                  <a:gd name="T95" fmla="*/ 8 h 4043"/>
                  <a:gd name="T96" fmla="*/ 1647 w 3191"/>
                  <a:gd name="T97" fmla="*/ 60 h 4043"/>
                  <a:gd name="T98" fmla="*/ 1669 w 3191"/>
                  <a:gd name="T99" fmla="*/ 200 h 4043"/>
                  <a:gd name="T100" fmla="*/ 1743 w 3191"/>
                  <a:gd name="T101" fmla="*/ 481 h 4043"/>
                  <a:gd name="T102" fmla="*/ 1891 w 3191"/>
                  <a:gd name="T103" fmla="*/ 747 h 4043"/>
                  <a:gd name="T104" fmla="*/ 1965 w 3191"/>
                  <a:gd name="T105" fmla="*/ 1079 h 4043"/>
                  <a:gd name="T106" fmla="*/ 2094 w 3191"/>
                  <a:gd name="T107" fmla="*/ 1378 h 4043"/>
                  <a:gd name="T108" fmla="*/ 2245 w 3191"/>
                  <a:gd name="T109" fmla="*/ 1611 h 4043"/>
                  <a:gd name="T110" fmla="*/ 2585 w 3191"/>
                  <a:gd name="T111" fmla="*/ 1788 h 4043"/>
                  <a:gd name="T112" fmla="*/ 2688 w 3191"/>
                  <a:gd name="T113" fmla="*/ 1928 h 4043"/>
                  <a:gd name="T114" fmla="*/ 2799 w 3191"/>
                  <a:gd name="T115" fmla="*/ 2091 h 4043"/>
                  <a:gd name="T116" fmla="*/ 2947 w 3191"/>
                  <a:gd name="T117" fmla="*/ 2320 h 4043"/>
                  <a:gd name="T118" fmla="*/ 3006 w 3191"/>
                  <a:gd name="T119" fmla="*/ 2763 h 4043"/>
                  <a:gd name="T120" fmla="*/ 3072 w 3191"/>
                  <a:gd name="T121" fmla="*/ 3531 h 4043"/>
                  <a:gd name="T122" fmla="*/ 3191 w 3191"/>
                  <a:gd name="T123" fmla="*/ 3804 h 4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91" h="4043">
                    <a:moveTo>
                      <a:pt x="2386" y="3782"/>
                    </a:moveTo>
                    <a:cubicBezTo>
                      <a:pt x="2423" y="3725"/>
                      <a:pt x="2447" y="3669"/>
                      <a:pt x="2467" y="3604"/>
                    </a:cubicBezTo>
                    <a:cubicBezTo>
                      <a:pt x="2472" y="3517"/>
                      <a:pt x="2459" y="3493"/>
                      <a:pt x="2496" y="3435"/>
                    </a:cubicBezTo>
                    <a:cubicBezTo>
                      <a:pt x="2505" y="3379"/>
                      <a:pt x="2513" y="3329"/>
                      <a:pt x="2519" y="3272"/>
                    </a:cubicBezTo>
                    <a:cubicBezTo>
                      <a:pt x="2516" y="3144"/>
                      <a:pt x="2567" y="3000"/>
                      <a:pt x="2504" y="2888"/>
                    </a:cubicBezTo>
                    <a:cubicBezTo>
                      <a:pt x="2480" y="2846"/>
                      <a:pt x="2457" y="2795"/>
                      <a:pt x="2430" y="2755"/>
                    </a:cubicBezTo>
                    <a:cubicBezTo>
                      <a:pt x="2420" y="2740"/>
                      <a:pt x="2410" y="2726"/>
                      <a:pt x="2400" y="2711"/>
                    </a:cubicBezTo>
                    <a:cubicBezTo>
                      <a:pt x="2395" y="2704"/>
                      <a:pt x="2386" y="2689"/>
                      <a:pt x="2386" y="2689"/>
                    </a:cubicBezTo>
                    <a:cubicBezTo>
                      <a:pt x="2384" y="2639"/>
                      <a:pt x="2408" y="2463"/>
                      <a:pt x="2356" y="2386"/>
                    </a:cubicBezTo>
                    <a:cubicBezTo>
                      <a:pt x="2338" y="2331"/>
                      <a:pt x="2362" y="2399"/>
                      <a:pt x="2334" y="2342"/>
                    </a:cubicBezTo>
                    <a:cubicBezTo>
                      <a:pt x="2305" y="2285"/>
                      <a:pt x="2290" y="2230"/>
                      <a:pt x="2223" y="2209"/>
                    </a:cubicBezTo>
                    <a:cubicBezTo>
                      <a:pt x="2207" y="2198"/>
                      <a:pt x="2187" y="2192"/>
                      <a:pt x="2172" y="2179"/>
                    </a:cubicBezTo>
                    <a:cubicBezTo>
                      <a:pt x="2165" y="2173"/>
                      <a:pt x="2163" y="2163"/>
                      <a:pt x="2157" y="2157"/>
                    </a:cubicBezTo>
                    <a:cubicBezTo>
                      <a:pt x="2139" y="2139"/>
                      <a:pt x="2090" y="2105"/>
                      <a:pt x="2068" y="2098"/>
                    </a:cubicBezTo>
                    <a:cubicBezTo>
                      <a:pt x="2021" y="2051"/>
                      <a:pt x="1961" y="2041"/>
                      <a:pt x="1898" y="2024"/>
                    </a:cubicBezTo>
                    <a:cubicBezTo>
                      <a:pt x="1827" y="1976"/>
                      <a:pt x="1939" y="2048"/>
                      <a:pt x="1839" y="2002"/>
                    </a:cubicBezTo>
                    <a:cubicBezTo>
                      <a:pt x="1789" y="1979"/>
                      <a:pt x="1750" y="1936"/>
                      <a:pt x="1706" y="1906"/>
                    </a:cubicBezTo>
                    <a:cubicBezTo>
                      <a:pt x="1686" y="1874"/>
                      <a:pt x="1661" y="1849"/>
                      <a:pt x="1640" y="1817"/>
                    </a:cubicBezTo>
                    <a:cubicBezTo>
                      <a:pt x="1635" y="1810"/>
                      <a:pt x="1625" y="1795"/>
                      <a:pt x="1625" y="1795"/>
                    </a:cubicBezTo>
                    <a:cubicBezTo>
                      <a:pt x="1614" y="1759"/>
                      <a:pt x="1601" y="1734"/>
                      <a:pt x="1566" y="1721"/>
                    </a:cubicBezTo>
                    <a:cubicBezTo>
                      <a:pt x="1520" y="1653"/>
                      <a:pt x="1481" y="1631"/>
                      <a:pt x="1404" y="1603"/>
                    </a:cubicBezTo>
                    <a:cubicBezTo>
                      <a:pt x="1372" y="1572"/>
                      <a:pt x="1336" y="1536"/>
                      <a:pt x="1293" y="1522"/>
                    </a:cubicBezTo>
                    <a:cubicBezTo>
                      <a:pt x="1250" y="1493"/>
                      <a:pt x="1240" y="1501"/>
                      <a:pt x="1182" y="1507"/>
                    </a:cubicBezTo>
                    <a:cubicBezTo>
                      <a:pt x="1119" y="1524"/>
                      <a:pt x="1072" y="1538"/>
                      <a:pt x="1005" y="1544"/>
                    </a:cubicBezTo>
                    <a:cubicBezTo>
                      <a:pt x="741" y="1528"/>
                      <a:pt x="842" y="1539"/>
                      <a:pt x="702" y="1522"/>
                    </a:cubicBezTo>
                    <a:cubicBezTo>
                      <a:pt x="668" y="1524"/>
                      <a:pt x="633" y="1525"/>
                      <a:pt x="599" y="1529"/>
                    </a:cubicBezTo>
                    <a:cubicBezTo>
                      <a:pt x="537" y="1536"/>
                      <a:pt x="476" y="1563"/>
                      <a:pt x="414" y="1574"/>
                    </a:cubicBezTo>
                    <a:cubicBezTo>
                      <a:pt x="399" y="1584"/>
                      <a:pt x="380" y="1588"/>
                      <a:pt x="370" y="1603"/>
                    </a:cubicBezTo>
                    <a:cubicBezTo>
                      <a:pt x="365" y="1610"/>
                      <a:pt x="362" y="1619"/>
                      <a:pt x="355" y="1625"/>
                    </a:cubicBezTo>
                    <a:cubicBezTo>
                      <a:pt x="352" y="1627"/>
                      <a:pt x="314" y="1639"/>
                      <a:pt x="311" y="1640"/>
                    </a:cubicBezTo>
                    <a:cubicBezTo>
                      <a:pt x="271" y="1666"/>
                      <a:pt x="239" y="1681"/>
                      <a:pt x="200" y="1714"/>
                    </a:cubicBezTo>
                    <a:cubicBezTo>
                      <a:pt x="164" y="1744"/>
                      <a:pt x="160" y="1769"/>
                      <a:pt x="111" y="1780"/>
                    </a:cubicBezTo>
                    <a:cubicBezTo>
                      <a:pt x="78" y="1803"/>
                      <a:pt x="76" y="1817"/>
                      <a:pt x="52" y="1780"/>
                    </a:cubicBezTo>
                    <a:cubicBezTo>
                      <a:pt x="63" y="1751"/>
                      <a:pt x="74" y="1739"/>
                      <a:pt x="104" y="1729"/>
                    </a:cubicBezTo>
                    <a:cubicBezTo>
                      <a:pt x="121" y="1704"/>
                      <a:pt x="134" y="1694"/>
                      <a:pt x="163" y="1684"/>
                    </a:cubicBezTo>
                    <a:cubicBezTo>
                      <a:pt x="187" y="1649"/>
                      <a:pt x="224" y="1605"/>
                      <a:pt x="259" y="1581"/>
                    </a:cubicBezTo>
                    <a:cubicBezTo>
                      <a:pt x="270" y="1547"/>
                      <a:pt x="275" y="1534"/>
                      <a:pt x="237" y="1522"/>
                    </a:cubicBezTo>
                    <a:cubicBezTo>
                      <a:pt x="202" y="1534"/>
                      <a:pt x="169" y="1551"/>
                      <a:pt x="133" y="1559"/>
                    </a:cubicBezTo>
                    <a:cubicBezTo>
                      <a:pt x="68" y="1538"/>
                      <a:pt x="166" y="1491"/>
                      <a:pt x="192" y="1485"/>
                    </a:cubicBezTo>
                    <a:cubicBezTo>
                      <a:pt x="160" y="1463"/>
                      <a:pt x="119" y="1453"/>
                      <a:pt x="82" y="1441"/>
                    </a:cubicBezTo>
                    <a:cubicBezTo>
                      <a:pt x="0" y="1385"/>
                      <a:pt x="60" y="1405"/>
                      <a:pt x="156" y="1411"/>
                    </a:cubicBezTo>
                    <a:cubicBezTo>
                      <a:pt x="222" y="1435"/>
                      <a:pt x="287" y="1460"/>
                      <a:pt x="355" y="1478"/>
                    </a:cubicBezTo>
                    <a:cubicBezTo>
                      <a:pt x="416" y="1471"/>
                      <a:pt x="448" y="1484"/>
                      <a:pt x="429" y="1426"/>
                    </a:cubicBezTo>
                    <a:cubicBezTo>
                      <a:pt x="471" y="1413"/>
                      <a:pt x="478" y="1446"/>
                      <a:pt x="517" y="1448"/>
                    </a:cubicBezTo>
                    <a:cubicBezTo>
                      <a:pt x="621" y="1453"/>
                      <a:pt x="724" y="1453"/>
                      <a:pt x="828" y="1456"/>
                    </a:cubicBezTo>
                    <a:cubicBezTo>
                      <a:pt x="881" y="1473"/>
                      <a:pt x="867" y="1484"/>
                      <a:pt x="879" y="1448"/>
                    </a:cubicBezTo>
                    <a:cubicBezTo>
                      <a:pt x="882" y="1441"/>
                      <a:pt x="884" y="1433"/>
                      <a:pt x="887" y="1426"/>
                    </a:cubicBezTo>
                    <a:cubicBezTo>
                      <a:pt x="882" y="1419"/>
                      <a:pt x="879" y="1410"/>
                      <a:pt x="872" y="1404"/>
                    </a:cubicBezTo>
                    <a:cubicBezTo>
                      <a:pt x="859" y="1392"/>
                      <a:pt x="828" y="1374"/>
                      <a:pt x="828" y="1374"/>
                    </a:cubicBezTo>
                    <a:cubicBezTo>
                      <a:pt x="797" y="1329"/>
                      <a:pt x="761" y="1342"/>
                      <a:pt x="702" y="1337"/>
                    </a:cubicBezTo>
                    <a:cubicBezTo>
                      <a:pt x="673" y="1328"/>
                      <a:pt x="663" y="1306"/>
                      <a:pt x="636" y="1293"/>
                    </a:cubicBezTo>
                    <a:cubicBezTo>
                      <a:pt x="614" y="1282"/>
                      <a:pt x="561" y="1280"/>
                      <a:pt x="547" y="1278"/>
                    </a:cubicBezTo>
                    <a:cubicBezTo>
                      <a:pt x="517" y="1273"/>
                      <a:pt x="493" y="1263"/>
                      <a:pt x="466" y="1249"/>
                    </a:cubicBezTo>
                    <a:cubicBezTo>
                      <a:pt x="403" y="1258"/>
                      <a:pt x="392" y="1264"/>
                      <a:pt x="325" y="1256"/>
                    </a:cubicBezTo>
                    <a:cubicBezTo>
                      <a:pt x="308" y="1259"/>
                      <a:pt x="290" y="1257"/>
                      <a:pt x="274" y="1264"/>
                    </a:cubicBezTo>
                    <a:cubicBezTo>
                      <a:pt x="266" y="1268"/>
                      <a:pt x="266" y="1281"/>
                      <a:pt x="259" y="1286"/>
                    </a:cubicBezTo>
                    <a:cubicBezTo>
                      <a:pt x="253" y="1291"/>
                      <a:pt x="244" y="1291"/>
                      <a:pt x="237" y="1293"/>
                    </a:cubicBezTo>
                    <a:cubicBezTo>
                      <a:pt x="185" y="1291"/>
                      <a:pt x="133" y="1295"/>
                      <a:pt x="82" y="1286"/>
                    </a:cubicBezTo>
                    <a:cubicBezTo>
                      <a:pt x="74" y="1285"/>
                      <a:pt x="71" y="1271"/>
                      <a:pt x="74" y="1264"/>
                    </a:cubicBezTo>
                    <a:cubicBezTo>
                      <a:pt x="75" y="1262"/>
                      <a:pt x="118" y="1249"/>
                      <a:pt x="119" y="1249"/>
                    </a:cubicBezTo>
                    <a:cubicBezTo>
                      <a:pt x="158" y="1245"/>
                      <a:pt x="198" y="1244"/>
                      <a:pt x="237" y="1241"/>
                    </a:cubicBezTo>
                    <a:cubicBezTo>
                      <a:pt x="274" y="1232"/>
                      <a:pt x="308" y="1234"/>
                      <a:pt x="340" y="1212"/>
                    </a:cubicBezTo>
                    <a:cubicBezTo>
                      <a:pt x="483" y="1217"/>
                      <a:pt x="550" y="1228"/>
                      <a:pt x="680" y="1219"/>
                    </a:cubicBezTo>
                    <a:cubicBezTo>
                      <a:pt x="646" y="1169"/>
                      <a:pt x="633" y="1180"/>
                      <a:pt x="672" y="1168"/>
                    </a:cubicBezTo>
                    <a:cubicBezTo>
                      <a:pt x="687" y="1173"/>
                      <a:pt x="712" y="1167"/>
                      <a:pt x="717" y="1182"/>
                    </a:cubicBezTo>
                    <a:cubicBezTo>
                      <a:pt x="724" y="1203"/>
                      <a:pt x="729" y="1257"/>
                      <a:pt x="761" y="1264"/>
                    </a:cubicBezTo>
                    <a:cubicBezTo>
                      <a:pt x="788" y="1270"/>
                      <a:pt x="815" y="1269"/>
                      <a:pt x="842" y="1271"/>
                    </a:cubicBezTo>
                    <a:cubicBezTo>
                      <a:pt x="891" y="1287"/>
                      <a:pt x="839" y="1265"/>
                      <a:pt x="879" y="1300"/>
                    </a:cubicBezTo>
                    <a:cubicBezTo>
                      <a:pt x="901" y="1319"/>
                      <a:pt x="948" y="1348"/>
                      <a:pt x="975" y="1360"/>
                    </a:cubicBezTo>
                    <a:cubicBezTo>
                      <a:pt x="1043" y="1389"/>
                      <a:pt x="1116" y="1379"/>
                      <a:pt x="1189" y="1382"/>
                    </a:cubicBezTo>
                    <a:cubicBezTo>
                      <a:pt x="1229" y="1394"/>
                      <a:pt x="1227" y="1425"/>
                      <a:pt x="1241" y="1382"/>
                    </a:cubicBezTo>
                    <a:cubicBezTo>
                      <a:pt x="1238" y="1342"/>
                      <a:pt x="1251" y="1295"/>
                      <a:pt x="1226" y="1264"/>
                    </a:cubicBezTo>
                    <a:cubicBezTo>
                      <a:pt x="1192" y="1222"/>
                      <a:pt x="1133" y="1198"/>
                      <a:pt x="1093" y="1160"/>
                    </a:cubicBezTo>
                    <a:cubicBezTo>
                      <a:pt x="1078" y="1113"/>
                      <a:pt x="1041" y="1094"/>
                      <a:pt x="1005" y="1064"/>
                    </a:cubicBezTo>
                    <a:cubicBezTo>
                      <a:pt x="975" y="1039"/>
                      <a:pt x="963" y="1005"/>
                      <a:pt x="931" y="983"/>
                    </a:cubicBezTo>
                    <a:cubicBezTo>
                      <a:pt x="912" y="955"/>
                      <a:pt x="895" y="946"/>
                      <a:pt x="864" y="931"/>
                    </a:cubicBezTo>
                    <a:cubicBezTo>
                      <a:pt x="835" y="886"/>
                      <a:pt x="842" y="841"/>
                      <a:pt x="850" y="791"/>
                    </a:cubicBezTo>
                    <a:cubicBezTo>
                      <a:pt x="845" y="708"/>
                      <a:pt x="868" y="632"/>
                      <a:pt x="798" y="584"/>
                    </a:cubicBezTo>
                    <a:cubicBezTo>
                      <a:pt x="782" y="560"/>
                      <a:pt x="763" y="546"/>
                      <a:pt x="754" y="518"/>
                    </a:cubicBezTo>
                    <a:cubicBezTo>
                      <a:pt x="785" y="507"/>
                      <a:pt x="767" y="508"/>
                      <a:pt x="798" y="518"/>
                    </a:cubicBezTo>
                    <a:cubicBezTo>
                      <a:pt x="813" y="523"/>
                      <a:pt x="842" y="532"/>
                      <a:pt x="842" y="532"/>
                    </a:cubicBezTo>
                    <a:cubicBezTo>
                      <a:pt x="873" y="553"/>
                      <a:pt x="889" y="587"/>
                      <a:pt x="916" y="614"/>
                    </a:cubicBezTo>
                    <a:cubicBezTo>
                      <a:pt x="931" y="656"/>
                      <a:pt x="894" y="748"/>
                      <a:pt x="953" y="710"/>
                    </a:cubicBezTo>
                    <a:cubicBezTo>
                      <a:pt x="970" y="712"/>
                      <a:pt x="989" y="710"/>
                      <a:pt x="1005" y="717"/>
                    </a:cubicBezTo>
                    <a:cubicBezTo>
                      <a:pt x="1062" y="742"/>
                      <a:pt x="969" y="778"/>
                      <a:pt x="953" y="784"/>
                    </a:cubicBezTo>
                    <a:cubicBezTo>
                      <a:pt x="958" y="845"/>
                      <a:pt x="944" y="878"/>
                      <a:pt x="990" y="909"/>
                    </a:cubicBezTo>
                    <a:cubicBezTo>
                      <a:pt x="1007" y="907"/>
                      <a:pt x="1030" y="915"/>
                      <a:pt x="1042" y="902"/>
                    </a:cubicBezTo>
                    <a:cubicBezTo>
                      <a:pt x="1055" y="887"/>
                      <a:pt x="1042" y="861"/>
                      <a:pt x="1049" y="843"/>
                    </a:cubicBezTo>
                    <a:cubicBezTo>
                      <a:pt x="1052" y="835"/>
                      <a:pt x="1064" y="833"/>
                      <a:pt x="1071" y="828"/>
                    </a:cubicBezTo>
                    <a:cubicBezTo>
                      <a:pt x="1148" y="852"/>
                      <a:pt x="1087" y="826"/>
                      <a:pt x="1101" y="1005"/>
                    </a:cubicBezTo>
                    <a:cubicBezTo>
                      <a:pt x="1105" y="1057"/>
                      <a:pt x="1145" y="1063"/>
                      <a:pt x="1182" y="1086"/>
                    </a:cubicBezTo>
                    <a:cubicBezTo>
                      <a:pt x="1279" y="1055"/>
                      <a:pt x="1238" y="869"/>
                      <a:pt x="1167" y="820"/>
                    </a:cubicBezTo>
                    <a:cubicBezTo>
                      <a:pt x="1152" y="773"/>
                      <a:pt x="1180" y="790"/>
                      <a:pt x="1204" y="806"/>
                    </a:cubicBezTo>
                    <a:cubicBezTo>
                      <a:pt x="1224" y="836"/>
                      <a:pt x="1225" y="855"/>
                      <a:pt x="1263" y="843"/>
                    </a:cubicBezTo>
                    <a:cubicBezTo>
                      <a:pt x="1291" y="814"/>
                      <a:pt x="1298" y="811"/>
                      <a:pt x="1337" y="820"/>
                    </a:cubicBezTo>
                    <a:cubicBezTo>
                      <a:pt x="1285" y="855"/>
                      <a:pt x="1300" y="848"/>
                      <a:pt x="1271" y="894"/>
                    </a:cubicBezTo>
                    <a:cubicBezTo>
                      <a:pt x="1275" y="997"/>
                      <a:pt x="1248" y="1218"/>
                      <a:pt x="1359" y="1293"/>
                    </a:cubicBezTo>
                    <a:cubicBezTo>
                      <a:pt x="1376" y="1341"/>
                      <a:pt x="1353" y="1294"/>
                      <a:pt x="1389" y="1323"/>
                    </a:cubicBezTo>
                    <a:cubicBezTo>
                      <a:pt x="1396" y="1329"/>
                      <a:pt x="1398" y="1339"/>
                      <a:pt x="1404" y="1345"/>
                    </a:cubicBezTo>
                    <a:cubicBezTo>
                      <a:pt x="1410" y="1351"/>
                      <a:pt x="1419" y="1355"/>
                      <a:pt x="1426" y="1360"/>
                    </a:cubicBezTo>
                    <a:cubicBezTo>
                      <a:pt x="1437" y="1393"/>
                      <a:pt x="1475" y="1416"/>
                      <a:pt x="1500" y="1441"/>
                    </a:cubicBezTo>
                    <a:cubicBezTo>
                      <a:pt x="1506" y="1447"/>
                      <a:pt x="1507" y="1458"/>
                      <a:pt x="1514" y="1463"/>
                    </a:cubicBezTo>
                    <a:cubicBezTo>
                      <a:pt x="1529" y="1473"/>
                      <a:pt x="1549" y="1472"/>
                      <a:pt x="1566" y="1478"/>
                    </a:cubicBezTo>
                    <a:cubicBezTo>
                      <a:pt x="1610" y="1522"/>
                      <a:pt x="1650" y="1524"/>
                      <a:pt x="1714" y="1529"/>
                    </a:cubicBezTo>
                    <a:cubicBezTo>
                      <a:pt x="1750" y="1542"/>
                      <a:pt x="1780" y="1559"/>
                      <a:pt x="1817" y="1566"/>
                    </a:cubicBezTo>
                    <a:cubicBezTo>
                      <a:pt x="1832" y="1564"/>
                      <a:pt x="1856" y="1573"/>
                      <a:pt x="1861" y="1559"/>
                    </a:cubicBezTo>
                    <a:cubicBezTo>
                      <a:pt x="1872" y="1531"/>
                      <a:pt x="1858" y="1500"/>
                      <a:pt x="1854" y="1470"/>
                    </a:cubicBezTo>
                    <a:cubicBezTo>
                      <a:pt x="1850" y="1440"/>
                      <a:pt x="1823" y="1409"/>
                      <a:pt x="1810" y="1382"/>
                    </a:cubicBezTo>
                    <a:cubicBezTo>
                      <a:pt x="1779" y="1319"/>
                      <a:pt x="1796" y="1294"/>
                      <a:pt x="1728" y="1249"/>
                    </a:cubicBezTo>
                    <a:cubicBezTo>
                      <a:pt x="1718" y="1234"/>
                      <a:pt x="1701" y="1222"/>
                      <a:pt x="1699" y="1204"/>
                    </a:cubicBezTo>
                    <a:cubicBezTo>
                      <a:pt x="1697" y="1185"/>
                      <a:pt x="1695" y="1117"/>
                      <a:pt x="1677" y="1094"/>
                    </a:cubicBezTo>
                    <a:cubicBezTo>
                      <a:pt x="1664" y="1077"/>
                      <a:pt x="1647" y="1064"/>
                      <a:pt x="1632" y="1049"/>
                    </a:cubicBezTo>
                    <a:cubicBezTo>
                      <a:pt x="1543" y="960"/>
                      <a:pt x="1645" y="1034"/>
                      <a:pt x="1581" y="990"/>
                    </a:cubicBezTo>
                    <a:cubicBezTo>
                      <a:pt x="1559" y="958"/>
                      <a:pt x="1535" y="933"/>
                      <a:pt x="1514" y="902"/>
                    </a:cubicBezTo>
                    <a:cubicBezTo>
                      <a:pt x="1493" y="836"/>
                      <a:pt x="1498" y="873"/>
                      <a:pt x="1507" y="791"/>
                    </a:cubicBezTo>
                    <a:cubicBezTo>
                      <a:pt x="1501" y="732"/>
                      <a:pt x="1508" y="717"/>
                      <a:pt x="1463" y="688"/>
                    </a:cubicBezTo>
                    <a:cubicBezTo>
                      <a:pt x="1438" y="650"/>
                      <a:pt x="1456" y="670"/>
                      <a:pt x="1404" y="636"/>
                    </a:cubicBezTo>
                    <a:cubicBezTo>
                      <a:pt x="1395" y="630"/>
                      <a:pt x="1388" y="622"/>
                      <a:pt x="1381" y="614"/>
                    </a:cubicBezTo>
                    <a:cubicBezTo>
                      <a:pt x="1375" y="607"/>
                      <a:pt x="1359" y="596"/>
                      <a:pt x="1367" y="592"/>
                    </a:cubicBezTo>
                    <a:cubicBezTo>
                      <a:pt x="1382" y="584"/>
                      <a:pt x="1445" y="609"/>
                      <a:pt x="1463" y="614"/>
                    </a:cubicBezTo>
                    <a:cubicBezTo>
                      <a:pt x="1470" y="619"/>
                      <a:pt x="1480" y="621"/>
                      <a:pt x="1485" y="628"/>
                    </a:cubicBezTo>
                    <a:cubicBezTo>
                      <a:pt x="1490" y="634"/>
                      <a:pt x="1486" y="645"/>
                      <a:pt x="1492" y="651"/>
                    </a:cubicBezTo>
                    <a:cubicBezTo>
                      <a:pt x="1516" y="675"/>
                      <a:pt x="1532" y="679"/>
                      <a:pt x="1559" y="688"/>
                    </a:cubicBezTo>
                    <a:cubicBezTo>
                      <a:pt x="1578" y="749"/>
                      <a:pt x="1571" y="717"/>
                      <a:pt x="1581" y="784"/>
                    </a:cubicBezTo>
                    <a:cubicBezTo>
                      <a:pt x="1584" y="783"/>
                      <a:pt x="1646" y="766"/>
                      <a:pt x="1655" y="784"/>
                    </a:cubicBezTo>
                    <a:cubicBezTo>
                      <a:pt x="1660" y="795"/>
                      <a:pt x="1650" y="808"/>
                      <a:pt x="1647" y="820"/>
                    </a:cubicBezTo>
                    <a:cubicBezTo>
                      <a:pt x="1650" y="864"/>
                      <a:pt x="1626" y="964"/>
                      <a:pt x="1684" y="983"/>
                    </a:cubicBezTo>
                    <a:cubicBezTo>
                      <a:pt x="1703" y="1035"/>
                      <a:pt x="1694" y="1045"/>
                      <a:pt x="1743" y="1079"/>
                    </a:cubicBezTo>
                    <a:cubicBezTo>
                      <a:pt x="1753" y="1094"/>
                      <a:pt x="1767" y="1106"/>
                      <a:pt x="1773" y="1123"/>
                    </a:cubicBezTo>
                    <a:cubicBezTo>
                      <a:pt x="1778" y="1138"/>
                      <a:pt x="1783" y="1153"/>
                      <a:pt x="1788" y="1168"/>
                    </a:cubicBezTo>
                    <a:cubicBezTo>
                      <a:pt x="1792" y="1180"/>
                      <a:pt x="1789" y="1193"/>
                      <a:pt x="1795" y="1204"/>
                    </a:cubicBezTo>
                    <a:cubicBezTo>
                      <a:pt x="1799" y="1212"/>
                      <a:pt x="1810" y="1214"/>
                      <a:pt x="1817" y="1219"/>
                    </a:cubicBezTo>
                    <a:cubicBezTo>
                      <a:pt x="1823" y="1173"/>
                      <a:pt x="1831" y="1129"/>
                      <a:pt x="1847" y="1086"/>
                    </a:cubicBezTo>
                    <a:cubicBezTo>
                      <a:pt x="1844" y="993"/>
                      <a:pt x="1846" y="899"/>
                      <a:pt x="1839" y="806"/>
                    </a:cubicBezTo>
                    <a:cubicBezTo>
                      <a:pt x="1838" y="788"/>
                      <a:pt x="1818" y="777"/>
                      <a:pt x="1810" y="761"/>
                    </a:cubicBezTo>
                    <a:cubicBezTo>
                      <a:pt x="1774" y="687"/>
                      <a:pt x="1711" y="629"/>
                      <a:pt x="1684" y="555"/>
                    </a:cubicBezTo>
                    <a:cubicBezTo>
                      <a:pt x="1679" y="460"/>
                      <a:pt x="1704" y="429"/>
                      <a:pt x="1640" y="385"/>
                    </a:cubicBezTo>
                    <a:cubicBezTo>
                      <a:pt x="1631" y="360"/>
                      <a:pt x="1625" y="340"/>
                      <a:pt x="1610" y="318"/>
                    </a:cubicBezTo>
                    <a:cubicBezTo>
                      <a:pt x="1592" y="263"/>
                      <a:pt x="1602" y="220"/>
                      <a:pt x="1551" y="185"/>
                    </a:cubicBezTo>
                    <a:cubicBezTo>
                      <a:pt x="1523" y="144"/>
                      <a:pt x="1477" y="132"/>
                      <a:pt x="1448" y="89"/>
                    </a:cubicBezTo>
                    <a:cubicBezTo>
                      <a:pt x="1438" y="74"/>
                      <a:pt x="1428" y="60"/>
                      <a:pt x="1418" y="45"/>
                    </a:cubicBezTo>
                    <a:cubicBezTo>
                      <a:pt x="1413" y="38"/>
                      <a:pt x="1409" y="30"/>
                      <a:pt x="1404" y="23"/>
                    </a:cubicBezTo>
                    <a:cubicBezTo>
                      <a:pt x="1399" y="16"/>
                      <a:pt x="1380" y="0"/>
                      <a:pt x="1389" y="1"/>
                    </a:cubicBezTo>
                    <a:cubicBezTo>
                      <a:pt x="1411" y="3"/>
                      <a:pt x="1433" y="6"/>
                      <a:pt x="1455" y="8"/>
                    </a:cubicBezTo>
                    <a:cubicBezTo>
                      <a:pt x="1508" y="27"/>
                      <a:pt x="1470" y="68"/>
                      <a:pt x="1500" y="97"/>
                    </a:cubicBezTo>
                    <a:cubicBezTo>
                      <a:pt x="1528" y="124"/>
                      <a:pt x="1581" y="146"/>
                      <a:pt x="1618" y="156"/>
                    </a:cubicBezTo>
                    <a:cubicBezTo>
                      <a:pt x="1677" y="196"/>
                      <a:pt x="1611" y="161"/>
                      <a:pt x="1647" y="60"/>
                    </a:cubicBezTo>
                    <a:cubicBezTo>
                      <a:pt x="1649" y="56"/>
                      <a:pt x="1695" y="73"/>
                      <a:pt x="1699" y="75"/>
                    </a:cubicBezTo>
                    <a:cubicBezTo>
                      <a:pt x="1709" y="107"/>
                      <a:pt x="1714" y="113"/>
                      <a:pt x="1699" y="156"/>
                    </a:cubicBezTo>
                    <a:cubicBezTo>
                      <a:pt x="1693" y="173"/>
                      <a:pt x="1669" y="200"/>
                      <a:pt x="1669" y="200"/>
                    </a:cubicBezTo>
                    <a:cubicBezTo>
                      <a:pt x="1653" y="251"/>
                      <a:pt x="1647" y="249"/>
                      <a:pt x="1662" y="311"/>
                    </a:cubicBezTo>
                    <a:cubicBezTo>
                      <a:pt x="1668" y="336"/>
                      <a:pt x="1721" y="363"/>
                      <a:pt x="1721" y="363"/>
                    </a:cubicBezTo>
                    <a:cubicBezTo>
                      <a:pt x="1730" y="402"/>
                      <a:pt x="1731" y="442"/>
                      <a:pt x="1743" y="481"/>
                    </a:cubicBezTo>
                    <a:cubicBezTo>
                      <a:pt x="1752" y="548"/>
                      <a:pt x="1769" y="606"/>
                      <a:pt x="1839" y="628"/>
                    </a:cubicBezTo>
                    <a:cubicBezTo>
                      <a:pt x="1850" y="644"/>
                      <a:pt x="1867" y="656"/>
                      <a:pt x="1876" y="673"/>
                    </a:cubicBezTo>
                    <a:cubicBezTo>
                      <a:pt x="1881" y="683"/>
                      <a:pt x="1887" y="736"/>
                      <a:pt x="1891" y="747"/>
                    </a:cubicBezTo>
                    <a:cubicBezTo>
                      <a:pt x="1893" y="753"/>
                      <a:pt x="1927" y="797"/>
                      <a:pt x="1928" y="798"/>
                    </a:cubicBezTo>
                    <a:cubicBezTo>
                      <a:pt x="1937" y="827"/>
                      <a:pt x="1941" y="854"/>
                      <a:pt x="1957" y="880"/>
                    </a:cubicBezTo>
                    <a:cubicBezTo>
                      <a:pt x="1960" y="946"/>
                      <a:pt x="1958" y="1013"/>
                      <a:pt x="1965" y="1079"/>
                    </a:cubicBezTo>
                    <a:cubicBezTo>
                      <a:pt x="1967" y="1095"/>
                      <a:pt x="1980" y="1108"/>
                      <a:pt x="1987" y="1123"/>
                    </a:cubicBezTo>
                    <a:cubicBezTo>
                      <a:pt x="1991" y="1131"/>
                      <a:pt x="2002" y="1145"/>
                      <a:pt x="2002" y="1145"/>
                    </a:cubicBezTo>
                    <a:cubicBezTo>
                      <a:pt x="2033" y="1223"/>
                      <a:pt x="2064" y="1300"/>
                      <a:pt x="2094" y="1378"/>
                    </a:cubicBezTo>
                    <a:cubicBezTo>
                      <a:pt x="2113" y="1428"/>
                      <a:pt x="2125" y="1484"/>
                      <a:pt x="2172" y="1515"/>
                    </a:cubicBezTo>
                    <a:cubicBezTo>
                      <a:pt x="2178" y="1534"/>
                      <a:pt x="2183" y="1566"/>
                      <a:pt x="2201" y="1581"/>
                    </a:cubicBezTo>
                    <a:cubicBezTo>
                      <a:pt x="2214" y="1593"/>
                      <a:pt x="2245" y="1611"/>
                      <a:pt x="2245" y="1611"/>
                    </a:cubicBezTo>
                    <a:cubicBezTo>
                      <a:pt x="2297" y="1577"/>
                      <a:pt x="2337" y="1609"/>
                      <a:pt x="2386" y="1625"/>
                    </a:cubicBezTo>
                    <a:cubicBezTo>
                      <a:pt x="2418" y="1650"/>
                      <a:pt x="2435" y="1687"/>
                      <a:pt x="2474" y="1699"/>
                    </a:cubicBezTo>
                    <a:cubicBezTo>
                      <a:pt x="2512" y="1728"/>
                      <a:pt x="2551" y="1754"/>
                      <a:pt x="2585" y="1788"/>
                    </a:cubicBezTo>
                    <a:cubicBezTo>
                      <a:pt x="2597" y="1827"/>
                      <a:pt x="2588" y="1804"/>
                      <a:pt x="2622" y="1854"/>
                    </a:cubicBezTo>
                    <a:cubicBezTo>
                      <a:pt x="2627" y="1861"/>
                      <a:pt x="2637" y="1876"/>
                      <a:pt x="2637" y="1876"/>
                    </a:cubicBezTo>
                    <a:cubicBezTo>
                      <a:pt x="2648" y="1922"/>
                      <a:pt x="2652" y="1903"/>
                      <a:pt x="2688" y="1928"/>
                    </a:cubicBezTo>
                    <a:cubicBezTo>
                      <a:pt x="2709" y="1970"/>
                      <a:pt x="2737" y="2007"/>
                      <a:pt x="2762" y="2046"/>
                    </a:cubicBezTo>
                    <a:cubicBezTo>
                      <a:pt x="2768" y="2055"/>
                      <a:pt x="2770" y="2067"/>
                      <a:pt x="2777" y="2076"/>
                    </a:cubicBezTo>
                    <a:cubicBezTo>
                      <a:pt x="2783" y="2083"/>
                      <a:pt x="2793" y="2085"/>
                      <a:pt x="2799" y="2091"/>
                    </a:cubicBezTo>
                    <a:cubicBezTo>
                      <a:pt x="2808" y="2100"/>
                      <a:pt x="2814" y="2110"/>
                      <a:pt x="2821" y="2120"/>
                    </a:cubicBezTo>
                    <a:cubicBezTo>
                      <a:pt x="2853" y="2165"/>
                      <a:pt x="2878" y="2214"/>
                      <a:pt x="2917" y="2253"/>
                    </a:cubicBezTo>
                    <a:cubicBezTo>
                      <a:pt x="2926" y="2277"/>
                      <a:pt x="2939" y="2295"/>
                      <a:pt x="2947" y="2320"/>
                    </a:cubicBezTo>
                    <a:cubicBezTo>
                      <a:pt x="2949" y="2413"/>
                      <a:pt x="2950" y="2507"/>
                      <a:pt x="2954" y="2600"/>
                    </a:cubicBezTo>
                    <a:cubicBezTo>
                      <a:pt x="2955" y="2630"/>
                      <a:pt x="2963" y="2675"/>
                      <a:pt x="2976" y="2704"/>
                    </a:cubicBezTo>
                    <a:cubicBezTo>
                      <a:pt x="2985" y="2724"/>
                      <a:pt x="3006" y="2763"/>
                      <a:pt x="3006" y="2763"/>
                    </a:cubicBezTo>
                    <a:cubicBezTo>
                      <a:pt x="3011" y="2801"/>
                      <a:pt x="3020" y="2830"/>
                      <a:pt x="3028" y="2866"/>
                    </a:cubicBezTo>
                    <a:cubicBezTo>
                      <a:pt x="3031" y="3048"/>
                      <a:pt x="3031" y="3230"/>
                      <a:pt x="3036" y="3412"/>
                    </a:cubicBezTo>
                    <a:cubicBezTo>
                      <a:pt x="3037" y="3437"/>
                      <a:pt x="3059" y="3512"/>
                      <a:pt x="3072" y="3531"/>
                    </a:cubicBezTo>
                    <a:cubicBezTo>
                      <a:pt x="3082" y="3546"/>
                      <a:pt x="3102" y="3575"/>
                      <a:pt x="3102" y="3575"/>
                    </a:cubicBezTo>
                    <a:cubicBezTo>
                      <a:pt x="3116" y="3620"/>
                      <a:pt x="3127" y="3676"/>
                      <a:pt x="3154" y="3715"/>
                    </a:cubicBezTo>
                    <a:cubicBezTo>
                      <a:pt x="3164" y="3746"/>
                      <a:pt x="3180" y="3773"/>
                      <a:pt x="3191" y="3804"/>
                    </a:cubicBezTo>
                    <a:cubicBezTo>
                      <a:pt x="2950" y="3902"/>
                      <a:pt x="2220" y="4043"/>
                      <a:pt x="2393" y="3789"/>
                    </a:cubicBezTo>
                    <a:cubicBezTo>
                      <a:pt x="2384" y="3762"/>
                      <a:pt x="2386" y="3759"/>
                      <a:pt x="2386" y="378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9" name="Freeform 599">
                <a:extLst>
                  <a:ext uri="{FF2B5EF4-FFF2-40B4-BE49-F238E27FC236}">
                    <a16:creationId xmlns:a16="http://schemas.microsoft.com/office/drawing/2014/main" id="{497AA8B9-42C0-46A8-B484-54E818769165}"/>
                  </a:ext>
                </a:extLst>
              </p:cNvPr>
              <p:cNvSpPr>
                <a:spLocks/>
              </p:cNvSpPr>
              <p:nvPr/>
            </p:nvSpPr>
            <p:spPr bwMode="auto">
              <a:xfrm rot="2242494">
                <a:off x="2256" y="96"/>
                <a:ext cx="1713" cy="2171"/>
              </a:xfrm>
              <a:custGeom>
                <a:avLst/>
                <a:gdLst>
                  <a:gd name="T0" fmla="*/ 2496 w 3191"/>
                  <a:gd name="T1" fmla="*/ 3435 h 4043"/>
                  <a:gd name="T2" fmla="*/ 2430 w 3191"/>
                  <a:gd name="T3" fmla="*/ 2755 h 4043"/>
                  <a:gd name="T4" fmla="*/ 2356 w 3191"/>
                  <a:gd name="T5" fmla="*/ 2386 h 4043"/>
                  <a:gd name="T6" fmla="*/ 2172 w 3191"/>
                  <a:gd name="T7" fmla="*/ 2179 h 4043"/>
                  <a:gd name="T8" fmla="*/ 1898 w 3191"/>
                  <a:gd name="T9" fmla="*/ 2024 h 4043"/>
                  <a:gd name="T10" fmla="*/ 1640 w 3191"/>
                  <a:gd name="T11" fmla="*/ 1817 h 4043"/>
                  <a:gd name="T12" fmla="*/ 1404 w 3191"/>
                  <a:gd name="T13" fmla="*/ 1603 h 4043"/>
                  <a:gd name="T14" fmla="*/ 1005 w 3191"/>
                  <a:gd name="T15" fmla="*/ 1544 h 4043"/>
                  <a:gd name="T16" fmla="*/ 414 w 3191"/>
                  <a:gd name="T17" fmla="*/ 1574 h 4043"/>
                  <a:gd name="T18" fmla="*/ 311 w 3191"/>
                  <a:gd name="T19" fmla="*/ 1640 h 4043"/>
                  <a:gd name="T20" fmla="*/ 52 w 3191"/>
                  <a:gd name="T21" fmla="*/ 1780 h 4043"/>
                  <a:gd name="T22" fmla="*/ 259 w 3191"/>
                  <a:gd name="T23" fmla="*/ 1581 h 4043"/>
                  <a:gd name="T24" fmla="*/ 192 w 3191"/>
                  <a:gd name="T25" fmla="*/ 1485 h 4043"/>
                  <a:gd name="T26" fmla="*/ 355 w 3191"/>
                  <a:gd name="T27" fmla="*/ 1478 h 4043"/>
                  <a:gd name="T28" fmla="*/ 828 w 3191"/>
                  <a:gd name="T29" fmla="*/ 1456 h 4043"/>
                  <a:gd name="T30" fmla="*/ 872 w 3191"/>
                  <a:gd name="T31" fmla="*/ 1404 h 4043"/>
                  <a:gd name="T32" fmla="*/ 636 w 3191"/>
                  <a:gd name="T33" fmla="*/ 1293 h 4043"/>
                  <a:gd name="T34" fmla="*/ 325 w 3191"/>
                  <a:gd name="T35" fmla="*/ 1256 h 4043"/>
                  <a:gd name="T36" fmla="*/ 237 w 3191"/>
                  <a:gd name="T37" fmla="*/ 1293 h 4043"/>
                  <a:gd name="T38" fmla="*/ 119 w 3191"/>
                  <a:gd name="T39" fmla="*/ 1249 h 4043"/>
                  <a:gd name="T40" fmla="*/ 680 w 3191"/>
                  <a:gd name="T41" fmla="*/ 1219 h 4043"/>
                  <a:gd name="T42" fmla="*/ 761 w 3191"/>
                  <a:gd name="T43" fmla="*/ 1264 h 4043"/>
                  <a:gd name="T44" fmla="*/ 975 w 3191"/>
                  <a:gd name="T45" fmla="*/ 1360 h 4043"/>
                  <a:gd name="T46" fmla="*/ 1226 w 3191"/>
                  <a:gd name="T47" fmla="*/ 1264 h 4043"/>
                  <a:gd name="T48" fmla="*/ 931 w 3191"/>
                  <a:gd name="T49" fmla="*/ 983 h 4043"/>
                  <a:gd name="T50" fmla="*/ 798 w 3191"/>
                  <a:gd name="T51" fmla="*/ 584 h 4043"/>
                  <a:gd name="T52" fmla="*/ 842 w 3191"/>
                  <a:gd name="T53" fmla="*/ 532 h 4043"/>
                  <a:gd name="T54" fmla="*/ 1005 w 3191"/>
                  <a:gd name="T55" fmla="*/ 717 h 4043"/>
                  <a:gd name="T56" fmla="*/ 1042 w 3191"/>
                  <a:gd name="T57" fmla="*/ 902 h 4043"/>
                  <a:gd name="T58" fmla="*/ 1101 w 3191"/>
                  <a:gd name="T59" fmla="*/ 1005 h 4043"/>
                  <a:gd name="T60" fmla="*/ 1204 w 3191"/>
                  <a:gd name="T61" fmla="*/ 806 h 4043"/>
                  <a:gd name="T62" fmla="*/ 1271 w 3191"/>
                  <a:gd name="T63" fmla="*/ 894 h 4043"/>
                  <a:gd name="T64" fmla="*/ 1404 w 3191"/>
                  <a:gd name="T65" fmla="*/ 1345 h 4043"/>
                  <a:gd name="T66" fmla="*/ 1514 w 3191"/>
                  <a:gd name="T67" fmla="*/ 1463 h 4043"/>
                  <a:gd name="T68" fmla="*/ 1817 w 3191"/>
                  <a:gd name="T69" fmla="*/ 1566 h 4043"/>
                  <a:gd name="T70" fmla="*/ 1810 w 3191"/>
                  <a:gd name="T71" fmla="*/ 1382 h 4043"/>
                  <a:gd name="T72" fmla="*/ 1677 w 3191"/>
                  <a:gd name="T73" fmla="*/ 1094 h 4043"/>
                  <a:gd name="T74" fmla="*/ 1514 w 3191"/>
                  <a:gd name="T75" fmla="*/ 902 h 4043"/>
                  <a:gd name="T76" fmla="*/ 1404 w 3191"/>
                  <a:gd name="T77" fmla="*/ 636 h 4043"/>
                  <a:gd name="T78" fmla="*/ 1463 w 3191"/>
                  <a:gd name="T79" fmla="*/ 614 h 4043"/>
                  <a:gd name="T80" fmla="*/ 1559 w 3191"/>
                  <a:gd name="T81" fmla="*/ 688 h 4043"/>
                  <a:gd name="T82" fmla="*/ 1647 w 3191"/>
                  <a:gd name="T83" fmla="*/ 820 h 4043"/>
                  <a:gd name="T84" fmla="*/ 1773 w 3191"/>
                  <a:gd name="T85" fmla="*/ 1123 h 4043"/>
                  <a:gd name="T86" fmla="*/ 1817 w 3191"/>
                  <a:gd name="T87" fmla="*/ 1219 h 4043"/>
                  <a:gd name="T88" fmla="*/ 1810 w 3191"/>
                  <a:gd name="T89" fmla="*/ 761 h 4043"/>
                  <a:gd name="T90" fmla="*/ 1610 w 3191"/>
                  <a:gd name="T91" fmla="*/ 318 h 4043"/>
                  <a:gd name="T92" fmla="*/ 1418 w 3191"/>
                  <a:gd name="T93" fmla="*/ 45 h 4043"/>
                  <a:gd name="T94" fmla="*/ 1455 w 3191"/>
                  <a:gd name="T95" fmla="*/ 8 h 4043"/>
                  <a:gd name="T96" fmla="*/ 1647 w 3191"/>
                  <a:gd name="T97" fmla="*/ 60 h 4043"/>
                  <a:gd name="T98" fmla="*/ 1669 w 3191"/>
                  <a:gd name="T99" fmla="*/ 200 h 4043"/>
                  <a:gd name="T100" fmla="*/ 1743 w 3191"/>
                  <a:gd name="T101" fmla="*/ 481 h 4043"/>
                  <a:gd name="T102" fmla="*/ 1891 w 3191"/>
                  <a:gd name="T103" fmla="*/ 747 h 4043"/>
                  <a:gd name="T104" fmla="*/ 1965 w 3191"/>
                  <a:gd name="T105" fmla="*/ 1079 h 4043"/>
                  <a:gd name="T106" fmla="*/ 2094 w 3191"/>
                  <a:gd name="T107" fmla="*/ 1378 h 4043"/>
                  <a:gd name="T108" fmla="*/ 2245 w 3191"/>
                  <a:gd name="T109" fmla="*/ 1611 h 4043"/>
                  <a:gd name="T110" fmla="*/ 2585 w 3191"/>
                  <a:gd name="T111" fmla="*/ 1788 h 4043"/>
                  <a:gd name="T112" fmla="*/ 2688 w 3191"/>
                  <a:gd name="T113" fmla="*/ 1928 h 4043"/>
                  <a:gd name="T114" fmla="*/ 2799 w 3191"/>
                  <a:gd name="T115" fmla="*/ 2091 h 4043"/>
                  <a:gd name="T116" fmla="*/ 2947 w 3191"/>
                  <a:gd name="T117" fmla="*/ 2320 h 4043"/>
                  <a:gd name="T118" fmla="*/ 3006 w 3191"/>
                  <a:gd name="T119" fmla="*/ 2763 h 4043"/>
                  <a:gd name="T120" fmla="*/ 3072 w 3191"/>
                  <a:gd name="T121" fmla="*/ 3531 h 4043"/>
                  <a:gd name="T122" fmla="*/ 3191 w 3191"/>
                  <a:gd name="T123" fmla="*/ 3804 h 4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91" h="4043">
                    <a:moveTo>
                      <a:pt x="2386" y="3782"/>
                    </a:moveTo>
                    <a:cubicBezTo>
                      <a:pt x="2423" y="3725"/>
                      <a:pt x="2447" y="3669"/>
                      <a:pt x="2467" y="3604"/>
                    </a:cubicBezTo>
                    <a:cubicBezTo>
                      <a:pt x="2472" y="3517"/>
                      <a:pt x="2459" y="3493"/>
                      <a:pt x="2496" y="3435"/>
                    </a:cubicBezTo>
                    <a:cubicBezTo>
                      <a:pt x="2505" y="3379"/>
                      <a:pt x="2513" y="3329"/>
                      <a:pt x="2519" y="3272"/>
                    </a:cubicBezTo>
                    <a:cubicBezTo>
                      <a:pt x="2516" y="3144"/>
                      <a:pt x="2567" y="3000"/>
                      <a:pt x="2504" y="2888"/>
                    </a:cubicBezTo>
                    <a:cubicBezTo>
                      <a:pt x="2480" y="2846"/>
                      <a:pt x="2457" y="2795"/>
                      <a:pt x="2430" y="2755"/>
                    </a:cubicBezTo>
                    <a:cubicBezTo>
                      <a:pt x="2420" y="2740"/>
                      <a:pt x="2410" y="2726"/>
                      <a:pt x="2400" y="2711"/>
                    </a:cubicBezTo>
                    <a:cubicBezTo>
                      <a:pt x="2395" y="2704"/>
                      <a:pt x="2386" y="2689"/>
                      <a:pt x="2386" y="2689"/>
                    </a:cubicBezTo>
                    <a:cubicBezTo>
                      <a:pt x="2384" y="2639"/>
                      <a:pt x="2408" y="2463"/>
                      <a:pt x="2356" y="2386"/>
                    </a:cubicBezTo>
                    <a:cubicBezTo>
                      <a:pt x="2338" y="2331"/>
                      <a:pt x="2362" y="2399"/>
                      <a:pt x="2334" y="2342"/>
                    </a:cubicBezTo>
                    <a:cubicBezTo>
                      <a:pt x="2305" y="2285"/>
                      <a:pt x="2290" y="2230"/>
                      <a:pt x="2223" y="2209"/>
                    </a:cubicBezTo>
                    <a:cubicBezTo>
                      <a:pt x="2207" y="2198"/>
                      <a:pt x="2187" y="2192"/>
                      <a:pt x="2172" y="2179"/>
                    </a:cubicBezTo>
                    <a:cubicBezTo>
                      <a:pt x="2165" y="2173"/>
                      <a:pt x="2163" y="2163"/>
                      <a:pt x="2157" y="2157"/>
                    </a:cubicBezTo>
                    <a:cubicBezTo>
                      <a:pt x="2139" y="2139"/>
                      <a:pt x="2090" y="2105"/>
                      <a:pt x="2068" y="2098"/>
                    </a:cubicBezTo>
                    <a:cubicBezTo>
                      <a:pt x="2021" y="2051"/>
                      <a:pt x="1961" y="2041"/>
                      <a:pt x="1898" y="2024"/>
                    </a:cubicBezTo>
                    <a:cubicBezTo>
                      <a:pt x="1827" y="1976"/>
                      <a:pt x="1939" y="2048"/>
                      <a:pt x="1839" y="2002"/>
                    </a:cubicBezTo>
                    <a:cubicBezTo>
                      <a:pt x="1789" y="1979"/>
                      <a:pt x="1750" y="1936"/>
                      <a:pt x="1706" y="1906"/>
                    </a:cubicBezTo>
                    <a:cubicBezTo>
                      <a:pt x="1686" y="1874"/>
                      <a:pt x="1661" y="1849"/>
                      <a:pt x="1640" y="1817"/>
                    </a:cubicBezTo>
                    <a:cubicBezTo>
                      <a:pt x="1635" y="1810"/>
                      <a:pt x="1625" y="1795"/>
                      <a:pt x="1625" y="1795"/>
                    </a:cubicBezTo>
                    <a:cubicBezTo>
                      <a:pt x="1614" y="1759"/>
                      <a:pt x="1601" y="1734"/>
                      <a:pt x="1566" y="1721"/>
                    </a:cubicBezTo>
                    <a:cubicBezTo>
                      <a:pt x="1520" y="1653"/>
                      <a:pt x="1481" y="1631"/>
                      <a:pt x="1404" y="1603"/>
                    </a:cubicBezTo>
                    <a:cubicBezTo>
                      <a:pt x="1372" y="1572"/>
                      <a:pt x="1336" y="1536"/>
                      <a:pt x="1293" y="1522"/>
                    </a:cubicBezTo>
                    <a:cubicBezTo>
                      <a:pt x="1250" y="1493"/>
                      <a:pt x="1240" y="1501"/>
                      <a:pt x="1182" y="1507"/>
                    </a:cubicBezTo>
                    <a:cubicBezTo>
                      <a:pt x="1119" y="1524"/>
                      <a:pt x="1072" y="1538"/>
                      <a:pt x="1005" y="1544"/>
                    </a:cubicBezTo>
                    <a:cubicBezTo>
                      <a:pt x="741" y="1528"/>
                      <a:pt x="842" y="1539"/>
                      <a:pt x="702" y="1522"/>
                    </a:cubicBezTo>
                    <a:cubicBezTo>
                      <a:pt x="668" y="1524"/>
                      <a:pt x="633" y="1525"/>
                      <a:pt x="599" y="1529"/>
                    </a:cubicBezTo>
                    <a:cubicBezTo>
                      <a:pt x="537" y="1536"/>
                      <a:pt x="476" y="1563"/>
                      <a:pt x="414" y="1574"/>
                    </a:cubicBezTo>
                    <a:cubicBezTo>
                      <a:pt x="399" y="1584"/>
                      <a:pt x="380" y="1588"/>
                      <a:pt x="370" y="1603"/>
                    </a:cubicBezTo>
                    <a:cubicBezTo>
                      <a:pt x="365" y="1610"/>
                      <a:pt x="362" y="1619"/>
                      <a:pt x="355" y="1625"/>
                    </a:cubicBezTo>
                    <a:cubicBezTo>
                      <a:pt x="352" y="1627"/>
                      <a:pt x="314" y="1639"/>
                      <a:pt x="311" y="1640"/>
                    </a:cubicBezTo>
                    <a:cubicBezTo>
                      <a:pt x="271" y="1666"/>
                      <a:pt x="239" y="1681"/>
                      <a:pt x="200" y="1714"/>
                    </a:cubicBezTo>
                    <a:cubicBezTo>
                      <a:pt x="164" y="1744"/>
                      <a:pt x="160" y="1769"/>
                      <a:pt x="111" y="1780"/>
                    </a:cubicBezTo>
                    <a:cubicBezTo>
                      <a:pt x="78" y="1803"/>
                      <a:pt x="76" y="1817"/>
                      <a:pt x="52" y="1780"/>
                    </a:cubicBezTo>
                    <a:cubicBezTo>
                      <a:pt x="63" y="1751"/>
                      <a:pt x="74" y="1739"/>
                      <a:pt x="104" y="1729"/>
                    </a:cubicBezTo>
                    <a:cubicBezTo>
                      <a:pt x="121" y="1704"/>
                      <a:pt x="134" y="1694"/>
                      <a:pt x="163" y="1684"/>
                    </a:cubicBezTo>
                    <a:cubicBezTo>
                      <a:pt x="187" y="1649"/>
                      <a:pt x="224" y="1605"/>
                      <a:pt x="259" y="1581"/>
                    </a:cubicBezTo>
                    <a:cubicBezTo>
                      <a:pt x="270" y="1547"/>
                      <a:pt x="275" y="1534"/>
                      <a:pt x="237" y="1522"/>
                    </a:cubicBezTo>
                    <a:cubicBezTo>
                      <a:pt x="202" y="1534"/>
                      <a:pt x="169" y="1551"/>
                      <a:pt x="133" y="1559"/>
                    </a:cubicBezTo>
                    <a:cubicBezTo>
                      <a:pt x="68" y="1538"/>
                      <a:pt x="166" y="1491"/>
                      <a:pt x="192" y="1485"/>
                    </a:cubicBezTo>
                    <a:cubicBezTo>
                      <a:pt x="160" y="1463"/>
                      <a:pt x="119" y="1453"/>
                      <a:pt x="82" y="1441"/>
                    </a:cubicBezTo>
                    <a:cubicBezTo>
                      <a:pt x="0" y="1385"/>
                      <a:pt x="60" y="1405"/>
                      <a:pt x="156" y="1411"/>
                    </a:cubicBezTo>
                    <a:cubicBezTo>
                      <a:pt x="222" y="1435"/>
                      <a:pt x="287" y="1460"/>
                      <a:pt x="355" y="1478"/>
                    </a:cubicBezTo>
                    <a:cubicBezTo>
                      <a:pt x="416" y="1471"/>
                      <a:pt x="448" y="1484"/>
                      <a:pt x="429" y="1426"/>
                    </a:cubicBezTo>
                    <a:cubicBezTo>
                      <a:pt x="471" y="1413"/>
                      <a:pt x="478" y="1446"/>
                      <a:pt x="517" y="1448"/>
                    </a:cubicBezTo>
                    <a:cubicBezTo>
                      <a:pt x="621" y="1453"/>
                      <a:pt x="724" y="1453"/>
                      <a:pt x="828" y="1456"/>
                    </a:cubicBezTo>
                    <a:cubicBezTo>
                      <a:pt x="881" y="1473"/>
                      <a:pt x="867" y="1484"/>
                      <a:pt x="879" y="1448"/>
                    </a:cubicBezTo>
                    <a:cubicBezTo>
                      <a:pt x="882" y="1441"/>
                      <a:pt x="884" y="1433"/>
                      <a:pt x="887" y="1426"/>
                    </a:cubicBezTo>
                    <a:cubicBezTo>
                      <a:pt x="882" y="1419"/>
                      <a:pt x="879" y="1410"/>
                      <a:pt x="872" y="1404"/>
                    </a:cubicBezTo>
                    <a:cubicBezTo>
                      <a:pt x="859" y="1392"/>
                      <a:pt x="828" y="1374"/>
                      <a:pt x="828" y="1374"/>
                    </a:cubicBezTo>
                    <a:cubicBezTo>
                      <a:pt x="797" y="1329"/>
                      <a:pt x="761" y="1342"/>
                      <a:pt x="702" y="1337"/>
                    </a:cubicBezTo>
                    <a:cubicBezTo>
                      <a:pt x="673" y="1328"/>
                      <a:pt x="663" y="1306"/>
                      <a:pt x="636" y="1293"/>
                    </a:cubicBezTo>
                    <a:cubicBezTo>
                      <a:pt x="614" y="1282"/>
                      <a:pt x="561" y="1280"/>
                      <a:pt x="547" y="1278"/>
                    </a:cubicBezTo>
                    <a:cubicBezTo>
                      <a:pt x="517" y="1273"/>
                      <a:pt x="493" y="1263"/>
                      <a:pt x="466" y="1249"/>
                    </a:cubicBezTo>
                    <a:cubicBezTo>
                      <a:pt x="403" y="1258"/>
                      <a:pt x="392" y="1264"/>
                      <a:pt x="325" y="1256"/>
                    </a:cubicBezTo>
                    <a:cubicBezTo>
                      <a:pt x="308" y="1259"/>
                      <a:pt x="290" y="1257"/>
                      <a:pt x="274" y="1264"/>
                    </a:cubicBezTo>
                    <a:cubicBezTo>
                      <a:pt x="266" y="1268"/>
                      <a:pt x="266" y="1281"/>
                      <a:pt x="259" y="1286"/>
                    </a:cubicBezTo>
                    <a:cubicBezTo>
                      <a:pt x="253" y="1291"/>
                      <a:pt x="244" y="1291"/>
                      <a:pt x="237" y="1293"/>
                    </a:cubicBezTo>
                    <a:cubicBezTo>
                      <a:pt x="185" y="1291"/>
                      <a:pt x="133" y="1295"/>
                      <a:pt x="82" y="1286"/>
                    </a:cubicBezTo>
                    <a:cubicBezTo>
                      <a:pt x="74" y="1285"/>
                      <a:pt x="71" y="1271"/>
                      <a:pt x="74" y="1264"/>
                    </a:cubicBezTo>
                    <a:cubicBezTo>
                      <a:pt x="75" y="1262"/>
                      <a:pt x="118" y="1249"/>
                      <a:pt x="119" y="1249"/>
                    </a:cubicBezTo>
                    <a:cubicBezTo>
                      <a:pt x="158" y="1245"/>
                      <a:pt x="198" y="1244"/>
                      <a:pt x="237" y="1241"/>
                    </a:cubicBezTo>
                    <a:cubicBezTo>
                      <a:pt x="274" y="1232"/>
                      <a:pt x="308" y="1234"/>
                      <a:pt x="340" y="1212"/>
                    </a:cubicBezTo>
                    <a:cubicBezTo>
                      <a:pt x="483" y="1217"/>
                      <a:pt x="550" y="1228"/>
                      <a:pt x="680" y="1219"/>
                    </a:cubicBezTo>
                    <a:cubicBezTo>
                      <a:pt x="646" y="1169"/>
                      <a:pt x="633" y="1180"/>
                      <a:pt x="672" y="1168"/>
                    </a:cubicBezTo>
                    <a:cubicBezTo>
                      <a:pt x="687" y="1173"/>
                      <a:pt x="712" y="1167"/>
                      <a:pt x="717" y="1182"/>
                    </a:cubicBezTo>
                    <a:cubicBezTo>
                      <a:pt x="724" y="1203"/>
                      <a:pt x="729" y="1257"/>
                      <a:pt x="761" y="1264"/>
                    </a:cubicBezTo>
                    <a:cubicBezTo>
                      <a:pt x="788" y="1270"/>
                      <a:pt x="815" y="1269"/>
                      <a:pt x="842" y="1271"/>
                    </a:cubicBezTo>
                    <a:cubicBezTo>
                      <a:pt x="891" y="1287"/>
                      <a:pt x="839" y="1265"/>
                      <a:pt x="879" y="1300"/>
                    </a:cubicBezTo>
                    <a:cubicBezTo>
                      <a:pt x="901" y="1319"/>
                      <a:pt x="948" y="1348"/>
                      <a:pt x="975" y="1360"/>
                    </a:cubicBezTo>
                    <a:cubicBezTo>
                      <a:pt x="1043" y="1389"/>
                      <a:pt x="1116" y="1379"/>
                      <a:pt x="1189" y="1382"/>
                    </a:cubicBezTo>
                    <a:cubicBezTo>
                      <a:pt x="1229" y="1394"/>
                      <a:pt x="1227" y="1425"/>
                      <a:pt x="1241" y="1382"/>
                    </a:cubicBezTo>
                    <a:cubicBezTo>
                      <a:pt x="1238" y="1342"/>
                      <a:pt x="1251" y="1295"/>
                      <a:pt x="1226" y="1264"/>
                    </a:cubicBezTo>
                    <a:cubicBezTo>
                      <a:pt x="1192" y="1222"/>
                      <a:pt x="1133" y="1198"/>
                      <a:pt x="1093" y="1160"/>
                    </a:cubicBezTo>
                    <a:cubicBezTo>
                      <a:pt x="1078" y="1113"/>
                      <a:pt x="1041" y="1094"/>
                      <a:pt x="1005" y="1064"/>
                    </a:cubicBezTo>
                    <a:cubicBezTo>
                      <a:pt x="975" y="1039"/>
                      <a:pt x="963" y="1005"/>
                      <a:pt x="931" y="983"/>
                    </a:cubicBezTo>
                    <a:cubicBezTo>
                      <a:pt x="912" y="955"/>
                      <a:pt x="895" y="946"/>
                      <a:pt x="864" y="931"/>
                    </a:cubicBezTo>
                    <a:cubicBezTo>
                      <a:pt x="835" y="886"/>
                      <a:pt x="842" y="841"/>
                      <a:pt x="850" y="791"/>
                    </a:cubicBezTo>
                    <a:cubicBezTo>
                      <a:pt x="845" y="708"/>
                      <a:pt x="868" y="632"/>
                      <a:pt x="798" y="584"/>
                    </a:cubicBezTo>
                    <a:cubicBezTo>
                      <a:pt x="782" y="560"/>
                      <a:pt x="763" y="546"/>
                      <a:pt x="754" y="518"/>
                    </a:cubicBezTo>
                    <a:cubicBezTo>
                      <a:pt x="785" y="507"/>
                      <a:pt x="767" y="508"/>
                      <a:pt x="798" y="518"/>
                    </a:cubicBezTo>
                    <a:cubicBezTo>
                      <a:pt x="813" y="523"/>
                      <a:pt x="842" y="532"/>
                      <a:pt x="842" y="532"/>
                    </a:cubicBezTo>
                    <a:cubicBezTo>
                      <a:pt x="873" y="553"/>
                      <a:pt x="889" y="587"/>
                      <a:pt x="916" y="614"/>
                    </a:cubicBezTo>
                    <a:cubicBezTo>
                      <a:pt x="931" y="656"/>
                      <a:pt x="894" y="748"/>
                      <a:pt x="953" y="710"/>
                    </a:cubicBezTo>
                    <a:cubicBezTo>
                      <a:pt x="970" y="712"/>
                      <a:pt x="989" y="710"/>
                      <a:pt x="1005" y="717"/>
                    </a:cubicBezTo>
                    <a:cubicBezTo>
                      <a:pt x="1062" y="742"/>
                      <a:pt x="969" y="778"/>
                      <a:pt x="953" y="784"/>
                    </a:cubicBezTo>
                    <a:cubicBezTo>
                      <a:pt x="958" y="845"/>
                      <a:pt x="944" y="878"/>
                      <a:pt x="990" y="909"/>
                    </a:cubicBezTo>
                    <a:cubicBezTo>
                      <a:pt x="1007" y="907"/>
                      <a:pt x="1030" y="915"/>
                      <a:pt x="1042" y="902"/>
                    </a:cubicBezTo>
                    <a:cubicBezTo>
                      <a:pt x="1055" y="887"/>
                      <a:pt x="1042" y="861"/>
                      <a:pt x="1049" y="843"/>
                    </a:cubicBezTo>
                    <a:cubicBezTo>
                      <a:pt x="1052" y="835"/>
                      <a:pt x="1064" y="833"/>
                      <a:pt x="1071" y="828"/>
                    </a:cubicBezTo>
                    <a:cubicBezTo>
                      <a:pt x="1148" y="852"/>
                      <a:pt x="1087" y="826"/>
                      <a:pt x="1101" y="1005"/>
                    </a:cubicBezTo>
                    <a:cubicBezTo>
                      <a:pt x="1105" y="1057"/>
                      <a:pt x="1145" y="1063"/>
                      <a:pt x="1182" y="1086"/>
                    </a:cubicBezTo>
                    <a:cubicBezTo>
                      <a:pt x="1279" y="1055"/>
                      <a:pt x="1238" y="869"/>
                      <a:pt x="1167" y="820"/>
                    </a:cubicBezTo>
                    <a:cubicBezTo>
                      <a:pt x="1152" y="773"/>
                      <a:pt x="1180" y="790"/>
                      <a:pt x="1204" y="806"/>
                    </a:cubicBezTo>
                    <a:cubicBezTo>
                      <a:pt x="1224" y="836"/>
                      <a:pt x="1225" y="855"/>
                      <a:pt x="1263" y="843"/>
                    </a:cubicBezTo>
                    <a:cubicBezTo>
                      <a:pt x="1291" y="814"/>
                      <a:pt x="1298" y="811"/>
                      <a:pt x="1337" y="820"/>
                    </a:cubicBezTo>
                    <a:cubicBezTo>
                      <a:pt x="1285" y="855"/>
                      <a:pt x="1300" y="848"/>
                      <a:pt x="1271" y="894"/>
                    </a:cubicBezTo>
                    <a:cubicBezTo>
                      <a:pt x="1275" y="997"/>
                      <a:pt x="1248" y="1218"/>
                      <a:pt x="1359" y="1293"/>
                    </a:cubicBezTo>
                    <a:cubicBezTo>
                      <a:pt x="1376" y="1341"/>
                      <a:pt x="1353" y="1294"/>
                      <a:pt x="1389" y="1323"/>
                    </a:cubicBezTo>
                    <a:cubicBezTo>
                      <a:pt x="1396" y="1329"/>
                      <a:pt x="1398" y="1339"/>
                      <a:pt x="1404" y="1345"/>
                    </a:cubicBezTo>
                    <a:cubicBezTo>
                      <a:pt x="1410" y="1351"/>
                      <a:pt x="1419" y="1355"/>
                      <a:pt x="1426" y="1360"/>
                    </a:cubicBezTo>
                    <a:cubicBezTo>
                      <a:pt x="1437" y="1393"/>
                      <a:pt x="1475" y="1416"/>
                      <a:pt x="1500" y="1441"/>
                    </a:cubicBezTo>
                    <a:cubicBezTo>
                      <a:pt x="1506" y="1447"/>
                      <a:pt x="1507" y="1458"/>
                      <a:pt x="1514" y="1463"/>
                    </a:cubicBezTo>
                    <a:cubicBezTo>
                      <a:pt x="1529" y="1473"/>
                      <a:pt x="1549" y="1472"/>
                      <a:pt x="1566" y="1478"/>
                    </a:cubicBezTo>
                    <a:cubicBezTo>
                      <a:pt x="1610" y="1522"/>
                      <a:pt x="1650" y="1524"/>
                      <a:pt x="1714" y="1529"/>
                    </a:cubicBezTo>
                    <a:cubicBezTo>
                      <a:pt x="1750" y="1542"/>
                      <a:pt x="1780" y="1559"/>
                      <a:pt x="1817" y="1566"/>
                    </a:cubicBezTo>
                    <a:cubicBezTo>
                      <a:pt x="1832" y="1564"/>
                      <a:pt x="1856" y="1573"/>
                      <a:pt x="1861" y="1559"/>
                    </a:cubicBezTo>
                    <a:cubicBezTo>
                      <a:pt x="1872" y="1531"/>
                      <a:pt x="1858" y="1500"/>
                      <a:pt x="1854" y="1470"/>
                    </a:cubicBezTo>
                    <a:cubicBezTo>
                      <a:pt x="1850" y="1440"/>
                      <a:pt x="1823" y="1409"/>
                      <a:pt x="1810" y="1382"/>
                    </a:cubicBezTo>
                    <a:cubicBezTo>
                      <a:pt x="1779" y="1319"/>
                      <a:pt x="1796" y="1294"/>
                      <a:pt x="1728" y="1249"/>
                    </a:cubicBezTo>
                    <a:cubicBezTo>
                      <a:pt x="1718" y="1234"/>
                      <a:pt x="1701" y="1222"/>
                      <a:pt x="1699" y="1204"/>
                    </a:cubicBezTo>
                    <a:cubicBezTo>
                      <a:pt x="1697" y="1185"/>
                      <a:pt x="1695" y="1117"/>
                      <a:pt x="1677" y="1094"/>
                    </a:cubicBezTo>
                    <a:cubicBezTo>
                      <a:pt x="1664" y="1077"/>
                      <a:pt x="1647" y="1064"/>
                      <a:pt x="1632" y="1049"/>
                    </a:cubicBezTo>
                    <a:cubicBezTo>
                      <a:pt x="1543" y="960"/>
                      <a:pt x="1645" y="1034"/>
                      <a:pt x="1581" y="990"/>
                    </a:cubicBezTo>
                    <a:cubicBezTo>
                      <a:pt x="1559" y="958"/>
                      <a:pt x="1535" y="933"/>
                      <a:pt x="1514" y="902"/>
                    </a:cubicBezTo>
                    <a:cubicBezTo>
                      <a:pt x="1493" y="836"/>
                      <a:pt x="1498" y="873"/>
                      <a:pt x="1507" y="791"/>
                    </a:cubicBezTo>
                    <a:cubicBezTo>
                      <a:pt x="1501" y="732"/>
                      <a:pt x="1508" y="717"/>
                      <a:pt x="1463" y="688"/>
                    </a:cubicBezTo>
                    <a:cubicBezTo>
                      <a:pt x="1438" y="650"/>
                      <a:pt x="1456" y="670"/>
                      <a:pt x="1404" y="636"/>
                    </a:cubicBezTo>
                    <a:cubicBezTo>
                      <a:pt x="1395" y="630"/>
                      <a:pt x="1388" y="622"/>
                      <a:pt x="1381" y="614"/>
                    </a:cubicBezTo>
                    <a:cubicBezTo>
                      <a:pt x="1375" y="607"/>
                      <a:pt x="1359" y="596"/>
                      <a:pt x="1367" y="592"/>
                    </a:cubicBezTo>
                    <a:cubicBezTo>
                      <a:pt x="1382" y="584"/>
                      <a:pt x="1445" y="609"/>
                      <a:pt x="1463" y="614"/>
                    </a:cubicBezTo>
                    <a:cubicBezTo>
                      <a:pt x="1470" y="619"/>
                      <a:pt x="1480" y="621"/>
                      <a:pt x="1485" y="628"/>
                    </a:cubicBezTo>
                    <a:cubicBezTo>
                      <a:pt x="1490" y="634"/>
                      <a:pt x="1486" y="645"/>
                      <a:pt x="1492" y="651"/>
                    </a:cubicBezTo>
                    <a:cubicBezTo>
                      <a:pt x="1516" y="675"/>
                      <a:pt x="1532" y="679"/>
                      <a:pt x="1559" y="688"/>
                    </a:cubicBezTo>
                    <a:cubicBezTo>
                      <a:pt x="1578" y="749"/>
                      <a:pt x="1571" y="717"/>
                      <a:pt x="1581" y="784"/>
                    </a:cubicBezTo>
                    <a:cubicBezTo>
                      <a:pt x="1584" y="783"/>
                      <a:pt x="1646" y="766"/>
                      <a:pt x="1655" y="784"/>
                    </a:cubicBezTo>
                    <a:cubicBezTo>
                      <a:pt x="1660" y="795"/>
                      <a:pt x="1650" y="808"/>
                      <a:pt x="1647" y="820"/>
                    </a:cubicBezTo>
                    <a:cubicBezTo>
                      <a:pt x="1650" y="864"/>
                      <a:pt x="1626" y="964"/>
                      <a:pt x="1684" y="983"/>
                    </a:cubicBezTo>
                    <a:cubicBezTo>
                      <a:pt x="1703" y="1035"/>
                      <a:pt x="1694" y="1045"/>
                      <a:pt x="1743" y="1079"/>
                    </a:cubicBezTo>
                    <a:cubicBezTo>
                      <a:pt x="1753" y="1094"/>
                      <a:pt x="1767" y="1106"/>
                      <a:pt x="1773" y="1123"/>
                    </a:cubicBezTo>
                    <a:cubicBezTo>
                      <a:pt x="1778" y="1138"/>
                      <a:pt x="1783" y="1153"/>
                      <a:pt x="1788" y="1168"/>
                    </a:cubicBezTo>
                    <a:cubicBezTo>
                      <a:pt x="1792" y="1180"/>
                      <a:pt x="1789" y="1193"/>
                      <a:pt x="1795" y="1204"/>
                    </a:cubicBezTo>
                    <a:cubicBezTo>
                      <a:pt x="1799" y="1212"/>
                      <a:pt x="1810" y="1214"/>
                      <a:pt x="1817" y="1219"/>
                    </a:cubicBezTo>
                    <a:cubicBezTo>
                      <a:pt x="1823" y="1173"/>
                      <a:pt x="1831" y="1129"/>
                      <a:pt x="1847" y="1086"/>
                    </a:cubicBezTo>
                    <a:cubicBezTo>
                      <a:pt x="1844" y="993"/>
                      <a:pt x="1846" y="899"/>
                      <a:pt x="1839" y="806"/>
                    </a:cubicBezTo>
                    <a:cubicBezTo>
                      <a:pt x="1838" y="788"/>
                      <a:pt x="1818" y="777"/>
                      <a:pt x="1810" y="761"/>
                    </a:cubicBezTo>
                    <a:cubicBezTo>
                      <a:pt x="1774" y="687"/>
                      <a:pt x="1711" y="629"/>
                      <a:pt x="1684" y="555"/>
                    </a:cubicBezTo>
                    <a:cubicBezTo>
                      <a:pt x="1679" y="460"/>
                      <a:pt x="1704" y="429"/>
                      <a:pt x="1640" y="385"/>
                    </a:cubicBezTo>
                    <a:cubicBezTo>
                      <a:pt x="1631" y="360"/>
                      <a:pt x="1625" y="340"/>
                      <a:pt x="1610" y="318"/>
                    </a:cubicBezTo>
                    <a:cubicBezTo>
                      <a:pt x="1592" y="263"/>
                      <a:pt x="1602" y="220"/>
                      <a:pt x="1551" y="185"/>
                    </a:cubicBezTo>
                    <a:cubicBezTo>
                      <a:pt x="1523" y="144"/>
                      <a:pt x="1477" y="132"/>
                      <a:pt x="1448" y="89"/>
                    </a:cubicBezTo>
                    <a:cubicBezTo>
                      <a:pt x="1438" y="74"/>
                      <a:pt x="1428" y="60"/>
                      <a:pt x="1418" y="45"/>
                    </a:cubicBezTo>
                    <a:cubicBezTo>
                      <a:pt x="1413" y="38"/>
                      <a:pt x="1409" y="30"/>
                      <a:pt x="1404" y="23"/>
                    </a:cubicBezTo>
                    <a:cubicBezTo>
                      <a:pt x="1399" y="16"/>
                      <a:pt x="1380" y="0"/>
                      <a:pt x="1389" y="1"/>
                    </a:cubicBezTo>
                    <a:cubicBezTo>
                      <a:pt x="1411" y="3"/>
                      <a:pt x="1433" y="6"/>
                      <a:pt x="1455" y="8"/>
                    </a:cubicBezTo>
                    <a:cubicBezTo>
                      <a:pt x="1508" y="27"/>
                      <a:pt x="1470" y="68"/>
                      <a:pt x="1500" y="97"/>
                    </a:cubicBezTo>
                    <a:cubicBezTo>
                      <a:pt x="1528" y="124"/>
                      <a:pt x="1581" y="146"/>
                      <a:pt x="1618" y="156"/>
                    </a:cubicBezTo>
                    <a:cubicBezTo>
                      <a:pt x="1677" y="196"/>
                      <a:pt x="1611" y="161"/>
                      <a:pt x="1647" y="60"/>
                    </a:cubicBezTo>
                    <a:cubicBezTo>
                      <a:pt x="1649" y="56"/>
                      <a:pt x="1695" y="73"/>
                      <a:pt x="1699" y="75"/>
                    </a:cubicBezTo>
                    <a:cubicBezTo>
                      <a:pt x="1709" y="107"/>
                      <a:pt x="1714" y="113"/>
                      <a:pt x="1699" y="156"/>
                    </a:cubicBezTo>
                    <a:cubicBezTo>
                      <a:pt x="1693" y="173"/>
                      <a:pt x="1669" y="200"/>
                      <a:pt x="1669" y="200"/>
                    </a:cubicBezTo>
                    <a:cubicBezTo>
                      <a:pt x="1653" y="251"/>
                      <a:pt x="1647" y="249"/>
                      <a:pt x="1662" y="311"/>
                    </a:cubicBezTo>
                    <a:cubicBezTo>
                      <a:pt x="1668" y="336"/>
                      <a:pt x="1721" y="363"/>
                      <a:pt x="1721" y="363"/>
                    </a:cubicBezTo>
                    <a:cubicBezTo>
                      <a:pt x="1730" y="402"/>
                      <a:pt x="1731" y="442"/>
                      <a:pt x="1743" y="481"/>
                    </a:cubicBezTo>
                    <a:cubicBezTo>
                      <a:pt x="1752" y="548"/>
                      <a:pt x="1769" y="606"/>
                      <a:pt x="1839" y="628"/>
                    </a:cubicBezTo>
                    <a:cubicBezTo>
                      <a:pt x="1850" y="644"/>
                      <a:pt x="1867" y="656"/>
                      <a:pt x="1876" y="673"/>
                    </a:cubicBezTo>
                    <a:cubicBezTo>
                      <a:pt x="1881" y="683"/>
                      <a:pt x="1887" y="736"/>
                      <a:pt x="1891" y="747"/>
                    </a:cubicBezTo>
                    <a:cubicBezTo>
                      <a:pt x="1893" y="753"/>
                      <a:pt x="1927" y="797"/>
                      <a:pt x="1928" y="798"/>
                    </a:cubicBezTo>
                    <a:cubicBezTo>
                      <a:pt x="1937" y="827"/>
                      <a:pt x="1941" y="854"/>
                      <a:pt x="1957" y="880"/>
                    </a:cubicBezTo>
                    <a:cubicBezTo>
                      <a:pt x="1960" y="946"/>
                      <a:pt x="1958" y="1013"/>
                      <a:pt x="1965" y="1079"/>
                    </a:cubicBezTo>
                    <a:cubicBezTo>
                      <a:pt x="1967" y="1095"/>
                      <a:pt x="1980" y="1108"/>
                      <a:pt x="1987" y="1123"/>
                    </a:cubicBezTo>
                    <a:cubicBezTo>
                      <a:pt x="1991" y="1131"/>
                      <a:pt x="2002" y="1145"/>
                      <a:pt x="2002" y="1145"/>
                    </a:cubicBezTo>
                    <a:cubicBezTo>
                      <a:pt x="2033" y="1223"/>
                      <a:pt x="2064" y="1300"/>
                      <a:pt x="2094" y="1378"/>
                    </a:cubicBezTo>
                    <a:cubicBezTo>
                      <a:pt x="2113" y="1428"/>
                      <a:pt x="2125" y="1484"/>
                      <a:pt x="2172" y="1515"/>
                    </a:cubicBezTo>
                    <a:cubicBezTo>
                      <a:pt x="2178" y="1534"/>
                      <a:pt x="2183" y="1566"/>
                      <a:pt x="2201" y="1581"/>
                    </a:cubicBezTo>
                    <a:cubicBezTo>
                      <a:pt x="2214" y="1593"/>
                      <a:pt x="2245" y="1611"/>
                      <a:pt x="2245" y="1611"/>
                    </a:cubicBezTo>
                    <a:cubicBezTo>
                      <a:pt x="2297" y="1577"/>
                      <a:pt x="2337" y="1609"/>
                      <a:pt x="2386" y="1625"/>
                    </a:cubicBezTo>
                    <a:cubicBezTo>
                      <a:pt x="2418" y="1650"/>
                      <a:pt x="2435" y="1687"/>
                      <a:pt x="2474" y="1699"/>
                    </a:cubicBezTo>
                    <a:cubicBezTo>
                      <a:pt x="2512" y="1728"/>
                      <a:pt x="2551" y="1754"/>
                      <a:pt x="2585" y="1788"/>
                    </a:cubicBezTo>
                    <a:cubicBezTo>
                      <a:pt x="2597" y="1827"/>
                      <a:pt x="2588" y="1804"/>
                      <a:pt x="2622" y="1854"/>
                    </a:cubicBezTo>
                    <a:cubicBezTo>
                      <a:pt x="2627" y="1861"/>
                      <a:pt x="2637" y="1876"/>
                      <a:pt x="2637" y="1876"/>
                    </a:cubicBezTo>
                    <a:cubicBezTo>
                      <a:pt x="2648" y="1922"/>
                      <a:pt x="2652" y="1903"/>
                      <a:pt x="2688" y="1928"/>
                    </a:cubicBezTo>
                    <a:cubicBezTo>
                      <a:pt x="2709" y="1970"/>
                      <a:pt x="2737" y="2007"/>
                      <a:pt x="2762" y="2046"/>
                    </a:cubicBezTo>
                    <a:cubicBezTo>
                      <a:pt x="2768" y="2055"/>
                      <a:pt x="2770" y="2067"/>
                      <a:pt x="2777" y="2076"/>
                    </a:cubicBezTo>
                    <a:cubicBezTo>
                      <a:pt x="2783" y="2083"/>
                      <a:pt x="2793" y="2085"/>
                      <a:pt x="2799" y="2091"/>
                    </a:cubicBezTo>
                    <a:cubicBezTo>
                      <a:pt x="2808" y="2100"/>
                      <a:pt x="2814" y="2110"/>
                      <a:pt x="2821" y="2120"/>
                    </a:cubicBezTo>
                    <a:cubicBezTo>
                      <a:pt x="2853" y="2165"/>
                      <a:pt x="2878" y="2214"/>
                      <a:pt x="2917" y="2253"/>
                    </a:cubicBezTo>
                    <a:cubicBezTo>
                      <a:pt x="2926" y="2277"/>
                      <a:pt x="2939" y="2295"/>
                      <a:pt x="2947" y="2320"/>
                    </a:cubicBezTo>
                    <a:cubicBezTo>
                      <a:pt x="2949" y="2413"/>
                      <a:pt x="2950" y="2507"/>
                      <a:pt x="2954" y="2600"/>
                    </a:cubicBezTo>
                    <a:cubicBezTo>
                      <a:pt x="2955" y="2630"/>
                      <a:pt x="2963" y="2675"/>
                      <a:pt x="2976" y="2704"/>
                    </a:cubicBezTo>
                    <a:cubicBezTo>
                      <a:pt x="2985" y="2724"/>
                      <a:pt x="3006" y="2763"/>
                      <a:pt x="3006" y="2763"/>
                    </a:cubicBezTo>
                    <a:cubicBezTo>
                      <a:pt x="3011" y="2801"/>
                      <a:pt x="3020" y="2830"/>
                      <a:pt x="3028" y="2866"/>
                    </a:cubicBezTo>
                    <a:cubicBezTo>
                      <a:pt x="3031" y="3048"/>
                      <a:pt x="3031" y="3230"/>
                      <a:pt x="3036" y="3412"/>
                    </a:cubicBezTo>
                    <a:cubicBezTo>
                      <a:pt x="3037" y="3437"/>
                      <a:pt x="3059" y="3512"/>
                      <a:pt x="3072" y="3531"/>
                    </a:cubicBezTo>
                    <a:cubicBezTo>
                      <a:pt x="3082" y="3546"/>
                      <a:pt x="3102" y="3575"/>
                      <a:pt x="3102" y="3575"/>
                    </a:cubicBezTo>
                    <a:cubicBezTo>
                      <a:pt x="3116" y="3620"/>
                      <a:pt x="3127" y="3676"/>
                      <a:pt x="3154" y="3715"/>
                    </a:cubicBezTo>
                    <a:cubicBezTo>
                      <a:pt x="3164" y="3746"/>
                      <a:pt x="3180" y="3773"/>
                      <a:pt x="3191" y="3804"/>
                    </a:cubicBezTo>
                    <a:cubicBezTo>
                      <a:pt x="2950" y="3902"/>
                      <a:pt x="2220" y="4043"/>
                      <a:pt x="2393" y="3789"/>
                    </a:cubicBezTo>
                    <a:cubicBezTo>
                      <a:pt x="2384" y="3762"/>
                      <a:pt x="2386" y="3759"/>
                      <a:pt x="2386" y="378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20" name="Freeform 600">
                <a:extLst>
                  <a:ext uri="{FF2B5EF4-FFF2-40B4-BE49-F238E27FC236}">
                    <a16:creationId xmlns:a16="http://schemas.microsoft.com/office/drawing/2014/main" id="{6D46483A-AEAC-4216-B0FA-C47A12601FEE}"/>
                  </a:ext>
                </a:extLst>
              </p:cNvPr>
              <p:cNvSpPr>
                <a:spLocks/>
              </p:cNvSpPr>
              <p:nvPr/>
            </p:nvSpPr>
            <p:spPr bwMode="auto">
              <a:xfrm rot="-572316">
                <a:off x="3013" y="1950"/>
                <a:ext cx="443" cy="470"/>
              </a:xfrm>
              <a:custGeom>
                <a:avLst/>
                <a:gdLst>
                  <a:gd name="T0" fmla="*/ 443 w 443"/>
                  <a:gd name="T1" fmla="*/ 0 h 470"/>
                  <a:gd name="T2" fmla="*/ 376 w 443"/>
                  <a:gd name="T3" fmla="*/ 110 h 470"/>
                  <a:gd name="T4" fmla="*/ 354 w 443"/>
                  <a:gd name="T5" fmla="*/ 184 h 470"/>
                  <a:gd name="T6" fmla="*/ 361 w 443"/>
                  <a:gd name="T7" fmla="*/ 420 h 470"/>
                  <a:gd name="T8" fmla="*/ 376 w 443"/>
                  <a:gd name="T9" fmla="*/ 465 h 470"/>
                  <a:gd name="T10" fmla="*/ 310 w 443"/>
                  <a:gd name="T11" fmla="*/ 443 h 470"/>
                  <a:gd name="T12" fmla="*/ 243 w 443"/>
                  <a:gd name="T13" fmla="*/ 398 h 470"/>
                  <a:gd name="T14" fmla="*/ 199 w 443"/>
                  <a:gd name="T15" fmla="*/ 369 h 470"/>
                  <a:gd name="T16" fmla="*/ 118 w 443"/>
                  <a:gd name="T17" fmla="*/ 317 h 470"/>
                  <a:gd name="T18" fmla="*/ 0 w 443"/>
                  <a:gd name="T19" fmla="*/ 228 h 470"/>
                  <a:gd name="T20" fmla="*/ 51 w 443"/>
                  <a:gd name="T21" fmla="*/ 177 h 470"/>
                  <a:gd name="T22" fmla="*/ 199 w 443"/>
                  <a:gd name="T23" fmla="*/ 96 h 470"/>
                  <a:gd name="T24" fmla="*/ 273 w 443"/>
                  <a:gd name="T25" fmla="*/ 44 h 470"/>
                  <a:gd name="T26" fmla="*/ 443 w 443"/>
                  <a:gd name="T27" fmla="*/ 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3" h="470">
                    <a:moveTo>
                      <a:pt x="443" y="0"/>
                    </a:moveTo>
                    <a:cubicBezTo>
                      <a:pt x="423" y="38"/>
                      <a:pt x="402" y="76"/>
                      <a:pt x="376" y="110"/>
                    </a:cubicBezTo>
                    <a:cubicBezTo>
                      <a:pt x="370" y="136"/>
                      <a:pt x="362" y="159"/>
                      <a:pt x="354" y="184"/>
                    </a:cubicBezTo>
                    <a:cubicBezTo>
                      <a:pt x="356" y="263"/>
                      <a:pt x="355" y="342"/>
                      <a:pt x="361" y="420"/>
                    </a:cubicBezTo>
                    <a:cubicBezTo>
                      <a:pt x="362" y="436"/>
                      <a:pt x="391" y="470"/>
                      <a:pt x="376" y="465"/>
                    </a:cubicBezTo>
                    <a:cubicBezTo>
                      <a:pt x="354" y="457"/>
                      <a:pt x="310" y="443"/>
                      <a:pt x="310" y="443"/>
                    </a:cubicBezTo>
                    <a:cubicBezTo>
                      <a:pt x="288" y="420"/>
                      <a:pt x="273" y="409"/>
                      <a:pt x="243" y="398"/>
                    </a:cubicBezTo>
                    <a:cubicBezTo>
                      <a:pt x="192" y="347"/>
                      <a:pt x="248" y="396"/>
                      <a:pt x="199" y="369"/>
                    </a:cubicBezTo>
                    <a:cubicBezTo>
                      <a:pt x="165" y="350"/>
                      <a:pt x="157" y="326"/>
                      <a:pt x="118" y="317"/>
                    </a:cubicBezTo>
                    <a:cubicBezTo>
                      <a:pt x="83" y="282"/>
                      <a:pt x="41" y="256"/>
                      <a:pt x="0" y="228"/>
                    </a:cubicBezTo>
                    <a:cubicBezTo>
                      <a:pt x="17" y="211"/>
                      <a:pt x="30" y="188"/>
                      <a:pt x="51" y="177"/>
                    </a:cubicBezTo>
                    <a:cubicBezTo>
                      <a:pt x="98" y="153"/>
                      <a:pt x="149" y="112"/>
                      <a:pt x="199" y="96"/>
                    </a:cubicBezTo>
                    <a:cubicBezTo>
                      <a:pt x="224" y="79"/>
                      <a:pt x="244" y="52"/>
                      <a:pt x="273" y="44"/>
                    </a:cubicBezTo>
                    <a:cubicBezTo>
                      <a:pt x="329" y="28"/>
                      <a:pt x="386" y="15"/>
                      <a:pt x="44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21" name="Freeform 601">
                <a:extLst>
                  <a:ext uri="{FF2B5EF4-FFF2-40B4-BE49-F238E27FC236}">
                    <a16:creationId xmlns:a16="http://schemas.microsoft.com/office/drawing/2014/main" id="{171E8352-0C5D-49F4-A902-65223D392F10}"/>
                  </a:ext>
                </a:extLst>
              </p:cNvPr>
              <p:cNvSpPr>
                <a:spLocks/>
              </p:cNvSpPr>
              <p:nvPr/>
            </p:nvSpPr>
            <p:spPr bwMode="auto">
              <a:xfrm rot="13890991">
                <a:off x="1038" y="1554"/>
                <a:ext cx="221" cy="474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22" name="Freeform 602">
                <a:extLst>
                  <a:ext uri="{FF2B5EF4-FFF2-40B4-BE49-F238E27FC236}">
                    <a16:creationId xmlns:a16="http://schemas.microsoft.com/office/drawing/2014/main" id="{B7462485-E493-450F-8CB0-8F601B62A4A4}"/>
                  </a:ext>
                </a:extLst>
              </p:cNvPr>
              <p:cNvSpPr>
                <a:spLocks/>
              </p:cNvSpPr>
              <p:nvPr/>
            </p:nvSpPr>
            <p:spPr bwMode="auto">
              <a:xfrm rot="20509567" flipH="1">
                <a:off x="2879" y="1728"/>
                <a:ext cx="183" cy="202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2523" name="Group 603">
            <a:extLst>
              <a:ext uri="{FF2B5EF4-FFF2-40B4-BE49-F238E27FC236}">
                <a16:creationId xmlns:a16="http://schemas.microsoft.com/office/drawing/2014/main" id="{9D7BA58E-7362-4685-A86D-C792B7DC9259}"/>
              </a:ext>
            </a:extLst>
          </p:cNvPr>
          <p:cNvGrpSpPr>
            <a:grpSpLocks/>
          </p:cNvGrpSpPr>
          <p:nvPr/>
        </p:nvGrpSpPr>
        <p:grpSpPr bwMode="auto">
          <a:xfrm rot="-22114232">
            <a:off x="-5000625" y="733425"/>
            <a:ext cx="5653088" cy="6237288"/>
            <a:chOff x="-2336" y="-627"/>
            <a:chExt cx="1936" cy="1928"/>
          </a:xfrm>
        </p:grpSpPr>
        <p:sp>
          <p:nvSpPr>
            <p:cNvPr id="82524" name="Freeform 604">
              <a:extLst>
                <a:ext uri="{FF2B5EF4-FFF2-40B4-BE49-F238E27FC236}">
                  <a16:creationId xmlns:a16="http://schemas.microsoft.com/office/drawing/2014/main" id="{17F18BA4-A777-46DC-A90B-B73019492427}"/>
                </a:ext>
              </a:extLst>
            </p:cNvPr>
            <p:cNvSpPr>
              <a:spLocks/>
            </p:cNvSpPr>
            <p:nvPr/>
          </p:nvSpPr>
          <p:spPr bwMode="auto">
            <a:xfrm rot="-827420">
              <a:off x="-1473" y="-362"/>
              <a:ext cx="37" cy="79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525" name="Freeform 605">
              <a:extLst>
                <a:ext uri="{FF2B5EF4-FFF2-40B4-BE49-F238E27FC236}">
                  <a16:creationId xmlns:a16="http://schemas.microsoft.com/office/drawing/2014/main" id="{12DFC340-495C-4E5A-9B09-9423BF571859}"/>
                </a:ext>
              </a:extLst>
            </p:cNvPr>
            <p:cNvSpPr>
              <a:spLocks/>
            </p:cNvSpPr>
            <p:nvPr/>
          </p:nvSpPr>
          <p:spPr bwMode="auto">
            <a:xfrm rot="2686806">
              <a:off x="-788" y="277"/>
              <a:ext cx="45" cy="97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526" name="Freeform 606">
              <a:extLst>
                <a:ext uri="{FF2B5EF4-FFF2-40B4-BE49-F238E27FC236}">
                  <a16:creationId xmlns:a16="http://schemas.microsoft.com/office/drawing/2014/main" id="{3E848854-4769-4496-A419-7DF08AF1A3F7}"/>
                </a:ext>
              </a:extLst>
            </p:cNvPr>
            <p:cNvSpPr>
              <a:spLocks/>
            </p:cNvSpPr>
            <p:nvPr/>
          </p:nvSpPr>
          <p:spPr bwMode="auto">
            <a:xfrm rot="-1360764">
              <a:off x="-942" y="-211"/>
              <a:ext cx="39" cy="120"/>
            </a:xfrm>
            <a:custGeom>
              <a:avLst/>
              <a:gdLst>
                <a:gd name="T0" fmla="*/ 332 w 524"/>
                <a:gd name="T1" fmla="*/ 1504 h 1580"/>
                <a:gd name="T2" fmla="*/ 362 w 524"/>
                <a:gd name="T3" fmla="*/ 1438 h 1580"/>
                <a:gd name="T4" fmla="*/ 362 w 524"/>
                <a:gd name="T5" fmla="*/ 1194 h 1580"/>
                <a:gd name="T6" fmla="*/ 332 w 524"/>
                <a:gd name="T7" fmla="*/ 1172 h 1580"/>
                <a:gd name="T8" fmla="*/ 295 w 524"/>
                <a:gd name="T9" fmla="*/ 1142 h 1580"/>
                <a:gd name="T10" fmla="*/ 251 w 524"/>
                <a:gd name="T11" fmla="*/ 1076 h 1580"/>
                <a:gd name="T12" fmla="*/ 236 w 524"/>
                <a:gd name="T13" fmla="*/ 1054 h 1580"/>
                <a:gd name="T14" fmla="*/ 221 w 524"/>
                <a:gd name="T15" fmla="*/ 1032 h 1580"/>
                <a:gd name="T16" fmla="*/ 110 w 524"/>
                <a:gd name="T17" fmla="*/ 884 h 1580"/>
                <a:gd name="T18" fmla="*/ 74 w 524"/>
                <a:gd name="T19" fmla="*/ 847 h 1580"/>
                <a:gd name="T20" fmla="*/ 0 w 524"/>
                <a:gd name="T21" fmla="*/ 751 h 1580"/>
                <a:gd name="T22" fmla="*/ 74 w 524"/>
                <a:gd name="T23" fmla="*/ 751 h 1580"/>
                <a:gd name="T24" fmla="*/ 96 w 524"/>
                <a:gd name="T25" fmla="*/ 766 h 1580"/>
                <a:gd name="T26" fmla="*/ 140 w 524"/>
                <a:gd name="T27" fmla="*/ 780 h 1580"/>
                <a:gd name="T28" fmla="*/ 206 w 524"/>
                <a:gd name="T29" fmla="*/ 817 h 1580"/>
                <a:gd name="T30" fmla="*/ 295 w 524"/>
                <a:gd name="T31" fmla="*/ 869 h 1580"/>
                <a:gd name="T32" fmla="*/ 288 w 524"/>
                <a:gd name="T33" fmla="*/ 817 h 1580"/>
                <a:gd name="T34" fmla="*/ 258 w 524"/>
                <a:gd name="T35" fmla="*/ 773 h 1580"/>
                <a:gd name="T36" fmla="*/ 206 w 524"/>
                <a:gd name="T37" fmla="*/ 692 h 1580"/>
                <a:gd name="T38" fmla="*/ 273 w 524"/>
                <a:gd name="T39" fmla="*/ 670 h 1580"/>
                <a:gd name="T40" fmla="*/ 325 w 524"/>
                <a:gd name="T41" fmla="*/ 788 h 1580"/>
                <a:gd name="T42" fmla="*/ 362 w 524"/>
                <a:gd name="T43" fmla="*/ 795 h 1580"/>
                <a:gd name="T44" fmla="*/ 369 w 524"/>
                <a:gd name="T45" fmla="*/ 744 h 1580"/>
                <a:gd name="T46" fmla="*/ 362 w 524"/>
                <a:gd name="T47" fmla="*/ 559 h 1580"/>
                <a:gd name="T48" fmla="*/ 325 w 524"/>
                <a:gd name="T49" fmla="*/ 463 h 1580"/>
                <a:gd name="T50" fmla="*/ 280 w 524"/>
                <a:gd name="T51" fmla="*/ 360 h 1580"/>
                <a:gd name="T52" fmla="*/ 273 w 524"/>
                <a:gd name="T53" fmla="*/ 323 h 1580"/>
                <a:gd name="T54" fmla="*/ 258 w 524"/>
                <a:gd name="T55" fmla="*/ 293 h 1580"/>
                <a:gd name="T56" fmla="*/ 214 w 524"/>
                <a:gd name="T57" fmla="*/ 138 h 1580"/>
                <a:gd name="T58" fmla="*/ 199 w 524"/>
                <a:gd name="T59" fmla="*/ 79 h 1580"/>
                <a:gd name="T60" fmla="*/ 170 w 524"/>
                <a:gd name="T61" fmla="*/ 35 h 1580"/>
                <a:gd name="T62" fmla="*/ 177 w 524"/>
                <a:gd name="T63" fmla="*/ 5 h 1580"/>
                <a:gd name="T64" fmla="*/ 236 w 524"/>
                <a:gd name="T65" fmla="*/ 20 h 1580"/>
                <a:gd name="T66" fmla="*/ 266 w 524"/>
                <a:gd name="T67" fmla="*/ 101 h 1580"/>
                <a:gd name="T68" fmla="*/ 288 w 524"/>
                <a:gd name="T69" fmla="*/ 145 h 1580"/>
                <a:gd name="T70" fmla="*/ 332 w 524"/>
                <a:gd name="T71" fmla="*/ 72 h 1580"/>
                <a:gd name="T72" fmla="*/ 339 w 524"/>
                <a:gd name="T73" fmla="*/ 27 h 1580"/>
                <a:gd name="T74" fmla="*/ 406 w 524"/>
                <a:gd name="T75" fmla="*/ 49 h 1580"/>
                <a:gd name="T76" fmla="*/ 398 w 524"/>
                <a:gd name="T77" fmla="*/ 123 h 1580"/>
                <a:gd name="T78" fmla="*/ 369 w 524"/>
                <a:gd name="T79" fmla="*/ 168 h 1580"/>
                <a:gd name="T80" fmla="*/ 354 w 524"/>
                <a:gd name="T81" fmla="*/ 219 h 1580"/>
                <a:gd name="T82" fmla="*/ 391 w 524"/>
                <a:gd name="T83" fmla="*/ 382 h 1580"/>
                <a:gd name="T84" fmla="*/ 428 w 524"/>
                <a:gd name="T85" fmla="*/ 448 h 1580"/>
                <a:gd name="T86" fmla="*/ 450 w 524"/>
                <a:gd name="T87" fmla="*/ 522 h 1580"/>
                <a:gd name="T88" fmla="*/ 369 w 524"/>
                <a:gd name="T89" fmla="*/ 950 h 1580"/>
                <a:gd name="T90" fmla="*/ 472 w 524"/>
                <a:gd name="T91" fmla="*/ 1150 h 1580"/>
                <a:gd name="T92" fmla="*/ 509 w 524"/>
                <a:gd name="T93" fmla="*/ 1489 h 1580"/>
                <a:gd name="T94" fmla="*/ 421 w 524"/>
                <a:gd name="T95" fmla="*/ 1541 h 1580"/>
                <a:gd name="T96" fmla="*/ 332 w 524"/>
                <a:gd name="T97" fmla="*/ 1504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4" h="1580">
                  <a:moveTo>
                    <a:pt x="332" y="1504"/>
                  </a:moveTo>
                  <a:cubicBezTo>
                    <a:pt x="340" y="1479"/>
                    <a:pt x="347" y="1460"/>
                    <a:pt x="362" y="1438"/>
                  </a:cubicBezTo>
                  <a:cubicBezTo>
                    <a:pt x="384" y="1366"/>
                    <a:pt x="411" y="1253"/>
                    <a:pt x="362" y="1194"/>
                  </a:cubicBezTo>
                  <a:cubicBezTo>
                    <a:pt x="354" y="1185"/>
                    <a:pt x="341" y="1181"/>
                    <a:pt x="332" y="1172"/>
                  </a:cubicBezTo>
                  <a:cubicBezTo>
                    <a:pt x="297" y="1138"/>
                    <a:pt x="339" y="1158"/>
                    <a:pt x="295" y="1142"/>
                  </a:cubicBezTo>
                  <a:cubicBezTo>
                    <a:pt x="261" y="1091"/>
                    <a:pt x="276" y="1113"/>
                    <a:pt x="251" y="1076"/>
                  </a:cubicBezTo>
                  <a:cubicBezTo>
                    <a:pt x="246" y="1069"/>
                    <a:pt x="241" y="1061"/>
                    <a:pt x="236" y="1054"/>
                  </a:cubicBezTo>
                  <a:cubicBezTo>
                    <a:pt x="231" y="1047"/>
                    <a:pt x="221" y="1032"/>
                    <a:pt x="221" y="1032"/>
                  </a:cubicBezTo>
                  <a:cubicBezTo>
                    <a:pt x="205" y="978"/>
                    <a:pt x="168" y="902"/>
                    <a:pt x="110" y="884"/>
                  </a:cubicBezTo>
                  <a:cubicBezTo>
                    <a:pt x="75" y="830"/>
                    <a:pt x="119" y="892"/>
                    <a:pt x="74" y="847"/>
                  </a:cubicBezTo>
                  <a:cubicBezTo>
                    <a:pt x="46" y="819"/>
                    <a:pt x="24" y="783"/>
                    <a:pt x="0" y="751"/>
                  </a:cubicBezTo>
                  <a:cubicBezTo>
                    <a:pt x="33" y="728"/>
                    <a:pt x="35" y="742"/>
                    <a:pt x="74" y="751"/>
                  </a:cubicBezTo>
                  <a:cubicBezTo>
                    <a:pt x="81" y="756"/>
                    <a:pt x="88" y="762"/>
                    <a:pt x="96" y="766"/>
                  </a:cubicBezTo>
                  <a:cubicBezTo>
                    <a:pt x="110" y="772"/>
                    <a:pt x="140" y="780"/>
                    <a:pt x="140" y="780"/>
                  </a:cubicBezTo>
                  <a:cubicBezTo>
                    <a:pt x="190" y="814"/>
                    <a:pt x="167" y="805"/>
                    <a:pt x="206" y="817"/>
                  </a:cubicBezTo>
                  <a:cubicBezTo>
                    <a:pt x="236" y="856"/>
                    <a:pt x="251" y="855"/>
                    <a:pt x="295" y="869"/>
                  </a:cubicBezTo>
                  <a:cubicBezTo>
                    <a:pt x="293" y="852"/>
                    <a:pt x="294" y="833"/>
                    <a:pt x="288" y="817"/>
                  </a:cubicBezTo>
                  <a:cubicBezTo>
                    <a:pt x="282" y="800"/>
                    <a:pt x="258" y="773"/>
                    <a:pt x="258" y="773"/>
                  </a:cubicBezTo>
                  <a:cubicBezTo>
                    <a:pt x="248" y="741"/>
                    <a:pt x="234" y="710"/>
                    <a:pt x="206" y="692"/>
                  </a:cubicBezTo>
                  <a:cubicBezTo>
                    <a:pt x="187" y="633"/>
                    <a:pt x="244" y="659"/>
                    <a:pt x="273" y="670"/>
                  </a:cubicBezTo>
                  <a:cubicBezTo>
                    <a:pt x="293" y="709"/>
                    <a:pt x="300" y="751"/>
                    <a:pt x="325" y="788"/>
                  </a:cubicBezTo>
                  <a:cubicBezTo>
                    <a:pt x="329" y="800"/>
                    <a:pt x="335" y="844"/>
                    <a:pt x="362" y="795"/>
                  </a:cubicBezTo>
                  <a:cubicBezTo>
                    <a:pt x="370" y="780"/>
                    <a:pt x="367" y="761"/>
                    <a:pt x="369" y="744"/>
                  </a:cubicBezTo>
                  <a:cubicBezTo>
                    <a:pt x="367" y="682"/>
                    <a:pt x="366" y="621"/>
                    <a:pt x="362" y="559"/>
                  </a:cubicBezTo>
                  <a:cubicBezTo>
                    <a:pt x="360" y="526"/>
                    <a:pt x="339" y="492"/>
                    <a:pt x="325" y="463"/>
                  </a:cubicBezTo>
                  <a:cubicBezTo>
                    <a:pt x="307" y="426"/>
                    <a:pt x="306" y="394"/>
                    <a:pt x="280" y="360"/>
                  </a:cubicBezTo>
                  <a:cubicBezTo>
                    <a:pt x="278" y="348"/>
                    <a:pt x="277" y="335"/>
                    <a:pt x="273" y="323"/>
                  </a:cubicBezTo>
                  <a:cubicBezTo>
                    <a:pt x="270" y="312"/>
                    <a:pt x="261" y="304"/>
                    <a:pt x="258" y="293"/>
                  </a:cubicBezTo>
                  <a:cubicBezTo>
                    <a:pt x="242" y="240"/>
                    <a:pt x="234" y="190"/>
                    <a:pt x="214" y="138"/>
                  </a:cubicBezTo>
                  <a:cubicBezTo>
                    <a:pt x="207" y="119"/>
                    <a:pt x="208" y="97"/>
                    <a:pt x="199" y="79"/>
                  </a:cubicBezTo>
                  <a:cubicBezTo>
                    <a:pt x="191" y="63"/>
                    <a:pt x="170" y="35"/>
                    <a:pt x="170" y="35"/>
                  </a:cubicBezTo>
                  <a:cubicBezTo>
                    <a:pt x="172" y="25"/>
                    <a:pt x="168" y="10"/>
                    <a:pt x="177" y="5"/>
                  </a:cubicBezTo>
                  <a:cubicBezTo>
                    <a:pt x="186" y="0"/>
                    <a:pt x="225" y="16"/>
                    <a:pt x="236" y="20"/>
                  </a:cubicBezTo>
                  <a:cubicBezTo>
                    <a:pt x="245" y="50"/>
                    <a:pt x="248" y="75"/>
                    <a:pt x="266" y="101"/>
                  </a:cubicBezTo>
                  <a:cubicBezTo>
                    <a:pt x="267" y="103"/>
                    <a:pt x="279" y="149"/>
                    <a:pt x="288" y="145"/>
                  </a:cubicBezTo>
                  <a:cubicBezTo>
                    <a:pt x="298" y="140"/>
                    <a:pt x="324" y="87"/>
                    <a:pt x="332" y="72"/>
                  </a:cubicBezTo>
                  <a:cubicBezTo>
                    <a:pt x="334" y="57"/>
                    <a:pt x="327" y="37"/>
                    <a:pt x="339" y="27"/>
                  </a:cubicBezTo>
                  <a:cubicBezTo>
                    <a:pt x="348" y="19"/>
                    <a:pt x="398" y="45"/>
                    <a:pt x="406" y="49"/>
                  </a:cubicBezTo>
                  <a:cubicBezTo>
                    <a:pt x="427" y="81"/>
                    <a:pt x="419" y="93"/>
                    <a:pt x="398" y="123"/>
                  </a:cubicBezTo>
                  <a:cubicBezTo>
                    <a:pt x="378" y="207"/>
                    <a:pt x="409" y="108"/>
                    <a:pt x="369" y="168"/>
                  </a:cubicBezTo>
                  <a:cubicBezTo>
                    <a:pt x="359" y="183"/>
                    <a:pt x="360" y="202"/>
                    <a:pt x="354" y="219"/>
                  </a:cubicBezTo>
                  <a:cubicBezTo>
                    <a:pt x="368" y="273"/>
                    <a:pt x="377" y="328"/>
                    <a:pt x="391" y="382"/>
                  </a:cubicBezTo>
                  <a:cubicBezTo>
                    <a:pt x="398" y="406"/>
                    <a:pt x="428" y="448"/>
                    <a:pt x="428" y="448"/>
                  </a:cubicBezTo>
                  <a:cubicBezTo>
                    <a:pt x="436" y="473"/>
                    <a:pt x="444" y="496"/>
                    <a:pt x="450" y="522"/>
                  </a:cubicBezTo>
                  <a:cubicBezTo>
                    <a:pt x="445" y="799"/>
                    <a:pt x="524" y="852"/>
                    <a:pt x="369" y="950"/>
                  </a:cubicBezTo>
                  <a:cubicBezTo>
                    <a:pt x="341" y="1037"/>
                    <a:pt x="431" y="1085"/>
                    <a:pt x="472" y="1150"/>
                  </a:cubicBezTo>
                  <a:cubicBezTo>
                    <a:pt x="477" y="1264"/>
                    <a:pt x="474" y="1380"/>
                    <a:pt x="509" y="1489"/>
                  </a:cubicBezTo>
                  <a:cubicBezTo>
                    <a:pt x="485" y="1514"/>
                    <a:pt x="454" y="1530"/>
                    <a:pt x="421" y="1541"/>
                  </a:cubicBezTo>
                  <a:cubicBezTo>
                    <a:pt x="362" y="1580"/>
                    <a:pt x="348" y="1555"/>
                    <a:pt x="332" y="1504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527" name="Freeform 607">
              <a:extLst>
                <a:ext uri="{FF2B5EF4-FFF2-40B4-BE49-F238E27FC236}">
                  <a16:creationId xmlns:a16="http://schemas.microsoft.com/office/drawing/2014/main" id="{1C24A9F2-277C-45B7-A930-5E71254837CB}"/>
                </a:ext>
              </a:extLst>
            </p:cNvPr>
            <p:cNvSpPr>
              <a:spLocks/>
            </p:cNvSpPr>
            <p:nvPr/>
          </p:nvSpPr>
          <p:spPr bwMode="auto">
            <a:xfrm rot="-1129011">
              <a:off x="-1087" y="-627"/>
              <a:ext cx="99" cy="96"/>
            </a:xfrm>
            <a:custGeom>
              <a:avLst/>
              <a:gdLst>
                <a:gd name="T0" fmla="*/ 717 w 1308"/>
                <a:gd name="T1" fmla="*/ 930 h 1266"/>
                <a:gd name="T2" fmla="*/ 665 w 1308"/>
                <a:gd name="T3" fmla="*/ 841 h 1266"/>
                <a:gd name="T4" fmla="*/ 584 w 1308"/>
                <a:gd name="T5" fmla="*/ 671 h 1266"/>
                <a:gd name="T6" fmla="*/ 480 w 1308"/>
                <a:gd name="T7" fmla="*/ 494 h 1266"/>
                <a:gd name="T8" fmla="*/ 355 w 1308"/>
                <a:gd name="T9" fmla="*/ 420 h 1266"/>
                <a:gd name="T10" fmla="*/ 170 w 1308"/>
                <a:gd name="T11" fmla="*/ 324 h 1266"/>
                <a:gd name="T12" fmla="*/ 104 w 1308"/>
                <a:gd name="T13" fmla="*/ 191 h 1266"/>
                <a:gd name="T14" fmla="*/ 45 w 1308"/>
                <a:gd name="T15" fmla="*/ 140 h 1266"/>
                <a:gd name="T16" fmla="*/ 119 w 1308"/>
                <a:gd name="T17" fmla="*/ 140 h 1266"/>
                <a:gd name="T18" fmla="*/ 200 w 1308"/>
                <a:gd name="T19" fmla="*/ 191 h 1266"/>
                <a:gd name="T20" fmla="*/ 229 w 1308"/>
                <a:gd name="T21" fmla="*/ 147 h 1266"/>
                <a:gd name="T22" fmla="*/ 318 w 1308"/>
                <a:gd name="T23" fmla="*/ 228 h 1266"/>
                <a:gd name="T24" fmla="*/ 288 w 1308"/>
                <a:gd name="T25" fmla="*/ 265 h 1266"/>
                <a:gd name="T26" fmla="*/ 517 w 1308"/>
                <a:gd name="T27" fmla="*/ 413 h 1266"/>
                <a:gd name="T28" fmla="*/ 584 w 1308"/>
                <a:gd name="T29" fmla="*/ 442 h 1266"/>
                <a:gd name="T30" fmla="*/ 532 w 1308"/>
                <a:gd name="T31" fmla="*/ 250 h 1266"/>
                <a:gd name="T32" fmla="*/ 665 w 1308"/>
                <a:gd name="T33" fmla="*/ 287 h 1266"/>
                <a:gd name="T34" fmla="*/ 680 w 1308"/>
                <a:gd name="T35" fmla="*/ 620 h 1266"/>
                <a:gd name="T36" fmla="*/ 724 w 1308"/>
                <a:gd name="T37" fmla="*/ 686 h 1266"/>
                <a:gd name="T38" fmla="*/ 805 w 1308"/>
                <a:gd name="T39" fmla="*/ 841 h 1266"/>
                <a:gd name="T40" fmla="*/ 820 w 1308"/>
                <a:gd name="T41" fmla="*/ 922 h 1266"/>
                <a:gd name="T42" fmla="*/ 894 w 1308"/>
                <a:gd name="T43" fmla="*/ 428 h 1266"/>
                <a:gd name="T44" fmla="*/ 820 w 1308"/>
                <a:gd name="T45" fmla="*/ 317 h 1266"/>
                <a:gd name="T46" fmla="*/ 702 w 1308"/>
                <a:gd name="T47" fmla="*/ 29 h 1266"/>
                <a:gd name="T48" fmla="*/ 709 w 1308"/>
                <a:gd name="T49" fmla="*/ 14 h 1266"/>
                <a:gd name="T50" fmla="*/ 813 w 1308"/>
                <a:gd name="T51" fmla="*/ 125 h 1266"/>
                <a:gd name="T52" fmla="*/ 894 w 1308"/>
                <a:gd name="T53" fmla="*/ 265 h 1266"/>
                <a:gd name="T54" fmla="*/ 946 w 1308"/>
                <a:gd name="T55" fmla="*/ 457 h 1266"/>
                <a:gd name="T56" fmla="*/ 975 w 1308"/>
                <a:gd name="T57" fmla="*/ 649 h 1266"/>
                <a:gd name="T58" fmla="*/ 1049 w 1308"/>
                <a:gd name="T59" fmla="*/ 531 h 1266"/>
                <a:gd name="T60" fmla="*/ 1079 w 1308"/>
                <a:gd name="T61" fmla="*/ 398 h 1266"/>
                <a:gd name="T62" fmla="*/ 1152 w 1308"/>
                <a:gd name="T63" fmla="*/ 524 h 1266"/>
                <a:gd name="T64" fmla="*/ 1256 w 1308"/>
                <a:gd name="T65" fmla="*/ 494 h 1266"/>
                <a:gd name="T66" fmla="*/ 1219 w 1308"/>
                <a:gd name="T67" fmla="*/ 553 h 1266"/>
                <a:gd name="T68" fmla="*/ 1056 w 1308"/>
                <a:gd name="T69" fmla="*/ 634 h 1266"/>
                <a:gd name="T70" fmla="*/ 1012 w 1308"/>
                <a:gd name="T71" fmla="*/ 701 h 1266"/>
                <a:gd name="T72" fmla="*/ 1034 w 1308"/>
                <a:gd name="T73" fmla="*/ 797 h 1266"/>
                <a:gd name="T74" fmla="*/ 975 w 1308"/>
                <a:gd name="T75" fmla="*/ 878 h 1266"/>
                <a:gd name="T76" fmla="*/ 1012 w 1308"/>
                <a:gd name="T77" fmla="*/ 937 h 1266"/>
                <a:gd name="T78" fmla="*/ 1064 w 1308"/>
                <a:gd name="T79" fmla="*/ 885 h 1266"/>
                <a:gd name="T80" fmla="*/ 1182 w 1308"/>
                <a:gd name="T81" fmla="*/ 849 h 1266"/>
                <a:gd name="T82" fmla="*/ 1204 w 1308"/>
                <a:gd name="T83" fmla="*/ 730 h 1266"/>
                <a:gd name="T84" fmla="*/ 1241 w 1308"/>
                <a:gd name="T85" fmla="*/ 819 h 1266"/>
                <a:gd name="T86" fmla="*/ 1241 w 1308"/>
                <a:gd name="T87" fmla="*/ 863 h 1266"/>
                <a:gd name="T88" fmla="*/ 1086 w 1308"/>
                <a:gd name="T89" fmla="*/ 974 h 1266"/>
                <a:gd name="T90" fmla="*/ 857 w 1308"/>
                <a:gd name="T91" fmla="*/ 1166 h 1266"/>
                <a:gd name="T92" fmla="*/ 746 w 1308"/>
                <a:gd name="T93" fmla="*/ 1196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08" h="1266">
                  <a:moveTo>
                    <a:pt x="746" y="1196"/>
                  </a:moveTo>
                  <a:cubicBezTo>
                    <a:pt x="775" y="1112"/>
                    <a:pt x="765" y="1006"/>
                    <a:pt x="717" y="930"/>
                  </a:cubicBezTo>
                  <a:cubicBezTo>
                    <a:pt x="714" y="910"/>
                    <a:pt x="719" y="888"/>
                    <a:pt x="709" y="871"/>
                  </a:cubicBezTo>
                  <a:cubicBezTo>
                    <a:pt x="700" y="856"/>
                    <a:pt x="665" y="841"/>
                    <a:pt x="665" y="841"/>
                  </a:cubicBezTo>
                  <a:cubicBezTo>
                    <a:pt x="630" y="790"/>
                    <a:pt x="650" y="807"/>
                    <a:pt x="613" y="782"/>
                  </a:cubicBezTo>
                  <a:cubicBezTo>
                    <a:pt x="601" y="743"/>
                    <a:pt x="590" y="713"/>
                    <a:pt x="584" y="671"/>
                  </a:cubicBezTo>
                  <a:cubicBezTo>
                    <a:pt x="576" y="611"/>
                    <a:pt x="572" y="559"/>
                    <a:pt x="517" y="524"/>
                  </a:cubicBezTo>
                  <a:cubicBezTo>
                    <a:pt x="479" y="462"/>
                    <a:pt x="529" y="533"/>
                    <a:pt x="480" y="494"/>
                  </a:cubicBezTo>
                  <a:cubicBezTo>
                    <a:pt x="473" y="489"/>
                    <a:pt x="473" y="478"/>
                    <a:pt x="466" y="472"/>
                  </a:cubicBezTo>
                  <a:cubicBezTo>
                    <a:pt x="432" y="442"/>
                    <a:pt x="396" y="435"/>
                    <a:pt x="355" y="420"/>
                  </a:cubicBezTo>
                  <a:cubicBezTo>
                    <a:pt x="333" y="388"/>
                    <a:pt x="274" y="329"/>
                    <a:pt x="237" y="317"/>
                  </a:cubicBezTo>
                  <a:cubicBezTo>
                    <a:pt x="185" y="334"/>
                    <a:pt x="207" y="337"/>
                    <a:pt x="170" y="324"/>
                  </a:cubicBezTo>
                  <a:cubicBezTo>
                    <a:pt x="241" y="301"/>
                    <a:pt x="177" y="252"/>
                    <a:pt x="148" y="228"/>
                  </a:cubicBezTo>
                  <a:cubicBezTo>
                    <a:pt x="91" y="180"/>
                    <a:pt x="159" y="228"/>
                    <a:pt x="104" y="191"/>
                  </a:cubicBezTo>
                  <a:cubicBezTo>
                    <a:pt x="99" y="184"/>
                    <a:pt x="96" y="175"/>
                    <a:pt x="89" y="169"/>
                  </a:cubicBezTo>
                  <a:cubicBezTo>
                    <a:pt x="76" y="158"/>
                    <a:pt x="45" y="140"/>
                    <a:pt x="45" y="140"/>
                  </a:cubicBezTo>
                  <a:cubicBezTo>
                    <a:pt x="10" y="88"/>
                    <a:pt x="0" y="105"/>
                    <a:pt x="37" y="81"/>
                  </a:cubicBezTo>
                  <a:cubicBezTo>
                    <a:pt x="76" y="93"/>
                    <a:pt x="87" y="119"/>
                    <a:pt x="119" y="140"/>
                  </a:cubicBezTo>
                  <a:cubicBezTo>
                    <a:pt x="132" y="160"/>
                    <a:pt x="132" y="167"/>
                    <a:pt x="155" y="177"/>
                  </a:cubicBezTo>
                  <a:cubicBezTo>
                    <a:pt x="169" y="183"/>
                    <a:pt x="200" y="191"/>
                    <a:pt x="200" y="191"/>
                  </a:cubicBezTo>
                  <a:cubicBezTo>
                    <a:pt x="207" y="189"/>
                    <a:pt x="218" y="190"/>
                    <a:pt x="222" y="184"/>
                  </a:cubicBezTo>
                  <a:cubicBezTo>
                    <a:pt x="229" y="174"/>
                    <a:pt x="217" y="152"/>
                    <a:pt x="229" y="147"/>
                  </a:cubicBezTo>
                  <a:cubicBezTo>
                    <a:pt x="246" y="140"/>
                    <a:pt x="305" y="178"/>
                    <a:pt x="325" y="184"/>
                  </a:cubicBezTo>
                  <a:cubicBezTo>
                    <a:pt x="323" y="199"/>
                    <a:pt x="325" y="215"/>
                    <a:pt x="318" y="228"/>
                  </a:cubicBezTo>
                  <a:cubicBezTo>
                    <a:pt x="314" y="236"/>
                    <a:pt x="302" y="236"/>
                    <a:pt x="296" y="243"/>
                  </a:cubicBezTo>
                  <a:cubicBezTo>
                    <a:pt x="291" y="249"/>
                    <a:pt x="291" y="258"/>
                    <a:pt x="288" y="265"/>
                  </a:cubicBezTo>
                  <a:cubicBezTo>
                    <a:pt x="346" y="303"/>
                    <a:pt x="383" y="344"/>
                    <a:pt x="451" y="369"/>
                  </a:cubicBezTo>
                  <a:cubicBezTo>
                    <a:pt x="471" y="398"/>
                    <a:pt x="483" y="404"/>
                    <a:pt x="517" y="413"/>
                  </a:cubicBezTo>
                  <a:cubicBezTo>
                    <a:pt x="524" y="418"/>
                    <a:pt x="531" y="424"/>
                    <a:pt x="539" y="428"/>
                  </a:cubicBezTo>
                  <a:cubicBezTo>
                    <a:pt x="553" y="434"/>
                    <a:pt x="584" y="442"/>
                    <a:pt x="584" y="442"/>
                  </a:cubicBezTo>
                  <a:cubicBezTo>
                    <a:pt x="577" y="382"/>
                    <a:pt x="586" y="361"/>
                    <a:pt x="539" y="332"/>
                  </a:cubicBezTo>
                  <a:cubicBezTo>
                    <a:pt x="521" y="275"/>
                    <a:pt x="522" y="302"/>
                    <a:pt x="532" y="250"/>
                  </a:cubicBezTo>
                  <a:cubicBezTo>
                    <a:pt x="569" y="263"/>
                    <a:pt x="572" y="290"/>
                    <a:pt x="584" y="324"/>
                  </a:cubicBezTo>
                  <a:cubicBezTo>
                    <a:pt x="623" y="265"/>
                    <a:pt x="596" y="278"/>
                    <a:pt x="665" y="287"/>
                  </a:cubicBezTo>
                  <a:cubicBezTo>
                    <a:pt x="659" y="327"/>
                    <a:pt x="649" y="360"/>
                    <a:pt x="635" y="398"/>
                  </a:cubicBezTo>
                  <a:cubicBezTo>
                    <a:pt x="638" y="452"/>
                    <a:pt x="618" y="578"/>
                    <a:pt x="680" y="620"/>
                  </a:cubicBezTo>
                  <a:cubicBezTo>
                    <a:pt x="691" y="636"/>
                    <a:pt x="706" y="648"/>
                    <a:pt x="717" y="664"/>
                  </a:cubicBezTo>
                  <a:cubicBezTo>
                    <a:pt x="721" y="670"/>
                    <a:pt x="720" y="679"/>
                    <a:pt x="724" y="686"/>
                  </a:cubicBezTo>
                  <a:cubicBezTo>
                    <a:pt x="733" y="701"/>
                    <a:pt x="754" y="730"/>
                    <a:pt x="754" y="730"/>
                  </a:cubicBezTo>
                  <a:cubicBezTo>
                    <a:pt x="770" y="784"/>
                    <a:pt x="764" y="800"/>
                    <a:pt x="805" y="841"/>
                  </a:cubicBezTo>
                  <a:cubicBezTo>
                    <a:pt x="808" y="858"/>
                    <a:pt x="810" y="876"/>
                    <a:pt x="813" y="893"/>
                  </a:cubicBezTo>
                  <a:cubicBezTo>
                    <a:pt x="815" y="903"/>
                    <a:pt x="816" y="931"/>
                    <a:pt x="820" y="922"/>
                  </a:cubicBezTo>
                  <a:cubicBezTo>
                    <a:pt x="855" y="840"/>
                    <a:pt x="821" y="830"/>
                    <a:pt x="887" y="767"/>
                  </a:cubicBezTo>
                  <a:cubicBezTo>
                    <a:pt x="890" y="680"/>
                    <a:pt x="908" y="529"/>
                    <a:pt x="894" y="428"/>
                  </a:cubicBezTo>
                  <a:cubicBezTo>
                    <a:pt x="893" y="420"/>
                    <a:pt x="891" y="412"/>
                    <a:pt x="887" y="405"/>
                  </a:cubicBezTo>
                  <a:cubicBezTo>
                    <a:pt x="868" y="370"/>
                    <a:pt x="842" y="349"/>
                    <a:pt x="820" y="317"/>
                  </a:cubicBezTo>
                  <a:cubicBezTo>
                    <a:pt x="801" y="259"/>
                    <a:pt x="813" y="198"/>
                    <a:pt x="798" y="140"/>
                  </a:cubicBezTo>
                  <a:cubicBezTo>
                    <a:pt x="787" y="98"/>
                    <a:pt x="738" y="48"/>
                    <a:pt x="702" y="29"/>
                  </a:cubicBezTo>
                  <a:cubicBezTo>
                    <a:pt x="697" y="22"/>
                    <a:pt x="683" y="15"/>
                    <a:pt x="687" y="7"/>
                  </a:cubicBezTo>
                  <a:cubicBezTo>
                    <a:pt x="690" y="0"/>
                    <a:pt x="702" y="12"/>
                    <a:pt x="709" y="14"/>
                  </a:cubicBezTo>
                  <a:cubicBezTo>
                    <a:pt x="761" y="28"/>
                    <a:pt x="718" y="14"/>
                    <a:pt x="761" y="29"/>
                  </a:cubicBezTo>
                  <a:cubicBezTo>
                    <a:pt x="784" y="63"/>
                    <a:pt x="783" y="95"/>
                    <a:pt x="813" y="125"/>
                  </a:cubicBezTo>
                  <a:cubicBezTo>
                    <a:pt x="823" y="156"/>
                    <a:pt x="841" y="176"/>
                    <a:pt x="864" y="199"/>
                  </a:cubicBezTo>
                  <a:cubicBezTo>
                    <a:pt x="873" y="223"/>
                    <a:pt x="886" y="241"/>
                    <a:pt x="894" y="265"/>
                  </a:cubicBezTo>
                  <a:cubicBezTo>
                    <a:pt x="897" y="312"/>
                    <a:pt x="885" y="365"/>
                    <a:pt x="909" y="405"/>
                  </a:cubicBezTo>
                  <a:cubicBezTo>
                    <a:pt x="920" y="423"/>
                    <a:pt x="946" y="457"/>
                    <a:pt x="946" y="457"/>
                  </a:cubicBezTo>
                  <a:cubicBezTo>
                    <a:pt x="948" y="524"/>
                    <a:pt x="943" y="591"/>
                    <a:pt x="953" y="657"/>
                  </a:cubicBezTo>
                  <a:cubicBezTo>
                    <a:pt x="954" y="665"/>
                    <a:pt x="969" y="655"/>
                    <a:pt x="975" y="649"/>
                  </a:cubicBezTo>
                  <a:cubicBezTo>
                    <a:pt x="984" y="640"/>
                    <a:pt x="985" y="604"/>
                    <a:pt x="990" y="597"/>
                  </a:cubicBezTo>
                  <a:cubicBezTo>
                    <a:pt x="1007" y="573"/>
                    <a:pt x="1027" y="551"/>
                    <a:pt x="1049" y="531"/>
                  </a:cubicBezTo>
                  <a:cubicBezTo>
                    <a:pt x="1062" y="519"/>
                    <a:pt x="1093" y="501"/>
                    <a:pt x="1093" y="501"/>
                  </a:cubicBezTo>
                  <a:cubicBezTo>
                    <a:pt x="1107" y="464"/>
                    <a:pt x="1100" y="431"/>
                    <a:pt x="1079" y="398"/>
                  </a:cubicBezTo>
                  <a:cubicBezTo>
                    <a:pt x="1129" y="382"/>
                    <a:pt x="1131" y="407"/>
                    <a:pt x="1145" y="450"/>
                  </a:cubicBezTo>
                  <a:cubicBezTo>
                    <a:pt x="1147" y="475"/>
                    <a:pt x="1140" y="502"/>
                    <a:pt x="1152" y="524"/>
                  </a:cubicBezTo>
                  <a:cubicBezTo>
                    <a:pt x="1157" y="533"/>
                    <a:pt x="1172" y="519"/>
                    <a:pt x="1182" y="516"/>
                  </a:cubicBezTo>
                  <a:cubicBezTo>
                    <a:pt x="1207" y="509"/>
                    <a:pt x="1231" y="502"/>
                    <a:pt x="1256" y="494"/>
                  </a:cubicBezTo>
                  <a:cubicBezTo>
                    <a:pt x="1266" y="496"/>
                    <a:pt x="1280" y="492"/>
                    <a:pt x="1285" y="501"/>
                  </a:cubicBezTo>
                  <a:cubicBezTo>
                    <a:pt x="1308" y="539"/>
                    <a:pt x="1232" y="551"/>
                    <a:pt x="1219" y="553"/>
                  </a:cubicBezTo>
                  <a:cubicBezTo>
                    <a:pt x="1160" y="593"/>
                    <a:pt x="1179" y="593"/>
                    <a:pt x="1101" y="605"/>
                  </a:cubicBezTo>
                  <a:cubicBezTo>
                    <a:pt x="1086" y="615"/>
                    <a:pt x="1067" y="620"/>
                    <a:pt x="1056" y="634"/>
                  </a:cubicBezTo>
                  <a:cubicBezTo>
                    <a:pt x="1051" y="640"/>
                    <a:pt x="1053" y="650"/>
                    <a:pt x="1049" y="657"/>
                  </a:cubicBezTo>
                  <a:cubicBezTo>
                    <a:pt x="1040" y="676"/>
                    <a:pt x="1027" y="686"/>
                    <a:pt x="1012" y="701"/>
                  </a:cubicBezTo>
                  <a:cubicBezTo>
                    <a:pt x="997" y="749"/>
                    <a:pt x="1050" y="740"/>
                    <a:pt x="1086" y="745"/>
                  </a:cubicBezTo>
                  <a:cubicBezTo>
                    <a:pt x="1073" y="784"/>
                    <a:pt x="1086" y="762"/>
                    <a:pt x="1034" y="797"/>
                  </a:cubicBezTo>
                  <a:cubicBezTo>
                    <a:pt x="1027" y="802"/>
                    <a:pt x="1012" y="812"/>
                    <a:pt x="1012" y="812"/>
                  </a:cubicBezTo>
                  <a:cubicBezTo>
                    <a:pt x="1000" y="851"/>
                    <a:pt x="1009" y="828"/>
                    <a:pt x="975" y="878"/>
                  </a:cubicBezTo>
                  <a:cubicBezTo>
                    <a:pt x="970" y="885"/>
                    <a:pt x="960" y="900"/>
                    <a:pt x="960" y="900"/>
                  </a:cubicBezTo>
                  <a:cubicBezTo>
                    <a:pt x="941" y="959"/>
                    <a:pt x="958" y="945"/>
                    <a:pt x="1012" y="937"/>
                  </a:cubicBezTo>
                  <a:cubicBezTo>
                    <a:pt x="1058" y="870"/>
                    <a:pt x="996" y="951"/>
                    <a:pt x="1049" y="908"/>
                  </a:cubicBezTo>
                  <a:cubicBezTo>
                    <a:pt x="1056" y="902"/>
                    <a:pt x="1057" y="891"/>
                    <a:pt x="1064" y="885"/>
                  </a:cubicBezTo>
                  <a:cubicBezTo>
                    <a:pt x="1081" y="871"/>
                    <a:pt x="1108" y="875"/>
                    <a:pt x="1130" y="871"/>
                  </a:cubicBezTo>
                  <a:cubicBezTo>
                    <a:pt x="1140" y="867"/>
                    <a:pt x="1176" y="855"/>
                    <a:pt x="1182" y="849"/>
                  </a:cubicBezTo>
                  <a:cubicBezTo>
                    <a:pt x="1193" y="838"/>
                    <a:pt x="1192" y="819"/>
                    <a:pt x="1197" y="804"/>
                  </a:cubicBezTo>
                  <a:cubicBezTo>
                    <a:pt x="1199" y="779"/>
                    <a:pt x="1196" y="753"/>
                    <a:pt x="1204" y="730"/>
                  </a:cubicBezTo>
                  <a:cubicBezTo>
                    <a:pt x="1207" y="723"/>
                    <a:pt x="1223" y="716"/>
                    <a:pt x="1226" y="723"/>
                  </a:cubicBezTo>
                  <a:cubicBezTo>
                    <a:pt x="1235" y="741"/>
                    <a:pt x="1231" y="814"/>
                    <a:pt x="1241" y="819"/>
                  </a:cubicBezTo>
                  <a:cubicBezTo>
                    <a:pt x="1261" y="829"/>
                    <a:pt x="1285" y="824"/>
                    <a:pt x="1307" y="826"/>
                  </a:cubicBezTo>
                  <a:cubicBezTo>
                    <a:pt x="1288" y="857"/>
                    <a:pt x="1276" y="855"/>
                    <a:pt x="1241" y="863"/>
                  </a:cubicBezTo>
                  <a:cubicBezTo>
                    <a:pt x="1209" y="911"/>
                    <a:pt x="1195" y="926"/>
                    <a:pt x="1145" y="959"/>
                  </a:cubicBezTo>
                  <a:cubicBezTo>
                    <a:pt x="1128" y="970"/>
                    <a:pt x="1105" y="968"/>
                    <a:pt x="1086" y="974"/>
                  </a:cubicBezTo>
                  <a:cubicBezTo>
                    <a:pt x="1045" y="1004"/>
                    <a:pt x="1000" y="1003"/>
                    <a:pt x="953" y="1018"/>
                  </a:cubicBezTo>
                  <a:cubicBezTo>
                    <a:pt x="907" y="1049"/>
                    <a:pt x="874" y="1113"/>
                    <a:pt x="857" y="1166"/>
                  </a:cubicBezTo>
                  <a:cubicBezTo>
                    <a:pt x="847" y="1266"/>
                    <a:pt x="848" y="1243"/>
                    <a:pt x="746" y="1233"/>
                  </a:cubicBezTo>
                  <a:cubicBezTo>
                    <a:pt x="737" y="1205"/>
                    <a:pt x="735" y="1217"/>
                    <a:pt x="746" y="1196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528" name="Freeform 608">
              <a:extLst>
                <a:ext uri="{FF2B5EF4-FFF2-40B4-BE49-F238E27FC236}">
                  <a16:creationId xmlns:a16="http://schemas.microsoft.com/office/drawing/2014/main" id="{E9383D7F-192C-4D67-A3DB-383E405DE664}"/>
                </a:ext>
              </a:extLst>
            </p:cNvPr>
            <p:cNvSpPr>
              <a:spLocks/>
            </p:cNvSpPr>
            <p:nvPr/>
          </p:nvSpPr>
          <p:spPr bwMode="auto">
            <a:xfrm rot="3036925">
              <a:off x="-1646" y="-696"/>
              <a:ext cx="1099" cy="1392"/>
            </a:xfrm>
            <a:custGeom>
              <a:avLst/>
              <a:gdLst>
                <a:gd name="T0" fmla="*/ 2496 w 3191"/>
                <a:gd name="T1" fmla="*/ 3435 h 4043"/>
                <a:gd name="T2" fmla="*/ 2430 w 3191"/>
                <a:gd name="T3" fmla="*/ 2755 h 4043"/>
                <a:gd name="T4" fmla="*/ 2356 w 3191"/>
                <a:gd name="T5" fmla="*/ 2386 h 4043"/>
                <a:gd name="T6" fmla="*/ 2172 w 3191"/>
                <a:gd name="T7" fmla="*/ 2179 h 4043"/>
                <a:gd name="T8" fmla="*/ 1898 w 3191"/>
                <a:gd name="T9" fmla="*/ 2024 h 4043"/>
                <a:gd name="T10" fmla="*/ 1640 w 3191"/>
                <a:gd name="T11" fmla="*/ 1817 h 4043"/>
                <a:gd name="T12" fmla="*/ 1404 w 3191"/>
                <a:gd name="T13" fmla="*/ 1603 h 4043"/>
                <a:gd name="T14" fmla="*/ 1005 w 3191"/>
                <a:gd name="T15" fmla="*/ 1544 h 4043"/>
                <a:gd name="T16" fmla="*/ 414 w 3191"/>
                <a:gd name="T17" fmla="*/ 1574 h 4043"/>
                <a:gd name="T18" fmla="*/ 311 w 3191"/>
                <a:gd name="T19" fmla="*/ 1640 h 4043"/>
                <a:gd name="T20" fmla="*/ 52 w 3191"/>
                <a:gd name="T21" fmla="*/ 1780 h 4043"/>
                <a:gd name="T22" fmla="*/ 259 w 3191"/>
                <a:gd name="T23" fmla="*/ 1581 h 4043"/>
                <a:gd name="T24" fmla="*/ 192 w 3191"/>
                <a:gd name="T25" fmla="*/ 1485 h 4043"/>
                <a:gd name="T26" fmla="*/ 355 w 3191"/>
                <a:gd name="T27" fmla="*/ 1478 h 4043"/>
                <a:gd name="T28" fmla="*/ 828 w 3191"/>
                <a:gd name="T29" fmla="*/ 1456 h 4043"/>
                <a:gd name="T30" fmla="*/ 872 w 3191"/>
                <a:gd name="T31" fmla="*/ 1404 h 4043"/>
                <a:gd name="T32" fmla="*/ 636 w 3191"/>
                <a:gd name="T33" fmla="*/ 1293 h 4043"/>
                <a:gd name="T34" fmla="*/ 325 w 3191"/>
                <a:gd name="T35" fmla="*/ 1256 h 4043"/>
                <a:gd name="T36" fmla="*/ 237 w 3191"/>
                <a:gd name="T37" fmla="*/ 1293 h 4043"/>
                <a:gd name="T38" fmla="*/ 119 w 3191"/>
                <a:gd name="T39" fmla="*/ 1249 h 4043"/>
                <a:gd name="T40" fmla="*/ 680 w 3191"/>
                <a:gd name="T41" fmla="*/ 1219 h 4043"/>
                <a:gd name="T42" fmla="*/ 761 w 3191"/>
                <a:gd name="T43" fmla="*/ 1264 h 4043"/>
                <a:gd name="T44" fmla="*/ 975 w 3191"/>
                <a:gd name="T45" fmla="*/ 1360 h 4043"/>
                <a:gd name="T46" fmla="*/ 1226 w 3191"/>
                <a:gd name="T47" fmla="*/ 1264 h 4043"/>
                <a:gd name="T48" fmla="*/ 931 w 3191"/>
                <a:gd name="T49" fmla="*/ 983 h 4043"/>
                <a:gd name="T50" fmla="*/ 798 w 3191"/>
                <a:gd name="T51" fmla="*/ 584 h 4043"/>
                <a:gd name="T52" fmla="*/ 842 w 3191"/>
                <a:gd name="T53" fmla="*/ 532 h 4043"/>
                <a:gd name="T54" fmla="*/ 1005 w 3191"/>
                <a:gd name="T55" fmla="*/ 717 h 4043"/>
                <a:gd name="T56" fmla="*/ 1042 w 3191"/>
                <a:gd name="T57" fmla="*/ 902 h 4043"/>
                <a:gd name="T58" fmla="*/ 1101 w 3191"/>
                <a:gd name="T59" fmla="*/ 1005 h 4043"/>
                <a:gd name="T60" fmla="*/ 1204 w 3191"/>
                <a:gd name="T61" fmla="*/ 806 h 4043"/>
                <a:gd name="T62" fmla="*/ 1271 w 3191"/>
                <a:gd name="T63" fmla="*/ 894 h 4043"/>
                <a:gd name="T64" fmla="*/ 1404 w 3191"/>
                <a:gd name="T65" fmla="*/ 1345 h 4043"/>
                <a:gd name="T66" fmla="*/ 1514 w 3191"/>
                <a:gd name="T67" fmla="*/ 1463 h 4043"/>
                <a:gd name="T68" fmla="*/ 1817 w 3191"/>
                <a:gd name="T69" fmla="*/ 1566 h 4043"/>
                <a:gd name="T70" fmla="*/ 1810 w 3191"/>
                <a:gd name="T71" fmla="*/ 1382 h 4043"/>
                <a:gd name="T72" fmla="*/ 1677 w 3191"/>
                <a:gd name="T73" fmla="*/ 1094 h 4043"/>
                <a:gd name="T74" fmla="*/ 1514 w 3191"/>
                <a:gd name="T75" fmla="*/ 902 h 4043"/>
                <a:gd name="T76" fmla="*/ 1404 w 3191"/>
                <a:gd name="T77" fmla="*/ 636 h 4043"/>
                <a:gd name="T78" fmla="*/ 1463 w 3191"/>
                <a:gd name="T79" fmla="*/ 614 h 4043"/>
                <a:gd name="T80" fmla="*/ 1559 w 3191"/>
                <a:gd name="T81" fmla="*/ 688 h 4043"/>
                <a:gd name="T82" fmla="*/ 1647 w 3191"/>
                <a:gd name="T83" fmla="*/ 820 h 4043"/>
                <a:gd name="T84" fmla="*/ 1773 w 3191"/>
                <a:gd name="T85" fmla="*/ 1123 h 4043"/>
                <a:gd name="T86" fmla="*/ 1817 w 3191"/>
                <a:gd name="T87" fmla="*/ 1219 h 4043"/>
                <a:gd name="T88" fmla="*/ 1810 w 3191"/>
                <a:gd name="T89" fmla="*/ 761 h 4043"/>
                <a:gd name="T90" fmla="*/ 1610 w 3191"/>
                <a:gd name="T91" fmla="*/ 318 h 4043"/>
                <a:gd name="T92" fmla="*/ 1418 w 3191"/>
                <a:gd name="T93" fmla="*/ 45 h 4043"/>
                <a:gd name="T94" fmla="*/ 1455 w 3191"/>
                <a:gd name="T95" fmla="*/ 8 h 4043"/>
                <a:gd name="T96" fmla="*/ 1647 w 3191"/>
                <a:gd name="T97" fmla="*/ 60 h 4043"/>
                <a:gd name="T98" fmla="*/ 1669 w 3191"/>
                <a:gd name="T99" fmla="*/ 200 h 4043"/>
                <a:gd name="T100" fmla="*/ 1743 w 3191"/>
                <a:gd name="T101" fmla="*/ 481 h 4043"/>
                <a:gd name="T102" fmla="*/ 1891 w 3191"/>
                <a:gd name="T103" fmla="*/ 747 h 4043"/>
                <a:gd name="T104" fmla="*/ 1965 w 3191"/>
                <a:gd name="T105" fmla="*/ 1079 h 4043"/>
                <a:gd name="T106" fmla="*/ 2094 w 3191"/>
                <a:gd name="T107" fmla="*/ 1378 h 4043"/>
                <a:gd name="T108" fmla="*/ 2245 w 3191"/>
                <a:gd name="T109" fmla="*/ 1611 h 4043"/>
                <a:gd name="T110" fmla="*/ 2585 w 3191"/>
                <a:gd name="T111" fmla="*/ 1788 h 4043"/>
                <a:gd name="T112" fmla="*/ 2688 w 3191"/>
                <a:gd name="T113" fmla="*/ 1928 h 4043"/>
                <a:gd name="T114" fmla="*/ 2799 w 3191"/>
                <a:gd name="T115" fmla="*/ 2091 h 4043"/>
                <a:gd name="T116" fmla="*/ 2947 w 3191"/>
                <a:gd name="T117" fmla="*/ 2320 h 4043"/>
                <a:gd name="T118" fmla="*/ 3006 w 3191"/>
                <a:gd name="T119" fmla="*/ 2763 h 4043"/>
                <a:gd name="T120" fmla="*/ 3072 w 3191"/>
                <a:gd name="T121" fmla="*/ 3531 h 4043"/>
                <a:gd name="T122" fmla="*/ 3191 w 3191"/>
                <a:gd name="T123" fmla="*/ 3804 h 4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91" h="4043">
                  <a:moveTo>
                    <a:pt x="2386" y="3782"/>
                  </a:moveTo>
                  <a:cubicBezTo>
                    <a:pt x="2423" y="3725"/>
                    <a:pt x="2447" y="3669"/>
                    <a:pt x="2467" y="3604"/>
                  </a:cubicBezTo>
                  <a:cubicBezTo>
                    <a:pt x="2472" y="3517"/>
                    <a:pt x="2459" y="3493"/>
                    <a:pt x="2496" y="3435"/>
                  </a:cubicBezTo>
                  <a:cubicBezTo>
                    <a:pt x="2505" y="3379"/>
                    <a:pt x="2513" y="3329"/>
                    <a:pt x="2519" y="3272"/>
                  </a:cubicBezTo>
                  <a:cubicBezTo>
                    <a:pt x="2516" y="3144"/>
                    <a:pt x="2567" y="3000"/>
                    <a:pt x="2504" y="2888"/>
                  </a:cubicBezTo>
                  <a:cubicBezTo>
                    <a:pt x="2480" y="2846"/>
                    <a:pt x="2457" y="2795"/>
                    <a:pt x="2430" y="2755"/>
                  </a:cubicBezTo>
                  <a:cubicBezTo>
                    <a:pt x="2420" y="2740"/>
                    <a:pt x="2410" y="2726"/>
                    <a:pt x="2400" y="2711"/>
                  </a:cubicBezTo>
                  <a:cubicBezTo>
                    <a:pt x="2395" y="2704"/>
                    <a:pt x="2386" y="2689"/>
                    <a:pt x="2386" y="2689"/>
                  </a:cubicBezTo>
                  <a:cubicBezTo>
                    <a:pt x="2384" y="2639"/>
                    <a:pt x="2408" y="2463"/>
                    <a:pt x="2356" y="2386"/>
                  </a:cubicBezTo>
                  <a:cubicBezTo>
                    <a:pt x="2338" y="2331"/>
                    <a:pt x="2362" y="2399"/>
                    <a:pt x="2334" y="2342"/>
                  </a:cubicBezTo>
                  <a:cubicBezTo>
                    <a:pt x="2305" y="2285"/>
                    <a:pt x="2290" y="2230"/>
                    <a:pt x="2223" y="2209"/>
                  </a:cubicBezTo>
                  <a:cubicBezTo>
                    <a:pt x="2207" y="2198"/>
                    <a:pt x="2187" y="2192"/>
                    <a:pt x="2172" y="2179"/>
                  </a:cubicBezTo>
                  <a:cubicBezTo>
                    <a:pt x="2165" y="2173"/>
                    <a:pt x="2163" y="2163"/>
                    <a:pt x="2157" y="2157"/>
                  </a:cubicBezTo>
                  <a:cubicBezTo>
                    <a:pt x="2139" y="2139"/>
                    <a:pt x="2090" y="2105"/>
                    <a:pt x="2068" y="2098"/>
                  </a:cubicBezTo>
                  <a:cubicBezTo>
                    <a:pt x="2021" y="2051"/>
                    <a:pt x="1961" y="2041"/>
                    <a:pt x="1898" y="2024"/>
                  </a:cubicBezTo>
                  <a:cubicBezTo>
                    <a:pt x="1827" y="1976"/>
                    <a:pt x="1939" y="2048"/>
                    <a:pt x="1839" y="2002"/>
                  </a:cubicBezTo>
                  <a:cubicBezTo>
                    <a:pt x="1789" y="1979"/>
                    <a:pt x="1750" y="1936"/>
                    <a:pt x="1706" y="1906"/>
                  </a:cubicBezTo>
                  <a:cubicBezTo>
                    <a:pt x="1686" y="1874"/>
                    <a:pt x="1661" y="1849"/>
                    <a:pt x="1640" y="1817"/>
                  </a:cubicBezTo>
                  <a:cubicBezTo>
                    <a:pt x="1635" y="1810"/>
                    <a:pt x="1625" y="1795"/>
                    <a:pt x="1625" y="1795"/>
                  </a:cubicBezTo>
                  <a:cubicBezTo>
                    <a:pt x="1614" y="1759"/>
                    <a:pt x="1601" y="1734"/>
                    <a:pt x="1566" y="1721"/>
                  </a:cubicBezTo>
                  <a:cubicBezTo>
                    <a:pt x="1520" y="1653"/>
                    <a:pt x="1481" y="1631"/>
                    <a:pt x="1404" y="1603"/>
                  </a:cubicBezTo>
                  <a:cubicBezTo>
                    <a:pt x="1372" y="1572"/>
                    <a:pt x="1336" y="1536"/>
                    <a:pt x="1293" y="1522"/>
                  </a:cubicBezTo>
                  <a:cubicBezTo>
                    <a:pt x="1250" y="1493"/>
                    <a:pt x="1240" y="1501"/>
                    <a:pt x="1182" y="1507"/>
                  </a:cubicBezTo>
                  <a:cubicBezTo>
                    <a:pt x="1119" y="1524"/>
                    <a:pt x="1072" y="1538"/>
                    <a:pt x="1005" y="1544"/>
                  </a:cubicBezTo>
                  <a:cubicBezTo>
                    <a:pt x="741" y="1528"/>
                    <a:pt x="842" y="1539"/>
                    <a:pt x="702" y="1522"/>
                  </a:cubicBezTo>
                  <a:cubicBezTo>
                    <a:pt x="668" y="1524"/>
                    <a:pt x="633" y="1525"/>
                    <a:pt x="599" y="1529"/>
                  </a:cubicBezTo>
                  <a:cubicBezTo>
                    <a:pt x="537" y="1536"/>
                    <a:pt x="476" y="1563"/>
                    <a:pt x="414" y="1574"/>
                  </a:cubicBezTo>
                  <a:cubicBezTo>
                    <a:pt x="399" y="1584"/>
                    <a:pt x="380" y="1588"/>
                    <a:pt x="370" y="1603"/>
                  </a:cubicBezTo>
                  <a:cubicBezTo>
                    <a:pt x="365" y="1610"/>
                    <a:pt x="362" y="1619"/>
                    <a:pt x="355" y="1625"/>
                  </a:cubicBezTo>
                  <a:cubicBezTo>
                    <a:pt x="352" y="1627"/>
                    <a:pt x="314" y="1639"/>
                    <a:pt x="311" y="1640"/>
                  </a:cubicBezTo>
                  <a:cubicBezTo>
                    <a:pt x="271" y="1666"/>
                    <a:pt x="239" y="1681"/>
                    <a:pt x="200" y="1714"/>
                  </a:cubicBezTo>
                  <a:cubicBezTo>
                    <a:pt x="164" y="1744"/>
                    <a:pt x="160" y="1769"/>
                    <a:pt x="111" y="1780"/>
                  </a:cubicBezTo>
                  <a:cubicBezTo>
                    <a:pt x="78" y="1803"/>
                    <a:pt x="76" y="1817"/>
                    <a:pt x="52" y="1780"/>
                  </a:cubicBezTo>
                  <a:cubicBezTo>
                    <a:pt x="63" y="1751"/>
                    <a:pt x="74" y="1739"/>
                    <a:pt x="104" y="1729"/>
                  </a:cubicBezTo>
                  <a:cubicBezTo>
                    <a:pt x="121" y="1704"/>
                    <a:pt x="134" y="1694"/>
                    <a:pt x="163" y="1684"/>
                  </a:cubicBezTo>
                  <a:cubicBezTo>
                    <a:pt x="187" y="1649"/>
                    <a:pt x="224" y="1605"/>
                    <a:pt x="259" y="1581"/>
                  </a:cubicBezTo>
                  <a:cubicBezTo>
                    <a:pt x="270" y="1547"/>
                    <a:pt x="275" y="1534"/>
                    <a:pt x="237" y="1522"/>
                  </a:cubicBezTo>
                  <a:cubicBezTo>
                    <a:pt x="202" y="1534"/>
                    <a:pt x="169" y="1551"/>
                    <a:pt x="133" y="1559"/>
                  </a:cubicBezTo>
                  <a:cubicBezTo>
                    <a:pt x="68" y="1538"/>
                    <a:pt x="166" y="1491"/>
                    <a:pt x="192" y="1485"/>
                  </a:cubicBezTo>
                  <a:cubicBezTo>
                    <a:pt x="160" y="1463"/>
                    <a:pt x="119" y="1453"/>
                    <a:pt x="82" y="1441"/>
                  </a:cubicBezTo>
                  <a:cubicBezTo>
                    <a:pt x="0" y="1385"/>
                    <a:pt x="60" y="1405"/>
                    <a:pt x="156" y="1411"/>
                  </a:cubicBezTo>
                  <a:cubicBezTo>
                    <a:pt x="222" y="1435"/>
                    <a:pt x="287" y="1460"/>
                    <a:pt x="355" y="1478"/>
                  </a:cubicBezTo>
                  <a:cubicBezTo>
                    <a:pt x="416" y="1471"/>
                    <a:pt x="448" y="1484"/>
                    <a:pt x="429" y="1426"/>
                  </a:cubicBezTo>
                  <a:cubicBezTo>
                    <a:pt x="471" y="1413"/>
                    <a:pt x="478" y="1446"/>
                    <a:pt x="517" y="1448"/>
                  </a:cubicBezTo>
                  <a:cubicBezTo>
                    <a:pt x="621" y="1453"/>
                    <a:pt x="724" y="1453"/>
                    <a:pt x="828" y="1456"/>
                  </a:cubicBezTo>
                  <a:cubicBezTo>
                    <a:pt x="881" y="1473"/>
                    <a:pt x="867" y="1484"/>
                    <a:pt x="879" y="1448"/>
                  </a:cubicBezTo>
                  <a:cubicBezTo>
                    <a:pt x="882" y="1441"/>
                    <a:pt x="884" y="1433"/>
                    <a:pt x="887" y="1426"/>
                  </a:cubicBezTo>
                  <a:cubicBezTo>
                    <a:pt x="882" y="1419"/>
                    <a:pt x="879" y="1410"/>
                    <a:pt x="872" y="1404"/>
                  </a:cubicBezTo>
                  <a:cubicBezTo>
                    <a:pt x="859" y="1392"/>
                    <a:pt x="828" y="1374"/>
                    <a:pt x="828" y="1374"/>
                  </a:cubicBezTo>
                  <a:cubicBezTo>
                    <a:pt x="797" y="1329"/>
                    <a:pt x="761" y="1342"/>
                    <a:pt x="702" y="1337"/>
                  </a:cubicBezTo>
                  <a:cubicBezTo>
                    <a:pt x="673" y="1328"/>
                    <a:pt x="663" y="1306"/>
                    <a:pt x="636" y="1293"/>
                  </a:cubicBezTo>
                  <a:cubicBezTo>
                    <a:pt x="614" y="1282"/>
                    <a:pt x="561" y="1280"/>
                    <a:pt x="547" y="1278"/>
                  </a:cubicBezTo>
                  <a:cubicBezTo>
                    <a:pt x="517" y="1273"/>
                    <a:pt x="493" y="1263"/>
                    <a:pt x="466" y="1249"/>
                  </a:cubicBezTo>
                  <a:cubicBezTo>
                    <a:pt x="403" y="1258"/>
                    <a:pt x="392" y="1264"/>
                    <a:pt x="325" y="1256"/>
                  </a:cubicBezTo>
                  <a:cubicBezTo>
                    <a:pt x="308" y="1259"/>
                    <a:pt x="290" y="1257"/>
                    <a:pt x="274" y="1264"/>
                  </a:cubicBezTo>
                  <a:cubicBezTo>
                    <a:pt x="266" y="1268"/>
                    <a:pt x="266" y="1281"/>
                    <a:pt x="259" y="1286"/>
                  </a:cubicBezTo>
                  <a:cubicBezTo>
                    <a:pt x="253" y="1291"/>
                    <a:pt x="244" y="1291"/>
                    <a:pt x="237" y="1293"/>
                  </a:cubicBezTo>
                  <a:cubicBezTo>
                    <a:pt x="185" y="1291"/>
                    <a:pt x="133" y="1295"/>
                    <a:pt x="82" y="1286"/>
                  </a:cubicBezTo>
                  <a:cubicBezTo>
                    <a:pt x="74" y="1285"/>
                    <a:pt x="71" y="1271"/>
                    <a:pt x="74" y="1264"/>
                  </a:cubicBezTo>
                  <a:cubicBezTo>
                    <a:pt x="75" y="1262"/>
                    <a:pt x="118" y="1249"/>
                    <a:pt x="119" y="1249"/>
                  </a:cubicBezTo>
                  <a:cubicBezTo>
                    <a:pt x="158" y="1245"/>
                    <a:pt x="198" y="1244"/>
                    <a:pt x="237" y="1241"/>
                  </a:cubicBezTo>
                  <a:cubicBezTo>
                    <a:pt x="274" y="1232"/>
                    <a:pt x="308" y="1234"/>
                    <a:pt x="340" y="1212"/>
                  </a:cubicBezTo>
                  <a:cubicBezTo>
                    <a:pt x="483" y="1217"/>
                    <a:pt x="550" y="1228"/>
                    <a:pt x="680" y="1219"/>
                  </a:cubicBezTo>
                  <a:cubicBezTo>
                    <a:pt x="646" y="1169"/>
                    <a:pt x="633" y="1180"/>
                    <a:pt x="672" y="1168"/>
                  </a:cubicBezTo>
                  <a:cubicBezTo>
                    <a:pt x="687" y="1173"/>
                    <a:pt x="712" y="1167"/>
                    <a:pt x="717" y="1182"/>
                  </a:cubicBezTo>
                  <a:cubicBezTo>
                    <a:pt x="724" y="1203"/>
                    <a:pt x="729" y="1257"/>
                    <a:pt x="761" y="1264"/>
                  </a:cubicBezTo>
                  <a:cubicBezTo>
                    <a:pt x="788" y="1270"/>
                    <a:pt x="815" y="1269"/>
                    <a:pt x="842" y="1271"/>
                  </a:cubicBezTo>
                  <a:cubicBezTo>
                    <a:pt x="891" y="1287"/>
                    <a:pt x="839" y="1265"/>
                    <a:pt x="879" y="1300"/>
                  </a:cubicBezTo>
                  <a:cubicBezTo>
                    <a:pt x="901" y="1319"/>
                    <a:pt x="948" y="1348"/>
                    <a:pt x="975" y="1360"/>
                  </a:cubicBezTo>
                  <a:cubicBezTo>
                    <a:pt x="1043" y="1389"/>
                    <a:pt x="1116" y="1379"/>
                    <a:pt x="1189" y="1382"/>
                  </a:cubicBezTo>
                  <a:cubicBezTo>
                    <a:pt x="1229" y="1394"/>
                    <a:pt x="1227" y="1425"/>
                    <a:pt x="1241" y="1382"/>
                  </a:cubicBezTo>
                  <a:cubicBezTo>
                    <a:pt x="1238" y="1342"/>
                    <a:pt x="1251" y="1295"/>
                    <a:pt x="1226" y="1264"/>
                  </a:cubicBezTo>
                  <a:cubicBezTo>
                    <a:pt x="1192" y="1222"/>
                    <a:pt x="1133" y="1198"/>
                    <a:pt x="1093" y="1160"/>
                  </a:cubicBezTo>
                  <a:cubicBezTo>
                    <a:pt x="1078" y="1113"/>
                    <a:pt x="1041" y="1094"/>
                    <a:pt x="1005" y="1064"/>
                  </a:cubicBezTo>
                  <a:cubicBezTo>
                    <a:pt x="975" y="1039"/>
                    <a:pt x="963" y="1005"/>
                    <a:pt x="931" y="983"/>
                  </a:cubicBezTo>
                  <a:cubicBezTo>
                    <a:pt x="912" y="955"/>
                    <a:pt x="895" y="946"/>
                    <a:pt x="864" y="931"/>
                  </a:cubicBezTo>
                  <a:cubicBezTo>
                    <a:pt x="835" y="886"/>
                    <a:pt x="842" y="841"/>
                    <a:pt x="850" y="791"/>
                  </a:cubicBezTo>
                  <a:cubicBezTo>
                    <a:pt x="845" y="708"/>
                    <a:pt x="868" y="632"/>
                    <a:pt x="798" y="584"/>
                  </a:cubicBezTo>
                  <a:cubicBezTo>
                    <a:pt x="782" y="560"/>
                    <a:pt x="763" y="546"/>
                    <a:pt x="754" y="518"/>
                  </a:cubicBezTo>
                  <a:cubicBezTo>
                    <a:pt x="785" y="507"/>
                    <a:pt x="767" y="508"/>
                    <a:pt x="798" y="518"/>
                  </a:cubicBezTo>
                  <a:cubicBezTo>
                    <a:pt x="813" y="523"/>
                    <a:pt x="842" y="532"/>
                    <a:pt x="842" y="532"/>
                  </a:cubicBezTo>
                  <a:cubicBezTo>
                    <a:pt x="873" y="553"/>
                    <a:pt x="889" y="587"/>
                    <a:pt x="916" y="614"/>
                  </a:cubicBezTo>
                  <a:cubicBezTo>
                    <a:pt x="931" y="656"/>
                    <a:pt x="894" y="748"/>
                    <a:pt x="953" y="710"/>
                  </a:cubicBezTo>
                  <a:cubicBezTo>
                    <a:pt x="970" y="712"/>
                    <a:pt x="989" y="710"/>
                    <a:pt x="1005" y="717"/>
                  </a:cubicBezTo>
                  <a:cubicBezTo>
                    <a:pt x="1062" y="742"/>
                    <a:pt x="969" y="778"/>
                    <a:pt x="953" y="784"/>
                  </a:cubicBezTo>
                  <a:cubicBezTo>
                    <a:pt x="958" y="845"/>
                    <a:pt x="944" y="878"/>
                    <a:pt x="990" y="909"/>
                  </a:cubicBezTo>
                  <a:cubicBezTo>
                    <a:pt x="1007" y="907"/>
                    <a:pt x="1030" y="915"/>
                    <a:pt x="1042" y="902"/>
                  </a:cubicBezTo>
                  <a:cubicBezTo>
                    <a:pt x="1055" y="887"/>
                    <a:pt x="1042" y="861"/>
                    <a:pt x="1049" y="843"/>
                  </a:cubicBezTo>
                  <a:cubicBezTo>
                    <a:pt x="1052" y="835"/>
                    <a:pt x="1064" y="833"/>
                    <a:pt x="1071" y="828"/>
                  </a:cubicBezTo>
                  <a:cubicBezTo>
                    <a:pt x="1148" y="852"/>
                    <a:pt x="1087" y="826"/>
                    <a:pt x="1101" y="1005"/>
                  </a:cubicBezTo>
                  <a:cubicBezTo>
                    <a:pt x="1105" y="1057"/>
                    <a:pt x="1145" y="1063"/>
                    <a:pt x="1182" y="1086"/>
                  </a:cubicBezTo>
                  <a:cubicBezTo>
                    <a:pt x="1279" y="1055"/>
                    <a:pt x="1238" y="869"/>
                    <a:pt x="1167" y="820"/>
                  </a:cubicBezTo>
                  <a:cubicBezTo>
                    <a:pt x="1152" y="773"/>
                    <a:pt x="1180" y="790"/>
                    <a:pt x="1204" y="806"/>
                  </a:cubicBezTo>
                  <a:cubicBezTo>
                    <a:pt x="1224" y="836"/>
                    <a:pt x="1225" y="855"/>
                    <a:pt x="1263" y="843"/>
                  </a:cubicBezTo>
                  <a:cubicBezTo>
                    <a:pt x="1291" y="814"/>
                    <a:pt x="1298" y="811"/>
                    <a:pt x="1337" y="820"/>
                  </a:cubicBezTo>
                  <a:cubicBezTo>
                    <a:pt x="1285" y="855"/>
                    <a:pt x="1300" y="848"/>
                    <a:pt x="1271" y="894"/>
                  </a:cubicBezTo>
                  <a:cubicBezTo>
                    <a:pt x="1275" y="997"/>
                    <a:pt x="1248" y="1218"/>
                    <a:pt x="1359" y="1293"/>
                  </a:cubicBezTo>
                  <a:cubicBezTo>
                    <a:pt x="1376" y="1341"/>
                    <a:pt x="1353" y="1294"/>
                    <a:pt x="1389" y="1323"/>
                  </a:cubicBezTo>
                  <a:cubicBezTo>
                    <a:pt x="1396" y="1329"/>
                    <a:pt x="1398" y="1339"/>
                    <a:pt x="1404" y="1345"/>
                  </a:cubicBezTo>
                  <a:cubicBezTo>
                    <a:pt x="1410" y="1351"/>
                    <a:pt x="1419" y="1355"/>
                    <a:pt x="1426" y="1360"/>
                  </a:cubicBezTo>
                  <a:cubicBezTo>
                    <a:pt x="1437" y="1393"/>
                    <a:pt x="1475" y="1416"/>
                    <a:pt x="1500" y="1441"/>
                  </a:cubicBezTo>
                  <a:cubicBezTo>
                    <a:pt x="1506" y="1447"/>
                    <a:pt x="1507" y="1458"/>
                    <a:pt x="1514" y="1463"/>
                  </a:cubicBezTo>
                  <a:cubicBezTo>
                    <a:pt x="1529" y="1473"/>
                    <a:pt x="1549" y="1472"/>
                    <a:pt x="1566" y="1478"/>
                  </a:cubicBezTo>
                  <a:cubicBezTo>
                    <a:pt x="1610" y="1522"/>
                    <a:pt x="1650" y="1524"/>
                    <a:pt x="1714" y="1529"/>
                  </a:cubicBezTo>
                  <a:cubicBezTo>
                    <a:pt x="1750" y="1542"/>
                    <a:pt x="1780" y="1559"/>
                    <a:pt x="1817" y="1566"/>
                  </a:cubicBezTo>
                  <a:cubicBezTo>
                    <a:pt x="1832" y="1564"/>
                    <a:pt x="1856" y="1573"/>
                    <a:pt x="1861" y="1559"/>
                  </a:cubicBezTo>
                  <a:cubicBezTo>
                    <a:pt x="1872" y="1531"/>
                    <a:pt x="1858" y="1500"/>
                    <a:pt x="1854" y="1470"/>
                  </a:cubicBezTo>
                  <a:cubicBezTo>
                    <a:pt x="1850" y="1440"/>
                    <a:pt x="1823" y="1409"/>
                    <a:pt x="1810" y="1382"/>
                  </a:cubicBezTo>
                  <a:cubicBezTo>
                    <a:pt x="1779" y="1319"/>
                    <a:pt x="1796" y="1294"/>
                    <a:pt x="1728" y="1249"/>
                  </a:cubicBezTo>
                  <a:cubicBezTo>
                    <a:pt x="1718" y="1234"/>
                    <a:pt x="1701" y="1222"/>
                    <a:pt x="1699" y="1204"/>
                  </a:cubicBezTo>
                  <a:cubicBezTo>
                    <a:pt x="1697" y="1185"/>
                    <a:pt x="1695" y="1117"/>
                    <a:pt x="1677" y="1094"/>
                  </a:cubicBezTo>
                  <a:cubicBezTo>
                    <a:pt x="1664" y="1077"/>
                    <a:pt x="1647" y="1064"/>
                    <a:pt x="1632" y="1049"/>
                  </a:cubicBezTo>
                  <a:cubicBezTo>
                    <a:pt x="1543" y="960"/>
                    <a:pt x="1645" y="1034"/>
                    <a:pt x="1581" y="990"/>
                  </a:cubicBezTo>
                  <a:cubicBezTo>
                    <a:pt x="1559" y="958"/>
                    <a:pt x="1535" y="933"/>
                    <a:pt x="1514" y="902"/>
                  </a:cubicBezTo>
                  <a:cubicBezTo>
                    <a:pt x="1493" y="836"/>
                    <a:pt x="1498" y="873"/>
                    <a:pt x="1507" y="791"/>
                  </a:cubicBezTo>
                  <a:cubicBezTo>
                    <a:pt x="1501" y="732"/>
                    <a:pt x="1508" y="717"/>
                    <a:pt x="1463" y="688"/>
                  </a:cubicBezTo>
                  <a:cubicBezTo>
                    <a:pt x="1438" y="650"/>
                    <a:pt x="1456" y="670"/>
                    <a:pt x="1404" y="636"/>
                  </a:cubicBezTo>
                  <a:cubicBezTo>
                    <a:pt x="1395" y="630"/>
                    <a:pt x="1388" y="622"/>
                    <a:pt x="1381" y="614"/>
                  </a:cubicBezTo>
                  <a:cubicBezTo>
                    <a:pt x="1375" y="607"/>
                    <a:pt x="1359" y="596"/>
                    <a:pt x="1367" y="592"/>
                  </a:cubicBezTo>
                  <a:cubicBezTo>
                    <a:pt x="1382" y="584"/>
                    <a:pt x="1445" y="609"/>
                    <a:pt x="1463" y="614"/>
                  </a:cubicBezTo>
                  <a:cubicBezTo>
                    <a:pt x="1470" y="619"/>
                    <a:pt x="1480" y="621"/>
                    <a:pt x="1485" y="628"/>
                  </a:cubicBezTo>
                  <a:cubicBezTo>
                    <a:pt x="1490" y="634"/>
                    <a:pt x="1486" y="645"/>
                    <a:pt x="1492" y="651"/>
                  </a:cubicBezTo>
                  <a:cubicBezTo>
                    <a:pt x="1516" y="675"/>
                    <a:pt x="1532" y="679"/>
                    <a:pt x="1559" y="688"/>
                  </a:cubicBezTo>
                  <a:cubicBezTo>
                    <a:pt x="1578" y="749"/>
                    <a:pt x="1571" y="717"/>
                    <a:pt x="1581" y="784"/>
                  </a:cubicBezTo>
                  <a:cubicBezTo>
                    <a:pt x="1584" y="783"/>
                    <a:pt x="1646" y="766"/>
                    <a:pt x="1655" y="784"/>
                  </a:cubicBezTo>
                  <a:cubicBezTo>
                    <a:pt x="1660" y="795"/>
                    <a:pt x="1650" y="808"/>
                    <a:pt x="1647" y="820"/>
                  </a:cubicBezTo>
                  <a:cubicBezTo>
                    <a:pt x="1650" y="864"/>
                    <a:pt x="1626" y="964"/>
                    <a:pt x="1684" y="983"/>
                  </a:cubicBezTo>
                  <a:cubicBezTo>
                    <a:pt x="1703" y="1035"/>
                    <a:pt x="1694" y="1045"/>
                    <a:pt x="1743" y="1079"/>
                  </a:cubicBezTo>
                  <a:cubicBezTo>
                    <a:pt x="1753" y="1094"/>
                    <a:pt x="1767" y="1106"/>
                    <a:pt x="1773" y="1123"/>
                  </a:cubicBezTo>
                  <a:cubicBezTo>
                    <a:pt x="1778" y="1138"/>
                    <a:pt x="1783" y="1153"/>
                    <a:pt x="1788" y="1168"/>
                  </a:cubicBezTo>
                  <a:cubicBezTo>
                    <a:pt x="1792" y="1180"/>
                    <a:pt x="1789" y="1193"/>
                    <a:pt x="1795" y="1204"/>
                  </a:cubicBezTo>
                  <a:cubicBezTo>
                    <a:pt x="1799" y="1212"/>
                    <a:pt x="1810" y="1214"/>
                    <a:pt x="1817" y="1219"/>
                  </a:cubicBezTo>
                  <a:cubicBezTo>
                    <a:pt x="1823" y="1173"/>
                    <a:pt x="1831" y="1129"/>
                    <a:pt x="1847" y="1086"/>
                  </a:cubicBezTo>
                  <a:cubicBezTo>
                    <a:pt x="1844" y="993"/>
                    <a:pt x="1846" y="899"/>
                    <a:pt x="1839" y="806"/>
                  </a:cubicBezTo>
                  <a:cubicBezTo>
                    <a:pt x="1838" y="788"/>
                    <a:pt x="1818" y="777"/>
                    <a:pt x="1810" y="761"/>
                  </a:cubicBezTo>
                  <a:cubicBezTo>
                    <a:pt x="1774" y="687"/>
                    <a:pt x="1711" y="629"/>
                    <a:pt x="1684" y="555"/>
                  </a:cubicBezTo>
                  <a:cubicBezTo>
                    <a:pt x="1679" y="460"/>
                    <a:pt x="1704" y="429"/>
                    <a:pt x="1640" y="385"/>
                  </a:cubicBezTo>
                  <a:cubicBezTo>
                    <a:pt x="1631" y="360"/>
                    <a:pt x="1625" y="340"/>
                    <a:pt x="1610" y="318"/>
                  </a:cubicBezTo>
                  <a:cubicBezTo>
                    <a:pt x="1592" y="263"/>
                    <a:pt x="1602" y="220"/>
                    <a:pt x="1551" y="185"/>
                  </a:cubicBezTo>
                  <a:cubicBezTo>
                    <a:pt x="1523" y="144"/>
                    <a:pt x="1477" y="132"/>
                    <a:pt x="1448" y="89"/>
                  </a:cubicBezTo>
                  <a:cubicBezTo>
                    <a:pt x="1438" y="74"/>
                    <a:pt x="1428" y="60"/>
                    <a:pt x="1418" y="45"/>
                  </a:cubicBezTo>
                  <a:cubicBezTo>
                    <a:pt x="1413" y="38"/>
                    <a:pt x="1409" y="30"/>
                    <a:pt x="1404" y="23"/>
                  </a:cubicBezTo>
                  <a:cubicBezTo>
                    <a:pt x="1399" y="16"/>
                    <a:pt x="1380" y="0"/>
                    <a:pt x="1389" y="1"/>
                  </a:cubicBezTo>
                  <a:cubicBezTo>
                    <a:pt x="1411" y="3"/>
                    <a:pt x="1433" y="6"/>
                    <a:pt x="1455" y="8"/>
                  </a:cubicBezTo>
                  <a:cubicBezTo>
                    <a:pt x="1508" y="27"/>
                    <a:pt x="1470" y="68"/>
                    <a:pt x="1500" y="97"/>
                  </a:cubicBezTo>
                  <a:cubicBezTo>
                    <a:pt x="1528" y="124"/>
                    <a:pt x="1581" y="146"/>
                    <a:pt x="1618" y="156"/>
                  </a:cubicBezTo>
                  <a:cubicBezTo>
                    <a:pt x="1677" y="196"/>
                    <a:pt x="1611" y="161"/>
                    <a:pt x="1647" y="60"/>
                  </a:cubicBezTo>
                  <a:cubicBezTo>
                    <a:pt x="1649" y="56"/>
                    <a:pt x="1695" y="73"/>
                    <a:pt x="1699" y="75"/>
                  </a:cubicBezTo>
                  <a:cubicBezTo>
                    <a:pt x="1709" y="107"/>
                    <a:pt x="1714" y="113"/>
                    <a:pt x="1699" y="156"/>
                  </a:cubicBezTo>
                  <a:cubicBezTo>
                    <a:pt x="1693" y="173"/>
                    <a:pt x="1669" y="200"/>
                    <a:pt x="1669" y="200"/>
                  </a:cubicBezTo>
                  <a:cubicBezTo>
                    <a:pt x="1653" y="251"/>
                    <a:pt x="1647" y="249"/>
                    <a:pt x="1662" y="311"/>
                  </a:cubicBezTo>
                  <a:cubicBezTo>
                    <a:pt x="1668" y="336"/>
                    <a:pt x="1721" y="363"/>
                    <a:pt x="1721" y="363"/>
                  </a:cubicBezTo>
                  <a:cubicBezTo>
                    <a:pt x="1730" y="402"/>
                    <a:pt x="1731" y="442"/>
                    <a:pt x="1743" y="481"/>
                  </a:cubicBezTo>
                  <a:cubicBezTo>
                    <a:pt x="1752" y="548"/>
                    <a:pt x="1769" y="606"/>
                    <a:pt x="1839" y="628"/>
                  </a:cubicBezTo>
                  <a:cubicBezTo>
                    <a:pt x="1850" y="644"/>
                    <a:pt x="1867" y="656"/>
                    <a:pt x="1876" y="673"/>
                  </a:cubicBezTo>
                  <a:cubicBezTo>
                    <a:pt x="1881" y="683"/>
                    <a:pt x="1887" y="736"/>
                    <a:pt x="1891" y="747"/>
                  </a:cubicBezTo>
                  <a:cubicBezTo>
                    <a:pt x="1893" y="753"/>
                    <a:pt x="1927" y="797"/>
                    <a:pt x="1928" y="798"/>
                  </a:cubicBezTo>
                  <a:cubicBezTo>
                    <a:pt x="1937" y="827"/>
                    <a:pt x="1941" y="854"/>
                    <a:pt x="1957" y="880"/>
                  </a:cubicBezTo>
                  <a:cubicBezTo>
                    <a:pt x="1960" y="946"/>
                    <a:pt x="1958" y="1013"/>
                    <a:pt x="1965" y="1079"/>
                  </a:cubicBezTo>
                  <a:cubicBezTo>
                    <a:pt x="1967" y="1095"/>
                    <a:pt x="1980" y="1108"/>
                    <a:pt x="1987" y="1123"/>
                  </a:cubicBezTo>
                  <a:cubicBezTo>
                    <a:pt x="1991" y="1131"/>
                    <a:pt x="2002" y="1145"/>
                    <a:pt x="2002" y="1145"/>
                  </a:cubicBezTo>
                  <a:cubicBezTo>
                    <a:pt x="2033" y="1223"/>
                    <a:pt x="2064" y="1300"/>
                    <a:pt x="2094" y="1378"/>
                  </a:cubicBezTo>
                  <a:cubicBezTo>
                    <a:pt x="2113" y="1428"/>
                    <a:pt x="2125" y="1484"/>
                    <a:pt x="2172" y="1515"/>
                  </a:cubicBezTo>
                  <a:cubicBezTo>
                    <a:pt x="2178" y="1534"/>
                    <a:pt x="2183" y="1566"/>
                    <a:pt x="2201" y="1581"/>
                  </a:cubicBezTo>
                  <a:cubicBezTo>
                    <a:pt x="2214" y="1593"/>
                    <a:pt x="2245" y="1611"/>
                    <a:pt x="2245" y="1611"/>
                  </a:cubicBezTo>
                  <a:cubicBezTo>
                    <a:pt x="2297" y="1577"/>
                    <a:pt x="2337" y="1609"/>
                    <a:pt x="2386" y="1625"/>
                  </a:cubicBezTo>
                  <a:cubicBezTo>
                    <a:pt x="2418" y="1650"/>
                    <a:pt x="2435" y="1687"/>
                    <a:pt x="2474" y="1699"/>
                  </a:cubicBezTo>
                  <a:cubicBezTo>
                    <a:pt x="2512" y="1728"/>
                    <a:pt x="2551" y="1754"/>
                    <a:pt x="2585" y="1788"/>
                  </a:cubicBezTo>
                  <a:cubicBezTo>
                    <a:pt x="2597" y="1827"/>
                    <a:pt x="2588" y="1804"/>
                    <a:pt x="2622" y="1854"/>
                  </a:cubicBezTo>
                  <a:cubicBezTo>
                    <a:pt x="2627" y="1861"/>
                    <a:pt x="2637" y="1876"/>
                    <a:pt x="2637" y="1876"/>
                  </a:cubicBezTo>
                  <a:cubicBezTo>
                    <a:pt x="2648" y="1922"/>
                    <a:pt x="2652" y="1903"/>
                    <a:pt x="2688" y="1928"/>
                  </a:cubicBezTo>
                  <a:cubicBezTo>
                    <a:pt x="2709" y="1970"/>
                    <a:pt x="2737" y="2007"/>
                    <a:pt x="2762" y="2046"/>
                  </a:cubicBezTo>
                  <a:cubicBezTo>
                    <a:pt x="2768" y="2055"/>
                    <a:pt x="2770" y="2067"/>
                    <a:pt x="2777" y="2076"/>
                  </a:cubicBezTo>
                  <a:cubicBezTo>
                    <a:pt x="2783" y="2083"/>
                    <a:pt x="2793" y="2085"/>
                    <a:pt x="2799" y="2091"/>
                  </a:cubicBezTo>
                  <a:cubicBezTo>
                    <a:pt x="2808" y="2100"/>
                    <a:pt x="2814" y="2110"/>
                    <a:pt x="2821" y="2120"/>
                  </a:cubicBezTo>
                  <a:cubicBezTo>
                    <a:pt x="2853" y="2165"/>
                    <a:pt x="2878" y="2214"/>
                    <a:pt x="2917" y="2253"/>
                  </a:cubicBezTo>
                  <a:cubicBezTo>
                    <a:pt x="2926" y="2277"/>
                    <a:pt x="2939" y="2295"/>
                    <a:pt x="2947" y="2320"/>
                  </a:cubicBezTo>
                  <a:cubicBezTo>
                    <a:pt x="2949" y="2413"/>
                    <a:pt x="2950" y="2507"/>
                    <a:pt x="2954" y="2600"/>
                  </a:cubicBezTo>
                  <a:cubicBezTo>
                    <a:pt x="2955" y="2630"/>
                    <a:pt x="2963" y="2675"/>
                    <a:pt x="2976" y="2704"/>
                  </a:cubicBezTo>
                  <a:cubicBezTo>
                    <a:pt x="2985" y="2724"/>
                    <a:pt x="3006" y="2763"/>
                    <a:pt x="3006" y="2763"/>
                  </a:cubicBezTo>
                  <a:cubicBezTo>
                    <a:pt x="3011" y="2801"/>
                    <a:pt x="3020" y="2830"/>
                    <a:pt x="3028" y="2866"/>
                  </a:cubicBezTo>
                  <a:cubicBezTo>
                    <a:pt x="3031" y="3048"/>
                    <a:pt x="3031" y="3230"/>
                    <a:pt x="3036" y="3412"/>
                  </a:cubicBezTo>
                  <a:cubicBezTo>
                    <a:pt x="3037" y="3437"/>
                    <a:pt x="3059" y="3512"/>
                    <a:pt x="3072" y="3531"/>
                  </a:cubicBezTo>
                  <a:cubicBezTo>
                    <a:pt x="3082" y="3546"/>
                    <a:pt x="3102" y="3575"/>
                    <a:pt x="3102" y="3575"/>
                  </a:cubicBezTo>
                  <a:cubicBezTo>
                    <a:pt x="3116" y="3620"/>
                    <a:pt x="3127" y="3676"/>
                    <a:pt x="3154" y="3715"/>
                  </a:cubicBezTo>
                  <a:cubicBezTo>
                    <a:pt x="3164" y="3746"/>
                    <a:pt x="3180" y="3773"/>
                    <a:pt x="3191" y="3804"/>
                  </a:cubicBezTo>
                  <a:cubicBezTo>
                    <a:pt x="2950" y="3902"/>
                    <a:pt x="2220" y="4043"/>
                    <a:pt x="2393" y="3789"/>
                  </a:cubicBezTo>
                  <a:cubicBezTo>
                    <a:pt x="2384" y="3762"/>
                    <a:pt x="2386" y="3759"/>
                    <a:pt x="2386" y="378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2529" name="Group 609">
              <a:extLst>
                <a:ext uri="{FF2B5EF4-FFF2-40B4-BE49-F238E27FC236}">
                  <a16:creationId xmlns:a16="http://schemas.microsoft.com/office/drawing/2014/main" id="{EC742163-C169-43BB-A24E-8B10E306FC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336" y="-369"/>
              <a:ext cx="1319" cy="1670"/>
              <a:chOff x="324" y="1914"/>
              <a:chExt cx="1319" cy="1670"/>
            </a:xfrm>
          </p:grpSpPr>
          <p:sp>
            <p:nvSpPr>
              <p:cNvPr id="82530" name="Freeform 610">
                <a:extLst>
                  <a:ext uri="{FF2B5EF4-FFF2-40B4-BE49-F238E27FC236}">
                    <a16:creationId xmlns:a16="http://schemas.microsoft.com/office/drawing/2014/main" id="{032F4C94-AC8D-4B2B-920E-9E24503D71A6}"/>
                  </a:ext>
                </a:extLst>
              </p:cNvPr>
              <p:cNvSpPr>
                <a:spLocks/>
              </p:cNvSpPr>
              <p:nvPr/>
            </p:nvSpPr>
            <p:spPr bwMode="auto">
              <a:xfrm rot="-1360764">
                <a:off x="1004" y="2064"/>
                <a:ext cx="39" cy="120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1" name="Freeform 611">
                <a:extLst>
                  <a:ext uri="{FF2B5EF4-FFF2-40B4-BE49-F238E27FC236}">
                    <a16:creationId xmlns:a16="http://schemas.microsoft.com/office/drawing/2014/main" id="{86862270-215B-4FC9-BCE0-F179682E1798}"/>
                  </a:ext>
                </a:extLst>
              </p:cNvPr>
              <p:cNvSpPr>
                <a:spLocks/>
              </p:cNvSpPr>
              <p:nvPr/>
            </p:nvSpPr>
            <p:spPr bwMode="auto">
              <a:xfrm rot="-827420">
                <a:off x="1421" y="2690"/>
                <a:ext cx="48" cy="102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2" name="Freeform 612">
                <a:extLst>
                  <a:ext uri="{FF2B5EF4-FFF2-40B4-BE49-F238E27FC236}">
                    <a16:creationId xmlns:a16="http://schemas.microsoft.com/office/drawing/2014/main" id="{B8482BCE-D33D-471A-B104-AF236ABFC3F0}"/>
                  </a:ext>
                </a:extLst>
              </p:cNvPr>
              <p:cNvSpPr>
                <a:spLocks/>
              </p:cNvSpPr>
              <p:nvPr/>
            </p:nvSpPr>
            <p:spPr bwMode="auto">
              <a:xfrm rot="2333469" flipH="1">
                <a:off x="1496" y="2859"/>
                <a:ext cx="78" cy="238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3" name="Freeform 613">
                <a:extLst>
                  <a:ext uri="{FF2B5EF4-FFF2-40B4-BE49-F238E27FC236}">
                    <a16:creationId xmlns:a16="http://schemas.microsoft.com/office/drawing/2014/main" id="{9FD7C950-5751-41F8-9A15-A0116D3F0A29}"/>
                  </a:ext>
                </a:extLst>
              </p:cNvPr>
              <p:cNvSpPr>
                <a:spLocks/>
              </p:cNvSpPr>
              <p:nvPr/>
            </p:nvSpPr>
            <p:spPr bwMode="auto">
              <a:xfrm rot="18624053">
                <a:off x="1059" y="2385"/>
                <a:ext cx="72" cy="237"/>
              </a:xfrm>
              <a:custGeom>
                <a:avLst/>
                <a:gdLst>
                  <a:gd name="T0" fmla="*/ 806 w 946"/>
                  <a:gd name="T1" fmla="*/ 2625 h 3117"/>
                  <a:gd name="T2" fmla="*/ 784 w 946"/>
                  <a:gd name="T3" fmla="*/ 2529 h 3117"/>
                  <a:gd name="T4" fmla="*/ 732 w 946"/>
                  <a:gd name="T5" fmla="*/ 2352 h 3117"/>
                  <a:gd name="T6" fmla="*/ 747 w 946"/>
                  <a:gd name="T7" fmla="*/ 2189 h 3117"/>
                  <a:gd name="T8" fmla="*/ 799 w 946"/>
                  <a:gd name="T9" fmla="*/ 1968 h 3117"/>
                  <a:gd name="T10" fmla="*/ 902 w 946"/>
                  <a:gd name="T11" fmla="*/ 1768 h 3117"/>
                  <a:gd name="T12" fmla="*/ 858 w 946"/>
                  <a:gd name="T13" fmla="*/ 1606 h 3117"/>
                  <a:gd name="T14" fmla="*/ 762 w 946"/>
                  <a:gd name="T15" fmla="*/ 1842 h 3117"/>
                  <a:gd name="T16" fmla="*/ 688 w 946"/>
                  <a:gd name="T17" fmla="*/ 1960 h 3117"/>
                  <a:gd name="T18" fmla="*/ 629 w 946"/>
                  <a:gd name="T19" fmla="*/ 2042 h 3117"/>
                  <a:gd name="T20" fmla="*/ 533 w 946"/>
                  <a:gd name="T21" fmla="*/ 2152 h 3117"/>
                  <a:gd name="T22" fmla="*/ 518 w 946"/>
                  <a:gd name="T23" fmla="*/ 1798 h 3117"/>
                  <a:gd name="T24" fmla="*/ 452 w 946"/>
                  <a:gd name="T25" fmla="*/ 1938 h 3117"/>
                  <a:gd name="T26" fmla="*/ 400 w 946"/>
                  <a:gd name="T27" fmla="*/ 2071 h 3117"/>
                  <a:gd name="T28" fmla="*/ 378 w 946"/>
                  <a:gd name="T29" fmla="*/ 2352 h 3117"/>
                  <a:gd name="T30" fmla="*/ 311 w 946"/>
                  <a:gd name="T31" fmla="*/ 2270 h 3117"/>
                  <a:gd name="T32" fmla="*/ 289 w 946"/>
                  <a:gd name="T33" fmla="*/ 1931 h 3117"/>
                  <a:gd name="T34" fmla="*/ 341 w 946"/>
                  <a:gd name="T35" fmla="*/ 1842 h 3117"/>
                  <a:gd name="T36" fmla="*/ 422 w 946"/>
                  <a:gd name="T37" fmla="*/ 1598 h 3117"/>
                  <a:gd name="T38" fmla="*/ 459 w 946"/>
                  <a:gd name="T39" fmla="*/ 1510 h 3117"/>
                  <a:gd name="T40" fmla="*/ 481 w 946"/>
                  <a:gd name="T41" fmla="*/ 993 h 3117"/>
                  <a:gd name="T42" fmla="*/ 821 w 946"/>
                  <a:gd name="T43" fmla="*/ 764 h 3117"/>
                  <a:gd name="T44" fmla="*/ 932 w 946"/>
                  <a:gd name="T45" fmla="*/ 609 h 3117"/>
                  <a:gd name="T46" fmla="*/ 880 w 946"/>
                  <a:gd name="T47" fmla="*/ 602 h 3117"/>
                  <a:gd name="T48" fmla="*/ 585 w 946"/>
                  <a:gd name="T49" fmla="*/ 734 h 3117"/>
                  <a:gd name="T50" fmla="*/ 577 w 946"/>
                  <a:gd name="T51" fmla="*/ 675 h 3117"/>
                  <a:gd name="T52" fmla="*/ 607 w 946"/>
                  <a:gd name="T53" fmla="*/ 557 h 3117"/>
                  <a:gd name="T54" fmla="*/ 511 w 946"/>
                  <a:gd name="T55" fmla="*/ 616 h 3117"/>
                  <a:gd name="T56" fmla="*/ 503 w 946"/>
                  <a:gd name="T57" fmla="*/ 218 h 3117"/>
                  <a:gd name="T58" fmla="*/ 548 w 946"/>
                  <a:gd name="T59" fmla="*/ 129 h 3117"/>
                  <a:gd name="T60" fmla="*/ 407 w 946"/>
                  <a:gd name="T61" fmla="*/ 11 h 3117"/>
                  <a:gd name="T62" fmla="*/ 422 w 946"/>
                  <a:gd name="T63" fmla="*/ 594 h 3117"/>
                  <a:gd name="T64" fmla="*/ 393 w 946"/>
                  <a:gd name="T65" fmla="*/ 579 h 3117"/>
                  <a:gd name="T66" fmla="*/ 348 w 946"/>
                  <a:gd name="T67" fmla="*/ 631 h 3117"/>
                  <a:gd name="T68" fmla="*/ 378 w 946"/>
                  <a:gd name="T69" fmla="*/ 860 h 3117"/>
                  <a:gd name="T70" fmla="*/ 304 w 946"/>
                  <a:gd name="T71" fmla="*/ 956 h 3117"/>
                  <a:gd name="T72" fmla="*/ 260 w 946"/>
                  <a:gd name="T73" fmla="*/ 1074 h 3117"/>
                  <a:gd name="T74" fmla="*/ 186 w 946"/>
                  <a:gd name="T75" fmla="*/ 1377 h 3117"/>
                  <a:gd name="T76" fmla="*/ 156 w 946"/>
                  <a:gd name="T77" fmla="*/ 1525 h 3117"/>
                  <a:gd name="T78" fmla="*/ 105 w 946"/>
                  <a:gd name="T79" fmla="*/ 1621 h 3117"/>
                  <a:gd name="T80" fmla="*/ 171 w 946"/>
                  <a:gd name="T81" fmla="*/ 1768 h 3117"/>
                  <a:gd name="T82" fmla="*/ 141 w 946"/>
                  <a:gd name="T83" fmla="*/ 1953 h 3117"/>
                  <a:gd name="T84" fmla="*/ 105 w 946"/>
                  <a:gd name="T85" fmla="*/ 2182 h 3117"/>
                  <a:gd name="T86" fmla="*/ 193 w 946"/>
                  <a:gd name="T87" fmla="*/ 2426 h 3117"/>
                  <a:gd name="T88" fmla="*/ 319 w 946"/>
                  <a:gd name="T89" fmla="*/ 2551 h 3117"/>
                  <a:gd name="T90" fmla="*/ 562 w 946"/>
                  <a:gd name="T91" fmla="*/ 2669 h 3117"/>
                  <a:gd name="T92" fmla="*/ 474 w 946"/>
                  <a:gd name="T93" fmla="*/ 2758 h 3117"/>
                  <a:gd name="T94" fmla="*/ 562 w 946"/>
                  <a:gd name="T95" fmla="*/ 2906 h 3117"/>
                  <a:gd name="T96" fmla="*/ 555 w 946"/>
                  <a:gd name="T97" fmla="*/ 3038 h 3117"/>
                  <a:gd name="T98" fmla="*/ 717 w 946"/>
                  <a:gd name="T99" fmla="*/ 3068 h 3117"/>
                  <a:gd name="T100" fmla="*/ 850 w 946"/>
                  <a:gd name="T101" fmla="*/ 3031 h 3117"/>
                  <a:gd name="T102" fmla="*/ 799 w 946"/>
                  <a:gd name="T103" fmla="*/ 2920 h 3117"/>
                  <a:gd name="T104" fmla="*/ 836 w 946"/>
                  <a:gd name="T105" fmla="*/ 2832 h 3117"/>
                  <a:gd name="T106" fmla="*/ 813 w 946"/>
                  <a:gd name="T107" fmla="*/ 2706 h 3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46" h="3117">
                    <a:moveTo>
                      <a:pt x="813" y="2706"/>
                    </a:moveTo>
                    <a:cubicBezTo>
                      <a:pt x="811" y="2679"/>
                      <a:pt x="812" y="2652"/>
                      <a:pt x="806" y="2625"/>
                    </a:cubicBezTo>
                    <a:cubicBezTo>
                      <a:pt x="804" y="2616"/>
                      <a:pt x="793" y="2612"/>
                      <a:pt x="791" y="2603"/>
                    </a:cubicBezTo>
                    <a:cubicBezTo>
                      <a:pt x="785" y="2579"/>
                      <a:pt x="791" y="2553"/>
                      <a:pt x="784" y="2529"/>
                    </a:cubicBezTo>
                    <a:cubicBezTo>
                      <a:pt x="776" y="2504"/>
                      <a:pt x="754" y="2485"/>
                      <a:pt x="740" y="2462"/>
                    </a:cubicBezTo>
                    <a:cubicBezTo>
                      <a:pt x="752" y="2424"/>
                      <a:pt x="745" y="2389"/>
                      <a:pt x="732" y="2352"/>
                    </a:cubicBezTo>
                    <a:cubicBezTo>
                      <a:pt x="727" y="2337"/>
                      <a:pt x="717" y="2307"/>
                      <a:pt x="717" y="2307"/>
                    </a:cubicBezTo>
                    <a:cubicBezTo>
                      <a:pt x="723" y="2253"/>
                      <a:pt x="719" y="2230"/>
                      <a:pt x="747" y="2189"/>
                    </a:cubicBezTo>
                    <a:cubicBezTo>
                      <a:pt x="764" y="2120"/>
                      <a:pt x="760" y="2104"/>
                      <a:pt x="769" y="2012"/>
                    </a:cubicBezTo>
                    <a:cubicBezTo>
                      <a:pt x="772" y="1987"/>
                      <a:pt x="783" y="1987"/>
                      <a:pt x="799" y="1968"/>
                    </a:cubicBezTo>
                    <a:cubicBezTo>
                      <a:pt x="816" y="1948"/>
                      <a:pt x="821" y="1923"/>
                      <a:pt x="836" y="1901"/>
                    </a:cubicBezTo>
                    <a:cubicBezTo>
                      <a:pt x="849" y="1859"/>
                      <a:pt x="877" y="1805"/>
                      <a:pt x="902" y="1768"/>
                    </a:cubicBezTo>
                    <a:cubicBezTo>
                      <a:pt x="914" y="1718"/>
                      <a:pt x="940" y="1640"/>
                      <a:pt x="880" y="1621"/>
                    </a:cubicBezTo>
                    <a:cubicBezTo>
                      <a:pt x="873" y="1616"/>
                      <a:pt x="867" y="1604"/>
                      <a:pt x="858" y="1606"/>
                    </a:cubicBezTo>
                    <a:cubicBezTo>
                      <a:pt x="841" y="1609"/>
                      <a:pt x="831" y="1669"/>
                      <a:pt x="828" y="1680"/>
                    </a:cubicBezTo>
                    <a:cubicBezTo>
                      <a:pt x="824" y="1734"/>
                      <a:pt x="827" y="1821"/>
                      <a:pt x="762" y="1842"/>
                    </a:cubicBezTo>
                    <a:cubicBezTo>
                      <a:pt x="738" y="1891"/>
                      <a:pt x="756" y="1858"/>
                      <a:pt x="717" y="1916"/>
                    </a:cubicBezTo>
                    <a:cubicBezTo>
                      <a:pt x="707" y="1931"/>
                      <a:pt x="688" y="1960"/>
                      <a:pt x="688" y="1960"/>
                    </a:cubicBezTo>
                    <a:cubicBezTo>
                      <a:pt x="672" y="2010"/>
                      <a:pt x="695" y="1954"/>
                      <a:pt x="658" y="1997"/>
                    </a:cubicBezTo>
                    <a:cubicBezTo>
                      <a:pt x="646" y="2010"/>
                      <a:pt x="639" y="2027"/>
                      <a:pt x="629" y="2042"/>
                    </a:cubicBezTo>
                    <a:cubicBezTo>
                      <a:pt x="583" y="2114"/>
                      <a:pt x="615" y="2242"/>
                      <a:pt x="540" y="2293"/>
                    </a:cubicBezTo>
                    <a:cubicBezTo>
                      <a:pt x="491" y="2260"/>
                      <a:pt x="520" y="2201"/>
                      <a:pt x="533" y="2152"/>
                    </a:cubicBezTo>
                    <a:cubicBezTo>
                      <a:pt x="538" y="2037"/>
                      <a:pt x="540" y="1942"/>
                      <a:pt x="570" y="1835"/>
                    </a:cubicBezTo>
                    <a:cubicBezTo>
                      <a:pt x="561" y="1794"/>
                      <a:pt x="558" y="1783"/>
                      <a:pt x="518" y="1798"/>
                    </a:cubicBezTo>
                    <a:cubicBezTo>
                      <a:pt x="511" y="1820"/>
                      <a:pt x="503" y="1842"/>
                      <a:pt x="496" y="1864"/>
                    </a:cubicBezTo>
                    <a:cubicBezTo>
                      <a:pt x="496" y="1869"/>
                      <a:pt x="502" y="2017"/>
                      <a:pt x="452" y="1938"/>
                    </a:cubicBezTo>
                    <a:cubicBezTo>
                      <a:pt x="422" y="1983"/>
                      <a:pt x="465" y="2031"/>
                      <a:pt x="437" y="2064"/>
                    </a:cubicBezTo>
                    <a:cubicBezTo>
                      <a:pt x="429" y="2074"/>
                      <a:pt x="412" y="2069"/>
                      <a:pt x="400" y="2071"/>
                    </a:cubicBezTo>
                    <a:cubicBezTo>
                      <a:pt x="410" y="2123"/>
                      <a:pt x="417" y="2106"/>
                      <a:pt x="444" y="2145"/>
                    </a:cubicBezTo>
                    <a:cubicBezTo>
                      <a:pt x="439" y="2305"/>
                      <a:pt x="497" y="2375"/>
                      <a:pt x="378" y="2352"/>
                    </a:cubicBezTo>
                    <a:cubicBezTo>
                      <a:pt x="342" y="2327"/>
                      <a:pt x="360" y="2344"/>
                      <a:pt x="326" y="2293"/>
                    </a:cubicBezTo>
                    <a:cubicBezTo>
                      <a:pt x="321" y="2285"/>
                      <a:pt x="311" y="2270"/>
                      <a:pt x="311" y="2270"/>
                    </a:cubicBezTo>
                    <a:cubicBezTo>
                      <a:pt x="301" y="2237"/>
                      <a:pt x="300" y="2222"/>
                      <a:pt x="274" y="2197"/>
                    </a:cubicBezTo>
                    <a:cubicBezTo>
                      <a:pt x="279" y="2108"/>
                      <a:pt x="284" y="2020"/>
                      <a:pt x="289" y="1931"/>
                    </a:cubicBezTo>
                    <a:cubicBezTo>
                      <a:pt x="290" y="1918"/>
                      <a:pt x="305" y="1895"/>
                      <a:pt x="311" y="1886"/>
                    </a:cubicBezTo>
                    <a:cubicBezTo>
                      <a:pt x="321" y="1871"/>
                      <a:pt x="341" y="1842"/>
                      <a:pt x="341" y="1842"/>
                    </a:cubicBezTo>
                    <a:cubicBezTo>
                      <a:pt x="366" y="1764"/>
                      <a:pt x="335" y="1693"/>
                      <a:pt x="393" y="1635"/>
                    </a:cubicBezTo>
                    <a:cubicBezTo>
                      <a:pt x="411" y="1580"/>
                      <a:pt x="385" y="1646"/>
                      <a:pt x="422" y="1598"/>
                    </a:cubicBezTo>
                    <a:cubicBezTo>
                      <a:pt x="427" y="1592"/>
                      <a:pt x="426" y="1583"/>
                      <a:pt x="429" y="1576"/>
                    </a:cubicBezTo>
                    <a:cubicBezTo>
                      <a:pt x="441" y="1553"/>
                      <a:pt x="451" y="1535"/>
                      <a:pt x="459" y="1510"/>
                    </a:cubicBezTo>
                    <a:cubicBezTo>
                      <a:pt x="454" y="1398"/>
                      <a:pt x="453" y="1385"/>
                      <a:pt x="437" y="1303"/>
                    </a:cubicBezTo>
                    <a:cubicBezTo>
                      <a:pt x="451" y="1196"/>
                      <a:pt x="448" y="1095"/>
                      <a:pt x="481" y="993"/>
                    </a:cubicBezTo>
                    <a:cubicBezTo>
                      <a:pt x="489" y="944"/>
                      <a:pt x="486" y="930"/>
                      <a:pt x="525" y="904"/>
                    </a:cubicBezTo>
                    <a:cubicBezTo>
                      <a:pt x="577" y="761"/>
                      <a:pt x="682" y="771"/>
                      <a:pt x="821" y="764"/>
                    </a:cubicBezTo>
                    <a:cubicBezTo>
                      <a:pt x="839" y="752"/>
                      <a:pt x="863" y="748"/>
                      <a:pt x="880" y="734"/>
                    </a:cubicBezTo>
                    <a:cubicBezTo>
                      <a:pt x="907" y="711"/>
                      <a:pt x="920" y="642"/>
                      <a:pt x="932" y="609"/>
                    </a:cubicBezTo>
                    <a:cubicBezTo>
                      <a:pt x="929" y="573"/>
                      <a:pt x="946" y="479"/>
                      <a:pt x="887" y="498"/>
                    </a:cubicBezTo>
                    <a:cubicBezTo>
                      <a:pt x="885" y="533"/>
                      <a:pt x="888" y="568"/>
                      <a:pt x="880" y="602"/>
                    </a:cubicBezTo>
                    <a:cubicBezTo>
                      <a:pt x="864" y="668"/>
                      <a:pt x="784" y="672"/>
                      <a:pt x="732" y="683"/>
                    </a:cubicBezTo>
                    <a:cubicBezTo>
                      <a:pt x="688" y="713"/>
                      <a:pt x="637" y="726"/>
                      <a:pt x="585" y="734"/>
                    </a:cubicBezTo>
                    <a:cubicBezTo>
                      <a:pt x="579" y="736"/>
                      <a:pt x="539" y="758"/>
                      <a:pt x="548" y="720"/>
                    </a:cubicBezTo>
                    <a:cubicBezTo>
                      <a:pt x="552" y="703"/>
                      <a:pt x="562" y="685"/>
                      <a:pt x="577" y="675"/>
                    </a:cubicBezTo>
                    <a:cubicBezTo>
                      <a:pt x="592" y="665"/>
                      <a:pt x="621" y="646"/>
                      <a:pt x="621" y="646"/>
                    </a:cubicBezTo>
                    <a:cubicBezTo>
                      <a:pt x="634" y="610"/>
                      <a:pt x="656" y="575"/>
                      <a:pt x="607" y="557"/>
                    </a:cubicBezTo>
                    <a:cubicBezTo>
                      <a:pt x="581" y="575"/>
                      <a:pt x="581" y="591"/>
                      <a:pt x="555" y="609"/>
                    </a:cubicBezTo>
                    <a:cubicBezTo>
                      <a:pt x="538" y="634"/>
                      <a:pt x="525" y="660"/>
                      <a:pt x="511" y="616"/>
                    </a:cubicBezTo>
                    <a:cubicBezTo>
                      <a:pt x="521" y="555"/>
                      <a:pt x="541" y="495"/>
                      <a:pt x="503" y="439"/>
                    </a:cubicBezTo>
                    <a:cubicBezTo>
                      <a:pt x="477" y="357"/>
                      <a:pt x="487" y="397"/>
                      <a:pt x="503" y="218"/>
                    </a:cubicBezTo>
                    <a:cubicBezTo>
                      <a:pt x="504" y="202"/>
                      <a:pt x="509" y="186"/>
                      <a:pt x="518" y="173"/>
                    </a:cubicBezTo>
                    <a:cubicBezTo>
                      <a:pt x="528" y="158"/>
                      <a:pt x="548" y="129"/>
                      <a:pt x="548" y="129"/>
                    </a:cubicBezTo>
                    <a:cubicBezTo>
                      <a:pt x="534" y="87"/>
                      <a:pt x="519" y="40"/>
                      <a:pt x="474" y="26"/>
                    </a:cubicBezTo>
                    <a:cubicBezTo>
                      <a:pt x="448" y="8"/>
                      <a:pt x="438" y="0"/>
                      <a:pt x="407" y="11"/>
                    </a:cubicBezTo>
                    <a:cubicBezTo>
                      <a:pt x="394" y="52"/>
                      <a:pt x="408" y="87"/>
                      <a:pt x="429" y="122"/>
                    </a:cubicBezTo>
                    <a:cubicBezTo>
                      <a:pt x="427" y="279"/>
                      <a:pt x="431" y="437"/>
                      <a:pt x="422" y="594"/>
                    </a:cubicBezTo>
                    <a:cubicBezTo>
                      <a:pt x="422" y="602"/>
                      <a:pt x="407" y="606"/>
                      <a:pt x="400" y="602"/>
                    </a:cubicBezTo>
                    <a:cubicBezTo>
                      <a:pt x="393" y="598"/>
                      <a:pt x="398" y="585"/>
                      <a:pt x="393" y="579"/>
                    </a:cubicBezTo>
                    <a:cubicBezTo>
                      <a:pt x="385" y="569"/>
                      <a:pt x="360" y="561"/>
                      <a:pt x="348" y="557"/>
                    </a:cubicBezTo>
                    <a:cubicBezTo>
                      <a:pt x="339" y="586"/>
                      <a:pt x="333" y="593"/>
                      <a:pt x="348" y="631"/>
                    </a:cubicBezTo>
                    <a:cubicBezTo>
                      <a:pt x="354" y="648"/>
                      <a:pt x="378" y="675"/>
                      <a:pt x="378" y="675"/>
                    </a:cubicBezTo>
                    <a:cubicBezTo>
                      <a:pt x="396" y="735"/>
                      <a:pt x="408" y="800"/>
                      <a:pt x="378" y="860"/>
                    </a:cubicBezTo>
                    <a:cubicBezTo>
                      <a:pt x="364" y="888"/>
                      <a:pt x="361" y="878"/>
                      <a:pt x="341" y="904"/>
                    </a:cubicBezTo>
                    <a:cubicBezTo>
                      <a:pt x="328" y="921"/>
                      <a:pt x="304" y="956"/>
                      <a:pt x="304" y="956"/>
                    </a:cubicBezTo>
                    <a:cubicBezTo>
                      <a:pt x="296" y="982"/>
                      <a:pt x="283" y="1004"/>
                      <a:pt x="274" y="1030"/>
                    </a:cubicBezTo>
                    <a:cubicBezTo>
                      <a:pt x="269" y="1045"/>
                      <a:pt x="260" y="1074"/>
                      <a:pt x="260" y="1074"/>
                    </a:cubicBezTo>
                    <a:cubicBezTo>
                      <a:pt x="255" y="1139"/>
                      <a:pt x="273" y="1188"/>
                      <a:pt x="223" y="1222"/>
                    </a:cubicBezTo>
                    <a:cubicBezTo>
                      <a:pt x="204" y="1273"/>
                      <a:pt x="202" y="1325"/>
                      <a:pt x="186" y="1377"/>
                    </a:cubicBezTo>
                    <a:cubicBezTo>
                      <a:pt x="183" y="1429"/>
                      <a:pt x="188" y="1481"/>
                      <a:pt x="178" y="1532"/>
                    </a:cubicBezTo>
                    <a:cubicBezTo>
                      <a:pt x="176" y="1540"/>
                      <a:pt x="163" y="1529"/>
                      <a:pt x="156" y="1525"/>
                    </a:cubicBezTo>
                    <a:cubicBezTo>
                      <a:pt x="118" y="1504"/>
                      <a:pt x="116" y="1499"/>
                      <a:pt x="90" y="1473"/>
                    </a:cubicBezTo>
                    <a:cubicBezTo>
                      <a:pt x="0" y="1494"/>
                      <a:pt x="52" y="1586"/>
                      <a:pt x="105" y="1621"/>
                    </a:cubicBezTo>
                    <a:cubicBezTo>
                      <a:pt x="181" y="1736"/>
                      <a:pt x="92" y="1586"/>
                      <a:pt x="141" y="1724"/>
                    </a:cubicBezTo>
                    <a:cubicBezTo>
                      <a:pt x="147" y="1741"/>
                      <a:pt x="171" y="1768"/>
                      <a:pt x="171" y="1768"/>
                    </a:cubicBezTo>
                    <a:cubicBezTo>
                      <a:pt x="188" y="1820"/>
                      <a:pt x="160" y="1860"/>
                      <a:pt x="149" y="1909"/>
                    </a:cubicBezTo>
                    <a:cubicBezTo>
                      <a:pt x="146" y="1924"/>
                      <a:pt x="145" y="1939"/>
                      <a:pt x="141" y="1953"/>
                    </a:cubicBezTo>
                    <a:cubicBezTo>
                      <a:pt x="137" y="1968"/>
                      <a:pt x="127" y="1997"/>
                      <a:pt x="127" y="1997"/>
                    </a:cubicBezTo>
                    <a:cubicBezTo>
                      <a:pt x="122" y="2083"/>
                      <a:pt x="118" y="2112"/>
                      <a:pt x="105" y="2182"/>
                    </a:cubicBezTo>
                    <a:cubicBezTo>
                      <a:pt x="108" y="2220"/>
                      <a:pt x="106" y="2353"/>
                      <a:pt x="127" y="2389"/>
                    </a:cubicBezTo>
                    <a:cubicBezTo>
                      <a:pt x="136" y="2404"/>
                      <a:pt x="179" y="2416"/>
                      <a:pt x="193" y="2426"/>
                    </a:cubicBezTo>
                    <a:cubicBezTo>
                      <a:pt x="202" y="2449"/>
                      <a:pt x="205" y="2486"/>
                      <a:pt x="215" y="2507"/>
                    </a:cubicBezTo>
                    <a:cubicBezTo>
                      <a:pt x="231" y="2540"/>
                      <a:pt x="289" y="2545"/>
                      <a:pt x="319" y="2551"/>
                    </a:cubicBezTo>
                    <a:cubicBezTo>
                      <a:pt x="347" y="2640"/>
                      <a:pt x="476" y="2539"/>
                      <a:pt x="540" y="2603"/>
                    </a:cubicBezTo>
                    <a:cubicBezTo>
                      <a:pt x="548" y="2625"/>
                      <a:pt x="562" y="2669"/>
                      <a:pt x="562" y="2669"/>
                    </a:cubicBezTo>
                    <a:cubicBezTo>
                      <a:pt x="552" y="2770"/>
                      <a:pt x="580" y="2734"/>
                      <a:pt x="496" y="2750"/>
                    </a:cubicBezTo>
                    <a:cubicBezTo>
                      <a:pt x="488" y="2751"/>
                      <a:pt x="481" y="2755"/>
                      <a:pt x="474" y="2758"/>
                    </a:cubicBezTo>
                    <a:cubicBezTo>
                      <a:pt x="491" y="2830"/>
                      <a:pt x="531" y="2761"/>
                      <a:pt x="570" y="2817"/>
                    </a:cubicBezTo>
                    <a:cubicBezTo>
                      <a:pt x="567" y="2847"/>
                      <a:pt x="567" y="2877"/>
                      <a:pt x="562" y="2906"/>
                    </a:cubicBezTo>
                    <a:cubicBezTo>
                      <a:pt x="559" y="2921"/>
                      <a:pt x="548" y="2950"/>
                      <a:pt x="548" y="2950"/>
                    </a:cubicBezTo>
                    <a:cubicBezTo>
                      <a:pt x="550" y="2979"/>
                      <a:pt x="530" y="3022"/>
                      <a:pt x="555" y="3038"/>
                    </a:cubicBezTo>
                    <a:cubicBezTo>
                      <a:pt x="594" y="3064"/>
                      <a:pt x="649" y="3037"/>
                      <a:pt x="695" y="3046"/>
                    </a:cubicBezTo>
                    <a:cubicBezTo>
                      <a:pt x="705" y="3048"/>
                      <a:pt x="710" y="3061"/>
                      <a:pt x="717" y="3068"/>
                    </a:cubicBezTo>
                    <a:cubicBezTo>
                      <a:pt x="735" y="3117"/>
                      <a:pt x="771" y="3095"/>
                      <a:pt x="821" y="3090"/>
                    </a:cubicBezTo>
                    <a:cubicBezTo>
                      <a:pt x="858" y="3081"/>
                      <a:pt x="866" y="3069"/>
                      <a:pt x="850" y="3031"/>
                    </a:cubicBezTo>
                    <a:cubicBezTo>
                      <a:pt x="840" y="3007"/>
                      <a:pt x="791" y="2979"/>
                      <a:pt x="791" y="2979"/>
                    </a:cubicBezTo>
                    <a:cubicBezTo>
                      <a:pt x="794" y="2959"/>
                      <a:pt x="789" y="2937"/>
                      <a:pt x="799" y="2920"/>
                    </a:cubicBezTo>
                    <a:cubicBezTo>
                      <a:pt x="808" y="2905"/>
                      <a:pt x="843" y="2891"/>
                      <a:pt x="843" y="2891"/>
                    </a:cubicBezTo>
                    <a:cubicBezTo>
                      <a:pt x="841" y="2871"/>
                      <a:pt x="843" y="2850"/>
                      <a:pt x="836" y="2832"/>
                    </a:cubicBezTo>
                    <a:cubicBezTo>
                      <a:pt x="818" y="2788"/>
                      <a:pt x="806" y="2847"/>
                      <a:pt x="806" y="2795"/>
                    </a:cubicBezTo>
                    <a:cubicBezTo>
                      <a:pt x="806" y="2765"/>
                      <a:pt x="811" y="2736"/>
                      <a:pt x="813" y="2706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4" name="Freeform 614">
                <a:extLst>
                  <a:ext uri="{FF2B5EF4-FFF2-40B4-BE49-F238E27FC236}">
                    <a16:creationId xmlns:a16="http://schemas.microsoft.com/office/drawing/2014/main" id="{500DFCC7-3AF1-4EA3-AC72-8BFB6FD3A62C}"/>
                  </a:ext>
                </a:extLst>
              </p:cNvPr>
              <p:cNvSpPr>
                <a:spLocks/>
              </p:cNvSpPr>
              <p:nvPr/>
            </p:nvSpPr>
            <p:spPr bwMode="auto">
              <a:xfrm rot="794431">
                <a:off x="324" y="1914"/>
                <a:ext cx="1319" cy="1670"/>
              </a:xfrm>
              <a:custGeom>
                <a:avLst/>
                <a:gdLst>
                  <a:gd name="T0" fmla="*/ 2496 w 3191"/>
                  <a:gd name="T1" fmla="*/ 3435 h 4043"/>
                  <a:gd name="T2" fmla="*/ 2430 w 3191"/>
                  <a:gd name="T3" fmla="*/ 2755 h 4043"/>
                  <a:gd name="T4" fmla="*/ 2356 w 3191"/>
                  <a:gd name="T5" fmla="*/ 2386 h 4043"/>
                  <a:gd name="T6" fmla="*/ 2172 w 3191"/>
                  <a:gd name="T7" fmla="*/ 2179 h 4043"/>
                  <a:gd name="T8" fmla="*/ 1898 w 3191"/>
                  <a:gd name="T9" fmla="*/ 2024 h 4043"/>
                  <a:gd name="T10" fmla="*/ 1640 w 3191"/>
                  <a:gd name="T11" fmla="*/ 1817 h 4043"/>
                  <a:gd name="T12" fmla="*/ 1404 w 3191"/>
                  <a:gd name="T13" fmla="*/ 1603 h 4043"/>
                  <a:gd name="T14" fmla="*/ 1005 w 3191"/>
                  <a:gd name="T15" fmla="*/ 1544 h 4043"/>
                  <a:gd name="T16" fmla="*/ 414 w 3191"/>
                  <a:gd name="T17" fmla="*/ 1574 h 4043"/>
                  <a:gd name="T18" fmla="*/ 311 w 3191"/>
                  <a:gd name="T19" fmla="*/ 1640 h 4043"/>
                  <a:gd name="T20" fmla="*/ 52 w 3191"/>
                  <a:gd name="T21" fmla="*/ 1780 h 4043"/>
                  <a:gd name="T22" fmla="*/ 259 w 3191"/>
                  <a:gd name="T23" fmla="*/ 1581 h 4043"/>
                  <a:gd name="T24" fmla="*/ 192 w 3191"/>
                  <a:gd name="T25" fmla="*/ 1485 h 4043"/>
                  <a:gd name="T26" fmla="*/ 355 w 3191"/>
                  <a:gd name="T27" fmla="*/ 1478 h 4043"/>
                  <a:gd name="T28" fmla="*/ 828 w 3191"/>
                  <a:gd name="T29" fmla="*/ 1456 h 4043"/>
                  <a:gd name="T30" fmla="*/ 872 w 3191"/>
                  <a:gd name="T31" fmla="*/ 1404 h 4043"/>
                  <a:gd name="T32" fmla="*/ 636 w 3191"/>
                  <a:gd name="T33" fmla="*/ 1293 h 4043"/>
                  <a:gd name="T34" fmla="*/ 325 w 3191"/>
                  <a:gd name="T35" fmla="*/ 1256 h 4043"/>
                  <a:gd name="T36" fmla="*/ 237 w 3191"/>
                  <a:gd name="T37" fmla="*/ 1293 h 4043"/>
                  <a:gd name="T38" fmla="*/ 119 w 3191"/>
                  <a:gd name="T39" fmla="*/ 1249 h 4043"/>
                  <a:gd name="T40" fmla="*/ 680 w 3191"/>
                  <a:gd name="T41" fmla="*/ 1219 h 4043"/>
                  <a:gd name="T42" fmla="*/ 761 w 3191"/>
                  <a:gd name="T43" fmla="*/ 1264 h 4043"/>
                  <a:gd name="T44" fmla="*/ 975 w 3191"/>
                  <a:gd name="T45" fmla="*/ 1360 h 4043"/>
                  <a:gd name="T46" fmla="*/ 1226 w 3191"/>
                  <a:gd name="T47" fmla="*/ 1264 h 4043"/>
                  <a:gd name="T48" fmla="*/ 931 w 3191"/>
                  <a:gd name="T49" fmla="*/ 983 h 4043"/>
                  <a:gd name="T50" fmla="*/ 798 w 3191"/>
                  <a:gd name="T51" fmla="*/ 584 h 4043"/>
                  <a:gd name="T52" fmla="*/ 842 w 3191"/>
                  <a:gd name="T53" fmla="*/ 532 h 4043"/>
                  <a:gd name="T54" fmla="*/ 1005 w 3191"/>
                  <a:gd name="T55" fmla="*/ 717 h 4043"/>
                  <a:gd name="T56" fmla="*/ 1042 w 3191"/>
                  <a:gd name="T57" fmla="*/ 902 h 4043"/>
                  <a:gd name="T58" fmla="*/ 1101 w 3191"/>
                  <a:gd name="T59" fmla="*/ 1005 h 4043"/>
                  <a:gd name="T60" fmla="*/ 1204 w 3191"/>
                  <a:gd name="T61" fmla="*/ 806 h 4043"/>
                  <a:gd name="T62" fmla="*/ 1271 w 3191"/>
                  <a:gd name="T63" fmla="*/ 894 h 4043"/>
                  <a:gd name="T64" fmla="*/ 1404 w 3191"/>
                  <a:gd name="T65" fmla="*/ 1345 h 4043"/>
                  <a:gd name="T66" fmla="*/ 1514 w 3191"/>
                  <a:gd name="T67" fmla="*/ 1463 h 4043"/>
                  <a:gd name="T68" fmla="*/ 1817 w 3191"/>
                  <a:gd name="T69" fmla="*/ 1566 h 4043"/>
                  <a:gd name="T70" fmla="*/ 1810 w 3191"/>
                  <a:gd name="T71" fmla="*/ 1382 h 4043"/>
                  <a:gd name="T72" fmla="*/ 1677 w 3191"/>
                  <a:gd name="T73" fmla="*/ 1094 h 4043"/>
                  <a:gd name="T74" fmla="*/ 1514 w 3191"/>
                  <a:gd name="T75" fmla="*/ 902 h 4043"/>
                  <a:gd name="T76" fmla="*/ 1404 w 3191"/>
                  <a:gd name="T77" fmla="*/ 636 h 4043"/>
                  <a:gd name="T78" fmla="*/ 1463 w 3191"/>
                  <a:gd name="T79" fmla="*/ 614 h 4043"/>
                  <a:gd name="T80" fmla="*/ 1559 w 3191"/>
                  <a:gd name="T81" fmla="*/ 688 h 4043"/>
                  <a:gd name="T82" fmla="*/ 1647 w 3191"/>
                  <a:gd name="T83" fmla="*/ 820 h 4043"/>
                  <a:gd name="T84" fmla="*/ 1773 w 3191"/>
                  <a:gd name="T85" fmla="*/ 1123 h 4043"/>
                  <a:gd name="T86" fmla="*/ 1817 w 3191"/>
                  <a:gd name="T87" fmla="*/ 1219 h 4043"/>
                  <a:gd name="T88" fmla="*/ 1810 w 3191"/>
                  <a:gd name="T89" fmla="*/ 761 h 4043"/>
                  <a:gd name="T90" fmla="*/ 1610 w 3191"/>
                  <a:gd name="T91" fmla="*/ 318 h 4043"/>
                  <a:gd name="T92" fmla="*/ 1418 w 3191"/>
                  <a:gd name="T93" fmla="*/ 45 h 4043"/>
                  <a:gd name="T94" fmla="*/ 1455 w 3191"/>
                  <a:gd name="T95" fmla="*/ 8 h 4043"/>
                  <a:gd name="T96" fmla="*/ 1647 w 3191"/>
                  <a:gd name="T97" fmla="*/ 60 h 4043"/>
                  <a:gd name="T98" fmla="*/ 1669 w 3191"/>
                  <a:gd name="T99" fmla="*/ 200 h 4043"/>
                  <a:gd name="T100" fmla="*/ 1743 w 3191"/>
                  <a:gd name="T101" fmla="*/ 481 h 4043"/>
                  <a:gd name="T102" fmla="*/ 1891 w 3191"/>
                  <a:gd name="T103" fmla="*/ 747 h 4043"/>
                  <a:gd name="T104" fmla="*/ 1965 w 3191"/>
                  <a:gd name="T105" fmla="*/ 1079 h 4043"/>
                  <a:gd name="T106" fmla="*/ 2094 w 3191"/>
                  <a:gd name="T107" fmla="*/ 1378 h 4043"/>
                  <a:gd name="T108" fmla="*/ 2245 w 3191"/>
                  <a:gd name="T109" fmla="*/ 1611 h 4043"/>
                  <a:gd name="T110" fmla="*/ 2585 w 3191"/>
                  <a:gd name="T111" fmla="*/ 1788 h 4043"/>
                  <a:gd name="T112" fmla="*/ 2688 w 3191"/>
                  <a:gd name="T113" fmla="*/ 1928 h 4043"/>
                  <a:gd name="T114" fmla="*/ 2799 w 3191"/>
                  <a:gd name="T115" fmla="*/ 2091 h 4043"/>
                  <a:gd name="T116" fmla="*/ 2947 w 3191"/>
                  <a:gd name="T117" fmla="*/ 2320 h 4043"/>
                  <a:gd name="T118" fmla="*/ 3006 w 3191"/>
                  <a:gd name="T119" fmla="*/ 2763 h 4043"/>
                  <a:gd name="T120" fmla="*/ 3072 w 3191"/>
                  <a:gd name="T121" fmla="*/ 3531 h 4043"/>
                  <a:gd name="T122" fmla="*/ 3191 w 3191"/>
                  <a:gd name="T123" fmla="*/ 3804 h 4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91" h="4043">
                    <a:moveTo>
                      <a:pt x="2386" y="3782"/>
                    </a:moveTo>
                    <a:cubicBezTo>
                      <a:pt x="2423" y="3725"/>
                      <a:pt x="2447" y="3669"/>
                      <a:pt x="2467" y="3604"/>
                    </a:cubicBezTo>
                    <a:cubicBezTo>
                      <a:pt x="2472" y="3517"/>
                      <a:pt x="2459" y="3493"/>
                      <a:pt x="2496" y="3435"/>
                    </a:cubicBezTo>
                    <a:cubicBezTo>
                      <a:pt x="2505" y="3379"/>
                      <a:pt x="2513" y="3329"/>
                      <a:pt x="2519" y="3272"/>
                    </a:cubicBezTo>
                    <a:cubicBezTo>
                      <a:pt x="2516" y="3144"/>
                      <a:pt x="2567" y="3000"/>
                      <a:pt x="2504" y="2888"/>
                    </a:cubicBezTo>
                    <a:cubicBezTo>
                      <a:pt x="2480" y="2846"/>
                      <a:pt x="2457" y="2795"/>
                      <a:pt x="2430" y="2755"/>
                    </a:cubicBezTo>
                    <a:cubicBezTo>
                      <a:pt x="2420" y="2740"/>
                      <a:pt x="2410" y="2726"/>
                      <a:pt x="2400" y="2711"/>
                    </a:cubicBezTo>
                    <a:cubicBezTo>
                      <a:pt x="2395" y="2704"/>
                      <a:pt x="2386" y="2689"/>
                      <a:pt x="2386" y="2689"/>
                    </a:cubicBezTo>
                    <a:cubicBezTo>
                      <a:pt x="2384" y="2639"/>
                      <a:pt x="2408" y="2463"/>
                      <a:pt x="2356" y="2386"/>
                    </a:cubicBezTo>
                    <a:cubicBezTo>
                      <a:pt x="2338" y="2331"/>
                      <a:pt x="2362" y="2399"/>
                      <a:pt x="2334" y="2342"/>
                    </a:cubicBezTo>
                    <a:cubicBezTo>
                      <a:pt x="2305" y="2285"/>
                      <a:pt x="2290" y="2230"/>
                      <a:pt x="2223" y="2209"/>
                    </a:cubicBezTo>
                    <a:cubicBezTo>
                      <a:pt x="2207" y="2198"/>
                      <a:pt x="2187" y="2192"/>
                      <a:pt x="2172" y="2179"/>
                    </a:cubicBezTo>
                    <a:cubicBezTo>
                      <a:pt x="2165" y="2173"/>
                      <a:pt x="2163" y="2163"/>
                      <a:pt x="2157" y="2157"/>
                    </a:cubicBezTo>
                    <a:cubicBezTo>
                      <a:pt x="2139" y="2139"/>
                      <a:pt x="2090" y="2105"/>
                      <a:pt x="2068" y="2098"/>
                    </a:cubicBezTo>
                    <a:cubicBezTo>
                      <a:pt x="2021" y="2051"/>
                      <a:pt x="1961" y="2041"/>
                      <a:pt x="1898" y="2024"/>
                    </a:cubicBezTo>
                    <a:cubicBezTo>
                      <a:pt x="1827" y="1976"/>
                      <a:pt x="1939" y="2048"/>
                      <a:pt x="1839" y="2002"/>
                    </a:cubicBezTo>
                    <a:cubicBezTo>
                      <a:pt x="1789" y="1979"/>
                      <a:pt x="1750" y="1936"/>
                      <a:pt x="1706" y="1906"/>
                    </a:cubicBezTo>
                    <a:cubicBezTo>
                      <a:pt x="1686" y="1874"/>
                      <a:pt x="1661" y="1849"/>
                      <a:pt x="1640" y="1817"/>
                    </a:cubicBezTo>
                    <a:cubicBezTo>
                      <a:pt x="1635" y="1810"/>
                      <a:pt x="1625" y="1795"/>
                      <a:pt x="1625" y="1795"/>
                    </a:cubicBezTo>
                    <a:cubicBezTo>
                      <a:pt x="1614" y="1759"/>
                      <a:pt x="1601" y="1734"/>
                      <a:pt x="1566" y="1721"/>
                    </a:cubicBezTo>
                    <a:cubicBezTo>
                      <a:pt x="1520" y="1653"/>
                      <a:pt x="1481" y="1631"/>
                      <a:pt x="1404" y="1603"/>
                    </a:cubicBezTo>
                    <a:cubicBezTo>
                      <a:pt x="1372" y="1572"/>
                      <a:pt x="1336" y="1536"/>
                      <a:pt x="1293" y="1522"/>
                    </a:cubicBezTo>
                    <a:cubicBezTo>
                      <a:pt x="1250" y="1493"/>
                      <a:pt x="1240" y="1501"/>
                      <a:pt x="1182" y="1507"/>
                    </a:cubicBezTo>
                    <a:cubicBezTo>
                      <a:pt x="1119" y="1524"/>
                      <a:pt x="1072" y="1538"/>
                      <a:pt x="1005" y="1544"/>
                    </a:cubicBezTo>
                    <a:cubicBezTo>
                      <a:pt x="741" y="1528"/>
                      <a:pt x="842" y="1539"/>
                      <a:pt x="702" y="1522"/>
                    </a:cubicBezTo>
                    <a:cubicBezTo>
                      <a:pt x="668" y="1524"/>
                      <a:pt x="633" y="1525"/>
                      <a:pt x="599" y="1529"/>
                    </a:cubicBezTo>
                    <a:cubicBezTo>
                      <a:pt x="537" y="1536"/>
                      <a:pt x="476" y="1563"/>
                      <a:pt x="414" y="1574"/>
                    </a:cubicBezTo>
                    <a:cubicBezTo>
                      <a:pt x="399" y="1584"/>
                      <a:pt x="380" y="1588"/>
                      <a:pt x="370" y="1603"/>
                    </a:cubicBezTo>
                    <a:cubicBezTo>
                      <a:pt x="365" y="1610"/>
                      <a:pt x="362" y="1619"/>
                      <a:pt x="355" y="1625"/>
                    </a:cubicBezTo>
                    <a:cubicBezTo>
                      <a:pt x="352" y="1627"/>
                      <a:pt x="314" y="1639"/>
                      <a:pt x="311" y="1640"/>
                    </a:cubicBezTo>
                    <a:cubicBezTo>
                      <a:pt x="271" y="1666"/>
                      <a:pt x="239" y="1681"/>
                      <a:pt x="200" y="1714"/>
                    </a:cubicBezTo>
                    <a:cubicBezTo>
                      <a:pt x="164" y="1744"/>
                      <a:pt x="160" y="1769"/>
                      <a:pt x="111" y="1780"/>
                    </a:cubicBezTo>
                    <a:cubicBezTo>
                      <a:pt x="78" y="1803"/>
                      <a:pt x="76" y="1817"/>
                      <a:pt x="52" y="1780"/>
                    </a:cubicBezTo>
                    <a:cubicBezTo>
                      <a:pt x="63" y="1751"/>
                      <a:pt x="74" y="1739"/>
                      <a:pt x="104" y="1729"/>
                    </a:cubicBezTo>
                    <a:cubicBezTo>
                      <a:pt x="121" y="1704"/>
                      <a:pt x="134" y="1694"/>
                      <a:pt x="163" y="1684"/>
                    </a:cubicBezTo>
                    <a:cubicBezTo>
                      <a:pt x="187" y="1649"/>
                      <a:pt x="224" y="1605"/>
                      <a:pt x="259" y="1581"/>
                    </a:cubicBezTo>
                    <a:cubicBezTo>
                      <a:pt x="270" y="1547"/>
                      <a:pt x="275" y="1534"/>
                      <a:pt x="237" y="1522"/>
                    </a:cubicBezTo>
                    <a:cubicBezTo>
                      <a:pt x="202" y="1534"/>
                      <a:pt x="169" y="1551"/>
                      <a:pt x="133" y="1559"/>
                    </a:cubicBezTo>
                    <a:cubicBezTo>
                      <a:pt x="68" y="1538"/>
                      <a:pt x="166" y="1491"/>
                      <a:pt x="192" y="1485"/>
                    </a:cubicBezTo>
                    <a:cubicBezTo>
                      <a:pt x="160" y="1463"/>
                      <a:pt x="119" y="1453"/>
                      <a:pt x="82" y="1441"/>
                    </a:cubicBezTo>
                    <a:cubicBezTo>
                      <a:pt x="0" y="1385"/>
                      <a:pt x="60" y="1405"/>
                      <a:pt x="156" y="1411"/>
                    </a:cubicBezTo>
                    <a:cubicBezTo>
                      <a:pt x="222" y="1435"/>
                      <a:pt x="287" y="1460"/>
                      <a:pt x="355" y="1478"/>
                    </a:cubicBezTo>
                    <a:cubicBezTo>
                      <a:pt x="416" y="1471"/>
                      <a:pt x="448" y="1484"/>
                      <a:pt x="429" y="1426"/>
                    </a:cubicBezTo>
                    <a:cubicBezTo>
                      <a:pt x="471" y="1413"/>
                      <a:pt x="478" y="1446"/>
                      <a:pt x="517" y="1448"/>
                    </a:cubicBezTo>
                    <a:cubicBezTo>
                      <a:pt x="621" y="1453"/>
                      <a:pt x="724" y="1453"/>
                      <a:pt x="828" y="1456"/>
                    </a:cubicBezTo>
                    <a:cubicBezTo>
                      <a:pt x="881" y="1473"/>
                      <a:pt x="867" y="1484"/>
                      <a:pt x="879" y="1448"/>
                    </a:cubicBezTo>
                    <a:cubicBezTo>
                      <a:pt x="882" y="1441"/>
                      <a:pt x="884" y="1433"/>
                      <a:pt x="887" y="1426"/>
                    </a:cubicBezTo>
                    <a:cubicBezTo>
                      <a:pt x="882" y="1419"/>
                      <a:pt x="879" y="1410"/>
                      <a:pt x="872" y="1404"/>
                    </a:cubicBezTo>
                    <a:cubicBezTo>
                      <a:pt x="859" y="1392"/>
                      <a:pt x="828" y="1374"/>
                      <a:pt x="828" y="1374"/>
                    </a:cubicBezTo>
                    <a:cubicBezTo>
                      <a:pt x="797" y="1329"/>
                      <a:pt x="761" y="1342"/>
                      <a:pt x="702" y="1337"/>
                    </a:cubicBezTo>
                    <a:cubicBezTo>
                      <a:pt x="673" y="1328"/>
                      <a:pt x="663" y="1306"/>
                      <a:pt x="636" y="1293"/>
                    </a:cubicBezTo>
                    <a:cubicBezTo>
                      <a:pt x="614" y="1282"/>
                      <a:pt x="561" y="1280"/>
                      <a:pt x="547" y="1278"/>
                    </a:cubicBezTo>
                    <a:cubicBezTo>
                      <a:pt x="517" y="1273"/>
                      <a:pt x="493" y="1263"/>
                      <a:pt x="466" y="1249"/>
                    </a:cubicBezTo>
                    <a:cubicBezTo>
                      <a:pt x="403" y="1258"/>
                      <a:pt x="392" y="1264"/>
                      <a:pt x="325" y="1256"/>
                    </a:cubicBezTo>
                    <a:cubicBezTo>
                      <a:pt x="308" y="1259"/>
                      <a:pt x="290" y="1257"/>
                      <a:pt x="274" y="1264"/>
                    </a:cubicBezTo>
                    <a:cubicBezTo>
                      <a:pt x="266" y="1268"/>
                      <a:pt x="266" y="1281"/>
                      <a:pt x="259" y="1286"/>
                    </a:cubicBezTo>
                    <a:cubicBezTo>
                      <a:pt x="253" y="1291"/>
                      <a:pt x="244" y="1291"/>
                      <a:pt x="237" y="1293"/>
                    </a:cubicBezTo>
                    <a:cubicBezTo>
                      <a:pt x="185" y="1291"/>
                      <a:pt x="133" y="1295"/>
                      <a:pt x="82" y="1286"/>
                    </a:cubicBezTo>
                    <a:cubicBezTo>
                      <a:pt x="74" y="1285"/>
                      <a:pt x="71" y="1271"/>
                      <a:pt x="74" y="1264"/>
                    </a:cubicBezTo>
                    <a:cubicBezTo>
                      <a:pt x="75" y="1262"/>
                      <a:pt x="118" y="1249"/>
                      <a:pt x="119" y="1249"/>
                    </a:cubicBezTo>
                    <a:cubicBezTo>
                      <a:pt x="158" y="1245"/>
                      <a:pt x="198" y="1244"/>
                      <a:pt x="237" y="1241"/>
                    </a:cubicBezTo>
                    <a:cubicBezTo>
                      <a:pt x="274" y="1232"/>
                      <a:pt x="308" y="1234"/>
                      <a:pt x="340" y="1212"/>
                    </a:cubicBezTo>
                    <a:cubicBezTo>
                      <a:pt x="483" y="1217"/>
                      <a:pt x="550" y="1228"/>
                      <a:pt x="680" y="1219"/>
                    </a:cubicBezTo>
                    <a:cubicBezTo>
                      <a:pt x="646" y="1169"/>
                      <a:pt x="633" y="1180"/>
                      <a:pt x="672" y="1168"/>
                    </a:cubicBezTo>
                    <a:cubicBezTo>
                      <a:pt x="687" y="1173"/>
                      <a:pt x="712" y="1167"/>
                      <a:pt x="717" y="1182"/>
                    </a:cubicBezTo>
                    <a:cubicBezTo>
                      <a:pt x="724" y="1203"/>
                      <a:pt x="729" y="1257"/>
                      <a:pt x="761" y="1264"/>
                    </a:cubicBezTo>
                    <a:cubicBezTo>
                      <a:pt x="788" y="1270"/>
                      <a:pt x="815" y="1269"/>
                      <a:pt x="842" y="1271"/>
                    </a:cubicBezTo>
                    <a:cubicBezTo>
                      <a:pt x="891" y="1287"/>
                      <a:pt x="839" y="1265"/>
                      <a:pt x="879" y="1300"/>
                    </a:cubicBezTo>
                    <a:cubicBezTo>
                      <a:pt x="901" y="1319"/>
                      <a:pt x="948" y="1348"/>
                      <a:pt x="975" y="1360"/>
                    </a:cubicBezTo>
                    <a:cubicBezTo>
                      <a:pt x="1043" y="1389"/>
                      <a:pt x="1116" y="1379"/>
                      <a:pt x="1189" y="1382"/>
                    </a:cubicBezTo>
                    <a:cubicBezTo>
                      <a:pt x="1229" y="1394"/>
                      <a:pt x="1227" y="1425"/>
                      <a:pt x="1241" y="1382"/>
                    </a:cubicBezTo>
                    <a:cubicBezTo>
                      <a:pt x="1238" y="1342"/>
                      <a:pt x="1251" y="1295"/>
                      <a:pt x="1226" y="1264"/>
                    </a:cubicBezTo>
                    <a:cubicBezTo>
                      <a:pt x="1192" y="1222"/>
                      <a:pt x="1133" y="1198"/>
                      <a:pt x="1093" y="1160"/>
                    </a:cubicBezTo>
                    <a:cubicBezTo>
                      <a:pt x="1078" y="1113"/>
                      <a:pt x="1041" y="1094"/>
                      <a:pt x="1005" y="1064"/>
                    </a:cubicBezTo>
                    <a:cubicBezTo>
                      <a:pt x="975" y="1039"/>
                      <a:pt x="963" y="1005"/>
                      <a:pt x="931" y="983"/>
                    </a:cubicBezTo>
                    <a:cubicBezTo>
                      <a:pt x="912" y="955"/>
                      <a:pt x="895" y="946"/>
                      <a:pt x="864" y="931"/>
                    </a:cubicBezTo>
                    <a:cubicBezTo>
                      <a:pt x="835" y="886"/>
                      <a:pt x="842" y="841"/>
                      <a:pt x="850" y="791"/>
                    </a:cubicBezTo>
                    <a:cubicBezTo>
                      <a:pt x="845" y="708"/>
                      <a:pt x="868" y="632"/>
                      <a:pt x="798" y="584"/>
                    </a:cubicBezTo>
                    <a:cubicBezTo>
                      <a:pt x="782" y="560"/>
                      <a:pt x="763" y="546"/>
                      <a:pt x="754" y="518"/>
                    </a:cubicBezTo>
                    <a:cubicBezTo>
                      <a:pt x="785" y="507"/>
                      <a:pt x="767" y="508"/>
                      <a:pt x="798" y="518"/>
                    </a:cubicBezTo>
                    <a:cubicBezTo>
                      <a:pt x="813" y="523"/>
                      <a:pt x="842" y="532"/>
                      <a:pt x="842" y="532"/>
                    </a:cubicBezTo>
                    <a:cubicBezTo>
                      <a:pt x="873" y="553"/>
                      <a:pt x="889" y="587"/>
                      <a:pt x="916" y="614"/>
                    </a:cubicBezTo>
                    <a:cubicBezTo>
                      <a:pt x="931" y="656"/>
                      <a:pt x="894" y="748"/>
                      <a:pt x="953" y="710"/>
                    </a:cubicBezTo>
                    <a:cubicBezTo>
                      <a:pt x="970" y="712"/>
                      <a:pt x="989" y="710"/>
                      <a:pt x="1005" y="717"/>
                    </a:cubicBezTo>
                    <a:cubicBezTo>
                      <a:pt x="1062" y="742"/>
                      <a:pt x="969" y="778"/>
                      <a:pt x="953" y="784"/>
                    </a:cubicBezTo>
                    <a:cubicBezTo>
                      <a:pt x="958" y="845"/>
                      <a:pt x="944" y="878"/>
                      <a:pt x="990" y="909"/>
                    </a:cubicBezTo>
                    <a:cubicBezTo>
                      <a:pt x="1007" y="907"/>
                      <a:pt x="1030" y="915"/>
                      <a:pt x="1042" y="902"/>
                    </a:cubicBezTo>
                    <a:cubicBezTo>
                      <a:pt x="1055" y="887"/>
                      <a:pt x="1042" y="861"/>
                      <a:pt x="1049" y="843"/>
                    </a:cubicBezTo>
                    <a:cubicBezTo>
                      <a:pt x="1052" y="835"/>
                      <a:pt x="1064" y="833"/>
                      <a:pt x="1071" y="828"/>
                    </a:cubicBezTo>
                    <a:cubicBezTo>
                      <a:pt x="1148" y="852"/>
                      <a:pt x="1087" y="826"/>
                      <a:pt x="1101" y="1005"/>
                    </a:cubicBezTo>
                    <a:cubicBezTo>
                      <a:pt x="1105" y="1057"/>
                      <a:pt x="1145" y="1063"/>
                      <a:pt x="1182" y="1086"/>
                    </a:cubicBezTo>
                    <a:cubicBezTo>
                      <a:pt x="1279" y="1055"/>
                      <a:pt x="1238" y="869"/>
                      <a:pt x="1167" y="820"/>
                    </a:cubicBezTo>
                    <a:cubicBezTo>
                      <a:pt x="1152" y="773"/>
                      <a:pt x="1180" y="790"/>
                      <a:pt x="1204" y="806"/>
                    </a:cubicBezTo>
                    <a:cubicBezTo>
                      <a:pt x="1224" y="836"/>
                      <a:pt x="1225" y="855"/>
                      <a:pt x="1263" y="843"/>
                    </a:cubicBezTo>
                    <a:cubicBezTo>
                      <a:pt x="1291" y="814"/>
                      <a:pt x="1298" y="811"/>
                      <a:pt x="1337" y="820"/>
                    </a:cubicBezTo>
                    <a:cubicBezTo>
                      <a:pt x="1285" y="855"/>
                      <a:pt x="1300" y="848"/>
                      <a:pt x="1271" y="894"/>
                    </a:cubicBezTo>
                    <a:cubicBezTo>
                      <a:pt x="1275" y="997"/>
                      <a:pt x="1248" y="1218"/>
                      <a:pt x="1359" y="1293"/>
                    </a:cubicBezTo>
                    <a:cubicBezTo>
                      <a:pt x="1376" y="1341"/>
                      <a:pt x="1353" y="1294"/>
                      <a:pt x="1389" y="1323"/>
                    </a:cubicBezTo>
                    <a:cubicBezTo>
                      <a:pt x="1396" y="1329"/>
                      <a:pt x="1398" y="1339"/>
                      <a:pt x="1404" y="1345"/>
                    </a:cubicBezTo>
                    <a:cubicBezTo>
                      <a:pt x="1410" y="1351"/>
                      <a:pt x="1419" y="1355"/>
                      <a:pt x="1426" y="1360"/>
                    </a:cubicBezTo>
                    <a:cubicBezTo>
                      <a:pt x="1437" y="1393"/>
                      <a:pt x="1475" y="1416"/>
                      <a:pt x="1500" y="1441"/>
                    </a:cubicBezTo>
                    <a:cubicBezTo>
                      <a:pt x="1506" y="1447"/>
                      <a:pt x="1507" y="1458"/>
                      <a:pt x="1514" y="1463"/>
                    </a:cubicBezTo>
                    <a:cubicBezTo>
                      <a:pt x="1529" y="1473"/>
                      <a:pt x="1549" y="1472"/>
                      <a:pt x="1566" y="1478"/>
                    </a:cubicBezTo>
                    <a:cubicBezTo>
                      <a:pt x="1610" y="1522"/>
                      <a:pt x="1650" y="1524"/>
                      <a:pt x="1714" y="1529"/>
                    </a:cubicBezTo>
                    <a:cubicBezTo>
                      <a:pt x="1750" y="1542"/>
                      <a:pt x="1780" y="1559"/>
                      <a:pt x="1817" y="1566"/>
                    </a:cubicBezTo>
                    <a:cubicBezTo>
                      <a:pt x="1832" y="1564"/>
                      <a:pt x="1856" y="1573"/>
                      <a:pt x="1861" y="1559"/>
                    </a:cubicBezTo>
                    <a:cubicBezTo>
                      <a:pt x="1872" y="1531"/>
                      <a:pt x="1858" y="1500"/>
                      <a:pt x="1854" y="1470"/>
                    </a:cubicBezTo>
                    <a:cubicBezTo>
                      <a:pt x="1850" y="1440"/>
                      <a:pt x="1823" y="1409"/>
                      <a:pt x="1810" y="1382"/>
                    </a:cubicBezTo>
                    <a:cubicBezTo>
                      <a:pt x="1779" y="1319"/>
                      <a:pt x="1796" y="1294"/>
                      <a:pt x="1728" y="1249"/>
                    </a:cubicBezTo>
                    <a:cubicBezTo>
                      <a:pt x="1718" y="1234"/>
                      <a:pt x="1701" y="1222"/>
                      <a:pt x="1699" y="1204"/>
                    </a:cubicBezTo>
                    <a:cubicBezTo>
                      <a:pt x="1697" y="1185"/>
                      <a:pt x="1695" y="1117"/>
                      <a:pt x="1677" y="1094"/>
                    </a:cubicBezTo>
                    <a:cubicBezTo>
                      <a:pt x="1664" y="1077"/>
                      <a:pt x="1647" y="1064"/>
                      <a:pt x="1632" y="1049"/>
                    </a:cubicBezTo>
                    <a:cubicBezTo>
                      <a:pt x="1543" y="960"/>
                      <a:pt x="1645" y="1034"/>
                      <a:pt x="1581" y="990"/>
                    </a:cubicBezTo>
                    <a:cubicBezTo>
                      <a:pt x="1559" y="958"/>
                      <a:pt x="1535" y="933"/>
                      <a:pt x="1514" y="902"/>
                    </a:cubicBezTo>
                    <a:cubicBezTo>
                      <a:pt x="1493" y="836"/>
                      <a:pt x="1498" y="873"/>
                      <a:pt x="1507" y="791"/>
                    </a:cubicBezTo>
                    <a:cubicBezTo>
                      <a:pt x="1501" y="732"/>
                      <a:pt x="1508" y="717"/>
                      <a:pt x="1463" y="688"/>
                    </a:cubicBezTo>
                    <a:cubicBezTo>
                      <a:pt x="1438" y="650"/>
                      <a:pt x="1456" y="670"/>
                      <a:pt x="1404" y="636"/>
                    </a:cubicBezTo>
                    <a:cubicBezTo>
                      <a:pt x="1395" y="630"/>
                      <a:pt x="1388" y="622"/>
                      <a:pt x="1381" y="614"/>
                    </a:cubicBezTo>
                    <a:cubicBezTo>
                      <a:pt x="1375" y="607"/>
                      <a:pt x="1359" y="596"/>
                      <a:pt x="1367" y="592"/>
                    </a:cubicBezTo>
                    <a:cubicBezTo>
                      <a:pt x="1382" y="584"/>
                      <a:pt x="1445" y="609"/>
                      <a:pt x="1463" y="614"/>
                    </a:cubicBezTo>
                    <a:cubicBezTo>
                      <a:pt x="1470" y="619"/>
                      <a:pt x="1480" y="621"/>
                      <a:pt x="1485" y="628"/>
                    </a:cubicBezTo>
                    <a:cubicBezTo>
                      <a:pt x="1490" y="634"/>
                      <a:pt x="1486" y="645"/>
                      <a:pt x="1492" y="651"/>
                    </a:cubicBezTo>
                    <a:cubicBezTo>
                      <a:pt x="1516" y="675"/>
                      <a:pt x="1532" y="679"/>
                      <a:pt x="1559" y="688"/>
                    </a:cubicBezTo>
                    <a:cubicBezTo>
                      <a:pt x="1578" y="749"/>
                      <a:pt x="1571" y="717"/>
                      <a:pt x="1581" y="784"/>
                    </a:cubicBezTo>
                    <a:cubicBezTo>
                      <a:pt x="1584" y="783"/>
                      <a:pt x="1646" y="766"/>
                      <a:pt x="1655" y="784"/>
                    </a:cubicBezTo>
                    <a:cubicBezTo>
                      <a:pt x="1660" y="795"/>
                      <a:pt x="1650" y="808"/>
                      <a:pt x="1647" y="820"/>
                    </a:cubicBezTo>
                    <a:cubicBezTo>
                      <a:pt x="1650" y="864"/>
                      <a:pt x="1626" y="964"/>
                      <a:pt x="1684" y="983"/>
                    </a:cubicBezTo>
                    <a:cubicBezTo>
                      <a:pt x="1703" y="1035"/>
                      <a:pt x="1694" y="1045"/>
                      <a:pt x="1743" y="1079"/>
                    </a:cubicBezTo>
                    <a:cubicBezTo>
                      <a:pt x="1753" y="1094"/>
                      <a:pt x="1767" y="1106"/>
                      <a:pt x="1773" y="1123"/>
                    </a:cubicBezTo>
                    <a:cubicBezTo>
                      <a:pt x="1778" y="1138"/>
                      <a:pt x="1783" y="1153"/>
                      <a:pt x="1788" y="1168"/>
                    </a:cubicBezTo>
                    <a:cubicBezTo>
                      <a:pt x="1792" y="1180"/>
                      <a:pt x="1789" y="1193"/>
                      <a:pt x="1795" y="1204"/>
                    </a:cubicBezTo>
                    <a:cubicBezTo>
                      <a:pt x="1799" y="1212"/>
                      <a:pt x="1810" y="1214"/>
                      <a:pt x="1817" y="1219"/>
                    </a:cubicBezTo>
                    <a:cubicBezTo>
                      <a:pt x="1823" y="1173"/>
                      <a:pt x="1831" y="1129"/>
                      <a:pt x="1847" y="1086"/>
                    </a:cubicBezTo>
                    <a:cubicBezTo>
                      <a:pt x="1844" y="993"/>
                      <a:pt x="1846" y="899"/>
                      <a:pt x="1839" y="806"/>
                    </a:cubicBezTo>
                    <a:cubicBezTo>
                      <a:pt x="1838" y="788"/>
                      <a:pt x="1818" y="777"/>
                      <a:pt x="1810" y="761"/>
                    </a:cubicBezTo>
                    <a:cubicBezTo>
                      <a:pt x="1774" y="687"/>
                      <a:pt x="1711" y="629"/>
                      <a:pt x="1684" y="555"/>
                    </a:cubicBezTo>
                    <a:cubicBezTo>
                      <a:pt x="1679" y="460"/>
                      <a:pt x="1704" y="429"/>
                      <a:pt x="1640" y="385"/>
                    </a:cubicBezTo>
                    <a:cubicBezTo>
                      <a:pt x="1631" y="360"/>
                      <a:pt x="1625" y="340"/>
                      <a:pt x="1610" y="318"/>
                    </a:cubicBezTo>
                    <a:cubicBezTo>
                      <a:pt x="1592" y="263"/>
                      <a:pt x="1602" y="220"/>
                      <a:pt x="1551" y="185"/>
                    </a:cubicBezTo>
                    <a:cubicBezTo>
                      <a:pt x="1523" y="144"/>
                      <a:pt x="1477" y="132"/>
                      <a:pt x="1448" y="89"/>
                    </a:cubicBezTo>
                    <a:cubicBezTo>
                      <a:pt x="1438" y="74"/>
                      <a:pt x="1428" y="60"/>
                      <a:pt x="1418" y="45"/>
                    </a:cubicBezTo>
                    <a:cubicBezTo>
                      <a:pt x="1413" y="38"/>
                      <a:pt x="1409" y="30"/>
                      <a:pt x="1404" y="23"/>
                    </a:cubicBezTo>
                    <a:cubicBezTo>
                      <a:pt x="1399" y="16"/>
                      <a:pt x="1380" y="0"/>
                      <a:pt x="1389" y="1"/>
                    </a:cubicBezTo>
                    <a:cubicBezTo>
                      <a:pt x="1411" y="3"/>
                      <a:pt x="1433" y="6"/>
                      <a:pt x="1455" y="8"/>
                    </a:cubicBezTo>
                    <a:cubicBezTo>
                      <a:pt x="1508" y="27"/>
                      <a:pt x="1470" y="68"/>
                      <a:pt x="1500" y="97"/>
                    </a:cubicBezTo>
                    <a:cubicBezTo>
                      <a:pt x="1528" y="124"/>
                      <a:pt x="1581" y="146"/>
                      <a:pt x="1618" y="156"/>
                    </a:cubicBezTo>
                    <a:cubicBezTo>
                      <a:pt x="1677" y="196"/>
                      <a:pt x="1611" y="161"/>
                      <a:pt x="1647" y="60"/>
                    </a:cubicBezTo>
                    <a:cubicBezTo>
                      <a:pt x="1649" y="56"/>
                      <a:pt x="1695" y="73"/>
                      <a:pt x="1699" y="75"/>
                    </a:cubicBezTo>
                    <a:cubicBezTo>
                      <a:pt x="1709" y="107"/>
                      <a:pt x="1714" y="113"/>
                      <a:pt x="1699" y="156"/>
                    </a:cubicBezTo>
                    <a:cubicBezTo>
                      <a:pt x="1693" y="173"/>
                      <a:pt x="1669" y="200"/>
                      <a:pt x="1669" y="200"/>
                    </a:cubicBezTo>
                    <a:cubicBezTo>
                      <a:pt x="1653" y="251"/>
                      <a:pt x="1647" y="249"/>
                      <a:pt x="1662" y="311"/>
                    </a:cubicBezTo>
                    <a:cubicBezTo>
                      <a:pt x="1668" y="336"/>
                      <a:pt x="1721" y="363"/>
                      <a:pt x="1721" y="363"/>
                    </a:cubicBezTo>
                    <a:cubicBezTo>
                      <a:pt x="1730" y="402"/>
                      <a:pt x="1731" y="442"/>
                      <a:pt x="1743" y="481"/>
                    </a:cubicBezTo>
                    <a:cubicBezTo>
                      <a:pt x="1752" y="548"/>
                      <a:pt x="1769" y="606"/>
                      <a:pt x="1839" y="628"/>
                    </a:cubicBezTo>
                    <a:cubicBezTo>
                      <a:pt x="1850" y="644"/>
                      <a:pt x="1867" y="656"/>
                      <a:pt x="1876" y="673"/>
                    </a:cubicBezTo>
                    <a:cubicBezTo>
                      <a:pt x="1881" y="683"/>
                      <a:pt x="1887" y="736"/>
                      <a:pt x="1891" y="747"/>
                    </a:cubicBezTo>
                    <a:cubicBezTo>
                      <a:pt x="1893" y="753"/>
                      <a:pt x="1927" y="797"/>
                      <a:pt x="1928" y="798"/>
                    </a:cubicBezTo>
                    <a:cubicBezTo>
                      <a:pt x="1937" y="827"/>
                      <a:pt x="1941" y="854"/>
                      <a:pt x="1957" y="880"/>
                    </a:cubicBezTo>
                    <a:cubicBezTo>
                      <a:pt x="1960" y="946"/>
                      <a:pt x="1958" y="1013"/>
                      <a:pt x="1965" y="1079"/>
                    </a:cubicBezTo>
                    <a:cubicBezTo>
                      <a:pt x="1967" y="1095"/>
                      <a:pt x="1980" y="1108"/>
                      <a:pt x="1987" y="1123"/>
                    </a:cubicBezTo>
                    <a:cubicBezTo>
                      <a:pt x="1991" y="1131"/>
                      <a:pt x="2002" y="1145"/>
                      <a:pt x="2002" y="1145"/>
                    </a:cubicBezTo>
                    <a:cubicBezTo>
                      <a:pt x="2033" y="1223"/>
                      <a:pt x="2064" y="1300"/>
                      <a:pt x="2094" y="1378"/>
                    </a:cubicBezTo>
                    <a:cubicBezTo>
                      <a:pt x="2113" y="1428"/>
                      <a:pt x="2125" y="1484"/>
                      <a:pt x="2172" y="1515"/>
                    </a:cubicBezTo>
                    <a:cubicBezTo>
                      <a:pt x="2178" y="1534"/>
                      <a:pt x="2183" y="1566"/>
                      <a:pt x="2201" y="1581"/>
                    </a:cubicBezTo>
                    <a:cubicBezTo>
                      <a:pt x="2214" y="1593"/>
                      <a:pt x="2245" y="1611"/>
                      <a:pt x="2245" y="1611"/>
                    </a:cubicBezTo>
                    <a:cubicBezTo>
                      <a:pt x="2297" y="1577"/>
                      <a:pt x="2337" y="1609"/>
                      <a:pt x="2386" y="1625"/>
                    </a:cubicBezTo>
                    <a:cubicBezTo>
                      <a:pt x="2418" y="1650"/>
                      <a:pt x="2435" y="1687"/>
                      <a:pt x="2474" y="1699"/>
                    </a:cubicBezTo>
                    <a:cubicBezTo>
                      <a:pt x="2512" y="1728"/>
                      <a:pt x="2551" y="1754"/>
                      <a:pt x="2585" y="1788"/>
                    </a:cubicBezTo>
                    <a:cubicBezTo>
                      <a:pt x="2597" y="1827"/>
                      <a:pt x="2588" y="1804"/>
                      <a:pt x="2622" y="1854"/>
                    </a:cubicBezTo>
                    <a:cubicBezTo>
                      <a:pt x="2627" y="1861"/>
                      <a:pt x="2637" y="1876"/>
                      <a:pt x="2637" y="1876"/>
                    </a:cubicBezTo>
                    <a:cubicBezTo>
                      <a:pt x="2648" y="1922"/>
                      <a:pt x="2652" y="1903"/>
                      <a:pt x="2688" y="1928"/>
                    </a:cubicBezTo>
                    <a:cubicBezTo>
                      <a:pt x="2709" y="1970"/>
                      <a:pt x="2737" y="2007"/>
                      <a:pt x="2762" y="2046"/>
                    </a:cubicBezTo>
                    <a:cubicBezTo>
                      <a:pt x="2768" y="2055"/>
                      <a:pt x="2770" y="2067"/>
                      <a:pt x="2777" y="2076"/>
                    </a:cubicBezTo>
                    <a:cubicBezTo>
                      <a:pt x="2783" y="2083"/>
                      <a:pt x="2793" y="2085"/>
                      <a:pt x="2799" y="2091"/>
                    </a:cubicBezTo>
                    <a:cubicBezTo>
                      <a:pt x="2808" y="2100"/>
                      <a:pt x="2814" y="2110"/>
                      <a:pt x="2821" y="2120"/>
                    </a:cubicBezTo>
                    <a:cubicBezTo>
                      <a:pt x="2853" y="2165"/>
                      <a:pt x="2878" y="2214"/>
                      <a:pt x="2917" y="2253"/>
                    </a:cubicBezTo>
                    <a:cubicBezTo>
                      <a:pt x="2926" y="2277"/>
                      <a:pt x="2939" y="2295"/>
                      <a:pt x="2947" y="2320"/>
                    </a:cubicBezTo>
                    <a:cubicBezTo>
                      <a:pt x="2949" y="2413"/>
                      <a:pt x="2950" y="2507"/>
                      <a:pt x="2954" y="2600"/>
                    </a:cubicBezTo>
                    <a:cubicBezTo>
                      <a:pt x="2955" y="2630"/>
                      <a:pt x="2963" y="2675"/>
                      <a:pt x="2976" y="2704"/>
                    </a:cubicBezTo>
                    <a:cubicBezTo>
                      <a:pt x="2985" y="2724"/>
                      <a:pt x="3006" y="2763"/>
                      <a:pt x="3006" y="2763"/>
                    </a:cubicBezTo>
                    <a:cubicBezTo>
                      <a:pt x="3011" y="2801"/>
                      <a:pt x="3020" y="2830"/>
                      <a:pt x="3028" y="2866"/>
                    </a:cubicBezTo>
                    <a:cubicBezTo>
                      <a:pt x="3031" y="3048"/>
                      <a:pt x="3031" y="3230"/>
                      <a:pt x="3036" y="3412"/>
                    </a:cubicBezTo>
                    <a:cubicBezTo>
                      <a:pt x="3037" y="3437"/>
                      <a:pt x="3059" y="3512"/>
                      <a:pt x="3072" y="3531"/>
                    </a:cubicBezTo>
                    <a:cubicBezTo>
                      <a:pt x="3082" y="3546"/>
                      <a:pt x="3102" y="3575"/>
                      <a:pt x="3102" y="3575"/>
                    </a:cubicBezTo>
                    <a:cubicBezTo>
                      <a:pt x="3116" y="3620"/>
                      <a:pt x="3127" y="3676"/>
                      <a:pt x="3154" y="3715"/>
                    </a:cubicBezTo>
                    <a:cubicBezTo>
                      <a:pt x="3164" y="3746"/>
                      <a:pt x="3180" y="3773"/>
                      <a:pt x="3191" y="3804"/>
                    </a:cubicBezTo>
                    <a:cubicBezTo>
                      <a:pt x="2950" y="3902"/>
                      <a:pt x="2220" y="4043"/>
                      <a:pt x="2393" y="3789"/>
                    </a:cubicBezTo>
                    <a:cubicBezTo>
                      <a:pt x="2384" y="3762"/>
                      <a:pt x="2386" y="3759"/>
                      <a:pt x="2386" y="378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5" name="Freeform 615">
                <a:extLst>
                  <a:ext uri="{FF2B5EF4-FFF2-40B4-BE49-F238E27FC236}">
                    <a16:creationId xmlns:a16="http://schemas.microsoft.com/office/drawing/2014/main" id="{020D783E-26B7-4C5A-B09D-6E79DD39C478}"/>
                  </a:ext>
                </a:extLst>
              </p:cNvPr>
              <p:cNvSpPr>
                <a:spLocks/>
              </p:cNvSpPr>
              <p:nvPr/>
            </p:nvSpPr>
            <p:spPr bwMode="auto">
              <a:xfrm rot="222115">
                <a:off x="1318" y="2760"/>
                <a:ext cx="183" cy="194"/>
              </a:xfrm>
              <a:custGeom>
                <a:avLst/>
                <a:gdLst>
                  <a:gd name="T0" fmla="*/ 443 w 443"/>
                  <a:gd name="T1" fmla="*/ 0 h 470"/>
                  <a:gd name="T2" fmla="*/ 376 w 443"/>
                  <a:gd name="T3" fmla="*/ 110 h 470"/>
                  <a:gd name="T4" fmla="*/ 354 w 443"/>
                  <a:gd name="T5" fmla="*/ 184 h 470"/>
                  <a:gd name="T6" fmla="*/ 361 w 443"/>
                  <a:gd name="T7" fmla="*/ 420 h 470"/>
                  <a:gd name="T8" fmla="*/ 376 w 443"/>
                  <a:gd name="T9" fmla="*/ 465 h 470"/>
                  <a:gd name="T10" fmla="*/ 310 w 443"/>
                  <a:gd name="T11" fmla="*/ 443 h 470"/>
                  <a:gd name="T12" fmla="*/ 243 w 443"/>
                  <a:gd name="T13" fmla="*/ 398 h 470"/>
                  <a:gd name="T14" fmla="*/ 199 w 443"/>
                  <a:gd name="T15" fmla="*/ 369 h 470"/>
                  <a:gd name="T16" fmla="*/ 118 w 443"/>
                  <a:gd name="T17" fmla="*/ 317 h 470"/>
                  <a:gd name="T18" fmla="*/ 0 w 443"/>
                  <a:gd name="T19" fmla="*/ 228 h 470"/>
                  <a:gd name="T20" fmla="*/ 51 w 443"/>
                  <a:gd name="T21" fmla="*/ 177 h 470"/>
                  <a:gd name="T22" fmla="*/ 199 w 443"/>
                  <a:gd name="T23" fmla="*/ 96 h 470"/>
                  <a:gd name="T24" fmla="*/ 273 w 443"/>
                  <a:gd name="T25" fmla="*/ 44 h 470"/>
                  <a:gd name="T26" fmla="*/ 443 w 443"/>
                  <a:gd name="T27" fmla="*/ 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3" h="470">
                    <a:moveTo>
                      <a:pt x="443" y="0"/>
                    </a:moveTo>
                    <a:cubicBezTo>
                      <a:pt x="423" y="38"/>
                      <a:pt x="402" y="76"/>
                      <a:pt x="376" y="110"/>
                    </a:cubicBezTo>
                    <a:cubicBezTo>
                      <a:pt x="370" y="136"/>
                      <a:pt x="362" y="159"/>
                      <a:pt x="354" y="184"/>
                    </a:cubicBezTo>
                    <a:cubicBezTo>
                      <a:pt x="356" y="263"/>
                      <a:pt x="355" y="342"/>
                      <a:pt x="361" y="420"/>
                    </a:cubicBezTo>
                    <a:cubicBezTo>
                      <a:pt x="362" y="436"/>
                      <a:pt x="391" y="470"/>
                      <a:pt x="376" y="465"/>
                    </a:cubicBezTo>
                    <a:cubicBezTo>
                      <a:pt x="354" y="457"/>
                      <a:pt x="310" y="443"/>
                      <a:pt x="310" y="443"/>
                    </a:cubicBezTo>
                    <a:cubicBezTo>
                      <a:pt x="288" y="420"/>
                      <a:pt x="273" y="409"/>
                      <a:pt x="243" y="398"/>
                    </a:cubicBezTo>
                    <a:cubicBezTo>
                      <a:pt x="192" y="347"/>
                      <a:pt x="248" y="396"/>
                      <a:pt x="199" y="369"/>
                    </a:cubicBezTo>
                    <a:cubicBezTo>
                      <a:pt x="165" y="350"/>
                      <a:pt x="157" y="326"/>
                      <a:pt x="118" y="317"/>
                    </a:cubicBezTo>
                    <a:cubicBezTo>
                      <a:pt x="83" y="282"/>
                      <a:pt x="41" y="256"/>
                      <a:pt x="0" y="228"/>
                    </a:cubicBezTo>
                    <a:cubicBezTo>
                      <a:pt x="17" y="211"/>
                      <a:pt x="30" y="188"/>
                      <a:pt x="51" y="177"/>
                    </a:cubicBezTo>
                    <a:cubicBezTo>
                      <a:pt x="98" y="153"/>
                      <a:pt x="149" y="112"/>
                      <a:pt x="199" y="96"/>
                    </a:cubicBezTo>
                    <a:cubicBezTo>
                      <a:pt x="224" y="79"/>
                      <a:pt x="244" y="52"/>
                      <a:pt x="273" y="44"/>
                    </a:cubicBezTo>
                    <a:cubicBezTo>
                      <a:pt x="329" y="28"/>
                      <a:pt x="386" y="15"/>
                      <a:pt x="44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6" name="Freeform 616">
                <a:extLst>
                  <a:ext uri="{FF2B5EF4-FFF2-40B4-BE49-F238E27FC236}">
                    <a16:creationId xmlns:a16="http://schemas.microsoft.com/office/drawing/2014/main" id="{2FBC7466-12B2-48D1-8940-372205DCAB29}"/>
                  </a:ext>
                </a:extLst>
              </p:cNvPr>
              <p:cNvSpPr>
                <a:spLocks/>
              </p:cNvSpPr>
              <p:nvPr/>
            </p:nvSpPr>
            <p:spPr bwMode="auto">
              <a:xfrm rot="14685422">
                <a:off x="562" y="2403"/>
                <a:ext cx="92" cy="196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7" name="Freeform 617">
                <a:extLst>
                  <a:ext uri="{FF2B5EF4-FFF2-40B4-BE49-F238E27FC236}">
                    <a16:creationId xmlns:a16="http://schemas.microsoft.com/office/drawing/2014/main" id="{0F45554B-A703-4D6F-833E-DD67DBE7A2FA}"/>
                  </a:ext>
                </a:extLst>
              </p:cNvPr>
              <p:cNvSpPr>
                <a:spLocks/>
              </p:cNvSpPr>
              <p:nvPr/>
            </p:nvSpPr>
            <p:spPr bwMode="auto">
              <a:xfrm rot="21303997" flipH="1">
                <a:off x="1299" y="2647"/>
                <a:ext cx="75" cy="84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82538" name="Freeform 618">
              <a:extLst>
                <a:ext uri="{FF2B5EF4-FFF2-40B4-BE49-F238E27FC236}">
                  <a16:creationId xmlns:a16="http://schemas.microsoft.com/office/drawing/2014/main" id="{F170AEE4-39A2-455D-BB08-5AE29866D1CC}"/>
                </a:ext>
              </a:extLst>
            </p:cNvPr>
            <p:cNvSpPr>
              <a:spLocks/>
            </p:cNvSpPr>
            <p:nvPr/>
          </p:nvSpPr>
          <p:spPr bwMode="auto">
            <a:xfrm rot="747156">
              <a:off x="-1194" y="-99"/>
              <a:ext cx="360" cy="456"/>
            </a:xfrm>
            <a:custGeom>
              <a:avLst/>
              <a:gdLst>
                <a:gd name="T0" fmla="*/ 2496 w 3191"/>
                <a:gd name="T1" fmla="*/ 3435 h 4043"/>
                <a:gd name="T2" fmla="*/ 2430 w 3191"/>
                <a:gd name="T3" fmla="*/ 2755 h 4043"/>
                <a:gd name="T4" fmla="*/ 2356 w 3191"/>
                <a:gd name="T5" fmla="*/ 2386 h 4043"/>
                <a:gd name="T6" fmla="*/ 2172 w 3191"/>
                <a:gd name="T7" fmla="*/ 2179 h 4043"/>
                <a:gd name="T8" fmla="*/ 1898 w 3191"/>
                <a:gd name="T9" fmla="*/ 2024 h 4043"/>
                <a:gd name="T10" fmla="*/ 1640 w 3191"/>
                <a:gd name="T11" fmla="*/ 1817 h 4043"/>
                <a:gd name="T12" fmla="*/ 1404 w 3191"/>
                <a:gd name="T13" fmla="*/ 1603 h 4043"/>
                <a:gd name="T14" fmla="*/ 1005 w 3191"/>
                <a:gd name="T15" fmla="*/ 1544 h 4043"/>
                <a:gd name="T16" fmla="*/ 414 w 3191"/>
                <a:gd name="T17" fmla="*/ 1574 h 4043"/>
                <a:gd name="T18" fmla="*/ 311 w 3191"/>
                <a:gd name="T19" fmla="*/ 1640 h 4043"/>
                <a:gd name="T20" fmla="*/ 52 w 3191"/>
                <a:gd name="T21" fmla="*/ 1780 h 4043"/>
                <a:gd name="T22" fmla="*/ 259 w 3191"/>
                <a:gd name="T23" fmla="*/ 1581 h 4043"/>
                <a:gd name="T24" fmla="*/ 192 w 3191"/>
                <a:gd name="T25" fmla="*/ 1485 h 4043"/>
                <a:gd name="T26" fmla="*/ 355 w 3191"/>
                <a:gd name="T27" fmla="*/ 1478 h 4043"/>
                <a:gd name="T28" fmla="*/ 828 w 3191"/>
                <a:gd name="T29" fmla="*/ 1456 h 4043"/>
                <a:gd name="T30" fmla="*/ 872 w 3191"/>
                <a:gd name="T31" fmla="*/ 1404 h 4043"/>
                <a:gd name="T32" fmla="*/ 636 w 3191"/>
                <a:gd name="T33" fmla="*/ 1293 h 4043"/>
                <a:gd name="T34" fmla="*/ 325 w 3191"/>
                <a:gd name="T35" fmla="*/ 1256 h 4043"/>
                <a:gd name="T36" fmla="*/ 237 w 3191"/>
                <a:gd name="T37" fmla="*/ 1293 h 4043"/>
                <a:gd name="T38" fmla="*/ 119 w 3191"/>
                <a:gd name="T39" fmla="*/ 1249 h 4043"/>
                <a:gd name="T40" fmla="*/ 680 w 3191"/>
                <a:gd name="T41" fmla="*/ 1219 h 4043"/>
                <a:gd name="T42" fmla="*/ 761 w 3191"/>
                <a:gd name="T43" fmla="*/ 1264 h 4043"/>
                <a:gd name="T44" fmla="*/ 975 w 3191"/>
                <a:gd name="T45" fmla="*/ 1360 h 4043"/>
                <a:gd name="T46" fmla="*/ 1226 w 3191"/>
                <a:gd name="T47" fmla="*/ 1264 h 4043"/>
                <a:gd name="T48" fmla="*/ 931 w 3191"/>
                <a:gd name="T49" fmla="*/ 983 h 4043"/>
                <a:gd name="T50" fmla="*/ 798 w 3191"/>
                <a:gd name="T51" fmla="*/ 584 h 4043"/>
                <a:gd name="T52" fmla="*/ 842 w 3191"/>
                <a:gd name="T53" fmla="*/ 532 h 4043"/>
                <a:gd name="T54" fmla="*/ 1005 w 3191"/>
                <a:gd name="T55" fmla="*/ 717 h 4043"/>
                <a:gd name="T56" fmla="*/ 1042 w 3191"/>
                <a:gd name="T57" fmla="*/ 902 h 4043"/>
                <a:gd name="T58" fmla="*/ 1101 w 3191"/>
                <a:gd name="T59" fmla="*/ 1005 h 4043"/>
                <a:gd name="T60" fmla="*/ 1204 w 3191"/>
                <a:gd name="T61" fmla="*/ 806 h 4043"/>
                <a:gd name="T62" fmla="*/ 1271 w 3191"/>
                <a:gd name="T63" fmla="*/ 894 h 4043"/>
                <a:gd name="T64" fmla="*/ 1404 w 3191"/>
                <a:gd name="T65" fmla="*/ 1345 h 4043"/>
                <a:gd name="T66" fmla="*/ 1514 w 3191"/>
                <a:gd name="T67" fmla="*/ 1463 h 4043"/>
                <a:gd name="T68" fmla="*/ 1817 w 3191"/>
                <a:gd name="T69" fmla="*/ 1566 h 4043"/>
                <a:gd name="T70" fmla="*/ 1810 w 3191"/>
                <a:gd name="T71" fmla="*/ 1382 h 4043"/>
                <a:gd name="T72" fmla="*/ 1677 w 3191"/>
                <a:gd name="T73" fmla="*/ 1094 h 4043"/>
                <a:gd name="T74" fmla="*/ 1514 w 3191"/>
                <a:gd name="T75" fmla="*/ 902 h 4043"/>
                <a:gd name="T76" fmla="*/ 1404 w 3191"/>
                <a:gd name="T77" fmla="*/ 636 h 4043"/>
                <a:gd name="T78" fmla="*/ 1463 w 3191"/>
                <a:gd name="T79" fmla="*/ 614 h 4043"/>
                <a:gd name="T80" fmla="*/ 1559 w 3191"/>
                <a:gd name="T81" fmla="*/ 688 h 4043"/>
                <a:gd name="T82" fmla="*/ 1647 w 3191"/>
                <a:gd name="T83" fmla="*/ 820 h 4043"/>
                <a:gd name="T84" fmla="*/ 1773 w 3191"/>
                <a:gd name="T85" fmla="*/ 1123 h 4043"/>
                <a:gd name="T86" fmla="*/ 1817 w 3191"/>
                <a:gd name="T87" fmla="*/ 1219 h 4043"/>
                <a:gd name="T88" fmla="*/ 1810 w 3191"/>
                <a:gd name="T89" fmla="*/ 761 h 4043"/>
                <a:gd name="T90" fmla="*/ 1610 w 3191"/>
                <a:gd name="T91" fmla="*/ 318 h 4043"/>
                <a:gd name="T92" fmla="*/ 1418 w 3191"/>
                <a:gd name="T93" fmla="*/ 45 h 4043"/>
                <a:gd name="T94" fmla="*/ 1455 w 3191"/>
                <a:gd name="T95" fmla="*/ 8 h 4043"/>
                <a:gd name="T96" fmla="*/ 1647 w 3191"/>
                <a:gd name="T97" fmla="*/ 60 h 4043"/>
                <a:gd name="T98" fmla="*/ 1669 w 3191"/>
                <a:gd name="T99" fmla="*/ 200 h 4043"/>
                <a:gd name="T100" fmla="*/ 1743 w 3191"/>
                <a:gd name="T101" fmla="*/ 481 h 4043"/>
                <a:gd name="T102" fmla="*/ 1891 w 3191"/>
                <a:gd name="T103" fmla="*/ 747 h 4043"/>
                <a:gd name="T104" fmla="*/ 1965 w 3191"/>
                <a:gd name="T105" fmla="*/ 1079 h 4043"/>
                <a:gd name="T106" fmla="*/ 2094 w 3191"/>
                <a:gd name="T107" fmla="*/ 1378 h 4043"/>
                <a:gd name="T108" fmla="*/ 2245 w 3191"/>
                <a:gd name="T109" fmla="*/ 1611 h 4043"/>
                <a:gd name="T110" fmla="*/ 2585 w 3191"/>
                <a:gd name="T111" fmla="*/ 1788 h 4043"/>
                <a:gd name="T112" fmla="*/ 2688 w 3191"/>
                <a:gd name="T113" fmla="*/ 1928 h 4043"/>
                <a:gd name="T114" fmla="*/ 2799 w 3191"/>
                <a:gd name="T115" fmla="*/ 2091 h 4043"/>
                <a:gd name="T116" fmla="*/ 2947 w 3191"/>
                <a:gd name="T117" fmla="*/ 2320 h 4043"/>
                <a:gd name="T118" fmla="*/ 3006 w 3191"/>
                <a:gd name="T119" fmla="*/ 2763 h 4043"/>
                <a:gd name="T120" fmla="*/ 3072 w 3191"/>
                <a:gd name="T121" fmla="*/ 3531 h 4043"/>
                <a:gd name="T122" fmla="*/ 3191 w 3191"/>
                <a:gd name="T123" fmla="*/ 3804 h 4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91" h="4043">
                  <a:moveTo>
                    <a:pt x="2386" y="3782"/>
                  </a:moveTo>
                  <a:cubicBezTo>
                    <a:pt x="2423" y="3725"/>
                    <a:pt x="2447" y="3669"/>
                    <a:pt x="2467" y="3604"/>
                  </a:cubicBezTo>
                  <a:cubicBezTo>
                    <a:pt x="2472" y="3517"/>
                    <a:pt x="2459" y="3493"/>
                    <a:pt x="2496" y="3435"/>
                  </a:cubicBezTo>
                  <a:cubicBezTo>
                    <a:pt x="2505" y="3379"/>
                    <a:pt x="2513" y="3329"/>
                    <a:pt x="2519" y="3272"/>
                  </a:cubicBezTo>
                  <a:cubicBezTo>
                    <a:pt x="2516" y="3144"/>
                    <a:pt x="2567" y="3000"/>
                    <a:pt x="2504" y="2888"/>
                  </a:cubicBezTo>
                  <a:cubicBezTo>
                    <a:pt x="2480" y="2846"/>
                    <a:pt x="2457" y="2795"/>
                    <a:pt x="2430" y="2755"/>
                  </a:cubicBezTo>
                  <a:cubicBezTo>
                    <a:pt x="2420" y="2740"/>
                    <a:pt x="2410" y="2726"/>
                    <a:pt x="2400" y="2711"/>
                  </a:cubicBezTo>
                  <a:cubicBezTo>
                    <a:pt x="2395" y="2704"/>
                    <a:pt x="2386" y="2689"/>
                    <a:pt x="2386" y="2689"/>
                  </a:cubicBezTo>
                  <a:cubicBezTo>
                    <a:pt x="2384" y="2639"/>
                    <a:pt x="2408" y="2463"/>
                    <a:pt x="2356" y="2386"/>
                  </a:cubicBezTo>
                  <a:cubicBezTo>
                    <a:pt x="2338" y="2331"/>
                    <a:pt x="2362" y="2399"/>
                    <a:pt x="2334" y="2342"/>
                  </a:cubicBezTo>
                  <a:cubicBezTo>
                    <a:pt x="2305" y="2285"/>
                    <a:pt x="2290" y="2230"/>
                    <a:pt x="2223" y="2209"/>
                  </a:cubicBezTo>
                  <a:cubicBezTo>
                    <a:pt x="2207" y="2198"/>
                    <a:pt x="2187" y="2192"/>
                    <a:pt x="2172" y="2179"/>
                  </a:cubicBezTo>
                  <a:cubicBezTo>
                    <a:pt x="2165" y="2173"/>
                    <a:pt x="2163" y="2163"/>
                    <a:pt x="2157" y="2157"/>
                  </a:cubicBezTo>
                  <a:cubicBezTo>
                    <a:pt x="2139" y="2139"/>
                    <a:pt x="2090" y="2105"/>
                    <a:pt x="2068" y="2098"/>
                  </a:cubicBezTo>
                  <a:cubicBezTo>
                    <a:pt x="2021" y="2051"/>
                    <a:pt x="1961" y="2041"/>
                    <a:pt x="1898" y="2024"/>
                  </a:cubicBezTo>
                  <a:cubicBezTo>
                    <a:pt x="1827" y="1976"/>
                    <a:pt x="1939" y="2048"/>
                    <a:pt x="1839" y="2002"/>
                  </a:cubicBezTo>
                  <a:cubicBezTo>
                    <a:pt x="1789" y="1979"/>
                    <a:pt x="1750" y="1936"/>
                    <a:pt x="1706" y="1906"/>
                  </a:cubicBezTo>
                  <a:cubicBezTo>
                    <a:pt x="1686" y="1874"/>
                    <a:pt x="1661" y="1849"/>
                    <a:pt x="1640" y="1817"/>
                  </a:cubicBezTo>
                  <a:cubicBezTo>
                    <a:pt x="1635" y="1810"/>
                    <a:pt x="1625" y="1795"/>
                    <a:pt x="1625" y="1795"/>
                  </a:cubicBezTo>
                  <a:cubicBezTo>
                    <a:pt x="1614" y="1759"/>
                    <a:pt x="1601" y="1734"/>
                    <a:pt x="1566" y="1721"/>
                  </a:cubicBezTo>
                  <a:cubicBezTo>
                    <a:pt x="1520" y="1653"/>
                    <a:pt x="1481" y="1631"/>
                    <a:pt x="1404" y="1603"/>
                  </a:cubicBezTo>
                  <a:cubicBezTo>
                    <a:pt x="1372" y="1572"/>
                    <a:pt x="1336" y="1536"/>
                    <a:pt x="1293" y="1522"/>
                  </a:cubicBezTo>
                  <a:cubicBezTo>
                    <a:pt x="1250" y="1493"/>
                    <a:pt x="1240" y="1501"/>
                    <a:pt x="1182" y="1507"/>
                  </a:cubicBezTo>
                  <a:cubicBezTo>
                    <a:pt x="1119" y="1524"/>
                    <a:pt x="1072" y="1538"/>
                    <a:pt x="1005" y="1544"/>
                  </a:cubicBezTo>
                  <a:cubicBezTo>
                    <a:pt x="741" y="1528"/>
                    <a:pt x="842" y="1539"/>
                    <a:pt x="702" y="1522"/>
                  </a:cubicBezTo>
                  <a:cubicBezTo>
                    <a:pt x="668" y="1524"/>
                    <a:pt x="633" y="1525"/>
                    <a:pt x="599" y="1529"/>
                  </a:cubicBezTo>
                  <a:cubicBezTo>
                    <a:pt x="537" y="1536"/>
                    <a:pt x="476" y="1563"/>
                    <a:pt x="414" y="1574"/>
                  </a:cubicBezTo>
                  <a:cubicBezTo>
                    <a:pt x="399" y="1584"/>
                    <a:pt x="380" y="1588"/>
                    <a:pt x="370" y="1603"/>
                  </a:cubicBezTo>
                  <a:cubicBezTo>
                    <a:pt x="365" y="1610"/>
                    <a:pt x="362" y="1619"/>
                    <a:pt x="355" y="1625"/>
                  </a:cubicBezTo>
                  <a:cubicBezTo>
                    <a:pt x="352" y="1627"/>
                    <a:pt x="314" y="1639"/>
                    <a:pt x="311" y="1640"/>
                  </a:cubicBezTo>
                  <a:cubicBezTo>
                    <a:pt x="271" y="1666"/>
                    <a:pt x="239" y="1681"/>
                    <a:pt x="200" y="1714"/>
                  </a:cubicBezTo>
                  <a:cubicBezTo>
                    <a:pt x="164" y="1744"/>
                    <a:pt x="160" y="1769"/>
                    <a:pt x="111" y="1780"/>
                  </a:cubicBezTo>
                  <a:cubicBezTo>
                    <a:pt x="78" y="1803"/>
                    <a:pt x="76" y="1817"/>
                    <a:pt x="52" y="1780"/>
                  </a:cubicBezTo>
                  <a:cubicBezTo>
                    <a:pt x="63" y="1751"/>
                    <a:pt x="74" y="1739"/>
                    <a:pt x="104" y="1729"/>
                  </a:cubicBezTo>
                  <a:cubicBezTo>
                    <a:pt x="121" y="1704"/>
                    <a:pt x="134" y="1694"/>
                    <a:pt x="163" y="1684"/>
                  </a:cubicBezTo>
                  <a:cubicBezTo>
                    <a:pt x="187" y="1649"/>
                    <a:pt x="224" y="1605"/>
                    <a:pt x="259" y="1581"/>
                  </a:cubicBezTo>
                  <a:cubicBezTo>
                    <a:pt x="270" y="1547"/>
                    <a:pt x="275" y="1534"/>
                    <a:pt x="237" y="1522"/>
                  </a:cubicBezTo>
                  <a:cubicBezTo>
                    <a:pt x="202" y="1534"/>
                    <a:pt x="169" y="1551"/>
                    <a:pt x="133" y="1559"/>
                  </a:cubicBezTo>
                  <a:cubicBezTo>
                    <a:pt x="68" y="1538"/>
                    <a:pt x="166" y="1491"/>
                    <a:pt x="192" y="1485"/>
                  </a:cubicBezTo>
                  <a:cubicBezTo>
                    <a:pt x="160" y="1463"/>
                    <a:pt x="119" y="1453"/>
                    <a:pt x="82" y="1441"/>
                  </a:cubicBezTo>
                  <a:cubicBezTo>
                    <a:pt x="0" y="1385"/>
                    <a:pt x="60" y="1405"/>
                    <a:pt x="156" y="1411"/>
                  </a:cubicBezTo>
                  <a:cubicBezTo>
                    <a:pt x="222" y="1435"/>
                    <a:pt x="287" y="1460"/>
                    <a:pt x="355" y="1478"/>
                  </a:cubicBezTo>
                  <a:cubicBezTo>
                    <a:pt x="416" y="1471"/>
                    <a:pt x="448" y="1484"/>
                    <a:pt x="429" y="1426"/>
                  </a:cubicBezTo>
                  <a:cubicBezTo>
                    <a:pt x="471" y="1413"/>
                    <a:pt x="478" y="1446"/>
                    <a:pt x="517" y="1448"/>
                  </a:cubicBezTo>
                  <a:cubicBezTo>
                    <a:pt x="621" y="1453"/>
                    <a:pt x="724" y="1453"/>
                    <a:pt x="828" y="1456"/>
                  </a:cubicBezTo>
                  <a:cubicBezTo>
                    <a:pt x="881" y="1473"/>
                    <a:pt x="867" y="1484"/>
                    <a:pt x="879" y="1448"/>
                  </a:cubicBezTo>
                  <a:cubicBezTo>
                    <a:pt x="882" y="1441"/>
                    <a:pt x="884" y="1433"/>
                    <a:pt x="887" y="1426"/>
                  </a:cubicBezTo>
                  <a:cubicBezTo>
                    <a:pt x="882" y="1419"/>
                    <a:pt x="879" y="1410"/>
                    <a:pt x="872" y="1404"/>
                  </a:cubicBezTo>
                  <a:cubicBezTo>
                    <a:pt x="859" y="1392"/>
                    <a:pt x="828" y="1374"/>
                    <a:pt x="828" y="1374"/>
                  </a:cubicBezTo>
                  <a:cubicBezTo>
                    <a:pt x="797" y="1329"/>
                    <a:pt x="761" y="1342"/>
                    <a:pt x="702" y="1337"/>
                  </a:cubicBezTo>
                  <a:cubicBezTo>
                    <a:pt x="673" y="1328"/>
                    <a:pt x="663" y="1306"/>
                    <a:pt x="636" y="1293"/>
                  </a:cubicBezTo>
                  <a:cubicBezTo>
                    <a:pt x="614" y="1282"/>
                    <a:pt x="561" y="1280"/>
                    <a:pt x="547" y="1278"/>
                  </a:cubicBezTo>
                  <a:cubicBezTo>
                    <a:pt x="517" y="1273"/>
                    <a:pt x="493" y="1263"/>
                    <a:pt x="466" y="1249"/>
                  </a:cubicBezTo>
                  <a:cubicBezTo>
                    <a:pt x="403" y="1258"/>
                    <a:pt x="392" y="1264"/>
                    <a:pt x="325" y="1256"/>
                  </a:cubicBezTo>
                  <a:cubicBezTo>
                    <a:pt x="308" y="1259"/>
                    <a:pt x="290" y="1257"/>
                    <a:pt x="274" y="1264"/>
                  </a:cubicBezTo>
                  <a:cubicBezTo>
                    <a:pt x="266" y="1268"/>
                    <a:pt x="266" y="1281"/>
                    <a:pt x="259" y="1286"/>
                  </a:cubicBezTo>
                  <a:cubicBezTo>
                    <a:pt x="253" y="1291"/>
                    <a:pt x="244" y="1291"/>
                    <a:pt x="237" y="1293"/>
                  </a:cubicBezTo>
                  <a:cubicBezTo>
                    <a:pt x="185" y="1291"/>
                    <a:pt x="133" y="1295"/>
                    <a:pt x="82" y="1286"/>
                  </a:cubicBezTo>
                  <a:cubicBezTo>
                    <a:pt x="74" y="1285"/>
                    <a:pt x="71" y="1271"/>
                    <a:pt x="74" y="1264"/>
                  </a:cubicBezTo>
                  <a:cubicBezTo>
                    <a:pt x="75" y="1262"/>
                    <a:pt x="118" y="1249"/>
                    <a:pt x="119" y="1249"/>
                  </a:cubicBezTo>
                  <a:cubicBezTo>
                    <a:pt x="158" y="1245"/>
                    <a:pt x="198" y="1244"/>
                    <a:pt x="237" y="1241"/>
                  </a:cubicBezTo>
                  <a:cubicBezTo>
                    <a:pt x="274" y="1232"/>
                    <a:pt x="308" y="1234"/>
                    <a:pt x="340" y="1212"/>
                  </a:cubicBezTo>
                  <a:cubicBezTo>
                    <a:pt x="483" y="1217"/>
                    <a:pt x="550" y="1228"/>
                    <a:pt x="680" y="1219"/>
                  </a:cubicBezTo>
                  <a:cubicBezTo>
                    <a:pt x="646" y="1169"/>
                    <a:pt x="633" y="1180"/>
                    <a:pt x="672" y="1168"/>
                  </a:cubicBezTo>
                  <a:cubicBezTo>
                    <a:pt x="687" y="1173"/>
                    <a:pt x="712" y="1167"/>
                    <a:pt x="717" y="1182"/>
                  </a:cubicBezTo>
                  <a:cubicBezTo>
                    <a:pt x="724" y="1203"/>
                    <a:pt x="729" y="1257"/>
                    <a:pt x="761" y="1264"/>
                  </a:cubicBezTo>
                  <a:cubicBezTo>
                    <a:pt x="788" y="1270"/>
                    <a:pt x="815" y="1269"/>
                    <a:pt x="842" y="1271"/>
                  </a:cubicBezTo>
                  <a:cubicBezTo>
                    <a:pt x="891" y="1287"/>
                    <a:pt x="839" y="1265"/>
                    <a:pt x="879" y="1300"/>
                  </a:cubicBezTo>
                  <a:cubicBezTo>
                    <a:pt x="901" y="1319"/>
                    <a:pt x="948" y="1348"/>
                    <a:pt x="975" y="1360"/>
                  </a:cubicBezTo>
                  <a:cubicBezTo>
                    <a:pt x="1043" y="1389"/>
                    <a:pt x="1116" y="1379"/>
                    <a:pt x="1189" y="1382"/>
                  </a:cubicBezTo>
                  <a:cubicBezTo>
                    <a:pt x="1229" y="1394"/>
                    <a:pt x="1227" y="1425"/>
                    <a:pt x="1241" y="1382"/>
                  </a:cubicBezTo>
                  <a:cubicBezTo>
                    <a:pt x="1238" y="1342"/>
                    <a:pt x="1251" y="1295"/>
                    <a:pt x="1226" y="1264"/>
                  </a:cubicBezTo>
                  <a:cubicBezTo>
                    <a:pt x="1192" y="1222"/>
                    <a:pt x="1133" y="1198"/>
                    <a:pt x="1093" y="1160"/>
                  </a:cubicBezTo>
                  <a:cubicBezTo>
                    <a:pt x="1078" y="1113"/>
                    <a:pt x="1041" y="1094"/>
                    <a:pt x="1005" y="1064"/>
                  </a:cubicBezTo>
                  <a:cubicBezTo>
                    <a:pt x="975" y="1039"/>
                    <a:pt x="963" y="1005"/>
                    <a:pt x="931" y="983"/>
                  </a:cubicBezTo>
                  <a:cubicBezTo>
                    <a:pt x="912" y="955"/>
                    <a:pt x="895" y="946"/>
                    <a:pt x="864" y="931"/>
                  </a:cubicBezTo>
                  <a:cubicBezTo>
                    <a:pt x="835" y="886"/>
                    <a:pt x="842" y="841"/>
                    <a:pt x="850" y="791"/>
                  </a:cubicBezTo>
                  <a:cubicBezTo>
                    <a:pt x="845" y="708"/>
                    <a:pt x="868" y="632"/>
                    <a:pt x="798" y="584"/>
                  </a:cubicBezTo>
                  <a:cubicBezTo>
                    <a:pt x="782" y="560"/>
                    <a:pt x="763" y="546"/>
                    <a:pt x="754" y="518"/>
                  </a:cubicBezTo>
                  <a:cubicBezTo>
                    <a:pt x="785" y="507"/>
                    <a:pt x="767" y="508"/>
                    <a:pt x="798" y="518"/>
                  </a:cubicBezTo>
                  <a:cubicBezTo>
                    <a:pt x="813" y="523"/>
                    <a:pt x="842" y="532"/>
                    <a:pt x="842" y="532"/>
                  </a:cubicBezTo>
                  <a:cubicBezTo>
                    <a:pt x="873" y="553"/>
                    <a:pt x="889" y="587"/>
                    <a:pt x="916" y="614"/>
                  </a:cubicBezTo>
                  <a:cubicBezTo>
                    <a:pt x="931" y="656"/>
                    <a:pt x="894" y="748"/>
                    <a:pt x="953" y="710"/>
                  </a:cubicBezTo>
                  <a:cubicBezTo>
                    <a:pt x="970" y="712"/>
                    <a:pt x="989" y="710"/>
                    <a:pt x="1005" y="717"/>
                  </a:cubicBezTo>
                  <a:cubicBezTo>
                    <a:pt x="1062" y="742"/>
                    <a:pt x="969" y="778"/>
                    <a:pt x="953" y="784"/>
                  </a:cubicBezTo>
                  <a:cubicBezTo>
                    <a:pt x="958" y="845"/>
                    <a:pt x="944" y="878"/>
                    <a:pt x="990" y="909"/>
                  </a:cubicBezTo>
                  <a:cubicBezTo>
                    <a:pt x="1007" y="907"/>
                    <a:pt x="1030" y="915"/>
                    <a:pt x="1042" y="902"/>
                  </a:cubicBezTo>
                  <a:cubicBezTo>
                    <a:pt x="1055" y="887"/>
                    <a:pt x="1042" y="861"/>
                    <a:pt x="1049" y="843"/>
                  </a:cubicBezTo>
                  <a:cubicBezTo>
                    <a:pt x="1052" y="835"/>
                    <a:pt x="1064" y="833"/>
                    <a:pt x="1071" y="828"/>
                  </a:cubicBezTo>
                  <a:cubicBezTo>
                    <a:pt x="1148" y="852"/>
                    <a:pt x="1087" y="826"/>
                    <a:pt x="1101" y="1005"/>
                  </a:cubicBezTo>
                  <a:cubicBezTo>
                    <a:pt x="1105" y="1057"/>
                    <a:pt x="1145" y="1063"/>
                    <a:pt x="1182" y="1086"/>
                  </a:cubicBezTo>
                  <a:cubicBezTo>
                    <a:pt x="1279" y="1055"/>
                    <a:pt x="1238" y="869"/>
                    <a:pt x="1167" y="820"/>
                  </a:cubicBezTo>
                  <a:cubicBezTo>
                    <a:pt x="1152" y="773"/>
                    <a:pt x="1180" y="790"/>
                    <a:pt x="1204" y="806"/>
                  </a:cubicBezTo>
                  <a:cubicBezTo>
                    <a:pt x="1224" y="836"/>
                    <a:pt x="1225" y="855"/>
                    <a:pt x="1263" y="843"/>
                  </a:cubicBezTo>
                  <a:cubicBezTo>
                    <a:pt x="1291" y="814"/>
                    <a:pt x="1298" y="811"/>
                    <a:pt x="1337" y="820"/>
                  </a:cubicBezTo>
                  <a:cubicBezTo>
                    <a:pt x="1285" y="855"/>
                    <a:pt x="1300" y="848"/>
                    <a:pt x="1271" y="894"/>
                  </a:cubicBezTo>
                  <a:cubicBezTo>
                    <a:pt x="1275" y="997"/>
                    <a:pt x="1248" y="1218"/>
                    <a:pt x="1359" y="1293"/>
                  </a:cubicBezTo>
                  <a:cubicBezTo>
                    <a:pt x="1376" y="1341"/>
                    <a:pt x="1353" y="1294"/>
                    <a:pt x="1389" y="1323"/>
                  </a:cubicBezTo>
                  <a:cubicBezTo>
                    <a:pt x="1396" y="1329"/>
                    <a:pt x="1398" y="1339"/>
                    <a:pt x="1404" y="1345"/>
                  </a:cubicBezTo>
                  <a:cubicBezTo>
                    <a:pt x="1410" y="1351"/>
                    <a:pt x="1419" y="1355"/>
                    <a:pt x="1426" y="1360"/>
                  </a:cubicBezTo>
                  <a:cubicBezTo>
                    <a:pt x="1437" y="1393"/>
                    <a:pt x="1475" y="1416"/>
                    <a:pt x="1500" y="1441"/>
                  </a:cubicBezTo>
                  <a:cubicBezTo>
                    <a:pt x="1506" y="1447"/>
                    <a:pt x="1507" y="1458"/>
                    <a:pt x="1514" y="1463"/>
                  </a:cubicBezTo>
                  <a:cubicBezTo>
                    <a:pt x="1529" y="1473"/>
                    <a:pt x="1549" y="1472"/>
                    <a:pt x="1566" y="1478"/>
                  </a:cubicBezTo>
                  <a:cubicBezTo>
                    <a:pt x="1610" y="1522"/>
                    <a:pt x="1650" y="1524"/>
                    <a:pt x="1714" y="1529"/>
                  </a:cubicBezTo>
                  <a:cubicBezTo>
                    <a:pt x="1750" y="1542"/>
                    <a:pt x="1780" y="1559"/>
                    <a:pt x="1817" y="1566"/>
                  </a:cubicBezTo>
                  <a:cubicBezTo>
                    <a:pt x="1832" y="1564"/>
                    <a:pt x="1856" y="1573"/>
                    <a:pt x="1861" y="1559"/>
                  </a:cubicBezTo>
                  <a:cubicBezTo>
                    <a:pt x="1872" y="1531"/>
                    <a:pt x="1858" y="1500"/>
                    <a:pt x="1854" y="1470"/>
                  </a:cubicBezTo>
                  <a:cubicBezTo>
                    <a:pt x="1850" y="1440"/>
                    <a:pt x="1823" y="1409"/>
                    <a:pt x="1810" y="1382"/>
                  </a:cubicBezTo>
                  <a:cubicBezTo>
                    <a:pt x="1779" y="1319"/>
                    <a:pt x="1796" y="1294"/>
                    <a:pt x="1728" y="1249"/>
                  </a:cubicBezTo>
                  <a:cubicBezTo>
                    <a:pt x="1718" y="1234"/>
                    <a:pt x="1701" y="1222"/>
                    <a:pt x="1699" y="1204"/>
                  </a:cubicBezTo>
                  <a:cubicBezTo>
                    <a:pt x="1697" y="1185"/>
                    <a:pt x="1695" y="1117"/>
                    <a:pt x="1677" y="1094"/>
                  </a:cubicBezTo>
                  <a:cubicBezTo>
                    <a:pt x="1664" y="1077"/>
                    <a:pt x="1647" y="1064"/>
                    <a:pt x="1632" y="1049"/>
                  </a:cubicBezTo>
                  <a:cubicBezTo>
                    <a:pt x="1543" y="960"/>
                    <a:pt x="1645" y="1034"/>
                    <a:pt x="1581" y="990"/>
                  </a:cubicBezTo>
                  <a:cubicBezTo>
                    <a:pt x="1559" y="958"/>
                    <a:pt x="1535" y="933"/>
                    <a:pt x="1514" y="902"/>
                  </a:cubicBezTo>
                  <a:cubicBezTo>
                    <a:pt x="1493" y="836"/>
                    <a:pt x="1498" y="873"/>
                    <a:pt x="1507" y="791"/>
                  </a:cubicBezTo>
                  <a:cubicBezTo>
                    <a:pt x="1501" y="732"/>
                    <a:pt x="1508" y="717"/>
                    <a:pt x="1463" y="688"/>
                  </a:cubicBezTo>
                  <a:cubicBezTo>
                    <a:pt x="1438" y="650"/>
                    <a:pt x="1456" y="670"/>
                    <a:pt x="1404" y="636"/>
                  </a:cubicBezTo>
                  <a:cubicBezTo>
                    <a:pt x="1395" y="630"/>
                    <a:pt x="1388" y="622"/>
                    <a:pt x="1381" y="614"/>
                  </a:cubicBezTo>
                  <a:cubicBezTo>
                    <a:pt x="1375" y="607"/>
                    <a:pt x="1359" y="596"/>
                    <a:pt x="1367" y="592"/>
                  </a:cubicBezTo>
                  <a:cubicBezTo>
                    <a:pt x="1382" y="584"/>
                    <a:pt x="1445" y="609"/>
                    <a:pt x="1463" y="614"/>
                  </a:cubicBezTo>
                  <a:cubicBezTo>
                    <a:pt x="1470" y="619"/>
                    <a:pt x="1480" y="621"/>
                    <a:pt x="1485" y="628"/>
                  </a:cubicBezTo>
                  <a:cubicBezTo>
                    <a:pt x="1490" y="634"/>
                    <a:pt x="1486" y="645"/>
                    <a:pt x="1492" y="651"/>
                  </a:cubicBezTo>
                  <a:cubicBezTo>
                    <a:pt x="1516" y="675"/>
                    <a:pt x="1532" y="679"/>
                    <a:pt x="1559" y="688"/>
                  </a:cubicBezTo>
                  <a:cubicBezTo>
                    <a:pt x="1578" y="749"/>
                    <a:pt x="1571" y="717"/>
                    <a:pt x="1581" y="784"/>
                  </a:cubicBezTo>
                  <a:cubicBezTo>
                    <a:pt x="1584" y="783"/>
                    <a:pt x="1646" y="766"/>
                    <a:pt x="1655" y="784"/>
                  </a:cubicBezTo>
                  <a:cubicBezTo>
                    <a:pt x="1660" y="795"/>
                    <a:pt x="1650" y="808"/>
                    <a:pt x="1647" y="820"/>
                  </a:cubicBezTo>
                  <a:cubicBezTo>
                    <a:pt x="1650" y="864"/>
                    <a:pt x="1626" y="964"/>
                    <a:pt x="1684" y="983"/>
                  </a:cubicBezTo>
                  <a:cubicBezTo>
                    <a:pt x="1703" y="1035"/>
                    <a:pt x="1694" y="1045"/>
                    <a:pt x="1743" y="1079"/>
                  </a:cubicBezTo>
                  <a:cubicBezTo>
                    <a:pt x="1753" y="1094"/>
                    <a:pt x="1767" y="1106"/>
                    <a:pt x="1773" y="1123"/>
                  </a:cubicBezTo>
                  <a:cubicBezTo>
                    <a:pt x="1778" y="1138"/>
                    <a:pt x="1783" y="1153"/>
                    <a:pt x="1788" y="1168"/>
                  </a:cubicBezTo>
                  <a:cubicBezTo>
                    <a:pt x="1792" y="1180"/>
                    <a:pt x="1789" y="1193"/>
                    <a:pt x="1795" y="1204"/>
                  </a:cubicBezTo>
                  <a:cubicBezTo>
                    <a:pt x="1799" y="1212"/>
                    <a:pt x="1810" y="1214"/>
                    <a:pt x="1817" y="1219"/>
                  </a:cubicBezTo>
                  <a:cubicBezTo>
                    <a:pt x="1823" y="1173"/>
                    <a:pt x="1831" y="1129"/>
                    <a:pt x="1847" y="1086"/>
                  </a:cubicBezTo>
                  <a:cubicBezTo>
                    <a:pt x="1844" y="993"/>
                    <a:pt x="1846" y="899"/>
                    <a:pt x="1839" y="806"/>
                  </a:cubicBezTo>
                  <a:cubicBezTo>
                    <a:pt x="1838" y="788"/>
                    <a:pt x="1818" y="777"/>
                    <a:pt x="1810" y="761"/>
                  </a:cubicBezTo>
                  <a:cubicBezTo>
                    <a:pt x="1774" y="687"/>
                    <a:pt x="1711" y="629"/>
                    <a:pt x="1684" y="555"/>
                  </a:cubicBezTo>
                  <a:cubicBezTo>
                    <a:pt x="1679" y="460"/>
                    <a:pt x="1704" y="429"/>
                    <a:pt x="1640" y="385"/>
                  </a:cubicBezTo>
                  <a:cubicBezTo>
                    <a:pt x="1631" y="360"/>
                    <a:pt x="1625" y="340"/>
                    <a:pt x="1610" y="318"/>
                  </a:cubicBezTo>
                  <a:cubicBezTo>
                    <a:pt x="1592" y="263"/>
                    <a:pt x="1602" y="220"/>
                    <a:pt x="1551" y="185"/>
                  </a:cubicBezTo>
                  <a:cubicBezTo>
                    <a:pt x="1523" y="144"/>
                    <a:pt x="1477" y="132"/>
                    <a:pt x="1448" y="89"/>
                  </a:cubicBezTo>
                  <a:cubicBezTo>
                    <a:pt x="1438" y="74"/>
                    <a:pt x="1428" y="60"/>
                    <a:pt x="1418" y="45"/>
                  </a:cubicBezTo>
                  <a:cubicBezTo>
                    <a:pt x="1413" y="38"/>
                    <a:pt x="1409" y="30"/>
                    <a:pt x="1404" y="23"/>
                  </a:cubicBezTo>
                  <a:cubicBezTo>
                    <a:pt x="1399" y="16"/>
                    <a:pt x="1380" y="0"/>
                    <a:pt x="1389" y="1"/>
                  </a:cubicBezTo>
                  <a:cubicBezTo>
                    <a:pt x="1411" y="3"/>
                    <a:pt x="1433" y="6"/>
                    <a:pt x="1455" y="8"/>
                  </a:cubicBezTo>
                  <a:cubicBezTo>
                    <a:pt x="1508" y="27"/>
                    <a:pt x="1470" y="68"/>
                    <a:pt x="1500" y="97"/>
                  </a:cubicBezTo>
                  <a:cubicBezTo>
                    <a:pt x="1528" y="124"/>
                    <a:pt x="1581" y="146"/>
                    <a:pt x="1618" y="156"/>
                  </a:cubicBezTo>
                  <a:cubicBezTo>
                    <a:pt x="1677" y="196"/>
                    <a:pt x="1611" y="161"/>
                    <a:pt x="1647" y="60"/>
                  </a:cubicBezTo>
                  <a:cubicBezTo>
                    <a:pt x="1649" y="56"/>
                    <a:pt x="1695" y="73"/>
                    <a:pt x="1699" y="75"/>
                  </a:cubicBezTo>
                  <a:cubicBezTo>
                    <a:pt x="1709" y="107"/>
                    <a:pt x="1714" y="113"/>
                    <a:pt x="1699" y="156"/>
                  </a:cubicBezTo>
                  <a:cubicBezTo>
                    <a:pt x="1693" y="173"/>
                    <a:pt x="1669" y="200"/>
                    <a:pt x="1669" y="200"/>
                  </a:cubicBezTo>
                  <a:cubicBezTo>
                    <a:pt x="1653" y="251"/>
                    <a:pt x="1647" y="249"/>
                    <a:pt x="1662" y="311"/>
                  </a:cubicBezTo>
                  <a:cubicBezTo>
                    <a:pt x="1668" y="336"/>
                    <a:pt x="1721" y="363"/>
                    <a:pt x="1721" y="363"/>
                  </a:cubicBezTo>
                  <a:cubicBezTo>
                    <a:pt x="1730" y="402"/>
                    <a:pt x="1731" y="442"/>
                    <a:pt x="1743" y="481"/>
                  </a:cubicBezTo>
                  <a:cubicBezTo>
                    <a:pt x="1752" y="548"/>
                    <a:pt x="1769" y="606"/>
                    <a:pt x="1839" y="628"/>
                  </a:cubicBezTo>
                  <a:cubicBezTo>
                    <a:pt x="1850" y="644"/>
                    <a:pt x="1867" y="656"/>
                    <a:pt x="1876" y="673"/>
                  </a:cubicBezTo>
                  <a:cubicBezTo>
                    <a:pt x="1881" y="683"/>
                    <a:pt x="1887" y="736"/>
                    <a:pt x="1891" y="747"/>
                  </a:cubicBezTo>
                  <a:cubicBezTo>
                    <a:pt x="1893" y="753"/>
                    <a:pt x="1927" y="797"/>
                    <a:pt x="1928" y="798"/>
                  </a:cubicBezTo>
                  <a:cubicBezTo>
                    <a:pt x="1937" y="827"/>
                    <a:pt x="1941" y="854"/>
                    <a:pt x="1957" y="880"/>
                  </a:cubicBezTo>
                  <a:cubicBezTo>
                    <a:pt x="1960" y="946"/>
                    <a:pt x="1958" y="1013"/>
                    <a:pt x="1965" y="1079"/>
                  </a:cubicBezTo>
                  <a:cubicBezTo>
                    <a:pt x="1967" y="1095"/>
                    <a:pt x="1980" y="1108"/>
                    <a:pt x="1987" y="1123"/>
                  </a:cubicBezTo>
                  <a:cubicBezTo>
                    <a:pt x="1991" y="1131"/>
                    <a:pt x="2002" y="1145"/>
                    <a:pt x="2002" y="1145"/>
                  </a:cubicBezTo>
                  <a:cubicBezTo>
                    <a:pt x="2033" y="1223"/>
                    <a:pt x="2064" y="1300"/>
                    <a:pt x="2094" y="1378"/>
                  </a:cubicBezTo>
                  <a:cubicBezTo>
                    <a:pt x="2113" y="1428"/>
                    <a:pt x="2125" y="1484"/>
                    <a:pt x="2172" y="1515"/>
                  </a:cubicBezTo>
                  <a:cubicBezTo>
                    <a:pt x="2178" y="1534"/>
                    <a:pt x="2183" y="1566"/>
                    <a:pt x="2201" y="1581"/>
                  </a:cubicBezTo>
                  <a:cubicBezTo>
                    <a:pt x="2214" y="1593"/>
                    <a:pt x="2245" y="1611"/>
                    <a:pt x="2245" y="1611"/>
                  </a:cubicBezTo>
                  <a:cubicBezTo>
                    <a:pt x="2297" y="1577"/>
                    <a:pt x="2337" y="1609"/>
                    <a:pt x="2386" y="1625"/>
                  </a:cubicBezTo>
                  <a:cubicBezTo>
                    <a:pt x="2418" y="1650"/>
                    <a:pt x="2435" y="1687"/>
                    <a:pt x="2474" y="1699"/>
                  </a:cubicBezTo>
                  <a:cubicBezTo>
                    <a:pt x="2512" y="1728"/>
                    <a:pt x="2551" y="1754"/>
                    <a:pt x="2585" y="1788"/>
                  </a:cubicBezTo>
                  <a:cubicBezTo>
                    <a:pt x="2597" y="1827"/>
                    <a:pt x="2588" y="1804"/>
                    <a:pt x="2622" y="1854"/>
                  </a:cubicBezTo>
                  <a:cubicBezTo>
                    <a:pt x="2627" y="1861"/>
                    <a:pt x="2637" y="1876"/>
                    <a:pt x="2637" y="1876"/>
                  </a:cubicBezTo>
                  <a:cubicBezTo>
                    <a:pt x="2648" y="1922"/>
                    <a:pt x="2652" y="1903"/>
                    <a:pt x="2688" y="1928"/>
                  </a:cubicBezTo>
                  <a:cubicBezTo>
                    <a:pt x="2709" y="1970"/>
                    <a:pt x="2737" y="2007"/>
                    <a:pt x="2762" y="2046"/>
                  </a:cubicBezTo>
                  <a:cubicBezTo>
                    <a:pt x="2768" y="2055"/>
                    <a:pt x="2770" y="2067"/>
                    <a:pt x="2777" y="2076"/>
                  </a:cubicBezTo>
                  <a:cubicBezTo>
                    <a:pt x="2783" y="2083"/>
                    <a:pt x="2793" y="2085"/>
                    <a:pt x="2799" y="2091"/>
                  </a:cubicBezTo>
                  <a:cubicBezTo>
                    <a:pt x="2808" y="2100"/>
                    <a:pt x="2814" y="2110"/>
                    <a:pt x="2821" y="2120"/>
                  </a:cubicBezTo>
                  <a:cubicBezTo>
                    <a:pt x="2853" y="2165"/>
                    <a:pt x="2878" y="2214"/>
                    <a:pt x="2917" y="2253"/>
                  </a:cubicBezTo>
                  <a:cubicBezTo>
                    <a:pt x="2926" y="2277"/>
                    <a:pt x="2939" y="2295"/>
                    <a:pt x="2947" y="2320"/>
                  </a:cubicBezTo>
                  <a:cubicBezTo>
                    <a:pt x="2949" y="2413"/>
                    <a:pt x="2950" y="2507"/>
                    <a:pt x="2954" y="2600"/>
                  </a:cubicBezTo>
                  <a:cubicBezTo>
                    <a:pt x="2955" y="2630"/>
                    <a:pt x="2963" y="2675"/>
                    <a:pt x="2976" y="2704"/>
                  </a:cubicBezTo>
                  <a:cubicBezTo>
                    <a:pt x="2985" y="2724"/>
                    <a:pt x="3006" y="2763"/>
                    <a:pt x="3006" y="2763"/>
                  </a:cubicBezTo>
                  <a:cubicBezTo>
                    <a:pt x="3011" y="2801"/>
                    <a:pt x="3020" y="2830"/>
                    <a:pt x="3028" y="2866"/>
                  </a:cubicBezTo>
                  <a:cubicBezTo>
                    <a:pt x="3031" y="3048"/>
                    <a:pt x="3031" y="3230"/>
                    <a:pt x="3036" y="3412"/>
                  </a:cubicBezTo>
                  <a:cubicBezTo>
                    <a:pt x="3037" y="3437"/>
                    <a:pt x="3059" y="3512"/>
                    <a:pt x="3072" y="3531"/>
                  </a:cubicBezTo>
                  <a:cubicBezTo>
                    <a:pt x="3082" y="3546"/>
                    <a:pt x="3102" y="3575"/>
                    <a:pt x="3102" y="3575"/>
                  </a:cubicBezTo>
                  <a:cubicBezTo>
                    <a:pt x="3116" y="3620"/>
                    <a:pt x="3127" y="3676"/>
                    <a:pt x="3154" y="3715"/>
                  </a:cubicBezTo>
                  <a:cubicBezTo>
                    <a:pt x="3164" y="3746"/>
                    <a:pt x="3180" y="3773"/>
                    <a:pt x="3191" y="3804"/>
                  </a:cubicBezTo>
                  <a:cubicBezTo>
                    <a:pt x="2950" y="3902"/>
                    <a:pt x="2220" y="4043"/>
                    <a:pt x="2393" y="3789"/>
                  </a:cubicBezTo>
                  <a:cubicBezTo>
                    <a:pt x="2384" y="3762"/>
                    <a:pt x="2386" y="3759"/>
                    <a:pt x="2386" y="378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2539" name="Group 619">
              <a:extLst>
                <a:ext uri="{FF2B5EF4-FFF2-40B4-BE49-F238E27FC236}">
                  <a16:creationId xmlns:a16="http://schemas.microsoft.com/office/drawing/2014/main" id="{A91AA19F-550B-4040-8E6E-8D7A45A35354}"/>
                </a:ext>
              </a:extLst>
            </p:cNvPr>
            <p:cNvGrpSpPr>
              <a:grpSpLocks/>
            </p:cNvGrpSpPr>
            <p:nvPr/>
          </p:nvGrpSpPr>
          <p:grpSpPr bwMode="auto">
            <a:xfrm rot="1297849" flipH="1">
              <a:off x="-908" y="93"/>
              <a:ext cx="298" cy="336"/>
              <a:chOff x="576" y="96"/>
              <a:chExt cx="3393" cy="4091"/>
            </a:xfrm>
          </p:grpSpPr>
          <p:sp>
            <p:nvSpPr>
              <p:cNvPr id="82540" name="Freeform 620">
                <a:extLst>
                  <a:ext uri="{FF2B5EF4-FFF2-40B4-BE49-F238E27FC236}">
                    <a16:creationId xmlns:a16="http://schemas.microsoft.com/office/drawing/2014/main" id="{5722FDED-219B-49E5-9977-5593C3BF8273}"/>
                  </a:ext>
                </a:extLst>
              </p:cNvPr>
              <p:cNvSpPr>
                <a:spLocks/>
              </p:cNvSpPr>
              <p:nvPr/>
            </p:nvSpPr>
            <p:spPr bwMode="auto">
              <a:xfrm rot="-2155195">
                <a:off x="1872" y="528"/>
                <a:ext cx="96" cy="290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1" name="Freeform 621">
                <a:extLst>
                  <a:ext uri="{FF2B5EF4-FFF2-40B4-BE49-F238E27FC236}">
                    <a16:creationId xmlns:a16="http://schemas.microsoft.com/office/drawing/2014/main" id="{0DF84B91-2C95-4265-B8F2-7EC3EE32AD3D}"/>
                  </a:ext>
                </a:extLst>
              </p:cNvPr>
              <p:cNvSpPr>
                <a:spLocks/>
              </p:cNvSpPr>
              <p:nvPr/>
            </p:nvSpPr>
            <p:spPr bwMode="auto">
              <a:xfrm rot="-1621851">
                <a:off x="3196" y="1768"/>
                <a:ext cx="116" cy="248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2" name="Freeform 622">
                <a:extLst>
                  <a:ext uri="{FF2B5EF4-FFF2-40B4-BE49-F238E27FC236}">
                    <a16:creationId xmlns:a16="http://schemas.microsoft.com/office/drawing/2014/main" id="{AE766F6C-9FA9-48E2-A9CA-BC140AB87211}"/>
                  </a:ext>
                </a:extLst>
              </p:cNvPr>
              <p:cNvSpPr>
                <a:spLocks/>
              </p:cNvSpPr>
              <p:nvPr/>
            </p:nvSpPr>
            <p:spPr bwMode="auto">
              <a:xfrm rot="-1621851">
                <a:off x="3552" y="432"/>
                <a:ext cx="90" cy="192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3" name="Freeform 623">
                <a:extLst>
                  <a:ext uri="{FF2B5EF4-FFF2-40B4-BE49-F238E27FC236}">
                    <a16:creationId xmlns:a16="http://schemas.microsoft.com/office/drawing/2014/main" id="{04A57074-1D5C-455D-95AE-F5FE3B3F06A8}"/>
                  </a:ext>
                </a:extLst>
              </p:cNvPr>
              <p:cNvSpPr>
                <a:spLocks/>
              </p:cNvSpPr>
              <p:nvPr/>
            </p:nvSpPr>
            <p:spPr bwMode="auto">
              <a:xfrm rot="1539037" flipH="1">
                <a:off x="3504" y="2112"/>
                <a:ext cx="190" cy="576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4" name="Freeform 624">
                <a:extLst>
                  <a:ext uri="{FF2B5EF4-FFF2-40B4-BE49-F238E27FC236}">
                    <a16:creationId xmlns:a16="http://schemas.microsoft.com/office/drawing/2014/main" id="{6E115D9B-E4CD-4AA4-9650-396D648BDF2B}"/>
                  </a:ext>
                </a:extLst>
              </p:cNvPr>
              <p:cNvSpPr>
                <a:spLocks/>
              </p:cNvSpPr>
              <p:nvPr/>
            </p:nvSpPr>
            <p:spPr bwMode="auto">
              <a:xfrm rot="17829620">
                <a:off x="2211" y="1241"/>
                <a:ext cx="173" cy="572"/>
              </a:xfrm>
              <a:custGeom>
                <a:avLst/>
                <a:gdLst>
                  <a:gd name="T0" fmla="*/ 806 w 946"/>
                  <a:gd name="T1" fmla="*/ 2625 h 3117"/>
                  <a:gd name="T2" fmla="*/ 784 w 946"/>
                  <a:gd name="T3" fmla="*/ 2529 h 3117"/>
                  <a:gd name="T4" fmla="*/ 732 w 946"/>
                  <a:gd name="T5" fmla="*/ 2352 h 3117"/>
                  <a:gd name="T6" fmla="*/ 747 w 946"/>
                  <a:gd name="T7" fmla="*/ 2189 h 3117"/>
                  <a:gd name="T8" fmla="*/ 799 w 946"/>
                  <a:gd name="T9" fmla="*/ 1968 h 3117"/>
                  <a:gd name="T10" fmla="*/ 902 w 946"/>
                  <a:gd name="T11" fmla="*/ 1768 h 3117"/>
                  <a:gd name="T12" fmla="*/ 858 w 946"/>
                  <a:gd name="T13" fmla="*/ 1606 h 3117"/>
                  <a:gd name="T14" fmla="*/ 762 w 946"/>
                  <a:gd name="T15" fmla="*/ 1842 h 3117"/>
                  <a:gd name="T16" fmla="*/ 688 w 946"/>
                  <a:gd name="T17" fmla="*/ 1960 h 3117"/>
                  <a:gd name="T18" fmla="*/ 629 w 946"/>
                  <a:gd name="T19" fmla="*/ 2042 h 3117"/>
                  <a:gd name="T20" fmla="*/ 533 w 946"/>
                  <a:gd name="T21" fmla="*/ 2152 h 3117"/>
                  <a:gd name="T22" fmla="*/ 518 w 946"/>
                  <a:gd name="T23" fmla="*/ 1798 h 3117"/>
                  <a:gd name="T24" fmla="*/ 452 w 946"/>
                  <a:gd name="T25" fmla="*/ 1938 h 3117"/>
                  <a:gd name="T26" fmla="*/ 400 w 946"/>
                  <a:gd name="T27" fmla="*/ 2071 h 3117"/>
                  <a:gd name="T28" fmla="*/ 378 w 946"/>
                  <a:gd name="T29" fmla="*/ 2352 h 3117"/>
                  <a:gd name="T30" fmla="*/ 311 w 946"/>
                  <a:gd name="T31" fmla="*/ 2270 h 3117"/>
                  <a:gd name="T32" fmla="*/ 289 w 946"/>
                  <a:gd name="T33" fmla="*/ 1931 h 3117"/>
                  <a:gd name="T34" fmla="*/ 341 w 946"/>
                  <a:gd name="T35" fmla="*/ 1842 h 3117"/>
                  <a:gd name="T36" fmla="*/ 422 w 946"/>
                  <a:gd name="T37" fmla="*/ 1598 h 3117"/>
                  <a:gd name="T38" fmla="*/ 459 w 946"/>
                  <a:gd name="T39" fmla="*/ 1510 h 3117"/>
                  <a:gd name="T40" fmla="*/ 481 w 946"/>
                  <a:gd name="T41" fmla="*/ 993 h 3117"/>
                  <a:gd name="T42" fmla="*/ 821 w 946"/>
                  <a:gd name="T43" fmla="*/ 764 h 3117"/>
                  <a:gd name="T44" fmla="*/ 932 w 946"/>
                  <a:gd name="T45" fmla="*/ 609 h 3117"/>
                  <a:gd name="T46" fmla="*/ 880 w 946"/>
                  <a:gd name="T47" fmla="*/ 602 h 3117"/>
                  <a:gd name="T48" fmla="*/ 585 w 946"/>
                  <a:gd name="T49" fmla="*/ 734 h 3117"/>
                  <a:gd name="T50" fmla="*/ 577 w 946"/>
                  <a:gd name="T51" fmla="*/ 675 h 3117"/>
                  <a:gd name="T52" fmla="*/ 607 w 946"/>
                  <a:gd name="T53" fmla="*/ 557 h 3117"/>
                  <a:gd name="T54" fmla="*/ 511 w 946"/>
                  <a:gd name="T55" fmla="*/ 616 h 3117"/>
                  <a:gd name="T56" fmla="*/ 503 w 946"/>
                  <a:gd name="T57" fmla="*/ 218 h 3117"/>
                  <a:gd name="T58" fmla="*/ 548 w 946"/>
                  <a:gd name="T59" fmla="*/ 129 h 3117"/>
                  <a:gd name="T60" fmla="*/ 407 w 946"/>
                  <a:gd name="T61" fmla="*/ 11 h 3117"/>
                  <a:gd name="T62" fmla="*/ 422 w 946"/>
                  <a:gd name="T63" fmla="*/ 594 h 3117"/>
                  <a:gd name="T64" fmla="*/ 393 w 946"/>
                  <a:gd name="T65" fmla="*/ 579 h 3117"/>
                  <a:gd name="T66" fmla="*/ 348 w 946"/>
                  <a:gd name="T67" fmla="*/ 631 h 3117"/>
                  <a:gd name="T68" fmla="*/ 378 w 946"/>
                  <a:gd name="T69" fmla="*/ 860 h 3117"/>
                  <a:gd name="T70" fmla="*/ 304 w 946"/>
                  <a:gd name="T71" fmla="*/ 956 h 3117"/>
                  <a:gd name="T72" fmla="*/ 260 w 946"/>
                  <a:gd name="T73" fmla="*/ 1074 h 3117"/>
                  <a:gd name="T74" fmla="*/ 186 w 946"/>
                  <a:gd name="T75" fmla="*/ 1377 h 3117"/>
                  <a:gd name="T76" fmla="*/ 156 w 946"/>
                  <a:gd name="T77" fmla="*/ 1525 h 3117"/>
                  <a:gd name="T78" fmla="*/ 105 w 946"/>
                  <a:gd name="T79" fmla="*/ 1621 h 3117"/>
                  <a:gd name="T80" fmla="*/ 171 w 946"/>
                  <a:gd name="T81" fmla="*/ 1768 h 3117"/>
                  <a:gd name="T82" fmla="*/ 141 w 946"/>
                  <a:gd name="T83" fmla="*/ 1953 h 3117"/>
                  <a:gd name="T84" fmla="*/ 105 w 946"/>
                  <a:gd name="T85" fmla="*/ 2182 h 3117"/>
                  <a:gd name="T86" fmla="*/ 193 w 946"/>
                  <a:gd name="T87" fmla="*/ 2426 h 3117"/>
                  <a:gd name="T88" fmla="*/ 319 w 946"/>
                  <a:gd name="T89" fmla="*/ 2551 h 3117"/>
                  <a:gd name="T90" fmla="*/ 562 w 946"/>
                  <a:gd name="T91" fmla="*/ 2669 h 3117"/>
                  <a:gd name="T92" fmla="*/ 474 w 946"/>
                  <a:gd name="T93" fmla="*/ 2758 h 3117"/>
                  <a:gd name="T94" fmla="*/ 562 w 946"/>
                  <a:gd name="T95" fmla="*/ 2906 h 3117"/>
                  <a:gd name="T96" fmla="*/ 555 w 946"/>
                  <a:gd name="T97" fmla="*/ 3038 h 3117"/>
                  <a:gd name="T98" fmla="*/ 717 w 946"/>
                  <a:gd name="T99" fmla="*/ 3068 h 3117"/>
                  <a:gd name="T100" fmla="*/ 850 w 946"/>
                  <a:gd name="T101" fmla="*/ 3031 h 3117"/>
                  <a:gd name="T102" fmla="*/ 799 w 946"/>
                  <a:gd name="T103" fmla="*/ 2920 h 3117"/>
                  <a:gd name="T104" fmla="*/ 836 w 946"/>
                  <a:gd name="T105" fmla="*/ 2832 h 3117"/>
                  <a:gd name="T106" fmla="*/ 813 w 946"/>
                  <a:gd name="T107" fmla="*/ 2706 h 3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46" h="3117">
                    <a:moveTo>
                      <a:pt x="813" y="2706"/>
                    </a:moveTo>
                    <a:cubicBezTo>
                      <a:pt x="811" y="2679"/>
                      <a:pt x="812" y="2652"/>
                      <a:pt x="806" y="2625"/>
                    </a:cubicBezTo>
                    <a:cubicBezTo>
                      <a:pt x="804" y="2616"/>
                      <a:pt x="793" y="2612"/>
                      <a:pt x="791" y="2603"/>
                    </a:cubicBezTo>
                    <a:cubicBezTo>
                      <a:pt x="785" y="2579"/>
                      <a:pt x="791" y="2553"/>
                      <a:pt x="784" y="2529"/>
                    </a:cubicBezTo>
                    <a:cubicBezTo>
                      <a:pt x="776" y="2504"/>
                      <a:pt x="754" y="2485"/>
                      <a:pt x="740" y="2462"/>
                    </a:cubicBezTo>
                    <a:cubicBezTo>
                      <a:pt x="752" y="2424"/>
                      <a:pt x="745" y="2389"/>
                      <a:pt x="732" y="2352"/>
                    </a:cubicBezTo>
                    <a:cubicBezTo>
                      <a:pt x="727" y="2337"/>
                      <a:pt x="717" y="2307"/>
                      <a:pt x="717" y="2307"/>
                    </a:cubicBezTo>
                    <a:cubicBezTo>
                      <a:pt x="723" y="2253"/>
                      <a:pt x="719" y="2230"/>
                      <a:pt x="747" y="2189"/>
                    </a:cubicBezTo>
                    <a:cubicBezTo>
                      <a:pt x="764" y="2120"/>
                      <a:pt x="760" y="2104"/>
                      <a:pt x="769" y="2012"/>
                    </a:cubicBezTo>
                    <a:cubicBezTo>
                      <a:pt x="772" y="1987"/>
                      <a:pt x="783" y="1987"/>
                      <a:pt x="799" y="1968"/>
                    </a:cubicBezTo>
                    <a:cubicBezTo>
                      <a:pt x="816" y="1948"/>
                      <a:pt x="821" y="1923"/>
                      <a:pt x="836" y="1901"/>
                    </a:cubicBezTo>
                    <a:cubicBezTo>
                      <a:pt x="849" y="1859"/>
                      <a:pt x="877" y="1805"/>
                      <a:pt x="902" y="1768"/>
                    </a:cubicBezTo>
                    <a:cubicBezTo>
                      <a:pt x="914" y="1718"/>
                      <a:pt x="940" y="1640"/>
                      <a:pt x="880" y="1621"/>
                    </a:cubicBezTo>
                    <a:cubicBezTo>
                      <a:pt x="873" y="1616"/>
                      <a:pt x="867" y="1604"/>
                      <a:pt x="858" y="1606"/>
                    </a:cubicBezTo>
                    <a:cubicBezTo>
                      <a:pt x="841" y="1609"/>
                      <a:pt x="831" y="1669"/>
                      <a:pt x="828" y="1680"/>
                    </a:cubicBezTo>
                    <a:cubicBezTo>
                      <a:pt x="824" y="1734"/>
                      <a:pt x="827" y="1821"/>
                      <a:pt x="762" y="1842"/>
                    </a:cubicBezTo>
                    <a:cubicBezTo>
                      <a:pt x="738" y="1891"/>
                      <a:pt x="756" y="1858"/>
                      <a:pt x="717" y="1916"/>
                    </a:cubicBezTo>
                    <a:cubicBezTo>
                      <a:pt x="707" y="1931"/>
                      <a:pt x="688" y="1960"/>
                      <a:pt x="688" y="1960"/>
                    </a:cubicBezTo>
                    <a:cubicBezTo>
                      <a:pt x="672" y="2010"/>
                      <a:pt x="695" y="1954"/>
                      <a:pt x="658" y="1997"/>
                    </a:cubicBezTo>
                    <a:cubicBezTo>
                      <a:pt x="646" y="2010"/>
                      <a:pt x="639" y="2027"/>
                      <a:pt x="629" y="2042"/>
                    </a:cubicBezTo>
                    <a:cubicBezTo>
                      <a:pt x="583" y="2114"/>
                      <a:pt x="615" y="2242"/>
                      <a:pt x="540" y="2293"/>
                    </a:cubicBezTo>
                    <a:cubicBezTo>
                      <a:pt x="491" y="2260"/>
                      <a:pt x="520" y="2201"/>
                      <a:pt x="533" y="2152"/>
                    </a:cubicBezTo>
                    <a:cubicBezTo>
                      <a:pt x="538" y="2037"/>
                      <a:pt x="540" y="1942"/>
                      <a:pt x="570" y="1835"/>
                    </a:cubicBezTo>
                    <a:cubicBezTo>
                      <a:pt x="561" y="1794"/>
                      <a:pt x="558" y="1783"/>
                      <a:pt x="518" y="1798"/>
                    </a:cubicBezTo>
                    <a:cubicBezTo>
                      <a:pt x="511" y="1820"/>
                      <a:pt x="503" y="1842"/>
                      <a:pt x="496" y="1864"/>
                    </a:cubicBezTo>
                    <a:cubicBezTo>
                      <a:pt x="496" y="1869"/>
                      <a:pt x="502" y="2017"/>
                      <a:pt x="452" y="1938"/>
                    </a:cubicBezTo>
                    <a:cubicBezTo>
                      <a:pt x="422" y="1983"/>
                      <a:pt x="465" y="2031"/>
                      <a:pt x="437" y="2064"/>
                    </a:cubicBezTo>
                    <a:cubicBezTo>
                      <a:pt x="429" y="2074"/>
                      <a:pt x="412" y="2069"/>
                      <a:pt x="400" y="2071"/>
                    </a:cubicBezTo>
                    <a:cubicBezTo>
                      <a:pt x="410" y="2123"/>
                      <a:pt x="417" y="2106"/>
                      <a:pt x="444" y="2145"/>
                    </a:cubicBezTo>
                    <a:cubicBezTo>
                      <a:pt x="439" y="2305"/>
                      <a:pt x="497" y="2375"/>
                      <a:pt x="378" y="2352"/>
                    </a:cubicBezTo>
                    <a:cubicBezTo>
                      <a:pt x="342" y="2327"/>
                      <a:pt x="360" y="2344"/>
                      <a:pt x="326" y="2293"/>
                    </a:cubicBezTo>
                    <a:cubicBezTo>
                      <a:pt x="321" y="2285"/>
                      <a:pt x="311" y="2270"/>
                      <a:pt x="311" y="2270"/>
                    </a:cubicBezTo>
                    <a:cubicBezTo>
                      <a:pt x="301" y="2237"/>
                      <a:pt x="300" y="2222"/>
                      <a:pt x="274" y="2197"/>
                    </a:cubicBezTo>
                    <a:cubicBezTo>
                      <a:pt x="279" y="2108"/>
                      <a:pt x="284" y="2020"/>
                      <a:pt x="289" y="1931"/>
                    </a:cubicBezTo>
                    <a:cubicBezTo>
                      <a:pt x="290" y="1918"/>
                      <a:pt x="305" y="1895"/>
                      <a:pt x="311" y="1886"/>
                    </a:cubicBezTo>
                    <a:cubicBezTo>
                      <a:pt x="321" y="1871"/>
                      <a:pt x="341" y="1842"/>
                      <a:pt x="341" y="1842"/>
                    </a:cubicBezTo>
                    <a:cubicBezTo>
                      <a:pt x="366" y="1764"/>
                      <a:pt x="335" y="1693"/>
                      <a:pt x="393" y="1635"/>
                    </a:cubicBezTo>
                    <a:cubicBezTo>
                      <a:pt x="411" y="1580"/>
                      <a:pt x="385" y="1646"/>
                      <a:pt x="422" y="1598"/>
                    </a:cubicBezTo>
                    <a:cubicBezTo>
                      <a:pt x="427" y="1592"/>
                      <a:pt x="426" y="1583"/>
                      <a:pt x="429" y="1576"/>
                    </a:cubicBezTo>
                    <a:cubicBezTo>
                      <a:pt x="441" y="1553"/>
                      <a:pt x="451" y="1535"/>
                      <a:pt x="459" y="1510"/>
                    </a:cubicBezTo>
                    <a:cubicBezTo>
                      <a:pt x="454" y="1398"/>
                      <a:pt x="453" y="1385"/>
                      <a:pt x="437" y="1303"/>
                    </a:cubicBezTo>
                    <a:cubicBezTo>
                      <a:pt x="451" y="1196"/>
                      <a:pt x="448" y="1095"/>
                      <a:pt x="481" y="993"/>
                    </a:cubicBezTo>
                    <a:cubicBezTo>
                      <a:pt x="489" y="944"/>
                      <a:pt x="486" y="930"/>
                      <a:pt x="525" y="904"/>
                    </a:cubicBezTo>
                    <a:cubicBezTo>
                      <a:pt x="577" y="761"/>
                      <a:pt x="682" y="771"/>
                      <a:pt x="821" y="764"/>
                    </a:cubicBezTo>
                    <a:cubicBezTo>
                      <a:pt x="839" y="752"/>
                      <a:pt x="863" y="748"/>
                      <a:pt x="880" y="734"/>
                    </a:cubicBezTo>
                    <a:cubicBezTo>
                      <a:pt x="907" y="711"/>
                      <a:pt x="920" y="642"/>
                      <a:pt x="932" y="609"/>
                    </a:cubicBezTo>
                    <a:cubicBezTo>
                      <a:pt x="929" y="573"/>
                      <a:pt x="946" y="479"/>
                      <a:pt x="887" y="498"/>
                    </a:cubicBezTo>
                    <a:cubicBezTo>
                      <a:pt x="885" y="533"/>
                      <a:pt x="888" y="568"/>
                      <a:pt x="880" y="602"/>
                    </a:cubicBezTo>
                    <a:cubicBezTo>
                      <a:pt x="864" y="668"/>
                      <a:pt x="784" y="672"/>
                      <a:pt x="732" y="683"/>
                    </a:cubicBezTo>
                    <a:cubicBezTo>
                      <a:pt x="688" y="713"/>
                      <a:pt x="637" y="726"/>
                      <a:pt x="585" y="734"/>
                    </a:cubicBezTo>
                    <a:cubicBezTo>
                      <a:pt x="579" y="736"/>
                      <a:pt x="539" y="758"/>
                      <a:pt x="548" y="720"/>
                    </a:cubicBezTo>
                    <a:cubicBezTo>
                      <a:pt x="552" y="703"/>
                      <a:pt x="562" y="685"/>
                      <a:pt x="577" y="675"/>
                    </a:cubicBezTo>
                    <a:cubicBezTo>
                      <a:pt x="592" y="665"/>
                      <a:pt x="621" y="646"/>
                      <a:pt x="621" y="646"/>
                    </a:cubicBezTo>
                    <a:cubicBezTo>
                      <a:pt x="634" y="610"/>
                      <a:pt x="656" y="575"/>
                      <a:pt x="607" y="557"/>
                    </a:cubicBezTo>
                    <a:cubicBezTo>
                      <a:pt x="581" y="575"/>
                      <a:pt x="581" y="591"/>
                      <a:pt x="555" y="609"/>
                    </a:cubicBezTo>
                    <a:cubicBezTo>
                      <a:pt x="538" y="634"/>
                      <a:pt x="525" y="660"/>
                      <a:pt x="511" y="616"/>
                    </a:cubicBezTo>
                    <a:cubicBezTo>
                      <a:pt x="521" y="555"/>
                      <a:pt x="541" y="495"/>
                      <a:pt x="503" y="439"/>
                    </a:cubicBezTo>
                    <a:cubicBezTo>
                      <a:pt x="477" y="357"/>
                      <a:pt x="487" y="397"/>
                      <a:pt x="503" y="218"/>
                    </a:cubicBezTo>
                    <a:cubicBezTo>
                      <a:pt x="504" y="202"/>
                      <a:pt x="509" y="186"/>
                      <a:pt x="518" y="173"/>
                    </a:cubicBezTo>
                    <a:cubicBezTo>
                      <a:pt x="528" y="158"/>
                      <a:pt x="548" y="129"/>
                      <a:pt x="548" y="129"/>
                    </a:cubicBezTo>
                    <a:cubicBezTo>
                      <a:pt x="534" y="87"/>
                      <a:pt x="519" y="40"/>
                      <a:pt x="474" y="26"/>
                    </a:cubicBezTo>
                    <a:cubicBezTo>
                      <a:pt x="448" y="8"/>
                      <a:pt x="438" y="0"/>
                      <a:pt x="407" y="11"/>
                    </a:cubicBezTo>
                    <a:cubicBezTo>
                      <a:pt x="394" y="52"/>
                      <a:pt x="408" y="87"/>
                      <a:pt x="429" y="122"/>
                    </a:cubicBezTo>
                    <a:cubicBezTo>
                      <a:pt x="427" y="279"/>
                      <a:pt x="431" y="437"/>
                      <a:pt x="422" y="594"/>
                    </a:cubicBezTo>
                    <a:cubicBezTo>
                      <a:pt x="422" y="602"/>
                      <a:pt x="407" y="606"/>
                      <a:pt x="400" y="602"/>
                    </a:cubicBezTo>
                    <a:cubicBezTo>
                      <a:pt x="393" y="598"/>
                      <a:pt x="398" y="585"/>
                      <a:pt x="393" y="579"/>
                    </a:cubicBezTo>
                    <a:cubicBezTo>
                      <a:pt x="385" y="569"/>
                      <a:pt x="360" y="561"/>
                      <a:pt x="348" y="557"/>
                    </a:cubicBezTo>
                    <a:cubicBezTo>
                      <a:pt x="339" y="586"/>
                      <a:pt x="333" y="593"/>
                      <a:pt x="348" y="631"/>
                    </a:cubicBezTo>
                    <a:cubicBezTo>
                      <a:pt x="354" y="648"/>
                      <a:pt x="378" y="675"/>
                      <a:pt x="378" y="675"/>
                    </a:cubicBezTo>
                    <a:cubicBezTo>
                      <a:pt x="396" y="735"/>
                      <a:pt x="408" y="800"/>
                      <a:pt x="378" y="860"/>
                    </a:cubicBezTo>
                    <a:cubicBezTo>
                      <a:pt x="364" y="888"/>
                      <a:pt x="361" y="878"/>
                      <a:pt x="341" y="904"/>
                    </a:cubicBezTo>
                    <a:cubicBezTo>
                      <a:pt x="328" y="921"/>
                      <a:pt x="304" y="956"/>
                      <a:pt x="304" y="956"/>
                    </a:cubicBezTo>
                    <a:cubicBezTo>
                      <a:pt x="296" y="982"/>
                      <a:pt x="283" y="1004"/>
                      <a:pt x="274" y="1030"/>
                    </a:cubicBezTo>
                    <a:cubicBezTo>
                      <a:pt x="269" y="1045"/>
                      <a:pt x="260" y="1074"/>
                      <a:pt x="260" y="1074"/>
                    </a:cubicBezTo>
                    <a:cubicBezTo>
                      <a:pt x="255" y="1139"/>
                      <a:pt x="273" y="1188"/>
                      <a:pt x="223" y="1222"/>
                    </a:cubicBezTo>
                    <a:cubicBezTo>
                      <a:pt x="204" y="1273"/>
                      <a:pt x="202" y="1325"/>
                      <a:pt x="186" y="1377"/>
                    </a:cubicBezTo>
                    <a:cubicBezTo>
                      <a:pt x="183" y="1429"/>
                      <a:pt x="188" y="1481"/>
                      <a:pt x="178" y="1532"/>
                    </a:cubicBezTo>
                    <a:cubicBezTo>
                      <a:pt x="176" y="1540"/>
                      <a:pt x="163" y="1529"/>
                      <a:pt x="156" y="1525"/>
                    </a:cubicBezTo>
                    <a:cubicBezTo>
                      <a:pt x="118" y="1504"/>
                      <a:pt x="116" y="1499"/>
                      <a:pt x="90" y="1473"/>
                    </a:cubicBezTo>
                    <a:cubicBezTo>
                      <a:pt x="0" y="1494"/>
                      <a:pt x="52" y="1586"/>
                      <a:pt x="105" y="1621"/>
                    </a:cubicBezTo>
                    <a:cubicBezTo>
                      <a:pt x="181" y="1736"/>
                      <a:pt x="92" y="1586"/>
                      <a:pt x="141" y="1724"/>
                    </a:cubicBezTo>
                    <a:cubicBezTo>
                      <a:pt x="147" y="1741"/>
                      <a:pt x="171" y="1768"/>
                      <a:pt x="171" y="1768"/>
                    </a:cubicBezTo>
                    <a:cubicBezTo>
                      <a:pt x="188" y="1820"/>
                      <a:pt x="160" y="1860"/>
                      <a:pt x="149" y="1909"/>
                    </a:cubicBezTo>
                    <a:cubicBezTo>
                      <a:pt x="146" y="1924"/>
                      <a:pt x="145" y="1939"/>
                      <a:pt x="141" y="1953"/>
                    </a:cubicBezTo>
                    <a:cubicBezTo>
                      <a:pt x="137" y="1968"/>
                      <a:pt x="127" y="1997"/>
                      <a:pt x="127" y="1997"/>
                    </a:cubicBezTo>
                    <a:cubicBezTo>
                      <a:pt x="122" y="2083"/>
                      <a:pt x="118" y="2112"/>
                      <a:pt x="105" y="2182"/>
                    </a:cubicBezTo>
                    <a:cubicBezTo>
                      <a:pt x="108" y="2220"/>
                      <a:pt x="106" y="2353"/>
                      <a:pt x="127" y="2389"/>
                    </a:cubicBezTo>
                    <a:cubicBezTo>
                      <a:pt x="136" y="2404"/>
                      <a:pt x="179" y="2416"/>
                      <a:pt x="193" y="2426"/>
                    </a:cubicBezTo>
                    <a:cubicBezTo>
                      <a:pt x="202" y="2449"/>
                      <a:pt x="205" y="2486"/>
                      <a:pt x="215" y="2507"/>
                    </a:cubicBezTo>
                    <a:cubicBezTo>
                      <a:pt x="231" y="2540"/>
                      <a:pt x="289" y="2545"/>
                      <a:pt x="319" y="2551"/>
                    </a:cubicBezTo>
                    <a:cubicBezTo>
                      <a:pt x="347" y="2640"/>
                      <a:pt x="476" y="2539"/>
                      <a:pt x="540" y="2603"/>
                    </a:cubicBezTo>
                    <a:cubicBezTo>
                      <a:pt x="548" y="2625"/>
                      <a:pt x="562" y="2669"/>
                      <a:pt x="562" y="2669"/>
                    </a:cubicBezTo>
                    <a:cubicBezTo>
                      <a:pt x="552" y="2770"/>
                      <a:pt x="580" y="2734"/>
                      <a:pt x="496" y="2750"/>
                    </a:cubicBezTo>
                    <a:cubicBezTo>
                      <a:pt x="488" y="2751"/>
                      <a:pt x="481" y="2755"/>
                      <a:pt x="474" y="2758"/>
                    </a:cubicBezTo>
                    <a:cubicBezTo>
                      <a:pt x="491" y="2830"/>
                      <a:pt x="531" y="2761"/>
                      <a:pt x="570" y="2817"/>
                    </a:cubicBezTo>
                    <a:cubicBezTo>
                      <a:pt x="567" y="2847"/>
                      <a:pt x="567" y="2877"/>
                      <a:pt x="562" y="2906"/>
                    </a:cubicBezTo>
                    <a:cubicBezTo>
                      <a:pt x="559" y="2921"/>
                      <a:pt x="548" y="2950"/>
                      <a:pt x="548" y="2950"/>
                    </a:cubicBezTo>
                    <a:cubicBezTo>
                      <a:pt x="550" y="2979"/>
                      <a:pt x="530" y="3022"/>
                      <a:pt x="555" y="3038"/>
                    </a:cubicBezTo>
                    <a:cubicBezTo>
                      <a:pt x="594" y="3064"/>
                      <a:pt x="649" y="3037"/>
                      <a:pt x="695" y="3046"/>
                    </a:cubicBezTo>
                    <a:cubicBezTo>
                      <a:pt x="705" y="3048"/>
                      <a:pt x="710" y="3061"/>
                      <a:pt x="717" y="3068"/>
                    </a:cubicBezTo>
                    <a:cubicBezTo>
                      <a:pt x="735" y="3117"/>
                      <a:pt x="771" y="3095"/>
                      <a:pt x="821" y="3090"/>
                    </a:cubicBezTo>
                    <a:cubicBezTo>
                      <a:pt x="858" y="3081"/>
                      <a:pt x="866" y="3069"/>
                      <a:pt x="850" y="3031"/>
                    </a:cubicBezTo>
                    <a:cubicBezTo>
                      <a:pt x="840" y="3007"/>
                      <a:pt x="791" y="2979"/>
                      <a:pt x="791" y="2979"/>
                    </a:cubicBezTo>
                    <a:cubicBezTo>
                      <a:pt x="794" y="2959"/>
                      <a:pt x="789" y="2937"/>
                      <a:pt x="799" y="2920"/>
                    </a:cubicBezTo>
                    <a:cubicBezTo>
                      <a:pt x="808" y="2905"/>
                      <a:pt x="843" y="2891"/>
                      <a:pt x="843" y="2891"/>
                    </a:cubicBezTo>
                    <a:cubicBezTo>
                      <a:pt x="841" y="2871"/>
                      <a:pt x="843" y="2850"/>
                      <a:pt x="836" y="2832"/>
                    </a:cubicBezTo>
                    <a:cubicBezTo>
                      <a:pt x="818" y="2788"/>
                      <a:pt x="806" y="2847"/>
                      <a:pt x="806" y="2795"/>
                    </a:cubicBezTo>
                    <a:cubicBezTo>
                      <a:pt x="806" y="2765"/>
                      <a:pt x="811" y="2736"/>
                      <a:pt x="813" y="2706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5" name="Freeform 625">
                <a:extLst>
                  <a:ext uri="{FF2B5EF4-FFF2-40B4-BE49-F238E27FC236}">
                    <a16:creationId xmlns:a16="http://schemas.microsoft.com/office/drawing/2014/main" id="{84A2A8C3-C88E-4A26-80D4-0189149FDD9A}"/>
                  </a:ext>
                </a:extLst>
              </p:cNvPr>
              <p:cNvSpPr>
                <a:spLocks/>
              </p:cNvSpPr>
              <p:nvPr/>
            </p:nvSpPr>
            <p:spPr bwMode="auto">
              <a:xfrm rot="1892375">
                <a:off x="3552" y="1440"/>
                <a:ext cx="109" cy="234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6" name="Freeform 626">
                <a:extLst>
                  <a:ext uri="{FF2B5EF4-FFF2-40B4-BE49-F238E27FC236}">
                    <a16:creationId xmlns:a16="http://schemas.microsoft.com/office/drawing/2014/main" id="{858BA38E-8834-4906-B259-F6718842428C}"/>
                  </a:ext>
                </a:extLst>
              </p:cNvPr>
              <p:cNvSpPr>
                <a:spLocks/>
              </p:cNvSpPr>
              <p:nvPr/>
            </p:nvSpPr>
            <p:spPr bwMode="auto">
              <a:xfrm rot="-2155195">
                <a:off x="3312" y="624"/>
                <a:ext cx="96" cy="290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7" name="Freeform 627">
                <a:extLst>
                  <a:ext uri="{FF2B5EF4-FFF2-40B4-BE49-F238E27FC236}">
                    <a16:creationId xmlns:a16="http://schemas.microsoft.com/office/drawing/2014/main" id="{EEBD8657-427B-4DC8-947A-830AEFEF0D2D}"/>
                  </a:ext>
                </a:extLst>
              </p:cNvPr>
              <p:cNvSpPr>
                <a:spLocks/>
              </p:cNvSpPr>
              <p:nvPr/>
            </p:nvSpPr>
            <p:spPr bwMode="auto">
              <a:xfrm rot="-1923442">
                <a:off x="3024" y="912"/>
                <a:ext cx="240" cy="232"/>
              </a:xfrm>
              <a:custGeom>
                <a:avLst/>
                <a:gdLst>
                  <a:gd name="T0" fmla="*/ 717 w 1308"/>
                  <a:gd name="T1" fmla="*/ 930 h 1266"/>
                  <a:gd name="T2" fmla="*/ 665 w 1308"/>
                  <a:gd name="T3" fmla="*/ 841 h 1266"/>
                  <a:gd name="T4" fmla="*/ 584 w 1308"/>
                  <a:gd name="T5" fmla="*/ 671 h 1266"/>
                  <a:gd name="T6" fmla="*/ 480 w 1308"/>
                  <a:gd name="T7" fmla="*/ 494 h 1266"/>
                  <a:gd name="T8" fmla="*/ 355 w 1308"/>
                  <a:gd name="T9" fmla="*/ 420 h 1266"/>
                  <a:gd name="T10" fmla="*/ 170 w 1308"/>
                  <a:gd name="T11" fmla="*/ 324 h 1266"/>
                  <a:gd name="T12" fmla="*/ 104 w 1308"/>
                  <a:gd name="T13" fmla="*/ 191 h 1266"/>
                  <a:gd name="T14" fmla="*/ 45 w 1308"/>
                  <a:gd name="T15" fmla="*/ 140 h 1266"/>
                  <a:gd name="T16" fmla="*/ 119 w 1308"/>
                  <a:gd name="T17" fmla="*/ 140 h 1266"/>
                  <a:gd name="T18" fmla="*/ 200 w 1308"/>
                  <a:gd name="T19" fmla="*/ 191 h 1266"/>
                  <a:gd name="T20" fmla="*/ 229 w 1308"/>
                  <a:gd name="T21" fmla="*/ 147 h 1266"/>
                  <a:gd name="T22" fmla="*/ 318 w 1308"/>
                  <a:gd name="T23" fmla="*/ 228 h 1266"/>
                  <a:gd name="T24" fmla="*/ 288 w 1308"/>
                  <a:gd name="T25" fmla="*/ 265 h 1266"/>
                  <a:gd name="T26" fmla="*/ 517 w 1308"/>
                  <a:gd name="T27" fmla="*/ 413 h 1266"/>
                  <a:gd name="T28" fmla="*/ 584 w 1308"/>
                  <a:gd name="T29" fmla="*/ 442 h 1266"/>
                  <a:gd name="T30" fmla="*/ 532 w 1308"/>
                  <a:gd name="T31" fmla="*/ 250 h 1266"/>
                  <a:gd name="T32" fmla="*/ 665 w 1308"/>
                  <a:gd name="T33" fmla="*/ 287 h 1266"/>
                  <a:gd name="T34" fmla="*/ 680 w 1308"/>
                  <a:gd name="T35" fmla="*/ 620 h 1266"/>
                  <a:gd name="T36" fmla="*/ 724 w 1308"/>
                  <a:gd name="T37" fmla="*/ 686 h 1266"/>
                  <a:gd name="T38" fmla="*/ 805 w 1308"/>
                  <a:gd name="T39" fmla="*/ 841 h 1266"/>
                  <a:gd name="T40" fmla="*/ 820 w 1308"/>
                  <a:gd name="T41" fmla="*/ 922 h 1266"/>
                  <a:gd name="T42" fmla="*/ 894 w 1308"/>
                  <a:gd name="T43" fmla="*/ 428 h 1266"/>
                  <a:gd name="T44" fmla="*/ 820 w 1308"/>
                  <a:gd name="T45" fmla="*/ 317 h 1266"/>
                  <a:gd name="T46" fmla="*/ 702 w 1308"/>
                  <a:gd name="T47" fmla="*/ 29 h 1266"/>
                  <a:gd name="T48" fmla="*/ 709 w 1308"/>
                  <a:gd name="T49" fmla="*/ 14 h 1266"/>
                  <a:gd name="T50" fmla="*/ 813 w 1308"/>
                  <a:gd name="T51" fmla="*/ 125 h 1266"/>
                  <a:gd name="T52" fmla="*/ 894 w 1308"/>
                  <a:gd name="T53" fmla="*/ 265 h 1266"/>
                  <a:gd name="T54" fmla="*/ 946 w 1308"/>
                  <a:gd name="T55" fmla="*/ 457 h 1266"/>
                  <a:gd name="T56" fmla="*/ 975 w 1308"/>
                  <a:gd name="T57" fmla="*/ 649 h 1266"/>
                  <a:gd name="T58" fmla="*/ 1049 w 1308"/>
                  <a:gd name="T59" fmla="*/ 531 h 1266"/>
                  <a:gd name="T60" fmla="*/ 1079 w 1308"/>
                  <a:gd name="T61" fmla="*/ 398 h 1266"/>
                  <a:gd name="T62" fmla="*/ 1152 w 1308"/>
                  <a:gd name="T63" fmla="*/ 524 h 1266"/>
                  <a:gd name="T64" fmla="*/ 1256 w 1308"/>
                  <a:gd name="T65" fmla="*/ 494 h 1266"/>
                  <a:gd name="T66" fmla="*/ 1219 w 1308"/>
                  <a:gd name="T67" fmla="*/ 553 h 1266"/>
                  <a:gd name="T68" fmla="*/ 1056 w 1308"/>
                  <a:gd name="T69" fmla="*/ 634 h 1266"/>
                  <a:gd name="T70" fmla="*/ 1012 w 1308"/>
                  <a:gd name="T71" fmla="*/ 701 h 1266"/>
                  <a:gd name="T72" fmla="*/ 1034 w 1308"/>
                  <a:gd name="T73" fmla="*/ 797 h 1266"/>
                  <a:gd name="T74" fmla="*/ 975 w 1308"/>
                  <a:gd name="T75" fmla="*/ 878 h 1266"/>
                  <a:gd name="T76" fmla="*/ 1012 w 1308"/>
                  <a:gd name="T77" fmla="*/ 937 h 1266"/>
                  <a:gd name="T78" fmla="*/ 1064 w 1308"/>
                  <a:gd name="T79" fmla="*/ 885 h 1266"/>
                  <a:gd name="T80" fmla="*/ 1182 w 1308"/>
                  <a:gd name="T81" fmla="*/ 849 h 1266"/>
                  <a:gd name="T82" fmla="*/ 1204 w 1308"/>
                  <a:gd name="T83" fmla="*/ 730 h 1266"/>
                  <a:gd name="T84" fmla="*/ 1241 w 1308"/>
                  <a:gd name="T85" fmla="*/ 819 h 1266"/>
                  <a:gd name="T86" fmla="*/ 1241 w 1308"/>
                  <a:gd name="T87" fmla="*/ 863 h 1266"/>
                  <a:gd name="T88" fmla="*/ 1086 w 1308"/>
                  <a:gd name="T89" fmla="*/ 974 h 1266"/>
                  <a:gd name="T90" fmla="*/ 857 w 1308"/>
                  <a:gd name="T91" fmla="*/ 1166 h 1266"/>
                  <a:gd name="T92" fmla="*/ 746 w 1308"/>
                  <a:gd name="T93" fmla="*/ 1196 h 1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08" h="1266">
                    <a:moveTo>
                      <a:pt x="746" y="1196"/>
                    </a:moveTo>
                    <a:cubicBezTo>
                      <a:pt x="775" y="1112"/>
                      <a:pt x="765" y="1006"/>
                      <a:pt x="717" y="930"/>
                    </a:cubicBezTo>
                    <a:cubicBezTo>
                      <a:pt x="714" y="910"/>
                      <a:pt x="719" y="888"/>
                      <a:pt x="709" y="871"/>
                    </a:cubicBezTo>
                    <a:cubicBezTo>
                      <a:pt x="700" y="856"/>
                      <a:pt x="665" y="841"/>
                      <a:pt x="665" y="841"/>
                    </a:cubicBezTo>
                    <a:cubicBezTo>
                      <a:pt x="630" y="790"/>
                      <a:pt x="650" y="807"/>
                      <a:pt x="613" y="782"/>
                    </a:cubicBezTo>
                    <a:cubicBezTo>
                      <a:pt x="601" y="743"/>
                      <a:pt x="590" y="713"/>
                      <a:pt x="584" y="671"/>
                    </a:cubicBezTo>
                    <a:cubicBezTo>
                      <a:pt x="576" y="611"/>
                      <a:pt x="572" y="559"/>
                      <a:pt x="517" y="524"/>
                    </a:cubicBezTo>
                    <a:cubicBezTo>
                      <a:pt x="479" y="462"/>
                      <a:pt x="529" y="533"/>
                      <a:pt x="480" y="494"/>
                    </a:cubicBezTo>
                    <a:cubicBezTo>
                      <a:pt x="473" y="489"/>
                      <a:pt x="473" y="478"/>
                      <a:pt x="466" y="472"/>
                    </a:cubicBezTo>
                    <a:cubicBezTo>
                      <a:pt x="432" y="442"/>
                      <a:pt x="396" y="435"/>
                      <a:pt x="355" y="420"/>
                    </a:cubicBezTo>
                    <a:cubicBezTo>
                      <a:pt x="333" y="388"/>
                      <a:pt x="274" y="329"/>
                      <a:pt x="237" y="317"/>
                    </a:cubicBezTo>
                    <a:cubicBezTo>
                      <a:pt x="185" y="334"/>
                      <a:pt x="207" y="337"/>
                      <a:pt x="170" y="324"/>
                    </a:cubicBezTo>
                    <a:cubicBezTo>
                      <a:pt x="241" y="301"/>
                      <a:pt x="177" y="252"/>
                      <a:pt x="148" y="228"/>
                    </a:cubicBezTo>
                    <a:cubicBezTo>
                      <a:pt x="91" y="180"/>
                      <a:pt x="159" y="228"/>
                      <a:pt x="104" y="191"/>
                    </a:cubicBezTo>
                    <a:cubicBezTo>
                      <a:pt x="99" y="184"/>
                      <a:pt x="96" y="175"/>
                      <a:pt x="89" y="169"/>
                    </a:cubicBezTo>
                    <a:cubicBezTo>
                      <a:pt x="76" y="158"/>
                      <a:pt x="45" y="140"/>
                      <a:pt x="45" y="140"/>
                    </a:cubicBezTo>
                    <a:cubicBezTo>
                      <a:pt x="10" y="88"/>
                      <a:pt x="0" y="105"/>
                      <a:pt x="37" y="81"/>
                    </a:cubicBezTo>
                    <a:cubicBezTo>
                      <a:pt x="76" y="93"/>
                      <a:pt x="87" y="119"/>
                      <a:pt x="119" y="140"/>
                    </a:cubicBezTo>
                    <a:cubicBezTo>
                      <a:pt x="132" y="160"/>
                      <a:pt x="132" y="167"/>
                      <a:pt x="155" y="177"/>
                    </a:cubicBezTo>
                    <a:cubicBezTo>
                      <a:pt x="169" y="183"/>
                      <a:pt x="200" y="191"/>
                      <a:pt x="200" y="191"/>
                    </a:cubicBezTo>
                    <a:cubicBezTo>
                      <a:pt x="207" y="189"/>
                      <a:pt x="218" y="190"/>
                      <a:pt x="222" y="184"/>
                    </a:cubicBezTo>
                    <a:cubicBezTo>
                      <a:pt x="229" y="174"/>
                      <a:pt x="217" y="152"/>
                      <a:pt x="229" y="147"/>
                    </a:cubicBezTo>
                    <a:cubicBezTo>
                      <a:pt x="246" y="140"/>
                      <a:pt x="305" y="178"/>
                      <a:pt x="325" y="184"/>
                    </a:cubicBezTo>
                    <a:cubicBezTo>
                      <a:pt x="323" y="199"/>
                      <a:pt x="325" y="215"/>
                      <a:pt x="318" y="228"/>
                    </a:cubicBezTo>
                    <a:cubicBezTo>
                      <a:pt x="314" y="236"/>
                      <a:pt x="302" y="236"/>
                      <a:pt x="296" y="243"/>
                    </a:cubicBezTo>
                    <a:cubicBezTo>
                      <a:pt x="291" y="249"/>
                      <a:pt x="291" y="258"/>
                      <a:pt x="288" y="265"/>
                    </a:cubicBezTo>
                    <a:cubicBezTo>
                      <a:pt x="346" y="303"/>
                      <a:pt x="383" y="344"/>
                      <a:pt x="451" y="369"/>
                    </a:cubicBezTo>
                    <a:cubicBezTo>
                      <a:pt x="471" y="398"/>
                      <a:pt x="483" y="404"/>
                      <a:pt x="517" y="413"/>
                    </a:cubicBezTo>
                    <a:cubicBezTo>
                      <a:pt x="524" y="418"/>
                      <a:pt x="531" y="424"/>
                      <a:pt x="539" y="428"/>
                    </a:cubicBezTo>
                    <a:cubicBezTo>
                      <a:pt x="553" y="434"/>
                      <a:pt x="584" y="442"/>
                      <a:pt x="584" y="442"/>
                    </a:cubicBezTo>
                    <a:cubicBezTo>
                      <a:pt x="577" y="382"/>
                      <a:pt x="586" y="361"/>
                      <a:pt x="539" y="332"/>
                    </a:cubicBezTo>
                    <a:cubicBezTo>
                      <a:pt x="521" y="275"/>
                      <a:pt x="522" y="302"/>
                      <a:pt x="532" y="250"/>
                    </a:cubicBezTo>
                    <a:cubicBezTo>
                      <a:pt x="569" y="263"/>
                      <a:pt x="572" y="290"/>
                      <a:pt x="584" y="324"/>
                    </a:cubicBezTo>
                    <a:cubicBezTo>
                      <a:pt x="623" y="265"/>
                      <a:pt x="596" y="278"/>
                      <a:pt x="665" y="287"/>
                    </a:cubicBezTo>
                    <a:cubicBezTo>
                      <a:pt x="659" y="327"/>
                      <a:pt x="649" y="360"/>
                      <a:pt x="635" y="398"/>
                    </a:cubicBezTo>
                    <a:cubicBezTo>
                      <a:pt x="638" y="452"/>
                      <a:pt x="618" y="578"/>
                      <a:pt x="680" y="620"/>
                    </a:cubicBezTo>
                    <a:cubicBezTo>
                      <a:pt x="691" y="636"/>
                      <a:pt x="706" y="648"/>
                      <a:pt x="717" y="664"/>
                    </a:cubicBezTo>
                    <a:cubicBezTo>
                      <a:pt x="721" y="670"/>
                      <a:pt x="720" y="679"/>
                      <a:pt x="724" y="686"/>
                    </a:cubicBezTo>
                    <a:cubicBezTo>
                      <a:pt x="733" y="701"/>
                      <a:pt x="754" y="730"/>
                      <a:pt x="754" y="730"/>
                    </a:cubicBezTo>
                    <a:cubicBezTo>
                      <a:pt x="770" y="784"/>
                      <a:pt x="764" y="800"/>
                      <a:pt x="805" y="841"/>
                    </a:cubicBezTo>
                    <a:cubicBezTo>
                      <a:pt x="808" y="858"/>
                      <a:pt x="810" y="876"/>
                      <a:pt x="813" y="893"/>
                    </a:cubicBezTo>
                    <a:cubicBezTo>
                      <a:pt x="815" y="903"/>
                      <a:pt x="816" y="931"/>
                      <a:pt x="820" y="922"/>
                    </a:cubicBezTo>
                    <a:cubicBezTo>
                      <a:pt x="855" y="840"/>
                      <a:pt x="821" y="830"/>
                      <a:pt x="887" y="767"/>
                    </a:cubicBezTo>
                    <a:cubicBezTo>
                      <a:pt x="890" y="680"/>
                      <a:pt x="908" y="529"/>
                      <a:pt x="894" y="428"/>
                    </a:cubicBezTo>
                    <a:cubicBezTo>
                      <a:pt x="893" y="420"/>
                      <a:pt x="891" y="412"/>
                      <a:pt x="887" y="405"/>
                    </a:cubicBezTo>
                    <a:cubicBezTo>
                      <a:pt x="868" y="370"/>
                      <a:pt x="842" y="349"/>
                      <a:pt x="820" y="317"/>
                    </a:cubicBezTo>
                    <a:cubicBezTo>
                      <a:pt x="801" y="259"/>
                      <a:pt x="813" y="198"/>
                      <a:pt x="798" y="140"/>
                    </a:cubicBezTo>
                    <a:cubicBezTo>
                      <a:pt x="787" y="98"/>
                      <a:pt x="738" y="48"/>
                      <a:pt x="702" y="29"/>
                    </a:cubicBezTo>
                    <a:cubicBezTo>
                      <a:pt x="697" y="22"/>
                      <a:pt x="683" y="15"/>
                      <a:pt x="687" y="7"/>
                    </a:cubicBezTo>
                    <a:cubicBezTo>
                      <a:pt x="690" y="0"/>
                      <a:pt x="702" y="12"/>
                      <a:pt x="709" y="14"/>
                    </a:cubicBezTo>
                    <a:cubicBezTo>
                      <a:pt x="761" y="28"/>
                      <a:pt x="718" y="14"/>
                      <a:pt x="761" y="29"/>
                    </a:cubicBezTo>
                    <a:cubicBezTo>
                      <a:pt x="784" y="63"/>
                      <a:pt x="783" y="95"/>
                      <a:pt x="813" y="125"/>
                    </a:cubicBezTo>
                    <a:cubicBezTo>
                      <a:pt x="823" y="156"/>
                      <a:pt x="841" y="176"/>
                      <a:pt x="864" y="199"/>
                    </a:cubicBezTo>
                    <a:cubicBezTo>
                      <a:pt x="873" y="223"/>
                      <a:pt x="886" y="241"/>
                      <a:pt x="894" y="265"/>
                    </a:cubicBezTo>
                    <a:cubicBezTo>
                      <a:pt x="897" y="312"/>
                      <a:pt x="885" y="365"/>
                      <a:pt x="909" y="405"/>
                    </a:cubicBezTo>
                    <a:cubicBezTo>
                      <a:pt x="920" y="423"/>
                      <a:pt x="946" y="457"/>
                      <a:pt x="946" y="457"/>
                    </a:cubicBezTo>
                    <a:cubicBezTo>
                      <a:pt x="948" y="524"/>
                      <a:pt x="943" y="591"/>
                      <a:pt x="953" y="657"/>
                    </a:cubicBezTo>
                    <a:cubicBezTo>
                      <a:pt x="954" y="665"/>
                      <a:pt x="969" y="655"/>
                      <a:pt x="975" y="649"/>
                    </a:cubicBezTo>
                    <a:cubicBezTo>
                      <a:pt x="984" y="640"/>
                      <a:pt x="985" y="604"/>
                      <a:pt x="990" y="597"/>
                    </a:cubicBezTo>
                    <a:cubicBezTo>
                      <a:pt x="1007" y="573"/>
                      <a:pt x="1027" y="551"/>
                      <a:pt x="1049" y="531"/>
                    </a:cubicBezTo>
                    <a:cubicBezTo>
                      <a:pt x="1062" y="519"/>
                      <a:pt x="1093" y="501"/>
                      <a:pt x="1093" y="501"/>
                    </a:cubicBezTo>
                    <a:cubicBezTo>
                      <a:pt x="1107" y="464"/>
                      <a:pt x="1100" y="431"/>
                      <a:pt x="1079" y="398"/>
                    </a:cubicBezTo>
                    <a:cubicBezTo>
                      <a:pt x="1129" y="382"/>
                      <a:pt x="1131" y="407"/>
                      <a:pt x="1145" y="450"/>
                    </a:cubicBezTo>
                    <a:cubicBezTo>
                      <a:pt x="1147" y="475"/>
                      <a:pt x="1140" y="502"/>
                      <a:pt x="1152" y="524"/>
                    </a:cubicBezTo>
                    <a:cubicBezTo>
                      <a:pt x="1157" y="533"/>
                      <a:pt x="1172" y="519"/>
                      <a:pt x="1182" y="516"/>
                    </a:cubicBezTo>
                    <a:cubicBezTo>
                      <a:pt x="1207" y="509"/>
                      <a:pt x="1231" y="502"/>
                      <a:pt x="1256" y="494"/>
                    </a:cubicBezTo>
                    <a:cubicBezTo>
                      <a:pt x="1266" y="496"/>
                      <a:pt x="1280" y="492"/>
                      <a:pt x="1285" y="501"/>
                    </a:cubicBezTo>
                    <a:cubicBezTo>
                      <a:pt x="1308" y="539"/>
                      <a:pt x="1232" y="551"/>
                      <a:pt x="1219" y="553"/>
                    </a:cubicBezTo>
                    <a:cubicBezTo>
                      <a:pt x="1160" y="593"/>
                      <a:pt x="1179" y="593"/>
                      <a:pt x="1101" y="605"/>
                    </a:cubicBezTo>
                    <a:cubicBezTo>
                      <a:pt x="1086" y="615"/>
                      <a:pt x="1067" y="620"/>
                      <a:pt x="1056" y="634"/>
                    </a:cubicBezTo>
                    <a:cubicBezTo>
                      <a:pt x="1051" y="640"/>
                      <a:pt x="1053" y="650"/>
                      <a:pt x="1049" y="657"/>
                    </a:cubicBezTo>
                    <a:cubicBezTo>
                      <a:pt x="1040" y="676"/>
                      <a:pt x="1027" y="686"/>
                      <a:pt x="1012" y="701"/>
                    </a:cubicBezTo>
                    <a:cubicBezTo>
                      <a:pt x="997" y="749"/>
                      <a:pt x="1050" y="740"/>
                      <a:pt x="1086" y="745"/>
                    </a:cubicBezTo>
                    <a:cubicBezTo>
                      <a:pt x="1073" y="784"/>
                      <a:pt x="1086" y="762"/>
                      <a:pt x="1034" y="797"/>
                    </a:cubicBezTo>
                    <a:cubicBezTo>
                      <a:pt x="1027" y="802"/>
                      <a:pt x="1012" y="812"/>
                      <a:pt x="1012" y="812"/>
                    </a:cubicBezTo>
                    <a:cubicBezTo>
                      <a:pt x="1000" y="851"/>
                      <a:pt x="1009" y="828"/>
                      <a:pt x="975" y="878"/>
                    </a:cubicBezTo>
                    <a:cubicBezTo>
                      <a:pt x="970" y="885"/>
                      <a:pt x="960" y="900"/>
                      <a:pt x="960" y="900"/>
                    </a:cubicBezTo>
                    <a:cubicBezTo>
                      <a:pt x="941" y="959"/>
                      <a:pt x="958" y="945"/>
                      <a:pt x="1012" y="937"/>
                    </a:cubicBezTo>
                    <a:cubicBezTo>
                      <a:pt x="1058" y="870"/>
                      <a:pt x="996" y="951"/>
                      <a:pt x="1049" y="908"/>
                    </a:cubicBezTo>
                    <a:cubicBezTo>
                      <a:pt x="1056" y="902"/>
                      <a:pt x="1057" y="891"/>
                      <a:pt x="1064" y="885"/>
                    </a:cubicBezTo>
                    <a:cubicBezTo>
                      <a:pt x="1081" y="871"/>
                      <a:pt x="1108" y="875"/>
                      <a:pt x="1130" y="871"/>
                    </a:cubicBezTo>
                    <a:cubicBezTo>
                      <a:pt x="1140" y="867"/>
                      <a:pt x="1176" y="855"/>
                      <a:pt x="1182" y="849"/>
                    </a:cubicBezTo>
                    <a:cubicBezTo>
                      <a:pt x="1193" y="838"/>
                      <a:pt x="1192" y="819"/>
                      <a:pt x="1197" y="804"/>
                    </a:cubicBezTo>
                    <a:cubicBezTo>
                      <a:pt x="1199" y="779"/>
                      <a:pt x="1196" y="753"/>
                      <a:pt x="1204" y="730"/>
                    </a:cubicBezTo>
                    <a:cubicBezTo>
                      <a:pt x="1207" y="723"/>
                      <a:pt x="1223" y="716"/>
                      <a:pt x="1226" y="723"/>
                    </a:cubicBezTo>
                    <a:cubicBezTo>
                      <a:pt x="1235" y="741"/>
                      <a:pt x="1231" y="814"/>
                      <a:pt x="1241" y="819"/>
                    </a:cubicBezTo>
                    <a:cubicBezTo>
                      <a:pt x="1261" y="829"/>
                      <a:pt x="1285" y="824"/>
                      <a:pt x="1307" y="826"/>
                    </a:cubicBezTo>
                    <a:cubicBezTo>
                      <a:pt x="1288" y="857"/>
                      <a:pt x="1276" y="855"/>
                      <a:pt x="1241" y="863"/>
                    </a:cubicBezTo>
                    <a:cubicBezTo>
                      <a:pt x="1209" y="911"/>
                      <a:pt x="1195" y="926"/>
                      <a:pt x="1145" y="959"/>
                    </a:cubicBezTo>
                    <a:cubicBezTo>
                      <a:pt x="1128" y="970"/>
                      <a:pt x="1105" y="968"/>
                      <a:pt x="1086" y="974"/>
                    </a:cubicBezTo>
                    <a:cubicBezTo>
                      <a:pt x="1045" y="1004"/>
                      <a:pt x="1000" y="1003"/>
                      <a:pt x="953" y="1018"/>
                    </a:cubicBezTo>
                    <a:cubicBezTo>
                      <a:pt x="907" y="1049"/>
                      <a:pt x="874" y="1113"/>
                      <a:pt x="857" y="1166"/>
                    </a:cubicBezTo>
                    <a:cubicBezTo>
                      <a:pt x="847" y="1266"/>
                      <a:pt x="848" y="1243"/>
                      <a:pt x="746" y="1233"/>
                    </a:cubicBezTo>
                    <a:cubicBezTo>
                      <a:pt x="737" y="1205"/>
                      <a:pt x="735" y="1217"/>
                      <a:pt x="746" y="1196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8" name="Freeform 628">
                <a:extLst>
                  <a:ext uri="{FF2B5EF4-FFF2-40B4-BE49-F238E27FC236}">
                    <a16:creationId xmlns:a16="http://schemas.microsoft.com/office/drawing/2014/main" id="{085E2E36-EE8B-42D5-95C2-1E868C83E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144"/>
                <a:ext cx="3191" cy="4043"/>
              </a:xfrm>
              <a:custGeom>
                <a:avLst/>
                <a:gdLst>
                  <a:gd name="T0" fmla="*/ 2496 w 3191"/>
                  <a:gd name="T1" fmla="*/ 3435 h 4043"/>
                  <a:gd name="T2" fmla="*/ 2430 w 3191"/>
                  <a:gd name="T3" fmla="*/ 2755 h 4043"/>
                  <a:gd name="T4" fmla="*/ 2356 w 3191"/>
                  <a:gd name="T5" fmla="*/ 2386 h 4043"/>
                  <a:gd name="T6" fmla="*/ 2172 w 3191"/>
                  <a:gd name="T7" fmla="*/ 2179 h 4043"/>
                  <a:gd name="T8" fmla="*/ 1898 w 3191"/>
                  <a:gd name="T9" fmla="*/ 2024 h 4043"/>
                  <a:gd name="T10" fmla="*/ 1640 w 3191"/>
                  <a:gd name="T11" fmla="*/ 1817 h 4043"/>
                  <a:gd name="T12" fmla="*/ 1404 w 3191"/>
                  <a:gd name="T13" fmla="*/ 1603 h 4043"/>
                  <a:gd name="T14" fmla="*/ 1005 w 3191"/>
                  <a:gd name="T15" fmla="*/ 1544 h 4043"/>
                  <a:gd name="T16" fmla="*/ 414 w 3191"/>
                  <a:gd name="T17" fmla="*/ 1574 h 4043"/>
                  <a:gd name="T18" fmla="*/ 311 w 3191"/>
                  <a:gd name="T19" fmla="*/ 1640 h 4043"/>
                  <a:gd name="T20" fmla="*/ 52 w 3191"/>
                  <a:gd name="T21" fmla="*/ 1780 h 4043"/>
                  <a:gd name="T22" fmla="*/ 259 w 3191"/>
                  <a:gd name="T23" fmla="*/ 1581 h 4043"/>
                  <a:gd name="T24" fmla="*/ 192 w 3191"/>
                  <a:gd name="T25" fmla="*/ 1485 h 4043"/>
                  <a:gd name="T26" fmla="*/ 355 w 3191"/>
                  <a:gd name="T27" fmla="*/ 1478 h 4043"/>
                  <a:gd name="T28" fmla="*/ 828 w 3191"/>
                  <a:gd name="T29" fmla="*/ 1456 h 4043"/>
                  <a:gd name="T30" fmla="*/ 872 w 3191"/>
                  <a:gd name="T31" fmla="*/ 1404 h 4043"/>
                  <a:gd name="T32" fmla="*/ 636 w 3191"/>
                  <a:gd name="T33" fmla="*/ 1293 h 4043"/>
                  <a:gd name="T34" fmla="*/ 325 w 3191"/>
                  <a:gd name="T35" fmla="*/ 1256 h 4043"/>
                  <a:gd name="T36" fmla="*/ 237 w 3191"/>
                  <a:gd name="T37" fmla="*/ 1293 h 4043"/>
                  <a:gd name="T38" fmla="*/ 119 w 3191"/>
                  <a:gd name="T39" fmla="*/ 1249 h 4043"/>
                  <a:gd name="T40" fmla="*/ 680 w 3191"/>
                  <a:gd name="T41" fmla="*/ 1219 h 4043"/>
                  <a:gd name="T42" fmla="*/ 761 w 3191"/>
                  <a:gd name="T43" fmla="*/ 1264 h 4043"/>
                  <a:gd name="T44" fmla="*/ 975 w 3191"/>
                  <a:gd name="T45" fmla="*/ 1360 h 4043"/>
                  <a:gd name="T46" fmla="*/ 1226 w 3191"/>
                  <a:gd name="T47" fmla="*/ 1264 h 4043"/>
                  <a:gd name="T48" fmla="*/ 931 w 3191"/>
                  <a:gd name="T49" fmla="*/ 983 h 4043"/>
                  <a:gd name="T50" fmla="*/ 798 w 3191"/>
                  <a:gd name="T51" fmla="*/ 584 h 4043"/>
                  <a:gd name="T52" fmla="*/ 842 w 3191"/>
                  <a:gd name="T53" fmla="*/ 532 h 4043"/>
                  <a:gd name="T54" fmla="*/ 1005 w 3191"/>
                  <a:gd name="T55" fmla="*/ 717 h 4043"/>
                  <a:gd name="T56" fmla="*/ 1042 w 3191"/>
                  <a:gd name="T57" fmla="*/ 902 h 4043"/>
                  <a:gd name="T58" fmla="*/ 1101 w 3191"/>
                  <a:gd name="T59" fmla="*/ 1005 h 4043"/>
                  <a:gd name="T60" fmla="*/ 1204 w 3191"/>
                  <a:gd name="T61" fmla="*/ 806 h 4043"/>
                  <a:gd name="T62" fmla="*/ 1271 w 3191"/>
                  <a:gd name="T63" fmla="*/ 894 h 4043"/>
                  <a:gd name="T64" fmla="*/ 1404 w 3191"/>
                  <a:gd name="T65" fmla="*/ 1345 h 4043"/>
                  <a:gd name="T66" fmla="*/ 1514 w 3191"/>
                  <a:gd name="T67" fmla="*/ 1463 h 4043"/>
                  <a:gd name="T68" fmla="*/ 1817 w 3191"/>
                  <a:gd name="T69" fmla="*/ 1566 h 4043"/>
                  <a:gd name="T70" fmla="*/ 1810 w 3191"/>
                  <a:gd name="T71" fmla="*/ 1382 h 4043"/>
                  <a:gd name="T72" fmla="*/ 1677 w 3191"/>
                  <a:gd name="T73" fmla="*/ 1094 h 4043"/>
                  <a:gd name="T74" fmla="*/ 1514 w 3191"/>
                  <a:gd name="T75" fmla="*/ 902 h 4043"/>
                  <a:gd name="T76" fmla="*/ 1404 w 3191"/>
                  <a:gd name="T77" fmla="*/ 636 h 4043"/>
                  <a:gd name="T78" fmla="*/ 1463 w 3191"/>
                  <a:gd name="T79" fmla="*/ 614 h 4043"/>
                  <a:gd name="T80" fmla="*/ 1559 w 3191"/>
                  <a:gd name="T81" fmla="*/ 688 h 4043"/>
                  <a:gd name="T82" fmla="*/ 1647 w 3191"/>
                  <a:gd name="T83" fmla="*/ 820 h 4043"/>
                  <a:gd name="T84" fmla="*/ 1773 w 3191"/>
                  <a:gd name="T85" fmla="*/ 1123 h 4043"/>
                  <a:gd name="T86" fmla="*/ 1817 w 3191"/>
                  <a:gd name="T87" fmla="*/ 1219 h 4043"/>
                  <a:gd name="T88" fmla="*/ 1810 w 3191"/>
                  <a:gd name="T89" fmla="*/ 761 h 4043"/>
                  <a:gd name="T90" fmla="*/ 1610 w 3191"/>
                  <a:gd name="T91" fmla="*/ 318 h 4043"/>
                  <a:gd name="T92" fmla="*/ 1418 w 3191"/>
                  <a:gd name="T93" fmla="*/ 45 h 4043"/>
                  <a:gd name="T94" fmla="*/ 1455 w 3191"/>
                  <a:gd name="T95" fmla="*/ 8 h 4043"/>
                  <a:gd name="T96" fmla="*/ 1647 w 3191"/>
                  <a:gd name="T97" fmla="*/ 60 h 4043"/>
                  <a:gd name="T98" fmla="*/ 1669 w 3191"/>
                  <a:gd name="T99" fmla="*/ 200 h 4043"/>
                  <a:gd name="T100" fmla="*/ 1743 w 3191"/>
                  <a:gd name="T101" fmla="*/ 481 h 4043"/>
                  <a:gd name="T102" fmla="*/ 1891 w 3191"/>
                  <a:gd name="T103" fmla="*/ 747 h 4043"/>
                  <a:gd name="T104" fmla="*/ 1965 w 3191"/>
                  <a:gd name="T105" fmla="*/ 1079 h 4043"/>
                  <a:gd name="T106" fmla="*/ 2094 w 3191"/>
                  <a:gd name="T107" fmla="*/ 1378 h 4043"/>
                  <a:gd name="T108" fmla="*/ 2245 w 3191"/>
                  <a:gd name="T109" fmla="*/ 1611 h 4043"/>
                  <a:gd name="T110" fmla="*/ 2585 w 3191"/>
                  <a:gd name="T111" fmla="*/ 1788 h 4043"/>
                  <a:gd name="T112" fmla="*/ 2688 w 3191"/>
                  <a:gd name="T113" fmla="*/ 1928 h 4043"/>
                  <a:gd name="T114" fmla="*/ 2799 w 3191"/>
                  <a:gd name="T115" fmla="*/ 2091 h 4043"/>
                  <a:gd name="T116" fmla="*/ 2947 w 3191"/>
                  <a:gd name="T117" fmla="*/ 2320 h 4043"/>
                  <a:gd name="T118" fmla="*/ 3006 w 3191"/>
                  <a:gd name="T119" fmla="*/ 2763 h 4043"/>
                  <a:gd name="T120" fmla="*/ 3072 w 3191"/>
                  <a:gd name="T121" fmla="*/ 3531 h 4043"/>
                  <a:gd name="T122" fmla="*/ 3191 w 3191"/>
                  <a:gd name="T123" fmla="*/ 3804 h 4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91" h="4043">
                    <a:moveTo>
                      <a:pt x="2386" y="3782"/>
                    </a:moveTo>
                    <a:cubicBezTo>
                      <a:pt x="2423" y="3725"/>
                      <a:pt x="2447" y="3669"/>
                      <a:pt x="2467" y="3604"/>
                    </a:cubicBezTo>
                    <a:cubicBezTo>
                      <a:pt x="2472" y="3517"/>
                      <a:pt x="2459" y="3493"/>
                      <a:pt x="2496" y="3435"/>
                    </a:cubicBezTo>
                    <a:cubicBezTo>
                      <a:pt x="2505" y="3379"/>
                      <a:pt x="2513" y="3329"/>
                      <a:pt x="2519" y="3272"/>
                    </a:cubicBezTo>
                    <a:cubicBezTo>
                      <a:pt x="2516" y="3144"/>
                      <a:pt x="2567" y="3000"/>
                      <a:pt x="2504" y="2888"/>
                    </a:cubicBezTo>
                    <a:cubicBezTo>
                      <a:pt x="2480" y="2846"/>
                      <a:pt x="2457" y="2795"/>
                      <a:pt x="2430" y="2755"/>
                    </a:cubicBezTo>
                    <a:cubicBezTo>
                      <a:pt x="2420" y="2740"/>
                      <a:pt x="2410" y="2726"/>
                      <a:pt x="2400" y="2711"/>
                    </a:cubicBezTo>
                    <a:cubicBezTo>
                      <a:pt x="2395" y="2704"/>
                      <a:pt x="2386" y="2689"/>
                      <a:pt x="2386" y="2689"/>
                    </a:cubicBezTo>
                    <a:cubicBezTo>
                      <a:pt x="2384" y="2639"/>
                      <a:pt x="2408" y="2463"/>
                      <a:pt x="2356" y="2386"/>
                    </a:cubicBezTo>
                    <a:cubicBezTo>
                      <a:pt x="2338" y="2331"/>
                      <a:pt x="2362" y="2399"/>
                      <a:pt x="2334" y="2342"/>
                    </a:cubicBezTo>
                    <a:cubicBezTo>
                      <a:pt x="2305" y="2285"/>
                      <a:pt x="2290" y="2230"/>
                      <a:pt x="2223" y="2209"/>
                    </a:cubicBezTo>
                    <a:cubicBezTo>
                      <a:pt x="2207" y="2198"/>
                      <a:pt x="2187" y="2192"/>
                      <a:pt x="2172" y="2179"/>
                    </a:cubicBezTo>
                    <a:cubicBezTo>
                      <a:pt x="2165" y="2173"/>
                      <a:pt x="2163" y="2163"/>
                      <a:pt x="2157" y="2157"/>
                    </a:cubicBezTo>
                    <a:cubicBezTo>
                      <a:pt x="2139" y="2139"/>
                      <a:pt x="2090" y="2105"/>
                      <a:pt x="2068" y="2098"/>
                    </a:cubicBezTo>
                    <a:cubicBezTo>
                      <a:pt x="2021" y="2051"/>
                      <a:pt x="1961" y="2041"/>
                      <a:pt x="1898" y="2024"/>
                    </a:cubicBezTo>
                    <a:cubicBezTo>
                      <a:pt x="1827" y="1976"/>
                      <a:pt x="1939" y="2048"/>
                      <a:pt x="1839" y="2002"/>
                    </a:cubicBezTo>
                    <a:cubicBezTo>
                      <a:pt x="1789" y="1979"/>
                      <a:pt x="1750" y="1936"/>
                      <a:pt x="1706" y="1906"/>
                    </a:cubicBezTo>
                    <a:cubicBezTo>
                      <a:pt x="1686" y="1874"/>
                      <a:pt x="1661" y="1849"/>
                      <a:pt x="1640" y="1817"/>
                    </a:cubicBezTo>
                    <a:cubicBezTo>
                      <a:pt x="1635" y="1810"/>
                      <a:pt x="1625" y="1795"/>
                      <a:pt x="1625" y="1795"/>
                    </a:cubicBezTo>
                    <a:cubicBezTo>
                      <a:pt x="1614" y="1759"/>
                      <a:pt x="1601" y="1734"/>
                      <a:pt x="1566" y="1721"/>
                    </a:cubicBezTo>
                    <a:cubicBezTo>
                      <a:pt x="1520" y="1653"/>
                      <a:pt x="1481" y="1631"/>
                      <a:pt x="1404" y="1603"/>
                    </a:cubicBezTo>
                    <a:cubicBezTo>
                      <a:pt x="1372" y="1572"/>
                      <a:pt x="1336" y="1536"/>
                      <a:pt x="1293" y="1522"/>
                    </a:cubicBezTo>
                    <a:cubicBezTo>
                      <a:pt x="1250" y="1493"/>
                      <a:pt x="1240" y="1501"/>
                      <a:pt x="1182" y="1507"/>
                    </a:cubicBezTo>
                    <a:cubicBezTo>
                      <a:pt x="1119" y="1524"/>
                      <a:pt x="1072" y="1538"/>
                      <a:pt x="1005" y="1544"/>
                    </a:cubicBezTo>
                    <a:cubicBezTo>
                      <a:pt x="741" y="1528"/>
                      <a:pt x="842" y="1539"/>
                      <a:pt x="702" y="1522"/>
                    </a:cubicBezTo>
                    <a:cubicBezTo>
                      <a:pt x="668" y="1524"/>
                      <a:pt x="633" y="1525"/>
                      <a:pt x="599" y="1529"/>
                    </a:cubicBezTo>
                    <a:cubicBezTo>
                      <a:pt x="537" y="1536"/>
                      <a:pt x="476" y="1563"/>
                      <a:pt x="414" y="1574"/>
                    </a:cubicBezTo>
                    <a:cubicBezTo>
                      <a:pt x="399" y="1584"/>
                      <a:pt x="380" y="1588"/>
                      <a:pt x="370" y="1603"/>
                    </a:cubicBezTo>
                    <a:cubicBezTo>
                      <a:pt x="365" y="1610"/>
                      <a:pt x="362" y="1619"/>
                      <a:pt x="355" y="1625"/>
                    </a:cubicBezTo>
                    <a:cubicBezTo>
                      <a:pt x="352" y="1627"/>
                      <a:pt x="314" y="1639"/>
                      <a:pt x="311" y="1640"/>
                    </a:cubicBezTo>
                    <a:cubicBezTo>
                      <a:pt x="271" y="1666"/>
                      <a:pt x="239" y="1681"/>
                      <a:pt x="200" y="1714"/>
                    </a:cubicBezTo>
                    <a:cubicBezTo>
                      <a:pt x="164" y="1744"/>
                      <a:pt x="160" y="1769"/>
                      <a:pt x="111" y="1780"/>
                    </a:cubicBezTo>
                    <a:cubicBezTo>
                      <a:pt x="78" y="1803"/>
                      <a:pt x="76" y="1817"/>
                      <a:pt x="52" y="1780"/>
                    </a:cubicBezTo>
                    <a:cubicBezTo>
                      <a:pt x="63" y="1751"/>
                      <a:pt x="74" y="1739"/>
                      <a:pt x="104" y="1729"/>
                    </a:cubicBezTo>
                    <a:cubicBezTo>
                      <a:pt x="121" y="1704"/>
                      <a:pt x="134" y="1694"/>
                      <a:pt x="163" y="1684"/>
                    </a:cubicBezTo>
                    <a:cubicBezTo>
                      <a:pt x="187" y="1649"/>
                      <a:pt x="224" y="1605"/>
                      <a:pt x="259" y="1581"/>
                    </a:cubicBezTo>
                    <a:cubicBezTo>
                      <a:pt x="270" y="1547"/>
                      <a:pt x="275" y="1534"/>
                      <a:pt x="237" y="1522"/>
                    </a:cubicBezTo>
                    <a:cubicBezTo>
                      <a:pt x="202" y="1534"/>
                      <a:pt x="169" y="1551"/>
                      <a:pt x="133" y="1559"/>
                    </a:cubicBezTo>
                    <a:cubicBezTo>
                      <a:pt x="68" y="1538"/>
                      <a:pt x="166" y="1491"/>
                      <a:pt x="192" y="1485"/>
                    </a:cubicBezTo>
                    <a:cubicBezTo>
                      <a:pt x="160" y="1463"/>
                      <a:pt x="119" y="1453"/>
                      <a:pt x="82" y="1441"/>
                    </a:cubicBezTo>
                    <a:cubicBezTo>
                      <a:pt x="0" y="1385"/>
                      <a:pt x="60" y="1405"/>
                      <a:pt x="156" y="1411"/>
                    </a:cubicBezTo>
                    <a:cubicBezTo>
                      <a:pt x="222" y="1435"/>
                      <a:pt x="287" y="1460"/>
                      <a:pt x="355" y="1478"/>
                    </a:cubicBezTo>
                    <a:cubicBezTo>
                      <a:pt x="416" y="1471"/>
                      <a:pt x="448" y="1484"/>
                      <a:pt x="429" y="1426"/>
                    </a:cubicBezTo>
                    <a:cubicBezTo>
                      <a:pt x="471" y="1413"/>
                      <a:pt x="478" y="1446"/>
                      <a:pt x="517" y="1448"/>
                    </a:cubicBezTo>
                    <a:cubicBezTo>
                      <a:pt x="621" y="1453"/>
                      <a:pt x="724" y="1453"/>
                      <a:pt x="828" y="1456"/>
                    </a:cubicBezTo>
                    <a:cubicBezTo>
                      <a:pt x="881" y="1473"/>
                      <a:pt x="867" y="1484"/>
                      <a:pt x="879" y="1448"/>
                    </a:cubicBezTo>
                    <a:cubicBezTo>
                      <a:pt x="882" y="1441"/>
                      <a:pt x="884" y="1433"/>
                      <a:pt x="887" y="1426"/>
                    </a:cubicBezTo>
                    <a:cubicBezTo>
                      <a:pt x="882" y="1419"/>
                      <a:pt x="879" y="1410"/>
                      <a:pt x="872" y="1404"/>
                    </a:cubicBezTo>
                    <a:cubicBezTo>
                      <a:pt x="859" y="1392"/>
                      <a:pt x="828" y="1374"/>
                      <a:pt x="828" y="1374"/>
                    </a:cubicBezTo>
                    <a:cubicBezTo>
                      <a:pt x="797" y="1329"/>
                      <a:pt x="761" y="1342"/>
                      <a:pt x="702" y="1337"/>
                    </a:cubicBezTo>
                    <a:cubicBezTo>
                      <a:pt x="673" y="1328"/>
                      <a:pt x="663" y="1306"/>
                      <a:pt x="636" y="1293"/>
                    </a:cubicBezTo>
                    <a:cubicBezTo>
                      <a:pt x="614" y="1282"/>
                      <a:pt x="561" y="1280"/>
                      <a:pt x="547" y="1278"/>
                    </a:cubicBezTo>
                    <a:cubicBezTo>
                      <a:pt x="517" y="1273"/>
                      <a:pt x="493" y="1263"/>
                      <a:pt x="466" y="1249"/>
                    </a:cubicBezTo>
                    <a:cubicBezTo>
                      <a:pt x="403" y="1258"/>
                      <a:pt x="392" y="1264"/>
                      <a:pt x="325" y="1256"/>
                    </a:cubicBezTo>
                    <a:cubicBezTo>
                      <a:pt x="308" y="1259"/>
                      <a:pt x="290" y="1257"/>
                      <a:pt x="274" y="1264"/>
                    </a:cubicBezTo>
                    <a:cubicBezTo>
                      <a:pt x="266" y="1268"/>
                      <a:pt x="266" y="1281"/>
                      <a:pt x="259" y="1286"/>
                    </a:cubicBezTo>
                    <a:cubicBezTo>
                      <a:pt x="253" y="1291"/>
                      <a:pt x="244" y="1291"/>
                      <a:pt x="237" y="1293"/>
                    </a:cubicBezTo>
                    <a:cubicBezTo>
                      <a:pt x="185" y="1291"/>
                      <a:pt x="133" y="1295"/>
                      <a:pt x="82" y="1286"/>
                    </a:cubicBezTo>
                    <a:cubicBezTo>
                      <a:pt x="74" y="1285"/>
                      <a:pt x="71" y="1271"/>
                      <a:pt x="74" y="1264"/>
                    </a:cubicBezTo>
                    <a:cubicBezTo>
                      <a:pt x="75" y="1262"/>
                      <a:pt x="118" y="1249"/>
                      <a:pt x="119" y="1249"/>
                    </a:cubicBezTo>
                    <a:cubicBezTo>
                      <a:pt x="158" y="1245"/>
                      <a:pt x="198" y="1244"/>
                      <a:pt x="237" y="1241"/>
                    </a:cubicBezTo>
                    <a:cubicBezTo>
                      <a:pt x="274" y="1232"/>
                      <a:pt x="308" y="1234"/>
                      <a:pt x="340" y="1212"/>
                    </a:cubicBezTo>
                    <a:cubicBezTo>
                      <a:pt x="483" y="1217"/>
                      <a:pt x="550" y="1228"/>
                      <a:pt x="680" y="1219"/>
                    </a:cubicBezTo>
                    <a:cubicBezTo>
                      <a:pt x="646" y="1169"/>
                      <a:pt x="633" y="1180"/>
                      <a:pt x="672" y="1168"/>
                    </a:cubicBezTo>
                    <a:cubicBezTo>
                      <a:pt x="687" y="1173"/>
                      <a:pt x="712" y="1167"/>
                      <a:pt x="717" y="1182"/>
                    </a:cubicBezTo>
                    <a:cubicBezTo>
                      <a:pt x="724" y="1203"/>
                      <a:pt x="729" y="1257"/>
                      <a:pt x="761" y="1264"/>
                    </a:cubicBezTo>
                    <a:cubicBezTo>
                      <a:pt x="788" y="1270"/>
                      <a:pt x="815" y="1269"/>
                      <a:pt x="842" y="1271"/>
                    </a:cubicBezTo>
                    <a:cubicBezTo>
                      <a:pt x="891" y="1287"/>
                      <a:pt x="839" y="1265"/>
                      <a:pt x="879" y="1300"/>
                    </a:cubicBezTo>
                    <a:cubicBezTo>
                      <a:pt x="901" y="1319"/>
                      <a:pt x="948" y="1348"/>
                      <a:pt x="975" y="1360"/>
                    </a:cubicBezTo>
                    <a:cubicBezTo>
                      <a:pt x="1043" y="1389"/>
                      <a:pt x="1116" y="1379"/>
                      <a:pt x="1189" y="1382"/>
                    </a:cubicBezTo>
                    <a:cubicBezTo>
                      <a:pt x="1229" y="1394"/>
                      <a:pt x="1227" y="1425"/>
                      <a:pt x="1241" y="1382"/>
                    </a:cubicBezTo>
                    <a:cubicBezTo>
                      <a:pt x="1238" y="1342"/>
                      <a:pt x="1251" y="1295"/>
                      <a:pt x="1226" y="1264"/>
                    </a:cubicBezTo>
                    <a:cubicBezTo>
                      <a:pt x="1192" y="1222"/>
                      <a:pt x="1133" y="1198"/>
                      <a:pt x="1093" y="1160"/>
                    </a:cubicBezTo>
                    <a:cubicBezTo>
                      <a:pt x="1078" y="1113"/>
                      <a:pt x="1041" y="1094"/>
                      <a:pt x="1005" y="1064"/>
                    </a:cubicBezTo>
                    <a:cubicBezTo>
                      <a:pt x="975" y="1039"/>
                      <a:pt x="963" y="1005"/>
                      <a:pt x="931" y="983"/>
                    </a:cubicBezTo>
                    <a:cubicBezTo>
                      <a:pt x="912" y="955"/>
                      <a:pt x="895" y="946"/>
                      <a:pt x="864" y="931"/>
                    </a:cubicBezTo>
                    <a:cubicBezTo>
                      <a:pt x="835" y="886"/>
                      <a:pt x="842" y="841"/>
                      <a:pt x="850" y="791"/>
                    </a:cubicBezTo>
                    <a:cubicBezTo>
                      <a:pt x="845" y="708"/>
                      <a:pt x="868" y="632"/>
                      <a:pt x="798" y="584"/>
                    </a:cubicBezTo>
                    <a:cubicBezTo>
                      <a:pt x="782" y="560"/>
                      <a:pt x="763" y="546"/>
                      <a:pt x="754" y="518"/>
                    </a:cubicBezTo>
                    <a:cubicBezTo>
                      <a:pt x="785" y="507"/>
                      <a:pt x="767" y="508"/>
                      <a:pt x="798" y="518"/>
                    </a:cubicBezTo>
                    <a:cubicBezTo>
                      <a:pt x="813" y="523"/>
                      <a:pt x="842" y="532"/>
                      <a:pt x="842" y="532"/>
                    </a:cubicBezTo>
                    <a:cubicBezTo>
                      <a:pt x="873" y="553"/>
                      <a:pt x="889" y="587"/>
                      <a:pt x="916" y="614"/>
                    </a:cubicBezTo>
                    <a:cubicBezTo>
                      <a:pt x="931" y="656"/>
                      <a:pt x="894" y="748"/>
                      <a:pt x="953" y="710"/>
                    </a:cubicBezTo>
                    <a:cubicBezTo>
                      <a:pt x="970" y="712"/>
                      <a:pt x="989" y="710"/>
                      <a:pt x="1005" y="717"/>
                    </a:cubicBezTo>
                    <a:cubicBezTo>
                      <a:pt x="1062" y="742"/>
                      <a:pt x="969" y="778"/>
                      <a:pt x="953" y="784"/>
                    </a:cubicBezTo>
                    <a:cubicBezTo>
                      <a:pt x="958" y="845"/>
                      <a:pt x="944" y="878"/>
                      <a:pt x="990" y="909"/>
                    </a:cubicBezTo>
                    <a:cubicBezTo>
                      <a:pt x="1007" y="907"/>
                      <a:pt x="1030" y="915"/>
                      <a:pt x="1042" y="902"/>
                    </a:cubicBezTo>
                    <a:cubicBezTo>
                      <a:pt x="1055" y="887"/>
                      <a:pt x="1042" y="861"/>
                      <a:pt x="1049" y="843"/>
                    </a:cubicBezTo>
                    <a:cubicBezTo>
                      <a:pt x="1052" y="835"/>
                      <a:pt x="1064" y="833"/>
                      <a:pt x="1071" y="828"/>
                    </a:cubicBezTo>
                    <a:cubicBezTo>
                      <a:pt x="1148" y="852"/>
                      <a:pt x="1087" y="826"/>
                      <a:pt x="1101" y="1005"/>
                    </a:cubicBezTo>
                    <a:cubicBezTo>
                      <a:pt x="1105" y="1057"/>
                      <a:pt x="1145" y="1063"/>
                      <a:pt x="1182" y="1086"/>
                    </a:cubicBezTo>
                    <a:cubicBezTo>
                      <a:pt x="1279" y="1055"/>
                      <a:pt x="1238" y="869"/>
                      <a:pt x="1167" y="820"/>
                    </a:cubicBezTo>
                    <a:cubicBezTo>
                      <a:pt x="1152" y="773"/>
                      <a:pt x="1180" y="790"/>
                      <a:pt x="1204" y="806"/>
                    </a:cubicBezTo>
                    <a:cubicBezTo>
                      <a:pt x="1224" y="836"/>
                      <a:pt x="1225" y="855"/>
                      <a:pt x="1263" y="843"/>
                    </a:cubicBezTo>
                    <a:cubicBezTo>
                      <a:pt x="1291" y="814"/>
                      <a:pt x="1298" y="811"/>
                      <a:pt x="1337" y="820"/>
                    </a:cubicBezTo>
                    <a:cubicBezTo>
                      <a:pt x="1285" y="855"/>
                      <a:pt x="1300" y="848"/>
                      <a:pt x="1271" y="894"/>
                    </a:cubicBezTo>
                    <a:cubicBezTo>
                      <a:pt x="1275" y="997"/>
                      <a:pt x="1248" y="1218"/>
                      <a:pt x="1359" y="1293"/>
                    </a:cubicBezTo>
                    <a:cubicBezTo>
                      <a:pt x="1376" y="1341"/>
                      <a:pt x="1353" y="1294"/>
                      <a:pt x="1389" y="1323"/>
                    </a:cubicBezTo>
                    <a:cubicBezTo>
                      <a:pt x="1396" y="1329"/>
                      <a:pt x="1398" y="1339"/>
                      <a:pt x="1404" y="1345"/>
                    </a:cubicBezTo>
                    <a:cubicBezTo>
                      <a:pt x="1410" y="1351"/>
                      <a:pt x="1419" y="1355"/>
                      <a:pt x="1426" y="1360"/>
                    </a:cubicBezTo>
                    <a:cubicBezTo>
                      <a:pt x="1437" y="1393"/>
                      <a:pt x="1475" y="1416"/>
                      <a:pt x="1500" y="1441"/>
                    </a:cubicBezTo>
                    <a:cubicBezTo>
                      <a:pt x="1506" y="1447"/>
                      <a:pt x="1507" y="1458"/>
                      <a:pt x="1514" y="1463"/>
                    </a:cubicBezTo>
                    <a:cubicBezTo>
                      <a:pt x="1529" y="1473"/>
                      <a:pt x="1549" y="1472"/>
                      <a:pt x="1566" y="1478"/>
                    </a:cubicBezTo>
                    <a:cubicBezTo>
                      <a:pt x="1610" y="1522"/>
                      <a:pt x="1650" y="1524"/>
                      <a:pt x="1714" y="1529"/>
                    </a:cubicBezTo>
                    <a:cubicBezTo>
                      <a:pt x="1750" y="1542"/>
                      <a:pt x="1780" y="1559"/>
                      <a:pt x="1817" y="1566"/>
                    </a:cubicBezTo>
                    <a:cubicBezTo>
                      <a:pt x="1832" y="1564"/>
                      <a:pt x="1856" y="1573"/>
                      <a:pt x="1861" y="1559"/>
                    </a:cubicBezTo>
                    <a:cubicBezTo>
                      <a:pt x="1872" y="1531"/>
                      <a:pt x="1858" y="1500"/>
                      <a:pt x="1854" y="1470"/>
                    </a:cubicBezTo>
                    <a:cubicBezTo>
                      <a:pt x="1850" y="1440"/>
                      <a:pt x="1823" y="1409"/>
                      <a:pt x="1810" y="1382"/>
                    </a:cubicBezTo>
                    <a:cubicBezTo>
                      <a:pt x="1779" y="1319"/>
                      <a:pt x="1796" y="1294"/>
                      <a:pt x="1728" y="1249"/>
                    </a:cubicBezTo>
                    <a:cubicBezTo>
                      <a:pt x="1718" y="1234"/>
                      <a:pt x="1701" y="1222"/>
                      <a:pt x="1699" y="1204"/>
                    </a:cubicBezTo>
                    <a:cubicBezTo>
                      <a:pt x="1697" y="1185"/>
                      <a:pt x="1695" y="1117"/>
                      <a:pt x="1677" y="1094"/>
                    </a:cubicBezTo>
                    <a:cubicBezTo>
                      <a:pt x="1664" y="1077"/>
                      <a:pt x="1647" y="1064"/>
                      <a:pt x="1632" y="1049"/>
                    </a:cubicBezTo>
                    <a:cubicBezTo>
                      <a:pt x="1543" y="960"/>
                      <a:pt x="1645" y="1034"/>
                      <a:pt x="1581" y="990"/>
                    </a:cubicBezTo>
                    <a:cubicBezTo>
                      <a:pt x="1559" y="958"/>
                      <a:pt x="1535" y="933"/>
                      <a:pt x="1514" y="902"/>
                    </a:cubicBezTo>
                    <a:cubicBezTo>
                      <a:pt x="1493" y="836"/>
                      <a:pt x="1498" y="873"/>
                      <a:pt x="1507" y="791"/>
                    </a:cubicBezTo>
                    <a:cubicBezTo>
                      <a:pt x="1501" y="732"/>
                      <a:pt x="1508" y="717"/>
                      <a:pt x="1463" y="688"/>
                    </a:cubicBezTo>
                    <a:cubicBezTo>
                      <a:pt x="1438" y="650"/>
                      <a:pt x="1456" y="670"/>
                      <a:pt x="1404" y="636"/>
                    </a:cubicBezTo>
                    <a:cubicBezTo>
                      <a:pt x="1395" y="630"/>
                      <a:pt x="1388" y="622"/>
                      <a:pt x="1381" y="614"/>
                    </a:cubicBezTo>
                    <a:cubicBezTo>
                      <a:pt x="1375" y="607"/>
                      <a:pt x="1359" y="596"/>
                      <a:pt x="1367" y="592"/>
                    </a:cubicBezTo>
                    <a:cubicBezTo>
                      <a:pt x="1382" y="584"/>
                      <a:pt x="1445" y="609"/>
                      <a:pt x="1463" y="614"/>
                    </a:cubicBezTo>
                    <a:cubicBezTo>
                      <a:pt x="1470" y="619"/>
                      <a:pt x="1480" y="621"/>
                      <a:pt x="1485" y="628"/>
                    </a:cubicBezTo>
                    <a:cubicBezTo>
                      <a:pt x="1490" y="634"/>
                      <a:pt x="1486" y="645"/>
                      <a:pt x="1492" y="651"/>
                    </a:cubicBezTo>
                    <a:cubicBezTo>
                      <a:pt x="1516" y="675"/>
                      <a:pt x="1532" y="679"/>
                      <a:pt x="1559" y="688"/>
                    </a:cubicBezTo>
                    <a:cubicBezTo>
                      <a:pt x="1578" y="749"/>
                      <a:pt x="1571" y="717"/>
                      <a:pt x="1581" y="784"/>
                    </a:cubicBezTo>
                    <a:cubicBezTo>
                      <a:pt x="1584" y="783"/>
                      <a:pt x="1646" y="766"/>
                      <a:pt x="1655" y="784"/>
                    </a:cubicBezTo>
                    <a:cubicBezTo>
                      <a:pt x="1660" y="795"/>
                      <a:pt x="1650" y="808"/>
                      <a:pt x="1647" y="820"/>
                    </a:cubicBezTo>
                    <a:cubicBezTo>
                      <a:pt x="1650" y="864"/>
                      <a:pt x="1626" y="964"/>
                      <a:pt x="1684" y="983"/>
                    </a:cubicBezTo>
                    <a:cubicBezTo>
                      <a:pt x="1703" y="1035"/>
                      <a:pt x="1694" y="1045"/>
                      <a:pt x="1743" y="1079"/>
                    </a:cubicBezTo>
                    <a:cubicBezTo>
                      <a:pt x="1753" y="1094"/>
                      <a:pt x="1767" y="1106"/>
                      <a:pt x="1773" y="1123"/>
                    </a:cubicBezTo>
                    <a:cubicBezTo>
                      <a:pt x="1778" y="1138"/>
                      <a:pt x="1783" y="1153"/>
                      <a:pt x="1788" y="1168"/>
                    </a:cubicBezTo>
                    <a:cubicBezTo>
                      <a:pt x="1792" y="1180"/>
                      <a:pt x="1789" y="1193"/>
                      <a:pt x="1795" y="1204"/>
                    </a:cubicBezTo>
                    <a:cubicBezTo>
                      <a:pt x="1799" y="1212"/>
                      <a:pt x="1810" y="1214"/>
                      <a:pt x="1817" y="1219"/>
                    </a:cubicBezTo>
                    <a:cubicBezTo>
                      <a:pt x="1823" y="1173"/>
                      <a:pt x="1831" y="1129"/>
                      <a:pt x="1847" y="1086"/>
                    </a:cubicBezTo>
                    <a:cubicBezTo>
                      <a:pt x="1844" y="993"/>
                      <a:pt x="1846" y="899"/>
                      <a:pt x="1839" y="806"/>
                    </a:cubicBezTo>
                    <a:cubicBezTo>
                      <a:pt x="1838" y="788"/>
                      <a:pt x="1818" y="777"/>
                      <a:pt x="1810" y="761"/>
                    </a:cubicBezTo>
                    <a:cubicBezTo>
                      <a:pt x="1774" y="687"/>
                      <a:pt x="1711" y="629"/>
                      <a:pt x="1684" y="555"/>
                    </a:cubicBezTo>
                    <a:cubicBezTo>
                      <a:pt x="1679" y="460"/>
                      <a:pt x="1704" y="429"/>
                      <a:pt x="1640" y="385"/>
                    </a:cubicBezTo>
                    <a:cubicBezTo>
                      <a:pt x="1631" y="360"/>
                      <a:pt x="1625" y="340"/>
                      <a:pt x="1610" y="318"/>
                    </a:cubicBezTo>
                    <a:cubicBezTo>
                      <a:pt x="1592" y="263"/>
                      <a:pt x="1602" y="220"/>
                      <a:pt x="1551" y="185"/>
                    </a:cubicBezTo>
                    <a:cubicBezTo>
                      <a:pt x="1523" y="144"/>
                      <a:pt x="1477" y="132"/>
                      <a:pt x="1448" y="89"/>
                    </a:cubicBezTo>
                    <a:cubicBezTo>
                      <a:pt x="1438" y="74"/>
                      <a:pt x="1428" y="60"/>
                      <a:pt x="1418" y="45"/>
                    </a:cubicBezTo>
                    <a:cubicBezTo>
                      <a:pt x="1413" y="38"/>
                      <a:pt x="1409" y="30"/>
                      <a:pt x="1404" y="23"/>
                    </a:cubicBezTo>
                    <a:cubicBezTo>
                      <a:pt x="1399" y="16"/>
                      <a:pt x="1380" y="0"/>
                      <a:pt x="1389" y="1"/>
                    </a:cubicBezTo>
                    <a:cubicBezTo>
                      <a:pt x="1411" y="3"/>
                      <a:pt x="1433" y="6"/>
                      <a:pt x="1455" y="8"/>
                    </a:cubicBezTo>
                    <a:cubicBezTo>
                      <a:pt x="1508" y="27"/>
                      <a:pt x="1470" y="68"/>
                      <a:pt x="1500" y="97"/>
                    </a:cubicBezTo>
                    <a:cubicBezTo>
                      <a:pt x="1528" y="124"/>
                      <a:pt x="1581" y="146"/>
                      <a:pt x="1618" y="156"/>
                    </a:cubicBezTo>
                    <a:cubicBezTo>
                      <a:pt x="1677" y="196"/>
                      <a:pt x="1611" y="161"/>
                      <a:pt x="1647" y="60"/>
                    </a:cubicBezTo>
                    <a:cubicBezTo>
                      <a:pt x="1649" y="56"/>
                      <a:pt x="1695" y="73"/>
                      <a:pt x="1699" y="75"/>
                    </a:cubicBezTo>
                    <a:cubicBezTo>
                      <a:pt x="1709" y="107"/>
                      <a:pt x="1714" y="113"/>
                      <a:pt x="1699" y="156"/>
                    </a:cubicBezTo>
                    <a:cubicBezTo>
                      <a:pt x="1693" y="173"/>
                      <a:pt x="1669" y="200"/>
                      <a:pt x="1669" y="200"/>
                    </a:cubicBezTo>
                    <a:cubicBezTo>
                      <a:pt x="1653" y="251"/>
                      <a:pt x="1647" y="249"/>
                      <a:pt x="1662" y="311"/>
                    </a:cubicBezTo>
                    <a:cubicBezTo>
                      <a:pt x="1668" y="336"/>
                      <a:pt x="1721" y="363"/>
                      <a:pt x="1721" y="363"/>
                    </a:cubicBezTo>
                    <a:cubicBezTo>
                      <a:pt x="1730" y="402"/>
                      <a:pt x="1731" y="442"/>
                      <a:pt x="1743" y="481"/>
                    </a:cubicBezTo>
                    <a:cubicBezTo>
                      <a:pt x="1752" y="548"/>
                      <a:pt x="1769" y="606"/>
                      <a:pt x="1839" y="628"/>
                    </a:cubicBezTo>
                    <a:cubicBezTo>
                      <a:pt x="1850" y="644"/>
                      <a:pt x="1867" y="656"/>
                      <a:pt x="1876" y="673"/>
                    </a:cubicBezTo>
                    <a:cubicBezTo>
                      <a:pt x="1881" y="683"/>
                      <a:pt x="1887" y="736"/>
                      <a:pt x="1891" y="747"/>
                    </a:cubicBezTo>
                    <a:cubicBezTo>
                      <a:pt x="1893" y="753"/>
                      <a:pt x="1927" y="797"/>
                      <a:pt x="1928" y="798"/>
                    </a:cubicBezTo>
                    <a:cubicBezTo>
                      <a:pt x="1937" y="827"/>
                      <a:pt x="1941" y="854"/>
                      <a:pt x="1957" y="880"/>
                    </a:cubicBezTo>
                    <a:cubicBezTo>
                      <a:pt x="1960" y="946"/>
                      <a:pt x="1958" y="1013"/>
                      <a:pt x="1965" y="1079"/>
                    </a:cubicBezTo>
                    <a:cubicBezTo>
                      <a:pt x="1967" y="1095"/>
                      <a:pt x="1980" y="1108"/>
                      <a:pt x="1987" y="1123"/>
                    </a:cubicBezTo>
                    <a:cubicBezTo>
                      <a:pt x="1991" y="1131"/>
                      <a:pt x="2002" y="1145"/>
                      <a:pt x="2002" y="1145"/>
                    </a:cubicBezTo>
                    <a:cubicBezTo>
                      <a:pt x="2033" y="1223"/>
                      <a:pt x="2064" y="1300"/>
                      <a:pt x="2094" y="1378"/>
                    </a:cubicBezTo>
                    <a:cubicBezTo>
                      <a:pt x="2113" y="1428"/>
                      <a:pt x="2125" y="1484"/>
                      <a:pt x="2172" y="1515"/>
                    </a:cubicBezTo>
                    <a:cubicBezTo>
                      <a:pt x="2178" y="1534"/>
                      <a:pt x="2183" y="1566"/>
                      <a:pt x="2201" y="1581"/>
                    </a:cubicBezTo>
                    <a:cubicBezTo>
                      <a:pt x="2214" y="1593"/>
                      <a:pt x="2245" y="1611"/>
                      <a:pt x="2245" y="1611"/>
                    </a:cubicBezTo>
                    <a:cubicBezTo>
                      <a:pt x="2297" y="1577"/>
                      <a:pt x="2337" y="1609"/>
                      <a:pt x="2386" y="1625"/>
                    </a:cubicBezTo>
                    <a:cubicBezTo>
                      <a:pt x="2418" y="1650"/>
                      <a:pt x="2435" y="1687"/>
                      <a:pt x="2474" y="1699"/>
                    </a:cubicBezTo>
                    <a:cubicBezTo>
                      <a:pt x="2512" y="1728"/>
                      <a:pt x="2551" y="1754"/>
                      <a:pt x="2585" y="1788"/>
                    </a:cubicBezTo>
                    <a:cubicBezTo>
                      <a:pt x="2597" y="1827"/>
                      <a:pt x="2588" y="1804"/>
                      <a:pt x="2622" y="1854"/>
                    </a:cubicBezTo>
                    <a:cubicBezTo>
                      <a:pt x="2627" y="1861"/>
                      <a:pt x="2637" y="1876"/>
                      <a:pt x="2637" y="1876"/>
                    </a:cubicBezTo>
                    <a:cubicBezTo>
                      <a:pt x="2648" y="1922"/>
                      <a:pt x="2652" y="1903"/>
                      <a:pt x="2688" y="1928"/>
                    </a:cubicBezTo>
                    <a:cubicBezTo>
                      <a:pt x="2709" y="1970"/>
                      <a:pt x="2737" y="2007"/>
                      <a:pt x="2762" y="2046"/>
                    </a:cubicBezTo>
                    <a:cubicBezTo>
                      <a:pt x="2768" y="2055"/>
                      <a:pt x="2770" y="2067"/>
                      <a:pt x="2777" y="2076"/>
                    </a:cubicBezTo>
                    <a:cubicBezTo>
                      <a:pt x="2783" y="2083"/>
                      <a:pt x="2793" y="2085"/>
                      <a:pt x="2799" y="2091"/>
                    </a:cubicBezTo>
                    <a:cubicBezTo>
                      <a:pt x="2808" y="2100"/>
                      <a:pt x="2814" y="2110"/>
                      <a:pt x="2821" y="2120"/>
                    </a:cubicBezTo>
                    <a:cubicBezTo>
                      <a:pt x="2853" y="2165"/>
                      <a:pt x="2878" y="2214"/>
                      <a:pt x="2917" y="2253"/>
                    </a:cubicBezTo>
                    <a:cubicBezTo>
                      <a:pt x="2926" y="2277"/>
                      <a:pt x="2939" y="2295"/>
                      <a:pt x="2947" y="2320"/>
                    </a:cubicBezTo>
                    <a:cubicBezTo>
                      <a:pt x="2949" y="2413"/>
                      <a:pt x="2950" y="2507"/>
                      <a:pt x="2954" y="2600"/>
                    </a:cubicBezTo>
                    <a:cubicBezTo>
                      <a:pt x="2955" y="2630"/>
                      <a:pt x="2963" y="2675"/>
                      <a:pt x="2976" y="2704"/>
                    </a:cubicBezTo>
                    <a:cubicBezTo>
                      <a:pt x="2985" y="2724"/>
                      <a:pt x="3006" y="2763"/>
                      <a:pt x="3006" y="2763"/>
                    </a:cubicBezTo>
                    <a:cubicBezTo>
                      <a:pt x="3011" y="2801"/>
                      <a:pt x="3020" y="2830"/>
                      <a:pt x="3028" y="2866"/>
                    </a:cubicBezTo>
                    <a:cubicBezTo>
                      <a:pt x="3031" y="3048"/>
                      <a:pt x="3031" y="3230"/>
                      <a:pt x="3036" y="3412"/>
                    </a:cubicBezTo>
                    <a:cubicBezTo>
                      <a:pt x="3037" y="3437"/>
                      <a:pt x="3059" y="3512"/>
                      <a:pt x="3072" y="3531"/>
                    </a:cubicBezTo>
                    <a:cubicBezTo>
                      <a:pt x="3082" y="3546"/>
                      <a:pt x="3102" y="3575"/>
                      <a:pt x="3102" y="3575"/>
                    </a:cubicBezTo>
                    <a:cubicBezTo>
                      <a:pt x="3116" y="3620"/>
                      <a:pt x="3127" y="3676"/>
                      <a:pt x="3154" y="3715"/>
                    </a:cubicBezTo>
                    <a:cubicBezTo>
                      <a:pt x="3164" y="3746"/>
                      <a:pt x="3180" y="3773"/>
                      <a:pt x="3191" y="3804"/>
                    </a:cubicBezTo>
                    <a:cubicBezTo>
                      <a:pt x="2950" y="3902"/>
                      <a:pt x="2220" y="4043"/>
                      <a:pt x="2393" y="3789"/>
                    </a:cubicBezTo>
                    <a:cubicBezTo>
                      <a:pt x="2384" y="3762"/>
                      <a:pt x="2386" y="3759"/>
                      <a:pt x="2386" y="378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9" name="Freeform 629">
                <a:extLst>
                  <a:ext uri="{FF2B5EF4-FFF2-40B4-BE49-F238E27FC236}">
                    <a16:creationId xmlns:a16="http://schemas.microsoft.com/office/drawing/2014/main" id="{7CF25FAC-A8D6-4BE6-BF68-268095D93057}"/>
                  </a:ext>
                </a:extLst>
              </p:cNvPr>
              <p:cNvSpPr>
                <a:spLocks/>
              </p:cNvSpPr>
              <p:nvPr/>
            </p:nvSpPr>
            <p:spPr bwMode="auto">
              <a:xfrm rot="2242494">
                <a:off x="2256" y="96"/>
                <a:ext cx="1713" cy="2171"/>
              </a:xfrm>
              <a:custGeom>
                <a:avLst/>
                <a:gdLst>
                  <a:gd name="T0" fmla="*/ 2496 w 3191"/>
                  <a:gd name="T1" fmla="*/ 3435 h 4043"/>
                  <a:gd name="T2" fmla="*/ 2430 w 3191"/>
                  <a:gd name="T3" fmla="*/ 2755 h 4043"/>
                  <a:gd name="T4" fmla="*/ 2356 w 3191"/>
                  <a:gd name="T5" fmla="*/ 2386 h 4043"/>
                  <a:gd name="T6" fmla="*/ 2172 w 3191"/>
                  <a:gd name="T7" fmla="*/ 2179 h 4043"/>
                  <a:gd name="T8" fmla="*/ 1898 w 3191"/>
                  <a:gd name="T9" fmla="*/ 2024 h 4043"/>
                  <a:gd name="T10" fmla="*/ 1640 w 3191"/>
                  <a:gd name="T11" fmla="*/ 1817 h 4043"/>
                  <a:gd name="T12" fmla="*/ 1404 w 3191"/>
                  <a:gd name="T13" fmla="*/ 1603 h 4043"/>
                  <a:gd name="T14" fmla="*/ 1005 w 3191"/>
                  <a:gd name="T15" fmla="*/ 1544 h 4043"/>
                  <a:gd name="T16" fmla="*/ 414 w 3191"/>
                  <a:gd name="T17" fmla="*/ 1574 h 4043"/>
                  <a:gd name="T18" fmla="*/ 311 w 3191"/>
                  <a:gd name="T19" fmla="*/ 1640 h 4043"/>
                  <a:gd name="T20" fmla="*/ 52 w 3191"/>
                  <a:gd name="T21" fmla="*/ 1780 h 4043"/>
                  <a:gd name="T22" fmla="*/ 259 w 3191"/>
                  <a:gd name="T23" fmla="*/ 1581 h 4043"/>
                  <a:gd name="T24" fmla="*/ 192 w 3191"/>
                  <a:gd name="T25" fmla="*/ 1485 h 4043"/>
                  <a:gd name="T26" fmla="*/ 355 w 3191"/>
                  <a:gd name="T27" fmla="*/ 1478 h 4043"/>
                  <a:gd name="T28" fmla="*/ 828 w 3191"/>
                  <a:gd name="T29" fmla="*/ 1456 h 4043"/>
                  <a:gd name="T30" fmla="*/ 872 w 3191"/>
                  <a:gd name="T31" fmla="*/ 1404 h 4043"/>
                  <a:gd name="T32" fmla="*/ 636 w 3191"/>
                  <a:gd name="T33" fmla="*/ 1293 h 4043"/>
                  <a:gd name="T34" fmla="*/ 325 w 3191"/>
                  <a:gd name="T35" fmla="*/ 1256 h 4043"/>
                  <a:gd name="T36" fmla="*/ 237 w 3191"/>
                  <a:gd name="T37" fmla="*/ 1293 h 4043"/>
                  <a:gd name="T38" fmla="*/ 119 w 3191"/>
                  <a:gd name="T39" fmla="*/ 1249 h 4043"/>
                  <a:gd name="T40" fmla="*/ 680 w 3191"/>
                  <a:gd name="T41" fmla="*/ 1219 h 4043"/>
                  <a:gd name="T42" fmla="*/ 761 w 3191"/>
                  <a:gd name="T43" fmla="*/ 1264 h 4043"/>
                  <a:gd name="T44" fmla="*/ 975 w 3191"/>
                  <a:gd name="T45" fmla="*/ 1360 h 4043"/>
                  <a:gd name="T46" fmla="*/ 1226 w 3191"/>
                  <a:gd name="T47" fmla="*/ 1264 h 4043"/>
                  <a:gd name="T48" fmla="*/ 931 w 3191"/>
                  <a:gd name="T49" fmla="*/ 983 h 4043"/>
                  <a:gd name="T50" fmla="*/ 798 w 3191"/>
                  <a:gd name="T51" fmla="*/ 584 h 4043"/>
                  <a:gd name="T52" fmla="*/ 842 w 3191"/>
                  <a:gd name="T53" fmla="*/ 532 h 4043"/>
                  <a:gd name="T54" fmla="*/ 1005 w 3191"/>
                  <a:gd name="T55" fmla="*/ 717 h 4043"/>
                  <a:gd name="T56" fmla="*/ 1042 w 3191"/>
                  <a:gd name="T57" fmla="*/ 902 h 4043"/>
                  <a:gd name="T58" fmla="*/ 1101 w 3191"/>
                  <a:gd name="T59" fmla="*/ 1005 h 4043"/>
                  <a:gd name="T60" fmla="*/ 1204 w 3191"/>
                  <a:gd name="T61" fmla="*/ 806 h 4043"/>
                  <a:gd name="T62" fmla="*/ 1271 w 3191"/>
                  <a:gd name="T63" fmla="*/ 894 h 4043"/>
                  <a:gd name="T64" fmla="*/ 1404 w 3191"/>
                  <a:gd name="T65" fmla="*/ 1345 h 4043"/>
                  <a:gd name="T66" fmla="*/ 1514 w 3191"/>
                  <a:gd name="T67" fmla="*/ 1463 h 4043"/>
                  <a:gd name="T68" fmla="*/ 1817 w 3191"/>
                  <a:gd name="T69" fmla="*/ 1566 h 4043"/>
                  <a:gd name="T70" fmla="*/ 1810 w 3191"/>
                  <a:gd name="T71" fmla="*/ 1382 h 4043"/>
                  <a:gd name="T72" fmla="*/ 1677 w 3191"/>
                  <a:gd name="T73" fmla="*/ 1094 h 4043"/>
                  <a:gd name="T74" fmla="*/ 1514 w 3191"/>
                  <a:gd name="T75" fmla="*/ 902 h 4043"/>
                  <a:gd name="T76" fmla="*/ 1404 w 3191"/>
                  <a:gd name="T77" fmla="*/ 636 h 4043"/>
                  <a:gd name="T78" fmla="*/ 1463 w 3191"/>
                  <a:gd name="T79" fmla="*/ 614 h 4043"/>
                  <a:gd name="T80" fmla="*/ 1559 w 3191"/>
                  <a:gd name="T81" fmla="*/ 688 h 4043"/>
                  <a:gd name="T82" fmla="*/ 1647 w 3191"/>
                  <a:gd name="T83" fmla="*/ 820 h 4043"/>
                  <a:gd name="T84" fmla="*/ 1773 w 3191"/>
                  <a:gd name="T85" fmla="*/ 1123 h 4043"/>
                  <a:gd name="T86" fmla="*/ 1817 w 3191"/>
                  <a:gd name="T87" fmla="*/ 1219 h 4043"/>
                  <a:gd name="T88" fmla="*/ 1810 w 3191"/>
                  <a:gd name="T89" fmla="*/ 761 h 4043"/>
                  <a:gd name="T90" fmla="*/ 1610 w 3191"/>
                  <a:gd name="T91" fmla="*/ 318 h 4043"/>
                  <a:gd name="T92" fmla="*/ 1418 w 3191"/>
                  <a:gd name="T93" fmla="*/ 45 h 4043"/>
                  <a:gd name="T94" fmla="*/ 1455 w 3191"/>
                  <a:gd name="T95" fmla="*/ 8 h 4043"/>
                  <a:gd name="T96" fmla="*/ 1647 w 3191"/>
                  <a:gd name="T97" fmla="*/ 60 h 4043"/>
                  <a:gd name="T98" fmla="*/ 1669 w 3191"/>
                  <a:gd name="T99" fmla="*/ 200 h 4043"/>
                  <a:gd name="T100" fmla="*/ 1743 w 3191"/>
                  <a:gd name="T101" fmla="*/ 481 h 4043"/>
                  <a:gd name="T102" fmla="*/ 1891 w 3191"/>
                  <a:gd name="T103" fmla="*/ 747 h 4043"/>
                  <a:gd name="T104" fmla="*/ 1965 w 3191"/>
                  <a:gd name="T105" fmla="*/ 1079 h 4043"/>
                  <a:gd name="T106" fmla="*/ 2094 w 3191"/>
                  <a:gd name="T107" fmla="*/ 1378 h 4043"/>
                  <a:gd name="T108" fmla="*/ 2245 w 3191"/>
                  <a:gd name="T109" fmla="*/ 1611 h 4043"/>
                  <a:gd name="T110" fmla="*/ 2585 w 3191"/>
                  <a:gd name="T111" fmla="*/ 1788 h 4043"/>
                  <a:gd name="T112" fmla="*/ 2688 w 3191"/>
                  <a:gd name="T113" fmla="*/ 1928 h 4043"/>
                  <a:gd name="T114" fmla="*/ 2799 w 3191"/>
                  <a:gd name="T115" fmla="*/ 2091 h 4043"/>
                  <a:gd name="T116" fmla="*/ 2947 w 3191"/>
                  <a:gd name="T117" fmla="*/ 2320 h 4043"/>
                  <a:gd name="T118" fmla="*/ 3006 w 3191"/>
                  <a:gd name="T119" fmla="*/ 2763 h 4043"/>
                  <a:gd name="T120" fmla="*/ 3072 w 3191"/>
                  <a:gd name="T121" fmla="*/ 3531 h 4043"/>
                  <a:gd name="T122" fmla="*/ 3191 w 3191"/>
                  <a:gd name="T123" fmla="*/ 3804 h 4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91" h="4043">
                    <a:moveTo>
                      <a:pt x="2386" y="3782"/>
                    </a:moveTo>
                    <a:cubicBezTo>
                      <a:pt x="2423" y="3725"/>
                      <a:pt x="2447" y="3669"/>
                      <a:pt x="2467" y="3604"/>
                    </a:cubicBezTo>
                    <a:cubicBezTo>
                      <a:pt x="2472" y="3517"/>
                      <a:pt x="2459" y="3493"/>
                      <a:pt x="2496" y="3435"/>
                    </a:cubicBezTo>
                    <a:cubicBezTo>
                      <a:pt x="2505" y="3379"/>
                      <a:pt x="2513" y="3329"/>
                      <a:pt x="2519" y="3272"/>
                    </a:cubicBezTo>
                    <a:cubicBezTo>
                      <a:pt x="2516" y="3144"/>
                      <a:pt x="2567" y="3000"/>
                      <a:pt x="2504" y="2888"/>
                    </a:cubicBezTo>
                    <a:cubicBezTo>
                      <a:pt x="2480" y="2846"/>
                      <a:pt x="2457" y="2795"/>
                      <a:pt x="2430" y="2755"/>
                    </a:cubicBezTo>
                    <a:cubicBezTo>
                      <a:pt x="2420" y="2740"/>
                      <a:pt x="2410" y="2726"/>
                      <a:pt x="2400" y="2711"/>
                    </a:cubicBezTo>
                    <a:cubicBezTo>
                      <a:pt x="2395" y="2704"/>
                      <a:pt x="2386" y="2689"/>
                      <a:pt x="2386" y="2689"/>
                    </a:cubicBezTo>
                    <a:cubicBezTo>
                      <a:pt x="2384" y="2639"/>
                      <a:pt x="2408" y="2463"/>
                      <a:pt x="2356" y="2386"/>
                    </a:cubicBezTo>
                    <a:cubicBezTo>
                      <a:pt x="2338" y="2331"/>
                      <a:pt x="2362" y="2399"/>
                      <a:pt x="2334" y="2342"/>
                    </a:cubicBezTo>
                    <a:cubicBezTo>
                      <a:pt x="2305" y="2285"/>
                      <a:pt x="2290" y="2230"/>
                      <a:pt x="2223" y="2209"/>
                    </a:cubicBezTo>
                    <a:cubicBezTo>
                      <a:pt x="2207" y="2198"/>
                      <a:pt x="2187" y="2192"/>
                      <a:pt x="2172" y="2179"/>
                    </a:cubicBezTo>
                    <a:cubicBezTo>
                      <a:pt x="2165" y="2173"/>
                      <a:pt x="2163" y="2163"/>
                      <a:pt x="2157" y="2157"/>
                    </a:cubicBezTo>
                    <a:cubicBezTo>
                      <a:pt x="2139" y="2139"/>
                      <a:pt x="2090" y="2105"/>
                      <a:pt x="2068" y="2098"/>
                    </a:cubicBezTo>
                    <a:cubicBezTo>
                      <a:pt x="2021" y="2051"/>
                      <a:pt x="1961" y="2041"/>
                      <a:pt x="1898" y="2024"/>
                    </a:cubicBezTo>
                    <a:cubicBezTo>
                      <a:pt x="1827" y="1976"/>
                      <a:pt x="1939" y="2048"/>
                      <a:pt x="1839" y="2002"/>
                    </a:cubicBezTo>
                    <a:cubicBezTo>
                      <a:pt x="1789" y="1979"/>
                      <a:pt x="1750" y="1936"/>
                      <a:pt x="1706" y="1906"/>
                    </a:cubicBezTo>
                    <a:cubicBezTo>
                      <a:pt x="1686" y="1874"/>
                      <a:pt x="1661" y="1849"/>
                      <a:pt x="1640" y="1817"/>
                    </a:cubicBezTo>
                    <a:cubicBezTo>
                      <a:pt x="1635" y="1810"/>
                      <a:pt x="1625" y="1795"/>
                      <a:pt x="1625" y="1795"/>
                    </a:cubicBezTo>
                    <a:cubicBezTo>
                      <a:pt x="1614" y="1759"/>
                      <a:pt x="1601" y="1734"/>
                      <a:pt x="1566" y="1721"/>
                    </a:cubicBezTo>
                    <a:cubicBezTo>
                      <a:pt x="1520" y="1653"/>
                      <a:pt x="1481" y="1631"/>
                      <a:pt x="1404" y="1603"/>
                    </a:cubicBezTo>
                    <a:cubicBezTo>
                      <a:pt x="1372" y="1572"/>
                      <a:pt x="1336" y="1536"/>
                      <a:pt x="1293" y="1522"/>
                    </a:cubicBezTo>
                    <a:cubicBezTo>
                      <a:pt x="1250" y="1493"/>
                      <a:pt x="1240" y="1501"/>
                      <a:pt x="1182" y="1507"/>
                    </a:cubicBezTo>
                    <a:cubicBezTo>
                      <a:pt x="1119" y="1524"/>
                      <a:pt x="1072" y="1538"/>
                      <a:pt x="1005" y="1544"/>
                    </a:cubicBezTo>
                    <a:cubicBezTo>
                      <a:pt x="741" y="1528"/>
                      <a:pt x="842" y="1539"/>
                      <a:pt x="702" y="1522"/>
                    </a:cubicBezTo>
                    <a:cubicBezTo>
                      <a:pt x="668" y="1524"/>
                      <a:pt x="633" y="1525"/>
                      <a:pt x="599" y="1529"/>
                    </a:cubicBezTo>
                    <a:cubicBezTo>
                      <a:pt x="537" y="1536"/>
                      <a:pt x="476" y="1563"/>
                      <a:pt x="414" y="1574"/>
                    </a:cubicBezTo>
                    <a:cubicBezTo>
                      <a:pt x="399" y="1584"/>
                      <a:pt x="380" y="1588"/>
                      <a:pt x="370" y="1603"/>
                    </a:cubicBezTo>
                    <a:cubicBezTo>
                      <a:pt x="365" y="1610"/>
                      <a:pt x="362" y="1619"/>
                      <a:pt x="355" y="1625"/>
                    </a:cubicBezTo>
                    <a:cubicBezTo>
                      <a:pt x="352" y="1627"/>
                      <a:pt x="314" y="1639"/>
                      <a:pt x="311" y="1640"/>
                    </a:cubicBezTo>
                    <a:cubicBezTo>
                      <a:pt x="271" y="1666"/>
                      <a:pt x="239" y="1681"/>
                      <a:pt x="200" y="1714"/>
                    </a:cubicBezTo>
                    <a:cubicBezTo>
                      <a:pt x="164" y="1744"/>
                      <a:pt x="160" y="1769"/>
                      <a:pt x="111" y="1780"/>
                    </a:cubicBezTo>
                    <a:cubicBezTo>
                      <a:pt x="78" y="1803"/>
                      <a:pt x="76" y="1817"/>
                      <a:pt x="52" y="1780"/>
                    </a:cubicBezTo>
                    <a:cubicBezTo>
                      <a:pt x="63" y="1751"/>
                      <a:pt x="74" y="1739"/>
                      <a:pt x="104" y="1729"/>
                    </a:cubicBezTo>
                    <a:cubicBezTo>
                      <a:pt x="121" y="1704"/>
                      <a:pt x="134" y="1694"/>
                      <a:pt x="163" y="1684"/>
                    </a:cubicBezTo>
                    <a:cubicBezTo>
                      <a:pt x="187" y="1649"/>
                      <a:pt x="224" y="1605"/>
                      <a:pt x="259" y="1581"/>
                    </a:cubicBezTo>
                    <a:cubicBezTo>
                      <a:pt x="270" y="1547"/>
                      <a:pt x="275" y="1534"/>
                      <a:pt x="237" y="1522"/>
                    </a:cubicBezTo>
                    <a:cubicBezTo>
                      <a:pt x="202" y="1534"/>
                      <a:pt x="169" y="1551"/>
                      <a:pt x="133" y="1559"/>
                    </a:cubicBezTo>
                    <a:cubicBezTo>
                      <a:pt x="68" y="1538"/>
                      <a:pt x="166" y="1491"/>
                      <a:pt x="192" y="1485"/>
                    </a:cubicBezTo>
                    <a:cubicBezTo>
                      <a:pt x="160" y="1463"/>
                      <a:pt x="119" y="1453"/>
                      <a:pt x="82" y="1441"/>
                    </a:cubicBezTo>
                    <a:cubicBezTo>
                      <a:pt x="0" y="1385"/>
                      <a:pt x="60" y="1405"/>
                      <a:pt x="156" y="1411"/>
                    </a:cubicBezTo>
                    <a:cubicBezTo>
                      <a:pt x="222" y="1435"/>
                      <a:pt x="287" y="1460"/>
                      <a:pt x="355" y="1478"/>
                    </a:cubicBezTo>
                    <a:cubicBezTo>
                      <a:pt x="416" y="1471"/>
                      <a:pt x="448" y="1484"/>
                      <a:pt x="429" y="1426"/>
                    </a:cubicBezTo>
                    <a:cubicBezTo>
                      <a:pt x="471" y="1413"/>
                      <a:pt x="478" y="1446"/>
                      <a:pt x="517" y="1448"/>
                    </a:cubicBezTo>
                    <a:cubicBezTo>
                      <a:pt x="621" y="1453"/>
                      <a:pt x="724" y="1453"/>
                      <a:pt x="828" y="1456"/>
                    </a:cubicBezTo>
                    <a:cubicBezTo>
                      <a:pt x="881" y="1473"/>
                      <a:pt x="867" y="1484"/>
                      <a:pt x="879" y="1448"/>
                    </a:cubicBezTo>
                    <a:cubicBezTo>
                      <a:pt x="882" y="1441"/>
                      <a:pt x="884" y="1433"/>
                      <a:pt x="887" y="1426"/>
                    </a:cubicBezTo>
                    <a:cubicBezTo>
                      <a:pt x="882" y="1419"/>
                      <a:pt x="879" y="1410"/>
                      <a:pt x="872" y="1404"/>
                    </a:cubicBezTo>
                    <a:cubicBezTo>
                      <a:pt x="859" y="1392"/>
                      <a:pt x="828" y="1374"/>
                      <a:pt x="828" y="1374"/>
                    </a:cubicBezTo>
                    <a:cubicBezTo>
                      <a:pt x="797" y="1329"/>
                      <a:pt x="761" y="1342"/>
                      <a:pt x="702" y="1337"/>
                    </a:cubicBezTo>
                    <a:cubicBezTo>
                      <a:pt x="673" y="1328"/>
                      <a:pt x="663" y="1306"/>
                      <a:pt x="636" y="1293"/>
                    </a:cubicBezTo>
                    <a:cubicBezTo>
                      <a:pt x="614" y="1282"/>
                      <a:pt x="561" y="1280"/>
                      <a:pt x="547" y="1278"/>
                    </a:cubicBezTo>
                    <a:cubicBezTo>
                      <a:pt x="517" y="1273"/>
                      <a:pt x="493" y="1263"/>
                      <a:pt x="466" y="1249"/>
                    </a:cubicBezTo>
                    <a:cubicBezTo>
                      <a:pt x="403" y="1258"/>
                      <a:pt x="392" y="1264"/>
                      <a:pt x="325" y="1256"/>
                    </a:cubicBezTo>
                    <a:cubicBezTo>
                      <a:pt x="308" y="1259"/>
                      <a:pt x="290" y="1257"/>
                      <a:pt x="274" y="1264"/>
                    </a:cubicBezTo>
                    <a:cubicBezTo>
                      <a:pt x="266" y="1268"/>
                      <a:pt x="266" y="1281"/>
                      <a:pt x="259" y="1286"/>
                    </a:cubicBezTo>
                    <a:cubicBezTo>
                      <a:pt x="253" y="1291"/>
                      <a:pt x="244" y="1291"/>
                      <a:pt x="237" y="1293"/>
                    </a:cubicBezTo>
                    <a:cubicBezTo>
                      <a:pt x="185" y="1291"/>
                      <a:pt x="133" y="1295"/>
                      <a:pt x="82" y="1286"/>
                    </a:cubicBezTo>
                    <a:cubicBezTo>
                      <a:pt x="74" y="1285"/>
                      <a:pt x="71" y="1271"/>
                      <a:pt x="74" y="1264"/>
                    </a:cubicBezTo>
                    <a:cubicBezTo>
                      <a:pt x="75" y="1262"/>
                      <a:pt x="118" y="1249"/>
                      <a:pt x="119" y="1249"/>
                    </a:cubicBezTo>
                    <a:cubicBezTo>
                      <a:pt x="158" y="1245"/>
                      <a:pt x="198" y="1244"/>
                      <a:pt x="237" y="1241"/>
                    </a:cubicBezTo>
                    <a:cubicBezTo>
                      <a:pt x="274" y="1232"/>
                      <a:pt x="308" y="1234"/>
                      <a:pt x="340" y="1212"/>
                    </a:cubicBezTo>
                    <a:cubicBezTo>
                      <a:pt x="483" y="1217"/>
                      <a:pt x="550" y="1228"/>
                      <a:pt x="680" y="1219"/>
                    </a:cubicBezTo>
                    <a:cubicBezTo>
                      <a:pt x="646" y="1169"/>
                      <a:pt x="633" y="1180"/>
                      <a:pt x="672" y="1168"/>
                    </a:cubicBezTo>
                    <a:cubicBezTo>
                      <a:pt x="687" y="1173"/>
                      <a:pt x="712" y="1167"/>
                      <a:pt x="717" y="1182"/>
                    </a:cubicBezTo>
                    <a:cubicBezTo>
                      <a:pt x="724" y="1203"/>
                      <a:pt x="729" y="1257"/>
                      <a:pt x="761" y="1264"/>
                    </a:cubicBezTo>
                    <a:cubicBezTo>
                      <a:pt x="788" y="1270"/>
                      <a:pt x="815" y="1269"/>
                      <a:pt x="842" y="1271"/>
                    </a:cubicBezTo>
                    <a:cubicBezTo>
                      <a:pt x="891" y="1287"/>
                      <a:pt x="839" y="1265"/>
                      <a:pt x="879" y="1300"/>
                    </a:cubicBezTo>
                    <a:cubicBezTo>
                      <a:pt x="901" y="1319"/>
                      <a:pt x="948" y="1348"/>
                      <a:pt x="975" y="1360"/>
                    </a:cubicBezTo>
                    <a:cubicBezTo>
                      <a:pt x="1043" y="1389"/>
                      <a:pt x="1116" y="1379"/>
                      <a:pt x="1189" y="1382"/>
                    </a:cubicBezTo>
                    <a:cubicBezTo>
                      <a:pt x="1229" y="1394"/>
                      <a:pt x="1227" y="1425"/>
                      <a:pt x="1241" y="1382"/>
                    </a:cubicBezTo>
                    <a:cubicBezTo>
                      <a:pt x="1238" y="1342"/>
                      <a:pt x="1251" y="1295"/>
                      <a:pt x="1226" y="1264"/>
                    </a:cubicBezTo>
                    <a:cubicBezTo>
                      <a:pt x="1192" y="1222"/>
                      <a:pt x="1133" y="1198"/>
                      <a:pt x="1093" y="1160"/>
                    </a:cubicBezTo>
                    <a:cubicBezTo>
                      <a:pt x="1078" y="1113"/>
                      <a:pt x="1041" y="1094"/>
                      <a:pt x="1005" y="1064"/>
                    </a:cubicBezTo>
                    <a:cubicBezTo>
                      <a:pt x="975" y="1039"/>
                      <a:pt x="963" y="1005"/>
                      <a:pt x="931" y="983"/>
                    </a:cubicBezTo>
                    <a:cubicBezTo>
                      <a:pt x="912" y="955"/>
                      <a:pt x="895" y="946"/>
                      <a:pt x="864" y="931"/>
                    </a:cubicBezTo>
                    <a:cubicBezTo>
                      <a:pt x="835" y="886"/>
                      <a:pt x="842" y="841"/>
                      <a:pt x="850" y="791"/>
                    </a:cubicBezTo>
                    <a:cubicBezTo>
                      <a:pt x="845" y="708"/>
                      <a:pt x="868" y="632"/>
                      <a:pt x="798" y="584"/>
                    </a:cubicBezTo>
                    <a:cubicBezTo>
                      <a:pt x="782" y="560"/>
                      <a:pt x="763" y="546"/>
                      <a:pt x="754" y="518"/>
                    </a:cubicBezTo>
                    <a:cubicBezTo>
                      <a:pt x="785" y="507"/>
                      <a:pt x="767" y="508"/>
                      <a:pt x="798" y="518"/>
                    </a:cubicBezTo>
                    <a:cubicBezTo>
                      <a:pt x="813" y="523"/>
                      <a:pt x="842" y="532"/>
                      <a:pt x="842" y="532"/>
                    </a:cubicBezTo>
                    <a:cubicBezTo>
                      <a:pt x="873" y="553"/>
                      <a:pt x="889" y="587"/>
                      <a:pt x="916" y="614"/>
                    </a:cubicBezTo>
                    <a:cubicBezTo>
                      <a:pt x="931" y="656"/>
                      <a:pt x="894" y="748"/>
                      <a:pt x="953" y="710"/>
                    </a:cubicBezTo>
                    <a:cubicBezTo>
                      <a:pt x="970" y="712"/>
                      <a:pt x="989" y="710"/>
                      <a:pt x="1005" y="717"/>
                    </a:cubicBezTo>
                    <a:cubicBezTo>
                      <a:pt x="1062" y="742"/>
                      <a:pt x="969" y="778"/>
                      <a:pt x="953" y="784"/>
                    </a:cubicBezTo>
                    <a:cubicBezTo>
                      <a:pt x="958" y="845"/>
                      <a:pt x="944" y="878"/>
                      <a:pt x="990" y="909"/>
                    </a:cubicBezTo>
                    <a:cubicBezTo>
                      <a:pt x="1007" y="907"/>
                      <a:pt x="1030" y="915"/>
                      <a:pt x="1042" y="902"/>
                    </a:cubicBezTo>
                    <a:cubicBezTo>
                      <a:pt x="1055" y="887"/>
                      <a:pt x="1042" y="861"/>
                      <a:pt x="1049" y="843"/>
                    </a:cubicBezTo>
                    <a:cubicBezTo>
                      <a:pt x="1052" y="835"/>
                      <a:pt x="1064" y="833"/>
                      <a:pt x="1071" y="828"/>
                    </a:cubicBezTo>
                    <a:cubicBezTo>
                      <a:pt x="1148" y="852"/>
                      <a:pt x="1087" y="826"/>
                      <a:pt x="1101" y="1005"/>
                    </a:cubicBezTo>
                    <a:cubicBezTo>
                      <a:pt x="1105" y="1057"/>
                      <a:pt x="1145" y="1063"/>
                      <a:pt x="1182" y="1086"/>
                    </a:cubicBezTo>
                    <a:cubicBezTo>
                      <a:pt x="1279" y="1055"/>
                      <a:pt x="1238" y="869"/>
                      <a:pt x="1167" y="820"/>
                    </a:cubicBezTo>
                    <a:cubicBezTo>
                      <a:pt x="1152" y="773"/>
                      <a:pt x="1180" y="790"/>
                      <a:pt x="1204" y="806"/>
                    </a:cubicBezTo>
                    <a:cubicBezTo>
                      <a:pt x="1224" y="836"/>
                      <a:pt x="1225" y="855"/>
                      <a:pt x="1263" y="843"/>
                    </a:cubicBezTo>
                    <a:cubicBezTo>
                      <a:pt x="1291" y="814"/>
                      <a:pt x="1298" y="811"/>
                      <a:pt x="1337" y="820"/>
                    </a:cubicBezTo>
                    <a:cubicBezTo>
                      <a:pt x="1285" y="855"/>
                      <a:pt x="1300" y="848"/>
                      <a:pt x="1271" y="894"/>
                    </a:cubicBezTo>
                    <a:cubicBezTo>
                      <a:pt x="1275" y="997"/>
                      <a:pt x="1248" y="1218"/>
                      <a:pt x="1359" y="1293"/>
                    </a:cubicBezTo>
                    <a:cubicBezTo>
                      <a:pt x="1376" y="1341"/>
                      <a:pt x="1353" y="1294"/>
                      <a:pt x="1389" y="1323"/>
                    </a:cubicBezTo>
                    <a:cubicBezTo>
                      <a:pt x="1396" y="1329"/>
                      <a:pt x="1398" y="1339"/>
                      <a:pt x="1404" y="1345"/>
                    </a:cubicBezTo>
                    <a:cubicBezTo>
                      <a:pt x="1410" y="1351"/>
                      <a:pt x="1419" y="1355"/>
                      <a:pt x="1426" y="1360"/>
                    </a:cubicBezTo>
                    <a:cubicBezTo>
                      <a:pt x="1437" y="1393"/>
                      <a:pt x="1475" y="1416"/>
                      <a:pt x="1500" y="1441"/>
                    </a:cubicBezTo>
                    <a:cubicBezTo>
                      <a:pt x="1506" y="1447"/>
                      <a:pt x="1507" y="1458"/>
                      <a:pt x="1514" y="1463"/>
                    </a:cubicBezTo>
                    <a:cubicBezTo>
                      <a:pt x="1529" y="1473"/>
                      <a:pt x="1549" y="1472"/>
                      <a:pt x="1566" y="1478"/>
                    </a:cubicBezTo>
                    <a:cubicBezTo>
                      <a:pt x="1610" y="1522"/>
                      <a:pt x="1650" y="1524"/>
                      <a:pt x="1714" y="1529"/>
                    </a:cubicBezTo>
                    <a:cubicBezTo>
                      <a:pt x="1750" y="1542"/>
                      <a:pt x="1780" y="1559"/>
                      <a:pt x="1817" y="1566"/>
                    </a:cubicBezTo>
                    <a:cubicBezTo>
                      <a:pt x="1832" y="1564"/>
                      <a:pt x="1856" y="1573"/>
                      <a:pt x="1861" y="1559"/>
                    </a:cubicBezTo>
                    <a:cubicBezTo>
                      <a:pt x="1872" y="1531"/>
                      <a:pt x="1858" y="1500"/>
                      <a:pt x="1854" y="1470"/>
                    </a:cubicBezTo>
                    <a:cubicBezTo>
                      <a:pt x="1850" y="1440"/>
                      <a:pt x="1823" y="1409"/>
                      <a:pt x="1810" y="1382"/>
                    </a:cubicBezTo>
                    <a:cubicBezTo>
                      <a:pt x="1779" y="1319"/>
                      <a:pt x="1796" y="1294"/>
                      <a:pt x="1728" y="1249"/>
                    </a:cubicBezTo>
                    <a:cubicBezTo>
                      <a:pt x="1718" y="1234"/>
                      <a:pt x="1701" y="1222"/>
                      <a:pt x="1699" y="1204"/>
                    </a:cubicBezTo>
                    <a:cubicBezTo>
                      <a:pt x="1697" y="1185"/>
                      <a:pt x="1695" y="1117"/>
                      <a:pt x="1677" y="1094"/>
                    </a:cubicBezTo>
                    <a:cubicBezTo>
                      <a:pt x="1664" y="1077"/>
                      <a:pt x="1647" y="1064"/>
                      <a:pt x="1632" y="1049"/>
                    </a:cubicBezTo>
                    <a:cubicBezTo>
                      <a:pt x="1543" y="960"/>
                      <a:pt x="1645" y="1034"/>
                      <a:pt x="1581" y="990"/>
                    </a:cubicBezTo>
                    <a:cubicBezTo>
                      <a:pt x="1559" y="958"/>
                      <a:pt x="1535" y="933"/>
                      <a:pt x="1514" y="902"/>
                    </a:cubicBezTo>
                    <a:cubicBezTo>
                      <a:pt x="1493" y="836"/>
                      <a:pt x="1498" y="873"/>
                      <a:pt x="1507" y="791"/>
                    </a:cubicBezTo>
                    <a:cubicBezTo>
                      <a:pt x="1501" y="732"/>
                      <a:pt x="1508" y="717"/>
                      <a:pt x="1463" y="688"/>
                    </a:cubicBezTo>
                    <a:cubicBezTo>
                      <a:pt x="1438" y="650"/>
                      <a:pt x="1456" y="670"/>
                      <a:pt x="1404" y="636"/>
                    </a:cubicBezTo>
                    <a:cubicBezTo>
                      <a:pt x="1395" y="630"/>
                      <a:pt x="1388" y="622"/>
                      <a:pt x="1381" y="614"/>
                    </a:cubicBezTo>
                    <a:cubicBezTo>
                      <a:pt x="1375" y="607"/>
                      <a:pt x="1359" y="596"/>
                      <a:pt x="1367" y="592"/>
                    </a:cubicBezTo>
                    <a:cubicBezTo>
                      <a:pt x="1382" y="584"/>
                      <a:pt x="1445" y="609"/>
                      <a:pt x="1463" y="614"/>
                    </a:cubicBezTo>
                    <a:cubicBezTo>
                      <a:pt x="1470" y="619"/>
                      <a:pt x="1480" y="621"/>
                      <a:pt x="1485" y="628"/>
                    </a:cubicBezTo>
                    <a:cubicBezTo>
                      <a:pt x="1490" y="634"/>
                      <a:pt x="1486" y="645"/>
                      <a:pt x="1492" y="651"/>
                    </a:cubicBezTo>
                    <a:cubicBezTo>
                      <a:pt x="1516" y="675"/>
                      <a:pt x="1532" y="679"/>
                      <a:pt x="1559" y="688"/>
                    </a:cubicBezTo>
                    <a:cubicBezTo>
                      <a:pt x="1578" y="749"/>
                      <a:pt x="1571" y="717"/>
                      <a:pt x="1581" y="784"/>
                    </a:cubicBezTo>
                    <a:cubicBezTo>
                      <a:pt x="1584" y="783"/>
                      <a:pt x="1646" y="766"/>
                      <a:pt x="1655" y="784"/>
                    </a:cubicBezTo>
                    <a:cubicBezTo>
                      <a:pt x="1660" y="795"/>
                      <a:pt x="1650" y="808"/>
                      <a:pt x="1647" y="820"/>
                    </a:cubicBezTo>
                    <a:cubicBezTo>
                      <a:pt x="1650" y="864"/>
                      <a:pt x="1626" y="964"/>
                      <a:pt x="1684" y="983"/>
                    </a:cubicBezTo>
                    <a:cubicBezTo>
                      <a:pt x="1703" y="1035"/>
                      <a:pt x="1694" y="1045"/>
                      <a:pt x="1743" y="1079"/>
                    </a:cubicBezTo>
                    <a:cubicBezTo>
                      <a:pt x="1753" y="1094"/>
                      <a:pt x="1767" y="1106"/>
                      <a:pt x="1773" y="1123"/>
                    </a:cubicBezTo>
                    <a:cubicBezTo>
                      <a:pt x="1778" y="1138"/>
                      <a:pt x="1783" y="1153"/>
                      <a:pt x="1788" y="1168"/>
                    </a:cubicBezTo>
                    <a:cubicBezTo>
                      <a:pt x="1792" y="1180"/>
                      <a:pt x="1789" y="1193"/>
                      <a:pt x="1795" y="1204"/>
                    </a:cubicBezTo>
                    <a:cubicBezTo>
                      <a:pt x="1799" y="1212"/>
                      <a:pt x="1810" y="1214"/>
                      <a:pt x="1817" y="1219"/>
                    </a:cubicBezTo>
                    <a:cubicBezTo>
                      <a:pt x="1823" y="1173"/>
                      <a:pt x="1831" y="1129"/>
                      <a:pt x="1847" y="1086"/>
                    </a:cubicBezTo>
                    <a:cubicBezTo>
                      <a:pt x="1844" y="993"/>
                      <a:pt x="1846" y="899"/>
                      <a:pt x="1839" y="806"/>
                    </a:cubicBezTo>
                    <a:cubicBezTo>
                      <a:pt x="1838" y="788"/>
                      <a:pt x="1818" y="777"/>
                      <a:pt x="1810" y="761"/>
                    </a:cubicBezTo>
                    <a:cubicBezTo>
                      <a:pt x="1774" y="687"/>
                      <a:pt x="1711" y="629"/>
                      <a:pt x="1684" y="555"/>
                    </a:cubicBezTo>
                    <a:cubicBezTo>
                      <a:pt x="1679" y="460"/>
                      <a:pt x="1704" y="429"/>
                      <a:pt x="1640" y="385"/>
                    </a:cubicBezTo>
                    <a:cubicBezTo>
                      <a:pt x="1631" y="360"/>
                      <a:pt x="1625" y="340"/>
                      <a:pt x="1610" y="318"/>
                    </a:cubicBezTo>
                    <a:cubicBezTo>
                      <a:pt x="1592" y="263"/>
                      <a:pt x="1602" y="220"/>
                      <a:pt x="1551" y="185"/>
                    </a:cubicBezTo>
                    <a:cubicBezTo>
                      <a:pt x="1523" y="144"/>
                      <a:pt x="1477" y="132"/>
                      <a:pt x="1448" y="89"/>
                    </a:cubicBezTo>
                    <a:cubicBezTo>
                      <a:pt x="1438" y="74"/>
                      <a:pt x="1428" y="60"/>
                      <a:pt x="1418" y="45"/>
                    </a:cubicBezTo>
                    <a:cubicBezTo>
                      <a:pt x="1413" y="38"/>
                      <a:pt x="1409" y="30"/>
                      <a:pt x="1404" y="23"/>
                    </a:cubicBezTo>
                    <a:cubicBezTo>
                      <a:pt x="1399" y="16"/>
                      <a:pt x="1380" y="0"/>
                      <a:pt x="1389" y="1"/>
                    </a:cubicBezTo>
                    <a:cubicBezTo>
                      <a:pt x="1411" y="3"/>
                      <a:pt x="1433" y="6"/>
                      <a:pt x="1455" y="8"/>
                    </a:cubicBezTo>
                    <a:cubicBezTo>
                      <a:pt x="1508" y="27"/>
                      <a:pt x="1470" y="68"/>
                      <a:pt x="1500" y="97"/>
                    </a:cubicBezTo>
                    <a:cubicBezTo>
                      <a:pt x="1528" y="124"/>
                      <a:pt x="1581" y="146"/>
                      <a:pt x="1618" y="156"/>
                    </a:cubicBezTo>
                    <a:cubicBezTo>
                      <a:pt x="1677" y="196"/>
                      <a:pt x="1611" y="161"/>
                      <a:pt x="1647" y="60"/>
                    </a:cubicBezTo>
                    <a:cubicBezTo>
                      <a:pt x="1649" y="56"/>
                      <a:pt x="1695" y="73"/>
                      <a:pt x="1699" y="75"/>
                    </a:cubicBezTo>
                    <a:cubicBezTo>
                      <a:pt x="1709" y="107"/>
                      <a:pt x="1714" y="113"/>
                      <a:pt x="1699" y="156"/>
                    </a:cubicBezTo>
                    <a:cubicBezTo>
                      <a:pt x="1693" y="173"/>
                      <a:pt x="1669" y="200"/>
                      <a:pt x="1669" y="200"/>
                    </a:cubicBezTo>
                    <a:cubicBezTo>
                      <a:pt x="1653" y="251"/>
                      <a:pt x="1647" y="249"/>
                      <a:pt x="1662" y="311"/>
                    </a:cubicBezTo>
                    <a:cubicBezTo>
                      <a:pt x="1668" y="336"/>
                      <a:pt x="1721" y="363"/>
                      <a:pt x="1721" y="363"/>
                    </a:cubicBezTo>
                    <a:cubicBezTo>
                      <a:pt x="1730" y="402"/>
                      <a:pt x="1731" y="442"/>
                      <a:pt x="1743" y="481"/>
                    </a:cubicBezTo>
                    <a:cubicBezTo>
                      <a:pt x="1752" y="548"/>
                      <a:pt x="1769" y="606"/>
                      <a:pt x="1839" y="628"/>
                    </a:cubicBezTo>
                    <a:cubicBezTo>
                      <a:pt x="1850" y="644"/>
                      <a:pt x="1867" y="656"/>
                      <a:pt x="1876" y="673"/>
                    </a:cubicBezTo>
                    <a:cubicBezTo>
                      <a:pt x="1881" y="683"/>
                      <a:pt x="1887" y="736"/>
                      <a:pt x="1891" y="747"/>
                    </a:cubicBezTo>
                    <a:cubicBezTo>
                      <a:pt x="1893" y="753"/>
                      <a:pt x="1927" y="797"/>
                      <a:pt x="1928" y="798"/>
                    </a:cubicBezTo>
                    <a:cubicBezTo>
                      <a:pt x="1937" y="827"/>
                      <a:pt x="1941" y="854"/>
                      <a:pt x="1957" y="880"/>
                    </a:cubicBezTo>
                    <a:cubicBezTo>
                      <a:pt x="1960" y="946"/>
                      <a:pt x="1958" y="1013"/>
                      <a:pt x="1965" y="1079"/>
                    </a:cubicBezTo>
                    <a:cubicBezTo>
                      <a:pt x="1967" y="1095"/>
                      <a:pt x="1980" y="1108"/>
                      <a:pt x="1987" y="1123"/>
                    </a:cubicBezTo>
                    <a:cubicBezTo>
                      <a:pt x="1991" y="1131"/>
                      <a:pt x="2002" y="1145"/>
                      <a:pt x="2002" y="1145"/>
                    </a:cubicBezTo>
                    <a:cubicBezTo>
                      <a:pt x="2033" y="1223"/>
                      <a:pt x="2064" y="1300"/>
                      <a:pt x="2094" y="1378"/>
                    </a:cubicBezTo>
                    <a:cubicBezTo>
                      <a:pt x="2113" y="1428"/>
                      <a:pt x="2125" y="1484"/>
                      <a:pt x="2172" y="1515"/>
                    </a:cubicBezTo>
                    <a:cubicBezTo>
                      <a:pt x="2178" y="1534"/>
                      <a:pt x="2183" y="1566"/>
                      <a:pt x="2201" y="1581"/>
                    </a:cubicBezTo>
                    <a:cubicBezTo>
                      <a:pt x="2214" y="1593"/>
                      <a:pt x="2245" y="1611"/>
                      <a:pt x="2245" y="1611"/>
                    </a:cubicBezTo>
                    <a:cubicBezTo>
                      <a:pt x="2297" y="1577"/>
                      <a:pt x="2337" y="1609"/>
                      <a:pt x="2386" y="1625"/>
                    </a:cubicBezTo>
                    <a:cubicBezTo>
                      <a:pt x="2418" y="1650"/>
                      <a:pt x="2435" y="1687"/>
                      <a:pt x="2474" y="1699"/>
                    </a:cubicBezTo>
                    <a:cubicBezTo>
                      <a:pt x="2512" y="1728"/>
                      <a:pt x="2551" y="1754"/>
                      <a:pt x="2585" y="1788"/>
                    </a:cubicBezTo>
                    <a:cubicBezTo>
                      <a:pt x="2597" y="1827"/>
                      <a:pt x="2588" y="1804"/>
                      <a:pt x="2622" y="1854"/>
                    </a:cubicBezTo>
                    <a:cubicBezTo>
                      <a:pt x="2627" y="1861"/>
                      <a:pt x="2637" y="1876"/>
                      <a:pt x="2637" y="1876"/>
                    </a:cubicBezTo>
                    <a:cubicBezTo>
                      <a:pt x="2648" y="1922"/>
                      <a:pt x="2652" y="1903"/>
                      <a:pt x="2688" y="1928"/>
                    </a:cubicBezTo>
                    <a:cubicBezTo>
                      <a:pt x="2709" y="1970"/>
                      <a:pt x="2737" y="2007"/>
                      <a:pt x="2762" y="2046"/>
                    </a:cubicBezTo>
                    <a:cubicBezTo>
                      <a:pt x="2768" y="2055"/>
                      <a:pt x="2770" y="2067"/>
                      <a:pt x="2777" y="2076"/>
                    </a:cubicBezTo>
                    <a:cubicBezTo>
                      <a:pt x="2783" y="2083"/>
                      <a:pt x="2793" y="2085"/>
                      <a:pt x="2799" y="2091"/>
                    </a:cubicBezTo>
                    <a:cubicBezTo>
                      <a:pt x="2808" y="2100"/>
                      <a:pt x="2814" y="2110"/>
                      <a:pt x="2821" y="2120"/>
                    </a:cubicBezTo>
                    <a:cubicBezTo>
                      <a:pt x="2853" y="2165"/>
                      <a:pt x="2878" y="2214"/>
                      <a:pt x="2917" y="2253"/>
                    </a:cubicBezTo>
                    <a:cubicBezTo>
                      <a:pt x="2926" y="2277"/>
                      <a:pt x="2939" y="2295"/>
                      <a:pt x="2947" y="2320"/>
                    </a:cubicBezTo>
                    <a:cubicBezTo>
                      <a:pt x="2949" y="2413"/>
                      <a:pt x="2950" y="2507"/>
                      <a:pt x="2954" y="2600"/>
                    </a:cubicBezTo>
                    <a:cubicBezTo>
                      <a:pt x="2955" y="2630"/>
                      <a:pt x="2963" y="2675"/>
                      <a:pt x="2976" y="2704"/>
                    </a:cubicBezTo>
                    <a:cubicBezTo>
                      <a:pt x="2985" y="2724"/>
                      <a:pt x="3006" y="2763"/>
                      <a:pt x="3006" y="2763"/>
                    </a:cubicBezTo>
                    <a:cubicBezTo>
                      <a:pt x="3011" y="2801"/>
                      <a:pt x="3020" y="2830"/>
                      <a:pt x="3028" y="2866"/>
                    </a:cubicBezTo>
                    <a:cubicBezTo>
                      <a:pt x="3031" y="3048"/>
                      <a:pt x="3031" y="3230"/>
                      <a:pt x="3036" y="3412"/>
                    </a:cubicBezTo>
                    <a:cubicBezTo>
                      <a:pt x="3037" y="3437"/>
                      <a:pt x="3059" y="3512"/>
                      <a:pt x="3072" y="3531"/>
                    </a:cubicBezTo>
                    <a:cubicBezTo>
                      <a:pt x="3082" y="3546"/>
                      <a:pt x="3102" y="3575"/>
                      <a:pt x="3102" y="3575"/>
                    </a:cubicBezTo>
                    <a:cubicBezTo>
                      <a:pt x="3116" y="3620"/>
                      <a:pt x="3127" y="3676"/>
                      <a:pt x="3154" y="3715"/>
                    </a:cubicBezTo>
                    <a:cubicBezTo>
                      <a:pt x="3164" y="3746"/>
                      <a:pt x="3180" y="3773"/>
                      <a:pt x="3191" y="3804"/>
                    </a:cubicBezTo>
                    <a:cubicBezTo>
                      <a:pt x="2950" y="3902"/>
                      <a:pt x="2220" y="4043"/>
                      <a:pt x="2393" y="3789"/>
                    </a:cubicBezTo>
                    <a:cubicBezTo>
                      <a:pt x="2384" y="3762"/>
                      <a:pt x="2386" y="3759"/>
                      <a:pt x="2386" y="378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50" name="Freeform 630">
                <a:extLst>
                  <a:ext uri="{FF2B5EF4-FFF2-40B4-BE49-F238E27FC236}">
                    <a16:creationId xmlns:a16="http://schemas.microsoft.com/office/drawing/2014/main" id="{6EFA4F4D-1FC3-4530-8696-60D82E51E1FA}"/>
                  </a:ext>
                </a:extLst>
              </p:cNvPr>
              <p:cNvSpPr>
                <a:spLocks/>
              </p:cNvSpPr>
              <p:nvPr/>
            </p:nvSpPr>
            <p:spPr bwMode="auto">
              <a:xfrm rot="-572316">
                <a:off x="3013" y="1950"/>
                <a:ext cx="443" cy="470"/>
              </a:xfrm>
              <a:custGeom>
                <a:avLst/>
                <a:gdLst>
                  <a:gd name="T0" fmla="*/ 443 w 443"/>
                  <a:gd name="T1" fmla="*/ 0 h 470"/>
                  <a:gd name="T2" fmla="*/ 376 w 443"/>
                  <a:gd name="T3" fmla="*/ 110 h 470"/>
                  <a:gd name="T4" fmla="*/ 354 w 443"/>
                  <a:gd name="T5" fmla="*/ 184 h 470"/>
                  <a:gd name="T6" fmla="*/ 361 w 443"/>
                  <a:gd name="T7" fmla="*/ 420 h 470"/>
                  <a:gd name="T8" fmla="*/ 376 w 443"/>
                  <a:gd name="T9" fmla="*/ 465 h 470"/>
                  <a:gd name="T10" fmla="*/ 310 w 443"/>
                  <a:gd name="T11" fmla="*/ 443 h 470"/>
                  <a:gd name="T12" fmla="*/ 243 w 443"/>
                  <a:gd name="T13" fmla="*/ 398 h 470"/>
                  <a:gd name="T14" fmla="*/ 199 w 443"/>
                  <a:gd name="T15" fmla="*/ 369 h 470"/>
                  <a:gd name="T16" fmla="*/ 118 w 443"/>
                  <a:gd name="T17" fmla="*/ 317 h 470"/>
                  <a:gd name="T18" fmla="*/ 0 w 443"/>
                  <a:gd name="T19" fmla="*/ 228 h 470"/>
                  <a:gd name="T20" fmla="*/ 51 w 443"/>
                  <a:gd name="T21" fmla="*/ 177 h 470"/>
                  <a:gd name="T22" fmla="*/ 199 w 443"/>
                  <a:gd name="T23" fmla="*/ 96 h 470"/>
                  <a:gd name="T24" fmla="*/ 273 w 443"/>
                  <a:gd name="T25" fmla="*/ 44 h 470"/>
                  <a:gd name="T26" fmla="*/ 443 w 443"/>
                  <a:gd name="T27" fmla="*/ 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3" h="470">
                    <a:moveTo>
                      <a:pt x="443" y="0"/>
                    </a:moveTo>
                    <a:cubicBezTo>
                      <a:pt x="423" y="38"/>
                      <a:pt x="402" y="76"/>
                      <a:pt x="376" y="110"/>
                    </a:cubicBezTo>
                    <a:cubicBezTo>
                      <a:pt x="370" y="136"/>
                      <a:pt x="362" y="159"/>
                      <a:pt x="354" y="184"/>
                    </a:cubicBezTo>
                    <a:cubicBezTo>
                      <a:pt x="356" y="263"/>
                      <a:pt x="355" y="342"/>
                      <a:pt x="361" y="420"/>
                    </a:cubicBezTo>
                    <a:cubicBezTo>
                      <a:pt x="362" y="436"/>
                      <a:pt x="391" y="470"/>
                      <a:pt x="376" y="465"/>
                    </a:cubicBezTo>
                    <a:cubicBezTo>
                      <a:pt x="354" y="457"/>
                      <a:pt x="310" y="443"/>
                      <a:pt x="310" y="443"/>
                    </a:cubicBezTo>
                    <a:cubicBezTo>
                      <a:pt x="288" y="420"/>
                      <a:pt x="273" y="409"/>
                      <a:pt x="243" y="398"/>
                    </a:cubicBezTo>
                    <a:cubicBezTo>
                      <a:pt x="192" y="347"/>
                      <a:pt x="248" y="396"/>
                      <a:pt x="199" y="369"/>
                    </a:cubicBezTo>
                    <a:cubicBezTo>
                      <a:pt x="165" y="350"/>
                      <a:pt x="157" y="326"/>
                      <a:pt x="118" y="317"/>
                    </a:cubicBezTo>
                    <a:cubicBezTo>
                      <a:pt x="83" y="282"/>
                      <a:pt x="41" y="256"/>
                      <a:pt x="0" y="228"/>
                    </a:cubicBezTo>
                    <a:cubicBezTo>
                      <a:pt x="17" y="211"/>
                      <a:pt x="30" y="188"/>
                      <a:pt x="51" y="177"/>
                    </a:cubicBezTo>
                    <a:cubicBezTo>
                      <a:pt x="98" y="153"/>
                      <a:pt x="149" y="112"/>
                      <a:pt x="199" y="96"/>
                    </a:cubicBezTo>
                    <a:cubicBezTo>
                      <a:pt x="224" y="79"/>
                      <a:pt x="244" y="52"/>
                      <a:pt x="273" y="44"/>
                    </a:cubicBezTo>
                    <a:cubicBezTo>
                      <a:pt x="329" y="28"/>
                      <a:pt x="386" y="15"/>
                      <a:pt x="44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51" name="Freeform 631">
                <a:extLst>
                  <a:ext uri="{FF2B5EF4-FFF2-40B4-BE49-F238E27FC236}">
                    <a16:creationId xmlns:a16="http://schemas.microsoft.com/office/drawing/2014/main" id="{427DD068-B660-40F0-AE8C-0D89FF2A7141}"/>
                  </a:ext>
                </a:extLst>
              </p:cNvPr>
              <p:cNvSpPr>
                <a:spLocks/>
              </p:cNvSpPr>
              <p:nvPr/>
            </p:nvSpPr>
            <p:spPr bwMode="auto">
              <a:xfrm rot="13890991">
                <a:off x="1038" y="1554"/>
                <a:ext cx="221" cy="474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52" name="Freeform 632">
                <a:extLst>
                  <a:ext uri="{FF2B5EF4-FFF2-40B4-BE49-F238E27FC236}">
                    <a16:creationId xmlns:a16="http://schemas.microsoft.com/office/drawing/2014/main" id="{5A752B83-58C9-4784-9D04-CBC686831E34}"/>
                  </a:ext>
                </a:extLst>
              </p:cNvPr>
              <p:cNvSpPr>
                <a:spLocks/>
              </p:cNvSpPr>
              <p:nvPr/>
            </p:nvSpPr>
            <p:spPr bwMode="auto">
              <a:xfrm rot="20509567" flipH="1">
                <a:off x="2879" y="1728"/>
                <a:ext cx="183" cy="202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2643" name="Group 723">
            <a:extLst>
              <a:ext uri="{FF2B5EF4-FFF2-40B4-BE49-F238E27FC236}">
                <a16:creationId xmlns:a16="http://schemas.microsoft.com/office/drawing/2014/main" id="{C49EA63C-8E8D-47D5-9DEA-1543BB927CBB}"/>
              </a:ext>
            </a:extLst>
          </p:cNvPr>
          <p:cNvGrpSpPr>
            <a:grpSpLocks/>
          </p:cNvGrpSpPr>
          <p:nvPr/>
        </p:nvGrpSpPr>
        <p:grpSpPr bwMode="auto">
          <a:xfrm rot="-22114232">
            <a:off x="9144000" y="1628775"/>
            <a:ext cx="5256213" cy="6156325"/>
            <a:chOff x="-2336" y="-627"/>
            <a:chExt cx="1936" cy="1928"/>
          </a:xfrm>
        </p:grpSpPr>
        <p:sp>
          <p:nvSpPr>
            <p:cNvPr id="82644" name="Freeform 724">
              <a:extLst>
                <a:ext uri="{FF2B5EF4-FFF2-40B4-BE49-F238E27FC236}">
                  <a16:creationId xmlns:a16="http://schemas.microsoft.com/office/drawing/2014/main" id="{D804230F-85F3-44D7-B830-2EADE234CF92}"/>
                </a:ext>
              </a:extLst>
            </p:cNvPr>
            <p:cNvSpPr>
              <a:spLocks/>
            </p:cNvSpPr>
            <p:nvPr/>
          </p:nvSpPr>
          <p:spPr bwMode="auto">
            <a:xfrm rot="-827420">
              <a:off x="-1473" y="-362"/>
              <a:ext cx="37" cy="79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45" name="Freeform 725">
              <a:extLst>
                <a:ext uri="{FF2B5EF4-FFF2-40B4-BE49-F238E27FC236}">
                  <a16:creationId xmlns:a16="http://schemas.microsoft.com/office/drawing/2014/main" id="{BE41FE4E-339E-4FD4-AE3E-6B5B756B4878}"/>
                </a:ext>
              </a:extLst>
            </p:cNvPr>
            <p:cNvSpPr>
              <a:spLocks/>
            </p:cNvSpPr>
            <p:nvPr/>
          </p:nvSpPr>
          <p:spPr bwMode="auto">
            <a:xfrm rot="2686806">
              <a:off x="-788" y="277"/>
              <a:ext cx="45" cy="97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46" name="Freeform 726">
              <a:extLst>
                <a:ext uri="{FF2B5EF4-FFF2-40B4-BE49-F238E27FC236}">
                  <a16:creationId xmlns:a16="http://schemas.microsoft.com/office/drawing/2014/main" id="{255EA31F-7121-4AE5-9E64-3FE2164A82FE}"/>
                </a:ext>
              </a:extLst>
            </p:cNvPr>
            <p:cNvSpPr>
              <a:spLocks/>
            </p:cNvSpPr>
            <p:nvPr/>
          </p:nvSpPr>
          <p:spPr bwMode="auto">
            <a:xfrm rot="-1360764">
              <a:off x="-942" y="-211"/>
              <a:ext cx="39" cy="120"/>
            </a:xfrm>
            <a:custGeom>
              <a:avLst/>
              <a:gdLst>
                <a:gd name="T0" fmla="*/ 332 w 524"/>
                <a:gd name="T1" fmla="*/ 1504 h 1580"/>
                <a:gd name="T2" fmla="*/ 362 w 524"/>
                <a:gd name="T3" fmla="*/ 1438 h 1580"/>
                <a:gd name="T4" fmla="*/ 362 w 524"/>
                <a:gd name="T5" fmla="*/ 1194 h 1580"/>
                <a:gd name="T6" fmla="*/ 332 w 524"/>
                <a:gd name="T7" fmla="*/ 1172 h 1580"/>
                <a:gd name="T8" fmla="*/ 295 w 524"/>
                <a:gd name="T9" fmla="*/ 1142 h 1580"/>
                <a:gd name="T10" fmla="*/ 251 w 524"/>
                <a:gd name="T11" fmla="*/ 1076 h 1580"/>
                <a:gd name="T12" fmla="*/ 236 w 524"/>
                <a:gd name="T13" fmla="*/ 1054 h 1580"/>
                <a:gd name="T14" fmla="*/ 221 w 524"/>
                <a:gd name="T15" fmla="*/ 1032 h 1580"/>
                <a:gd name="T16" fmla="*/ 110 w 524"/>
                <a:gd name="T17" fmla="*/ 884 h 1580"/>
                <a:gd name="T18" fmla="*/ 74 w 524"/>
                <a:gd name="T19" fmla="*/ 847 h 1580"/>
                <a:gd name="T20" fmla="*/ 0 w 524"/>
                <a:gd name="T21" fmla="*/ 751 h 1580"/>
                <a:gd name="T22" fmla="*/ 74 w 524"/>
                <a:gd name="T23" fmla="*/ 751 h 1580"/>
                <a:gd name="T24" fmla="*/ 96 w 524"/>
                <a:gd name="T25" fmla="*/ 766 h 1580"/>
                <a:gd name="T26" fmla="*/ 140 w 524"/>
                <a:gd name="T27" fmla="*/ 780 h 1580"/>
                <a:gd name="T28" fmla="*/ 206 w 524"/>
                <a:gd name="T29" fmla="*/ 817 h 1580"/>
                <a:gd name="T30" fmla="*/ 295 w 524"/>
                <a:gd name="T31" fmla="*/ 869 h 1580"/>
                <a:gd name="T32" fmla="*/ 288 w 524"/>
                <a:gd name="T33" fmla="*/ 817 h 1580"/>
                <a:gd name="T34" fmla="*/ 258 w 524"/>
                <a:gd name="T35" fmla="*/ 773 h 1580"/>
                <a:gd name="T36" fmla="*/ 206 w 524"/>
                <a:gd name="T37" fmla="*/ 692 h 1580"/>
                <a:gd name="T38" fmla="*/ 273 w 524"/>
                <a:gd name="T39" fmla="*/ 670 h 1580"/>
                <a:gd name="T40" fmla="*/ 325 w 524"/>
                <a:gd name="T41" fmla="*/ 788 h 1580"/>
                <a:gd name="T42" fmla="*/ 362 w 524"/>
                <a:gd name="T43" fmla="*/ 795 h 1580"/>
                <a:gd name="T44" fmla="*/ 369 w 524"/>
                <a:gd name="T45" fmla="*/ 744 h 1580"/>
                <a:gd name="T46" fmla="*/ 362 w 524"/>
                <a:gd name="T47" fmla="*/ 559 h 1580"/>
                <a:gd name="T48" fmla="*/ 325 w 524"/>
                <a:gd name="T49" fmla="*/ 463 h 1580"/>
                <a:gd name="T50" fmla="*/ 280 w 524"/>
                <a:gd name="T51" fmla="*/ 360 h 1580"/>
                <a:gd name="T52" fmla="*/ 273 w 524"/>
                <a:gd name="T53" fmla="*/ 323 h 1580"/>
                <a:gd name="T54" fmla="*/ 258 w 524"/>
                <a:gd name="T55" fmla="*/ 293 h 1580"/>
                <a:gd name="T56" fmla="*/ 214 w 524"/>
                <a:gd name="T57" fmla="*/ 138 h 1580"/>
                <a:gd name="T58" fmla="*/ 199 w 524"/>
                <a:gd name="T59" fmla="*/ 79 h 1580"/>
                <a:gd name="T60" fmla="*/ 170 w 524"/>
                <a:gd name="T61" fmla="*/ 35 h 1580"/>
                <a:gd name="T62" fmla="*/ 177 w 524"/>
                <a:gd name="T63" fmla="*/ 5 h 1580"/>
                <a:gd name="T64" fmla="*/ 236 w 524"/>
                <a:gd name="T65" fmla="*/ 20 h 1580"/>
                <a:gd name="T66" fmla="*/ 266 w 524"/>
                <a:gd name="T67" fmla="*/ 101 h 1580"/>
                <a:gd name="T68" fmla="*/ 288 w 524"/>
                <a:gd name="T69" fmla="*/ 145 h 1580"/>
                <a:gd name="T70" fmla="*/ 332 w 524"/>
                <a:gd name="T71" fmla="*/ 72 h 1580"/>
                <a:gd name="T72" fmla="*/ 339 w 524"/>
                <a:gd name="T73" fmla="*/ 27 h 1580"/>
                <a:gd name="T74" fmla="*/ 406 w 524"/>
                <a:gd name="T75" fmla="*/ 49 h 1580"/>
                <a:gd name="T76" fmla="*/ 398 w 524"/>
                <a:gd name="T77" fmla="*/ 123 h 1580"/>
                <a:gd name="T78" fmla="*/ 369 w 524"/>
                <a:gd name="T79" fmla="*/ 168 h 1580"/>
                <a:gd name="T80" fmla="*/ 354 w 524"/>
                <a:gd name="T81" fmla="*/ 219 h 1580"/>
                <a:gd name="T82" fmla="*/ 391 w 524"/>
                <a:gd name="T83" fmla="*/ 382 h 1580"/>
                <a:gd name="T84" fmla="*/ 428 w 524"/>
                <a:gd name="T85" fmla="*/ 448 h 1580"/>
                <a:gd name="T86" fmla="*/ 450 w 524"/>
                <a:gd name="T87" fmla="*/ 522 h 1580"/>
                <a:gd name="T88" fmla="*/ 369 w 524"/>
                <a:gd name="T89" fmla="*/ 950 h 1580"/>
                <a:gd name="T90" fmla="*/ 472 w 524"/>
                <a:gd name="T91" fmla="*/ 1150 h 1580"/>
                <a:gd name="T92" fmla="*/ 509 w 524"/>
                <a:gd name="T93" fmla="*/ 1489 h 1580"/>
                <a:gd name="T94" fmla="*/ 421 w 524"/>
                <a:gd name="T95" fmla="*/ 1541 h 1580"/>
                <a:gd name="T96" fmla="*/ 332 w 524"/>
                <a:gd name="T97" fmla="*/ 1504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4" h="1580">
                  <a:moveTo>
                    <a:pt x="332" y="1504"/>
                  </a:moveTo>
                  <a:cubicBezTo>
                    <a:pt x="340" y="1479"/>
                    <a:pt x="347" y="1460"/>
                    <a:pt x="362" y="1438"/>
                  </a:cubicBezTo>
                  <a:cubicBezTo>
                    <a:pt x="384" y="1366"/>
                    <a:pt x="411" y="1253"/>
                    <a:pt x="362" y="1194"/>
                  </a:cubicBezTo>
                  <a:cubicBezTo>
                    <a:pt x="354" y="1185"/>
                    <a:pt x="341" y="1181"/>
                    <a:pt x="332" y="1172"/>
                  </a:cubicBezTo>
                  <a:cubicBezTo>
                    <a:pt x="297" y="1138"/>
                    <a:pt x="339" y="1158"/>
                    <a:pt x="295" y="1142"/>
                  </a:cubicBezTo>
                  <a:cubicBezTo>
                    <a:pt x="261" y="1091"/>
                    <a:pt x="276" y="1113"/>
                    <a:pt x="251" y="1076"/>
                  </a:cubicBezTo>
                  <a:cubicBezTo>
                    <a:pt x="246" y="1069"/>
                    <a:pt x="241" y="1061"/>
                    <a:pt x="236" y="1054"/>
                  </a:cubicBezTo>
                  <a:cubicBezTo>
                    <a:pt x="231" y="1047"/>
                    <a:pt x="221" y="1032"/>
                    <a:pt x="221" y="1032"/>
                  </a:cubicBezTo>
                  <a:cubicBezTo>
                    <a:pt x="205" y="978"/>
                    <a:pt x="168" y="902"/>
                    <a:pt x="110" y="884"/>
                  </a:cubicBezTo>
                  <a:cubicBezTo>
                    <a:pt x="75" y="830"/>
                    <a:pt x="119" y="892"/>
                    <a:pt x="74" y="847"/>
                  </a:cubicBezTo>
                  <a:cubicBezTo>
                    <a:pt x="46" y="819"/>
                    <a:pt x="24" y="783"/>
                    <a:pt x="0" y="751"/>
                  </a:cubicBezTo>
                  <a:cubicBezTo>
                    <a:pt x="33" y="728"/>
                    <a:pt x="35" y="742"/>
                    <a:pt x="74" y="751"/>
                  </a:cubicBezTo>
                  <a:cubicBezTo>
                    <a:pt x="81" y="756"/>
                    <a:pt x="88" y="762"/>
                    <a:pt x="96" y="766"/>
                  </a:cubicBezTo>
                  <a:cubicBezTo>
                    <a:pt x="110" y="772"/>
                    <a:pt x="140" y="780"/>
                    <a:pt x="140" y="780"/>
                  </a:cubicBezTo>
                  <a:cubicBezTo>
                    <a:pt x="190" y="814"/>
                    <a:pt x="167" y="805"/>
                    <a:pt x="206" y="817"/>
                  </a:cubicBezTo>
                  <a:cubicBezTo>
                    <a:pt x="236" y="856"/>
                    <a:pt x="251" y="855"/>
                    <a:pt x="295" y="869"/>
                  </a:cubicBezTo>
                  <a:cubicBezTo>
                    <a:pt x="293" y="852"/>
                    <a:pt x="294" y="833"/>
                    <a:pt x="288" y="817"/>
                  </a:cubicBezTo>
                  <a:cubicBezTo>
                    <a:pt x="282" y="800"/>
                    <a:pt x="258" y="773"/>
                    <a:pt x="258" y="773"/>
                  </a:cubicBezTo>
                  <a:cubicBezTo>
                    <a:pt x="248" y="741"/>
                    <a:pt x="234" y="710"/>
                    <a:pt x="206" y="692"/>
                  </a:cubicBezTo>
                  <a:cubicBezTo>
                    <a:pt x="187" y="633"/>
                    <a:pt x="244" y="659"/>
                    <a:pt x="273" y="670"/>
                  </a:cubicBezTo>
                  <a:cubicBezTo>
                    <a:pt x="293" y="709"/>
                    <a:pt x="300" y="751"/>
                    <a:pt x="325" y="788"/>
                  </a:cubicBezTo>
                  <a:cubicBezTo>
                    <a:pt x="329" y="800"/>
                    <a:pt x="335" y="844"/>
                    <a:pt x="362" y="795"/>
                  </a:cubicBezTo>
                  <a:cubicBezTo>
                    <a:pt x="370" y="780"/>
                    <a:pt x="367" y="761"/>
                    <a:pt x="369" y="744"/>
                  </a:cubicBezTo>
                  <a:cubicBezTo>
                    <a:pt x="367" y="682"/>
                    <a:pt x="366" y="621"/>
                    <a:pt x="362" y="559"/>
                  </a:cubicBezTo>
                  <a:cubicBezTo>
                    <a:pt x="360" y="526"/>
                    <a:pt x="339" y="492"/>
                    <a:pt x="325" y="463"/>
                  </a:cubicBezTo>
                  <a:cubicBezTo>
                    <a:pt x="307" y="426"/>
                    <a:pt x="306" y="394"/>
                    <a:pt x="280" y="360"/>
                  </a:cubicBezTo>
                  <a:cubicBezTo>
                    <a:pt x="278" y="348"/>
                    <a:pt x="277" y="335"/>
                    <a:pt x="273" y="323"/>
                  </a:cubicBezTo>
                  <a:cubicBezTo>
                    <a:pt x="270" y="312"/>
                    <a:pt x="261" y="304"/>
                    <a:pt x="258" y="293"/>
                  </a:cubicBezTo>
                  <a:cubicBezTo>
                    <a:pt x="242" y="240"/>
                    <a:pt x="234" y="190"/>
                    <a:pt x="214" y="138"/>
                  </a:cubicBezTo>
                  <a:cubicBezTo>
                    <a:pt x="207" y="119"/>
                    <a:pt x="208" y="97"/>
                    <a:pt x="199" y="79"/>
                  </a:cubicBezTo>
                  <a:cubicBezTo>
                    <a:pt x="191" y="63"/>
                    <a:pt x="170" y="35"/>
                    <a:pt x="170" y="35"/>
                  </a:cubicBezTo>
                  <a:cubicBezTo>
                    <a:pt x="172" y="25"/>
                    <a:pt x="168" y="10"/>
                    <a:pt x="177" y="5"/>
                  </a:cubicBezTo>
                  <a:cubicBezTo>
                    <a:pt x="186" y="0"/>
                    <a:pt x="225" y="16"/>
                    <a:pt x="236" y="20"/>
                  </a:cubicBezTo>
                  <a:cubicBezTo>
                    <a:pt x="245" y="50"/>
                    <a:pt x="248" y="75"/>
                    <a:pt x="266" y="101"/>
                  </a:cubicBezTo>
                  <a:cubicBezTo>
                    <a:pt x="267" y="103"/>
                    <a:pt x="279" y="149"/>
                    <a:pt x="288" y="145"/>
                  </a:cubicBezTo>
                  <a:cubicBezTo>
                    <a:pt x="298" y="140"/>
                    <a:pt x="324" y="87"/>
                    <a:pt x="332" y="72"/>
                  </a:cubicBezTo>
                  <a:cubicBezTo>
                    <a:pt x="334" y="57"/>
                    <a:pt x="327" y="37"/>
                    <a:pt x="339" y="27"/>
                  </a:cubicBezTo>
                  <a:cubicBezTo>
                    <a:pt x="348" y="19"/>
                    <a:pt x="398" y="45"/>
                    <a:pt x="406" y="49"/>
                  </a:cubicBezTo>
                  <a:cubicBezTo>
                    <a:pt x="427" y="81"/>
                    <a:pt x="419" y="93"/>
                    <a:pt x="398" y="123"/>
                  </a:cubicBezTo>
                  <a:cubicBezTo>
                    <a:pt x="378" y="207"/>
                    <a:pt x="409" y="108"/>
                    <a:pt x="369" y="168"/>
                  </a:cubicBezTo>
                  <a:cubicBezTo>
                    <a:pt x="359" y="183"/>
                    <a:pt x="360" y="202"/>
                    <a:pt x="354" y="219"/>
                  </a:cubicBezTo>
                  <a:cubicBezTo>
                    <a:pt x="368" y="273"/>
                    <a:pt x="377" y="328"/>
                    <a:pt x="391" y="382"/>
                  </a:cubicBezTo>
                  <a:cubicBezTo>
                    <a:pt x="398" y="406"/>
                    <a:pt x="428" y="448"/>
                    <a:pt x="428" y="448"/>
                  </a:cubicBezTo>
                  <a:cubicBezTo>
                    <a:pt x="436" y="473"/>
                    <a:pt x="444" y="496"/>
                    <a:pt x="450" y="522"/>
                  </a:cubicBezTo>
                  <a:cubicBezTo>
                    <a:pt x="445" y="799"/>
                    <a:pt x="524" y="852"/>
                    <a:pt x="369" y="950"/>
                  </a:cubicBezTo>
                  <a:cubicBezTo>
                    <a:pt x="341" y="1037"/>
                    <a:pt x="431" y="1085"/>
                    <a:pt x="472" y="1150"/>
                  </a:cubicBezTo>
                  <a:cubicBezTo>
                    <a:pt x="477" y="1264"/>
                    <a:pt x="474" y="1380"/>
                    <a:pt x="509" y="1489"/>
                  </a:cubicBezTo>
                  <a:cubicBezTo>
                    <a:pt x="485" y="1514"/>
                    <a:pt x="454" y="1530"/>
                    <a:pt x="421" y="1541"/>
                  </a:cubicBezTo>
                  <a:cubicBezTo>
                    <a:pt x="362" y="1580"/>
                    <a:pt x="348" y="1555"/>
                    <a:pt x="332" y="1504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47" name="Freeform 727">
              <a:extLst>
                <a:ext uri="{FF2B5EF4-FFF2-40B4-BE49-F238E27FC236}">
                  <a16:creationId xmlns:a16="http://schemas.microsoft.com/office/drawing/2014/main" id="{34D5A82E-7386-42BC-8E7A-15E97DD241C9}"/>
                </a:ext>
              </a:extLst>
            </p:cNvPr>
            <p:cNvSpPr>
              <a:spLocks/>
            </p:cNvSpPr>
            <p:nvPr/>
          </p:nvSpPr>
          <p:spPr bwMode="auto">
            <a:xfrm rot="-1129011">
              <a:off x="-1087" y="-627"/>
              <a:ext cx="99" cy="96"/>
            </a:xfrm>
            <a:custGeom>
              <a:avLst/>
              <a:gdLst>
                <a:gd name="T0" fmla="*/ 717 w 1308"/>
                <a:gd name="T1" fmla="*/ 930 h 1266"/>
                <a:gd name="T2" fmla="*/ 665 w 1308"/>
                <a:gd name="T3" fmla="*/ 841 h 1266"/>
                <a:gd name="T4" fmla="*/ 584 w 1308"/>
                <a:gd name="T5" fmla="*/ 671 h 1266"/>
                <a:gd name="T6" fmla="*/ 480 w 1308"/>
                <a:gd name="T7" fmla="*/ 494 h 1266"/>
                <a:gd name="T8" fmla="*/ 355 w 1308"/>
                <a:gd name="T9" fmla="*/ 420 h 1266"/>
                <a:gd name="T10" fmla="*/ 170 w 1308"/>
                <a:gd name="T11" fmla="*/ 324 h 1266"/>
                <a:gd name="T12" fmla="*/ 104 w 1308"/>
                <a:gd name="T13" fmla="*/ 191 h 1266"/>
                <a:gd name="T14" fmla="*/ 45 w 1308"/>
                <a:gd name="T15" fmla="*/ 140 h 1266"/>
                <a:gd name="T16" fmla="*/ 119 w 1308"/>
                <a:gd name="T17" fmla="*/ 140 h 1266"/>
                <a:gd name="T18" fmla="*/ 200 w 1308"/>
                <a:gd name="T19" fmla="*/ 191 h 1266"/>
                <a:gd name="T20" fmla="*/ 229 w 1308"/>
                <a:gd name="T21" fmla="*/ 147 h 1266"/>
                <a:gd name="T22" fmla="*/ 318 w 1308"/>
                <a:gd name="T23" fmla="*/ 228 h 1266"/>
                <a:gd name="T24" fmla="*/ 288 w 1308"/>
                <a:gd name="T25" fmla="*/ 265 h 1266"/>
                <a:gd name="T26" fmla="*/ 517 w 1308"/>
                <a:gd name="T27" fmla="*/ 413 h 1266"/>
                <a:gd name="T28" fmla="*/ 584 w 1308"/>
                <a:gd name="T29" fmla="*/ 442 h 1266"/>
                <a:gd name="T30" fmla="*/ 532 w 1308"/>
                <a:gd name="T31" fmla="*/ 250 h 1266"/>
                <a:gd name="T32" fmla="*/ 665 w 1308"/>
                <a:gd name="T33" fmla="*/ 287 h 1266"/>
                <a:gd name="T34" fmla="*/ 680 w 1308"/>
                <a:gd name="T35" fmla="*/ 620 h 1266"/>
                <a:gd name="T36" fmla="*/ 724 w 1308"/>
                <a:gd name="T37" fmla="*/ 686 h 1266"/>
                <a:gd name="T38" fmla="*/ 805 w 1308"/>
                <a:gd name="T39" fmla="*/ 841 h 1266"/>
                <a:gd name="T40" fmla="*/ 820 w 1308"/>
                <a:gd name="T41" fmla="*/ 922 h 1266"/>
                <a:gd name="T42" fmla="*/ 894 w 1308"/>
                <a:gd name="T43" fmla="*/ 428 h 1266"/>
                <a:gd name="T44" fmla="*/ 820 w 1308"/>
                <a:gd name="T45" fmla="*/ 317 h 1266"/>
                <a:gd name="T46" fmla="*/ 702 w 1308"/>
                <a:gd name="T47" fmla="*/ 29 h 1266"/>
                <a:gd name="T48" fmla="*/ 709 w 1308"/>
                <a:gd name="T49" fmla="*/ 14 h 1266"/>
                <a:gd name="T50" fmla="*/ 813 w 1308"/>
                <a:gd name="T51" fmla="*/ 125 h 1266"/>
                <a:gd name="T52" fmla="*/ 894 w 1308"/>
                <a:gd name="T53" fmla="*/ 265 h 1266"/>
                <a:gd name="T54" fmla="*/ 946 w 1308"/>
                <a:gd name="T55" fmla="*/ 457 h 1266"/>
                <a:gd name="T56" fmla="*/ 975 w 1308"/>
                <a:gd name="T57" fmla="*/ 649 h 1266"/>
                <a:gd name="T58" fmla="*/ 1049 w 1308"/>
                <a:gd name="T59" fmla="*/ 531 h 1266"/>
                <a:gd name="T60" fmla="*/ 1079 w 1308"/>
                <a:gd name="T61" fmla="*/ 398 h 1266"/>
                <a:gd name="T62" fmla="*/ 1152 w 1308"/>
                <a:gd name="T63" fmla="*/ 524 h 1266"/>
                <a:gd name="T64" fmla="*/ 1256 w 1308"/>
                <a:gd name="T65" fmla="*/ 494 h 1266"/>
                <a:gd name="T66" fmla="*/ 1219 w 1308"/>
                <a:gd name="T67" fmla="*/ 553 h 1266"/>
                <a:gd name="T68" fmla="*/ 1056 w 1308"/>
                <a:gd name="T69" fmla="*/ 634 h 1266"/>
                <a:gd name="T70" fmla="*/ 1012 w 1308"/>
                <a:gd name="T71" fmla="*/ 701 h 1266"/>
                <a:gd name="T72" fmla="*/ 1034 w 1308"/>
                <a:gd name="T73" fmla="*/ 797 h 1266"/>
                <a:gd name="T74" fmla="*/ 975 w 1308"/>
                <a:gd name="T75" fmla="*/ 878 h 1266"/>
                <a:gd name="T76" fmla="*/ 1012 w 1308"/>
                <a:gd name="T77" fmla="*/ 937 h 1266"/>
                <a:gd name="T78" fmla="*/ 1064 w 1308"/>
                <a:gd name="T79" fmla="*/ 885 h 1266"/>
                <a:gd name="T80" fmla="*/ 1182 w 1308"/>
                <a:gd name="T81" fmla="*/ 849 h 1266"/>
                <a:gd name="T82" fmla="*/ 1204 w 1308"/>
                <a:gd name="T83" fmla="*/ 730 h 1266"/>
                <a:gd name="T84" fmla="*/ 1241 w 1308"/>
                <a:gd name="T85" fmla="*/ 819 h 1266"/>
                <a:gd name="T86" fmla="*/ 1241 w 1308"/>
                <a:gd name="T87" fmla="*/ 863 h 1266"/>
                <a:gd name="T88" fmla="*/ 1086 w 1308"/>
                <a:gd name="T89" fmla="*/ 974 h 1266"/>
                <a:gd name="T90" fmla="*/ 857 w 1308"/>
                <a:gd name="T91" fmla="*/ 1166 h 1266"/>
                <a:gd name="T92" fmla="*/ 746 w 1308"/>
                <a:gd name="T93" fmla="*/ 1196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08" h="1266">
                  <a:moveTo>
                    <a:pt x="746" y="1196"/>
                  </a:moveTo>
                  <a:cubicBezTo>
                    <a:pt x="775" y="1112"/>
                    <a:pt x="765" y="1006"/>
                    <a:pt x="717" y="930"/>
                  </a:cubicBezTo>
                  <a:cubicBezTo>
                    <a:pt x="714" y="910"/>
                    <a:pt x="719" y="888"/>
                    <a:pt x="709" y="871"/>
                  </a:cubicBezTo>
                  <a:cubicBezTo>
                    <a:pt x="700" y="856"/>
                    <a:pt x="665" y="841"/>
                    <a:pt x="665" y="841"/>
                  </a:cubicBezTo>
                  <a:cubicBezTo>
                    <a:pt x="630" y="790"/>
                    <a:pt x="650" y="807"/>
                    <a:pt x="613" y="782"/>
                  </a:cubicBezTo>
                  <a:cubicBezTo>
                    <a:pt x="601" y="743"/>
                    <a:pt x="590" y="713"/>
                    <a:pt x="584" y="671"/>
                  </a:cubicBezTo>
                  <a:cubicBezTo>
                    <a:pt x="576" y="611"/>
                    <a:pt x="572" y="559"/>
                    <a:pt x="517" y="524"/>
                  </a:cubicBezTo>
                  <a:cubicBezTo>
                    <a:pt x="479" y="462"/>
                    <a:pt x="529" y="533"/>
                    <a:pt x="480" y="494"/>
                  </a:cubicBezTo>
                  <a:cubicBezTo>
                    <a:pt x="473" y="489"/>
                    <a:pt x="473" y="478"/>
                    <a:pt x="466" y="472"/>
                  </a:cubicBezTo>
                  <a:cubicBezTo>
                    <a:pt x="432" y="442"/>
                    <a:pt x="396" y="435"/>
                    <a:pt x="355" y="420"/>
                  </a:cubicBezTo>
                  <a:cubicBezTo>
                    <a:pt x="333" y="388"/>
                    <a:pt x="274" y="329"/>
                    <a:pt x="237" y="317"/>
                  </a:cubicBezTo>
                  <a:cubicBezTo>
                    <a:pt x="185" y="334"/>
                    <a:pt x="207" y="337"/>
                    <a:pt x="170" y="324"/>
                  </a:cubicBezTo>
                  <a:cubicBezTo>
                    <a:pt x="241" y="301"/>
                    <a:pt x="177" y="252"/>
                    <a:pt x="148" y="228"/>
                  </a:cubicBezTo>
                  <a:cubicBezTo>
                    <a:pt x="91" y="180"/>
                    <a:pt x="159" y="228"/>
                    <a:pt x="104" y="191"/>
                  </a:cubicBezTo>
                  <a:cubicBezTo>
                    <a:pt x="99" y="184"/>
                    <a:pt x="96" y="175"/>
                    <a:pt x="89" y="169"/>
                  </a:cubicBezTo>
                  <a:cubicBezTo>
                    <a:pt x="76" y="158"/>
                    <a:pt x="45" y="140"/>
                    <a:pt x="45" y="140"/>
                  </a:cubicBezTo>
                  <a:cubicBezTo>
                    <a:pt x="10" y="88"/>
                    <a:pt x="0" y="105"/>
                    <a:pt x="37" y="81"/>
                  </a:cubicBezTo>
                  <a:cubicBezTo>
                    <a:pt x="76" y="93"/>
                    <a:pt x="87" y="119"/>
                    <a:pt x="119" y="140"/>
                  </a:cubicBezTo>
                  <a:cubicBezTo>
                    <a:pt x="132" y="160"/>
                    <a:pt x="132" y="167"/>
                    <a:pt x="155" y="177"/>
                  </a:cubicBezTo>
                  <a:cubicBezTo>
                    <a:pt x="169" y="183"/>
                    <a:pt x="200" y="191"/>
                    <a:pt x="200" y="191"/>
                  </a:cubicBezTo>
                  <a:cubicBezTo>
                    <a:pt x="207" y="189"/>
                    <a:pt x="218" y="190"/>
                    <a:pt x="222" y="184"/>
                  </a:cubicBezTo>
                  <a:cubicBezTo>
                    <a:pt x="229" y="174"/>
                    <a:pt x="217" y="152"/>
                    <a:pt x="229" y="147"/>
                  </a:cubicBezTo>
                  <a:cubicBezTo>
                    <a:pt x="246" y="140"/>
                    <a:pt x="305" y="178"/>
                    <a:pt x="325" y="184"/>
                  </a:cubicBezTo>
                  <a:cubicBezTo>
                    <a:pt x="323" y="199"/>
                    <a:pt x="325" y="215"/>
                    <a:pt x="318" y="228"/>
                  </a:cubicBezTo>
                  <a:cubicBezTo>
                    <a:pt x="314" y="236"/>
                    <a:pt x="302" y="236"/>
                    <a:pt x="296" y="243"/>
                  </a:cubicBezTo>
                  <a:cubicBezTo>
                    <a:pt x="291" y="249"/>
                    <a:pt x="291" y="258"/>
                    <a:pt x="288" y="265"/>
                  </a:cubicBezTo>
                  <a:cubicBezTo>
                    <a:pt x="346" y="303"/>
                    <a:pt x="383" y="344"/>
                    <a:pt x="451" y="369"/>
                  </a:cubicBezTo>
                  <a:cubicBezTo>
                    <a:pt x="471" y="398"/>
                    <a:pt x="483" y="404"/>
                    <a:pt x="517" y="413"/>
                  </a:cubicBezTo>
                  <a:cubicBezTo>
                    <a:pt x="524" y="418"/>
                    <a:pt x="531" y="424"/>
                    <a:pt x="539" y="428"/>
                  </a:cubicBezTo>
                  <a:cubicBezTo>
                    <a:pt x="553" y="434"/>
                    <a:pt x="584" y="442"/>
                    <a:pt x="584" y="442"/>
                  </a:cubicBezTo>
                  <a:cubicBezTo>
                    <a:pt x="577" y="382"/>
                    <a:pt x="586" y="361"/>
                    <a:pt x="539" y="332"/>
                  </a:cubicBezTo>
                  <a:cubicBezTo>
                    <a:pt x="521" y="275"/>
                    <a:pt x="522" y="302"/>
                    <a:pt x="532" y="250"/>
                  </a:cubicBezTo>
                  <a:cubicBezTo>
                    <a:pt x="569" y="263"/>
                    <a:pt x="572" y="290"/>
                    <a:pt x="584" y="324"/>
                  </a:cubicBezTo>
                  <a:cubicBezTo>
                    <a:pt x="623" y="265"/>
                    <a:pt x="596" y="278"/>
                    <a:pt x="665" y="287"/>
                  </a:cubicBezTo>
                  <a:cubicBezTo>
                    <a:pt x="659" y="327"/>
                    <a:pt x="649" y="360"/>
                    <a:pt x="635" y="398"/>
                  </a:cubicBezTo>
                  <a:cubicBezTo>
                    <a:pt x="638" y="452"/>
                    <a:pt x="618" y="578"/>
                    <a:pt x="680" y="620"/>
                  </a:cubicBezTo>
                  <a:cubicBezTo>
                    <a:pt x="691" y="636"/>
                    <a:pt x="706" y="648"/>
                    <a:pt x="717" y="664"/>
                  </a:cubicBezTo>
                  <a:cubicBezTo>
                    <a:pt x="721" y="670"/>
                    <a:pt x="720" y="679"/>
                    <a:pt x="724" y="686"/>
                  </a:cubicBezTo>
                  <a:cubicBezTo>
                    <a:pt x="733" y="701"/>
                    <a:pt x="754" y="730"/>
                    <a:pt x="754" y="730"/>
                  </a:cubicBezTo>
                  <a:cubicBezTo>
                    <a:pt x="770" y="784"/>
                    <a:pt x="764" y="800"/>
                    <a:pt x="805" y="841"/>
                  </a:cubicBezTo>
                  <a:cubicBezTo>
                    <a:pt x="808" y="858"/>
                    <a:pt x="810" y="876"/>
                    <a:pt x="813" y="893"/>
                  </a:cubicBezTo>
                  <a:cubicBezTo>
                    <a:pt x="815" y="903"/>
                    <a:pt x="816" y="931"/>
                    <a:pt x="820" y="922"/>
                  </a:cubicBezTo>
                  <a:cubicBezTo>
                    <a:pt x="855" y="840"/>
                    <a:pt x="821" y="830"/>
                    <a:pt x="887" y="767"/>
                  </a:cubicBezTo>
                  <a:cubicBezTo>
                    <a:pt x="890" y="680"/>
                    <a:pt x="908" y="529"/>
                    <a:pt x="894" y="428"/>
                  </a:cubicBezTo>
                  <a:cubicBezTo>
                    <a:pt x="893" y="420"/>
                    <a:pt x="891" y="412"/>
                    <a:pt x="887" y="405"/>
                  </a:cubicBezTo>
                  <a:cubicBezTo>
                    <a:pt x="868" y="370"/>
                    <a:pt x="842" y="349"/>
                    <a:pt x="820" y="317"/>
                  </a:cubicBezTo>
                  <a:cubicBezTo>
                    <a:pt x="801" y="259"/>
                    <a:pt x="813" y="198"/>
                    <a:pt x="798" y="140"/>
                  </a:cubicBezTo>
                  <a:cubicBezTo>
                    <a:pt x="787" y="98"/>
                    <a:pt x="738" y="48"/>
                    <a:pt x="702" y="29"/>
                  </a:cubicBezTo>
                  <a:cubicBezTo>
                    <a:pt x="697" y="22"/>
                    <a:pt x="683" y="15"/>
                    <a:pt x="687" y="7"/>
                  </a:cubicBezTo>
                  <a:cubicBezTo>
                    <a:pt x="690" y="0"/>
                    <a:pt x="702" y="12"/>
                    <a:pt x="709" y="14"/>
                  </a:cubicBezTo>
                  <a:cubicBezTo>
                    <a:pt x="761" y="28"/>
                    <a:pt x="718" y="14"/>
                    <a:pt x="761" y="29"/>
                  </a:cubicBezTo>
                  <a:cubicBezTo>
                    <a:pt x="784" y="63"/>
                    <a:pt x="783" y="95"/>
                    <a:pt x="813" y="125"/>
                  </a:cubicBezTo>
                  <a:cubicBezTo>
                    <a:pt x="823" y="156"/>
                    <a:pt x="841" y="176"/>
                    <a:pt x="864" y="199"/>
                  </a:cubicBezTo>
                  <a:cubicBezTo>
                    <a:pt x="873" y="223"/>
                    <a:pt x="886" y="241"/>
                    <a:pt x="894" y="265"/>
                  </a:cubicBezTo>
                  <a:cubicBezTo>
                    <a:pt x="897" y="312"/>
                    <a:pt x="885" y="365"/>
                    <a:pt x="909" y="405"/>
                  </a:cubicBezTo>
                  <a:cubicBezTo>
                    <a:pt x="920" y="423"/>
                    <a:pt x="946" y="457"/>
                    <a:pt x="946" y="457"/>
                  </a:cubicBezTo>
                  <a:cubicBezTo>
                    <a:pt x="948" y="524"/>
                    <a:pt x="943" y="591"/>
                    <a:pt x="953" y="657"/>
                  </a:cubicBezTo>
                  <a:cubicBezTo>
                    <a:pt x="954" y="665"/>
                    <a:pt x="969" y="655"/>
                    <a:pt x="975" y="649"/>
                  </a:cubicBezTo>
                  <a:cubicBezTo>
                    <a:pt x="984" y="640"/>
                    <a:pt x="985" y="604"/>
                    <a:pt x="990" y="597"/>
                  </a:cubicBezTo>
                  <a:cubicBezTo>
                    <a:pt x="1007" y="573"/>
                    <a:pt x="1027" y="551"/>
                    <a:pt x="1049" y="531"/>
                  </a:cubicBezTo>
                  <a:cubicBezTo>
                    <a:pt x="1062" y="519"/>
                    <a:pt x="1093" y="501"/>
                    <a:pt x="1093" y="501"/>
                  </a:cubicBezTo>
                  <a:cubicBezTo>
                    <a:pt x="1107" y="464"/>
                    <a:pt x="1100" y="431"/>
                    <a:pt x="1079" y="398"/>
                  </a:cubicBezTo>
                  <a:cubicBezTo>
                    <a:pt x="1129" y="382"/>
                    <a:pt x="1131" y="407"/>
                    <a:pt x="1145" y="450"/>
                  </a:cubicBezTo>
                  <a:cubicBezTo>
                    <a:pt x="1147" y="475"/>
                    <a:pt x="1140" y="502"/>
                    <a:pt x="1152" y="524"/>
                  </a:cubicBezTo>
                  <a:cubicBezTo>
                    <a:pt x="1157" y="533"/>
                    <a:pt x="1172" y="519"/>
                    <a:pt x="1182" y="516"/>
                  </a:cubicBezTo>
                  <a:cubicBezTo>
                    <a:pt x="1207" y="509"/>
                    <a:pt x="1231" y="502"/>
                    <a:pt x="1256" y="494"/>
                  </a:cubicBezTo>
                  <a:cubicBezTo>
                    <a:pt x="1266" y="496"/>
                    <a:pt x="1280" y="492"/>
                    <a:pt x="1285" y="501"/>
                  </a:cubicBezTo>
                  <a:cubicBezTo>
                    <a:pt x="1308" y="539"/>
                    <a:pt x="1232" y="551"/>
                    <a:pt x="1219" y="553"/>
                  </a:cubicBezTo>
                  <a:cubicBezTo>
                    <a:pt x="1160" y="593"/>
                    <a:pt x="1179" y="593"/>
                    <a:pt x="1101" y="605"/>
                  </a:cubicBezTo>
                  <a:cubicBezTo>
                    <a:pt x="1086" y="615"/>
                    <a:pt x="1067" y="620"/>
                    <a:pt x="1056" y="634"/>
                  </a:cubicBezTo>
                  <a:cubicBezTo>
                    <a:pt x="1051" y="640"/>
                    <a:pt x="1053" y="650"/>
                    <a:pt x="1049" y="657"/>
                  </a:cubicBezTo>
                  <a:cubicBezTo>
                    <a:pt x="1040" y="676"/>
                    <a:pt x="1027" y="686"/>
                    <a:pt x="1012" y="701"/>
                  </a:cubicBezTo>
                  <a:cubicBezTo>
                    <a:pt x="997" y="749"/>
                    <a:pt x="1050" y="740"/>
                    <a:pt x="1086" y="745"/>
                  </a:cubicBezTo>
                  <a:cubicBezTo>
                    <a:pt x="1073" y="784"/>
                    <a:pt x="1086" y="762"/>
                    <a:pt x="1034" y="797"/>
                  </a:cubicBezTo>
                  <a:cubicBezTo>
                    <a:pt x="1027" y="802"/>
                    <a:pt x="1012" y="812"/>
                    <a:pt x="1012" y="812"/>
                  </a:cubicBezTo>
                  <a:cubicBezTo>
                    <a:pt x="1000" y="851"/>
                    <a:pt x="1009" y="828"/>
                    <a:pt x="975" y="878"/>
                  </a:cubicBezTo>
                  <a:cubicBezTo>
                    <a:pt x="970" y="885"/>
                    <a:pt x="960" y="900"/>
                    <a:pt x="960" y="900"/>
                  </a:cubicBezTo>
                  <a:cubicBezTo>
                    <a:pt x="941" y="959"/>
                    <a:pt x="958" y="945"/>
                    <a:pt x="1012" y="937"/>
                  </a:cubicBezTo>
                  <a:cubicBezTo>
                    <a:pt x="1058" y="870"/>
                    <a:pt x="996" y="951"/>
                    <a:pt x="1049" y="908"/>
                  </a:cubicBezTo>
                  <a:cubicBezTo>
                    <a:pt x="1056" y="902"/>
                    <a:pt x="1057" y="891"/>
                    <a:pt x="1064" y="885"/>
                  </a:cubicBezTo>
                  <a:cubicBezTo>
                    <a:pt x="1081" y="871"/>
                    <a:pt x="1108" y="875"/>
                    <a:pt x="1130" y="871"/>
                  </a:cubicBezTo>
                  <a:cubicBezTo>
                    <a:pt x="1140" y="867"/>
                    <a:pt x="1176" y="855"/>
                    <a:pt x="1182" y="849"/>
                  </a:cubicBezTo>
                  <a:cubicBezTo>
                    <a:pt x="1193" y="838"/>
                    <a:pt x="1192" y="819"/>
                    <a:pt x="1197" y="804"/>
                  </a:cubicBezTo>
                  <a:cubicBezTo>
                    <a:pt x="1199" y="779"/>
                    <a:pt x="1196" y="753"/>
                    <a:pt x="1204" y="730"/>
                  </a:cubicBezTo>
                  <a:cubicBezTo>
                    <a:pt x="1207" y="723"/>
                    <a:pt x="1223" y="716"/>
                    <a:pt x="1226" y="723"/>
                  </a:cubicBezTo>
                  <a:cubicBezTo>
                    <a:pt x="1235" y="741"/>
                    <a:pt x="1231" y="814"/>
                    <a:pt x="1241" y="819"/>
                  </a:cubicBezTo>
                  <a:cubicBezTo>
                    <a:pt x="1261" y="829"/>
                    <a:pt x="1285" y="824"/>
                    <a:pt x="1307" y="826"/>
                  </a:cubicBezTo>
                  <a:cubicBezTo>
                    <a:pt x="1288" y="857"/>
                    <a:pt x="1276" y="855"/>
                    <a:pt x="1241" y="863"/>
                  </a:cubicBezTo>
                  <a:cubicBezTo>
                    <a:pt x="1209" y="911"/>
                    <a:pt x="1195" y="926"/>
                    <a:pt x="1145" y="959"/>
                  </a:cubicBezTo>
                  <a:cubicBezTo>
                    <a:pt x="1128" y="970"/>
                    <a:pt x="1105" y="968"/>
                    <a:pt x="1086" y="974"/>
                  </a:cubicBezTo>
                  <a:cubicBezTo>
                    <a:pt x="1045" y="1004"/>
                    <a:pt x="1000" y="1003"/>
                    <a:pt x="953" y="1018"/>
                  </a:cubicBezTo>
                  <a:cubicBezTo>
                    <a:pt x="907" y="1049"/>
                    <a:pt x="874" y="1113"/>
                    <a:pt x="857" y="1166"/>
                  </a:cubicBezTo>
                  <a:cubicBezTo>
                    <a:pt x="847" y="1266"/>
                    <a:pt x="848" y="1243"/>
                    <a:pt x="746" y="1233"/>
                  </a:cubicBezTo>
                  <a:cubicBezTo>
                    <a:pt x="737" y="1205"/>
                    <a:pt x="735" y="1217"/>
                    <a:pt x="746" y="1196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48" name="Freeform 728">
              <a:extLst>
                <a:ext uri="{FF2B5EF4-FFF2-40B4-BE49-F238E27FC236}">
                  <a16:creationId xmlns:a16="http://schemas.microsoft.com/office/drawing/2014/main" id="{446BB0CA-C0F7-4856-8B8C-7DAFF329373C}"/>
                </a:ext>
              </a:extLst>
            </p:cNvPr>
            <p:cNvSpPr>
              <a:spLocks/>
            </p:cNvSpPr>
            <p:nvPr/>
          </p:nvSpPr>
          <p:spPr bwMode="auto">
            <a:xfrm rot="3036925">
              <a:off x="-1646" y="-696"/>
              <a:ext cx="1099" cy="1392"/>
            </a:xfrm>
            <a:custGeom>
              <a:avLst/>
              <a:gdLst>
                <a:gd name="T0" fmla="*/ 2496 w 3191"/>
                <a:gd name="T1" fmla="*/ 3435 h 4043"/>
                <a:gd name="T2" fmla="*/ 2430 w 3191"/>
                <a:gd name="T3" fmla="*/ 2755 h 4043"/>
                <a:gd name="T4" fmla="*/ 2356 w 3191"/>
                <a:gd name="T5" fmla="*/ 2386 h 4043"/>
                <a:gd name="T6" fmla="*/ 2172 w 3191"/>
                <a:gd name="T7" fmla="*/ 2179 h 4043"/>
                <a:gd name="T8" fmla="*/ 1898 w 3191"/>
                <a:gd name="T9" fmla="*/ 2024 h 4043"/>
                <a:gd name="T10" fmla="*/ 1640 w 3191"/>
                <a:gd name="T11" fmla="*/ 1817 h 4043"/>
                <a:gd name="T12" fmla="*/ 1404 w 3191"/>
                <a:gd name="T13" fmla="*/ 1603 h 4043"/>
                <a:gd name="T14" fmla="*/ 1005 w 3191"/>
                <a:gd name="T15" fmla="*/ 1544 h 4043"/>
                <a:gd name="T16" fmla="*/ 414 w 3191"/>
                <a:gd name="T17" fmla="*/ 1574 h 4043"/>
                <a:gd name="T18" fmla="*/ 311 w 3191"/>
                <a:gd name="T19" fmla="*/ 1640 h 4043"/>
                <a:gd name="T20" fmla="*/ 52 w 3191"/>
                <a:gd name="T21" fmla="*/ 1780 h 4043"/>
                <a:gd name="T22" fmla="*/ 259 w 3191"/>
                <a:gd name="T23" fmla="*/ 1581 h 4043"/>
                <a:gd name="T24" fmla="*/ 192 w 3191"/>
                <a:gd name="T25" fmla="*/ 1485 h 4043"/>
                <a:gd name="T26" fmla="*/ 355 w 3191"/>
                <a:gd name="T27" fmla="*/ 1478 h 4043"/>
                <a:gd name="T28" fmla="*/ 828 w 3191"/>
                <a:gd name="T29" fmla="*/ 1456 h 4043"/>
                <a:gd name="T30" fmla="*/ 872 w 3191"/>
                <a:gd name="T31" fmla="*/ 1404 h 4043"/>
                <a:gd name="T32" fmla="*/ 636 w 3191"/>
                <a:gd name="T33" fmla="*/ 1293 h 4043"/>
                <a:gd name="T34" fmla="*/ 325 w 3191"/>
                <a:gd name="T35" fmla="*/ 1256 h 4043"/>
                <a:gd name="T36" fmla="*/ 237 w 3191"/>
                <a:gd name="T37" fmla="*/ 1293 h 4043"/>
                <a:gd name="T38" fmla="*/ 119 w 3191"/>
                <a:gd name="T39" fmla="*/ 1249 h 4043"/>
                <a:gd name="T40" fmla="*/ 680 w 3191"/>
                <a:gd name="T41" fmla="*/ 1219 h 4043"/>
                <a:gd name="T42" fmla="*/ 761 w 3191"/>
                <a:gd name="T43" fmla="*/ 1264 h 4043"/>
                <a:gd name="T44" fmla="*/ 975 w 3191"/>
                <a:gd name="T45" fmla="*/ 1360 h 4043"/>
                <a:gd name="T46" fmla="*/ 1226 w 3191"/>
                <a:gd name="T47" fmla="*/ 1264 h 4043"/>
                <a:gd name="T48" fmla="*/ 931 w 3191"/>
                <a:gd name="T49" fmla="*/ 983 h 4043"/>
                <a:gd name="T50" fmla="*/ 798 w 3191"/>
                <a:gd name="T51" fmla="*/ 584 h 4043"/>
                <a:gd name="T52" fmla="*/ 842 w 3191"/>
                <a:gd name="T53" fmla="*/ 532 h 4043"/>
                <a:gd name="T54" fmla="*/ 1005 w 3191"/>
                <a:gd name="T55" fmla="*/ 717 h 4043"/>
                <a:gd name="T56" fmla="*/ 1042 w 3191"/>
                <a:gd name="T57" fmla="*/ 902 h 4043"/>
                <a:gd name="T58" fmla="*/ 1101 w 3191"/>
                <a:gd name="T59" fmla="*/ 1005 h 4043"/>
                <a:gd name="T60" fmla="*/ 1204 w 3191"/>
                <a:gd name="T61" fmla="*/ 806 h 4043"/>
                <a:gd name="T62" fmla="*/ 1271 w 3191"/>
                <a:gd name="T63" fmla="*/ 894 h 4043"/>
                <a:gd name="T64" fmla="*/ 1404 w 3191"/>
                <a:gd name="T65" fmla="*/ 1345 h 4043"/>
                <a:gd name="T66" fmla="*/ 1514 w 3191"/>
                <a:gd name="T67" fmla="*/ 1463 h 4043"/>
                <a:gd name="T68" fmla="*/ 1817 w 3191"/>
                <a:gd name="T69" fmla="*/ 1566 h 4043"/>
                <a:gd name="T70" fmla="*/ 1810 w 3191"/>
                <a:gd name="T71" fmla="*/ 1382 h 4043"/>
                <a:gd name="T72" fmla="*/ 1677 w 3191"/>
                <a:gd name="T73" fmla="*/ 1094 h 4043"/>
                <a:gd name="T74" fmla="*/ 1514 w 3191"/>
                <a:gd name="T75" fmla="*/ 902 h 4043"/>
                <a:gd name="T76" fmla="*/ 1404 w 3191"/>
                <a:gd name="T77" fmla="*/ 636 h 4043"/>
                <a:gd name="T78" fmla="*/ 1463 w 3191"/>
                <a:gd name="T79" fmla="*/ 614 h 4043"/>
                <a:gd name="T80" fmla="*/ 1559 w 3191"/>
                <a:gd name="T81" fmla="*/ 688 h 4043"/>
                <a:gd name="T82" fmla="*/ 1647 w 3191"/>
                <a:gd name="T83" fmla="*/ 820 h 4043"/>
                <a:gd name="T84" fmla="*/ 1773 w 3191"/>
                <a:gd name="T85" fmla="*/ 1123 h 4043"/>
                <a:gd name="T86" fmla="*/ 1817 w 3191"/>
                <a:gd name="T87" fmla="*/ 1219 h 4043"/>
                <a:gd name="T88" fmla="*/ 1810 w 3191"/>
                <a:gd name="T89" fmla="*/ 761 h 4043"/>
                <a:gd name="T90" fmla="*/ 1610 w 3191"/>
                <a:gd name="T91" fmla="*/ 318 h 4043"/>
                <a:gd name="T92" fmla="*/ 1418 w 3191"/>
                <a:gd name="T93" fmla="*/ 45 h 4043"/>
                <a:gd name="T94" fmla="*/ 1455 w 3191"/>
                <a:gd name="T95" fmla="*/ 8 h 4043"/>
                <a:gd name="T96" fmla="*/ 1647 w 3191"/>
                <a:gd name="T97" fmla="*/ 60 h 4043"/>
                <a:gd name="T98" fmla="*/ 1669 w 3191"/>
                <a:gd name="T99" fmla="*/ 200 h 4043"/>
                <a:gd name="T100" fmla="*/ 1743 w 3191"/>
                <a:gd name="T101" fmla="*/ 481 h 4043"/>
                <a:gd name="T102" fmla="*/ 1891 w 3191"/>
                <a:gd name="T103" fmla="*/ 747 h 4043"/>
                <a:gd name="T104" fmla="*/ 1965 w 3191"/>
                <a:gd name="T105" fmla="*/ 1079 h 4043"/>
                <a:gd name="T106" fmla="*/ 2094 w 3191"/>
                <a:gd name="T107" fmla="*/ 1378 h 4043"/>
                <a:gd name="T108" fmla="*/ 2245 w 3191"/>
                <a:gd name="T109" fmla="*/ 1611 h 4043"/>
                <a:gd name="T110" fmla="*/ 2585 w 3191"/>
                <a:gd name="T111" fmla="*/ 1788 h 4043"/>
                <a:gd name="T112" fmla="*/ 2688 w 3191"/>
                <a:gd name="T113" fmla="*/ 1928 h 4043"/>
                <a:gd name="T114" fmla="*/ 2799 w 3191"/>
                <a:gd name="T115" fmla="*/ 2091 h 4043"/>
                <a:gd name="T116" fmla="*/ 2947 w 3191"/>
                <a:gd name="T117" fmla="*/ 2320 h 4043"/>
                <a:gd name="T118" fmla="*/ 3006 w 3191"/>
                <a:gd name="T119" fmla="*/ 2763 h 4043"/>
                <a:gd name="T120" fmla="*/ 3072 w 3191"/>
                <a:gd name="T121" fmla="*/ 3531 h 4043"/>
                <a:gd name="T122" fmla="*/ 3191 w 3191"/>
                <a:gd name="T123" fmla="*/ 3804 h 4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91" h="4043">
                  <a:moveTo>
                    <a:pt x="2386" y="3782"/>
                  </a:moveTo>
                  <a:cubicBezTo>
                    <a:pt x="2423" y="3725"/>
                    <a:pt x="2447" y="3669"/>
                    <a:pt x="2467" y="3604"/>
                  </a:cubicBezTo>
                  <a:cubicBezTo>
                    <a:pt x="2472" y="3517"/>
                    <a:pt x="2459" y="3493"/>
                    <a:pt x="2496" y="3435"/>
                  </a:cubicBezTo>
                  <a:cubicBezTo>
                    <a:pt x="2505" y="3379"/>
                    <a:pt x="2513" y="3329"/>
                    <a:pt x="2519" y="3272"/>
                  </a:cubicBezTo>
                  <a:cubicBezTo>
                    <a:pt x="2516" y="3144"/>
                    <a:pt x="2567" y="3000"/>
                    <a:pt x="2504" y="2888"/>
                  </a:cubicBezTo>
                  <a:cubicBezTo>
                    <a:pt x="2480" y="2846"/>
                    <a:pt x="2457" y="2795"/>
                    <a:pt x="2430" y="2755"/>
                  </a:cubicBezTo>
                  <a:cubicBezTo>
                    <a:pt x="2420" y="2740"/>
                    <a:pt x="2410" y="2726"/>
                    <a:pt x="2400" y="2711"/>
                  </a:cubicBezTo>
                  <a:cubicBezTo>
                    <a:pt x="2395" y="2704"/>
                    <a:pt x="2386" y="2689"/>
                    <a:pt x="2386" y="2689"/>
                  </a:cubicBezTo>
                  <a:cubicBezTo>
                    <a:pt x="2384" y="2639"/>
                    <a:pt x="2408" y="2463"/>
                    <a:pt x="2356" y="2386"/>
                  </a:cubicBezTo>
                  <a:cubicBezTo>
                    <a:pt x="2338" y="2331"/>
                    <a:pt x="2362" y="2399"/>
                    <a:pt x="2334" y="2342"/>
                  </a:cubicBezTo>
                  <a:cubicBezTo>
                    <a:pt x="2305" y="2285"/>
                    <a:pt x="2290" y="2230"/>
                    <a:pt x="2223" y="2209"/>
                  </a:cubicBezTo>
                  <a:cubicBezTo>
                    <a:pt x="2207" y="2198"/>
                    <a:pt x="2187" y="2192"/>
                    <a:pt x="2172" y="2179"/>
                  </a:cubicBezTo>
                  <a:cubicBezTo>
                    <a:pt x="2165" y="2173"/>
                    <a:pt x="2163" y="2163"/>
                    <a:pt x="2157" y="2157"/>
                  </a:cubicBezTo>
                  <a:cubicBezTo>
                    <a:pt x="2139" y="2139"/>
                    <a:pt x="2090" y="2105"/>
                    <a:pt x="2068" y="2098"/>
                  </a:cubicBezTo>
                  <a:cubicBezTo>
                    <a:pt x="2021" y="2051"/>
                    <a:pt x="1961" y="2041"/>
                    <a:pt x="1898" y="2024"/>
                  </a:cubicBezTo>
                  <a:cubicBezTo>
                    <a:pt x="1827" y="1976"/>
                    <a:pt x="1939" y="2048"/>
                    <a:pt x="1839" y="2002"/>
                  </a:cubicBezTo>
                  <a:cubicBezTo>
                    <a:pt x="1789" y="1979"/>
                    <a:pt x="1750" y="1936"/>
                    <a:pt x="1706" y="1906"/>
                  </a:cubicBezTo>
                  <a:cubicBezTo>
                    <a:pt x="1686" y="1874"/>
                    <a:pt x="1661" y="1849"/>
                    <a:pt x="1640" y="1817"/>
                  </a:cubicBezTo>
                  <a:cubicBezTo>
                    <a:pt x="1635" y="1810"/>
                    <a:pt x="1625" y="1795"/>
                    <a:pt x="1625" y="1795"/>
                  </a:cubicBezTo>
                  <a:cubicBezTo>
                    <a:pt x="1614" y="1759"/>
                    <a:pt x="1601" y="1734"/>
                    <a:pt x="1566" y="1721"/>
                  </a:cubicBezTo>
                  <a:cubicBezTo>
                    <a:pt x="1520" y="1653"/>
                    <a:pt x="1481" y="1631"/>
                    <a:pt x="1404" y="1603"/>
                  </a:cubicBezTo>
                  <a:cubicBezTo>
                    <a:pt x="1372" y="1572"/>
                    <a:pt x="1336" y="1536"/>
                    <a:pt x="1293" y="1522"/>
                  </a:cubicBezTo>
                  <a:cubicBezTo>
                    <a:pt x="1250" y="1493"/>
                    <a:pt x="1240" y="1501"/>
                    <a:pt x="1182" y="1507"/>
                  </a:cubicBezTo>
                  <a:cubicBezTo>
                    <a:pt x="1119" y="1524"/>
                    <a:pt x="1072" y="1538"/>
                    <a:pt x="1005" y="1544"/>
                  </a:cubicBezTo>
                  <a:cubicBezTo>
                    <a:pt x="741" y="1528"/>
                    <a:pt x="842" y="1539"/>
                    <a:pt x="702" y="1522"/>
                  </a:cubicBezTo>
                  <a:cubicBezTo>
                    <a:pt x="668" y="1524"/>
                    <a:pt x="633" y="1525"/>
                    <a:pt x="599" y="1529"/>
                  </a:cubicBezTo>
                  <a:cubicBezTo>
                    <a:pt x="537" y="1536"/>
                    <a:pt x="476" y="1563"/>
                    <a:pt x="414" y="1574"/>
                  </a:cubicBezTo>
                  <a:cubicBezTo>
                    <a:pt x="399" y="1584"/>
                    <a:pt x="380" y="1588"/>
                    <a:pt x="370" y="1603"/>
                  </a:cubicBezTo>
                  <a:cubicBezTo>
                    <a:pt x="365" y="1610"/>
                    <a:pt x="362" y="1619"/>
                    <a:pt x="355" y="1625"/>
                  </a:cubicBezTo>
                  <a:cubicBezTo>
                    <a:pt x="352" y="1627"/>
                    <a:pt x="314" y="1639"/>
                    <a:pt x="311" y="1640"/>
                  </a:cubicBezTo>
                  <a:cubicBezTo>
                    <a:pt x="271" y="1666"/>
                    <a:pt x="239" y="1681"/>
                    <a:pt x="200" y="1714"/>
                  </a:cubicBezTo>
                  <a:cubicBezTo>
                    <a:pt x="164" y="1744"/>
                    <a:pt x="160" y="1769"/>
                    <a:pt x="111" y="1780"/>
                  </a:cubicBezTo>
                  <a:cubicBezTo>
                    <a:pt x="78" y="1803"/>
                    <a:pt x="76" y="1817"/>
                    <a:pt x="52" y="1780"/>
                  </a:cubicBezTo>
                  <a:cubicBezTo>
                    <a:pt x="63" y="1751"/>
                    <a:pt x="74" y="1739"/>
                    <a:pt x="104" y="1729"/>
                  </a:cubicBezTo>
                  <a:cubicBezTo>
                    <a:pt x="121" y="1704"/>
                    <a:pt x="134" y="1694"/>
                    <a:pt x="163" y="1684"/>
                  </a:cubicBezTo>
                  <a:cubicBezTo>
                    <a:pt x="187" y="1649"/>
                    <a:pt x="224" y="1605"/>
                    <a:pt x="259" y="1581"/>
                  </a:cubicBezTo>
                  <a:cubicBezTo>
                    <a:pt x="270" y="1547"/>
                    <a:pt x="275" y="1534"/>
                    <a:pt x="237" y="1522"/>
                  </a:cubicBezTo>
                  <a:cubicBezTo>
                    <a:pt x="202" y="1534"/>
                    <a:pt x="169" y="1551"/>
                    <a:pt x="133" y="1559"/>
                  </a:cubicBezTo>
                  <a:cubicBezTo>
                    <a:pt x="68" y="1538"/>
                    <a:pt x="166" y="1491"/>
                    <a:pt x="192" y="1485"/>
                  </a:cubicBezTo>
                  <a:cubicBezTo>
                    <a:pt x="160" y="1463"/>
                    <a:pt x="119" y="1453"/>
                    <a:pt x="82" y="1441"/>
                  </a:cubicBezTo>
                  <a:cubicBezTo>
                    <a:pt x="0" y="1385"/>
                    <a:pt x="60" y="1405"/>
                    <a:pt x="156" y="1411"/>
                  </a:cubicBezTo>
                  <a:cubicBezTo>
                    <a:pt x="222" y="1435"/>
                    <a:pt x="287" y="1460"/>
                    <a:pt x="355" y="1478"/>
                  </a:cubicBezTo>
                  <a:cubicBezTo>
                    <a:pt x="416" y="1471"/>
                    <a:pt x="448" y="1484"/>
                    <a:pt x="429" y="1426"/>
                  </a:cubicBezTo>
                  <a:cubicBezTo>
                    <a:pt x="471" y="1413"/>
                    <a:pt x="478" y="1446"/>
                    <a:pt x="517" y="1448"/>
                  </a:cubicBezTo>
                  <a:cubicBezTo>
                    <a:pt x="621" y="1453"/>
                    <a:pt x="724" y="1453"/>
                    <a:pt x="828" y="1456"/>
                  </a:cubicBezTo>
                  <a:cubicBezTo>
                    <a:pt x="881" y="1473"/>
                    <a:pt x="867" y="1484"/>
                    <a:pt x="879" y="1448"/>
                  </a:cubicBezTo>
                  <a:cubicBezTo>
                    <a:pt x="882" y="1441"/>
                    <a:pt x="884" y="1433"/>
                    <a:pt x="887" y="1426"/>
                  </a:cubicBezTo>
                  <a:cubicBezTo>
                    <a:pt x="882" y="1419"/>
                    <a:pt x="879" y="1410"/>
                    <a:pt x="872" y="1404"/>
                  </a:cubicBezTo>
                  <a:cubicBezTo>
                    <a:pt x="859" y="1392"/>
                    <a:pt x="828" y="1374"/>
                    <a:pt x="828" y="1374"/>
                  </a:cubicBezTo>
                  <a:cubicBezTo>
                    <a:pt x="797" y="1329"/>
                    <a:pt x="761" y="1342"/>
                    <a:pt x="702" y="1337"/>
                  </a:cubicBezTo>
                  <a:cubicBezTo>
                    <a:pt x="673" y="1328"/>
                    <a:pt x="663" y="1306"/>
                    <a:pt x="636" y="1293"/>
                  </a:cubicBezTo>
                  <a:cubicBezTo>
                    <a:pt x="614" y="1282"/>
                    <a:pt x="561" y="1280"/>
                    <a:pt x="547" y="1278"/>
                  </a:cubicBezTo>
                  <a:cubicBezTo>
                    <a:pt x="517" y="1273"/>
                    <a:pt x="493" y="1263"/>
                    <a:pt x="466" y="1249"/>
                  </a:cubicBezTo>
                  <a:cubicBezTo>
                    <a:pt x="403" y="1258"/>
                    <a:pt x="392" y="1264"/>
                    <a:pt x="325" y="1256"/>
                  </a:cubicBezTo>
                  <a:cubicBezTo>
                    <a:pt x="308" y="1259"/>
                    <a:pt x="290" y="1257"/>
                    <a:pt x="274" y="1264"/>
                  </a:cubicBezTo>
                  <a:cubicBezTo>
                    <a:pt x="266" y="1268"/>
                    <a:pt x="266" y="1281"/>
                    <a:pt x="259" y="1286"/>
                  </a:cubicBezTo>
                  <a:cubicBezTo>
                    <a:pt x="253" y="1291"/>
                    <a:pt x="244" y="1291"/>
                    <a:pt x="237" y="1293"/>
                  </a:cubicBezTo>
                  <a:cubicBezTo>
                    <a:pt x="185" y="1291"/>
                    <a:pt x="133" y="1295"/>
                    <a:pt x="82" y="1286"/>
                  </a:cubicBezTo>
                  <a:cubicBezTo>
                    <a:pt x="74" y="1285"/>
                    <a:pt x="71" y="1271"/>
                    <a:pt x="74" y="1264"/>
                  </a:cubicBezTo>
                  <a:cubicBezTo>
                    <a:pt x="75" y="1262"/>
                    <a:pt x="118" y="1249"/>
                    <a:pt x="119" y="1249"/>
                  </a:cubicBezTo>
                  <a:cubicBezTo>
                    <a:pt x="158" y="1245"/>
                    <a:pt x="198" y="1244"/>
                    <a:pt x="237" y="1241"/>
                  </a:cubicBezTo>
                  <a:cubicBezTo>
                    <a:pt x="274" y="1232"/>
                    <a:pt x="308" y="1234"/>
                    <a:pt x="340" y="1212"/>
                  </a:cubicBezTo>
                  <a:cubicBezTo>
                    <a:pt x="483" y="1217"/>
                    <a:pt x="550" y="1228"/>
                    <a:pt x="680" y="1219"/>
                  </a:cubicBezTo>
                  <a:cubicBezTo>
                    <a:pt x="646" y="1169"/>
                    <a:pt x="633" y="1180"/>
                    <a:pt x="672" y="1168"/>
                  </a:cubicBezTo>
                  <a:cubicBezTo>
                    <a:pt x="687" y="1173"/>
                    <a:pt x="712" y="1167"/>
                    <a:pt x="717" y="1182"/>
                  </a:cubicBezTo>
                  <a:cubicBezTo>
                    <a:pt x="724" y="1203"/>
                    <a:pt x="729" y="1257"/>
                    <a:pt x="761" y="1264"/>
                  </a:cubicBezTo>
                  <a:cubicBezTo>
                    <a:pt x="788" y="1270"/>
                    <a:pt x="815" y="1269"/>
                    <a:pt x="842" y="1271"/>
                  </a:cubicBezTo>
                  <a:cubicBezTo>
                    <a:pt x="891" y="1287"/>
                    <a:pt x="839" y="1265"/>
                    <a:pt x="879" y="1300"/>
                  </a:cubicBezTo>
                  <a:cubicBezTo>
                    <a:pt x="901" y="1319"/>
                    <a:pt x="948" y="1348"/>
                    <a:pt x="975" y="1360"/>
                  </a:cubicBezTo>
                  <a:cubicBezTo>
                    <a:pt x="1043" y="1389"/>
                    <a:pt x="1116" y="1379"/>
                    <a:pt x="1189" y="1382"/>
                  </a:cubicBezTo>
                  <a:cubicBezTo>
                    <a:pt x="1229" y="1394"/>
                    <a:pt x="1227" y="1425"/>
                    <a:pt x="1241" y="1382"/>
                  </a:cubicBezTo>
                  <a:cubicBezTo>
                    <a:pt x="1238" y="1342"/>
                    <a:pt x="1251" y="1295"/>
                    <a:pt x="1226" y="1264"/>
                  </a:cubicBezTo>
                  <a:cubicBezTo>
                    <a:pt x="1192" y="1222"/>
                    <a:pt x="1133" y="1198"/>
                    <a:pt x="1093" y="1160"/>
                  </a:cubicBezTo>
                  <a:cubicBezTo>
                    <a:pt x="1078" y="1113"/>
                    <a:pt x="1041" y="1094"/>
                    <a:pt x="1005" y="1064"/>
                  </a:cubicBezTo>
                  <a:cubicBezTo>
                    <a:pt x="975" y="1039"/>
                    <a:pt x="963" y="1005"/>
                    <a:pt x="931" y="983"/>
                  </a:cubicBezTo>
                  <a:cubicBezTo>
                    <a:pt x="912" y="955"/>
                    <a:pt x="895" y="946"/>
                    <a:pt x="864" y="931"/>
                  </a:cubicBezTo>
                  <a:cubicBezTo>
                    <a:pt x="835" y="886"/>
                    <a:pt x="842" y="841"/>
                    <a:pt x="850" y="791"/>
                  </a:cubicBezTo>
                  <a:cubicBezTo>
                    <a:pt x="845" y="708"/>
                    <a:pt x="868" y="632"/>
                    <a:pt x="798" y="584"/>
                  </a:cubicBezTo>
                  <a:cubicBezTo>
                    <a:pt x="782" y="560"/>
                    <a:pt x="763" y="546"/>
                    <a:pt x="754" y="518"/>
                  </a:cubicBezTo>
                  <a:cubicBezTo>
                    <a:pt x="785" y="507"/>
                    <a:pt x="767" y="508"/>
                    <a:pt x="798" y="518"/>
                  </a:cubicBezTo>
                  <a:cubicBezTo>
                    <a:pt x="813" y="523"/>
                    <a:pt x="842" y="532"/>
                    <a:pt x="842" y="532"/>
                  </a:cubicBezTo>
                  <a:cubicBezTo>
                    <a:pt x="873" y="553"/>
                    <a:pt x="889" y="587"/>
                    <a:pt x="916" y="614"/>
                  </a:cubicBezTo>
                  <a:cubicBezTo>
                    <a:pt x="931" y="656"/>
                    <a:pt x="894" y="748"/>
                    <a:pt x="953" y="710"/>
                  </a:cubicBezTo>
                  <a:cubicBezTo>
                    <a:pt x="970" y="712"/>
                    <a:pt x="989" y="710"/>
                    <a:pt x="1005" y="717"/>
                  </a:cubicBezTo>
                  <a:cubicBezTo>
                    <a:pt x="1062" y="742"/>
                    <a:pt x="969" y="778"/>
                    <a:pt x="953" y="784"/>
                  </a:cubicBezTo>
                  <a:cubicBezTo>
                    <a:pt x="958" y="845"/>
                    <a:pt x="944" y="878"/>
                    <a:pt x="990" y="909"/>
                  </a:cubicBezTo>
                  <a:cubicBezTo>
                    <a:pt x="1007" y="907"/>
                    <a:pt x="1030" y="915"/>
                    <a:pt x="1042" y="902"/>
                  </a:cubicBezTo>
                  <a:cubicBezTo>
                    <a:pt x="1055" y="887"/>
                    <a:pt x="1042" y="861"/>
                    <a:pt x="1049" y="843"/>
                  </a:cubicBezTo>
                  <a:cubicBezTo>
                    <a:pt x="1052" y="835"/>
                    <a:pt x="1064" y="833"/>
                    <a:pt x="1071" y="828"/>
                  </a:cubicBezTo>
                  <a:cubicBezTo>
                    <a:pt x="1148" y="852"/>
                    <a:pt x="1087" y="826"/>
                    <a:pt x="1101" y="1005"/>
                  </a:cubicBezTo>
                  <a:cubicBezTo>
                    <a:pt x="1105" y="1057"/>
                    <a:pt x="1145" y="1063"/>
                    <a:pt x="1182" y="1086"/>
                  </a:cubicBezTo>
                  <a:cubicBezTo>
                    <a:pt x="1279" y="1055"/>
                    <a:pt x="1238" y="869"/>
                    <a:pt x="1167" y="820"/>
                  </a:cubicBezTo>
                  <a:cubicBezTo>
                    <a:pt x="1152" y="773"/>
                    <a:pt x="1180" y="790"/>
                    <a:pt x="1204" y="806"/>
                  </a:cubicBezTo>
                  <a:cubicBezTo>
                    <a:pt x="1224" y="836"/>
                    <a:pt x="1225" y="855"/>
                    <a:pt x="1263" y="843"/>
                  </a:cubicBezTo>
                  <a:cubicBezTo>
                    <a:pt x="1291" y="814"/>
                    <a:pt x="1298" y="811"/>
                    <a:pt x="1337" y="820"/>
                  </a:cubicBezTo>
                  <a:cubicBezTo>
                    <a:pt x="1285" y="855"/>
                    <a:pt x="1300" y="848"/>
                    <a:pt x="1271" y="894"/>
                  </a:cubicBezTo>
                  <a:cubicBezTo>
                    <a:pt x="1275" y="997"/>
                    <a:pt x="1248" y="1218"/>
                    <a:pt x="1359" y="1293"/>
                  </a:cubicBezTo>
                  <a:cubicBezTo>
                    <a:pt x="1376" y="1341"/>
                    <a:pt x="1353" y="1294"/>
                    <a:pt x="1389" y="1323"/>
                  </a:cubicBezTo>
                  <a:cubicBezTo>
                    <a:pt x="1396" y="1329"/>
                    <a:pt x="1398" y="1339"/>
                    <a:pt x="1404" y="1345"/>
                  </a:cubicBezTo>
                  <a:cubicBezTo>
                    <a:pt x="1410" y="1351"/>
                    <a:pt x="1419" y="1355"/>
                    <a:pt x="1426" y="1360"/>
                  </a:cubicBezTo>
                  <a:cubicBezTo>
                    <a:pt x="1437" y="1393"/>
                    <a:pt x="1475" y="1416"/>
                    <a:pt x="1500" y="1441"/>
                  </a:cubicBezTo>
                  <a:cubicBezTo>
                    <a:pt x="1506" y="1447"/>
                    <a:pt x="1507" y="1458"/>
                    <a:pt x="1514" y="1463"/>
                  </a:cubicBezTo>
                  <a:cubicBezTo>
                    <a:pt x="1529" y="1473"/>
                    <a:pt x="1549" y="1472"/>
                    <a:pt x="1566" y="1478"/>
                  </a:cubicBezTo>
                  <a:cubicBezTo>
                    <a:pt x="1610" y="1522"/>
                    <a:pt x="1650" y="1524"/>
                    <a:pt x="1714" y="1529"/>
                  </a:cubicBezTo>
                  <a:cubicBezTo>
                    <a:pt x="1750" y="1542"/>
                    <a:pt x="1780" y="1559"/>
                    <a:pt x="1817" y="1566"/>
                  </a:cubicBezTo>
                  <a:cubicBezTo>
                    <a:pt x="1832" y="1564"/>
                    <a:pt x="1856" y="1573"/>
                    <a:pt x="1861" y="1559"/>
                  </a:cubicBezTo>
                  <a:cubicBezTo>
                    <a:pt x="1872" y="1531"/>
                    <a:pt x="1858" y="1500"/>
                    <a:pt x="1854" y="1470"/>
                  </a:cubicBezTo>
                  <a:cubicBezTo>
                    <a:pt x="1850" y="1440"/>
                    <a:pt x="1823" y="1409"/>
                    <a:pt x="1810" y="1382"/>
                  </a:cubicBezTo>
                  <a:cubicBezTo>
                    <a:pt x="1779" y="1319"/>
                    <a:pt x="1796" y="1294"/>
                    <a:pt x="1728" y="1249"/>
                  </a:cubicBezTo>
                  <a:cubicBezTo>
                    <a:pt x="1718" y="1234"/>
                    <a:pt x="1701" y="1222"/>
                    <a:pt x="1699" y="1204"/>
                  </a:cubicBezTo>
                  <a:cubicBezTo>
                    <a:pt x="1697" y="1185"/>
                    <a:pt x="1695" y="1117"/>
                    <a:pt x="1677" y="1094"/>
                  </a:cubicBezTo>
                  <a:cubicBezTo>
                    <a:pt x="1664" y="1077"/>
                    <a:pt x="1647" y="1064"/>
                    <a:pt x="1632" y="1049"/>
                  </a:cubicBezTo>
                  <a:cubicBezTo>
                    <a:pt x="1543" y="960"/>
                    <a:pt x="1645" y="1034"/>
                    <a:pt x="1581" y="990"/>
                  </a:cubicBezTo>
                  <a:cubicBezTo>
                    <a:pt x="1559" y="958"/>
                    <a:pt x="1535" y="933"/>
                    <a:pt x="1514" y="902"/>
                  </a:cubicBezTo>
                  <a:cubicBezTo>
                    <a:pt x="1493" y="836"/>
                    <a:pt x="1498" y="873"/>
                    <a:pt x="1507" y="791"/>
                  </a:cubicBezTo>
                  <a:cubicBezTo>
                    <a:pt x="1501" y="732"/>
                    <a:pt x="1508" y="717"/>
                    <a:pt x="1463" y="688"/>
                  </a:cubicBezTo>
                  <a:cubicBezTo>
                    <a:pt x="1438" y="650"/>
                    <a:pt x="1456" y="670"/>
                    <a:pt x="1404" y="636"/>
                  </a:cubicBezTo>
                  <a:cubicBezTo>
                    <a:pt x="1395" y="630"/>
                    <a:pt x="1388" y="622"/>
                    <a:pt x="1381" y="614"/>
                  </a:cubicBezTo>
                  <a:cubicBezTo>
                    <a:pt x="1375" y="607"/>
                    <a:pt x="1359" y="596"/>
                    <a:pt x="1367" y="592"/>
                  </a:cubicBezTo>
                  <a:cubicBezTo>
                    <a:pt x="1382" y="584"/>
                    <a:pt x="1445" y="609"/>
                    <a:pt x="1463" y="614"/>
                  </a:cubicBezTo>
                  <a:cubicBezTo>
                    <a:pt x="1470" y="619"/>
                    <a:pt x="1480" y="621"/>
                    <a:pt x="1485" y="628"/>
                  </a:cubicBezTo>
                  <a:cubicBezTo>
                    <a:pt x="1490" y="634"/>
                    <a:pt x="1486" y="645"/>
                    <a:pt x="1492" y="651"/>
                  </a:cubicBezTo>
                  <a:cubicBezTo>
                    <a:pt x="1516" y="675"/>
                    <a:pt x="1532" y="679"/>
                    <a:pt x="1559" y="688"/>
                  </a:cubicBezTo>
                  <a:cubicBezTo>
                    <a:pt x="1578" y="749"/>
                    <a:pt x="1571" y="717"/>
                    <a:pt x="1581" y="784"/>
                  </a:cubicBezTo>
                  <a:cubicBezTo>
                    <a:pt x="1584" y="783"/>
                    <a:pt x="1646" y="766"/>
                    <a:pt x="1655" y="784"/>
                  </a:cubicBezTo>
                  <a:cubicBezTo>
                    <a:pt x="1660" y="795"/>
                    <a:pt x="1650" y="808"/>
                    <a:pt x="1647" y="820"/>
                  </a:cubicBezTo>
                  <a:cubicBezTo>
                    <a:pt x="1650" y="864"/>
                    <a:pt x="1626" y="964"/>
                    <a:pt x="1684" y="983"/>
                  </a:cubicBezTo>
                  <a:cubicBezTo>
                    <a:pt x="1703" y="1035"/>
                    <a:pt x="1694" y="1045"/>
                    <a:pt x="1743" y="1079"/>
                  </a:cubicBezTo>
                  <a:cubicBezTo>
                    <a:pt x="1753" y="1094"/>
                    <a:pt x="1767" y="1106"/>
                    <a:pt x="1773" y="1123"/>
                  </a:cubicBezTo>
                  <a:cubicBezTo>
                    <a:pt x="1778" y="1138"/>
                    <a:pt x="1783" y="1153"/>
                    <a:pt x="1788" y="1168"/>
                  </a:cubicBezTo>
                  <a:cubicBezTo>
                    <a:pt x="1792" y="1180"/>
                    <a:pt x="1789" y="1193"/>
                    <a:pt x="1795" y="1204"/>
                  </a:cubicBezTo>
                  <a:cubicBezTo>
                    <a:pt x="1799" y="1212"/>
                    <a:pt x="1810" y="1214"/>
                    <a:pt x="1817" y="1219"/>
                  </a:cubicBezTo>
                  <a:cubicBezTo>
                    <a:pt x="1823" y="1173"/>
                    <a:pt x="1831" y="1129"/>
                    <a:pt x="1847" y="1086"/>
                  </a:cubicBezTo>
                  <a:cubicBezTo>
                    <a:pt x="1844" y="993"/>
                    <a:pt x="1846" y="899"/>
                    <a:pt x="1839" y="806"/>
                  </a:cubicBezTo>
                  <a:cubicBezTo>
                    <a:pt x="1838" y="788"/>
                    <a:pt x="1818" y="777"/>
                    <a:pt x="1810" y="761"/>
                  </a:cubicBezTo>
                  <a:cubicBezTo>
                    <a:pt x="1774" y="687"/>
                    <a:pt x="1711" y="629"/>
                    <a:pt x="1684" y="555"/>
                  </a:cubicBezTo>
                  <a:cubicBezTo>
                    <a:pt x="1679" y="460"/>
                    <a:pt x="1704" y="429"/>
                    <a:pt x="1640" y="385"/>
                  </a:cubicBezTo>
                  <a:cubicBezTo>
                    <a:pt x="1631" y="360"/>
                    <a:pt x="1625" y="340"/>
                    <a:pt x="1610" y="318"/>
                  </a:cubicBezTo>
                  <a:cubicBezTo>
                    <a:pt x="1592" y="263"/>
                    <a:pt x="1602" y="220"/>
                    <a:pt x="1551" y="185"/>
                  </a:cubicBezTo>
                  <a:cubicBezTo>
                    <a:pt x="1523" y="144"/>
                    <a:pt x="1477" y="132"/>
                    <a:pt x="1448" y="89"/>
                  </a:cubicBezTo>
                  <a:cubicBezTo>
                    <a:pt x="1438" y="74"/>
                    <a:pt x="1428" y="60"/>
                    <a:pt x="1418" y="45"/>
                  </a:cubicBezTo>
                  <a:cubicBezTo>
                    <a:pt x="1413" y="38"/>
                    <a:pt x="1409" y="30"/>
                    <a:pt x="1404" y="23"/>
                  </a:cubicBezTo>
                  <a:cubicBezTo>
                    <a:pt x="1399" y="16"/>
                    <a:pt x="1380" y="0"/>
                    <a:pt x="1389" y="1"/>
                  </a:cubicBezTo>
                  <a:cubicBezTo>
                    <a:pt x="1411" y="3"/>
                    <a:pt x="1433" y="6"/>
                    <a:pt x="1455" y="8"/>
                  </a:cubicBezTo>
                  <a:cubicBezTo>
                    <a:pt x="1508" y="27"/>
                    <a:pt x="1470" y="68"/>
                    <a:pt x="1500" y="97"/>
                  </a:cubicBezTo>
                  <a:cubicBezTo>
                    <a:pt x="1528" y="124"/>
                    <a:pt x="1581" y="146"/>
                    <a:pt x="1618" y="156"/>
                  </a:cubicBezTo>
                  <a:cubicBezTo>
                    <a:pt x="1677" y="196"/>
                    <a:pt x="1611" y="161"/>
                    <a:pt x="1647" y="60"/>
                  </a:cubicBezTo>
                  <a:cubicBezTo>
                    <a:pt x="1649" y="56"/>
                    <a:pt x="1695" y="73"/>
                    <a:pt x="1699" y="75"/>
                  </a:cubicBezTo>
                  <a:cubicBezTo>
                    <a:pt x="1709" y="107"/>
                    <a:pt x="1714" y="113"/>
                    <a:pt x="1699" y="156"/>
                  </a:cubicBezTo>
                  <a:cubicBezTo>
                    <a:pt x="1693" y="173"/>
                    <a:pt x="1669" y="200"/>
                    <a:pt x="1669" y="200"/>
                  </a:cubicBezTo>
                  <a:cubicBezTo>
                    <a:pt x="1653" y="251"/>
                    <a:pt x="1647" y="249"/>
                    <a:pt x="1662" y="311"/>
                  </a:cubicBezTo>
                  <a:cubicBezTo>
                    <a:pt x="1668" y="336"/>
                    <a:pt x="1721" y="363"/>
                    <a:pt x="1721" y="363"/>
                  </a:cubicBezTo>
                  <a:cubicBezTo>
                    <a:pt x="1730" y="402"/>
                    <a:pt x="1731" y="442"/>
                    <a:pt x="1743" y="481"/>
                  </a:cubicBezTo>
                  <a:cubicBezTo>
                    <a:pt x="1752" y="548"/>
                    <a:pt x="1769" y="606"/>
                    <a:pt x="1839" y="628"/>
                  </a:cubicBezTo>
                  <a:cubicBezTo>
                    <a:pt x="1850" y="644"/>
                    <a:pt x="1867" y="656"/>
                    <a:pt x="1876" y="673"/>
                  </a:cubicBezTo>
                  <a:cubicBezTo>
                    <a:pt x="1881" y="683"/>
                    <a:pt x="1887" y="736"/>
                    <a:pt x="1891" y="747"/>
                  </a:cubicBezTo>
                  <a:cubicBezTo>
                    <a:pt x="1893" y="753"/>
                    <a:pt x="1927" y="797"/>
                    <a:pt x="1928" y="798"/>
                  </a:cubicBezTo>
                  <a:cubicBezTo>
                    <a:pt x="1937" y="827"/>
                    <a:pt x="1941" y="854"/>
                    <a:pt x="1957" y="880"/>
                  </a:cubicBezTo>
                  <a:cubicBezTo>
                    <a:pt x="1960" y="946"/>
                    <a:pt x="1958" y="1013"/>
                    <a:pt x="1965" y="1079"/>
                  </a:cubicBezTo>
                  <a:cubicBezTo>
                    <a:pt x="1967" y="1095"/>
                    <a:pt x="1980" y="1108"/>
                    <a:pt x="1987" y="1123"/>
                  </a:cubicBezTo>
                  <a:cubicBezTo>
                    <a:pt x="1991" y="1131"/>
                    <a:pt x="2002" y="1145"/>
                    <a:pt x="2002" y="1145"/>
                  </a:cubicBezTo>
                  <a:cubicBezTo>
                    <a:pt x="2033" y="1223"/>
                    <a:pt x="2064" y="1300"/>
                    <a:pt x="2094" y="1378"/>
                  </a:cubicBezTo>
                  <a:cubicBezTo>
                    <a:pt x="2113" y="1428"/>
                    <a:pt x="2125" y="1484"/>
                    <a:pt x="2172" y="1515"/>
                  </a:cubicBezTo>
                  <a:cubicBezTo>
                    <a:pt x="2178" y="1534"/>
                    <a:pt x="2183" y="1566"/>
                    <a:pt x="2201" y="1581"/>
                  </a:cubicBezTo>
                  <a:cubicBezTo>
                    <a:pt x="2214" y="1593"/>
                    <a:pt x="2245" y="1611"/>
                    <a:pt x="2245" y="1611"/>
                  </a:cubicBezTo>
                  <a:cubicBezTo>
                    <a:pt x="2297" y="1577"/>
                    <a:pt x="2337" y="1609"/>
                    <a:pt x="2386" y="1625"/>
                  </a:cubicBezTo>
                  <a:cubicBezTo>
                    <a:pt x="2418" y="1650"/>
                    <a:pt x="2435" y="1687"/>
                    <a:pt x="2474" y="1699"/>
                  </a:cubicBezTo>
                  <a:cubicBezTo>
                    <a:pt x="2512" y="1728"/>
                    <a:pt x="2551" y="1754"/>
                    <a:pt x="2585" y="1788"/>
                  </a:cubicBezTo>
                  <a:cubicBezTo>
                    <a:pt x="2597" y="1827"/>
                    <a:pt x="2588" y="1804"/>
                    <a:pt x="2622" y="1854"/>
                  </a:cubicBezTo>
                  <a:cubicBezTo>
                    <a:pt x="2627" y="1861"/>
                    <a:pt x="2637" y="1876"/>
                    <a:pt x="2637" y="1876"/>
                  </a:cubicBezTo>
                  <a:cubicBezTo>
                    <a:pt x="2648" y="1922"/>
                    <a:pt x="2652" y="1903"/>
                    <a:pt x="2688" y="1928"/>
                  </a:cubicBezTo>
                  <a:cubicBezTo>
                    <a:pt x="2709" y="1970"/>
                    <a:pt x="2737" y="2007"/>
                    <a:pt x="2762" y="2046"/>
                  </a:cubicBezTo>
                  <a:cubicBezTo>
                    <a:pt x="2768" y="2055"/>
                    <a:pt x="2770" y="2067"/>
                    <a:pt x="2777" y="2076"/>
                  </a:cubicBezTo>
                  <a:cubicBezTo>
                    <a:pt x="2783" y="2083"/>
                    <a:pt x="2793" y="2085"/>
                    <a:pt x="2799" y="2091"/>
                  </a:cubicBezTo>
                  <a:cubicBezTo>
                    <a:pt x="2808" y="2100"/>
                    <a:pt x="2814" y="2110"/>
                    <a:pt x="2821" y="2120"/>
                  </a:cubicBezTo>
                  <a:cubicBezTo>
                    <a:pt x="2853" y="2165"/>
                    <a:pt x="2878" y="2214"/>
                    <a:pt x="2917" y="2253"/>
                  </a:cubicBezTo>
                  <a:cubicBezTo>
                    <a:pt x="2926" y="2277"/>
                    <a:pt x="2939" y="2295"/>
                    <a:pt x="2947" y="2320"/>
                  </a:cubicBezTo>
                  <a:cubicBezTo>
                    <a:pt x="2949" y="2413"/>
                    <a:pt x="2950" y="2507"/>
                    <a:pt x="2954" y="2600"/>
                  </a:cubicBezTo>
                  <a:cubicBezTo>
                    <a:pt x="2955" y="2630"/>
                    <a:pt x="2963" y="2675"/>
                    <a:pt x="2976" y="2704"/>
                  </a:cubicBezTo>
                  <a:cubicBezTo>
                    <a:pt x="2985" y="2724"/>
                    <a:pt x="3006" y="2763"/>
                    <a:pt x="3006" y="2763"/>
                  </a:cubicBezTo>
                  <a:cubicBezTo>
                    <a:pt x="3011" y="2801"/>
                    <a:pt x="3020" y="2830"/>
                    <a:pt x="3028" y="2866"/>
                  </a:cubicBezTo>
                  <a:cubicBezTo>
                    <a:pt x="3031" y="3048"/>
                    <a:pt x="3031" y="3230"/>
                    <a:pt x="3036" y="3412"/>
                  </a:cubicBezTo>
                  <a:cubicBezTo>
                    <a:pt x="3037" y="3437"/>
                    <a:pt x="3059" y="3512"/>
                    <a:pt x="3072" y="3531"/>
                  </a:cubicBezTo>
                  <a:cubicBezTo>
                    <a:pt x="3082" y="3546"/>
                    <a:pt x="3102" y="3575"/>
                    <a:pt x="3102" y="3575"/>
                  </a:cubicBezTo>
                  <a:cubicBezTo>
                    <a:pt x="3116" y="3620"/>
                    <a:pt x="3127" y="3676"/>
                    <a:pt x="3154" y="3715"/>
                  </a:cubicBezTo>
                  <a:cubicBezTo>
                    <a:pt x="3164" y="3746"/>
                    <a:pt x="3180" y="3773"/>
                    <a:pt x="3191" y="3804"/>
                  </a:cubicBezTo>
                  <a:cubicBezTo>
                    <a:pt x="2950" y="3902"/>
                    <a:pt x="2220" y="4043"/>
                    <a:pt x="2393" y="3789"/>
                  </a:cubicBezTo>
                  <a:cubicBezTo>
                    <a:pt x="2384" y="3762"/>
                    <a:pt x="2386" y="3759"/>
                    <a:pt x="2386" y="378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2649" name="Group 729">
              <a:extLst>
                <a:ext uri="{FF2B5EF4-FFF2-40B4-BE49-F238E27FC236}">
                  <a16:creationId xmlns:a16="http://schemas.microsoft.com/office/drawing/2014/main" id="{043B858A-285F-4C9F-A5E2-D2D3C0B77C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336" y="-369"/>
              <a:ext cx="1319" cy="1670"/>
              <a:chOff x="324" y="1914"/>
              <a:chExt cx="1319" cy="1670"/>
            </a:xfrm>
          </p:grpSpPr>
          <p:sp>
            <p:nvSpPr>
              <p:cNvPr id="82650" name="Freeform 730">
                <a:extLst>
                  <a:ext uri="{FF2B5EF4-FFF2-40B4-BE49-F238E27FC236}">
                    <a16:creationId xmlns:a16="http://schemas.microsoft.com/office/drawing/2014/main" id="{BBA06587-EF34-48FC-BCC8-088EA28A6ED8}"/>
                  </a:ext>
                </a:extLst>
              </p:cNvPr>
              <p:cNvSpPr>
                <a:spLocks/>
              </p:cNvSpPr>
              <p:nvPr/>
            </p:nvSpPr>
            <p:spPr bwMode="auto">
              <a:xfrm rot="-1360764">
                <a:off x="1004" y="2064"/>
                <a:ext cx="39" cy="120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1" name="Freeform 731">
                <a:extLst>
                  <a:ext uri="{FF2B5EF4-FFF2-40B4-BE49-F238E27FC236}">
                    <a16:creationId xmlns:a16="http://schemas.microsoft.com/office/drawing/2014/main" id="{A44DD37F-7790-4102-92A6-7977D38810A3}"/>
                  </a:ext>
                </a:extLst>
              </p:cNvPr>
              <p:cNvSpPr>
                <a:spLocks/>
              </p:cNvSpPr>
              <p:nvPr/>
            </p:nvSpPr>
            <p:spPr bwMode="auto">
              <a:xfrm rot="-827420">
                <a:off x="1421" y="2690"/>
                <a:ext cx="48" cy="102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2" name="Freeform 732">
                <a:extLst>
                  <a:ext uri="{FF2B5EF4-FFF2-40B4-BE49-F238E27FC236}">
                    <a16:creationId xmlns:a16="http://schemas.microsoft.com/office/drawing/2014/main" id="{910D730B-906D-4F97-B9B9-43E3CAFF1D5B}"/>
                  </a:ext>
                </a:extLst>
              </p:cNvPr>
              <p:cNvSpPr>
                <a:spLocks/>
              </p:cNvSpPr>
              <p:nvPr/>
            </p:nvSpPr>
            <p:spPr bwMode="auto">
              <a:xfrm rot="2333469" flipH="1">
                <a:off x="1496" y="2859"/>
                <a:ext cx="78" cy="238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3" name="Freeform 733">
                <a:extLst>
                  <a:ext uri="{FF2B5EF4-FFF2-40B4-BE49-F238E27FC236}">
                    <a16:creationId xmlns:a16="http://schemas.microsoft.com/office/drawing/2014/main" id="{06C0925E-CA88-4587-B6F8-7048872733EF}"/>
                  </a:ext>
                </a:extLst>
              </p:cNvPr>
              <p:cNvSpPr>
                <a:spLocks/>
              </p:cNvSpPr>
              <p:nvPr/>
            </p:nvSpPr>
            <p:spPr bwMode="auto">
              <a:xfrm rot="18624053">
                <a:off x="1059" y="2385"/>
                <a:ext cx="72" cy="237"/>
              </a:xfrm>
              <a:custGeom>
                <a:avLst/>
                <a:gdLst>
                  <a:gd name="T0" fmla="*/ 806 w 946"/>
                  <a:gd name="T1" fmla="*/ 2625 h 3117"/>
                  <a:gd name="T2" fmla="*/ 784 w 946"/>
                  <a:gd name="T3" fmla="*/ 2529 h 3117"/>
                  <a:gd name="T4" fmla="*/ 732 w 946"/>
                  <a:gd name="T5" fmla="*/ 2352 h 3117"/>
                  <a:gd name="T6" fmla="*/ 747 w 946"/>
                  <a:gd name="T7" fmla="*/ 2189 h 3117"/>
                  <a:gd name="T8" fmla="*/ 799 w 946"/>
                  <a:gd name="T9" fmla="*/ 1968 h 3117"/>
                  <a:gd name="T10" fmla="*/ 902 w 946"/>
                  <a:gd name="T11" fmla="*/ 1768 h 3117"/>
                  <a:gd name="T12" fmla="*/ 858 w 946"/>
                  <a:gd name="T13" fmla="*/ 1606 h 3117"/>
                  <a:gd name="T14" fmla="*/ 762 w 946"/>
                  <a:gd name="T15" fmla="*/ 1842 h 3117"/>
                  <a:gd name="T16" fmla="*/ 688 w 946"/>
                  <a:gd name="T17" fmla="*/ 1960 h 3117"/>
                  <a:gd name="T18" fmla="*/ 629 w 946"/>
                  <a:gd name="T19" fmla="*/ 2042 h 3117"/>
                  <a:gd name="T20" fmla="*/ 533 w 946"/>
                  <a:gd name="T21" fmla="*/ 2152 h 3117"/>
                  <a:gd name="T22" fmla="*/ 518 w 946"/>
                  <a:gd name="T23" fmla="*/ 1798 h 3117"/>
                  <a:gd name="T24" fmla="*/ 452 w 946"/>
                  <a:gd name="T25" fmla="*/ 1938 h 3117"/>
                  <a:gd name="T26" fmla="*/ 400 w 946"/>
                  <a:gd name="T27" fmla="*/ 2071 h 3117"/>
                  <a:gd name="T28" fmla="*/ 378 w 946"/>
                  <a:gd name="T29" fmla="*/ 2352 h 3117"/>
                  <a:gd name="T30" fmla="*/ 311 w 946"/>
                  <a:gd name="T31" fmla="*/ 2270 h 3117"/>
                  <a:gd name="T32" fmla="*/ 289 w 946"/>
                  <a:gd name="T33" fmla="*/ 1931 h 3117"/>
                  <a:gd name="T34" fmla="*/ 341 w 946"/>
                  <a:gd name="T35" fmla="*/ 1842 h 3117"/>
                  <a:gd name="T36" fmla="*/ 422 w 946"/>
                  <a:gd name="T37" fmla="*/ 1598 h 3117"/>
                  <a:gd name="T38" fmla="*/ 459 w 946"/>
                  <a:gd name="T39" fmla="*/ 1510 h 3117"/>
                  <a:gd name="T40" fmla="*/ 481 w 946"/>
                  <a:gd name="T41" fmla="*/ 993 h 3117"/>
                  <a:gd name="T42" fmla="*/ 821 w 946"/>
                  <a:gd name="T43" fmla="*/ 764 h 3117"/>
                  <a:gd name="T44" fmla="*/ 932 w 946"/>
                  <a:gd name="T45" fmla="*/ 609 h 3117"/>
                  <a:gd name="T46" fmla="*/ 880 w 946"/>
                  <a:gd name="T47" fmla="*/ 602 h 3117"/>
                  <a:gd name="T48" fmla="*/ 585 w 946"/>
                  <a:gd name="T49" fmla="*/ 734 h 3117"/>
                  <a:gd name="T50" fmla="*/ 577 w 946"/>
                  <a:gd name="T51" fmla="*/ 675 h 3117"/>
                  <a:gd name="T52" fmla="*/ 607 w 946"/>
                  <a:gd name="T53" fmla="*/ 557 h 3117"/>
                  <a:gd name="T54" fmla="*/ 511 w 946"/>
                  <a:gd name="T55" fmla="*/ 616 h 3117"/>
                  <a:gd name="T56" fmla="*/ 503 w 946"/>
                  <a:gd name="T57" fmla="*/ 218 h 3117"/>
                  <a:gd name="T58" fmla="*/ 548 w 946"/>
                  <a:gd name="T59" fmla="*/ 129 h 3117"/>
                  <a:gd name="T60" fmla="*/ 407 w 946"/>
                  <a:gd name="T61" fmla="*/ 11 h 3117"/>
                  <a:gd name="T62" fmla="*/ 422 w 946"/>
                  <a:gd name="T63" fmla="*/ 594 h 3117"/>
                  <a:gd name="T64" fmla="*/ 393 w 946"/>
                  <a:gd name="T65" fmla="*/ 579 h 3117"/>
                  <a:gd name="T66" fmla="*/ 348 w 946"/>
                  <a:gd name="T67" fmla="*/ 631 h 3117"/>
                  <a:gd name="T68" fmla="*/ 378 w 946"/>
                  <a:gd name="T69" fmla="*/ 860 h 3117"/>
                  <a:gd name="T70" fmla="*/ 304 w 946"/>
                  <a:gd name="T71" fmla="*/ 956 h 3117"/>
                  <a:gd name="T72" fmla="*/ 260 w 946"/>
                  <a:gd name="T73" fmla="*/ 1074 h 3117"/>
                  <a:gd name="T74" fmla="*/ 186 w 946"/>
                  <a:gd name="T75" fmla="*/ 1377 h 3117"/>
                  <a:gd name="T76" fmla="*/ 156 w 946"/>
                  <a:gd name="T77" fmla="*/ 1525 h 3117"/>
                  <a:gd name="T78" fmla="*/ 105 w 946"/>
                  <a:gd name="T79" fmla="*/ 1621 h 3117"/>
                  <a:gd name="T80" fmla="*/ 171 w 946"/>
                  <a:gd name="T81" fmla="*/ 1768 h 3117"/>
                  <a:gd name="T82" fmla="*/ 141 w 946"/>
                  <a:gd name="T83" fmla="*/ 1953 h 3117"/>
                  <a:gd name="T84" fmla="*/ 105 w 946"/>
                  <a:gd name="T85" fmla="*/ 2182 h 3117"/>
                  <a:gd name="T86" fmla="*/ 193 w 946"/>
                  <a:gd name="T87" fmla="*/ 2426 h 3117"/>
                  <a:gd name="T88" fmla="*/ 319 w 946"/>
                  <a:gd name="T89" fmla="*/ 2551 h 3117"/>
                  <a:gd name="T90" fmla="*/ 562 w 946"/>
                  <a:gd name="T91" fmla="*/ 2669 h 3117"/>
                  <a:gd name="T92" fmla="*/ 474 w 946"/>
                  <a:gd name="T93" fmla="*/ 2758 h 3117"/>
                  <a:gd name="T94" fmla="*/ 562 w 946"/>
                  <a:gd name="T95" fmla="*/ 2906 h 3117"/>
                  <a:gd name="T96" fmla="*/ 555 w 946"/>
                  <a:gd name="T97" fmla="*/ 3038 h 3117"/>
                  <a:gd name="T98" fmla="*/ 717 w 946"/>
                  <a:gd name="T99" fmla="*/ 3068 h 3117"/>
                  <a:gd name="T100" fmla="*/ 850 w 946"/>
                  <a:gd name="T101" fmla="*/ 3031 h 3117"/>
                  <a:gd name="T102" fmla="*/ 799 w 946"/>
                  <a:gd name="T103" fmla="*/ 2920 h 3117"/>
                  <a:gd name="T104" fmla="*/ 836 w 946"/>
                  <a:gd name="T105" fmla="*/ 2832 h 3117"/>
                  <a:gd name="T106" fmla="*/ 813 w 946"/>
                  <a:gd name="T107" fmla="*/ 2706 h 3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46" h="3117">
                    <a:moveTo>
                      <a:pt x="813" y="2706"/>
                    </a:moveTo>
                    <a:cubicBezTo>
                      <a:pt x="811" y="2679"/>
                      <a:pt x="812" y="2652"/>
                      <a:pt x="806" y="2625"/>
                    </a:cubicBezTo>
                    <a:cubicBezTo>
                      <a:pt x="804" y="2616"/>
                      <a:pt x="793" y="2612"/>
                      <a:pt x="791" y="2603"/>
                    </a:cubicBezTo>
                    <a:cubicBezTo>
                      <a:pt x="785" y="2579"/>
                      <a:pt x="791" y="2553"/>
                      <a:pt x="784" y="2529"/>
                    </a:cubicBezTo>
                    <a:cubicBezTo>
                      <a:pt x="776" y="2504"/>
                      <a:pt x="754" y="2485"/>
                      <a:pt x="740" y="2462"/>
                    </a:cubicBezTo>
                    <a:cubicBezTo>
                      <a:pt x="752" y="2424"/>
                      <a:pt x="745" y="2389"/>
                      <a:pt x="732" y="2352"/>
                    </a:cubicBezTo>
                    <a:cubicBezTo>
                      <a:pt x="727" y="2337"/>
                      <a:pt x="717" y="2307"/>
                      <a:pt x="717" y="2307"/>
                    </a:cubicBezTo>
                    <a:cubicBezTo>
                      <a:pt x="723" y="2253"/>
                      <a:pt x="719" y="2230"/>
                      <a:pt x="747" y="2189"/>
                    </a:cubicBezTo>
                    <a:cubicBezTo>
                      <a:pt x="764" y="2120"/>
                      <a:pt x="760" y="2104"/>
                      <a:pt x="769" y="2012"/>
                    </a:cubicBezTo>
                    <a:cubicBezTo>
                      <a:pt x="772" y="1987"/>
                      <a:pt x="783" y="1987"/>
                      <a:pt x="799" y="1968"/>
                    </a:cubicBezTo>
                    <a:cubicBezTo>
                      <a:pt x="816" y="1948"/>
                      <a:pt x="821" y="1923"/>
                      <a:pt x="836" y="1901"/>
                    </a:cubicBezTo>
                    <a:cubicBezTo>
                      <a:pt x="849" y="1859"/>
                      <a:pt x="877" y="1805"/>
                      <a:pt x="902" y="1768"/>
                    </a:cubicBezTo>
                    <a:cubicBezTo>
                      <a:pt x="914" y="1718"/>
                      <a:pt x="940" y="1640"/>
                      <a:pt x="880" y="1621"/>
                    </a:cubicBezTo>
                    <a:cubicBezTo>
                      <a:pt x="873" y="1616"/>
                      <a:pt x="867" y="1604"/>
                      <a:pt x="858" y="1606"/>
                    </a:cubicBezTo>
                    <a:cubicBezTo>
                      <a:pt x="841" y="1609"/>
                      <a:pt x="831" y="1669"/>
                      <a:pt x="828" y="1680"/>
                    </a:cubicBezTo>
                    <a:cubicBezTo>
                      <a:pt x="824" y="1734"/>
                      <a:pt x="827" y="1821"/>
                      <a:pt x="762" y="1842"/>
                    </a:cubicBezTo>
                    <a:cubicBezTo>
                      <a:pt x="738" y="1891"/>
                      <a:pt x="756" y="1858"/>
                      <a:pt x="717" y="1916"/>
                    </a:cubicBezTo>
                    <a:cubicBezTo>
                      <a:pt x="707" y="1931"/>
                      <a:pt x="688" y="1960"/>
                      <a:pt x="688" y="1960"/>
                    </a:cubicBezTo>
                    <a:cubicBezTo>
                      <a:pt x="672" y="2010"/>
                      <a:pt x="695" y="1954"/>
                      <a:pt x="658" y="1997"/>
                    </a:cubicBezTo>
                    <a:cubicBezTo>
                      <a:pt x="646" y="2010"/>
                      <a:pt x="639" y="2027"/>
                      <a:pt x="629" y="2042"/>
                    </a:cubicBezTo>
                    <a:cubicBezTo>
                      <a:pt x="583" y="2114"/>
                      <a:pt x="615" y="2242"/>
                      <a:pt x="540" y="2293"/>
                    </a:cubicBezTo>
                    <a:cubicBezTo>
                      <a:pt x="491" y="2260"/>
                      <a:pt x="520" y="2201"/>
                      <a:pt x="533" y="2152"/>
                    </a:cubicBezTo>
                    <a:cubicBezTo>
                      <a:pt x="538" y="2037"/>
                      <a:pt x="540" y="1942"/>
                      <a:pt x="570" y="1835"/>
                    </a:cubicBezTo>
                    <a:cubicBezTo>
                      <a:pt x="561" y="1794"/>
                      <a:pt x="558" y="1783"/>
                      <a:pt x="518" y="1798"/>
                    </a:cubicBezTo>
                    <a:cubicBezTo>
                      <a:pt x="511" y="1820"/>
                      <a:pt x="503" y="1842"/>
                      <a:pt x="496" y="1864"/>
                    </a:cubicBezTo>
                    <a:cubicBezTo>
                      <a:pt x="496" y="1869"/>
                      <a:pt x="502" y="2017"/>
                      <a:pt x="452" y="1938"/>
                    </a:cubicBezTo>
                    <a:cubicBezTo>
                      <a:pt x="422" y="1983"/>
                      <a:pt x="465" y="2031"/>
                      <a:pt x="437" y="2064"/>
                    </a:cubicBezTo>
                    <a:cubicBezTo>
                      <a:pt x="429" y="2074"/>
                      <a:pt x="412" y="2069"/>
                      <a:pt x="400" y="2071"/>
                    </a:cubicBezTo>
                    <a:cubicBezTo>
                      <a:pt x="410" y="2123"/>
                      <a:pt x="417" y="2106"/>
                      <a:pt x="444" y="2145"/>
                    </a:cubicBezTo>
                    <a:cubicBezTo>
                      <a:pt x="439" y="2305"/>
                      <a:pt x="497" y="2375"/>
                      <a:pt x="378" y="2352"/>
                    </a:cubicBezTo>
                    <a:cubicBezTo>
                      <a:pt x="342" y="2327"/>
                      <a:pt x="360" y="2344"/>
                      <a:pt x="326" y="2293"/>
                    </a:cubicBezTo>
                    <a:cubicBezTo>
                      <a:pt x="321" y="2285"/>
                      <a:pt x="311" y="2270"/>
                      <a:pt x="311" y="2270"/>
                    </a:cubicBezTo>
                    <a:cubicBezTo>
                      <a:pt x="301" y="2237"/>
                      <a:pt x="300" y="2222"/>
                      <a:pt x="274" y="2197"/>
                    </a:cubicBezTo>
                    <a:cubicBezTo>
                      <a:pt x="279" y="2108"/>
                      <a:pt x="284" y="2020"/>
                      <a:pt x="289" y="1931"/>
                    </a:cubicBezTo>
                    <a:cubicBezTo>
                      <a:pt x="290" y="1918"/>
                      <a:pt x="305" y="1895"/>
                      <a:pt x="311" y="1886"/>
                    </a:cubicBezTo>
                    <a:cubicBezTo>
                      <a:pt x="321" y="1871"/>
                      <a:pt x="341" y="1842"/>
                      <a:pt x="341" y="1842"/>
                    </a:cubicBezTo>
                    <a:cubicBezTo>
                      <a:pt x="366" y="1764"/>
                      <a:pt x="335" y="1693"/>
                      <a:pt x="393" y="1635"/>
                    </a:cubicBezTo>
                    <a:cubicBezTo>
                      <a:pt x="411" y="1580"/>
                      <a:pt x="385" y="1646"/>
                      <a:pt x="422" y="1598"/>
                    </a:cubicBezTo>
                    <a:cubicBezTo>
                      <a:pt x="427" y="1592"/>
                      <a:pt x="426" y="1583"/>
                      <a:pt x="429" y="1576"/>
                    </a:cubicBezTo>
                    <a:cubicBezTo>
                      <a:pt x="441" y="1553"/>
                      <a:pt x="451" y="1535"/>
                      <a:pt x="459" y="1510"/>
                    </a:cubicBezTo>
                    <a:cubicBezTo>
                      <a:pt x="454" y="1398"/>
                      <a:pt x="453" y="1385"/>
                      <a:pt x="437" y="1303"/>
                    </a:cubicBezTo>
                    <a:cubicBezTo>
                      <a:pt x="451" y="1196"/>
                      <a:pt x="448" y="1095"/>
                      <a:pt x="481" y="993"/>
                    </a:cubicBezTo>
                    <a:cubicBezTo>
                      <a:pt x="489" y="944"/>
                      <a:pt x="486" y="930"/>
                      <a:pt x="525" y="904"/>
                    </a:cubicBezTo>
                    <a:cubicBezTo>
                      <a:pt x="577" y="761"/>
                      <a:pt x="682" y="771"/>
                      <a:pt x="821" y="764"/>
                    </a:cubicBezTo>
                    <a:cubicBezTo>
                      <a:pt x="839" y="752"/>
                      <a:pt x="863" y="748"/>
                      <a:pt x="880" y="734"/>
                    </a:cubicBezTo>
                    <a:cubicBezTo>
                      <a:pt x="907" y="711"/>
                      <a:pt x="920" y="642"/>
                      <a:pt x="932" y="609"/>
                    </a:cubicBezTo>
                    <a:cubicBezTo>
                      <a:pt x="929" y="573"/>
                      <a:pt x="946" y="479"/>
                      <a:pt x="887" y="498"/>
                    </a:cubicBezTo>
                    <a:cubicBezTo>
                      <a:pt x="885" y="533"/>
                      <a:pt x="888" y="568"/>
                      <a:pt x="880" y="602"/>
                    </a:cubicBezTo>
                    <a:cubicBezTo>
                      <a:pt x="864" y="668"/>
                      <a:pt x="784" y="672"/>
                      <a:pt x="732" y="683"/>
                    </a:cubicBezTo>
                    <a:cubicBezTo>
                      <a:pt x="688" y="713"/>
                      <a:pt x="637" y="726"/>
                      <a:pt x="585" y="734"/>
                    </a:cubicBezTo>
                    <a:cubicBezTo>
                      <a:pt x="579" y="736"/>
                      <a:pt x="539" y="758"/>
                      <a:pt x="548" y="720"/>
                    </a:cubicBezTo>
                    <a:cubicBezTo>
                      <a:pt x="552" y="703"/>
                      <a:pt x="562" y="685"/>
                      <a:pt x="577" y="675"/>
                    </a:cubicBezTo>
                    <a:cubicBezTo>
                      <a:pt x="592" y="665"/>
                      <a:pt x="621" y="646"/>
                      <a:pt x="621" y="646"/>
                    </a:cubicBezTo>
                    <a:cubicBezTo>
                      <a:pt x="634" y="610"/>
                      <a:pt x="656" y="575"/>
                      <a:pt x="607" y="557"/>
                    </a:cubicBezTo>
                    <a:cubicBezTo>
                      <a:pt x="581" y="575"/>
                      <a:pt x="581" y="591"/>
                      <a:pt x="555" y="609"/>
                    </a:cubicBezTo>
                    <a:cubicBezTo>
                      <a:pt x="538" y="634"/>
                      <a:pt x="525" y="660"/>
                      <a:pt x="511" y="616"/>
                    </a:cubicBezTo>
                    <a:cubicBezTo>
                      <a:pt x="521" y="555"/>
                      <a:pt x="541" y="495"/>
                      <a:pt x="503" y="439"/>
                    </a:cubicBezTo>
                    <a:cubicBezTo>
                      <a:pt x="477" y="357"/>
                      <a:pt x="487" y="397"/>
                      <a:pt x="503" y="218"/>
                    </a:cubicBezTo>
                    <a:cubicBezTo>
                      <a:pt x="504" y="202"/>
                      <a:pt x="509" y="186"/>
                      <a:pt x="518" y="173"/>
                    </a:cubicBezTo>
                    <a:cubicBezTo>
                      <a:pt x="528" y="158"/>
                      <a:pt x="548" y="129"/>
                      <a:pt x="548" y="129"/>
                    </a:cubicBezTo>
                    <a:cubicBezTo>
                      <a:pt x="534" y="87"/>
                      <a:pt x="519" y="40"/>
                      <a:pt x="474" y="26"/>
                    </a:cubicBezTo>
                    <a:cubicBezTo>
                      <a:pt x="448" y="8"/>
                      <a:pt x="438" y="0"/>
                      <a:pt x="407" y="11"/>
                    </a:cubicBezTo>
                    <a:cubicBezTo>
                      <a:pt x="394" y="52"/>
                      <a:pt x="408" y="87"/>
                      <a:pt x="429" y="122"/>
                    </a:cubicBezTo>
                    <a:cubicBezTo>
                      <a:pt x="427" y="279"/>
                      <a:pt x="431" y="437"/>
                      <a:pt x="422" y="594"/>
                    </a:cubicBezTo>
                    <a:cubicBezTo>
                      <a:pt x="422" y="602"/>
                      <a:pt x="407" y="606"/>
                      <a:pt x="400" y="602"/>
                    </a:cubicBezTo>
                    <a:cubicBezTo>
                      <a:pt x="393" y="598"/>
                      <a:pt x="398" y="585"/>
                      <a:pt x="393" y="579"/>
                    </a:cubicBezTo>
                    <a:cubicBezTo>
                      <a:pt x="385" y="569"/>
                      <a:pt x="360" y="561"/>
                      <a:pt x="348" y="557"/>
                    </a:cubicBezTo>
                    <a:cubicBezTo>
                      <a:pt x="339" y="586"/>
                      <a:pt x="333" y="593"/>
                      <a:pt x="348" y="631"/>
                    </a:cubicBezTo>
                    <a:cubicBezTo>
                      <a:pt x="354" y="648"/>
                      <a:pt x="378" y="675"/>
                      <a:pt x="378" y="675"/>
                    </a:cubicBezTo>
                    <a:cubicBezTo>
                      <a:pt x="396" y="735"/>
                      <a:pt x="408" y="800"/>
                      <a:pt x="378" y="860"/>
                    </a:cubicBezTo>
                    <a:cubicBezTo>
                      <a:pt x="364" y="888"/>
                      <a:pt x="361" y="878"/>
                      <a:pt x="341" y="904"/>
                    </a:cubicBezTo>
                    <a:cubicBezTo>
                      <a:pt x="328" y="921"/>
                      <a:pt x="304" y="956"/>
                      <a:pt x="304" y="956"/>
                    </a:cubicBezTo>
                    <a:cubicBezTo>
                      <a:pt x="296" y="982"/>
                      <a:pt x="283" y="1004"/>
                      <a:pt x="274" y="1030"/>
                    </a:cubicBezTo>
                    <a:cubicBezTo>
                      <a:pt x="269" y="1045"/>
                      <a:pt x="260" y="1074"/>
                      <a:pt x="260" y="1074"/>
                    </a:cubicBezTo>
                    <a:cubicBezTo>
                      <a:pt x="255" y="1139"/>
                      <a:pt x="273" y="1188"/>
                      <a:pt x="223" y="1222"/>
                    </a:cubicBezTo>
                    <a:cubicBezTo>
                      <a:pt x="204" y="1273"/>
                      <a:pt x="202" y="1325"/>
                      <a:pt x="186" y="1377"/>
                    </a:cubicBezTo>
                    <a:cubicBezTo>
                      <a:pt x="183" y="1429"/>
                      <a:pt x="188" y="1481"/>
                      <a:pt x="178" y="1532"/>
                    </a:cubicBezTo>
                    <a:cubicBezTo>
                      <a:pt x="176" y="1540"/>
                      <a:pt x="163" y="1529"/>
                      <a:pt x="156" y="1525"/>
                    </a:cubicBezTo>
                    <a:cubicBezTo>
                      <a:pt x="118" y="1504"/>
                      <a:pt x="116" y="1499"/>
                      <a:pt x="90" y="1473"/>
                    </a:cubicBezTo>
                    <a:cubicBezTo>
                      <a:pt x="0" y="1494"/>
                      <a:pt x="52" y="1586"/>
                      <a:pt x="105" y="1621"/>
                    </a:cubicBezTo>
                    <a:cubicBezTo>
                      <a:pt x="181" y="1736"/>
                      <a:pt x="92" y="1586"/>
                      <a:pt x="141" y="1724"/>
                    </a:cubicBezTo>
                    <a:cubicBezTo>
                      <a:pt x="147" y="1741"/>
                      <a:pt x="171" y="1768"/>
                      <a:pt x="171" y="1768"/>
                    </a:cubicBezTo>
                    <a:cubicBezTo>
                      <a:pt x="188" y="1820"/>
                      <a:pt x="160" y="1860"/>
                      <a:pt x="149" y="1909"/>
                    </a:cubicBezTo>
                    <a:cubicBezTo>
                      <a:pt x="146" y="1924"/>
                      <a:pt x="145" y="1939"/>
                      <a:pt x="141" y="1953"/>
                    </a:cubicBezTo>
                    <a:cubicBezTo>
                      <a:pt x="137" y="1968"/>
                      <a:pt x="127" y="1997"/>
                      <a:pt x="127" y="1997"/>
                    </a:cubicBezTo>
                    <a:cubicBezTo>
                      <a:pt x="122" y="2083"/>
                      <a:pt x="118" y="2112"/>
                      <a:pt x="105" y="2182"/>
                    </a:cubicBezTo>
                    <a:cubicBezTo>
                      <a:pt x="108" y="2220"/>
                      <a:pt x="106" y="2353"/>
                      <a:pt x="127" y="2389"/>
                    </a:cubicBezTo>
                    <a:cubicBezTo>
                      <a:pt x="136" y="2404"/>
                      <a:pt x="179" y="2416"/>
                      <a:pt x="193" y="2426"/>
                    </a:cubicBezTo>
                    <a:cubicBezTo>
                      <a:pt x="202" y="2449"/>
                      <a:pt x="205" y="2486"/>
                      <a:pt x="215" y="2507"/>
                    </a:cubicBezTo>
                    <a:cubicBezTo>
                      <a:pt x="231" y="2540"/>
                      <a:pt x="289" y="2545"/>
                      <a:pt x="319" y="2551"/>
                    </a:cubicBezTo>
                    <a:cubicBezTo>
                      <a:pt x="347" y="2640"/>
                      <a:pt x="476" y="2539"/>
                      <a:pt x="540" y="2603"/>
                    </a:cubicBezTo>
                    <a:cubicBezTo>
                      <a:pt x="548" y="2625"/>
                      <a:pt x="562" y="2669"/>
                      <a:pt x="562" y="2669"/>
                    </a:cubicBezTo>
                    <a:cubicBezTo>
                      <a:pt x="552" y="2770"/>
                      <a:pt x="580" y="2734"/>
                      <a:pt x="496" y="2750"/>
                    </a:cubicBezTo>
                    <a:cubicBezTo>
                      <a:pt x="488" y="2751"/>
                      <a:pt x="481" y="2755"/>
                      <a:pt x="474" y="2758"/>
                    </a:cubicBezTo>
                    <a:cubicBezTo>
                      <a:pt x="491" y="2830"/>
                      <a:pt x="531" y="2761"/>
                      <a:pt x="570" y="2817"/>
                    </a:cubicBezTo>
                    <a:cubicBezTo>
                      <a:pt x="567" y="2847"/>
                      <a:pt x="567" y="2877"/>
                      <a:pt x="562" y="2906"/>
                    </a:cubicBezTo>
                    <a:cubicBezTo>
                      <a:pt x="559" y="2921"/>
                      <a:pt x="548" y="2950"/>
                      <a:pt x="548" y="2950"/>
                    </a:cubicBezTo>
                    <a:cubicBezTo>
                      <a:pt x="550" y="2979"/>
                      <a:pt x="530" y="3022"/>
                      <a:pt x="555" y="3038"/>
                    </a:cubicBezTo>
                    <a:cubicBezTo>
                      <a:pt x="594" y="3064"/>
                      <a:pt x="649" y="3037"/>
                      <a:pt x="695" y="3046"/>
                    </a:cubicBezTo>
                    <a:cubicBezTo>
                      <a:pt x="705" y="3048"/>
                      <a:pt x="710" y="3061"/>
                      <a:pt x="717" y="3068"/>
                    </a:cubicBezTo>
                    <a:cubicBezTo>
                      <a:pt x="735" y="3117"/>
                      <a:pt x="771" y="3095"/>
                      <a:pt x="821" y="3090"/>
                    </a:cubicBezTo>
                    <a:cubicBezTo>
                      <a:pt x="858" y="3081"/>
                      <a:pt x="866" y="3069"/>
                      <a:pt x="850" y="3031"/>
                    </a:cubicBezTo>
                    <a:cubicBezTo>
                      <a:pt x="840" y="3007"/>
                      <a:pt x="791" y="2979"/>
                      <a:pt x="791" y="2979"/>
                    </a:cubicBezTo>
                    <a:cubicBezTo>
                      <a:pt x="794" y="2959"/>
                      <a:pt x="789" y="2937"/>
                      <a:pt x="799" y="2920"/>
                    </a:cubicBezTo>
                    <a:cubicBezTo>
                      <a:pt x="808" y="2905"/>
                      <a:pt x="843" y="2891"/>
                      <a:pt x="843" y="2891"/>
                    </a:cubicBezTo>
                    <a:cubicBezTo>
                      <a:pt x="841" y="2871"/>
                      <a:pt x="843" y="2850"/>
                      <a:pt x="836" y="2832"/>
                    </a:cubicBezTo>
                    <a:cubicBezTo>
                      <a:pt x="818" y="2788"/>
                      <a:pt x="806" y="2847"/>
                      <a:pt x="806" y="2795"/>
                    </a:cubicBezTo>
                    <a:cubicBezTo>
                      <a:pt x="806" y="2765"/>
                      <a:pt x="811" y="2736"/>
                      <a:pt x="813" y="2706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4" name="Freeform 734">
                <a:extLst>
                  <a:ext uri="{FF2B5EF4-FFF2-40B4-BE49-F238E27FC236}">
                    <a16:creationId xmlns:a16="http://schemas.microsoft.com/office/drawing/2014/main" id="{49218592-3745-4577-9EB2-186E048AB3BE}"/>
                  </a:ext>
                </a:extLst>
              </p:cNvPr>
              <p:cNvSpPr>
                <a:spLocks/>
              </p:cNvSpPr>
              <p:nvPr/>
            </p:nvSpPr>
            <p:spPr bwMode="auto">
              <a:xfrm rot="794431">
                <a:off x="324" y="1914"/>
                <a:ext cx="1319" cy="1670"/>
              </a:xfrm>
              <a:custGeom>
                <a:avLst/>
                <a:gdLst>
                  <a:gd name="T0" fmla="*/ 2496 w 3191"/>
                  <a:gd name="T1" fmla="*/ 3435 h 4043"/>
                  <a:gd name="T2" fmla="*/ 2430 w 3191"/>
                  <a:gd name="T3" fmla="*/ 2755 h 4043"/>
                  <a:gd name="T4" fmla="*/ 2356 w 3191"/>
                  <a:gd name="T5" fmla="*/ 2386 h 4043"/>
                  <a:gd name="T6" fmla="*/ 2172 w 3191"/>
                  <a:gd name="T7" fmla="*/ 2179 h 4043"/>
                  <a:gd name="T8" fmla="*/ 1898 w 3191"/>
                  <a:gd name="T9" fmla="*/ 2024 h 4043"/>
                  <a:gd name="T10" fmla="*/ 1640 w 3191"/>
                  <a:gd name="T11" fmla="*/ 1817 h 4043"/>
                  <a:gd name="T12" fmla="*/ 1404 w 3191"/>
                  <a:gd name="T13" fmla="*/ 1603 h 4043"/>
                  <a:gd name="T14" fmla="*/ 1005 w 3191"/>
                  <a:gd name="T15" fmla="*/ 1544 h 4043"/>
                  <a:gd name="T16" fmla="*/ 414 w 3191"/>
                  <a:gd name="T17" fmla="*/ 1574 h 4043"/>
                  <a:gd name="T18" fmla="*/ 311 w 3191"/>
                  <a:gd name="T19" fmla="*/ 1640 h 4043"/>
                  <a:gd name="T20" fmla="*/ 52 w 3191"/>
                  <a:gd name="T21" fmla="*/ 1780 h 4043"/>
                  <a:gd name="T22" fmla="*/ 259 w 3191"/>
                  <a:gd name="T23" fmla="*/ 1581 h 4043"/>
                  <a:gd name="T24" fmla="*/ 192 w 3191"/>
                  <a:gd name="T25" fmla="*/ 1485 h 4043"/>
                  <a:gd name="T26" fmla="*/ 355 w 3191"/>
                  <a:gd name="T27" fmla="*/ 1478 h 4043"/>
                  <a:gd name="T28" fmla="*/ 828 w 3191"/>
                  <a:gd name="T29" fmla="*/ 1456 h 4043"/>
                  <a:gd name="T30" fmla="*/ 872 w 3191"/>
                  <a:gd name="T31" fmla="*/ 1404 h 4043"/>
                  <a:gd name="T32" fmla="*/ 636 w 3191"/>
                  <a:gd name="T33" fmla="*/ 1293 h 4043"/>
                  <a:gd name="T34" fmla="*/ 325 w 3191"/>
                  <a:gd name="T35" fmla="*/ 1256 h 4043"/>
                  <a:gd name="T36" fmla="*/ 237 w 3191"/>
                  <a:gd name="T37" fmla="*/ 1293 h 4043"/>
                  <a:gd name="T38" fmla="*/ 119 w 3191"/>
                  <a:gd name="T39" fmla="*/ 1249 h 4043"/>
                  <a:gd name="T40" fmla="*/ 680 w 3191"/>
                  <a:gd name="T41" fmla="*/ 1219 h 4043"/>
                  <a:gd name="T42" fmla="*/ 761 w 3191"/>
                  <a:gd name="T43" fmla="*/ 1264 h 4043"/>
                  <a:gd name="T44" fmla="*/ 975 w 3191"/>
                  <a:gd name="T45" fmla="*/ 1360 h 4043"/>
                  <a:gd name="T46" fmla="*/ 1226 w 3191"/>
                  <a:gd name="T47" fmla="*/ 1264 h 4043"/>
                  <a:gd name="T48" fmla="*/ 931 w 3191"/>
                  <a:gd name="T49" fmla="*/ 983 h 4043"/>
                  <a:gd name="T50" fmla="*/ 798 w 3191"/>
                  <a:gd name="T51" fmla="*/ 584 h 4043"/>
                  <a:gd name="T52" fmla="*/ 842 w 3191"/>
                  <a:gd name="T53" fmla="*/ 532 h 4043"/>
                  <a:gd name="T54" fmla="*/ 1005 w 3191"/>
                  <a:gd name="T55" fmla="*/ 717 h 4043"/>
                  <a:gd name="T56" fmla="*/ 1042 w 3191"/>
                  <a:gd name="T57" fmla="*/ 902 h 4043"/>
                  <a:gd name="T58" fmla="*/ 1101 w 3191"/>
                  <a:gd name="T59" fmla="*/ 1005 h 4043"/>
                  <a:gd name="T60" fmla="*/ 1204 w 3191"/>
                  <a:gd name="T61" fmla="*/ 806 h 4043"/>
                  <a:gd name="T62" fmla="*/ 1271 w 3191"/>
                  <a:gd name="T63" fmla="*/ 894 h 4043"/>
                  <a:gd name="T64" fmla="*/ 1404 w 3191"/>
                  <a:gd name="T65" fmla="*/ 1345 h 4043"/>
                  <a:gd name="T66" fmla="*/ 1514 w 3191"/>
                  <a:gd name="T67" fmla="*/ 1463 h 4043"/>
                  <a:gd name="T68" fmla="*/ 1817 w 3191"/>
                  <a:gd name="T69" fmla="*/ 1566 h 4043"/>
                  <a:gd name="T70" fmla="*/ 1810 w 3191"/>
                  <a:gd name="T71" fmla="*/ 1382 h 4043"/>
                  <a:gd name="T72" fmla="*/ 1677 w 3191"/>
                  <a:gd name="T73" fmla="*/ 1094 h 4043"/>
                  <a:gd name="T74" fmla="*/ 1514 w 3191"/>
                  <a:gd name="T75" fmla="*/ 902 h 4043"/>
                  <a:gd name="T76" fmla="*/ 1404 w 3191"/>
                  <a:gd name="T77" fmla="*/ 636 h 4043"/>
                  <a:gd name="T78" fmla="*/ 1463 w 3191"/>
                  <a:gd name="T79" fmla="*/ 614 h 4043"/>
                  <a:gd name="T80" fmla="*/ 1559 w 3191"/>
                  <a:gd name="T81" fmla="*/ 688 h 4043"/>
                  <a:gd name="T82" fmla="*/ 1647 w 3191"/>
                  <a:gd name="T83" fmla="*/ 820 h 4043"/>
                  <a:gd name="T84" fmla="*/ 1773 w 3191"/>
                  <a:gd name="T85" fmla="*/ 1123 h 4043"/>
                  <a:gd name="T86" fmla="*/ 1817 w 3191"/>
                  <a:gd name="T87" fmla="*/ 1219 h 4043"/>
                  <a:gd name="T88" fmla="*/ 1810 w 3191"/>
                  <a:gd name="T89" fmla="*/ 761 h 4043"/>
                  <a:gd name="T90" fmla="*/ 1610 w 3191"/>
                  <a:gd name="T91" fmla="*/ 318 h 4043"/>
                  <a:gd name="T92" fmla="*/ 1418 w 3191"/>
                  <a:gd name="T93" fmla="*/ 45 h 4043"/>
                  <a:gd name="T94" fmla="*/ 1455 w 3191"/>
                  <a:gd name="T95" fmla="*/ 8 h 4043"/>
                  <a:gd name="T96" fmla="*/ 1647 w 3191"/>
                  <a:gd name="T97" fmla="*/ 60 h 4043"/>
                  <a:gd name="T98" fmla="*/ 1669 w 3191"/>
                  <a:gd name="T99" fmla="*/ 200 h 4043"/>
                  <a:gd name="T100" fmla="*/ 1743 w 3191"/>
                  <a:gd name="T101" fmla="*/ 481 h 4043"/>
                  <a:gd name="T102" fmla="*/ 1891 w 3191"/>
                  <a:gd name="T103" fmla="*/ 747 h 4043"/>
                  <a:gd name="T104" fmla="*/ 1965 w 3191"/>
                  <a:gd name="T105" fmla="*/ 1079 h 4043"/>
                  <a:gd name="T106" fmla="*/ 2094 w 3191"/>
                  <a:gd name="T107" fmla="*/ 1378 h 4043"/>
                  <a:gd name="T108" fmla="*/ 2245 w 3191"/>
                  <a:gd name="T109" fmla="*/ 1611 h 4043"/>
                  <a:gd name="T110" fmla="*/ 2585 w 3191"/>
                  <a:gd name="T111" fmla="*/ 1788 h 4043"/>
                  <a:gd name="T112" fmla="*/ 2688 w 3191"/>
                  <a:gd name="T113" fmla="*/ 1928 h 4043"/>
                  <a:gd name="T114" fmla="*/ 2799 w 3191"/>
                  <a:gd name="T115" fmla="*/ 2091 h 4043"/>
                  <a:gd name="T116" fmla="*/ 2947 w 3191"/>
                  <a:gd name="T117" fmla="*/ 2320 h 4043"/>
                  <a:gd name="T118" fmla="*/ 3006 w 3191"/>
                  <a:gd name="T119" fmla="*/ 2763 h 4043"/>
                  <a:gd name="T120" fmla="*/ 3072 w 3191"/>
                  <a:gd name="T121" fmla="*/ 3531 h 4043"/>
                  <a:gd name="T122" fmla="*/ 3191 w 3191"/>
                  <a:gd name="T123" fmla="*/ 3804 h 4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91" h="4043">
                    <a:moveTo>
                      <a:pt x="2386" y="3782"/>
                    </a:moveTo>
                    <a:cubicBezTo>
                      <a:pt x="2423" y="3725"/>
                      <a:pt x="2447" y="3669"/>
                      <a:pt x="2467" y="3604"/>
                    </a:cubicBezTo>
                    <a:cubicBezTo>
                      <a:pt x="2472" y="3517"/>
                      <a:pt x="2459" y="3493"/>
                      <a:pt x="2496" y="3435"/>
                    </a:cubicBezTo>
                    <a:cubicBezTo>
                      <a:pt x="2505" y="3379"/>
                      <a:pt x="2513" y="3329"/>
                      <a:pt x="2519" y="3272"/>
                    </a:cubicBezTo>
                    <a:cubicBezTo>
                      <a:pt x="2516" y="3144"/>
                      <a:pt x="2567" y="3000"/>
                      <a:pt x="2504" y="2888"/>
                    </a:cubicBezTo>
                    <a:cubicBezTo>
                      <a:pt x="2480" y="2846"/>
                      <a:pt x="2457" y="2795"/>
                      <a:pt x="2430" y="2755"/>
                    </a:cubicBezTo>
                    <a:cubicBezTo>
                      <a:pt x="2420" y="2740"/>
                      <a:pt x="2410" y="2726"/>
                      <a:pt x="2400" y="2711"/>
                    </a:cubicBezTo>
                    <a:cubicBezTo>
                      <a:pt x="2395" y="2704"/>
                      <a:pt x="2386" y="2689"/>
                      <a:pt x="2386" y="2689"/>
                    </a:cubicBezTo>
                    <a:cubicBezTo>
                      <a:pt x="2384" y="2639"/>
                      <a:pt x="2408" y="2463"/>
                      <a:pt x="2356" y="2386"/>
                    </a:cubicBezTo>
                    <a:cubicBezTo>
                      <a:pt x="2338" y="2331"/>
                      <a:pt x="2362" y="2399"/>
                      <a:pt x="2334" y="2342"/>
                    </a:cubicBezTo>
                    <a:cubicBezTo>
                      <a:pt x="2305" y="2285"/>
                      <a:pt x="2290" y="2230"/>
                      <a:pt x="2223" y="2209"/>
                    </a:cubicBezTo>
                    <a:cubicBezTo>
                      <a:pt x="2207" y="2198"/>
                      <a:pt x="2187" y="2192"/>
                      <a:pt x="2172" y="2179"/>
                    </a:cubicBezTo>
                    <a:cubicBezTo>
                      <a:pt x="2165" y="2173"/>
                      <a:pt x="2163" y="2163"/>
                      <a:pt x="2157" y="2157"/>
                    </a:cubicBezTo>
                    <a:cubicBezTo>
                      <a:pt x="2139" y="2139"/>
                      <a:pt x="2090" y="2105"/>
                      <a:pt x="2068" y="2098"/>
                    </a:cubicBezTo>
                    <a:cubicBezTo>
                      <a:pt x="2021" y="2051"/>
                      <a:pt x="1961" y="2041"/>
                      <a:pt x="1898" y="2024"/>
                    </a:cubicBezTo>
                    <a:cubicBezTo>
                      <a:pt x="1827" y="1976"/>
                      <a:pt x="1939" y="2048"/>
                      <a:pt x="1839" y="2002"/>
                    </a:cubicBezTo>
                    <a:cubicBezTo>
                      <a:pt x="1789" y="1979"/>
                      <a:pt x="1750" y="1936"/>
                      <a:pt x="1706" y="1906"/>
                    </a:cubicBezTo>
                    <a:cubicBezTo>
                      <a:pt x="1686" y="1874"/>
                      <a:pt x="1661" y="1849"/>
                      <a:pt x="1640" y="1817"/>
                    </a:cubicBezTo>
                    <a:cubicBezTo>
                      <a:pt x="1635" y="1810"/>
                      <a:pt x="1625" y="1795"/>
                      <a:pt x="1625" y="1795"/>
                    </a:cubicBezTo>
                    <a:cubicBezTo>
                      <a:pt x="1614" y="1759"/>
                      <a:pt x="1601" y="1734"/>
                      <a:pt x="1566" y="1721"/>
                    </a:cubicBezTo>
                    <a:cubicBezTo>
                      <a:pt x="1520" y="1653"/>
                      <a:pt x="1481" y="1631"/>
                      <a:pt x="1404" y="1603"/>
                    </a:cubicBezTo>
                    <a:cubicBezTo>
                      <a:pt x="1372" y="1572"/>
                      <a:pt x="1336" y="1536"/>
                      <a:pt x="1293" y="1522"/>
                    </a:cubicBezTo>
                    <a:cubicBezTo>
                      <a:pt x="1250" y="1493"/>
                      <a:pt x="1240" y="1501"/>
                      <a:pt x="1182" y="1507"/>
                    </a:cubicBezTo>
                    <a:cubicBezTo>
                      <a:pt x="1119" y="1524"/>
                      <a:pt x="1072" y="1538"/>
                      <a:pt x="1005" y="1544"/>
                    </a:cubicBezTo>
                    <a:cubicBezTo>
                      <a:pt x="741" y="1528"/>
                      <a:pt x="842" y="1539"/>
                      <a:pt x="702" y="1522"/>
                    </a:cubicBezTo>
                    <a:cubicBezTo>
                      <a:pt x="668" y="1524"/>
                      <a:pt x="633" y="1525"/>
                      <a:pt x="599" y="1529"/>
                    </a:cubicBezTo>
                    <a:cubicBezTo>
                      <a:pt x="537" y="1536"/>
                      <a:pt x="476" y="1563"/>
                      <a:pt x="414" y="1574"/>
                    </a:cubicBezTo>
                    <a:cubicBezTo>
                      <a:pt x="399" y="1584"/>
                      <a:pt x="380" y="1588"/>
                      <a:pt x="370" y="1603"/>
                    </a:cubicBezTo>
                    <a:cubicBezTo>
                      <a:pt x="365" y="1610"/>
                      <a:pt x="362" y="1619"/>
                      <a:pt x="355" y="1625"/>
                    </a:cubicBezTo>
                    <a:cubicBezTo>
                      <a:pt x="352" y="1627"/>
                      <a:pt x="314" y="1639"/>
                      <a:pt x="311" y="1640"/>
                    </a:cubicBezTo>
                    <a:cubicBezTo>
                      <a:pt x="271" y="1666"/>
                      <a:pt x="239" y="1681"/>
                      <a:pt x="200" y="1714"/>
                    </a:cubicBezTo>
                    <a:cubicBezTo>
                      <a:pt x="164" y="1744"/>
                      <a:pt x="160" y="1769"/>
                      <a:pt x="111" y="1780"/>
                    </a:cubicBezTo>
                    <a:cubicBezTo>
                      <a:pt x="78" y="1803"/>
                      <a:pt x="76" y="1817"/>
                      <a:pt x="52" y="1780"/>
                    </a:cubicBezTo>
                    <a:cubicBezTo>
                      <a:pt x="63" y="1751"/>
                      <a:pt x="74" y="1739"/>
                      <a:pt x="104" y="1729"/>
                    </a:cubicBezTo>
                    <a:cubicBezTo>
                      <a:pt x="121" y="1704"/>
                      <a:pt x="134" y="1694"/>
                      <a:pt x="163" y="1684"/>
                    </a:cubicBezTo>
                    <a:cubicBezTo>
                      <a:pt x="187" y="1649"/>
                      <a:pt x="224" y="1605"/>
                      <a:pt x="259" y="1581"/>
                    </a:cubicBezTo>
                    <a:cubicBezTo>
                      <a:pt x="270" y="1547"/>
                      <a:pt x="275" y="1534"/>
                      <a:pt x="237" y="1522"/>
                    </a:cubicBezTo>
                    <a:cubicBezTo>
                      <a:pt x="202" y="1534"/>
                      <a:pt x="169" y="1551"/>
                      <a:pt x="133" y="1559"/>
                    </a:cubicBezTo>
                    <a:cubicBezTo>
                      <a:pt x="68" y="1538"/>
                      <a:pt x="166" y="1491"/>
                      <a:pt x="192" y="1485"/>
                    </a:cubicBezTo>
                    <a:cubicBezTo>
                      <a:pt x="160" y="1463"/>
                      <a:pt x="119" y="1453"/>
                      <a:pt x="82" y="1441"/>
                    </a:cubicBezTo>
                    <a:cubicBezTo>
                      <a:pt x="0" y="1385"/>
                      <a:pt x="60" y="1405"/>
                      <a:pt x="156" y="1411"/>
                    </a:cubicBezTo>
                    <a:cubicBezTo>
                      <a:pt x="222" y="1435"/>
                      <a:pt x="287" y="1460"/>
                      <a:pt x="355" y="1478"/>
                    </a:cubicBezTo>
                    <a:cubicBezTo>
                      <a:pt x="416" y="1471"/>
                      <a:pt x="448" y="1484"/>
                      <a:pt x="429" y="1426"/>
                    </a:cubicBezTo>
                    <a:cubicBezTo>
                      <a:pt x="471" y="1413"/>
                      <a:pt x="478" y="1446"/>
                      <a:pt x="517" y="1448"/>
                    </a:cubicBezTo>
                    <a:cubicBezTo>
                      <a:pt x="621" y="1453"/>
                      <a:pt x="724" y="1453"/>
                      <a:pt x="828" y="1456"/>
                    </a:cubicBezTo>
                    <a:cubicBezTo>
                      <a:pt x="881" y="1473"/>
                      <a:pt x="867" y="1484"/>
                      <a:pt x="879" y="1448"/>
                    </a:cubicBezTo>
                    <a:cubicBezTo>
                      <a:pt x="882" y="1441"/>
                      <a:pt x="884" y="1433"/>
                      <a:pt x="887" y="1426"/>
                    </a:cubicBezTo>
                    <a:cubicBezTo>
                      <a:pt x="882" y="1419"/>
                      <a:pt x="879" y="1410"/>
                      <a:pt x="872" y="1404"/>
                    </a:cubicBezTo>
                    <a:cubicBezTo>
                      <a:pt x="859" y="1392"/>
                      <a:pt x="828" y="1374"/>
                      <a:pt x="828" y="1374"/>
                    </a:cubicBezTo>
                    <a:cubicBezTo>
                      <a:pt x="797" y="1329"/>
                      <a:pt x="761" y="1342"/>
                      <a:pt x="702" y="1337"/>
                    </a:cubicBezTo>
                    <a:cubicBezTo>
                      <a:pt x="673" y="1328"/>
                      <a:pt x="663" y="1306"/>
                      <a:pt x="636" y="1293"/>
                    </a:cubicBezTo>
                    <a:cubicBezTo>
                      <a:pt x="614" y="1282"/>
                      <a:pt x="561" y="1280"/>
                      <a:pt x="547" y="1278"/>
                    </a:cubicBezTo>
                    <a:cubicBezTo>
                      <a:pt x="517" y="1273"/>
                      <a:pt x="493" y="1263"/>
                      <a:pt x="466" y="1249"/>
                    </a:cubicBezTo>
                    <a:cubicBezTo>
                      <a:pt x="403" y="1258"/>
                      <a:pt x="392" y="1264"/>
                      <a:pt x="325" y="1256"/>
                    </a:cubicBezTo>
                    <a:cubicBezTo>
                      <a:pt x="308" y="1259"/>
                      <a:pt x="290" y="1257"/>
                      <a:pt x="274" y="1264"/>
                    </a:cubicBezTo>
                    <a:cubicBezTo>
                      <a:pt x="266" y="1268"/>
                      <a:pt x="266" y="1281"/>
                      <a:pt x="259" y="1286"/>
                    </a:cubicBezTo>
                    <a:cubicBezTo>
                      <a:pt x="253" y="1291"/>
                      <a:pt x="244" y="1291"/>
                      <a:pt x="237" y="1293"/>
                    </a:cubicBezTo>
                    <a:cubicBezTo>
                      <a:pt x="185" y="1291"/>
                      <a:pt x="133" y="1295"/>
                      <a:pt x="82" y="1286"/>
                    </a:cubicBezTo>
                    <a:cubicBezTo>
                      <a:pt x="74" y="1285"/>
                      <a:pt x="71" y="1271"/>
                      <a:pt x="74" y="1264"/>
                    </a:cubicBezTo>
                    <a:cubicBezTo>
                      <a:pt x="75" y="1262"/>
                      <a:pt x="118" y="1249"/>
                      <a:pt x="119" y="1249"/>
                    </a:cubicBezTo>
                    <a:cubicBezTo>
                      <a:pt x="158" y="1245"/>
                      <a:pt x="198" y="1244"/>
                      <a:pt x="237" y="1241"/>
                    </a:cubicBezTo>
                    <a:cubicBezTo>
                      <a:pt x="274" y="1232"/>
                      <a:pt x="308" y="1234"/>
                      <a:pt x="340" y="1212"/>
                    </a:cubicBezTo>
                    <a:cubicBezTo>
                      <a:pt x="483" y="1217"/>
                      <a:pt x="550" y="1228"/>
                      <a:pt x="680" y="1219"/>
                    </a:cubicBezTo>
                    <a:cubicBezTo>
                      <a:pt x="646" y="1169"/>
                      <a:pt x="633" y="1180"/>
                      <a:pt x="672" y="1168"/>
                    </a:cubicBezTo>
                    <a:cubicBezTo>
                      <a:pt x="687" y="1173"/>
                      <a:pt x="712" y="1167"/>
                      <a:pt x="717" y="1182"/>
                    </a:cubicBezTo>
                    <a:cubicBezTo>
                      <a:pt x="724" y="1203"/>
                      <a:pt x="729" y="1257"/>
                      <a:pt x="761" y="1264"/>
                    </a:cubicBezTo>
                    <a:cubicBezTo>
                      <a:pt x="788" y="1270"/>
                      <a:pt x="815" y="1269"/>
                      <a:pt x="842" y="1271"/>
                    </a:cubicBezTo>
                    <a:cubicBezTo>
                      <a:pt x="891" y="1287"/>
                      <a:pt x="839" y="1265"/>
                      <a:pt x="879" y="1300"/>
                    </a:cubicBezTo>
                    <a:cubicBezTo>
                      <a:pt x="901" y="1319"/>
                      <a:pt x="948" y="1348"/>
                      <a:pt x="975" y="1360"/>
                    </a:cubicBezTo>
                    <a:cubicBezTo>
                      <a:pt x="1043" y="1389"/>
                      <a:pt x="1116" y="1379"/>
                      <a:pt x="1189" y="1382"/>
                    </a:cubicBezTo>
                    <a:cubicBezTo>
                      <a:pt x="1229" y="1394"/>
                      <a:pt x="1227" y="1425"/>
                      <a:pt x="1241" y="1382"/>
                    </a:cubicBezTo>
                    <a:cubicBezTo>
                      <a:pt x="1238" y="1342"/>
                      <a:pt x="1251" y="1295"/>
                      <a:pt x="1226" y="1264"/>
                    </a:cubicBezTo>
                    <a:cubicBezTo>
                      <a:pt x="1192" y="1222"/>
                      <a:pt x="1133" y="1198"/>
                      <a:pt x="1093" y="1160"/>
                    </a:cubicBezTo>
                    <a:cubicBezTo>
                      <a:pt x="1078" y="1113"/>
                      <a:pt x="1041" y="1094"/>
                      <a:pt x="1005" y="1064"/>
                    </a:cubicBezTo>
                    <a:cubicBezTo>
                      <a:pt x="975" y="1039"/>
                      <a:pt x="963" y="1005"/>
                      <a:pt x="931" y="983"/>
                    </a:cubicBezTo>
                    <a:cubicBezTo>
                      <a:pt x="912" y="955"/>
                      <a:pt x="895" y="946"/>
                      <a:pt x="864" y="931"/>
                    </a:cubicBezTo>
                    <a:cubicBezTo>
                      <a:pt x="835" y="886"/>
                      <a:pt x="842" y="841"/>
                      <a:pt x="850" y="791"/>
                    </a:cubicBezTo>
                    <a:cubicBezTo>
                      <a:pt x="845" y="708"/>
                      <a:pt x="868" y="632"/>
                      <a:pt x="798" y="584"/>
                    </a:cubicBezTo>
                    <a:cubicBezTo>
                      <a:pt x="782" y="560"/>
                      <a:pt x="763" y="546"/>
                      <a:pt x="754" y="518"/>
                    </a:cubicBezTo>
                    <a:cubicBezTo>
                      <a:pt x="785" y="507"/>
                      <a:pt x="767" y="508"/>
                      <a:pt x="798" y="518"/>
                    </a:cubicBezTo>
                    <a:cubicBezTo>
                      <a:pt x="813" y="523"/>
                      <a:pt x="842" y="532"/>
                      <a:pt x="842" y="532"/>
                    </a:cubicBezTo>
                    <a:cubicBezTo>
                      <a:pt x="873" y="553"/>
                      <a:pt x="889" y="587"/>
                      <a:pt x="916" y="614"/>
                    </a:cubicBezTo>
                    <a:cubicBezTo>
                      <a:pt x="931" y="656"/>
                      <a:pt x="894" y="748"/>
                      <a:pt x="953" y="710"/>
                    </a:cubicBezTo>
                    <a:cubicBezTo>
                      <a:pt x="970" y="712"/>
                      <a:pt x="989" y="710"/>
                      <a:pt x="1005" y="717"/>
                    </a:cubicBezTo>
                    <a:cubicBezTo>
                      <a:pt x="1062" y="742"/>
                      <a:pt x="969" y="778"/>
                      <a:pt x="953" y="784"/>
                    </a:cubicBezTo>
                    <a:cubicBezTo>
                      <a:pt x="958" y="845"/>
                      <a:pt x="944" y="878"/>
                      <a:pt x="990" y="909"/>
                    </a:cubicBezTo>
                    <a:cubicBezTo>
                      <a:pt x="1007" y="907"/>
                      <a:pt x="1030" y="915"/>
                      <a:pt x="1042" y="902"/>
                    </a:cubicBezTo>
                    <a:cubicBezTo>
                      <a:pt x="1055" y="887"/>
                      <a:pt x="1042" y="861"/>
                      <a:pt x="1049" y="843"/>
                    </a:cubicBezTo>
                    <a:cubicBezTo>
                      <a:pt x="1052" y="835"/>
                      <a:pt x="1064" y="833"/>
                      <a:pt x="1071" y="828"/>
                    </a:cubicBezTo>
                    <a:cubicBezTo>
                      <a:pt x="1148" y="852"/>
                      <a:pt x="1087" y="826"/>
                      <a:pt x="1101" y="1005"/>
                    </a:cubicBezTo>
                    <a:cubicBezTo>
                      <a:pt x="1105" y="1057"/>
                      <a:pt x="1145" y="1063"/>
                      <a:pt x="1182" y="1086"/>
                    </a:cubicBezTo>
                    <a:cubicBezTo>
                      <a:pt x="1279" y="1055"/>
                      <a:pt x="1238" y="869"/>
                      <a:pt x="1167" y="820"/>
                    </a:cubicBezTo>
                    <a:cubicBezTo>
                      <a:pt x="1152" y="773"/>
                      <a:pt x="1180" y="790"/>
                      <a:pt x="1204" y="806"/>
                    </a:cubicBezTo>
                    <a:cubicBezTo>
                      <a:pt x="1224" y="836"/>
                      <a:pt x="1225" y="855"/>
                      <a:pt x="1263" y="843"/>
                    </a:cubicBezTo>
                    <a:cubicBezTo>
                      <a:pt x="1291" y="814"/>
                      <a:pt x="1298" y="811"/>
                      <a:pt x="1337" y="820"/>
                    </a:cubicBezTo>
                    <a:cubicBezTo>
                      <a:pt x="1285" y="855"/>
                      <a:pt x="1300" y="848"/>
                      <a:pt x="1271" y="894"/>
                    </a:cubicBezTo>
                    <a:cubicBezTo>
                      <a:pt x="1275" y="997"/>
                      <a:pt x="1248" y="1218"/>
                      <a:pt x="1359" y="1293"/>
                    </a:cubicBezTo>
                    <a:cubicBezTo>
                      <a:pt x="1376" y="1341"/>
                      <a:pt x="1353" y="1294"/>
                      <a:pt x="1389" y="1323"/>
                    </a:cubicBezTo>
                    <a:cubicBezTo>
                      <a:pt x="1396" y="1329"/>
                      <a:pt x="1398" y="1339"/>
                      <a:pt x="1404" y="1345"/>
                    </a:cubicBezTo>
                    <a:cubicBezTo>
                      <a:pt x="1410" y="1351"/>
                      <a:pt x="1419" y="1355"/>
                      <a:pt x="1426" y="1360"/>
                    </a:cubicBezTo>
                    <a:cubicBezTo>
                      <a:pt x="1437" y="1393"/>
                      <a:pt x="1475" y="1416"/>
                      <a:pt x="1500" y="1441"/>
                    </a:cubicBezTo>
                    <a:cubicBezTo>
                      <a:pt x="1506" y="1447"/>
                      <a:pt x="1507" y="1458"/>
                      <a:pt x="1514" y="1463"/>
                    </a:cubicBezTo>
                    <a:cubicBezTo>
                      <a:pt x="1529" y="1473"/>
                      <a:pt x="1549" y="1472"/>
                      <a:pt x="1566" y="1478"/>
                    </a:cubicBezTo>
                    <a:cubicBezTo>
                      <a:pt x="1610" y="1522"/>
                      <a:pt x="1650" y="1524"/>
                      <a:pt x="1714" y="1529"/>
                    </a:cubicBezTo>
                    <a:cubicBezTo>
                      <a:pt x="1750" y="1542"/>
                      <a:pt x="1780" y="1559"/>
                      <a:pt x="1817" y="1566"/>
                    </a:cubicBezTo>
                    <a:cubicBezTo>
                      <a:pt x="1832" y="1564"/>
                      <a:pt x="1856" y="1573"/>
                      <a:pt x="1861" y="1559"/>
                    </a:cubicBezTo>
                    <a:cubicBezTo>
                      <a:pt x="1872" y="1531"/>
                      <a:pt x="1858" y="1500"/>
                      <a:pt x="1854" y="1470"/>
                    </a:cubicBezTo>
                    <a:cubicBezTo>
                      <a:pt x="1850" y="1440"/>
                      <a:pt x="1823" y="1409"/>
                      <a:pt x="1810" y="1382"/>
                    </a:cubicBezTo>
                    <a:cubicBezTo>
                      <a:pt x="1779" y="1319"/>
                      <a:pt x="1796" y="1294"/>
                      <a:pt x="1728" y="1249"/>
                    </a:cubicBezTo>
                    <a:cubicBezTo>
                      <a:pt x="1718" y="1234"/>
                      <a:pt x="1701" y="1222"/>
                      <a:pt x="1699" y="1204"/>
                    </a:cubicBezTo>
                    <a:cubicBezTo>
                      <a:pt x="1697" y="1185"/>
                      <a:pt x="1695" y="1117"/>
                      <a:pt x="1677" y="1094"/>
                    </a:cubicBezTo>
                    <a:cubicBezTo>
                      <a:pt x="1664" y="1077"/>
                      <a:pt x="1647" y="1064"/>
                      <a:pt x="1632" y="1049"/>
                    </a:cubicBezTo>
                    <a:cubicBezTo>
                      <a:pt x="1543" y="960"/>
                      <a:pt x="1645" y="1034"/>
                      <a:pt x="1581" y="990"/>
                    </a:cubicBezTo>
                    <a:cubicBezTo>
                      <a:pt x="1559" y="958"/>
                      <a:pt x="1535" y="933"/>
                      <a:pt x="1514" y="902"/>
                    </a:cubicBezTo>
                    <a:cubicBezTo>
                      <a:pt x="1493" y="836"/>
                      <a:pt x="1498" y="873"/>
                      <a:pt x="1507" y="791"/>
                    </a:cubicBezTo>
                    <a:cubicBezTo>
                      <a:pt x="1501" y="732"/>
                      <a:pt x="1508" y="717"/>
                      <a:pt x="1463" y="688"/>
                    </a:cubicBezTo>
                    <a:cubicBezTo>
                      <a:pt x="1438" y="650"/>
                      <a:pt x="1456" y="670"/>
                      <a:pt x="1404" y="636"/>
                    </a:cubicBezTo>
                    <a:cubicBezTo>
                      <a:pt x="1395" y="630"/>
                      <a:pt x="1388" y="622"/>
                      <a:pt x="1381" y="614"/>
                    </a:cubicBezTo>
                    <a:cubicBezTo>
                      <a:pt x="1375" y="607"/>
                      <a:pt x="1359" y="596"/>
                      <a:pt x="1367" y="592"/>
                    </a:cubicBezTo>
                    <a:cubicBezTo>
                      <a:pt x="1382" y="584"/>
                      <a:pt x="1445" y="609"/>
                      <a:pt x="1463" y="614"/>
                    </a:cubicBezTo>
                    <a:cubicBezTo>
                      <a:pt x="1470" y="619"/>
                      <a:pt x="1480" y="621"/>
                      <a:pt x="1485" y="628"/>
                    </a:cubicBezTo>
                    <a:cubicBezTo>
                      <a:pt x="1490" y="634"/>
                      <a:pt x="1486" y="645"/>
                      <a:pt x="1492" y="651"/>
                    </a:cubicBezTo>
                    <a:cubicBezTo>
                      <a:pt x="1516" y="675"/>
                      <a:pt x="1532" y="679"/>
                      <a:pt x="1559" y="688"/>
                    </a:cubicBezTo>
                    <a:cubicBezTo>
                      <a:pt x="1578" y="749"/>
                      <a:pt x="1571" y="717"/>
                      <a:pt x="1581" y="784"/>
                    </a:cubicBezTo>
                    <a:cubicBezTo>
                      <a:pt x="1584" y="783"/>
                      <a:pt x="1646" y="766"/>
                      <a:pt x="1655" y="784"/>
                    </a:cubicBezTo>
                    <a:cubicBezTo>
                      <a:pt x="1660" y="795"/>
                      <a:pt x="1650" y="808"/>
                      <a:pt x="1647" y="820"/>
                    </a:cubicBezTo>
                    <a:cubicBezTo>
                      <a:pt x="1650" y="864"/>
                      <a:pt x="1626" y="964"/>
                      <a:pt x="1684" y="983"/>
                    </a:cubicBezTo>
                    <a:cubicBezTo>
                      <a:pt x="1703" y="1035"/>
                      <a:pt x="1694" y="1045"/>
                      <a:pt x="1743" y="1079"/>
                    </a:cubicBezTo>
                    <a:cubicBezTo>
                      <a:pt x="1753" y="1094"/>
                      <a:pt x="1767" y="1106"/>
                      <a:pt x="1773" y="1123"/>
                    </a:cubicBezTo>
                    <a:cubicBezTo>
                      <a:pt x="1778" y="1138"/>
                      <a:pt x="1783" y="1153"/>
                      <a:pt x="1788" y="1168"/>
                    </a:cubicBezTo>
                    <a:cubicBezTo>
                      <a:pt x="1792" y="1180"/>
                      <a:pt x="1789" y="1193"/>
                      <a:pt x="1795" y="1204"/>
                    </a:cubicBezTo>
                    <a:cubicBezTo>
                      <a:pt x="1799" y="1212"/>
                      <a:pt x="1810" y="1214"/>
                      <a:pt x="1817" y="1219"/>
                    </a:cubicBezTo>
                    <a:cubicBezTo>
                      <a:pt x="1823" y="1173"/>
                      <a:pt x="1831" y="1129"/>
                      <a:pt x="1847" y="1086"/>
                    </a:cubicBezTo>
                    <a:cubicBezTo>
                      <a:pt x="1844" y="993"/>
                      <a:pt x="1846" y="899"/>
                      <a:pt x="1839" y="806"/>
                    </a:cubicBezTo>
                    <a:cubicBezTo>
                      <a:pt x="1838" y="788"/>
                      <a:pt x="1818" y="777"/>
                      <a:pt x="1810" y="761"/>
                    </a:cubicBezTo>
                    <a:cubicBezTo>
                      <a:pt x="1774" y="687"/>
                      <a:pt x="1711" y="629"/>
                      <a:pt x="1684" y="555"/>
                    </a:cubicBezTo>
                    <a:cubicBezTo>
                      <a:pt x="1679" y="460"/>
                      <a:pt x="1704" y="429"/>
                      <a:pt x="1640" y="385"/>
                    </a:cubicBezTo>
                    <a:cubicBezTo>
                      <a:pt x="1631" y="360"/>
                      <a:pt x="1625" y="340"/>
                      <a:pt x="1610" y="318"/>
                    </a:cubicBezTo>
                    <a:cubicBezTo>
                      <a:pt x="1592" y="263"/>
                      <a:pt x="1602" y="220"/>
                      <a:pt x="1551" y="185"/>
                    </a:cubicBezTo>
                    <a:cubicBezTo>
                      <a:pt x="1523" y="144"/>
                      <a:pt x="1477" y="132"/>
                      <a:pt x="1448" y="89"/>
                    </a:cubicBezTo>
                    <a:cubicBezTo>
                      <a:pt x="1438" y="74"/>
                      <a:pt x="1428" y="60"/>
                      <a:pt x="1418" y="45"/>
                    </a:cubicBezTo>
                    <a:cubicBezTo>
                      <a:pt x="1413" y="38"/>
                      <a:pt x="1409" y="30"/>
                      <a:pt x="1404" y="23"/>
                    </a:cubicBezTo>
                    <a:cubicBezTo>
                      <a:pt x="1399" y="16"/>
                      <a:pt x="1380" y="0"/>
                      <a:pt x="1389" y="1"/>
                    </a:cubicBezTo>
                    <a:cubicBezTo>
                      <a:pt x="1411" y="3"/>
                      <a:pt x="1433" y="6"/>
                      <a:pt x="1455" y="8"/>
                    </a:cubicBezTo>
                    <a:cubicBezTo>
                      <a:pt x="1508" y="27"/>
                      <a:pt x="1470" y="68"/>
                      <a:pt x="1500" y="97"/>
                    </a:cubicBezTo>
                    <a:cubicBezTo>
                      <a:pt x="1528" y="124"/>
                      <a:pt x="1581" y="146"/>
                      <a:pt x="1618" y="156"/>
                    </a:cubicBezTo>
                    <a:cubicBezTo>
                      <a:pt x="1677" y="196"/>
                      <a:pt x="1611" y="161"/>
                      <a:pt x="1647" y="60"/>
                    </a:cubicBezTo>
                    <a:cubicBezTo>
                      <a:pt x="1649" y="56"/>
                      <a:pt x="1695" y="73"/>
                      <a:pt x="1699" y="75"/>
                    </a:cubicBezTo>
                    <a:cubicBezTo>
                      <a:pt x="1709" y="107"/>
                      <a:pt x="1714" y="113"/>
                      <a:pt x="1699" y="156"/>
                    </a:cubicBezTo>
                    <a:cubicBezTo>
                      <a:pt x="1693" y="173"/>
                      <a:pt x="1669" y="200"/>
                      <a:pt x="1669" y="200"/>
                    </a:cubicBezTo>
                    <a:cubicBezTo>
                      <a:pt x="1653" y="251"/>
                      <a:pt x="1647" y="249"/>
                      <a:pt x="1662" y="311"/>
                    </a:cubicBezTo>
                    <a:cubicBezTo>
                      <a:pt x="1668" y="336"/>
                      <a:pt x="1721" y="363"/>
                      <a:pt x="1721" y="363"/>
                    </a:cubicBezTo>
                    <a:cubicBezTo>
                      <a:pt x="1730" y="402"/>
                      <a:pt x="1731" y="442"/>
                      <a:pt x="1743" y="481"/>
                    </a:cubicBezTo>
                    <a:cubicBezTo>
                      <a:pt x="1752" y="548"/>
                      <a:pt x="1769" y="606"/>
                      <a:pt x="1839" y="628"/>
                    </a:cubicBezTo>
                    <a:cubicBezTo>
                      <a:pt x="1850" y="644"/>
                      <a:pt x="1867" y="656"/>
                      <a:pt x="1876" y="673"/>
                    </a:cubicBezTo>
                    <a:cubicBezTo>
                      <a:pt x="1881" y="683"/>
                      <a:pt x="1887" y="736"/>
                      <a:pt x="1891" y="747"/>
                    </a:cubicBezTo>
                    <a:cubicBezTo>
                      <a:pt x="1893" y="753"/>
                      <a:pt x="1927" y="797"/>
                      <a:pt x="1928" y="798"/>
                    </a:cubicBezTo>
                    <a:cubicBezTo>
                      <a:pt x="1937" y="827"/>
                      <a:pt x="1941" y="854"/>
                      <a:pt x="1957" y="880"/>
                    </a:cubicBezTo>
                    <a:cubicBezTo>
                      <a:pt x="1960" y="946"/>
                      <a:pt x="1958" y="1013"/>
                      <a:pt x="1965" y="1079"/>
                    </a:cubicBezTo>
                    <a:cubicBezTo>
                      <a:pt x="1967" y="1095"/>
                      <a:pt x="1980" y="1108"/>
                      <a:pt x="1987" y="1123"/>
                    </a:cubicBezTo>
                    <a:cubicBezTo>
                      <a:pt x="1991" y="1131"/>
                      <a:pt x="2002" y="1145"/>
                      <a:pt x="2002" y="1145"/>
                    </a:cubicBezTo>
                    <a:cubicBezTo>
                      <a:pt x="2033" y="1223"/>
                      <a:pt x="2064" y="1300"/>
                      <a:pt x="2094" y="1378"/>
                    </a:cubicBezTo>
                    <a:cubicBezTo>
                      <a:pt x="2113" y="1428"/>
                      <a:pt x="2125" y="1484"/>
                      <a:pt x="2172" y="1515"/>
                    </a:cubicBezTo>
                    <a:cubicBezTo>
                      <a:pt x="2178" y="1534"/>
                      <a:pt x="2183" y="1566"/>
                      <a:pt x="2201" y="1581"/>
                    </a:cubicBezTo>
                    <a:cubicBezTo>
                      <a:pt x="2214" y="1593"/>
                      <a:pt x="2245" y="1611"/>
                      <a:pt x="2245" y="1611"/>
                    </a:cubicBezTo>
                    <a:cubicBezTo>
                      <a:pt x="2297" y="1577"/>
                      <a:pt x="2337" y="1609"/>
                      <a:pt x="2386" y="1625"/>
                    </a:cubicBezTo>
                    <a:cubicBezTo>
                      <a:pt x="2418" y="1650"/>
                      <a:pt x="2435" y="1687"/>
                      <a:pt x="2474" y="1699"/>
                    </a:cubicBezTo>
                    <a:cubicBezTo>
                      <a:pt x="2512" y="1728"/>
                      <a:pt x="2551" y="1754"/>
                      <a:pt x="2585" y="1788"/>
                    </a:cubicBezTo>
                    <a:cubicBezTo>
                      <a:pt x="2597" y="1827"/>
                      <a:pt x="2588" y="1804"/>
                      <a:pt x="2622" y="1854"/>
                    </a:cubicBezTo>
                    <a:cubicBezTo>
                      <a:pt x="2627" y="1861"/>
                      <a:pt x="2637" y="1876"/>
                      <a:pt x="2637" y="1876"/>
                    </a:cubicBezTo>
                    <a:cubicBezTo>
                      <a:pt x="2648" y="1922"/>
                      <a:pt x="2652" y="1903"/>
                      <a:pt x="2688" y="1928"/>
                    </a:cubicBezTo>
                    <a:cubicBezTo>
                      <a:pt x="2709" y="1970"/>
                      <a:pt x="2737" y="2007"/>
                      <a:pt x="2762" y="2046"/>
                    </a:cubicBezTo>
                    <a:cubicBezTo>
                      <a:pt x="2768" y="2055"/>
                      <a:pt x="2770" y="2067"/>
                      <a:pt x="2777" y="2076"/>
                    </a:cubicBezTo>
                    <a:cubicBezTo>
                      <a:pt x="2783" y="2083"/>
                      <a:pt x="2793" y="2085"/>
                      <a:pt x="2799" y="2091"/>
                    </a:cubicBezTo>
                    <a:cubicBezTo>
                      <a:pt x="2808" y="2100"/>
                      <a:pt x="2814" y="2110"/>
                      <a:pt x="2821" y="2120"/>
                    </a:cubicBezTo>
                    <a:cubicBezTo>
                      <a:pt x="2853" y="2165"/>
                      <a:pt x="2878" y="2214"/>
                      <a:pt x="2917" y="2253"/>
                    </a:cubicBezTo>
                    <a:cubicBezTo>
                      <a:pt x="2926" y="2277"/>
                      <a:pt x="2939" y="2295"/>
                      <a:pt x="2947" y="2320"/>
                    </a:cubicBezTo>
                    <a:cubicBezTo>
                      <a:pt x="2949" y="2413"/>
                      <a:pt x="2950" y="2507"/>
                      <a:pt x="2954" y="2600"/>
                    </a:cubicBezTo>
                    <a:cubicBezTo>
                      <a:pt x="2955" y="2630"/>
                      <a:pt x="2963" y="2675"/>
                      <a:pt x="2976" y="2704"/>
                    </a:cubicBezTo>
                    <a:cubicBezTo>
                      <a:pt x="2985" y="2724"/>
                      <a:pt x="3006" y="2763"/>
                      <a:pt x="3006" y="2763"/>
                    </a:cubicBezTo>
                    <a:cubicBezTo>
                      <a:pt x="3011" y="2801"/>
                      <a:pt x="3020" y="2830"/>
                      <a:pt x="3028" y="2866"/>
                    </a:cubicBezTo>
                    <a:cubicBezTo>
                      <a:pt x="3031" y="3048"/>
                      <a:pt x="3031" y="3230"/>
                      <a:pt x="3036" y="3412"/>
                    </a:cubicBezTo>
                    <a:cubicBezTo>
                      <a:pt x="3037" y="3437"/>
                      <a:pt x="3059" y="3512"/>
                      <a:pt x="3072" y="3531"/>
                    </a:cubicBezTo>
                    <a:cubicBezTo>
                      <a:pt x="3082" y="3546"/>
                      <a:pt x="3102" y="3575"/>
                      <a:pt x="3102" y="3575"/>
                    </a:cubicBezTo>
                    <a:cubicBezTo>
                      <a:pt x="3116" y="3620"/>
                      <a:pt x="3127" y="3676"/>
                      <a:pt x="3154" y="3715"/>
                    </a:cubicBezTo>
                    <a:cubicBezTo>
                      <a:pt x="3164" y="3746"/>
                      <a:pt x="3180" y="3773"/>
                      <a:pt x="3191" y="3804"/>
                    </a:cubicBezTo>
                    <a:cubicBezTo>
                      <a:pt x="2950" y="3902"/>
                      <a:pt x="2220" y="4043"/>
                      <a:pt x="2393" y="3789"/>
                    </a:cubicBezTo>
                    <a:cubicBezTo>
                      <a:pt x="2384" y="3762"/>
                      <a:pt x="2386" y="3759"/>
                      <a:pt x="2386" y="378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5" name="Freeform 735">
                <a:extLst>
                  <a:ext uri="{FF2B5EF4-FFF2-40B4-BE49-F238E27FC236}">
                    <a16:creationId xmlns:a16="http://schemas.microsoft.com/office/drawing/2014/main" id="{396CA041-1A12-488F-8D03-C72B70C853CA}"/>
                  </a:ext>
                </a:extLst>
              </p:cNvPr>
              <p:cNvSpPr>
                <a:spLocks/>
              </p:cNvSpPr>
              <p:nvPr/>
            </p:nvSpPr>
            <p:spPr bwMode="auto">
              <a:xfrm rot="222115">
                <a:off x="1318" y="2760"/>
                <a:ext cx="183" cy="194"/>
              </a:xfrm>
              <a:custGeom>
                <a:avLst/>
                <a:gdLst>
                  <a:gd name="T0" fmla="*/ 443 w 443"/>
                  <a:gd name="T1" fmla="*/ 0 h 470"/>
                  <a:gd name="T2" fmla="*/ 376 w 443"/>
                  <a:gd name="T3" fmla="*/ 110 h 470"/>
                  <a:gd name="T4" fmla="*/ 354 w 443"/>
                  <a:gd name="T5" fmla="*/ 184 h 470"/>
                  <a:gd name="T6" fmla="*/ 361 w 443"/>
                  <a:gd name="T7" fmla="*/ 420 h 470"/>
                  <a:gd name="T8" fmla="*/ 376 w 443"/>
                  <a:gd name="T9" fmla="*/ 465 h 470"/>
                  <a:gd name="T10" fmla="*/ 310 w 443"/>
                  <a:gd name="T11" fmla="*/ 443 h 470"/>
                  <a:gd name="T12" fmla="*/ 243 w 443"/>
                  <a:gd name="T13" fmla="*/ 398 h 470"/>
                  <a:gd name="T14" fmla="*/ 199 w 443"/>
                  <a:gd name="T15" fmla="*/ 369 h 470"/>
                  <a:gd name="T16" fmla="*/ 118 w 443"/>
                  <a:gd name="T17" fmla="*/ 317 h 470"/>
                  <a:gd name="T18" fmla="*/ 0 w 443"/>
                  <a:gd name="T19" fmla="*/ 228 h 470"/>
                  <a:gd name="T20" fmla="*/ 51 w 443"/>
                  <a:gd name="T21" fmla="*/ 177 h 470"/>
                  <a:gd name="T22" fmla="*/ 199 w 443"/>
                  <a:gd name="T23" fmla="*/ 96 h 470"/>
                  <a:gd name="T24" fmla="*/ 273 w 443"/>
                  <a:gd name="T25" fmla="*/ 44 h 470"/>
                  <a:gd name="T26" fmla="*/ 443 w 443"/>
                  <a:gd name="T27" fmla="*/ 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3" h="470">
                    <a:moveTo>
                      <a:pt x="443" y="0"/>
                    </a:moveTo>
                    <a:cubicBezTo>
                      <a:pt x="423" y="38"/>
                      <a:pt x="402" y="76"/>
                      <a:pt x="376" y="110"/>
                    </a:cubicBezTo>
                    <a:cubicBezTo>
                      <a:pt x="370" y="136"/>
                      <a:pt x="362" y="159"/>
                      <a:pt x="354" y="184"/>
                    </a:cubicBezTo>
                    <a:cubicBezTo>
                      <a:pt x="356" y="263"/>
                      <a:pt x="355" y="342"/>
                      <a:pt x="361" y="420"/>
                    </a:cubicBezTo>
                    <a:cubicBezTo>
                      <a:pt x="362" y="436"/>
                      <a:pt x="391" y="470"/>
                      <a:pt x="376" y="465"/>
                    </a:cubicBezTo>
                    <a:cubicBezTo>
                      <a:pt x="354" y="457"/>
                      <a:pt x="310" y="443"/>
                      <a:pt x="310" y="443"/>
                    </a:cubicBezTo>
                    <a:cubicBezTo>
                      <a:pt x="288" y="420"/>
                      <a:pt x="273" y="409"/>
                      <a:pt x="243" y="398"/>
                    </a:cubicBezTo>
                    <a:cubicBezTo>
                      <a:pt x="192" y="347"/>
                      <a:pt x="248" y="396"/>
                      <a:pt x="199" y="369"/>
                    </a:cubicBezTo>
                    <a:cubicBezTo>
                      <a:pt x="165" y="350"/>
                      <a:pt x="157" y="326"/>
                      <a:pt x="118" y="317"/>
                    </a:cubicBezTo>
                    <a:cubicBezTo>
                      <a:pt x="83" y="282"/>
                      <a:pt x="41" y="256"/>
                      <a:pt x="0" y="228"/>
                    </a:cubicBezTo>
                    <a:cubicBezTo>
                      <a:pt x="17" y="211"/>
                      <a:pt x="30" y="188"/>
                      <a:pt x="51" y="177"/>
                    </a:cubicBezTo>
                    <a:cubicBezTo>
                      <a:pt x="98" y="153"/>
                      <a:pt x="149" y="112"/>
                      <a:pt x="199" y="96"/>
                    </a:cubicBezTo>
                    <a:cubicBezTo>
                      <a:pt x="224" y="79"/>
                      <a:pt x="244" y="52"/>
                      <a:pt x="273" y="44"/>
                    </a:cubicBezTo>
                    <a:cubicBezTo>
                      <a:pt x="329" y="28"/>
                      <a:pt x="386" y="15"/>
                      <a:pt x="44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6" name="Freeform 736">
                <a:extLst>
                  <a:ext uri="{FF2B5EF4-FFF2-40B4-BE49-F238E27FC236}">
                    <a16:creationId xmlns:a16="http://schemas.microsoft.com/office/drawing/2014/main" id="{5F6F7241-04EF-4238-9225-A827A0468667}"/>
                  </a:ext>
                </a:extLst>
              </p:cNvPr>
              <p:cNvSpPr>
                <a:spLocks/>
              </p:cNvSpPr>
              <p:nvPr/>
            </p:nvSpPr>
            <p:spPr bwMode="auto">
              <a:xfrm rot="14685422">
                <a:off x="562" y="2403"/>
                <a:ext cx="92" cy="196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7" name="Freeform 737">
                <a:extLst>
                  <a:ext uri="{FF2B5EF4-FFF2-40B4-BE49-F238E27FC236}">
                    <a16:creationId xmlns:a16="http://schemas.microsoft.com/office/drawing/2014/main" id="{DE00C5BC-2A85-4D47-8926-D849EF39BD51}"/>
                  </a:ext>
                </a:extLst>
              </p:cNvPr>
              <p:cNvSpPr>
                <a:spLocks/>
              </p:cNvSpPr>
              <p:nvPr/>
            </p:nvSpPr>
            <p:spPr bwMode="auto">
              <a:xfrm rot="21303997" flipH="1">
                <a:off x="1299" y="2647"/>
                <a:ext cx="75" cy="84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82658" name="Freeform 738">
              <a:extLst>
                <a:ext uri="{FF2B5EF4-FFF2-40B4-BE49-F238E27FC236}">
                  <a16:creationId xmlns:a16="http://schemas.microsoft.com/office/drawing/2014/main" id="{C2BD4F53-12A7-476F-B5D3-1C9A6C2D9EC6}"/>
                </a:ext>
              </a:extLst>
            </p:cNvPr>
            <p:cNvSpPr>
              <a:spLocks/>
            </p:cNvSpPr>
            <p:nvPr/>
          </p:nvSpPr>
          <p:spPr bwMode="auto">
            <a:xfrm rot="747156">
              <a:off x="-1194" y="-99"/>
              <a:ext cx="360" cy="456"/>
            </a:xfrm>
            <a:custGeom>
              <a:avLst/>
              <a:gdLst>
                <a:gd name="T0" fmla="*/ 2496 w 3191"/>
                <a:gd name="T1" fmla="*/ 3435 h 4043"/>
                <a:gd name="T2" fmla="*/ 2430 w 3191"/>
                <a:gd name="T3" fmla="*/ 2755 h 4043"/>
                <a:gd name="T4" fmla="*/ 2356 w 3191"/>
                <a:gd name="T5" fmla="*/ 2386 h 4043"/>
                <a:gd name="T6" fmla="*/ 2172 w 3191"/>
                <a:gd name="T7" fmla="*/ 2179 h 4043"/>
                <a:gd name="T8" fmla="*/ 1898 w 3191"/>
                <a:gd name="T9" fmla="*/ 2024 h 4043"/>
                <a:gd name="T10" fmla="*/ 1640 w 3191"/>
                <a:gd name="T11" fmla="*/ 1817 h 4043"/>
                <a:gd name="T12" fmla="*/ 1404 w 3191"/>
                <a:gd name="T13" fmla="*/ 1603 h 4043"/>
                <a:gd name="T14" fmla="*/ 1005 w 3191"/>
                <a:gd name="T15" fmla="*/ 1544 h 4043"/>
                <a:gd name="T16" fmla="*/ 414 w 3191"/>
                <a:gd name="T17" fmla="*/ 1574 h 4043"/>
                <a:gd name="T18" fmla="*/ 311 w 3191"/>
                <a:gd name="T19" fmla="*/ 1640 h 4043"/>
                <a:gd name="T20" fmla="*/ 52 w 3191"/>
                <a:gd name="T21" fmla="*/ 1780 h 4043"/>
                <a:gd name="T22" fmla="*/ 259 w 3191"/>
                <a:gd name="T23" fmla="*/ 1581 h 4043"/>
                <a:gd name="T24" fmla="*/ 192 w 3191"/>
                <a:gd name="T25" fmla="*/ 1485 h 4043"/>
                <a:gd name="T26" fmla="*/ 355 w 3191"/>
                <a:gd name="T27" fmla="*/ 1478 h 4043"/>
                <a:gd name="T28" fmla="*/ 828 w 3191"/>
                <a:gd name="T29" fmla="*/ 1456 h 4043"/>
                <a:gd name="T30" fmla="*/ 872 w 3191"/>
                <a:gd name="T31" fmla="*/ 1404 h 4043"/>
                <a:gd name="T32" fmla="*/ 636 w 3191"/>
                <a:gd name="T33" fmla="*/ 1293 h 4043"/>
                <a:gd name="T34" fmla="*/ 325 w 3191"/>
                <a:gd name="T35" fmla="*/ 1256 h 4043"/>
                <a:gd name="T36" fmla="*/ 237 w 3191"/>
                <a:gd name="T37" fmla="*/ 1293 h 4043"/>
                <a:gd name="T38" fmla="*/ 119 w 3191"/>
                <a:gd name="T39" fmla="*/ 1249 h 4043"/>
                <a:gd name="T40" fmla="*/ 680 w 3191"/>
                <a:gd name="T41" fmla="*/ 1219 h 4043"/>
                <a:gd name="T42" fmla="*/ 761 w 3191"/>
                <a:gd name="T43" fmla="*/ 1264 h 4043"/>
                <a:gd name="T44" fmla="*/ 975 w 3191"/>
                <a:gd name="T45" fmla="*/ 1360 h 4043"/>
                <a:gd name="T46" fmla="*/ 1226 w 3191"/>
                <a:gd name="T47" fmla="*/ 1264 h 4043"/>
                <a:gd name="T48" fmla="*/ 931 w 3191"/>
                <a:gd name="T49" fmla="*/ 983 h 4043"/>
                <a:gd name="T50" fmla="*/ 798 w 3191"/>
                <a:gd name="T51" fmla="*/ 584 h 4043"/>
                <a:gd name="T52" fmla="*/ 842 w 3191"/>
                <a:gd name="T53" fmla="*/ 532 h 4043"/>
                <a:gd name="T54" fmla="*/ 1005 w 3191"/>
                <a:gd name="T55" fmla="*/ 717 h 4043"/>
                <a:gd name="T56" fmla="*/ 1042 w 3191"/>
                <a:gd name="T57" fmla="*/ 902 h 4043"/>
                <a:gd name="T58" fmla="*/ 1101 w 3191"/>
                <a:gd name="T59" fmla="*/ 1005 h 4043"/>
                <a:gd name="T60" fmla="*/ 1204 w 3191"/>
                <a:gd name="T61" fmla="*/ 806 h 4043"/>
                <a:gd name="T62" fmla="*/ 1271 w 3191"/>
                <a:gd name="T63" fmla="*/ 894 h 4043"/>
                <a:gd name="T64" fmla="*/ 1404 w 3191"/>
                <a:gd name="T65" fmla="*/ 1345 h 4043"/>
                <a:gd name="T66" fmla="*/ 1514 w 3191"/>
                <a:gd name="T67" fmla="*/ 1463 h 4043"/>
                <a:gd name="T68" fmla="*/ 1817 w 3191"/>
                <a:gd name="T69" fmla="*/ 1566 h 4043"/>
                <a:gd name="T70" fmla="*/ 1810 w 3191"/>
                <a:gd name="T71" fmla="*/ 1382 h 4043"/>
                <a:gd name="T72" fmla="*/ 1677 w 3191"/>
                <a:gd name="T73" fmla="*/ 1094 h 4043"/>
                <a:gd name="T74" fmla="*/ 1514 w 3191"/>
                <a:gd name="T75" fmla="*/ 902 h 4043"/>
                <a:gd name="T76" fmla="*/ 1404 w 3191"/>
                <a:gd name="T77" fmla="*/ 636 h 4043"/>
                <a:gd name="T78" fmla="*/ 1463 w 3191"/>
                <a:gd name="T79" fmla="*/ 614 h 4043"/>
                <a:gd name="T80" fmla="*/ 1559 w 3191"/>
                <a:gd name="T81" fmla="*/ 688 h 4043"/>
                <a:gd name="T82" fmla="*/ 1647 w 3191"/>
                <a:gd name="T83" fmla="*/ 820 h 4043"/>
                <a:gd name="T84" fmla="*/ 1773 w 3191"/>
                <a:gd name="T85" fmla="*/ 1123 h 4043"/>
                <a:gd name="T86" fmla="*/ 1817 w 3191"/>
                <a:gd name="T87" fmla="*/ 1219 h 4043"/>
                <a:gd name="T88" fmla="*/ 1810 w 3191"/>
                <a:gd name="T89" fmla="*/ 761 h 4043"/>
                <a:gd name="T90" fmla="*/ 1610 w 3191"/>
                <a:gd name="T91" fmla="*/ 318 h 4043"/>
                <a:gd name="T92" fmla="*/ 1418 w 3191"/>
                <a:gd name="T93" fmla="*/ 45 h 4043"/>
                <a:gd name="T94" fmla="*/ 1455 w 3191"/>
                <a:gd name="T95" fmla="*/ 8 h 4043"/>
                <a:gd name="T96" fmla="*/ 1647 w 3191"/>
                <a:gd name="T97" fmla="*/ 60 h 4043"/>
                <a:gd name="T98" fmla="*/ 1669 w 3191"/>
                <a:gd name="T99" fmla="*/ 200 h 4043"/>
                <a:gd name="T100" fmla="*/ 1743 w 3191"/>
                <a:gd name="T101" fmla="*/ 481 h 4043"/>
                <a:gd name="T102" fmla="*/ 1891 w 3191"/>
                <a:gd name="T103" fmla="*/ 747 h 4043"/>
                <a:gd name="T104" fmla="*/ 1965 w 3191"/>
                <a:gd name="T105" fmla="*/ 1079 h 4043"/>
                <a:gd name="T106" fmla="*/ 2094 w 3191"/>
                <a:gd name="T107" fmla="*/ 1378 h 4043"/>
                <a:gd name="T108" fmla="*/ 2245 w 3191"/>
                <a:gd name="T109" fmla="*/ 1611 h 4043"/>
                <a:gd name="T110" fmla="*/ 2585 w 3191"/>
                <a:gd name="T111" fmla="*/ 1788 h 4043"/>
                <a:gd name="T112" fmla="*/ 2688 w 3191"/>
                <a:gd name="T113" fmla="*/ 1928 h 4043"/>
                <a:gd name="T114" fmla="*/ 2799 w 3191"/>
                <a:gd name="T115" fmla="*/ 2091 h 4043"/>
                <a:gd name="T116" fmla="*/ 2947 w 3191"/>
                <a:gd name="T117" fmla="*/ 2320 h 4043"/>
                <a:gd name="T118" fmla="*/ 3006 w 3191"/>
                <a:gd name="T119" fmla="*/ 2763 h 4043"/>
                <a:gd name="T120" fmla="*/ 3072 w 3191"/>
                <a:gd name="T121" fmla="*/ 3531 h 4043"/>
                <a:gd name="T122" fmla="*/ 3191 w 3191"/>
                <a:gd name="T123" fmla="*/ 3804 h 4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91" h="4043">
                  <a:moveTo>
                    <a:pt x="2386" y="3782"/>
                  </a:moveTo>
                  <a:cubicBezTo>
                    <a:pt x="2423" y="3725"/>
                    <a:pt x="2447" y="3669"/>
                    <a:pt x="2467" y="3604"/>
                  </a:cubicBezTo>
                  <a:cubicBezTo>
                    <a:pt x="2472" y="3517"/>
                    <a:pt x="2459" y="3493"/>
                    <a:pt x="2496" y="3435"/>
                  </a:cubicBezTo>
                  <a:cubicBezTo>
                    <a:pt x="2505" y="3379"/>
                    <a:pt x="2513" y="3329"/>
                    <a:pt x="2519" y="3272"/>
                  </a:cubicBezTo>
                  <a:cubicBezTo>
                    <a:pt x="2516" y="3144"/>
                    <a:pt x="2567" y="3000"/>
                    <a:pt x="2504" y="2888"/>
                  </a:cubicBezTo>
                  <a:cubicBezTo>
                    <a:pt x="2480" y="2846"/>
                    <a:pt x="2457" y="2795"/>
                    <a:pt x="2430" y="2755"/>
                  </a:cubicBezTo>
                  <a:cubicBezTo>
                    <a:pt x="2420" y="2740"/>
                    <a:pt x="2410" y="2726"/>
                    <a:pt x="2400" y="2711"/>
                  </a:cubicBezTo>
                  <a:cubicBezTo>
                    <a:pt x="2395" y="2704"/>
                    <a:pt x="2386" y="2689"/>
                    <a:pt x="2386" y="2689"/>
                  </a:cubicBezTo>
                  <a:cubicBezTo>
                    <a:pt x="2384" y="2639"/>
                    <a:pt x="2408" y="2463"/>
                    <a:pt x="2356" y="2386"/>
                  </a:cubicBezTo>
                  <a:cubicBezTo>
                    <a:pt x="2338" y="2331"/>
                    <a:pt x="2362" y="2399"/>
                    <a:pt x="2334" y="2342"/>
                  </a:cubicBezTo>
                  <a:cubicBezTo>
                    <a:pt x="2305" y="2285"/>
                    <a:pt x="2290" y="2230"/>
                    <a:pt x="2223" y="2209"/>
                  </a:cubicBezTo>
                  <a:cubicBezTo>
                    <a:pt x="2207" y="2198"/>
                    <a:pt x="2187" y="2192"/>
                    <a:pt x="2172" y="2179"/>
                  </a:cubicBezTo>
                  <a:cubicBezTo>
                    <a:pt x="2165" y="2173"/>
                    <a:pt x="2163" y="2163"/>
                    <a:pt x="2157" y="2157"/>
                  </a:cubicBezTo>
                  <a:cubicBezTo>
                    <a:pt x="2139" y="2139"/>
                    <a:pt x="2090" y="2105"/>
                    <a:pt x="2068" y="2098"/>
                  </a:cubicBezTo>
                  <a:cubicBezTo>
                    <a:pt x="2021" y="2051"/>
                    <a:pt x="1961" y="2041"/>
                    <a:pt x="1898" y="2024"/>
                  </a:cubicBezTo>
                  <a:cubicBezTo>
                    <a:pt x="1827" y="1976"/>
                    <a:pt x="1939" y="2048"/>
                    <a:pt x="1839" y="2002"/>
                  </a:cubicBezTo>
                  <a:cubicBezTo>
                    <a:pt x="1789" y="1979"/>
                    <a:pt x="1750" y="1936"/>
                    <a:pt x="1706" y="1906"/>
                  </a:cubicBezTo>
                  <a:cubicBezTo>
                    <a:pt x="1686" y="1874"/>
                    <a:pt x="1661" y="1849"/>
                    <a:pt x="1640" y="1817"/>
                  </a:cubicBezTo>
                  <a:cubicBezTo>
                    <a:pt x="1635" y="1810"/>
                    <a:pt x="1625" y="1795"/>
                    <a:pt x="1625" y="1795"/>
                  </a:cubicBezTo>
                  <a:cubicBezTo>
                    <a:pt x="1614" y="1759"/>
                    <a:pt x="1601" y="1734"/>
                    <a:pt x="1566" y="1721"/>
                  </a:cubicBezTo>
                  <a:cubicBezTo>
                    <a:pt x="1520" y="1653"/>
                    <a:pt x="1481" y="1631"/>
                    <a:pt x="1404" y="1603"/>
                  </a:cubicBezTo>
                  <a:cubicBezTo>
                    <a:pt x="1372" y="1572"/>
                    <a:pt x="1336" y="1536"/>
                    <a:pt x="1293" y="1522"/>
                  </a:cubicBezTo>
                  <a:cubicBezTo>
                    <a:pt x="1250" y="1493"/>
                    <a:pt x="1240" y="1501"/>
                    <a:pt x="1182" y="1507"/>
                  </a:cubicBezTo>
                  <a:cubicBezTo>
                    <a:pt x="1119" y="1524"/>
                    <a:pt x="1072" y="1538"/>
                    <a:pt x="1005" y="1544"/>
                  </a:cubicBezTo>
                  <a:cubicBezTo>
                    <a:pt x="741" y="1528"/>
                    <a:pt x="842" y="1539"/>
                    <a:pt x="702" y="1522"/>
                  </a:cubicBezTo>
                  <a:cubicBezTo>
                    <a:pt x="668" y="1524"/>
                    <a:pt x="633" y="1525"/>
                    <a:pt x="599" y="1529"/>
                  </a:cubicBezTo>
                  <a:cubicBezTo>
                    <a:pt x="537" y="1536"/>
                    <a:pt x="476" y="1563"/>
                    <a:pt x="414" y="1574"/>
                  </a:cubicBezTo>
                  <a:cubicBezTo>
                    <a:pt x="399" y="1584"/>
                    <a:pt x="380" y="1588"/>
                    <a:pt x="370" y="1603"/>
                  </a:cubicBezTo>
                  <a:cubicBezTo>
                    <a:pt x="365" y="1610"/>
                    <a:pt x="362" y="1619"/>
                    <a:pt x="355" y="1625"/>
                  </a:cubicBezTo>
                  <a:cubicBezTo>
                    <a:pt x="352" y="1627"/>
                    <a:pt x="314" y="1639"/>
                    <a:pt x="311" y="1640"/>
                  </a:cubicBezTo>
                  <a:cubicBezTo>
                    <a:pt x="271" y="1666"/>
                    <a:pt x="239" y="1681"/>
                    <a:pt x="200" y="1714"/>
                  </a:cubicBezTo>
                  <a:cubicBezTo>
                    <a:pt x="164" y="1744"/>
                    <a:pt x="160" y="1769"/>
                    <a:pt x="111" y="1780"/>
                  </a:cubicBezTo>
                  <a:cubicBezTo>
                    <a:pt x="78" y="1803"/>
                    <a:pt x="76" y="1817"/>
                    <a:pt x="52" y="1780"/>
                  </a:cubicBezTo>
                  <a:cubicBezTo>
                    <a:pt x="63" y="1751"/>
                    <a:pt x="74" y="1739"/>
                    <a:pt x="104" y="1729"/>
                  </a:cubicBezTo>
                  <a:cubicBezTo>
                    <a:pt x="121" y="1704"/>
                    <a:pt x="134" y="1694"/>
                    <a:pt x="163" y="1684"/>
                  </a:cubicBezTo>
                  <a:cubicBezTo>
                    <a:pt x="187" y="1649"/>
                    <a:pt x="224" y="1605"/>
                    <a:pt x="259" y="1581"/>
                  </a:cubicBezTo>
                  <a:cubicBezTo>
                    <a:pt x="270" y="1547"/>
                    <a:pt x="275" y="1534"/>
                    <a:pt x="237" y="1522"/>
                  </a:cubicBezTo>
                  <a:cubicBezTo>
                    <a:pt x="202" y="1534"/>
                    <a:pt x="169" y="1551"/>
                    <a:pt x="133" y="1559"/>
                  </a:cubicBezTo>
                  <a:cubicBezTo>
                    <a:pt x="68" y="1538"/>
                    <a:pt x="166" y="1491"/>
                    <a:pt x="192" y="1485"/>
                  </a:cubicBezTo>
                  <a:cubicBezTo>
                    <a:pt x="160" y="1463"/>
                    <a:pt x="119" y="1453"/>
                    <a:pt x="82" y="1441"/>
                  </a:cubicBezTo>
                  <a:cubicBezTo>
                    <a:pt x="0" y="1385"/>
                    <a:pt x="60" y="1405"/>
                    <a:pt x="156" y="1411"/>
                  </a:cubicBezTo>
                  <a:cubicBezTo>
                    <a:pt x="222" y="1435"/>
                    <a:pt x="287" y="1460"/>
                    <a:pt x="355" y="1478"/>
                  </a:cubicBezTo>
                  <a:cubicBezTo>
                    <a:pt x="416" y="1471"/>
                    <a:pt x="448" y="1484"/>
                    <a:pt x="429" y="1426"/>
                  </a:cubicBezTo>
                  <a:cubicBezTo>
                    <a:pt x="471" y="1413"/>
                    <a:pt x="478" y="1446"/>
                    <a:pt x="517" y="1448"/>
                  </a:cubicBezTo>
                  <a:cubicBezTo>
                    <a:pt x="621" y="1453"/>
                    <a:pt x="724" y="1453"/>
                    <a:pt x="828" y="1456"/>
                  </a:cubicBezTo>
                  <a:cubicBezTo>
                    <a:pt x="881" y="1473"/>
                    <a:pt x="867" y="1484"/>
                    <a:pt x="879" y="1448"/>
                  </a:cubicBezTo>
                  <a:cubicBezTo>
                    <a:pt x="882" y="1441"/>
                    <a:pt x="884" y="1433"/>
                    <a:pt x="887" y="1426"/>
                  </a:cubicBezTo>
                  <a:cubicBezTo>
                    <a:pt x="882" y="1419"/>
                    <a:pt x="879" y="1410"/>
                    <a:pt x="872" y="1404"/>
                  </a:cubicBezTo>
                  <a:cubicBezTo>
                    <a:pt x="859" y="1392"/>
                    <a:pt x="828" y="1374"/>
                    <a:pt x="828" y="1374"/>
                  </a:cubicBezTo>
                  <a:cubicBezTo>
                    <a:pt x="797" y="1329"/>
                    <a:pt x="761" y="1342"/>
                    <a:pt x="702" y="1337"/>
                  </a:cubicBezTo>
                  <a:cubicBezTo>
                    <a:pt x="673" y="1328"/>
                    <a:pt x="663" y="1306"/>
                    <a:pt x="636" y="1293"/>
                  </a:cubicBezTo>
                  <a:cubicBezTo>
                    <a:pt x="614" y="1282"/>
                    <a:pt x="561" y="1280"/>
                    <a:pt x="547" y="1278"/>
                  </a:cubicBezTo>
                  <a:cubicBezTo>
                    <a:pt x="517" y="1273"/>
                    <a:pt x="493" y="1263"/>
                    <a:pt x="466" y="1249"/>
                  </a:cubicBezTo>
                  <a:cubicBezTo>
                    <a:pt x="403" y="1258"/>
                    <a:pt x="392" y="1264"/>
                    <a:pt x="325" y="1256"/>
                  </a:cubicBezTo>
                  <a:cubicBezTo>
                    <a:pt x="308" y="1259"/>
                    <a:pt x="290" y="1257"/>
                    <a:pt x="274" y="1264"/>
                  </a:cubicBezTo>
                  <a:cubicBezTo>
                    <a:pt x="266" y="1268"/>
                    <a:pt x="266" y="1281"/>
                    <a:pt x="259" y="1286"/>
                  </a:cubicBezTo>
                  <a:cubicBezTo>
                    <a:pt x="253" y="1291"/>
                    <a:pt x="244" y="1291"/>
                    <a:pt x="237" y="1293"/>
                  </a:cubicBezTo>
                  <a:cubicBezTo>
                    <a:pt x="185" y="1291"/>
                    <a:pt x="133" y="1295"/>
                    <a:pt x="82" y="1286"/>
                  </a:cubicBezTo>
                  <a:cubicBezTo>
                    <a:pt x="74" y="1285"/>
                    <a:pt x="71" y="1271"/>
                    <a:pt x="74" y="1264"/>
                  </a:cubicBezTo>
                  <a:cubicBezTo>
                    <a:pt x="75" y="1262"/>
                    <a:pt x="118" y="1249"/>
                    <a:pt x="119" y="1249"/>
                  </a:cubicBezTo>
                  <a:cubicBezTo>
                    <a:pt x="158" y="1245"/>
                    <a:pt x="198" y="1244"/>
                    <a:pt x="237" y="1241"/>
                  </a:cubicBezTo>
                  <a:cubicBezTo>
                    <a:pt x="274" y="1232"/>
                    <a:pt x="308" y="1234"/>
                    <a:pt x="340" y="1212"/>
                  </a:cubicBezTo>
                  <a:cubicBezTo>
                    <a:pt x="483" y="1217"/>
                    <a:pt x="550" y="1228"/>
                    <a:pt x="680" y="1219"/>
                  </a:cubicBezTo>
                  <a:cubicBezTo>
                    <a:pt x="646" y="1169"/>
                    <a:pt x="633" y="1180"/>
                    <a:pt x="672" y="1168"/>
                  </a:cubicBezTo>
                  <a:cubicBezTo>
                    <a:pt x="687" y="1173"/>
                    <a:pt x="712" y="1167"/>
                    <a:pt x="717" y="1182"/>
                  </a:cubicBezTo>
                  <a:cubicBezTo>
                    <a:pt x="724" y="1203"/>
                    <a:pt x="729" y="1257"/>
                    <a:pt x="761" y="1264"/>
                  </a:cubicBezTo>
                  <a:cubicBezTo>
                    <a:pt x="788" y="1270"/>
                    <a:pt x="815" y="1269"/>
                    <a:pt x="842" y="1271"/>
                  </a:cubicBezTo>
                  <a:cubicBezTo>
                    <a:pt x="891" y="1287"/>
                    <a:pt x="839" y="1265"/>
                    <a:pt x="879" y="1300"/>
                  </a:cubicBezTo>
                  <a:cubicBezTo>
                    <a:pt x="901" y="1319"/>
                    <a:pt x="948" y="1348"/>
                    <a:pt x="975" y="1360"/>
                  </a:cubicBezTo>
                  <a:cubicBezTo>
                    <a:pt x="1043" y="1389"/>
                    <a:pt x="1116" y="1379"/>
                    <a:pt x="1189" y="1382"/>
                  </a:cubicBezTo>
                  <a:cubicBezTo>
                    <a:pt x="1229" y="1394"/>
                    <a:pt x="1227" y="1425"/>
                    <a:pt x="1241" y="1382"/>
                  </a:cubicBezTo>
                  <a:cubicBezTo>
                    <a:pt x="1238" y="1342"/>
                    <a:pt x="1251" y="1295"/>
                    <a:pt x="1226" y="1264"/>
                  </a:cubicBezTo>
                  <a:cubicBezTo>
                    <a:pt x="1192" y="1222"/>
                    <a:pt x="1133" y="1198"/>
                    <a:pt x="1093" y="1160"/>
                  </a:cubicBezTo>
                  <a:cubicBezTo>
                    <a:pt x="1078" y="1113"/>
                    <a:pt x="1041" y="1094"/>
                    <a:pt x="1005" y="1064"/>
                  </a:cubicBezTo>
                  <a:cubicBezTo>
                    <a:pt x="975" y="1039"/>
                    <a:pt x="963" y="1005"/>
                    <a:pt x="931" y="983"/>
                  </a:cubicBezTo>
                  <a:cubicBezTo>
                    <a:pt x="912" y="955"/>
                    <a:pt x="895" y="946"/>
                    <a:pt x="864" y="931"/>
                  </a:cubicBezTo>
                  <a:cubicBezTo>
                    <a:pt x="835" y="886"/>
                    <a:pt x="842" y="841"/>
                    <a:pt x="850" y="791"/>
                  </a:cubicBezTo>
                  <a:cubicBezTo>
                    <a:pt x="845" y="708"/>
                    <a:pt x="868" y="632"/>
                    <a:pt x="798" y="584"/>
                  </a:cubicBezTo>
                  <a:cubicBezTo>
                    <a:pt x="782" y="560"/>
                    <a:pt x="763" y="546"/>
                    <a:pt x="754" y="518"/>
                  </a:cubicBezTo>
                  <a:cubicBezTo>
                    <a:pt x="785" y="507"/>
                    <a:pt x="767" y="508"/>
                    <a:pt x="798" y="518"/>
                  </a:cubicBezTo>
                  <a:cubicBezTo>
                    <a:pt x="813" y="523"/>
                    <a:pt x="842" y="532"/>
                    <a:pt x="842" y="532"/>
                  </a:cubicBezTo>
                  <a:cubicBezTo>
                    <a:pt x="873" y="553"/>
                    <a:pt x="889" y="587"/>
                    <a:pt x="916" y="614"/>
                  </a:cubicBezTo>
                  <a:cubicBezTo>
                    <a:pt x="931" y="656"/>
                    <a:pt x="894" y="748"/>
                    <a:pt x="953" y="710"/>
                  </a:cubicBezTo>
                  <a:cubicBezTo>
                    <a:pt x="970" y="712"/>
                    <a:pt x="989" y="710"/>
                    <a:pt x="1005" y="717"/>
                  </a:cubicBezTo>
                  <a:cubicBezTo>
                    <a:pt x="1062" y="742"/>
                    <a:pt x="969" y="778"/>
                    <a:pt x="953" y="784"/>
                  </a:cubicBezTo>
                  <a:cubicBezTo>
                    <a:pt x="958" y="845"/>
                    <a:pt x="944" y="878"/>
                    <a:pt x="990" y="909"/>
                  </a:cubicBezTo>
                  <a:cubicBezTo>
                    <a:pt x="1007" y="907"/>
                    <a:pt x="1030" y="915"/>
                    <a:pt x="1042" y="902"/>
                  </a:cubicBezTo>
                  <a:cubicBezTo>
                    <a:pt x="1055" y="887"/>
                    <a:pt x="1042" y="861"/>
                    <a:pt x="1049" y="843"/>
                  </a:cubicBezTo>
                  <a:cubicBezTo>
                    <a:pt x="1052" y="835"/>
                    <a:pt x="1064" y="833"/>
                    <a:pt x="1071" y="828"/>
                  </a:cubicBezTo>
                  <a:cubicBezTo>
                    <a:pt x="1148" y="852"/>
                    <a:pt x="1087" y="826"/>
                    <a:pt x="1101" y="1005"/>
                  </a:cubicBezTo>
                  <a:cubicBezTo>
                    <a:pt x="1105" y="1057"/>
                    <a:pt x="1145" y="1063"/>
                    <a:pt x="1182" y="1086"/>
                  </a:cubicBezTo>
                  <a:cubicBezTo>
                    <a:pt x="1279" y="1055"/>
                    <a:pt x="1238" y="869"/>
                    <a:pt x="1167" y="820"/>
                  </a:cubicBezTo>
                  <a:cubicBezTo>
                    <a:pt x="1152" y="773"/>
                    <a:pt x="1180" y="790"/>
                    <a:pt x="1204" y="806"/>
                  </a:cubicBezTo>
                  <a:cubicBezTo>
                    <a:pt x="1224" y="836"/>
                    <a:pt x="1225" y="855"/>
                    <a:pt x="1263" y="843"/>
                  </a:cubicBezTo>
                  <a:cubicBezTo>
                    <a:pt x="1291" y="814"/>
                    <a:pt x="1298" y="811"/>
                    <a:pt x="1337" y="820"/>
                  </a:cubicBezTo>
                  <a:cubicBezTo>
                    <a:pt x="1285" y="855"/>
                    <a:pt x="1300" y="848"/>
                    <a:pt x="1271" y="894"/>
                  </a:cubicBezTo>
                  <a:cubicBezTo>
                    <a:pt x="1275" y="997"/>
                    <a:pt x="1248" y="1218"/>
                    <a:pt x="1359" y="1293"/>
                  </a:cubicBezTo>
                  <a:cubicBezTo>
                    <a:pt x="1376" y="1341"/>
                    <a:pt x="1353" y="1294"/>
                    <a:pt x="1389" y="1323"/>
                  </a:cubicBezTo>
                  <a:cubicBezTo>
                    <a:pt x="1396" y="1329"/>
                    <a:pt x="1398" y="1339"/>
                    <a:pt x="1404" y="1345"/>
                  </a:cubicBezTo>
                  <a:cubicBezTo>
                    <a:pt x="1410" y="1351"/>
                    <a:pt x="1419" y="1355"/>
                    <a:pt x="1426" y="1360"/>
                  </a:cubicBezTo>
                  <a:cubicBezTo>
                    <a:pt x="1437" y="1393"/>
                    <a:pt x="1475" y="1416"/>
                    <a:pt x="1500" y="1441"/>
                  </a:cubicBezTo>
                  <a:cubicBezTo>
                    <a:pt x="1506" y="1447"/>
                    <a:pt x="1507" y="1458"/>
                    <a:pt x="1514" y="1463"/>
                  </a:cubicBezTo>
                  <a:cubicBezTo>
                    <a:pt x="1529" y="1473"/>
                    <a:pt x="1549" y="1472"/>
                    <a:pt x="1566" y="1478"/>
                  </a:cubicBezTo>
                  <a:cubicBezTo>
                    <a:pt x="1610" y="1522"/>
                    <a:pt x="1650" y="1524"/>
                    <a:pt x="1714" y="1529"/>
                  </a:cubicBezTo>
                  <a:cubicBezTo>
                    <a:pt x="1750" y="1542"/>
                    <a:pt x="1780" y="1559"/>
                    <a:pt x="1817" y="1566"/>
                  </a:cubicBezTo>
                  <a:cubicBezTo>
                    <a:pt x="1832" y="1564"/>
                    <a:pt x="1856" y="1573"/>
                    <a:pt x="1861" y="1559"/>
                  </a:cubicBezTo>
                  <a:cubicBezTo>
                    <a:pt x="1872" y="1531"/>
                    <a:pt x="1858" y="1500"/>
                    <a:pt x="1854" y="1470"/>
                  </a:cubicBezTo>
                  <a:cubicBezTo>
                    <a:pt x="1850" y="1440"/>
                    <a:pt x="1823" y="1409"/>
                    <a:pt x="1810" y="1382"/>
                  </a:cubicBezTo>
                  <a:cubicBezTo>
                    <a:pt x="1779" y="1319"/>
                    <a:pt x="1796" y="1294"/>
                    <a:pt x="1728" y="1249"/>
                  </a:cubicBezTo>
                  <a:cubicBezTo>
                    <a:pt x="1718" y="1234"/>
                    <a:pt x="1701" y="1222"/>
                    <a:pt x="1699" y="1204"/>
                  </a:cubicBezTo>
                  <a:cubicBezTo>
                    <a:pt x="1697" y="1185"/>
                    <a:pt x="1695" y="1117"/>
                    <a:pt x="1677" y="1094"/>
                  </a:cubicBezTo>
                  <a:cubicBezTo>
                    <a:pt x="1664" y="1077"/>
                    <a:pt x="1647" y="1064"/>
                    <a:pt x="1632" y="1049"/>
                  </a:cubicBezTo>
                  <a:cubicBezTo>
                    <a:pt x="1543" y="960"/>
                    <a:pt x="1645" y="1034"/>
                    <a:pt x="1581" y="990"/>
                  </a:cubicBezTo>
                  <a:cubicBezTo>
                    <a:pt x="1559" y="958"/>
                    <a:pt x="1535" y="933"/>
                    <a:pt x="1514" y="902"/>
                  </a:cubicBezTo>
                  <a:cubicBezTo>
                    <a:pt x="1493" y="836"/>
                    <a:pt x="1498" y="873"/>
                    <a:pt x="1507" y="791"/>
                  </a:cubicBezTo>
                  <a:cubicBezTo>
                    <a:pt x="1501" y="732"/>
                    <a:pt x="1508" y="717"/>
                    <a:pt x="1463" y="688"/>
                  </a:cubicBezTo>
                  <a:cubicBezTo>
                    <a:pt x="1438" y="650"/>
                    <a:pt x="1456" y="670"/>
                    <a:pt x="1404" y="636"/>
                  </a:cubicBezTo>
                  <a:cubicBezTo>
                    <a:pt x="1395" y="630"/>
                    <a:pt x="1388" y="622"/>
                    <a:pt x="1381" y="614"/>
                  </a:cubicBezTo>
                  <a:cubicBezTo>
                    <a:pt x="1375" y="607"/>
                    <a:pt x="1359" y="596"/>
                    <a:pt x="1367" y="592"/>
                  </a:cubicBezTo>
                  <a:cubicBezTo>
                    <a:pt x="1382" y="584"/>
                    <a:pt x="1445" y="609"/>
                    <a:pt x="1463" y="614"/>
                  </a:cubicBezTo>
                  <a:cubicBezTo>
                    <a:pt x="1470" y="619"/>
                    <a:pt x="1480" y="621"/>
                    <a:pt x="1485" y="628"/>
                  </a:cubicBezTo>
                  <a:cubicBezTo>
                    <a:pt x="1490" y="634"/>
                    <a:pt x="1486" y="645"/>
                    <a:pt x="1492" y="651"/>
                  </a:cubicBezTo>
                  <a:cubicBezTo>
                    <a:pt x="1516" y="675"/>
                    <a:pt x="1532" y="679"/>
                    <a:pt x="1559" y="688"/>
                  </a:cubicBezTo>
                  <a:cubicBezTo>
                    <a:pt x="1578" y="749"/>
                    <a:pt x="1571" y="717"/>
                    <a:pt x="1581" y="784"/>
                  </a:cubicBezTo>
                  <a:cubicBezTo>
                    <a:pt x="1584" y="783"/>
                    <a:pt x="1646" y="766"/>
                    <a:pt x="1655" y="784"/>
                  </a:cubicBezTo>
                  <a:cubicBezTo>
                    <a:pt x="1660" y="795"/>
                    <a:pt x="1650" y="808"/>
                    <a:pt x="1647" y="820"/>
                  </a:cubicBezTo>
                  <a:cubicBezTo>
                    <a:pt x="1650" y="864"/>
                    <a:pt x="1626" y="964"/>
                    <a:pt x="1684" y="983"/>
                  </a:cubicBezTo>
                  <a:cubicBezTo>
                    <a:pt x="1703" y="1035"/>
                    <a:pt x="1694" y="1045"/>
                    <a:pt x="1743" y="1079"/>
                  </a:cubicBezTo>
                  <a:cubicBezTo>
                    <a:pt x="1753" y="1094"/>
                    <a:pt x="1767" y="1106"/>
                    <a:pt x="1773" y="1123"/>
                  </a:cubicBezTo>
                  <a:cubicBezTo>
                    <a:pt x="1778" y="1138"/>
                    <a:pt x="1783" y="1153"/>
                    <a:pt x="1788" y="1168"/>
                  </a:cubicBezTo>
                  <a:cubicBezTo>
                    <a:pt x="1792" y="1180"/>
                    <a:pt x="1789" y="1193"/>
                    <a:pt x="1795" y="1204"/>
                  </a:cubicBezTo>
                  <a:cubicBezTo>
                    <a:pt x="1799" y="1212"/>
                    <a:pt x="1810" y="1214"/>
                    <a:pt x="1817" y="1219"/>
                  </a:cubicBezTo>
                  <a:cubicBezTo>
                    <a:pt x="1823" y="1173"/>
                    <a:pt x="1831" y="1129"/>
                    <a:pt x="1847" y="1086"/>
                  </a:cubicBezTo>
                  <a:cubicBezTo>
                    <a:pt x="1844" y="993"/>
                    <a:pt x="1846" y="899"/>
                    <a:pt x="1839" y="806"/>
                  </a:cubicBezTo>
                  <a:cubicBezTo>
                    <a:pt x="1838" y="788"/>
                    <a:pt x="1818" y="777"/>
                    <a:pt x="1810" y="761"/>
                  </a:cubicBezTo>
                  <a:cubicBezTo>
                    <a:pt x="1774" y="687"/>
                    <a:pt x="1711" y="629"/>
                    <a:pt x="1684" y="555"/>
                  </a:cubicBezTo>
                  <a:cubicBezTo>
                    <a:pt x="1679" y="460"/>
                    <a:pt x="1704" y="429"/>
                    <a:pt x="1640" y="385"/>
                  </a:cubicBezTo>
                  <a:cubicBezTo>
                    <a:pt x="1631" y="360"/>
                    <a:pt x="1625" y="340"/>
                    <a:pt x="1610" y="318"/>
                  </a:cubicBezTo>
                  <a:cubicBezTo>
                    <a:pt x="1592" y="263"/>
                    <a:pt x="1602" y="220"/>
                    <a:pt x="1551" y="185"/>
                  </a:cubicBezTo>
                  <a:cubicBezTo>
                    <a:pt x="1523" y="144"/>
                    <a:pt x="1477" y="132"/>
                    <a:pt x="1448" y="89"/>
                  </a:cubicBezTo>
                  <a:cubicBezTo>
                    <a:pt x="1438" y="74"/>
                    <a:pt x="1428" y="60"/>
                    <a:pt x="1418" y="45"/>
                  </a:cubicBezTo>
                  <a:cubicBezTo>
                    <a:pt x="1413" y="38"/>
                    <a:pt x="1409" y="30"/>
                    <a:pt x="1404" y="23"/>
                  </a:cubicBezTo>
                  <a:cubicBezTo>
                    <a:pt x="1399" y="16"/>
                    <a:pt x="1380" y="0"/>
                    <a:pt x="1389" y="1"/>
                  </a:cubicBezTo>
                  <a:cubicBezTo>
                    <a:pt x="1411" y="3"/>
                    <a:pt x="1433" y="6"/>
                    <a:pt x="1455" y="8"/>
                  </a:cubicBezTo>
                  <a:cubicBezTo>
                    <a:pt x="1508" y="27"/>
                    <a:pt x="1470" y="68"/>
                    <a:pt x="1500" y="97"/>
                  </a:cubicBezTo>
                  <a:cubicBezTo>
                    <a:pt x="1528" y="124"/>
                    <a:pt x="1581" y="146"/>
                    <a:pt x="1618" y="156"/>
                  </a:cubicBezTo>
                  <a:cubicBezTo>
                    <a:pt x="1677" y="196"/>
                    <a:pt x="1611" y="161"/>
                    <a:pt x="1647" y="60"/>
                  </a:cubicBezTo>
                  <a:cubicBezTo>
                    <a:pt x="1649" y="56"/>
                    <a:pt x="1695" y="73"/>
                    <a:pt x="1699" y="75"/>
                  </a:cubicBezTo>
                  <a:cubicBezTo>
                    <a:pt x="1709" y="107"/>
                    <a:pt x="1714" y="113"/>
                    <a:pt x="1699" y="156"/>
                  </a:cubicBezTo>
                  <a:cubicBezTo>
                    <a:pt x="1693" y="173"/>
                    <a:pt x="1669" y="200"/>
                    <a:pt x="1669" y="200"/>
                  </a:cubicBezTo>
                  <a:cubicBezTo>
                    <a:pt x="1653" y="251"/>
                    <a:pt x="1647" y="249"/>
                    <a:pt x="1662" y="311"/>
                  </a:cubicBezTo>
                  <a:cubicBezTo>
                    <a:pt x="1668" y="336"/>
                    <a:pt x="1721" y="363"/>
                    <a:pt x="1721" y="363"/>
                  </a:cubicBezTo>
                  <a:cubicBezTo>
                    <a:pt x="1730" y="402"/>
                    <a:pt x="1731" y="442"/>
                    <a:pt x="1743" y="481"/>
                  </a:cubicBezTo>
                  <a:cubicBezTo>
                    <a:pt x="1752" y="548"/>
                    <a:pt x="1769" y="606"/>
                    <a:pt x="1839" y="628"/>
                  </a:cubicBezTo>
                  <a:cubicBezTo>
                    <a:pt x="1850" y="644"/>
                    <a:pt x="1867" y="656"/>
                    <a:pt x="1876" y="673"/>
                  </a:cubicBezTo>
                  <a:cubicBezTo>
                    <a:pt x="1881" y="683"/>
                    <a:pt x="1887" y="736"/>
                    <a:pt x="1891" y="747"/>
                  </a:cubicBezTo>
                  <a:cubicBezTo>
                    <a:pt x="1893" y="753"/>
                    <a:pt x="1927" y="797"/>
                    <a:pt x="1928" y="798"/>
                  </a:cubicBezTo>
                  <a:cubicBezTo>
                    <a:pt x="1937" y="827"/>
                    <a:pt x="1941" y="854"/>
                    <a:pt x="1957" y="880"/>
                  </a:cubicBezTo>
                  <a:cubicBezTo>
                    <a:pt x="1960" y="946"/>
                    <a:pt x="1958" y="1013"/>
                    <a:pt x="1965" y="1079"/>
                  </a:cubicBezTo>
                  <a:cubicBezTo>
                    <a:pt x="1967" y="1095"/>
                    <a:pt x="1980" y="1108"/>
                    <a:pt x="1987" y="1123"/>
                  </a:cubicBezTo>
                  <a:cubicBezTo>
                    <a:pt x="1991" y="1131"/>
                    <a:pt x="2002" y="1145"/>
                    <a:pt x="2002" y="1145"/>
                  </a:cubicBezTo>
                  <a:cubicBezTo>
                    <a:pt x="2033" y="1223"/>
                    <a:pt x="2064" y="1300"/>
                    <a:pt x="2094" y="1378"/>
                  </a:cubicBezTo>
                  <a:cubicBezTo>
                    <a:pt x="2113" y="1428"/>
                    <a:pt x="2125" y="1484"/>
                    <a:pt x="2172" y="1515"/>
                  </a:cubicBezTo>
                  <a:cubicBezTo>
                    <a:pt x="2178" y="1534"/>
                    <a:pt x="2183" y="1566"/>
                    <a:pt x="2201" y="1581"/>
                  </a:cubicBezTo>
                  <a:cubicBezTo>
                    <a:pt x="2214" y="1593"/>
                    <a:pt x="2245" y="1611"/>
                    <a:pt x="2245" y="1611"/>
                  </a:cubicBezTo>
                  <a:cubicBezTo>
                    <a:pt x="2297" y="1577"/>
                    <a:pt x="2337" y="1609"/>
                    <a:pt x="2386" y="1625"/>
                  </a:cubicBezTo>
                  <a:cubicBezTo>
                    <a:pt x="2418" y="1650"/>
                    <a:pt x="2435" y="1687"/>
                    <a:pt x="2474" y="1699"/>
                  </a:cubicBezTo>
                  <a:cubicBezTo>
                    <a:pt x="2512" y="1728"/>
                    <a:pt x="2551" y="1754"/>
                    <a:pt x="2585" y="1788"/>
                  </a:cubicBezTo>
                  <a:cubicBezTo>
                    <a:pt x="2597" y="1827"/>
                    <a:pt x="2588" y="1804"/>
                    <a:pt x="2622" y="1854"/>
                  </a:cubicBezTo>
                  <a:cubicBezTo>
                    <a:pt x="2627" y="1861"/>
                    <a:pt x="2637" y="1876"/>
                    <a:pt x="2637" y="1876"/>
                  </a:cubicBezTo>
                  <a:cubicBezTo>
                    <a:pt x="2648" y="1922"/>
                    <a:pt x="2652" y="1903"/>
                    <a:pt x="2688" y="1928"/>
                  </a:cubicBezTo>
                  <a:cubicBezTo>
                    <a:pt x="2709" y="1970"/>
                    <a:pt x="2737" y="2007"/>
                    <a:pt x="2762" y="2046"/>
                  </a:cubicBezTo>
                  <a:cubicBezTo>
                    <a:pt x="2768" y="2055"/>
                    <a:pt x="2770" y="2067"/>
                    <a:pt x="2777" y="2076"/>
                  </a:cubicBezTo>
                  <a:cubicBezTo>
                    <a:pt x="2783" y="2083"/>
                    <a:pt x="2793" y="2085"/>
                    <a:pt x="2799" y="2091"/>
                  </a:cubicBezTo>
                  <a:cubicBezTo>
                    <a:pt x="2808" y="2100"/>
                    <a:pt x="2814" y="2110"/>
                    <a:pt x="2821" y="2120"/>
                  </a:cubicBezTo>
                  <a:cubicBezTo>
                    <a:pt x="2853" y="2165"/>
                    <a:pt x="2878" y="2214"/>
                    <a:pt x="2917" y="2253"/>
                  </a:cubicBezTo>
                  <a:cubicBezTo>
                    <a:pt x="2926" y="2277"/>
                    <a:pt x="2939" y="2295"/>
                    <a:pt x="2947" y="2320"/>
                  </a:cubicBezTo>
                  <a:cubicBezTo>
                    <a:pt x="2949" y="2413"/>
                    <a:pt x="2950" y="2507"/>
                    <a:pt x="2954" y="2600"/>
                  </a:cubicBezTo>
                  <a:cubicBezTo>
                    <a:pt x="2955" y="2630"/>
                    <a:pt x="2963" y="2675"/>
                    <a:pt x="2976" y="2704"/>
                  </a:cubicBezTo>
                  <a:cubicBezTo>
                    <a:pt x="2985" y="2724"/>
                    <a:pt x="3006" y="2763"/>
                    <a:pt x="3006" y="2763"/>
                  </a:cubicBezTo>
                  <a:cubicBezTo>
                    <a:pt x="3011" y="2801"/>
                    <a:pt x="3020" y="2830"/>
                    <a:pt x="3028" y="2866"/>
                  </a:cubicBezTo>
                  <a:cubicBezTo>
                    <a:pt x="3031" y="3048"/>
                    <a:pt x="3031" y="3230"/>
                    <a:pt x="3036" y="3412"/>
                  </a:cubicBezTo>
                  <a:cubicBezTo>
                    <a:pt x="3037" y="3437"/>
                    <a:pt x="3059" y="3512"/>
                    <a:pt x="3072" y="3531"/>
                  </a:cubicBezTo>
                  <a:cubicBezTo>
                    <a:pt x="3082" y="3546"/>
                    <a:pt x="3102" y="3575"/>
                    <a:pt x="3102" y="3575"/>
                  </a:cubicBezTo>
                  <a:cubicBezTo>
                    <a:pt x="3116" y="3620"/>
                    <a:pt x="3127" y="3676"/>
                    <a:pt x="3154" y="3715"/>
                  </a:cubicBezTo>
                  <a:cubicBezTo>
                    <a:pt x="3164" y="3746"/>
                    <a:pt x="3180" y="3773"/>
                    <a:pt x="3191" y="3804"/>
                  </a:cubicBezTo>
                  <a:cubicBezTo>
                    <a:pt x="2950" y="3902"/>
                    <a:pt x="2220" y="4043"/>
                    <a:pt x="2393" y="3789"/>
                  </a:cubicBezTo>
                  <a:cubicBezTo>
                    <a:pt x="2384" y="3762"/>
                    <a:pt x="2386" y="3759"/>
                    <a:pt x="2386" y="378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2659" name="Group 739">
              <a:extLst>
                <a:ext uri="{FF2B5EF4-FFF2-40B4-BE49-F238E27FC236}">
                  <a16:creationId xmlns:a16="http://schemas.microsoft.com/office/drawing/2014/main" id="{12EAACF4-4B25-4131-B29C-75B5B169156F}"/>
                </a:ext>
              </a:extLst>
            </p:cNvPr>
            <p:cNvGrpSpPr>
              <a:grpSpLocks/>
            </p:cNvGrpSpPr>
            <p:nvPr/>
          </p:nvGrpSpPr>
          <p:grpSpPr bwMode="auto">
            <a:xfrm rot="1297849" flipH="1">
              <a:off x="-908" y="93"/>
              <a:ext cx="298" cy="336"/>
              <a:chOff x="576" y="96"/>
              <a:chExt cx="3393" cy="4091"/>
            </a:xfrm>
          </p:grpSpPr>
          <p:sp>
            <p:nvSpPr>
              <p:cNvPr id="82660" name="Freeform 740">
                <a:extLst>
                  <a:ext uri="{FF2B5EF4-FFF2-40B4-BE49-F238E27FC236}">
                    <a16:creationId xmlns:a16="http://schemas.microsoft.com/office/drawing/2014/main" id="{80F017AF-1D6A-4392-A28E-6B23964AA438}"/>
                  </a:ext>
                </a:extLst>
              </p:cNvPr>
              <p:cNvSpPr>
                <a:spLocks/>
              </p:cNvSpPr>
              <p:nvPr/>
            </p:nvSpPr>
            <p:spPr bwMode="auto">
              <a:xfrm rot="-2155195">
                <a:off x="1872" y="528"/>
                <a:ext cx="96" cy="290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1" name="Freeform 741">
                <a:extLst>
                  <a:ext uri="{FF2B5EF4-FFF2-40B4-BE49-F238E27FC236}">
                    <a16:creationId xmlns:a16="http://schemas.microsoft.com/office/drawing/2014/main" id="{0C3E343B-9E55-4581-9355-8D6ABDA5AF6F}"/>
                  </a:ext>
                </a:extLst>
              </p:cNvPr>
              <p:cNvSpPr>
                <a:spLocks/>
              </p:cNvSpPr>
              <p:nvPr/>
            </p:nvSpPr>
            <p:spPr bwMode="auto">
              <a:xfrm rot="-1621851">
                <a:off x="3196" y="1768"/>
                <a:ext cx="116" cy="248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2" name="Freeform 742">
                <a:extLst>
                  <a:ext uri="{FF2B5EF4-FFF2-40B4-BE49-F238E27FC236}">
                    <a16:creationId xmlns:a16="http://schemas.microsoft.com/office/drawing/2014/main" id="{EC63CC23-0740-480C-B917-7A232BAAFAF5}"/>
                  </a:ext>
                </a:extLst>
              </p:cNvPr>
              <p:cNvSpPr>
                <a:spLocks/>
              </p:cNvSpPr>
              <p:nvPr/>
            </p:nvSpPr>
            <p:spPr bwMode="auto">
              <a:xfrm rot="-1621851">
                <a:off x="3552" y="432"/>
                <a:ext cx="90" cy="192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3" name="Freeform 743">
                <a:extLst>
                  <a:ext uri="{FF2B5EF4-FFF2-40B4-BE49-F238E27FC236}">
                    <a16:creationId xmlns:a16="http://schemas.microsoft.com/office/drawing/2014/main" id="{72855350-A741-4597-AF15-0D911185405A}"/>
                  </a:ext>
                </a:extLst>
              </p:cNvPr>
              <p:cNvSpPr>
                <a:spLocks/>
              </p:cNvSpPr>
              <p:nvPr/>
            </p:nvSpPr>
            <p:spPr bwMode="auto">
              <a:xfrm rot="1539037" flipH="1">
                <a:off x="3504" y="2112"/>
                <a:ext cx="190" cy="576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4" name="Freeform 744">
                <a:extLst>
                  <a:ext uri="{FF2B5EF4-FFF2-40B4-BE49-F238E27FC236}">
                    <a16:creationId xmlns:a16="http://schemas.microsoft.com/office/drawing/2014/main" id="{17FF98BD-9785-4CF9-AE48-1B066B35B6A9}"/>
                  </a:ext>
                </a:extLst>
              </p:cNvPr>
              <p:cNvSpPr>
                <a:spLocks/>
              </p:cNvSpPr>
              <p:nvPr/>
            </p:nvSpPr>
            <p:spPr bwMode="auto">
              <a:xfrm rot="17829620">
                <a:off x="2211" y="1241"/>
                <a:ext cx="173" cy="572"/>
              </a:xfrm>
              <a:custGeom>
                <a:avLst/>
                <a:gdLst>
                  <a:gd name="T0" fmla="*/ 806 w 946"/>
                  <a:gd name="T1" fmla="*/ 2625 h 3117"/>
                  <a:gd name="T2" fmla="*/ 784 w 946"/>
                  <a:gd name="T3" fmla="*/ 2529 h 3117"/>
                  <a:gd name="T4" fmla="*/ 732 w 946"/>
                  <a:gd name="T5" fmla="*/ 2352 h 3117"/>
                  <a:gd name="T6" fmla="*/ 747 w 946"/>
                  <a:gd name="T7" fmla="*/ 2189 h 3117"/>
                  <a:gd name="T8" fmla="*/ 799 w 946"/>
                  <a:gd name="T9" fmla="*/ 1968 h 3117"/>
                  <a:gd name="T10" fmla="*/ 902 w 946"/>
                  <a:gd name="T11" fmla="*/ 1768 h 3117"/>
                  <a:gd name="T12" fmla="*/ 858 w 946"/>
                  <a:gd name="T13" fmla="*/ 1606 h 3117"/>
                  <a:gd name="T14" fmla="*/ 762 w 946"/>
                  <a:gd name="T15" fmla="*/ 1842 h 3117"/>
                  <a:gd name="T16" fmla="*/ 688 w 946"/>
                  <a:gd name="T17" fmla="*/ 1960 h 3117"/>
                  <a:gd name="T18" fmla="*/ 629 w 946"/>
                  <a:gd name="T19" fmla="*/ 2042 h 3117"/>
                  <a:gd name="T20" fmla="*/ 533 w 946"/>
                  <a:gd name="T21" fmla="*/ 2152 h 3117"/>
                  <a:gd name="T22" fmla="*/ 518 w 946"/>
                  <a:gd name="T23" fmla="*/ 1798 h 3117"/>
                  <a:gd name="T24" fmla="*/ 452 w 946"/>
                  <a:gd name="T25" fmla="*/ 1938 h 3117"/>
                  <a:gd name="T26" fmla="*/ 400 w 946"/>
                  <a:gd name="T27" fmla="*/ 2071 h 3117"/>
                  <a:gd name="T28" fmla="*/ 378 w 946"/>
                  <a:gd name="T29" fmla="*/ 2352 h 3117"/>
                  <a:gd name="T30" fmla="*/ 311 w 946"/>
                  <a:gd name="T31" fmla="*/ 2270 h 3117"/>
                  <a:gd name="T32" fmla="*/ 289 w 946"/>
                  <a:gd name="T33" fmla="*/ 1931 h 3117"/>
                  <a:gd name="T34" fmla="*/ 341 w 946"/>
                  <a:gd name="T35" fmla="*/ 1842 h 3117"/>
                  <a:gd name="T36" fmla="*/ 422 w 946"/>
                  <a:gd name="T37" fmla="*/ 1598 h 3117"/>
                  <a:gd name="T38" fmla="*/ 459 w 946"/>
                  <a:gd name="T39" fmla="*/ 1510 h 3117"/>
                  <a:gd name="T40" fmla="*/ 481 w 946"/>
                  <a:gd name="T41" fmla="*/ 993 h 3117"/>
                  <a:gd name="T42" fmla="*/ 821 w 946"/>
                  <a:gd name="T43" fmla="*/ 764 h 3117"/>
                  <a:gd name="T44" fmla="*/ 932 w 946"/>
                  <a:gd name="T45" fmla="*/ 609 h 3117"/>
                  <a:gd name="T46" fmla="*/ 880 w 946"/>
                  <a:gd name="T47" fmla="*/ 602 h 3117"/>
                  <a:gd name="T48" fmla="*/ 585 w 946"/>
                  <a:gd name="T49" fmla="*/ 734 h 3117"/>
                  <a:gd name="T50" fmla="*/ 577 w 946"/>
                  <a:gd name="T51" fmla="*/ 675 h 3117"/>
                  <a:gd name="T52" fmla="*/ 607 w 946"/>
                  <a:gd name="T53" fmla="*/ 557 h 3117"/>
                  <a:gd name="T54" fmla="*/ 511 w 946"/>
                  <a:gd name="T55" fmla="*/ 616 h 3117"/>
                  <a:gd name="T56" fmla="*/ 503 w 946"/>
                  <a:gd name="T57" fmla="*/ 218 h 3117"/>
                  <a:gd name="T58" fmla="*/ 548 w 946"/>
                  <a:gd name="T59" fmla="*/ 129 h 3117"/>
                  <a:gd name="T60" fmla="*/ 407 w 946"/>
                  <a:gd name="T61" fmla="*/ 11 h 3117"/>
                  <a:gd name="T62" fmla="*/ 422 w 946"/>
                  <a:gd name="T63" fmla="*/ 594 h 3117"/>
                  <a:gd name="T64" fmla="*/ 393 w 946"/>
                  <a:gd name="T65" fmla="*/ 579 h 3117"/>
                  <a:gd name="T66" fmla="*/ 348 w 946"/>
                  <a:gd name="T67" fmla="*/ 631 h 3117"/>
                  <a:gd name="T68" fmla="*/ 378 w 946"/>
                  <a:gd name="T69" fmla="*/ 860 h 3117"/>
                  <a:gd name="T70" fmla="*/ 304 w 946"/>
                  <a:gd name="T71" fmla="*/ 956 h 3117"/>
                  <a:gd name="T72" fmla="*/ 260 w 946"/>
                  <a:gd name="T73" fmla="*/ 1074 h 3117"/>
                  <a:gd name="T74" fmla="*/ 186 w 946"/>
                  <a:gd name="T75" fmla="*/ 1377 h 3117"/>
                  <a:gd name="T76" fmla="*/ 156 w 946"/>
                  <a:gd name="T77" fmla="*/ 1525 h 3117"/>
                  <a:gd name="T78" fmla="*/ 105 w 946"/>
                  <a:gd name="T79" fmla="*/ 1621 h 3117"/>
                  <a:gd name="T80" fmla="*/ 171 w 946"/>
                  <a:gd name="T81" fmla="*/ 1768 h 3117"/>
                  <a:gd name="T82" fmla="*/ 141 w 946"/>
                  <a:gd name="T83" fmla="*/ 1953 h 3117"/>
                  <a:gd name="T84" fmla="*/ 105 w 946"/>
                  <a:gd name="T85" fmla="*/ 2182 h 3117"/>
                  <a:gd name="T86" fmla="*/ 193 w 946"/>
                  <a:gd name="T87" fmla="*/ 2426 h 3117"/>
                  <a:gd name="T88" fmla="*/ 319 w 946"/>
                  <a:gd name="T89" fmla="*/ 2551 h 3117"/>
                  <a:gd name="T90" fmla="*/ 562 w 946"/>
                  <a:gd name="T91" fmla="*/ 2669 h 3117"/>
                  <a:gd name="T92" fmla="*/ 474 w 946"/>
                  <a:gd name="T93" fmla="*/ 2758 h 3117"/>
                  <a:gd name="T94" fmla="*/ 562 w 946"/>
                  <a:gd name="T95" fmla="*/ 2906 h 3117"/>
                  <a:gd name="T96" fmla="*/ 555 w 946"/>
                  <a:gd name="T97" fmla="*/ 3038 h 3117"/>
                  <a:gd name="T98" fmla="*/ 717 w 946"/>
                  <a:gd name="T99" fmla="*/ 3068 h 3117"/>
                  <a:gd name="T100" fmla="*/ 850 w 946"/>
                  <a:gd name="T101" fmla="*/ 3031 h 3117"/>
                  <a:gd name="T102" fmla="*/ 799 w 946"/>
                  <a:gd name="T103" fmla="*/ 2920 h 3117"/>
                  <a:gd name="T104" fmla="*/ 836 w 946"/>
                  <a:gd name="T105" fmla="*/ 2832 h 3117"/>
                  <a:gd name="T106" fmla="*/ 813 w 946"/>
                  <a:gd name="T107" fmla="*/ 2706 h 3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46" h="3117">
                    <a:moveTo>
                      <a:pt x="813" y="2706"/>
                    </a:moveTo>
                    <a:cubicBezTo>
                      <a:pt x="811" y="2679"/>
                      <a:pt x="812" y="2652"/>
                      <a:pt x="806" y="2625"/>
                    </a:cubicBezTo>
                    <a:cubicBezTo>
                      <a:pt x="804" y="2616"/>
                      <a:pt x="793" y="2612"/>
                      <a:pt x="791" y="2603"/>
                    </a:cubicBezTo>
                    <a:cubicBezTo>
                      <a:pt x="785" y="2579"/>
                      <a:pt x="791" y="2553"/>
                      <a:pt x="784" y="2529"/>
                    </a:cubicBezTo>
                    <a:cubicBezTo>
                      <a:pt x="776" y="2504"/>
                      <a:pt x="754" y="2485"/>
                      <a:pt x="740" y="2462"/>
                    </a:cubicBezTo>
                    <a:cubicBezTo>
                      <a:pt x="752" y="2424"/>
                      <a:pt x="745" y="2389"/>
                      <a:pt x="732" y="2352"/>
                    </a:cubicBezTo>
                    <a:cubicBezTo>
                      <a:pt x="727" y="2337"/>
                      <a:pt x="717" y="2307"/>
                      <a:pt x="717" y="2307"/>
                    </a:cubicBezTo>
                    <a:cubicBezTo>
                      <a:pt x="723" y="2253"/>
                      <a:pt x="719" y="2230"/>
                      <a:pt x="747" y="2189"/>
                    </a:cubicBezTo>
                    <a:cubicBezTo>
                      <a:pt x="764" y="2120"/>
                      <a:pt x="760" y="2104"/>
                      <a:pt x="769" y="2012"/>
                    </a:cubicBezTo>
                    <a:cubicBezTo>
                      <a:pt x="772" y="1987"/>
                      <a:pt x="783" y="1987"/>
                      <a:pt x="799" y="1968"/>
                    </a:cubicBezTo>
                    <a:cubicBezTo>
                      <a:pt x="816" y="1948"/>
                      <a:pt x="821" y="1923"/>
                      <a:pt x="836" y="1901"/>
                    </a:cubicBezTo>
                    <a:cubicBezTo>
                      <a:pt x="849" y="1859"/>
                      <a:pt x="877" y="1805"/>
                      <a:pt x="902" y="1768"/>
                    </a:cubicBezTo>
                    <a:cubicBezTo>
                      <a:pt x="914" y="1718"/>
                      <a:pt x="940" y="1640"/>
                      <a:pt x="880" y="1621"/>
                    </a:cubicBezTo>
                    <a:cubicBezTo>
                      <a:pt x="873" y="1616"/>
                      <a:pt x="867" y="1604"/>
                      <a:pt x="858" y="1606"/>
                    </a:cubicBezTo>
                    <a:cubicBezTo>
                      <a:pt x="841" y="1609"/>
                      <a:pt x="831" y="1669"/>
                      <a:pt x="828" y="1680"/>
                    </a:cubicBezTo>
                    <a:cubicBezTo>
                      <a:pt x="824" y="1734"/>
                      <a:pt x="827" y="1821"/>
                      <a:pt x="762" y="1842"/>
                    </a:cubicBezTo>
                    <a:cubicBezTo>
                      <a:pt x="738" y="1891"/>
                      <a:pt x="756" y="1858"/>
                      <a:pt x="717" y="1916"/>
                    </a:cubicBezTo>
                    <a:cubicBezTo>
                      <a:pt x="707" y="1931"/>
                      <a:pt x="688" y="1960"/>
                      <a:pt x="688" y="1960"/>
                    </a:cubicBezTo>
                    <a:cubicBezTo>
                      <a:pt x="672" y="2010"/>
                      <a:pt x="695" y="1954"/>
                      <a:pt x="658" y="1997"/>
                    </a:cubicBezTo>
                    <a:cubicBezTo>
                      <a:pt x="646" y="2010"/>
                      <a:pt x="639" y="2027"/>
                      <a:pt x="629" y="2042"/>
                    </a:cubicBezTo>
                    <a:cubicBezTo>
                      <a:pt x="583" y="2114"/>
                      <a:pt x="615" y="2242"/>
                      <a:pt x="540" y="2293"/>
                    </a:cubicBezTo>
                    <a:cubicBezTo>
                      <a:pt x="491" y="2260"/>
                      <a:pt x="520" y="2201"/>
                      <a:pt x="533" y="2152"/>
                    </a:cubicBezTo>
                    <a:cubicBezTo>
                      <a:pt x="538" y="2037"/>
                      <a:pt x="540" y="1942"/>
                      <a:pt x="570" y="1835"/>
                    </a:cubicBezTo>
                    <a:cubicBezTo>
                      <a:pt x="561" y="1794"/>
                      <a:pt x="558" y="1783"/>
                      <a:pt x="518" y="1798"/>
                    </a:cubicBezTo>
                    <a:cubicBezTo>
                      <a:pt x="511" y="1820"/>
                      <a:pt x="503" y="1842"/>
                      <a:pt x="496" y="1864"/>
                    </a:cubicBezTo>
                    <a:cubicBezTo>
                      <a:pt x="496" y="1869"/>
                      <a:pt x="502" y="2017"/>
                      <a:pt x="452" y="1938"/>
                    </a:cubicBezTo>
                    <a:cubicBezTo>
                      <a:pt x="422" y="1983"/>
                      <a:pt x="465" y="2031"/>
                      <a:pt x="437" y="2064"/>
                    </a:cubicBezTo>
                    <a:cubicBezTo>
                      <a:pt x="429" y="2074"/>
                      <a:pt x="412" y="2069"/>
                      <a:pt x="400" y="2071"/>
                    </a:cubicBezTo>
                    <a:cubicBezTo>
                      <a:pt x="410" y="2123"/>
                      <a:pt x="417" y="2106"/>
                      <a:pt x="444" y="2145"/>
                    </a:cubicBezTo>
                    <a:cubicBezTo>
                      <a:pt x="439" y="2305"/>
                      <a:pt x="497" y="2375"/>
                      <a:pt x="378" y="2352"/>
                    </a:cubicBezTo>
                    <a:cubicBezTo>
                      <a:pt x="342" y="2327"/>
                      <a:pt x="360" y="2344"/>
                      <a:pt x="326" y="2293"/>
                    </a:cubicBezTo>
                    <a:cubicBezTo>
                      <a:pt x="321" y="2285"/>
                      <a:pt x="311" y="2270"/>
                      <a:pt x="311" y="2270"/>
                    </a:cubicBezTo>
                    <a:cubicBezTo>
                      <a:pt x="301" y="2237"/>
                      <a:pt x="300" y="2222"/>
                      <a:pt x="274" y="2197"/>
                    </a:cubicBezTo>
                    <a:cubicBezTo>
                      <a:pt x="279" y="2108"/>
                      <a:pt x="284" y="2020"/>
                      <a:pt x="289" y="1931"/>
                    </a:cubicBezTo>
                    <a:cubicBezTo>
                      <a:pt x="290" y="1918"/>
                      <a:pt x="305" y="1895"/>
                      <a:pt x="311" y="1886"/>
                    </a:cubicBezTo>
                    <a:cubicBezTo>
                      <a:pt x="321" y="1871"/>
                      <a:pt x="341" y="1842"/>
                      <a:pt x="341" y="1842"/>
                    </a:cubicBezTo>
                    <a:cubicBezTo>
                      <a:pt x="366" y="1764"/>
                      <a:pt x="335" y="1693"/>
                      <a:pt x="393" y="1635"/>
                    </a:cubicBezTo>
                    <a:cubicBezTo>
                      <a:pt x="411" y="1580"/>
                      <a:pt x="385" y="1646"/>
                      <a:pt x="422" y="1598"/>
                    </a:cubicBezTo>
                    <a:cubicBezTo>
                      <a:pt x="427" y="1592"/>
                      <a:pt x="426" y="1583"/>
                      <a:pt x="429" y="1576"/>
                    </a:cubicBezTo>
                    <a:cubicBezTo>
                      <a:pt x="441" y="1553"/>
                      <a:pt x="451" y="1535"/>
                      <a:pt x="459" y="1510"/>
                    </a:cubicBezTo>
                    <a:cubicBezTo>
                      <a:pt x="454" y="1398"/>
                      <a:pt x="453" y="1385"/>
                      <a:pt x="437" y="1303"/>
                    </a:cubicBezTo>
                    <a:cubicBezTo>
                      <a:pt x="451" y="1196"/>
                      <a:pt x="448" y="1095"/>
                      <a:pt x="481" y="993"/>
                    </a:cubicBezTo>
                    <a:cubicBezTo>
                      <a:pt x="489" y="944"/>
                      <a:pt x="486" y="930"/>
                      <a:pt x="525" y="904"/>
                    </a:cubicBezTo>
                    <a:cubicBezTo>
                      <a:pt x="577" y="761"/>
                      <a:pt x="682" y="771"/>
                      <a:pt x="821" y="764"/>
                    </a:cubicBezTo>
                    <a:cubicBezTo>
                      <a:pt x="839" y="752"/>
                      <a:pt x="863" y="748"/>
                      <a:pt x="880" y="734"/>
                    </a:cubicBezTo>
                    <a:cubicBezTo>
                      <a:pt x="907" y="711"/>
                      <a:pt x="920" y="642"/>
                      <a:pt x="932" y="609"/>
                    </a:cubicBezTo>
                    <a:cubicBezTo>
                      <a:pt x="929" y="573"/>
                      <a:pt x="946" y="479"/>
                      <a:pt x="887" y="498"/>
                    </a:cubicBezTo>
                    <a:cubicBezTo>
                      <a:pt x="885" y="533"/>
                      <a:pt x="888" y="568"/>
                      <a:pt x="880" y="602"/>
                    </a:cubicBezTo>
                    <a:cubicBezTo>
                      <a:pt x="864" y="668"/>
                      <a:pt x="784" y="672"/>
                      <a:pt x="732" y="683"/>
                    </a:cubicBezTo>
                    <a:cubicBezTo>
                      <a:pt x="688" y="713"/>
                      <a:pt x="637" y="726"/>
                      <a:pt x="585" y="734"/>
                    </a:cubicBezTo>
                    <a:cubicBezTo>
                      <a:pt x="579" y="736"/>
                      <a:pt x="539" y="758"/>
                      <a:pt x="548" y="720"/>
                    </a:cubicBezTo>
                    <a:cubicBezTo>
                      <a:pt x="552" y="703"/>
                      <a:pt x="562" y="685"/>
                      <a:pt x="577" y="675"/>
                    </a:cubicBezTo>
                    <a:cubicBezTo>
                      <a:pt x="592" y="665"/>
                      <a:pt x="621" y="646"/>
                      <a:pt x="621" y="646"/>
                    </a:cubicBezTo>
                    <a:cubicBezTo>
                      <a:pt x="634" y="610"/>
                      <a:pt x="656" y="575"/>
                      <a:pt x="607" y="557"/>
                    </a:cubicBezTo>
                    <a:cubicBezTo>
                      <a:pt x="581" y="575"/>
                      <a:pt x="581" y="591"/>
                      <a:pt x="555" y="609"/>
                    </a:cubicBezTo>
                    <a:cubicBezTo>
                      <a:pt x="538" y="634"/>
                      <a:pt x="525" y="660"/>
                      <a:pt x="511" y="616"/>
                    </a:cubicBezTo>
                    <a:cubicBezTo>
                      <a:pt x="521" y="555"/>
                      <a:pt x="541" y="495"/>
                      <a:pt x="503" y="439"/>
                    </a:cubicBezTo>
                    <a:cubicBezTo>
                      <a:pt x="477" y="357"/>
                      <a:pt x="487" y="397"/>
                      <a:pt x="503" y="218"/>
                    </a:cubicBezTo>
                    <a:cubicBezTo>
                      <a:pt x="504" y="202"/>
                      <a:pt x="509" y="186"/>
                      <a:pt x="518" y="173"/>
                    </a:cubicBezTo>
                    <a:cubicBezTo>
                      <a:pt x="528" y="158"/>
                      <a:pt x="548" y="129"/>
                      <a:pt x="548" y="129"/>
                    </a:cubicBezTo>
                    <a:cubicBezTo>
                      <a:pt x="534" y="87"/>
                      <a:pt x="519" y="40"/>
                      <a:pt x="474" y="26"/>
                    </a:cubicBezTo>
                    <a:cubicBezTo>
                      <a:pt x="448" y="8"/>
                      <a:pt x="438" y="0"/>
                      <a:pt x="407" y="11"/>
                    </a:cubicBezTo>
                    <a:cubicBezTo>
                      <a:pt x="394" y="52"/>
                      <a:pt x="408" y="87"/>
                      <a:pt x="429" y="122"/>
                    </a:cubicBezTo>
                    <a:cubicBezTo>
                      <a:pt x="427" y="279"/>
                      <a:pt x="431" y="437"/>
                      <a:pt x="422" y="594"/>
                    </a:cubicBezTo>
                    <a:cubicBezTo>
                      <a:pt x="422" y="602"/>
                      <a:pt x="407" y="606"/>
                      <a:pt x="400" y="602"/>
                    </a:cubicBezTo>
                    <a:cubicBezTo>
                      <a:pt x="393" y="598"/>
                      <a:pt x="398" y="585"/>
                      <a:pt x="393" y="579"/>
                    </a:cubicBezTo>
                    <a:cubicBezTo>
                      <a:pt x="385" y="569"/>
                      <a:pt x="360" y="561"/>
                      <a:pt x="348" y="557"/>
                    </a:cubicBezTo>
                    <a:cubicBezTo>
                      <a:pt x="339" y="586"/>
                      <a:pt x="333" y="593"/>
                      <a:pt x="348" y="631"/>
                    </a:cubicBezTo>
                    <a:cubicBezTo>
                      <a:pt x="354" y="648"/>
                      <a:pt x="378" y="675"/>
                      <a:pt x="378" y="675"/>
                    </a:cubicBezTo>
                    <a:cubicBezTo>
                      <a:pt x="396" y="735"/>
                      <a:pt x="408" y="800"/>
                      <a:pt x="378" y="860"/>
                    </a:cubicBezTo>
                    <a:cubicBezTo>
                      <a:pt x="364" y="888"/>
                      <a:pt x="361" y="878"/>
                      <a:pt x="341" y="904"/>
                    </a:cubicBezTo>
                    <a:cubicBezTo>
                      <a:pt x="328" y="921"/>
                      <a:pt x="304" y="956"/>
                      <a:pt x="304" y="956"/>
                    </a:cubicBezTo>
                    <a:cubicBezTo>
                      <a:pt x="296" y="982"/>
                      <a:pt x="283" y="1004"/>
                      <a:pt x="274" y="1030"/>
                    </a:cubicBezTo>
                    <a:cubicBezTo>
                      <a:pt x="269" y="1045"/>
                      <a:pt x="260" y="1074"/>
                      <a:pt x="260" y="1074"/>
                    </a:cubicBezTo>
                    <a:cubicBezTo>
                      <a:pt x="255" y="1139"/>
                      <a:pt x="273" y="1188"/>
                      <a:pt x="223" y="1222"/>
                    </a:cubicBezTo>
                    <a:cubicBezTo>
                      <a:pt x="204" y="1273"/>
                      <a:pt x="202" y="1325"/>
                      <a:pt x="186" y="1377"/>
                    </a:cubicBezTo>
                    <a:cubicBezTo>
                      <a:pt x="183" y="1429"/>
                      <a:pt x="188" y="1481"/>
                      <a:pt x="178" y="1532"/>
                    </a:cubicBezTo>
                    <a:cubicBezTo>
                      <a:pt x="176" y="1540"/>
                      <a:pt x="163" y="1529"/>
                      <a:pt x="156" y="1525"/>
                    </a:cubicBezTo>
                    <a:cubicBezTo>
                      <a:pt x="118" y="1504"/>
                      <a:pt x="116" y="1499"/>
                      <a:pt x="90" y="1473"/>
                    </a:cubicBezTo>
                    <a:cubicBezTo>
                      <a:pt x="0" y="1494"/>
                      <a:pt x="52" y="1586"/>
                      <a:pt x="105" y="1621"/>
                    </a:cubicBezTo>
                    <a:cubicBezTo>
                      <a:pt x="181" y="1736"/>
                      <a:pt x="92" y="1586"/>
                      <a:pt x="141" y="1724"/>
                    </a:cubicBezTo>
                    <a:cubicBezTo>
                      <a:pt x="147" y="1741"/>
                      <a:pt x="171" y="1768"/>
                      <a:pt x="171" y="1768"/>
                    </a:cubicBezTo>
                    <a:cubicBezTo>
                      <a:pt x="188" y="1820"/>
                      <a:pt x="160" y="1860"/>
                      <a:pt x="149" y="1909"/>
                    </a:cubicBezTo>
                    <a:cubicBezTo>
                      <a:pt x="146" y="1924"/>
                      <a:pt x="145" y="1939"/>
                      <a:pt x="141" y="1953"/>
                    </a:cubicBezTo>
                    <a:cubicBezTo>
                      <a:pt x="137" y="1968"/>
                      <a:pt x="127" y="1997"/>
                      <a:pt x="127" y="1997"/>
                    </a:cubicBezTo>
                    <a:cubicBezTo>
                      <a:pt x="122" y="2083"/>
                      <a:pt x="118" y="2112"/>
                      <a:pt x="105" y="2182"/>
                    </a:cubicBezTo>
                    <a:cubicBezTo>
                      <a:pt x="108" y="2220"/>
                      <a:pt x="106" y="2353"/>
                      <a:pt x="127" y="2389"/>
                    </a:cubicBezTo>
                    <a:cubicBezTo>
                      <a:pt x="136" y="2404"/>
                      <a:pt x="179" y="2416"/>
                      <a:pt x="193" y="2426"/>
                    </a:cubicBezTo>
                    <a:cubicBezTo>
                      <a:pt x="202" y="2449"/>
                      <a:pt x="205" y="2486"/>
                      <a:pt x="215" y="2507"/>
                    </a:cubicBezTo>
                    <a:cubicBezTo>
                      <a:pt x="231" y="2540"/>
                      <a:pt x="289" y="2545"/>
                      <a:pt x="319" y="2551"/>
                    </a:cubicBezTo>
                    <a:cubicBezTo>
                      <a:pt x="347" y="2640"/>
                      <a:pt x="476" y="2539"/>
                      <a:pt x="540" y="2603"/>
                    </a:cubicBezTo>
                    <a:cubicBezTo>
                      <a:pt x="548" y="2625"/>
                      <a:pt x="562" y="2669"/>
                      <a:pt x="562" y="2669"/>
                    </a:cubicBezTo>
                    <a:cubicBezTo>
                      <a:pt x="552" y="2770"/>
                      <a:pt x="580" y="2734"/>
                      <a:pt x="496" y="2750"/>
                    </a:cubicBezTo>
                    <a:cubicBezTo>
                      <a:pt x="488" y="2751"/>
                      <a:pt x="481" y="2755"/>
                      <a:pt x="474" y="2758"/>
                    </a:cubicBezTo>
                    <a:cubicBezTo>
                      <a:pt x="491" y="2830"/>
                      <a:pt x="531" y="2761"/>
                      <a:pt x="570" y="2817"/>
                    </a:cubicBezTo>
                    <a:cubicBezTo>
                      <a:pt x="567" y="2847"/>
                      <a:pt x="567" y="2877"/>
                      <a:pt x="562" y="2906"/>
                    </a:cubicBezTo>
                    <a:cubicBezTo>
                      <a:pt x="559" y="2921"/>
                      <a:pt x="548" y="2950"/>
                      <a:pt x="548" y="2950"/>
                    </a:cubicBezTo>
                    <a:cubicBezTo>
                      <a:pt x="550" y="2979"/>
                      <a:pt x="530" y="3022"/>
                      <a:pt x="555" y="3038"/>
                    </a:cubicBezTo>
                    <a:cubicBezTo>
                      <a:pt x="594" y="3064"/>
                      <a:pt x="649" y="3037"/>
                      <a:pt x="695" y="3046"/>
                    </a:cubicBezTo>
                    <a:cubicBezTo>
                      <a:pt x="705" y="3048"/>
                      <a:pt x="710" y="3061"/>
                      <a:pt x="717" y="3068"/>
                    </a:cubicBezTo>
                    <a:cubicBezTo>
                      <a:pt x="735" y="3117"/>
                      <a:pt x="771" y="3095"/>
                      <a:pt x="821" y="3090"/>
                    </a:cubicBezTo>
                    <a:cubicBezTo>
                      <a:pt x="858" y="3081"/>
                      <a:pt x="866" y="3069"/>
                      <a:pt x="850" y="3031"/>
                    </a:cubicBezTo>
                    <a:cubicBezTo>
                      <a:pt x="840" y="3007"/>
                      <a:pt x="791" y="2979"/>
                      <a:pt x="791" y="2979"/>
                    </a:cubicBezTo>
                    <a:cubicBezTo>
                      <a:pt x="794" y="2959"/>
                      <a:pt x="789" y="2937"/>
                      <a:pt x="799" y="2920"/>
                    </a:cubicBezTo>
                    <a:cubicBezTo>
                      <a:pt x="808" y="2905"/>
                      <a:pt x="843" y="2891"/>
                      <a:pt x="843" y="2891"/>
                    </a:cubicBezTo>
                    <a:cubicBezTo>
                      <a:pt x="841" y="2871"/>
                      <a:pt x="843" y="2850"/>
                      <a:pt x="836" y="2832"/>
                    </a:cubicBezTo>
                    <a:cubicBezTo>
                      <a:pt x="818" y="2788"/>
                      <a:pt x="806" y="2847"/>
                      <a:pt x="806" y="2795"/>
                    </a:cubicBezTo>
                    <a:cubicBezTo>
                      <a:pt x="806" y="2765"/>
                      <a:pt x="811" y="2736"/>
                      <a:pt x="813" y="2706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5" name="Freeform 745">
                <a:extLst>
                  <a:ext uri="{FF2B5EF4-FFF2-40B4-BE49-F238E27FC236}">
                    <a16:creationId xmlns:a16="http://schemas.microsoft.com/office/drawing/2014/main" id="{174B9EA9-79FD-4649-9E05-F4908EB65A22}"/>
                  </a:ext>
                </a:extLst>
              </p:cNvPr>
              <p:cNvSpPr>
                <a:spLocks/>
              </p:cNvSpPr>
              <p:nvPr/>
            </p:nvSpPr>
            <p:spPr bwMode="auto">
              <a:xfrm rot="1892375">
                <a:off x="3552" y="1440"/>
                <a:ext cx="109" cy="234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6" name="Freeform 746">
                <a:extLst>
                  <a:ext uri="{FF2B5EF4-FFF2-40B4-BE49-F238E27FC236}">
                    <a16:creationId xmlns:a16="http://schemas.microsoft.com/office/drawing/2014/main" id="{3830769E-659A-4323-8A12-3289B1458349}"/>
                  </a:ext>
                </a:extLst>
              </p:cNvPr>
              <p:cNvSpPr>
                <a:spLocks/>
              </p:cNvSpPr>
              <p:nvPr/>
            </p:nvSpPr>
            <p:spPr bwMode="auto">
              <a:xfrm rot="-2155195">
                <a:off x="3312" y="624"/>
                <a:ext cx="96" cy="290"/>
              </a:xfrm>
              <a:custGeom>
                <a:avLst/>
                <a:gdLst>
                  <a:gd name="T0" fmla="*/ 332 w 524"/>
                  <a:gd name="T1" fmla="*/ 1504 h 1580"/>
                  <a:gd name="T2" fmla="*/ 362 w 524"/>
                  <a:gd name="T3" fmla="*/ 1438 h 1580"/>
                  <a:gd name="T4" fmla="*/ 362 w 524"/>
                  <a:gd name="T5" fmla="*/ 1194 h 1580"/>
                  <a:gd name="T6" fmla="*/ 332 w 524"/>
                  <a:gd name="T7" fmla="*/ 1172 h 1580"/>
                  <a:gd name="T8" fmla="*/ 295 w 524"/>
                  <a:gd name="T9" fmla="*/ 1142 h 1580"/>
                  <a:gd name="T10" fmla="*/ 251 w 524"/>
                  <a:gd name="T11" fmla="*/ 1076 h 1580"/>
                  <a:gd name="T12" fmla="*/ 236 w 524"/>
                  <a:gd name="T13" fmla="*/ 1054 h 1580"/>
                  <a:gd name="T14" fmla="*/ 221 w 524"/>
                  <a:gd name="T15" fmla="*/ 1032 h 1580"/>
                  <a:gd name="T16" fmla="*/ 110 w 524"/>
                  <a:gd name="T17" fmla="*/ 884 h 1580"/>
                  <a:gd name="T18" fmla="*/ 74 w 524"/>
                  <a:gd name="T19" fmla="*/ 847 h 1580"/>
                  <a:gd name="T20" fmla="*/ 0 w 524"/>
                  <a:gd name="T21" fmla="*/ 751 h 1580"/>
                  <a:gd name="T22" fmla="*/ 74 w 524"/>
                  <a:gd name="T23" fmla="*/ 751 h 1580"/>
                  <a:gd name="T24" fmla="*/ 96 w 524"/>
                  <a:gd name="T25" fmla="*/ 766 h 1580"/>
                  <a:gd name="T26" fmla="*/ 140 w 524"/>
                  <a:gd name="T27" fmla="*/ 780 h 1580"/>
                  <a:gd name="T28" fmla="*/ 206 w 524"/>
                  <a:gd name="T29" fmla="*/ 817 h 1580"/>
                  <a:gd name="T30" fmla="*/ 295 w 524"/>
                  <a:gd name="T31" fmla="*/ 869 h 1580"/>
                  <a:gd name="T32" fmla="*/ 288 w 524"/>
                  <a:gd name="T33" fmla="*/ 817 h 1580"/>
                  <a:gd name="T34" fmla="*/ 258 w 524"/>
                  <a:gd name="T35" fmla="*/ 773 h 1580"/>
                  <a:gd name="T36" fmla="*/ 206 w 524"/>
                  <a:gd name="T37" fmla="*/ 692 h 1580"/>
                  <a:gd name="T38" fmla="*/ 273 w 524"/>
                  <a:gd name="T39" fmla="*/ 670 h 1580"/>
                  <a:gd name="T40" fmla="*/ 325 w 524"/>
                  <a:gd name="T41" fmla="*/ 788 h 1580"/>
                  <a:gd name="T42" fmla="*/ 362 w 524"/>
                  <a:gd name="T43" fmla="*/ 795 h 1580"/>
                  <a:gd name="T44" fmla="*/ 369 w 524"/>
                  <a:gd name="T45" fmla="*/ 744 h 1580"/>
                  <a:gd name="T46" fmla="*/ 362 w 524"/>
                  <a:gd name="T47" fmla="*/ 559 h 1580"/>
                  <a:gd name="T48" fmla="*/ 325 w 524"/>
                  <a:gd name="T49" fmla="*/ 463 h 1580"/>
                  <a:gd name="T50" fmla="*/ 280 w 524"/>
                  <a:gd name="T51" fmla="*/ 360 h 1580"/>
                  <a:gd name="T52" fmla="*/ 273 w 524"/>
                  <a:gd name="T53" fmla="*/ 323 h 1580"/>
                  <a:gd name="T54" fmla="*/ 258 w 524"/>
                  <a:gd name="T55" fmla="*/ 293 h 1580"/>
                  <a:gd name="T56" fmla="*/ 214 w 524"/>
                  <a:gd name="T57" fmla="*/ 138 h 1580"/>
                  <a:gd name="T58" fmla="*/ 199 w 524"/>
                  <a:gd name="T59" fmla="*/ 79 h 1580"/>
                  <a:gd name="T60" fmla="*/ 170 w 524"/>
                  <a:gd name="T61" fmla="*/ 35 h 1580"/>
                  <a:gd name="T62" fmla="*/ 177 w 524"/>
                  <a:gd name="T63" fmla="*/ 5 h 1580"/>
                  <a:gd name="T64" fmla="*/ 236 w 524"/>
                  <a:gd name="T65" fmla="*/ 20 h 1580"/>
                  <a:gd name="T66" fmla="*/ 266 w 524"/>
                  <a:gd name="T67" fmla="*/ 101 h 1580"/>
                  <a:gd name="T68" fmla="*/ 288 w 524"/>
                  <a:gd name="T69" fmla="*/ 145 h 1580"/>
                  <a:gd name="T70" fmla="*/ 332 w 524"/>
                  <a:gd name="T71" fmla="*/ 72 h 1580"/>
                  <a:gd name="T72" fmla="*/ 339 w 524"/>
                  <a:gd name="T73" fmla="*/ 27 h 1580"/>
                  <a:gd name="T74" fmla="*/ 406 w 524"/>
                  <a:gd name="T75" fmla="*/ 49 h 1580"/>
                  <a:gd name="T76" fmla="*/ 398 w 524"/>
                  <a:gd name="T77" fmla="*/ 123 h 1580"/>
                  <a:gd name="T78" fmla="*/ 369 w 524"/>
                  <a:gd name="T79" fmla="*/ 168 h 1580"/>
                  <a:gd name="T80" fmla="*/ 354 w 524"/>
                  <a:gd name="T81" fmla="*/ 219 h 1580"/>
                  <a:gd name="T82" fmla="*/ 391 w 524"/>
                  <a:gd name="T83" fmla="*/ 382 h 1580"/>
                  <a:gd name="T84" fmla="*/ 428 w 524"/>
                  <a:gd name="T85" fmla="*/ 448 h 1580"/>
                  <a:gd name="T86" fmla="*/ 450 w 524"/>
                  <a:gd name="T87" fmla="*/ 522 h 1580"/>
                  <a:gd name="T88" fmla="*/ 369 w 524"/>
                  <a:gd name="T89" fmla="*/ 950 h 1580"/>
                  <a:gd name="T90" fmla="*/ 472 w 524"/>
                  <a:gd name="T91" fmla="*/ 1150 h 1580"/>
                  <a:gd name="T92" fmla="*/ 509 w 524"/>
                  <a:gd name="T93" fmla="*/ 1489 h 1580"/>
                  <a:gd name="T94" fmla="*/ 421 w 524"/>
                  <a:gd name="T95" fmla="*/ 1541 h 1580"/>
                  <a:gd name="T96" fmla="*/ 332 w 524"/>
                  <a:gd name="T97" fmla="*/ 1504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4" h="1580">
                    <a:moveTo>
                      <a:pt x="332" y="1504"/>
                    </a:moveTo>
                    <a:cubicBezTo>
                      <a:pt x="340" y="1479"/>
                      <a:pt x="347" y="1460"/>
                      <a:pt x="362" y="1438"/>
                    </a:cubicBezTo>
                    <a:cubicBezTo>
                      <a:pt x="384" y="1366"/>
                      <a:pt x="411" y="1253"/>
                      <a:pt x="362" y="1194"/>
                    </a:cubicBezTo>
                    <a:cubicBezTo>
                      <a:pt x="354" y="1185"/>
                      <a:pt x="341" y="1181"/>
                      <a:pt x="332" y="1172"/>
                    </a:cubicBezTo>
                    <a:cubicBezTo>
                      <a:pt x="297" y="1138"/>
                      <a:pt x="339" y="1158"/>
                      <a:pt x="295" y="1142"/>
                    </a:cubicBezTo>
                    <a:cubicBezTo>
                      <a:pt x="261" y="1091"/>
                      <a:pt x="276" y="1113"/>
                      <a:pt x="251" y="1076"/>
                    </a:cubicBezTo>
                    <a:cubicBezTo>
                      <a:pt x="246" y="1069"/>
                      <a:pt x="241" y="1061"/>
                      <a:pt x="236" y="1054"/>
                    </a:cubicBezTo>
                    <a:cubicBezTo>
                      <a:pt x="231" y="1047"/>
                      <a:pt x="221" y="1032"/>
                      <a:pt x="221" y="1032"/>
                    </a:cubicBezTo>
                    <a:cubicBezTo>
                      <a:pt x="205" y="978"/>
                      <a:pt x="168" y="902"/>
                      <a:pt x="110" y="884"/>
                    </a:cubicBezTo>
                    <a:cubicBezTo>
                      <a:pt x="75" y="830"/>
                      <a:pt x="119" y="892"/>
                      <a:pt x="74" y="847"/>
                    </a:cubicBezTo>
                    <a:cubicBezTo>
                      <a:pt x="46" y="819"/>
                      <a:pt x="24" y="783"/>
                      <a:pt x="0" y="751"/>
                    </a:cubicBezTo>
                    <a:cubicBezTo>
                      <a:pt x="33" y="728"/>
                      <a:pt x="35" y="742"/>
                      <a:pt x="74" y="751"/>
                    </a:cubicBezTo>
                    <a:cubicBezTo>
                      <a:pt x="81" y="756"/>
                      <a:pt x="88" y="762"/>
                      <a:pt x="96" y="766"/>
                    </a:cubicBezTo>
                    <a:cubicBezTo>
                      <a:pt x="110" y="772"/>
                      <a:pt x="140" y="780"/>
                      <a:pt x="140" y="780"/>
                    </a:cubicBezTo>
                    <a:cubicBezTo>
                      <a:pt x="190" y="814"/>
                      <a:pt x="167" y="805"/>
                      <a:pt x="206" y="817"/>
                    </a:cubicBezTo>
                    <a:cubicBezTo>
                      <a:pt x="236" y="856"/>
                      <a:pt x="251" y="855"/>
                      <a:pt x="295" y="869"/>
                    </a:cubicBezTo>
                    <a:cubicBezTo>
                      <a:pt x="293" y="852"/>
                      <a:pt x="294" y="833"/>
                      <a:pt x="288" y="817"/>
                    </a:cubicBezTo>
                    <a:cubicBezTo>
                      <a:pt x="282" y="800"/>
                      <a:pt x="258" y="773"/>
                      <a:pt x="258" y="773"/>
                    </a:cubicBezTo>
                    <a:cubicBezTo>
                      <a:pt x="248" y="741"/>
                      <a:pt x="234" y="710"/>
                      <a:pt x="206" y="692"/>
                    </a:cubicBezTo>
                    <a:cubicBezTo>
                      <a:pt x="187" y="633"/>
                      <a:pt x="244" y="659"/>
                      <a:pt x="273" y="670"/>
                    </a:cubicBezTo>
                    <a:cubicBezTo>
                      <a:pt x="293" y="709"/>
                      <a:pt x="300" y="751"/>
                      <a:pt x="325" y="788"/>
                    </a:cubicBezTo>
                    <a:cubicBezTo>
                      <a:pt x="329" y="800"/>
                      <a:pt x="335" y="844"/>
                      <a:pt x="362" y="795"/>
                    </a:cubicBezTo>
                    <a:cubicBezTo>
                      <a:pt x="370" y="780"/>
                      <a:pt x="367" y="761"/>
                      <a:pt x="369" y="744"/>
                    </a:cubicBezTo>
                    <a:cubicBezTo>
                      <a:pt x="367" y="682"/>
                      <a:pt x="366" y="621"/>
                      <a:pt x="362" y="559"/>
                    </a:cubicBezTo>
                    <a:cubicBezTo>
                      <a:pt x="360" y="526"/>
                      <a:pt x="339" y="492"/>
                      <a:pt x="325" y="463"/>
                    </a:cubicBezTo>
                    <a:cubicBezTo>
                      <a:pt x="307" y="426"/>
                      <a:pt x="306" y="394"/>
                      <a:pt x="280" y="360"/>
                    </a:cubicBezTo>
                    <a:cubicBezTo>
                      <a:pt x="278" y="348"/>
                      <a:pt x="277" y="335"/>
                      <a:pt x="273" y="323"/>
                    </a:cubicBezTo>
                    <a:cubicBezTo>
                      <a:pt x="270" y="312"/>
                      <a:pt x="261" y="304"/>
                      <a:pt x="258" y="293"/>
                    </a:cubicBezTo>
                    <a:cubicBezTo>
                      <a:pt x="242" y="240"/>
                      <a:pt x="234" y="190"/>
                      <a:pt x="214" y="138"/>
                    </a:cubicBezTo>
                    <a:cubicBezTo>
                      <a:pt x="207" y="119"/>
                      <a:pt x="208" y="97"/>
                      <a:pt x="199" y="79"/>
                    </a:cubicBezTo>
                    <a:cubicBezTo>
                      <a:pt x="191" y="63"/>
                      <a:pt x="170" y="35"/>
                      <a:pt x="170" y="35"/>
                    </a:cubicBezTo>
                    <a:cubicBezTo>
                      <a:pt x="172" y="25"/>
                      <a:pt x="168" y="10"/>
                      <a:pt x="177" y="5"/>
                    </a:cubicBezTo>
                    <a:cubicBezTo>
                      <a:pt x="186" y="0"/>
                      <a:pt x="225" y="16"/>
                      <a:pt x="236" y="20"/>
                    </a:cubicBezTo>
                    <a:cubicBezTo>
                      <a:pt x="245" y="50"/>
                      <a:pt x="248" y="75"/>
                      <a:pt x="266" y="101"/>
                    </a:cubicBezTo>
                    <a:cubicBezTo>
                      <a:pt x="267" y="103"/>
                      <a:pt x="279" y="149"/>
                      <a:pt x="288" y="145"/>
                    </a:cubicBezTo>
                    <a:cubicBezTo>
                      <a:pt x="298" y="140"/>
                      <a:pt x="324" y="87"/>
                      <a:pt x="332" y="72"/>
                    </a:cubicBezTo>
                    <a:cubicBezTo>
                      <a:pt x="334" y="57"/>
                      <a:pt x="327" y="37"/>
                      <a:pt x="339" y="27"/>
                    </a:cubicBezTo>
                    <a:cubicBezTo>
                      <a:pt x="348" y="19"/>
                      <a:pt x="398" y="45"/>
                      <a:pt x="406" y="49"/>
                    </a:cubicBezTo>
                    <a:cubicBezTo>
                      <a:pt x="427" y="81"/>
                      <a:pt x="419" y="93"/>
                      <a:pt x="398" y="123"/>
                    </a:cubicBezTo>
                    <a:cubicBezTo>
                      <a:pt x="378" y="207"/>
                      <a:pt x="409" y="108"/>
                      <a:pt x="369" y="168"/>
                    </a:cubicBezTo>
                    <a:cubicBezTo>
                      <a:pt x="359" y="183"/>
                      <a:pt x="360" y="202"/>
                      <a:pt x="354" y="219"/>
                    </a:cubicBezTo>
                    <a:cubicBezTo>
                      <a:pt x="368" y="273"/>
                      <a:pt x="377" y="328"/>
                      <a:pt x="391" y="382"/>
                    </a:cubicBezTo>
                    <a:cubicBezTo>
                      <a:pt x="398" y="406"/>
                      <a:pt x="428" y="448"/>
                      <a:pt x="428" y="448"/>
                    </a:cubicBezTo>
                    <a:cubicBezTo>
                      <a:pt x="436" y="473"/>
                      <a:pt x="444" y="496"/>
                      <a:pt x="450" y="522"/>
                    </a:cubicBezTo>
                    <a:cubicBezTo>
                      <a:pt x="445" y="799"/>
                      <a:pt x="524" y="852"/>
                      <a:pt x="369" y="950"/>
                    </a:cubicBezTo>
                    <a:cubicBezTo>
                      <a:pt x="341" y="1037"/>
                      <a:pt x="431" y="1085"/>
                      <a:pt x="472" y="1150"/>
                    </a:cubicBezTo>
                    <a:cubicBezTo>
                      <a:pt x="477" y="1264"/>
                      <a:pt x="474" y="1380"/>
                      <a:pt x="509" y="1489"/>
                    </a:cubicBezTo>
                    <a:cubicBezTo>
                      <a:pt x="485" y="1514"/>
                      <a:pt x="454" y="1530"/>
                      <a:pt x="421" y="1541"/>
                    </a:cubicBezTo>
                    <a:cubicBezTo>
                      <a:pt x="362" y="1580"/>
                      <a:pt x="348" y="1555"/>
                      <a:pt x="332" y="150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7" name="Freeform 747">
                <a:extLst>
                  <a:ext uri="{FF2B5EF4-FFF2-40B4-BE49-F238E27FC236}">
                    <a16:creationId xmlns:a16="http://schemas.microsoft.com/office/drawing/2014/main" id="{AE5B425F-E070-41BB-A6F5-571D3057B1A5}"/>
                  </a:ext>
                </a:extLst>
              </p:cNvPr>
              <p:cNvSpPr>
                <a:spLocks/>
              </p:cNvSpPr>
              <p:nvPr/>
            </p:nvSpPr>
            <p:spPr bwMode="auto">
              <a:xfrm rot="-1923442">
                <a:off x="3024" y="912"/>
                <a:ext cx="240" cy="232"/>
              </a:xfrm>
              <a:custGeom>
                <a:avLst/>
                <a:gdLst>
                  <a:gd name="T0" fmla="*/ 717 w 1308"/>
                  <a:gd name="T1" fmla="*/ 930 h 1266"/>
                  <a:gd name="T2" fmla="*/ 665 w 1308"/>
                  <a:gd name="T3" fmla="*/ 841 h 1266"/>
                  <a:gd name="T4" fmla="*/ 584 w 1308"/>
                  <a:gd name="T5" fmla="*/ 671 h 1266"/>
                  <a:gd name="T6" fmla="*/ 480 w 1308"/>
                  <a:gd name="T7" fmla="*/ 494 h 1266"/>
                  <a:gd name="T8" fmla="*/ 355 w 1308"/>
                  <a:gd name="T9" fmla="*/ 420 h 1266"/>
                  <a:gd name="T10" fmla="*/ 170 w 1308"/>
                  <a:gd name="T11" fmla="*/ 324 h 1266"/>
                  <a:gd name="T12" fmla="*/ 104 w 1308"/>
                  <a:gd name="T13" fmla="*/ 191 h 1266"/>
                  <a:gd name="T14" fmla="*/ 45 w 1308"/>
                  <a:gd name="T15" fmla="*/ 140 h 1266"/>
                  <a:gd name="T16" fmla="*/ 119 w 1308"/>
                  <a:gd name="T17" fmla="*/ 140 h 1266"/>
                  <a:gd name="T18" fmla="*/ 200 w 1308"/>
                  <a:gd name="T19" fmla="*/ 191 h 1266"/>
                  <a:gd name="T20" fmla="*/ 229 w 1308"/>
                  <a:gd name="T21" fmla="*/ 147 h 1266"/>
                  <a:gd name="T22" fmla="*/ 318 w 1308"/>
                  <a:gd name="T23" fmla="*/ 228 h 1266"/>
                  <a:gd name="T24" fmla="*/ 288 w 1308"/>
                  <a:gd name="T25" fmla="*/ 265 h 1266"/>
                  <a:gd name="T26" fmla="*/ 517 w 1308"/>
                  <a:gd name="T27" fmla="*/ 413 h 1266"/>
                  <a:gd name="T28" fmla="*/ 584 w 1308"/>
                  <a:gd name="T29" fmla="*/ 442 h 1266"/>
                  <a:gd name="T30" fmla="*/ 532 w 1308"/>
                  <a:gd name="T31" fmla="*/ 250 h 1266"/>
                  <a:gd name="T32" fmla="*/ 665 w 1308"/>
                  <a:gd name="T33" fmla="*/ 287 h 1266"/>
                  <a:gd name="T34" fmla="*/ 680 w 1308"/>
                  <a:gd name="T35" fmla="*/ 620 h 1266"/>
                  <a:gd name="T36" fmla="*/ 724 w 1308"/>
                  <a:gd name="T37" fmla="*/ 686 h 1266"/>
                  <a:gd name="T38" fmla="*/ 805 w 1308"/>
                  <a:gd name="T39" fmla="*/ 841 h 1266"/>
                  <a:gd name="T40" fmla="*/ 820 w 1308"/>
                  <a:gd name="T41" fmla="*/ 922 h 1266"/>
                  <a:gd name="T42" fmla="*/ 894 w 1308"/>
                  <a:gd name="T43" fmla="*/ 428 h 1266"/>
                  <a:gd name="T44" fmla="*/ 820 w 1308"/>
                  <a:gd name="T45" fmla="*/ 317 h 1266"/>
                  <a:gd name="T46" fmla="*/ 702 w 1308"/>
                  <a:gd name="T47" fmla="*/ 29 h 1266"/>
                  <a:gd name="T48" fmla="*/ 709 w 1308"/>
                  <a:gd name="T49" fmla="*/ 14 h 1266"/>
                  <a:gd name="T50" fmla="*/ 813 w 1308"/>
                  <a:gd name="T51" fmla="*/ 125 h 1266"/>
                  <a:gd name="T52" fmla="*/ 894 w 1308"/>
                  <a:gd name="T53" fmla="*/ 265 h 1266"/>
                  <a:gd name="T54" fmla="*/ 946 w 1308"/>
                  <a:gd name="T55" fmla="*/ 457 h 1266"/>
                  <a:gd name="T56" fmla="*/ 975 w 1308"/>
                  <a:gd name="T57" fmla="*/ 649 h 1266"/>
                  <a:gd name="T58" fmla="*/ 1049 w 1308"/>
                  <a:gd name="T59" fmla="*/ 531 h 1266"/>
                  <a:gd name="T60" fmla="*/ 1079 w 1308"/>
                  <a:gd name="T61" fmla="*/ 398 h 1266"/>
                  <a:gd name="T62" fmla="*/ 1152 w 1308"/>
                  <a:gd name="T63" fmla="*/ 524 h 1266"/>
                  <a:gd name="T64" fmla="*/ 1256 w 1308"/>
                  <a:gd name="T65" fmla="*/ 494 h 1266"/>
                  <a:gd name="T66" fmla="*/ 1219 w 1308"/>
                  <a:gd name="T67" fmla="*/ 553 h 1266"/>
                  <a:gd name="T68" fmla="*/ 1056 w 1308"/>
                  <a:gd name="T69" fmla="*/ 634 h 1266"/>
                  <a:gd name="T70" fmla="*/ 1012 w 1308"/>
                  <a:gd name="T71" fmla="*/ 701 h 1266"/>
                  <a:gd name="T72" fmla="*/ 1034 w 1308"/>
                  <a:gd name="T73" fmla="*/ 797 h 1266"/>
                  <a:gd name="T74" fmla="*/ 975 w 1308"/>
                  <a:gd name="T75" fmla="*/ 878 h 1266"/>
                  <a:gd name="T76" fmla="*/ 1012 w 1308"/>
                  <a:gd name="T77" fmla="*/ 937 h 1266"/>
                  <a:gd name="T78" fmla="*/ 1064 w 1308"/>
                  <a:gd name="T79" fmla="*/ 885 h 1266"/>
                  <a:gd name="T80" fmla="*/ 1182 w 1308"/>
                  <a:gd name="T81" fmla="*/ 849 h 1266"/>
                  <a:gd name="T82" fmla="*/ 1204 w 1308"/>
                  <a:gd name="T83" fmla="*/ 730 h 1266"/>
                  <a:gd name="T84" fmla="*/ 1241 w 1308"/>
                  <a:gd name="T85" fmla="*/ 819 h 1266"/>
                  <a:gd name="T86" fmla="*/ 1241 w 1308"/>
                  <a:gd name="T87" fmla="*/ 863 h 1266"/>
                  <a:gd name="T88" fmla="*/ 1086 w 1308"/>
                  <a:gd name="T89" fmla="*/ 974 h 1266"/>
                  <a:gd name="T90" fmla="*/ 857 w 1308"/>
                  <a:gd name="T91" fmla="*/ 1166 h 1266"/>
                  <a:gd name="T92" fmla="*/ 746 w 1308"/>
                  <a:gd name="T93" fmla="*/ 1196 h 1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08" h="1266">
                    <a:moveTo>
                      <a:pt x="746" y="1196"/>
                    </a:moveTo>
                    <a:cubicBezTo>
                      <a:pt x="775" y="1112"/>
                      <a:pt x="765" y="1006"/>
                      <a:pt x="717" y="930"/>
                    </a:cubicBezTo>
                    <a:cubicBezTo>
                      <a:pt x="714" y="910"/>
                      <a:pt x="719" y="888"/>
                      <a:pt x="709" y="871"/>
                    </a:cubicBezTo>
                    <a:cubicBezTo>
                      <a:pt x="700" y="856"/>
                      <a:pt x="665" y="841"/>
                      <a:pt x="665" y="841"/>
                    </a:cubicBezTo>
                    <a:cubicBezTo>
                      <a:pt x="630" y="790"/>
                      <a:pt x="650" y="807"/>
                      <a:pt x="613" y="782"/>
                    </a:cubicBezTo>
                    <a:cubicBezTo>
                      <a:pt x="601" y="743"/>
                      <a:pt x="590" y="713"/>
                      <a:pt x="584" y="671"/>
                    </a:cubicBezTo>
                    <a:cubicBezTo>
                      <a:pt x="576" y="611"/>
                      <a:pt x="572" y="559"/>
                      <a:pt x="517" y="524"/>
                    </a:cubicBezTo>
                    <a:cubicBezTo>
                      <a:pt x="479" y="462"/>
                      <a:pt x="529" y="533"/>
                      <a:pt x="480" y="494"/>
                    </a:cubicBezTo>
                    <a:cubicBezTo>
                      <a:pt x="473" y="489"/>
                      <a:pt x="473" y="478"/>
                      <a:pt x="466" y="472"/>
                    </a:cubicBezTo>
                    <a:cubicBezTo>
                      <a:pt x="432" y="442"/>
                      <a:pt x="396" y="435"/>
                      <a:pt x="355" y="420"/>
                    </a:cubicBezTo>
                    <a:cubicBezTo>
                      <a:pt x="333" y="388"/>
                      <a:pt x="274" y="329"/>
                      <a:pt x="237" y="317"/>
                    </a:cubicBezTo>
                    <a:cubicBezTo>
                      <a:pt x="185" y="334"/>
                      <a:pt x="207" y="337"/>
                      <a:pt x="170" y="324"/>
                    </a:cubicBezTo>
                    <a:cubicBezTo>
                      <a:pt x="241" y="301"/>
                      <a:pt x="177" y="252"/>
                      <a:pt x="148" y="228"/>
                    </a:cubicBezTo>
                    <a:cubicBezTo>
                      <a:pt x="91" y="180"/>
                      <a:pt x="159" y="228"/>
                      <a:pt x="104" y="191"/>
                    </a:cubicBezTo>
                    <a:cubicBezTo>
                      <a:pt x="99" y="184"/>
                      <a:pt x="96" y="175"/>
                      <a:pt x="89" y="169"/>
                    </a:cubicBezTo>
                    <a:cubicBezTo>
                      <a:pt x="76" y="158"/>
                      <a:pt x="45" y="140"/>
                      <a:pt x="45" y="140"/>
                    </a:cubicBezTo>
                    <a:cubicBezTo>
                      <a:pt x="10" y="88"/>
                      <a:pt x="0" y="105"/>
                      <a:pt x="37" y="81"/>
                    </a:cubicBezTo>
                    <a:cubicBezTo>
                      <a:pt x="76" y="93"/>
                      <a:pt x="87" y="119"/>
                      <a:pt x="119" y="140"/>
                    </a:cubicBezTo>
                    <a:cubicBezTo>
                      <a:pt x="132" y="160"/>
                      <a:pt x="132" y="167"/>
                      <a:pt x="155" y="177"/>
                    </a:cubicBezTo>
                    <a:cubicBezTo>
                      <a:pt x="169" y="183"/>
                      <a:pt x="200" y="191"/>
                      <a:pt x="200" y="191"/>
                    </a:cubicBezTo>
                    <a:cubicBezTo>
                      <a:pt x="207" y="189"/>
                      <a:pt x="218" y="190"/>
                      <a:pt x="222" y="184"/>
                    </a:cubicBezTo>
                    <a:cubicBezTo>
                      <a:pt x="229" y="174"/>
                      <a:pt x="217" y="152"/>
                      <a:pt x="229" y="147"/>
                    </a:cubicBezTo>
                    <a:cubicBezTo>
                      <a:pt x="246" y="140"/>
                      <a:pt x="305" y="178"/>
                      <a:pt x="325" y="184"/>
                    </a:cubicBezTo>
                    <a:cubicBezTo>
                      <a:pt x="323" y="199"/>
                      <a:pt x="325" y="215"/>
                      <a:pt x="318" y="228"/>
                    </a:cubicBezTo>
                    <a:cubicBezTo>
                      <a:pt x="314" y="236"/>
                      <a:pt x="302" y="236"/>
                      <a:pt x="296" y="243"/>
                    </a:cubicBezTo>
                    <a:cubicBezTo>
                      <a:pt x="291" y="249"/>
                      <a:pt x="291" y="258"/>
                      <a:pt x="288" y="265"/>
                    </a:cubicBezTo>
                    <a:cubicBezTo>
                      <a:pt x="346" y="303"/>
                      <a:pt x="383" y="344"/>
                      <a:pt x="451" y="369"/>
                    </a:cubicBezTo>
                    <a:cubicBezTo>
                      <a:pt x="471" y="398"/>
                      <a:pt x="483" y="404"/>
                      <a:pt x="517" y="413"/>
                    </a:cubicBezTo>
                    <a:cubicBezTo>
                      <a:pt x="524" y="418"/>
                      <a:pt x="531" y="424"/>
                      <a:pt x="539" y="428"/>
                    </a:cubicBezTo>
                    <a:cubicBezTo>
                      <a:pt x="553" y="434"/>
                      <a:pt x="584" y="442"/>
                      <a:pt x="584" y="442"/>
                    </a:cubicBezTo>
                    <a:cubicBezTo>
                      <a:pt x="577" y="382"/>
                      <a:pt x="586" y="361"/>
                      <a:pt x="539" y="332"/>
                    </a:cubicBezTo>
                    <a:cubicBezTo>
                      <a:pt x="521" y="275"/>
                      <a:pt x="522" y="302"/>
                      <a:pt x="532" y="250"/>
                    </a:cubicBezTo>
                    <a:cubicBezTo>
                      <a:pt x="569" y="263"/>
                      <a:pt x="572" y="290"/>
                      <a:pt x="584" y="324"/>
                    </a:cubicBezTo>
                    <a:cubicBezTo>
                      <a:pt x="623" y="265"/>
                      <a:pt x="596" y="278"/>
                      <a:pt x="665" y="287"/>
                    </a:cubicBezTo>
                    <a:cubicBezTo>
                      <a:pt x="659" y="327"/>
                      <a:pt x="649" y="360"/>
                      <a:pt x="635" y="398"/>
                    </a:cubicBezTo>
                    <a:cubicBezTo>
                      <a:pt x="638" y="452"/>
                      <a:pt x="618" y="578"/>
                      <a:pt x="680" y="620"/>
                    </a:cubicBezTo>
                    <a:cubicBezTo>
                      <a:pt x="691" y="636"/>
                      <a:pt x="706" y="648"/>
                      <a:pt x="717" y="664"/>
                    </a:cubicBezTo>
                    <a:cubicBezTo>
                      <a:pt x="721" y="670"/>
                      <a:pt x="720" y="679"/>
                      <a:pt x="724" y="686"/>
                    </a:cubicBezTo>
                    <a:cubicBezTo>
                      <a:pt x="733" y="701"/>
                      <a:pt x="754" y="730"/>
                      <a:pt x="754" y="730"/>
                    </a:cubicBezTo>
                    <a:cubicBezTo>
                      <a:pt x="770" y="784"/>
                      <a:pt x="764" y="800"/>
                      <a:pt x="805" y="841"/>
                    </a:cubicBezTo>
                    <a:cubicBezTo>
                      <a:pt x="808" y="858"/>
                      <a:pt x="810" y="876"/>
                      <a:pt x="813" y="893"/>
                    </a:cubicBezTo>
                    <a:cubicBezTo>
                      <a:pt x="815" y="903"/>
                      <a:pt x="816" y="931"/>
                      <a:pt x="820" y="922"/>
                    </a:cubicBezTo>
                    <a:cubicBezTo>
                      <a:pt x="855" y="840"/>
                      <a:pt x="821" y="830"/>
                      <a:pt x="887" y="767"/>
                    </a:cubicBezTo>
                    <a:cubicBezTo>
                      <a:pt x="890" y="680"/>
                      <a:pt x="908" y="529"/>
                      <a:pt x="894" y="428"/>
                    </a:cubicBezTo>
                    <a:cubicBezTo>
                      <a:pt x="893" y="420"/>
                      <a:pt x="891" y="412"/>
                      <a:pt x="887" y="405"/>
                    </a:cubicBezTo>
                    <a:cubicBezTo>
                      <a:pt x="868" y="370"/>
                      <a:pt x="842" y="349"/>
                      <a:pt x="820" y="317"/>
                    </a:cubicBezTo>
                    <a:cubicBezTo>
                      <a:pt x="801" y="259"/>
                      <a:pt x="813" y="198"/>
                      <a:pt x="798" y="140"/>
                    </a:cubicBezTo>
                    <a:cubicBezTo>
                      <a:pt x="787" y="98"/>
                      <a:pt x="738" y="48"/>
                      <a:pt x="702" y="29"/>
                    </a:cubicBezTo>
                    <a:cubicBezTo>
                      <a:pt x="697" y="22"/>
                      <a:pt x="683" y="15"/>
                      <a:pt x="687" y="7"/>
                    </a:cubicBezTo>
                    <a:cubicBezTo>
                      <a:pt x="690" y="0"/>
                      <a:pt x="702" y="12"/>
                      <a:pt x="709" y="14"/>
                    </a:cubicBezTo>
                    <a:cubicBezTo>
                      <a:pt x="761" y="28"/>
                      <a:pt x="718" y="14"/>
                      <a:pt x="761" y="29"/>
                    </a:cubicBezTo>
                    <a:cubicBezTo>
                      <a:pt x="784" y="63"/>
                      <a:pt x="783" y="95"/>
                      <a:pt x="813" y="125"/>
                    </a:cubicBezTo>
                    <a:cubicBezTo>
                      <a:pt x="823" y="156"/>
                      <a:pt x="841" y="176"/>
                      <a:pt x="864" y="199"/>
                    </a:cubicBezTo>
                    <a:cubicBezTo>
                      <a:pt x="873" y="223"/>
                      <a:pt x="886" y="241"/>
                      <a:pt x="894" y="265"/>
                    </a:cubicBezTo>
                    <a:cubicBezTo>
                      <a:pt x="897" y="312"/>
                      <a:pt x="885" y="365"/>
                      <a:pt x="909" y="405"/>
                    </a:cubicBezTo>
                    <a:cubicBezTo>
                      <a:pt x="920" y="423"/>
                      <a:pt x="946" y="457"/>
                      <a:pt x="946" y="457"/>
                    </a:cubicBezTo>
                    <a:cubicBezTo>
                      <a:pt x="948" y="524"/>
                      <a:pt x="943" y="591"/>
                      <a:pt x="953" y="657"/>
                    </a:cubicBezTo>
                    <a:cubicBezTo>
                      <a:pt x="954" y="665"/>
                      <a:pt x="969" y="655"/>
                      <a:pt x="975" y="649"/>
                    </a:cubicBezTo>
                    <a:cubicBezTo>
                      <a:pt x="984" y="640"/>
                      <a:pt x="985" y="604"/>
                      <a:pt x="990" y="597"/>
                    </a:cubicBezTo>
                    <a:cubicBezTo>
                      <a:pt x="1007" y="573"/>
                      <a:pt x="1027" y="551"/>
                      <a:pt x="1049" y="531"/>
                    </a:cubicBezTo>
                    <a:cubicBezTo>
                      <a:pt x="1062" y="519"/>
                      <a:pt x="1093" y="501"/>
                      <a:pt x="1093" y="501"/>
                    </a:cubicBezTo>
                    <a:cubicBezTo>
                      <a:pt x="1107" y="464"/>
                      <a:pt x="1100" y="431"/>
                      <a:pt x="1079" y="398"/>
                    </a:cubicBezTo>
                    <a:cubicBezTo>
                      <a:pt x="1129" y="382"/>
                      <a:pt x="1131" y="407"/>
                      <a:pt x="1145" y="450"/>
                    </a:cubicBezTo>
                    <a:cubicBezTo>
                      <a:pt x="1147" y="475"/>
                      <a:pt x="1140" y="502"/>
                      <a:pt x="1152" y="524"/>
                    </a:cubicBezTo>
                    <a:cubicBezTo>
                      <a:pt x="1157" y="533"/>
                      <a:pt x="1172" y="519"/>
                      <a:pt x="1182" y="516"/>
                    </a:cubicBezTo>
                    <a:cubicBezTo>
                      <a:pt x="1207" y="509"/>
                      <a:pt x="1231" y="502"/>
                      <a:pt x="1256" y="494"/>
                    </a:cubicBezTo>
                    <a:cubicBezTo>
                      <a:pt x="1266" y="496"/>
                      <a:pt x="1280" y="492"/>
                      <a:pt x="1285" y="501"/>
                    </a:cubicBezTo>
                    <a:cubicBezTo>
                      <a:pt x="1308" y="539"/>
                      <a:pt x="1232" y="551"/>
                      <a:pt x="1219" y="553"/>
                    </a:cubicBezTo>
                    <a:cubicBezTo>
                      <a:pt x="1160" y="593"/>
                      <a:pt x="1179" y="593"/>
                      <a:pt x="1101" y="605"/>
                    </a:cubicBezTo>
                    <a:cubicBezTo>
                      <a:pt x="1086" y="615"/>
                      <a:pt x="1067" y="620"/>
                      <a:pt x="1056" y="634"/>
                    </a:cubicBezTo>
                    <a:cubicBezTo>
                      <a:pt x="1051" y="640"/>
                      <a:pt x="1053" y="650"/>
                      <a:pt x="1049" y="657"/>
                    </a:cubicBezTo>
                    <a:cubicBezTo>
                      <a:pt x="1040" y="676"/>
                      <a:pt x="1027" y="686"/>
                      <a:pt x="1012" y="701"/>
                    </a:cubicBezTo>
                    <a:cubicBezTo>
                      <a:pt x="997" y="749"/>
                      <a:pt x="1050" y="740"/>
                      <a:pt x="1086" y="745"/>
                    </a:cubicBezTo>
                    <a:cubicBezTo>
                      <a:pt x="1073" y="784"/>
                      <a:pt x="1086" y="762"/>
                      <a:pt x="1034" y="797"/>
                    </a:cubicBezTo>
                    <a:cubicBezTo>
                      <a:pt x="1027" y="802"/>
                      <a:pt x="1012" y="812"/>
                      <a:pt x="1012" y="812"/>
                    </a:cubicBezTo>
                    <a:cubicBezTo>
                      <a:pt x="1000" y="851"/>
                      <a:pt x="1009" y="828"/>
                      <a:pt x="975" y="878"/>
                    </a:cubicBezTo>
                    <a:cubicBezTo>
                      <a:pt x="970" y="885"/>
                      <a:pt x="960" y="900"/>
                      <a:pt x="960" y="900"/>
                    </a:cubicBezTo>
                    <a:cubicBezTo>
                      <a:pt x="941" y="959"/>
                      <a:pt x="958" y="945"/>
                      <a:pt x="1012" y="937"/>
                    </a:cubicBezTo>
                    <a:cubicBezTo>
                      <a:pt x="1058" y="870"/>
                      <a:pt x="996" y="951"/>
                      <a:pt x="1049" y="908"/>
                    </a:cubicBezTo>
                    <a:cubicBezTo>
                      <a:pt x="1056" y="902"/>
                      <a:pt x="1057" y="891"/>
                      <a:pt x="1064" y="885"/>
                    </a:cubicBezTo>
                    <a:cubicBezTo>
                      <a:pt x="1081" y="871"/>
                      <a:pt x="1108" y="875"/>
                      <a:pt x="1130" y="871"/>
                    </a:cubicBezTo>
                    <a:cubicBezTo>
                      <a:pt x="1140" y="867"/>
                      <a:pt x="1176" y="855"/>
                      <a:pt x="1182" y="849"/>
                    </a:cubicBezTo>
                    <a:cubicBezTo>
                      <a:pt x="1193" y="838"/>
                      <a:pt x="1192" y="819"/>
                      <a:pt x="1197" y="804"/>
                    </a:cubicBezTo>
                    <a:cubicBezTo>
                      <a:pt x="1199" y="779"/>
                      <a:pt x="1196" y="753"/>
                      <a:pt x="1204" y="730"/>
                    </a:cubicBezTo>
                    <a:cubicBezTo>
                      <a:pt x="1207" y="723"/>
                      <a:pt x="1223" y="716"/>
                      <a:pt x="1226" y="723"/>
                    </a:cubicBezTo>
                    <a:cubicBezTo>
                      <a:pt x="1235" y="741"/>
                      <a:pt x="1231" y="814"/>
                      <a:pt x="1241" y="819"/>
                    </a:cubicBezTo>
                    <a:cubicBezTo>
                      <a:pt x="1261" y="829"/>
                      <a:pt x="1285" y="824"/>
                      <a:pt x="1307" y="826"/>
                    </a:cubicBezTo>
                    <a:cubicBezTo>
                      <a:pt x="1288" y="857"/>
                      <a:pt x="1276" y="855"/>
                      <a:pt x="1241" y="863"/>
                    </a:cubicBezTo>
                    <a:cubicBezTo>
                      <a:pt x="1209" y="911"/>
                      <a:pt x="1195" y="926"/>
                      <a:pt x="1145" y="959"/>
                    </a:cubicBezTo>
                    <a:cubicBezTo>
                      <a:pt x="1128" y="970"/>
                      <a:pt x="1105" y="968"/>
                      <a:pt x="1086" y="974"/>
                    </a:cubicBezTo>
                    <a:cubicBezTo>
                      <a:pt x="1045" y="1004"/>
                      <a:pt x="1000" y="1003"/>
                      <a:pt x="953" y="1018"/>
                    </a:cubicBezTo>
                    <a:cubicBezTo>
                      <a:pt x="907" y="1049"/>
                      <a:pt x="874" y="1113"/>
                      <a:pt x="857" y="1166"/>
                    </a:cubicBezTo>
                    <a:cubicBezTo>
                      <a:pt x="847" y="1266"/>
                      <a:pt x="848" y="1243"/>
                      <a:pt x="746" y="1233"/>
                    </a:cubicBezTo>
                    <a:cubicBezTo>
                      <a:pt x="737" y="1205"/>
                      <a:pt x="735" y="1217"/>
                      <a:pt x="746" y="1196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8" name="Freeform 748">
                <a:extLst>
                  <a:ext uri="{FF2B5EF4-FFF2-40B4-BE49-F238E27FC236}">
                    <a16:creationId xmlns:a16="http://schemas.microsoft.com/office/drawing/2014/main" id="{36651924-B73D-4818-B6E9-0CAB1899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144"/>
                <a:ext cx="3191" cy="4043"/>
              </a:xfrm>
              <a:custGeom>
                <a:avLst/>
                <a:gdLst>
                  <a:gd name="T0" fmla="*/ 2496 w 3191"/>
                  <a:gd name="T1" fmla="*/ 3435 h 4043"/>
                  <a:gd name="T2" fmla="*/ 2430 w 3191"/>
                  <a:gd name="T3" fmla="*/ 2755 h 4043"/>
                  <a:gd name="T4" fmla="*/ 2356 w 3191"/>
                  <a:gd name="T5" fmla="*/ 2386 h 4043"/>
                  <a:gd name="T6" fmla="*/ 2172 w 3191"/>
                  <a:gd name="T7" fmla="*/ 2179 h 4043"/>
                  <a:gd name="T8" fmla="*/ 1898 w 3191"/>
                  <a:gd name="T9" fmla="*/ 2024 h 4043"/>
                  <a:gd name="T10" fmla="*/ 1640 w 3191"/>
                  <a:gd name="T11" fmla="*/ 1817 h 4043"/>
                  <a:gd name="T12" fmla="*/ 1404 w 3191"/>
                  <a:gd name="T13" fmla="*/ 1603 h 4043"/>
                  <a:gd name="T14" fmla="*/ 1005 w 3191"/>
                  <a:gd name="T15" fmla="*/ 1544 h 4043"/>
                  <a:gd name="T16" fmla="*/ 414 w 3191"/>
                  <a:gd name="T17" fmla="*/ 1574 h 4043"/>
                  <a:gd name="T18" fmla="*/ 311 w 3191"/>
                  <a:gd name="T19" fmla="*/ 1640 h 4043"/>
                  <a:gd name="T20" fmla="*/ 52 w 3191"/>
                  <a:gd name="T21" fmla="*/ 1780 h 4043"/>
                  <a:gd name="T22" fmla="*/ 259 w 3191"/>
                  <a:gd name="T23" fmla="*/ 1581 h 4043"/>
                  <a:gd name="T24" fmla="*/ 192 w 3191"/>
                  <a:gd name="T25" fmla="*/ 1485 h 4043"/>
                  <a:gd name="T26" fmla="*/ 355 w 3191"/>
                  <a:gd name="T27" fmla="*/ 1478 h 4043"/>
                  <a:gd name="T28" fmla="*/ 828 w 3191"/>
                  <a:gd name="T29" fmla="*/ 1456 h 4043"/>
                  <a:gd name="T30" fmla="*/ 872 w 3191"/>
                  <a:gd name="T31" fmla="*/ 1404 h 4043"/>
                  <a:gd name="T32" fmla="*/ 636 w 3191"/>
                  <a:gd name="T33" fmla="*/ 1293 h 4043"/>
                  <a:gd name="T34" fmla="*/ 325 w 3191"/>
                  <a:gd name="T35" fmla="*/ 1256 h 4043"/>
                  <a:gd name="T36" fmla="*/ 237 w 3191"/>
                  <a:gd name="T37" fmla="*/ 1293 h 4043"/>
                  <a:gd name="T38" fmla="*/ 119 w 3191"/>
                  <a:gd name="T39" fmla="*/ 1249 h 4043"/>
                  <a:gd name="T40" fmla="*/ 680 w 3191"/>
                  <a:gd name="T41" fmla="*/ 1219 h 4043"/>
                  <a:gd name="T42" fmla="*/ 761 w 3191"/>
                  <a:gd name="T43" fmla="*/ 1264 h 4043"/>
                  <a:gd name="T44" fmla="*/ 975 w 3191"/>
                  <a:gd name="T45" fmla="*/ 1360 h 4043"/>
                  <a:gd name="T46" fmla="*/ 1226 w 3191"/>
                  <a:gd name="T47" fmla="*/ 1264 h 4043"/>
                  <a:gd name="T48" fmla="*/ 931 w 3191"/>
                  <a:gd name="T49" fmla="*/ 983 h 4043"/>
                  <a:gd name="T50" fmla="*/ 798 w 3191"/>
                  <a:gd name="T51" fmla="*/ 584 h 4043"/>
                  <a:gd name="T52" fmla="*/ 842 w 3191"/>
                  <a:gd name="T53" fmla="*/ 532 h 4043"/>
                  <a:gd name="T54" fmla="*/ 1005 w 3191"/>
                  <a:gd name="T55" fmla="*/ 717 h 4043"/>
                  <a:gd name="T56" fmla="*/ 1042 w 3191"/>
                  <a:gd name="T57" fmla="*/ 902 h 4043"/>
                  <a:gd name="T58" fmla="*/ 1101 w 3191"/>
                  <a:gd name="T59" fmla="*/ 1005 h 4043"/>
                  <a:gd name="T60" fmla="*/ 1204 w 3191"/>
                  <a:gd name="T61" fmla="*/ 806 h 4043"/>
                  <a:gd name="T62" fmla="*/ 1271 w 3191"/>
                  <a:gd name="T63" fmla="*/ 894 h 4043"/>
                  <a:gd name="T64" fmla="*/ 1404 w 3191"/>
                  <a:gd name="T65" fmla="*/ 1345 h 4043"/>
                  <a:gd name="T66" fmla="*/ 1514 w 3191"/>
                  <a:gd name="T67" fmla="*/ 1463 h 4043"/>
                  <a:gd name="T68" fmla="*/ 1817 w 3191"/>
                  <a:gd name="T69" fmla="*/ 1566 h 4043"/>
                  <a:gd name="T70" fmla="*/ 1810 w 3191"/>
                  <a:gd name="T71" fmla="*/ 1382 h 4043"/>
                  <a:gd name="T72" fmla="*/ 1677 w 3191"/>
                  <a:gd name="T73" fmla="*/ 1094 h 4043"/>
                  <a:gd name="T74" fmla="*/ 1514 w 3191"/>
                  <a:gd name="T75" fmla="*/ 902 h 4043"/>
                  <a:gd name="T76" fmla="*/ 1404 w 3191"/>
                  <a:gd name="T77" fmla="*/ 636 h 4043"/>
                  <a:gd name="T78" fmla="*/ 1463 w 3191"/>
                  <a:gd name="T79" fmla="*/ 614 h 4043"/>
                  <a:gd name="T80" fmla="*/ 1559 w 3191"/>
                  <a:gd name="T81" fmla="*/ 688 h 4043"/>
                  <a:gd name="T82" fmla="*/ 1647 w 3191"/>
                  <a:gd name="T83" fmla="*/ 820 h 4043"/>
                  <a:gd name="T84" fmla="*/ 1773 w 3191"/>
                  <a:gd name="T85" fmla="*/ 1123 h 4043"/>
                  <a:gd name="T86" fmla="*/ 1817 w 3191"/>
                  <a:gd name="T87" fmla="*/ 1219 h 4043"/>
                  <a:gd name="T88" fmla="*/ 1810 w 3191"/>
                  <a:gd name="T89" fmla="*/ 761 h 4043"/>
                  <a:gd name="T90" fmla="*/ 1610 w 3191"/>
                  <a:gd name="T91" fmla="*/ 318 h 4043"/>
                  <a:gd name="T92" fmla="*/ 1418 w 3191"/>
                  <a:gd name="T93" fmla="*/ 45 h 4043"/>
                  <a:gd name="T94" fmla="*/ 1455 w 3191"/>
                  <a:gd name="T95" fmla="*/ 8 h 4043"/>
                  <a:gd name="T96" fmla="*/ 1647 w 3191"/>
                  <a:gd name="T97" fmla="*/ 60 h 4043"/>
                  <a:gd name="T98" fmla="*/ 1669 w 3191"/>
                  <a:gd name="T99" fmla="*/ 200 h 4043"/>
                  <a:gd name="T100" fmla="*/ 1743 w 3191"/>
                  <a:gd name="T101" fmla="*/ 481 h 4043"/>
                  <a:gd name="T102" fmla="*/ 1891 w 3191"/>
                  <a:gd name="T103" fmla="*/ 747 h 4043"/>
                  <a:gd name="T104" fmla="*/ 1965 w 3191"/>
                  <a:gd name="T105" fmla="*/ 1079 h 4043"/>
                  <a:gd name="T106" fmla="*/ 2094 w 3191"/>
                  <a:gd name="T107" fmla="*/ 1378 h 4043"/>
                  <a:gd name="T108" fmla="*/ 2245 w 3191"/>
                  <a:gd name="T109" fmla="*/ 1611 h 4043"/>
                  <a:gd name="T110" fmla="*/ 2585 w 3191"/>
                  <a:gd name="T111" fmla="*/ 1788 h 4043"/>
                  <a:gd name="T112" fmla="*/ 2688 w 3191"/>
                  <a:gd name="T113" fmla="*/ 1928 h 4043"/>
                  <a:gd name="T114" fmla="*/ 2799 w 3191"/>
                  <a:gd name="T115" fmla="*/ 2091 h 4043"/>
                  <a:gd name="T116" fmla="*/ 2947 w 3191"/>
                  <a:gd name="T117" fmla="*/ 2320 h 4043"/>
                  <a:gd name="T118" fmla="*/ 3006 w 3191"/>
                  <a:gd name="T119" fmla="*/ 2763 h 4043"/>
                  <a:gd name="T120" fmla="*/ 3072 w 3191"/>
                  <a:gd name="T121" fmla="*/ 3531 h 4043"/>
                  <a:gd name="T122" fmla="*/ 3191 w 3191"/>
                  <a:gd name="T123" fmla="*/ 3804 h 4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91" h="4043">
                    <a:moveTo>
                      <a:pt x="2386" y="3782"/>
                    </a:moveTo>
                    <a:cubicBezTo>
                      <a:pt x="2423" y="3725"/>
                      <a:pt x="2447" y="3669"/>
                      <a:pt x="2467" y="3604"/>
                    </a:cubicBezTo>
                    <a:cubicBezTo>
                      <a:pt x="2472" y="3517"/>
                      <a:pt x="2459" y="3493"/>
                      <a:pt x="2496" y="3435"/>
                    </a:cubicBezTo>
                    <a:cubicBezTo>
                      <a:pt x="2505" y="3379"/>
                      <a:pt x="2513" y="3329"/>
                      <a:pt x="2519" y="3272"/>
                    </a:cubicBezTo>
                    <a:cubicBezTo>
                      <a:pt x="2516" y="3144"/>
                      <a:pt x="2567" y="3000"/>
                      <a:pt x="2504" y="2888"/>
                    </a:cubicBezTo>
                    <a:cubicBezTo>
                      <a:pt x="2480" y="2846"/>
                      <a:pt x="2457" y="2795"/>
                      <a:pt x="2430" y="2755"/>
                    </a:cubicBezTo>
                    <a:cubicBezTo>
                      <a:pt x="2420" y="2740"/>
                      <a:pt x="2410" y="2726"/>
                      <a:pt x="2400" y="2711"/>
                    </a:cubicBezTo>
                    <a:cubicBezTo>
                      <a:pt x="2395" y="2704"/>
                      <a:pt x="2386" y="2689"/>
                      <a:pt x="2386" y="2689"/>
                    </a:cubicBezTo>
                    <a:cubicBezTo>
                      <a:pt x="2384" y="2639"/>
                      <a:pt x="2408" y="2463"/>
                      <a:pt x="2356" y="2386"/>
                    </a:cubicBezTo>
                    <a:cubicBezTo>
                      <a:pt x="2338" y="2331"/>
                      <a:pt x="2362" y="2399"/>
                      <a:pt x="2334" y="2342"/>
                    </a:cubicBezTo>
                    <a:cubicBezTo>
                      <a:pt x="2305" y="2285"/>
                      <a:pt x="2290" y="2230"/>
                      <a:pt x="2223" y="2209"/>
                    </a:cubicBezTo>
                    <a:cubicBezTo>
                      <a:pt x="2207" y="2198"/>
                      <a:pt x="2187" y="2192"/>
                      <a:pt x="2172" y="2179"/>
                    </a:cubicBezTo>
                    <a:cubicBezTo>
                      <a:pt x="2165" y="2173"/>
                      <a:pt x="2163" y="2163"/>
                      <a:pt x="2157" y="2157"/>
                    </a:cubicBezTo>
                    <a:cubicBezTo>
                      <a:pt x="2139" y="2139"/>
                      <a:pt x="2090" y="2105"/>
                      <a:pt x="2068" y="2098"/>
                    </a:cubicBezTo>
                    <a:cubicBezTo>
                      <a:pt x="2021" y="2051"/>
                      <a:pt x="1961" y="2041"/>
                      <a:pt x="1898" y="2024"/>
                    </a:cubicBezTo>
                    <a:cubicBezTo>
                      <a:pt x="1827" y="1976"/>
                      <a:pt x="1939" y="2048"/>
                      <a:pt x="1839" y="2002"/>
                    </a:cubicBezTo>
                    <a:cubicBezTo>
                      <a:pt x="1789" y="1979"/>
                      <a:pt x="1750" y="1936"/>
                      <a:pt x="1706" y="1906"/>
                    </a:cubicBezTo>
                    <a:cubicBezTo>
                      <a:pt x="1686" y="1874"/>
                      <a:pt x="1661" y="1849"/>
                      <a:pt x="1640" y="1817"/>
                    </a:cubicBezTo>
                    <a:cubicBezTo>
                      <a:pt x="1635" y="1810"/>
                      <a:pt x="1625" y="1795"/>
                      <a:pt x="1625" y="1795"/>
                    </a:cubicBezTo>
                    <a:cubicBezTo>
                      <a:pt x="1614" y="1759"/>
                      <a:pt x="1601" y="1734"/>
                      <a:pt x="1566" y="1721"/>
                    </a:cubicBezTo>
                    <a:cubicBezTo>
                      <a:pt x="1520" y="1653"/>
                      <a:pt x="1481" y="1631"/>
                      <a:pt x="1404" y="1603"/>
                    </a:cubicBezTo>
                    <a:cubicBezTo>
                      <a:pt x="1372" y="1572"/>
                      <a:pt x="1336" y="1536"/>
                      <a:pt x="1293" y="1522"/>
                    </a:cubicBezTo>
                    <a:cubicBezTo>
                      <a:pt x="1250" y="1493"/>
                      <a:pt x="1240" y="1501"/>
                      <a:pt x="1182" y="1507"/>
                    </a:cubicBezTo>
                    <a:cubicBezTo>
                      <a:pt x="1119" y="1524"/>
                      <a:pt x="1072" y="1538"/>
                      <a:pt x="1005" y="1544"/>
                    </a:cubicBezTo>
                    <a:cubicBezTo>
                      <a:pt x="741" y="1528"/>
                      <a:pt x="842" y="1539"/>
                      <a:pt x="702" y="1522"/>
                    </a:cubicBezTo>
                    <a:cubicBezTo>
                      <a:pt x="668" y="1524"/>
                      <a:pt x="633" y="1525"/>
                      <a:pt x="599" y="1529"/>
                    </a:cubicBezTo>
                    <a:cubicBezTo>
                      <a:pt x="537" y="1536"/>
                      <a:pt x="476" y="1563"/>
                      <a:pt x="414" y="1574"/>
                    </a:cubicBezTo>
                    <a:cubicBezTo>
                      <a:pt x="399" y="1584"/>
                      <a:pt x="380" y="1588"/>
                      <a:pt x="370" y="1603"/>
                    </a:cubicBezTo>
                    <a:cubicBezTo>
                      <a:pt x="365" y="1610"/>
                      <a:pt x="362" y="1619"/>
                      <a:pt x="355" y="1625"/>
                    </a:cubicBezTo>
                    <a:cubicBezTo>
                      <a:pt x="352" y="1627"/>
                      <a:pt x="314" y="1639"/>
                      <a:pt x="311" y="1640"/>
                    </a:cubicBezTo>
                    <a:cubicBezTo>
                      <a:pt x="271" y="1666"/>
                      <a:pt x="239" y="1681"/>
                      <a:pt x="200" y="1714"/>
                    </a:cubicBezTo>
                    <a:cubicBezTo>
                      <a:pt x="164" y="1744"/>
                      <a:pt x="160" y="1769"/>
                      <a:pt x="111" y="1780"/>
                    </a:cubicBezTo>
                    <a:cubicBezTo>
                      <a:pt x="78" y="1803"/>
                      <a:pt x="76" y="1817"/>
                      <a:pt x="52" y="1780"/>
                    </a:cubicBezTo>
                    <a:cubicBezTo>
                      <a:pt x="63" y="1751"/>
                      <a:pt x="74" y="1739"/>
                      <a:pt x="104" y="1729"/>
                    </a:cubicBezTo>
                    <a:cubicBezTo>
                      <a:pt x="121" y="1704"/>
                      <a:pt x="134" y="1694"/>
                      <a:pt x="163" y="1684"/>
                    </a:cubicBezTo>
                    <a:cubicBezTo>
                      <a:pt x="187" y="1649"/>
                      <a:pt x="224" y="1605"/>
                      <a:pt x="259" y="1581"/>
                    </a:cubicBezTo>
                    <a:cubicBezTo>
                      <a:pt x="270" y="1547"/>
                      <a:pt x="275" y="1534"/>
                      <a:pt x="237" y="1522"/>
                    </a:cubicBezTo>
                    <a:cubicBezTo>
                      <a:pt x="202" y="1534"/>
                      <a:pt x="169" y="1551"/>
                      <a:pt x="133" y="1559"/>
                    </a:cubicBezTo>
                    <a:cubicBezTo>
                      <a:pt x="68" y="1538"/>
                      <a:pt x="166" y="1491"/>
                      <a:pt x="192" y="1485"/>
                    </a:cubicBezTo>
                    <a:cubicBezTo>
                      <a:pt x="160" y="1463"/>
                      <a:pt x="119" y="1453"/>
                      <a:pt x="82" y="1441"/>
                    </a:cubicBezTo>
                    <a:cubicBezTo>
                      <a:pt x="0" y="1385"/>
                      <a:pt x="60" y="1405"/>
                      <a:pt x="156" y="1411"/>
                    </a:cubicBezTo>
                    <a:cubicBezTo>
                      <a:pt x="222" y="1435"/>
                      <a:pt x="287" y="1460"/>
                      <a:pt x="355" y="1478"/>
                    </a:cubicBezTo>
                    <a:cubicBezTo>
                      <a:pt x="416" y="1471"/>
                      <a:pt x="448" y="1484"/>
                      <a:pt x="429" y="1426"/>
                    </a:cubicBezTo>
                    <a:cubicBezTo>
                      <a:pt x="471" y="1413"/>
                      <a:pt x="478" y="1446"/>
                      <a:pt x="517" y="1448"/>
                    </a:cubicBezTo>
                    <a:cubicBezTo>
                      <a:pt x="621" y="1453"/>
                      <a:pt x="724" y="1453"/>
                      <a:pt x="828" y="1456"/>
                    </a:cubicBezTo>
                    <a:cubicBezTo>
                      <a:pt x="881" y="1473"/>
                      <a:pt x="867" y="1484"/>
                      <a:pt x="879" y="1448"/>
                    </a:cubicBezTo>
                    <a:cubicBezTo>
                      <a:pt x="882" y="1441"/>
                      <a:pt x="884" y="1433"/>
                      <a:pt x="887" y="1426"/>
                    </a:cubicBezTo>
                    <a:cubicBezTo>
                      <a:pt x="882" y="1419"/>
                      <a:pt x="879" y="1410"/>
                      <a:pt x="872" y="1404"/>
                    </a:cubicBezTo>
                    <a:cubicBezTo>
                      <a:pt x="859" y="1392"/>
                      <a:pt x="828" y="1374"/>
                      <a:pt x="828" y="1374"/>
                    </a:cubicBezTo>
                    <a:cubicBezTo>
                      <a:pt x="797" y="1329"/>
                      <a:pt x="761" y="1342"/>
                      <a:pt x="702" y="1337"/>
                    </a:cubicBezTo>
                    <a:cubicBezTo>
                      <a:pt x="673" y="1328"/>
                      <a:pt x="663" y="1306"/>
                      <a:pt x="636" y="1293"/>
                    </a:cubicBezTo>
                    <a:cubicBezTo>
                      <a:pt x="614" y="1282"/>
                      <a:pt x="561" y="1280"/>
                      <a:pt x="547" y="1278"/>
                    </a:cubicBezTo>
                    <a:cubicBezTo>
                      <a:pt x="517" y="1273"/>
                      <a:pt x="493" y="1263"/>
                      <a:pt x="466" y="1249"/>
                    </a:cubicBezTo>
                    <a:cubicBezTo>
                      <a:pt x="403" y="1258"/>
                      <a:pt x="392" y="1264"/>
                      <a:pt x="325" y="1256"/>
                    </a:cubicBezTo>
                    <a:cubicBezTo>
                      <a:pt x="308" y="1259"/>
                      <a:pt x="290" y="1257"/>
                      <a:pt x="274" y="1264"/>
                    </a:cubicBezTo>
                    <a:cubicBezTo>
                      <a:pt x="266" y="1268"/>
                      <a:pt x="266" y="1281"/>
                      <a:pt x="259" y="1286"/>
                    </a:cubicBezTo>
                    <a:cubicBezTo>
                      <a:pt x="253" y="1291"/>
                      <a:pt x="244" y="1291"/>
                      <a:pt x="237" y="1293"/>
                    </a:cubicBezTo>
                    <a:cubicBezTo>
                      <a:pt x="185" y="1291"/>
                      <a:pt x="133" y="1295"/>
                      <a:pt x="82" y="1286"/>
                    </a:cubicBezTo>
                    <a:cubicBezTo>
                      <a:pt x="74" y="1285"/>
                      <a:pt x="71" y="1271"/>
                      <a:pt x="74" y="1264"/>
                    </a:cubicBezTo>
                    <a:cubicBezTo>
                      <a:pt x="75" y="1262"/>
                      <a:pt x="118" y="1249"/>
                      <a:pt x="119" y="1249"/>
                    </a:cubicBezTo>
                    <a:cubicBezTo>
                      <a:pt x="158" y="1245"/>
                      <a:pt x="198" y="1244"/>
                      <a:pt x="237" y="1241"/>
                    </a:cubicBezTo>
                    <a:cubicBezTo>
                      <a:pt x="274" y="1232"/>
                      <a:pt x="308" y="1234"/>
                      <a:pt x="340" y="1212"/>
                    </a:cubicBezTo>
                    <a:cubicBezTo>
                      <a:pt x="483" y="1217"/>
                      <a:pt x="550" y="1228"/>
                      <a:pt x="680" y="1219"/>
                    </a:cubicBezTo>
                    <a:cubicBezTo>
                      <a:pt x="646" y="1169"/>
                      <a:pt x="633" y="1180"/>
                      <a:pt x="672" y="1168"/>
                    </a:cubicBezTo>
                    <a:cubicBezTo>
                      <a:pt x="687" y="1173"/>
                      <a:pt x="712" y="1167"/>
                      <a:pt x="717" y="1182"/>
                    </a:cubicBezTo>
                    <a:cubicBezTo>
                      <a:pt x="724" y="1203"/>
                      <a:pt x="729" y="1257"/>
                      <a:pt x="761" y="1264"/>
                    </a:cubicBezTo>
                    <a:cubicBezTo>
                      <a:pt x="788" y="1270"/>
                      <a:pt x="815" y="1269"/>
                      <a:pt x="842" y="1271"/>
                    </a:cubicBezTo>
                    <a:cubicBezTo>
                      <a:pt x="891" y="1287"/>
                      <a:pt x="839" y="1265"/>
                      <a:pt x="879" y="1300"/>
                    </a:cubicBezTo>
                    <a:cubicBezTo>
                      <a:pt x="901" y="1319"/>
                      <a:pt x="948" y="1348"/>
                      <a:pt x="975" y="1360"/>
                    </a:cubicBezTo>
                    <a:cubicBezTo>
                      <a:pt x="1043" y="1389"/>
                      <a:pt x="1116" y="1379"/>
                      <a:pt x="1189" y="1382"/>
                    </a:cubicBezTo>
                    <a:cubicBezTo>
                      <a:pt x="1229" y="1394"/>
                      <a:pt x="1227" y="1425"/>
                      <a:pt x="1241" y="1382"/>
                    </a:cubicBezTo>
                    <a:cubicBezTo>
                      <a:pt x="1238" y="1342"/>
                      <a:pt x="1251" y="1295"/>
                      <a:pt x="1226" y="1264"/>
                    </a:cubicBezTo>
                    <a:cubicBezTo>
                      <a:pt x="1192" y="1222"/>
                      <a:pt x="1133" y="1198"/>
                      <a:pt x="1093" y="1160"/>
                    </a:cubicBezTo>
                    <a:cubicBezTo>
                      <a:pt x="1078" y="1113"/>
                      <a:pt x="1041" y="1094"/>
                      <a:pt x="1005" y="1064"/>
                    </a:cubicBezTo>
                    <a:cubicBezTo>
                      <a:pt x="975" y="1039"/>
                      <a:pt x="963" y="1005"/>
                      <a:pt x="931" y="983"/>
                    </a:cubicBezTo>
                    <a:cubicBezTo>
                      <a:pt x="912" y="955"/>
                      <a:pt x="895" y="946"/>
                      <a:pt x="864" y="931"/>
                    </a:cubicBezTo>
                    <a:cubicBezTo>
                      <a:pt x="835" y="886"/>
                      <a:pt x="842" y="841"/>
                      <a:pt x="850" y="791"/>
                    </a:cubicBezTo>
                    <a:cubicBezTo>
                      <a:pt x="845" y="708"/>
                      <a:pt x="868" y="632"/>
                      <a:pt x="798" y="584"/>
                    </a:cubicBezTo>
                    <a:cubicBezTo>
                      <a:pt x="782" y="560"/>
                      <a:pt x="763" y="546"/>
                      <a:pt x="754" y="518"/>
                    </a:cubicBezTo>
                    <a:cubicBezTo>
                      <a:pt x="785" y="507"/>
                      <a:pt x="767" y="508"/>
                      <a:pt x="798" y="518"/>
                    </a:cubicBezTo>
                    <a:cubicBezTo>
                      <a:pt x="813" y="523"/>
                      <a:pt x="842" y="532"/>
                      <a:pt x="842" y="532"/>
                    </a:cubicBezTo>
                    <a:cubicBezTo>
                      <a:pt x="873" y="553"/>
                      <a:pt x="889" y="587"/>
                      <a:pt x="916" y="614"/>
                    </a:cubicBezTo>
                    <a:cubicBezTo>
                      <a:pt x="931" y="656"/>
                      <a:pt x="894" y="748"/>
                      <a:pt x="953" y="710"/>
                    </a:cubicBezTo>
                    <a:cubicBezTo>
                      <a:pt x="970" y="712"/>
                      <a:pt x="989" y="710"/>
                      <a:pt x="1005" y="717"/>
                    </a:cubicBezTo>
                    <a:cubicBezTo>
                      <a:pt x="1062" y="742"/>
                      <a:pt x="969" y="778"/>
                      <a:pt x="953" y="784"/>
                    </a:cubicBezTo>
                    <a:cubicBezTo>
                      <a:pt x="958" y="845"/>
                      <a:pt x="944" y="878"/>
                      <a:pt x="990" y="909"/>
                    </a:cubicBezTo>
                    <a:cubicBezTo>
                      <a:pt x="1007" y="907"/>
                      <a:pt x="1030" y="915"/>
                      <a:pt x="1042" y="902"/>
                    </a:cubicBezTo>
                    <a:cubicBezTo>
                      <a:pt x="1055" y="887"/>
                      <a:pt x="1042" y="861"/>
                      <a:pt x="1049" y="843"/>
                    </a:cubicBezTo>
                    <a:cubicBezTo>
                      <a:pt x="1052" y="835"/>
                      <a:pt x="1064" y="833"/>
                      <a:pt x="1071" y="828"/>
                    </a:cubicBezTo>
                    <a:cubicBezTo>
                      <a:pt x="1148" y="852"/>
                      <a:pt x="1087" y="826"/>
                      <a:pt x="1101" y="1005"/>
                    </a:cubicBezTo>
                    <a:cubicBezTo>
                      <a:pt x="1105" y="1057"/>
                      <a:pt x="1145" y="1063"/>
                      <a:pt x="1182" y="1086"/>
                    </a:cubicBezTo>
                    <a:cubicBezTo>
                      <a:pt x="1279" y="1055"/>
                      <a:pt x="1238" y="869"/>
                      <a:pt x="1167" y="820"/>
                    </a:cubicBezTo>
                    <a:cubicBezTo>
                      <a:pt x="1152" y="773"/>
                      <a:pt x="1180" y="790"/>
                      <a:pt x="1204" y="806"/>
                    </a:cubicBezTo>
                    <a:cubicBezTo>
                      <a:pt x="1224" y="836"/>
                      <a:pt x="1225" y="855"/>
                      <a:pt x="1263" y="843"/>
                    </a:cubicBezTo>
                    <a:cubicBezTo>
                      <a:pt x="1291" y="814"/>
                      <a:pt x="1298" y="811"/>
                      <a:pt x="1337" y="820"/>
                    </a:cubicBezTo>
                    <a:cubicBezTo>
                      <a:pt x="1285" y="855"/>
                      <a:pt x="1300" y="848"/>
                      <a:pt x="1271" y="894"/>
                    </a:cubicBezTo>
                    <a:cubicBezTo>
                      <a:pt x="1275" y="997"/>
                      <a:pt x="1248" y="1218"/>
                      <a:pt x="1359" y="1293"/>
                    </a:cubicBezTo>
                    <a:cubicBezTo>
                      <a:pt x="1376" y="1341"/>
                      <a:pt x="1353" y="1294"/>
                      <a:pt x="1389" y="1323"/>
                    </a:cubicBezTo>
                    <a:cubicBezTo>
                      <a:pt x="1396" y="1329"/>
                      <a:pt x="1398" y="1339"/>
                      <a:pt x="1404" y="1345"/>
                    </a:cubicBezTo>
                    <a:cubicBezTo>
                      <a:pt x="1410" y="1351"/>
                      <a:pt x="1419" y="1355"/>
                      <a:pt x="1426" y="1360"/>
                    </a:cubicBezTo>
                    <a:cubicBezTo>
                      <a:pt x="1437" y="1393"/>
                      <a:pt x="1475" y="1416"/>
                      <a:pt x="1500" y="1441"/>
                    </a:cubicBezTo>
                    <a:cubicBezTo>
                      <a:pt x="1506" y="1447"/>
                      <a:pt x="1507" y="1458"/>
                      <a:pt x="1514" y="1463"/>
                    </a:cubicBezTo>
                    <a:cubicBezTo>
                      <a:pt x="1529" y="1473"/>
                      <a:pt x="1549" y="1472"/>
                      <a:pt x="1566" y="1478"/>
                    </a:cubicBezTo>
                    <a:cubicBezTo>
                      <a:pt x="1610" y="1522"/>
                      <a:pt x="1650" y="1524"/>
                      <a:pt x="1714" y="1529"/>
                    </a:cubicBezTo>
                    <a:cubicBezTo>
                      <a:pt x="1750" y="1542"/>
                      <a:pt x="1780" y="1559"/>
                      <a:pt x="1817" y="1566"/>
                    </a:cubicBezTo>
                    <a:cubicBezTo>
                      <a:pt x="1832" y="1564"/>
                      <a:pt x="1856" y="1573"/>
                      <a:pt x="1861" y="1559"/>
                    </a:cubicBezTo>
                    <a:cubicBezTo>
                      <a:pt x="1872" y="1531"/>
                      <a:pt x="1858" y="1500"/>
                      <a:pt x="1854" y="1470"/>
                    </a:cubicBezTo>
                    <a:cubicBezTo>
                      <a:pt x="1850" y="1440"/>
                      <a:pt x="1823" y="1409"/>
                      <a:pt x="1810" y="1382"/>
                    </a:cubicBezTo>
                    <a:cubicBezTo>
                      <a:pt x="1779" y="1319"/>
                      <a:pt x="1796" y="1294"/>
                      <a:pt x="1728" y="1249"/>
                    </a:cubicBezTo>
                    <a:cubicBezTo>
                      <a:pt x="1718" y="1234"/>
                      <a:pt x="1701" y="1222"/>
                      <a:pt x="1699" y="1204"/>
                    </a:cubicBezTo>
                    <a:cubicBezTo>
                      <a:pt x="1697" y="1185"/>
                      <a:pt x="1695" y="1117"/>
                      <a:pt x="1677" y="1094"/>
                    </a:cubicBezTo>
                    <a:cubicBezTo>
                      <a:pt x="1664" y="1077"/>
                      <a:pt x="1647" y="1064"/>
                      <a:pt x="1632" y="1049"/>
                    </a:cubicBezTo>
                    <a:cubicBezTo>
                      <a:pt x="1543" y="960"/>
                      <a:pt x="1645" y="1034"/>
                      <a:pt x="1581" y="990"/>
                    </a:cubicBezTo>
                    <a:cubicBezTo>
                      <a:pt x="1559" y="958"/>
                      <a:pt x="1535" y="933"/>
                      <a:pt x="1514" y="902"/>
                    </a:cubicBezTo>
                    <a:cubicBezTo>
                      <a:pt x="1493" y="836"/>
                      <a:pt x="1498" y="873"/>
                      <a:pt x="1507" y="791"/>
                    </a:cubicBezTo>
                    <a:cubicBezTo>
                      <a:pt x="1501" y="732"/>
                      <a:pt x="1508" y="717"/>
                      <a:pt x="1463" y="688"/>
                    </a:cubicBezTo>
                    <a:cubicBezTo>
                      <a:pt x="1438" y="650"/>
                      <a:pt x="1456" y="670"/>
                      <a:pt x="1404" y="636"/>
                    </a:cubicBezTo>
                    <a:cubicBezTo>
                      <a:pt x="1395" y="630"/>
                      <a:pt x="1388" y="622"/>
                      <a:pt x="1381" y="614"/>
                    </a:cubicBezTo>
                    <a:cubicBezTo>
                      <a:pt x="1375" y="607"/>
                      <a:pt x="1359" y="596"/>
                      <a:pt x="1367" y="592"/>
                    </a:cubicBezTo>
                    <a:cubicBezTo>
                      <a:pt x="1382" y="584"/>
                      <a:pt x="1445" y="609"/>
                      <a:pt x="1463" y="614"/>
                    </a:cubicBezTo>
                    <a:cubicBezTo>
                      <a:pt x="1470" y="619"/>
                      <a:pt x="1480" y="621"/>
                      <a:pt x="1485" y="628"/>
                    </a:cubicBezTo>
                    <a:cubicBezTo>
                      <a:pt x="1490" y="634"/>
                      <a:pt x="1486" y="645"/>
                      <a:pt x="1492" y="651"/>
                    </a:cubicBezTo>
                    <a:cubicBezTo>
                      <a:pt x="1516" y="675"/>
                      <a:pt x="1532" y="679"/>
                      <a:pt x="1559" y="688"/>
                    </a:cubicBezTo>
                    <a:cubicBezTo>
                      <a:pt x="1578" y="749"/>
                      <a:pt x="1571" y="717"/>
                      <a:pt x="1581" y="784"/>
                    </a:cubicBezTo>
                    <a:cubicBezTo>
                      <a:pt x="1584" y="783"/>
                      <a:pt x="1646" y="766"/>
                      <a:pt x="1655" y="784"/>
                    </a:cubicBezTo>
                    <a:cubicBezTo>
                      <a:pt x="1660" y="795"/>
                      <a:pt x="1650" y="808"/>
                      <a:pt x="1647" y="820"/>
                    </a:cubicBezTo>
                    <a:cubicBezTo>
                      <a:pt x="1650" y="864"/>
                      <a:pt x="1626" y="964"/>
                      <a:pt x="1684" y="983"/>
                    </a:cubicBezTo>
                    <a:cubicBezTo>
                      <a:pt x="1703" y="1035"/>
                      <a:pt x="1694" y="1045"/>
                      <a:pt x="1743" y="1079"/>
                    </a:cubicBezTo>
                    <a:cubicBezTo>
                      <a:pt x="1753" y="1094"/>
                      <a:pt x="1767" y="1106"/>
                      <a:pt x="1773" y="1123"/>
                    </a:cubicBezTo>
                    <a:cubicBezTo>
                      <a:pt x="1778" y="1138"/>
                      <a:pt x="1783" y="1153"/>
                      <a:pt x="1788" y="1168"/>
                    </a:cubicBezTo>
                    <a:cubicBezTo>
                      <a:pt x="1792" y="1180"/>
                      <a:pt x="1789" y="1193"/>
                      <a:pt x="1795" y="1204"/>
                    </a:cubicBezTo>
                    <a:cubicBezTo>
                      <a:pt x="1799" y="1212"/>
                      <a:pt x="1810" y="1214"/>
                      <a:pt x="1817" y="1219"/>
                    </a:cubicBezTo>
                    <a:cubicBezTo>
                      <a:pt x="1823" y="1173"/>
                      <a:pt x="1831" y="1129"/>
                      <a:pt x="1847" y="1086"/>
                    </a:cubicBezTo>
                    <a:cubicBezTo>
                      <a:pt x="1844" y="993"/>
                      <a:pt x="1846" y="899"/>
                      <a:pt x="1839" y="806"/>
                    </a:cubicBezTo>
                    <a:cubicBezTo>
                      <a:pt x="1838" y="788"/>
                      <a:pt x="1818" y="777"/>
                      <a:pt x="1810" y="761"/>
                    </a:cubicBezTo>
                    <a:cubicBezTo>
                      <a:pt x="1774" y="687"/>
                      <a:pt x="1711" y="629"/>
                      <a:pt x="1684" y="555"/>
                    </a:cubicBezTo>
                    <a:cubicBezTo>
                      <a:pt x="1679" y="460"/>
                      <a:pt x="1704" y="429"/>
                      <a:pt x="1640" y="385"/>
                    </a:cubicBezTo>
                    <a:cubicBezTo>
                      <a:pt x="1631" y="360"/>
                      <a:pt x="1625" y="340"/>
                      <a:pt x="1610" y="318"/>
                    </a:cubicBezTo>
                    <a:cubicBezTo>
                      <a:pt x="1592" y="263"/>
                      <a:pt x="1602" y="220"/>
                      <a:pt x="1551" y="185"/>
                    </a:cubicBezTo>
                    <a:cubicBezTo>
                      <a:pt x="1523" y="144"/>
                      <a:pt x="1477" y="132"/>
                      <a:pt x="1448" y="89"/>
                    </a:cubicBezTo>
                    <a:cubicBezTo>
                      <a:pt x="1438" y="74"/>
                      <a:pt x="1428" y="60"/>
                      <a:pt x="1418" y="45"/>
                    </a:cubicBezTo>
                    <a:cubicBezTo>
                      <a:pt x="1413" y="38"/>
                      <a:pt x="1409" y="30"/>
                      <a:pt x="1404" y="23"/>
                    </a:cubicBezTo>
                    <a:cubicBezTo>
                      <a:pt x="1399" y="16"/>
                      <a:pt x="1380" y="0"/>
                      <a:pt x="1389" y="1"/>
                    </a:cubicBezTo>
                    <a:cubicBezTo>
                      <a:pt x="1411" y="3"/>
                      <a:pt x="1433" y="6"/>
                      <a:pt x="1455" y="8"/>
                    </a:cubicBezTo>
                    <a:cubicBezTo>
                      <a:pt x="1508" y="27"/>
                      <a:pt x="1470" y="68"/>
                      <a:pt x="1500" y="97"/>
                    </a:cubicBezTo>
                    <a:cubicBezTo>
                      <a:pt x="1528" y="124"/>
                      <a:pt x="1581" y="146"/>
                      <a:pt x="1618" y="156"/>
                    </a:cubicBezTo>
                    <a:cubicBezTo>
                      <a:pt x="1677" y="196"/>
                      <a:pt x="1611" y="161"/>
                      <a:pt x="1647" y="60"/>
                    </a:cubicBezTo>
                    <a:cubicBezTo>
                      <a:pt x="1649" y="56"/>
                      <a:pt x="1695" y="73"/>
                      <a:pt x="1699" y="75"/>
                    </a:cubicBezTo>
                    <a:cubicBezTo>
                      <a:pt x="1709" y="107"/>
                      <a:pt x="1714" y="113"/>
                      <a:pt x="1699" y="156"/>
                    </a:cubicBezTo>
                    <a:cubicBezTo>
                      <a:pt x="1693" y="173"/>
                      <a:pt x="1669" y="200"/>
                      <a:pt x="1669" y="200"/>
                    </a:cubicBezTo>
                    <a:cubicBezTo>
                      <a:pt x="1653" y="251"/>
                      <a:pt x="1647" y="249"/>
                      <a:pt x="1662" y="311"/>
                    </a:cubicBezTo>
                    <a:cubicBezTo>
                      <a:pt x="1668" y="336"/>
                      <a:pt x="1721" y="363"/>
                      <a:pt x="1721" y="363"/>
                    </a:cubicBezTo>
                    <a:cubicBezTo>
                      <a:pt x="1730" y="402"/>
                      <a:pt x="1731" y="442"/>
                      <a:pt x="1743" y="481"/>
                    </a:cubicBezTo>
                    <a:cubicBezTo>
                      <a:pt x="1752" y="548"/>
                      <a:pt x="1769" y="606"/>
                      <a:pt x="1839" y="628"/>
                    </a:cubicBezTo>
                    <a:cubicBezTo>
                      <a:pt x="1850" y="644"/>
                      <a:pt x="1867" y="656"/>
                      <a:pt x="1876" y="673"/>
                    </a:cubicBezTo>
                    <a:cubicBezTo>
                      <a:pt x="1881" y="683"/>
                      <a:pt x="1887" y="736"/>
                      <a:pt x="1891" y="747"/>
                    </a:cubicBezTo>
                    <a:cubicBezTo>
                      <a:pt x="1893" y="753"/>
                      <a:pt x="1927" y="797"/>
                      <a:pt x="1928" y="798"/>
                    </a:cubicBezTo>
                    <a:cubicBezTo>
                      <a:pt x="1937" y="827"/>
                      <a:pt x="1941" y="854"/>
                      <a:pt x="1957" y="880"/>
                    </a:cubicBezTo>
                    <a:cubicBezTo>
                      <a:pt x="1960" y="946"/>
                      <a:pt x="1958" y="1013"/>
                      <a:pt x="1965" y="1079"/>
                    </a:cubicBezTo>
                    <a:cubicBezTo>
                      <a:pt x="1967" y="1095"/>
                      <a:pt x="1980" y="1108"/>
                      <a:pt x="1987" y="1123"/>
                    </a:cubicBezTo>
                    <a:cubicBezTo>
                      <a:pt x="1991" y="1131"/>
                      <a:pt x="2002" y="1145"/>
                      <a:pt x="2002" y="1145"/>
                    </a:cubicBezTo>
                    <a:cubicBezTo>
                      <a:pt x="2033" y="1223"/>
                      <a:pt x="2064" y="1300"/>
                      <a:pt x="2094" y="1378"/>
                    </a:cubicBezTo>
                    <a:cubicBezTo>
                      <a:pt x="2113" y="1428"/>
                      <a:pt x="2125" y="1484"/>
                      <a:pt x="2172" y="1515"/>
                    </a:cubicBezTo>
                    <a:cubicBezTo>
                      <a:pt x="2178" y="1534"/>
                      <a:pt x="2183" y="1566"/>
                      <a:pt x="2201" y="1581"/>
                    </a:cubicBezTo>
                    <a:cubicBezTo>
                      <a:pt x="2214" y="1593"/>
                      <a:pt x="2245" y="1611"/>
                      <a:pt x="2245" y="1611"/>
                    </a:cubicBezTo>
                    <a:cubicBezTo>
                      <a:pt x="2297" y="1577"/>
                      <a:pt x="2337" y="1609"/>
                      <a:pt x="2386" y="1625"/>
                    </a:cubicBezTo>
                    <a:cubicBezTo>
                      <a:pt x="2418" y="1650"/>
                      <a:pt x="2435" y="1687"/>
                      <a:pt x="2474" y="1699"/>
                    </a:cubicBezTo>
                    <a:cubicBezTo>
                      <a:pt x="2512" y="1728"/>
                      <a:pt x="2551" y="1754"/>
                      <a:pt x="2585" y="1788"/>
                    </a:cubicBezTo>
                    <a:cubicBezTo>
                      <a:pt x="2597" y="1827"/>
                      <a:pt x="2588" y="1804"/>
                      <a:pt x="2622" y="1854"/>
                    </a:cubicBezTo>
                    <a:cubicBezTo>
                      <a:pt x="2627" y="1861"/>
                      <a:pt x="2637" y="1876"/>
                      <a:pt x="2637" y="1876"/>
                    </a:cubicBezTo>
                    <a:cubicBezTo>
                      <a:pt x="2648" y="1922"/>
                      <a:pt x="2652" y="1903"/>
                      <a:pt x="2688" y="1928"/>
                    </a:cubicBezTo>
                    <a:cubicBezTo>
                      <a:pt x="2709" y="1970"/>
                      <a:pt x="2737" y="2007"/>
                      <a:pt x="2762" y="2046"/>
                    </a:cubicBezTo>
                    <a:cubicBezTo>
                      <a:pt x="2768" y="2055"/>
                      <a:pt x="2770" y="2067"/>
                      <a:pt x="2777" y="2076"/>
                    </a:cubicBezTo>
                    <a:cubicBezTo>
                      <a:pt x="2783" y="2083"/>
                      <a:pt x="2793" y="2085"/>
                      <a:pt x="2799" y="2091"/>
                    </a:cubicBezTo>
                    <a:cubicBezTo>
                      <a:pt x="2808" y="2100"/>
                      <a:pt x="2814" y="2110"/>
                      <a:pt x="2821" y="2120"/>
                    </a:cubicBezTo>
                    <a:cubicBezTo>
                      <a:pt x="2853" y="2165"/>
                      <a:pt x="2878" y="2214"/>
                      <a:pt x="2917" y="2253"/>
                    </a:cubicBezTo>
                    <a:cubicBezTo>
                      <a:pt x="2926" y="2277"/>
                      <a:pt x="2939" y="2295"/>
                      <a:pt x="2947" y="2320"/>
                    </a:cubicBezTo>
                    <a:cubicBezTo>
                      <a:pt x="2949" y="2413"/>
                      <a:pt x="2950" y="2507"/>
                      <a:pt x="2954" y="2600"/>
                    </a:cubicBezTo>
                    <a:cubicBezTo>
                      <a:pt x="2955" y="2630"/>
                      <a:pt x="2963" y="2675"/>
                      <a:pt x="2976" y="2704"/>
                    </a:cubicBezTo>
                    <a:cubicBezTo>
                      <a:pt x="2985" y="2724"/>
                      <a:pt x="3006" y="2763"/>
                      <a:pt x="3006" y="2763"/>
                    </a:cubicBezTo>
                    <a:cubicBezTo>
                      <a:pt x="3011" y="2801"/>
                      <a:pt x="3020" y="2830"/>
                      <a:pt x="3028" y="2866"/>
                    </a:cubicBezTo>
                    <a:cubicBezTo>
                      <a:pt x="3031" y="3048"/>
                      <a:pt x="3031" y="3230"/>
                      <a:pt x="3036" y="3412"/>
                    </a:cubicBezTo>
                    <a:cubicBezTo>
                      <a:pt x="3037" y="3437"/>
                      <a:pt x="3059" y="3512"/>
                      <a:pt x="3072" y="3531"/>
                    </a:cubicBezTo>
                    <a:cubicBezTo>
                      <a:pt x="3082" y="3546"/>
                      <a:pt x="3102" y="3575"/>
                      <a:pt x="3102" y="3575"/>
                    </a:cubicBezTo>
                    <a:cubicBezTo>
                      <a:pt x="3116" y="3620"/>
                      <a:pt x="3127" y="3676"/>
                      <a:pt x="3154" y="3715"/>
                    </a:cubicBezTo>
                    <a:cubicBezTo>
                      <a:pt x="3164" y="3746"/>
                      <a:pt x="3180" y="3773"/>
                      <a:pt x="3191" y="3804"/>
                    </a:cubicBezTo>
                    <a:cubicBezTo>
                      <a:pt x="2950" y="3902"/>
                      <a:pt x="2220" y="4043"/>
                      <a:pt x="2393" y="3789"/>
                    </a:cubicBezTo>
                    <a:cubicBezTo>
                      <a:pt x="2384" y="3762"/>
                      <a:pt x="2386" y="3759"/>
                      <a:pt x="2386" y="378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9" name="Freeform 749">
                <a:extLst>
                  <a:ext uri="{FF2B5EF4-FFF2-40B4-BE49-F238E27FC236}">
                    <a16:creationId xmlns:a16="http://schemas.microsoft.com/office/drawing/2014/main" id="{48FE698C-9E67-49E0-B4EE-A34561DD85FB}"/>
                  </a:ext>
                </a:extLst>
              </p:cNvPr>
              <p:cNvSpPr>
                <a:spLocks/>
              </p:cNvSpPr>
              <p:nvPr/>
            </p:nvSpPr>
            <p:spPr bwMode="auto">
              <a:xfrm rot="2242494">
                <a:off x="2256" y="96"/>
                <a:ext cx="1713" cy="2171"/>
              </a:xfrm>
              <a:custGeom>
                <a:avLst/>
                <a:gdLst>
                  <a:gd name="T0" fmla="*/ 2496 w 3191"/>
                  <a:gd name="T1" fmla="*/ 3435 h 4043"/>
                  <a:gd name="T2" fmla="*/ 2430 w 3191"/>
                  <a:gd name="T3" fmla="*/ 2755 h 4043"/>
                  <a:gd name="T4" fmla="*/ 2356 w 3191"/>
                  <a:gd name="T5" fmla="*/ 2386 h 4043"/>
                  <a:gd name="T6" fmla="*/ 2172 w 3191"/>
                  <a:gd name="T7" fmla="*/ 2179 h 4043"/>
                  <a:gd name="T8" fmla="*/ 1898 w 3191"/>
                  <a:gd name="T9" fmla="*/ 2024 h 4043"/>
                  <a:gd name="T10" fmla="*/ 1640 w 3191"/>
                  <a:gd name="T11" fmla="*/ 1817 h 4043"/>
                  <a:gd name="T12" fmla="*/ 1404 w 3191"/>
                  <a:gd name="T13" fmla="*/ 1603 h 4043"/>
                  <a:gd name="T14" fmla="*/ 1005 w 3191"/>
                  <a:gd name="T15" fmla="*/ 1544 h 4043"/>
                  <a:gd name="T16" fmla="*/ 414 w 3191"/>
                  <a:gd name="T17" fmla="*/ 1574 h 4043"/>
                  <a:gd name="T18" fmla="*/ 311 w 3191"/>
                  <a:gd name="T19" fmla="*/ 1640 h 4043"/>
                  <a:gd name="T20" fmla="*/ 52 w 3191"/>
                  <a:gd name="T21" fmla="*/ 1780 h 4043"/>
                  <a:gd name="T22" fmla="*/ 259 w 3191"/>
                  <a:gd name="T23" fmla="*/ 1581 h 4043"/>
                  <a:gd name="T24" fmla="*/ 192 w 3191"/>
                  <a:gd name="T25" fmla="*/ 1485 h 4043"/>
                  <a:gd name="T26" fmla="*/ 355 w 3191"/>
                  <a:gd name="T27" fmla="*/ 1478 h 4043"/>
                  <a:gd name="T28" fmla="*/ 828 w 3191"/>
                  <a:gd name="T29" fmla="*/ 1456 h 4043"/>
                  <a:gd name="T30" fmla="*/ 872 w 3191"/>
                  <a:gd name="T31" fmla="*/ 1404 h 4043"/>
                  <a:gd name="T32" fmla="*/ 636 w 3191"/>
                  <a:gd name="T33" fmla="*/ 1293 h 4043"/>
                  <a:gd name="T34" fmla="*/ 325 w 3191"/>
                  <a:gd name="T35" fmla="*/ 1256 h 4043"/>
                  <a:gd name="T36" fmla="*/ 237 w 3191"/>
                  <a:gd name="T37" fmla="*/ 1293 h 4043"/>
                  <a:gd name="T38" fmla="*/ 119 w 3191"/>
                  <a:gd name="T39" fmla="*/ 1249 h 4043"/>
                  <a:gd name="T40" fmla="*/ 680 w 3191"/>
                  <a:gd name="T41" fmla="*/ 1219 h 4043"/>
                  <a:gd name="T42" fmla="*/ 761 w 3191"/>
                  <a:gd name="T43" fmla="*/ 1264 h 4043"/>
                  <a:gd name="T44" fmla="*/ 975 w 3191"/>
                  <a:gd name="T45" fmla="*/ 1360 h 4043"/>
                  <a:gd name="T46" fmla="*/ 1226 w 3191"/>
                  <a:gd name="T47" fmla="*/ 1264 h 4043"/>
                  <a:gd name="T48" fmla="*/ 931 w 3191"/>
                  <a:gd name="T49" fmla="*/ 983 h 4043"/>
                  <a:gd name="T50" fmla="*/ 798 w 3191"/>
                  <a:gd name="T51" fmla="*/ 584 h 4043"/>
                  <a:gd name="T52" fmla="*/ 842 w 3191"/>
                  <a:gd name="T53" fmla="*/ 532 h 4043"/>
                  <a:gd name="T54" fmla="*/ 1005 w 3191"/>
                  <a:gd name="T55" fmla="*/ 717 h 4043"/>
                  <a:gd name="T56" fmla="*/ 1042 w 3191"/>
                  <a:gd name="T57" fmla="*/ 902 h 4043"/>
                  <a:gd name="T58" fmla="*/ 1101 w 3191"/>
                  <a:gd name="T59" fmla="*/ 1005 h 4043"/>
                  <a:gd name="T60" fmla="*/ 1204 w 3191"/>
                  <a:gd name="T61" fmla="*/ 806 h 4043"/>
                  <a:gd name="T62" fmla="*/ 1271 w 3191"/>
                  <a:gd name="T63" fmla="*/ 894 h 4043"/>
                  <a:gd name="T64" fmla="*/ 1404 w 3191"/>
                  <a:gd name="T65" fmla="*/ 1345 h 4043"/>
                  <a:gd name="T66" fmla="*/ 1514 w 3191"/>
                  <a:gd name="T67" fmla="*/ 1463 h 4043"/>
                  <a:gd name="T68" fmla="*/ 1817 w 3191"/>
                  <a:gd name="T69" fmla="*/ 1566 h 4043"/>
                  <a:gd name="T70" fmla="*/ 1810 w 3191"/>
                  <a:gd name="T71" fmla="*/ 1382 h 4043"/>
                  <a:gd name="T72" fmla="*/ 1677 w 3191"/>
                  <a:gd name="T73" fmla="*/ 1094 h 4043"/>
                  <a:gd name="T74" fmla="*/ 1514 w 3191"/>
                  <a:gd name="T75" fmla="*/ 902 h 4043"/>
                  <a:gd name="T76" fmla="*/ 1404 w 3191"/>
                  <a:gd name="T77" fmla="*/ 636 h 4043"/>
                  <a:gd name="T78" fmla="*/ 1463 w 3191"/>
                  <a:gd name="T79" fmla="*/ 614 h 4043"/>
                  <a:gd name="T80" fmla="*/ 1559 w 3191"/>
                  <a:gd name="T81" fmla="*/ 688 h 4043"/>
                  <a:gd name="T82" fmla="*/ 1647 w 3191"/>
                  <a:gd name="T83" fmla="*/ 820 h 4043"/>
                  <a:gd name="T84" fmla="*/ 1773 w 3191"/>
                  <a:gd name="T85" fmla="*/ 1123 h 4043"/>
                  <a:gd name="T86" fmla="*/ 1817 w 3191"/>
                  <a:gd name="T87" fmla="*/ 1219 h 4043"/>
                  <a:gd name="T88" fmla="*/ 1810 w 3191"/>
                  <a:gd name="T89" fmla="*/ 761 h 4043"/>
                  <a:gd name="T90" fmla="*/ 1610 w 3191"/>
                  <a:gd name="T91" fmla="*/ 318 h 4043"/>
                  <a:gd name="T92" fmla="*/ 1418 w 3191"/>
                  <a:gd name="T93" fmla="*/ 45 h 4043"/>
                  <a:gd name="T94" fmla="*/ 1455 w 3191"/>
                  <a:gd name="T95" fmla="*/ 8 h 4043"/>
                  <a:gd name="T96" fmla="*/ 1647 w 3191"/>
                  <a:gd name="T97" fmla="*/ 60 h 4043"/>
                  <a:gd name="T98" fmla="*/ 1669 w 3191"/>
                  <a:gd name="T99" fmla="*/ 200 h 4043"/>
                  <a:gd name="T100" fmla="*/ 1743 w 3191"/>
                  <a:gd name="T101" fmla="*/ 481 h 4043"/>
                  <a:gd name="T102" fmla="*/ 1891 w 3191"/>
                  <a:gd name="T103" fmla="*/ 747 h 4043"/>
                  <a:gd name="T104" fmla="*/ 1965 w 3191"/>
                  <a:gd name="T105" fmla="*/ 1079 h 4043"/>
                  <a:gd name="T106" fmla="*/ 2094 w 3191"/>
                  <a:gd name="T107" fmla="*/ 1378 h 4043"/>
                  <a:gd name="T108" fmla="*/ 2245 w 3191"/>
                  <a:gd name="T109" fmla="*/ 1611 h 4043"/>
                  <a:gd name="T110" fmla="*/ 2585 w 3191"/>
                  <a:gd name="T111" fmla="*/ 1788 h 4043"/>
                  <a:gd name="T112" fmla="*/ 2688 w 3191"/>
                  <a:gd name="T113" fmla="*/ 1928 h 4043"/>
                  <a:gd name="T114" fmla="*/ 2799 w 3191"/>
                  <a:gd name="T115" fmla="*/ 2091 h 4043"/>
                  <a:gd name="T116" fmla="*/ 2947 w 3191"/>
                  <a:gd name="T117" fmla="*/ 2320 h 4043"/>
                  <a:gd name="T118" fmla="*/ 3006 w 3191"/>
                  <a:gd name="T119" fmla="*/ 2763 h 4043"/>
                  <a:gd name="T120" fmla="*/ 3072 w 3191"/>
                  <a:gd name="T121" fmla="*/ 3531 h 4043"/>
                  <a:gd name="T122" fmla="*/ 3191 w 3191"/>
                  <a:gd name="T123" fmla="*/ 3804 h 4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91" h="4043">
                    <a:moveTo>
                      <a:pt x="2386" y="3782"/>
                    </a:moveTo>
                    <a:cubicBezTo>
                      <a:pt x="2423" y="3725"/>
                      <a:pt x="2447" y="3669"/>
                      <a:pt x="2467" y="3604"/>
                    </a:cubicBezTo>
                    <a:cubicBezTo>
                      <a:pt x="2472" y="3517"/>
                      <a:pt x="2459" y="3493"/>
                      <a:pt x="2496" y="3435"/>
                    </a:cubicBezTo>
                    <a:cubicBezTo>
                      <a:pt x="2505" y="3379"/>
                      <a:pt x="2513" y="3329"/>
                      <a:pt x="2519" y="3272"/>
                    </a:cubicBezTo>
                    <a:cubicBezTo>
                      <a:pt x="2516" y="3144"/>
                      <a:pt x="2567" y="3000"/>
                      <a:pt x="2504" y="2888"/>
                    </a:cubicBezTo>
                    <a:cubicBezTo>
                      <a:pt x="2480" y="2846"/>
                      <a:pt x="2457" y="2795"/>
                      <a:pt x="2430" y="2755"/>
                    </a:cubicBezTo>
                    <a:cubicBezTo>
                      <a:pt x="2420" y="2740"/>
                      <a:pt x="2410" y="2726"/>
                      <a:pt x="2400" y="2711"/>
                    </a:cubicBezTo>
                    <a:cubicBezTo>
                      <a:pt x="2395" y="2704"/>
                      <a:pt x="2386" y="2689"/>
                      <a:pt x="2386" y="2689"/>
                    </a:cubicBezTo>
                    <a:cubicBezTo>
                      <a:pt x="2384" y="2639"/>
                      <a:pt x="2408" y="2463"/>
                      <a:pt x="2356" y="2386"/>
                    </a:cubicBezTo>
                    <a:cubicBezTo>
                      <a:pt x="2338" y="2331"/>
                      <a:pt x="2362" y="2399"/>
                      <a:pt x="2334" y="2342"/>
                    </a:cubicBezTo>
                    <a:cubicBezTo>
                      <a:pt x="2305" y="2285"/>
                      <a:pt x="2290" y="2230"/>
                      <a:pt x="2223" y="2209"/>
                    </a:cubicBezTo>
                    <a:cubicBezTo>
                      <a:pt x="2207" y="2198"/>
                      <a:pt x="2187" y="2192"/>
                      <a:pt x="2172" y="2179"/>
                    </a:cubicBezTo>
                    <a:cubicBezTo>
                      <a:pt x="2165" y="2173"/>
                      <a:pt x="2163" y="2163"/>
                      <a:pt x="2157" y="2157"/>
                    </a:cubicBezTo>
                    <a:cubicBezTo>
                      <a:pt x="2139" y="2139"/>
                      <a:pt x="2090" y="2105"/>
                      <a:pt x="2068" y="2098"/>
                    </a:cubicBezTo>
                    <a:cubicBezTo>
                      <a:pt x="2021" y="2051"/>
                      <a:pt x="1961" y="2041"/>
                      <a:pt x="1898" y="2024"/>
                    </a:cubicBezTo>
                    <a:cubicBezTo>
                      <a:pt x="1827" y="1976"/>
                      <a:pt x="1939" y="2048"/>
                      <a:pt x="1839" y="2002"/>
                    </a:cubicBezTo>
                    <a:cubicBezTo>
                      <a:pt x="1789" y="1979"/>
                      <a:pt x="1750" y="1936"/>
                      <a:pt x="1706" y="1906"/>
                    </a:cubicBezTo>
                    <a:cubicBezTo>
                      <a:pt x="1686" y="1874"/>
                      <a:pt x="1661" y="1849"/>
                      <a:pt x="1640" y="1817"/>
                    </a:cubicBezTo>
                    <a:cubicBezTo>
                      <a:pt x="1635" y="1810"/>
                      <a:pt x="1625" y="1795"/>
                      <a:pt x="1625" y="1795"/>
                    </a:cubicBezTo>
                    <a:cubicBezTo>
                      <a:pt x="1614" y="1759"/>
                      <a:pt x="1601" y="1734"/>
                      <a:pt x="1566" y="1721"/>
                    </a:cubicBezTo>
                    <a:cubicBezTo>
                      <a:pt x="1520" y="1653"/>
                      <a:pt x="1481" y="1631"/>
                      <a:pt x="1404" y="1603"/>
                    </a:cubicBezTo>
                    <a:cubicBezTo>
                      <a:pt x="1372" y="1572"/>
                      <a:pt x="1336" y="1536"/>
                      <a:pt x="1293" y="1522"/>
                    </a:cubicBezTo>
                    <a:cubicBezTo>
                      <a:pt x="1250" y="1493"/>
                      <a:pt x="1240" y="1501"/>
                      <a:pt x="1182" y="1507"/>
                    </a:cubicBezTo>
                    <a:cubicBezTo>
                      <a:pt x="1119" y="1524"/>
                      <a:pt x="1072" y="1538"/>
                      <a:pt x="1005" y="1544"/>
                    </a:cubicBezTo>
                    <a:cubicBezTo>
                      <a:pt x="741" y="1528"/>
                      <a:pt x="842" y="1539"/>
                      <a:pt x="702" y="1522"/>
                    </a:cubicBezTo>
                    <a:cubicBezTo>
                      <a:pt x="668" y="1524"/>
                      <a:pt x="633" y="1525"/>
                      <a:pt x="599" y="1529"/>
                    </a:cubicBezTo>
                    <a:cubicBezTo>
                      <a:pt x="537" y="1536"/>
                      <a:pt x="476" y="1563"/>
                      <a:pt x="414" y="1574"/>
                    </a:cubicBezTo>
                    <a:cubicBezTo>
                      <a:pt x="399" y="1584"/>
                      <a:pt x="380" y="1588"/>
                      <a:pt x="370" y="1603"/>
                    </a:cubicBezTo>
                    <a:cubicBezTo>
                      <a:pt x="365" y="1610"/>
                      <a:pt x="362" y="1619"/>
                      <a:pt x="355" y="1625"/>
                    </a:cubicBezTo>
                    <a:cubicBezTo>
                      <a:pt x="352" y="1627"/>
                      <a:pt x="314" y="1639"/>
                      <a:pt x="311" y="1640"/>
                    </a:cubicBezTo>
                    <a:cubicBezTo>
                      <a:pt x="271" y="1666"/>
                      <a:pt x="239" y="1681"/>
                      <a:pt x="200" y="1714"/>
                    </a:cubicBezTo>
                    <a:cubicBezTo>
                      <a:pt x="164" y="1744"/>
                      <a:pt x="160" y="1769"/>
                      <a:pt x="111" y="1780"/>
                    </a:cubicBezTo>
                    <a:cubicBezTo>
                      <a:pt x="78" y="1803"/>
                      <a:pt x="76" y="1817"/>
                      <a:pt x="52" y="1780"/>
                    </a:cubicBezTo>
                    <a:cubicBezTo>
                      <a:pt x="63" y="1751"/>
                      <a:pt x="74" y="1739"/>
                      <a:pt x="104" y="1729"/>
                    </a:cubicBezTo>
                    <a:cubicBezTo>
                      <a:pt x="121" y="1704"/>
                      <a:pt x="134" y="1694"/>
                      <a:pt x="163" y="1684"/>
                    </a:cubicBezTo>
                    <a:cubicBezTo>
                      <a:pt x="187" y="1649"/>
                      <a:pt x="224" y="1605"/>
                      <a:pt x="259" y="1581"/>
                    </a:cubicBezTo>
                    <a:cubicBezTo>
                      <a:pt x="270" y="1547"/>
                      <a:pt x="275" y="1534"/>
                      <a:pt x="237" y="1522"/>
                    </a:cubicBezTo>
                    <a:cubicBezTo>
                      <a:pt x="202" y="1534"/>
                      <a:pt x="169" y="1551"/>
                      <a:pt x="133" y="1559"/>
                    </a:cubicBezTo>
                    <a:cubicBezTo>
                      <a:pt x="68" y="1538"/>
                      <a:pt x="166" y="1491"/>
                      <a:pt x="192" y="1485"/>
                    </a:cubicBezTo>
                    <a:cubicBezTo>
                      <a:pt x="160" y="1463"/>
                      <a:pt x="119" y="1453"/>
                      <a:pt x="82" y="1441"/>
                    </a:cubicBezTo>
                    <a:cubicBezTo>
                      <a:pt x="0" y="1385"/>
                      <a:pt x="60" y="1405"/>
                      <a:pt x="156" y="1411"/>
                    </a:cubicBezTo>
                    <a:cubicBezTo>
                      <a:pt x="222" y="1435"/>
                      <a:pt x="287" y="1460"/>
                      <a:pt x="355" y="1478"/>
                    </a:cubicBezTo>
                    <a:cubicBezTo>
                      <a:pt x="416" y="1471"/>
                      <a:pt x="448" y="1484"/>
                      <a:pt x="429" y="1426"/>
                    </a:cubicBezTo>
                    <a:cubicBezTo>
                      <a:pt x="471" y="1413"/>
                      <a:pt x="478" y="1446"/>
                      <a:pt x="517" y="1448"/>
                    </a:cubicBezTo>
                    <a:cubicBezTo>
                      <a:pt x="621" y="1453"/>
                      <a:pt x="724" y="1453"/>
                      <a:pt x="828" y="1456"/>
                    </a:cubicBezTo>
                    <a:cubicBezTo>
                      <a:pt x="881" y="1473"/>
                      <a:pt x="867" y="1484"/>
                      <a:pt x="879" y="1448"/>
                    </a:cubicBezTo>
                    <a:cubicBezTo>
                      <a:pt x="882" y="1441"/>
                      <a:pt x="884" y="1433"/>
                      <a:pt x="887" y="1426"/>
                    </a:cubicBezTo>
                    <a:cubicBezTo>
                      <a:pt x="882" y="1419"/>
                      <a:pt x="879" y="1410"/>
                      <a:pt x="872" y="1404"/>
                    </a:cubicBezTo>
                    <a:cubicBezTo>
                      <a:pt x="859" y="1392"/>
                      <a:pt x="828" y="1374"/>
                      <a:pt x="828" y="1374"/>
                    </a:cubicBezTo>
                    <a:cubicBezTo>
                      <a:pt x="797" y="1329"/>
                      <a:pt x="761" y="1342"/>
                      <a:pt x="702" y="1337"/>
                    </a:cubicBezTo>
                    <a:cubicBezTo>
                      <a:pt x="673" y="1328"/>
                      <a:pt x="663" y="1306"/>
                      <a:pt x="636" y="1293"/>
                    </a:cubicBezTo>
                    <a:cubicBezTo>
                      <a:pt x="614" y="1282"/>
                      <a:pt x="561" y="1280"/>
                      <a:pt x="547" y="1278"/>
                    </a:cubicBezTo>
                    <a:cubicBezTo>
                      <a:pt x="517" y="1273"/>
                      <a:pt x="493" y="1263"/>
                      <a:pt x="466" y="1249"/>
                    </a:cubicBezTo>
                    <a:cubicBezTo>
                      <a:pt x="403" y="1258"/>
                      <a:pt x="392" y="1264"/>
                      <a:pt x="325" y="1256"/>
                    </a:cubicBezTo>
                    <a:cubicBezTo>
                      <a:pt x="308" y="1259"/>
                      <a:pt x="290" y="1257"/>
                      <a:pt x="274" y="1264"/>
                    </a:cubicBezTo>
                    <a:cubicBezTo>
                      <a:pt x="266" y="1268"/>
                      <a:pt x="266" y="1281"/>
                      <a:pt x="259" y="1286"/>
                    </a:cubicBezTo>
                    <a:cubicBezTo>
                      <a:pt x="253" y="1291"/>
                      <a:pt x="244" y="1291"/>
                      <a:pt x="237" y="1293"/>
                    </a:cubicBezTo>
                    <a:cubicBezTo>
                      <a:pt x="185" y="1291"/>
                      <a:pt x="133" y="1295"/>
                      <a:pt x="82" y="1286"/>
                    </a:cubicBezTo>
                    <a:cubicBezTo>
                      <a:pt x="74" y="1285"/>
                      <a:pt x="71" y="1271"/>
                      <a:pt x="74" y="1264"/>
                    </a:cubicBezTo>
                    <a:cubicBezTo>
                      <a:pt x="75" y="1262"/>
                      <a:pt x="118" y="1249"/>
                      <a:pt x="119" y="1249"/>
                    </a:cubicBezTo>
                    <a:cubicBezTo>
                      <a:pt x="158" y="1245"/>
                      <a:pt x="198" y="1244"/>
                      <a:pt x="237" y="1241"/>
                    </a:cubicBezTo>
                    <a:cubicBezTo>
                      <a:pt x="274" y="1232"/>
                      <a:pt x="308" y="1234"/>
                      <a:pt x="340" y="1212"/>
                    </a:cubicBezTo>
                    <a:cubicBezTo>
                      <a:pt x="483" y="1217"/>
                      <a:pt x="550" y="1228"/>
                      <a:pt x="680" y="1219"/>
                    </a:cubicBezTo>
                    <a:cubicBezTo>
                      <a:pt x="646" y="1169"/>
                      <a:pt x="633" y="1180"/>
                      <a:pt x="672" y="1168"/>
                    </a:cubicBezTo>
                    <a:cubicBezTo>
                      <a:pt x="687" y="1173"/>
                      <a:pt x="712" y="1167"/>
                      <a:pt x="717" y="1182"/>
                    </a:cubicBezTo>
                    <a:cubicBezTo>
                      <a:pt x="724" y="1203"/>
                      <a:pt x="729" y="1257"/>
                      <a:pt x="761" y="1264"/>
                    </a:cubicBezTo>
                    <a:cubicBezTo>
                      <a:pt x="788" y="1270"/>
                      <a:pt x="815" y="1269"/>
                      <a:pt x="842" y="1271"/>
                    </a:cubicBezTo>
                    <a:cubicBezTo>
                      <a:pt x="891" y="1287"/>
                      <a:pt x="839" y="1265"/>
                      <a:pt x="879" y="1300"/>
                    </a:cubicBezTo>
                    <a:cubicBezTo>
                      <a:pt x="901" y="1319"/>
                      <a:pt x="948" y="1348"/>
                      <a:pt x="975" y="1360"/>
                    </a:cubicBezTo>
                    <a:cubicBezTo>
                      <a:pt x="1043" y="1389"/>
                      <a:pt x="1116" y="1379"/>
                      <a:pt x="1189" y="1382"/>
                    </a:cubicBezTo>
                    <a:cubicBezTo>
                      <a:pt x="1229" y="1394"/>
                      <a:pt x="1227" y="1425"/>
                      <a:pt x="1241" y="1382"/>
                    </a:cubicBezTo>
                    <a:cubicBezTo>
                      <a:pt x="1238" y="1342"/>
                      <a:pt x="1251" y="1295"/>
                      <a:pt x="1226" y="1264"/>
                    </a:cubicBezTo>
                    <a:cubicBezTo>
                      <a:pt x="1192" y="1222"/>
                      <a:pt x="1133" y="1198"/>
                      <a:pt x="1093" y="1160"/>
                    </a:cubicBezTo>
                    <a:cubicBezTo>
                      <a:pt x="1078" y="1113"/>
                      <a:pt x="1041" y="1094"/>
                      <a:pt x="1005" y="1064"/>
                    </a:cubicBezTo>
                    <a:cubicBezTo>
                      <a:pt x="975" y="1039"/>
                      <a:pt x="963" y="1005"/>
                      <a:pt x="931" y="983"/>
                    </a:cubicBezTo>
                    <a:cubicBezTo>
                      <a:pt x="912" y="955"/>
                      <a:pt x="895" y="946"/>
                      <a:pt x="864" y="931"/>
                    </a:cubicBezTo>
                    <a:cubicBezTo>
                      <a:pt x="835" y="886"/>
                      <a:pt x="842" y="841"/>
                      <a:pt x="850" y="791"/>
                    </a:cubicBezTo>
                    <a:cubicBezTo>
                      <a:pt x="845" y="708"/>
                      <a:pt x="868" y="632"/>
                      <a:pt x="798" y="584"/>
                    </a:cubicBezTo>
                    <a:cubicBezTo>
                      <a:pt x="782" y="560"/>
                      <a:pt x="763" y="546"/>
                      <a:pt x="754" y="518"/>
                    </a:cubicBezTo>
                    <a:cubicBezTo>
                      <a:pt x="785" y="507"/>
                      <a:pt x="767" y="508"/>
                      <a:pt x="798" y="518"/>
                    </a:cubicBezTo>
                    <a:cubicBezTo>
                      <a:pt x="813" y="523"/>
                      <a:pt x="842" y="532"/>
                      <a:pt x="842" y="532"/>
                    </a:cubicBezTo>
                    <a:cubicBezTo>
                      <a:pt x="873" y="553"/>
                      <a:pt x="889" y="587"/>
                      <a:pt x="916" y="614"/>
                    </a:cubicBezTo>
                    <a:cubicBezTo>
                      <a:pt x="931" y="656"/>
                      <a:pt x="894" y="748"/>
                      <a:pt x="953" y="710"/>
                    </a:cubicBezTo>
                    <a:cubicBezTo>
                      <a:pt x="970" y="712"/>
                      <a:pt x="989" y="710"/>
                      <a:pt x="1005" y="717"/>
                    </a:cubicBezTo>
                    <a:cubicBezTo>
                      <a:pt x="1062" y="742"/>
                      <a:pt x="969" y="778"/>
                      <a:pt x="953" y="784"/>
                    </a:cubicBezTo>
                    <a:cubicBezTo>
                      <a:pt x="958" y="845"/>
                      <a:pt x="944" y="878"/>
                      <a:pt x="990" y="909"/>
                    </a:cubicBezTo>
                    <a:cubicBezTo>
                      <a:pt x="1007" y="907"/>
                      <a:pt x="1030" y="915"/>
                      <a:pt x="1042" y="902"/>
                    </a:cubicBezTo>
                    <a:cubicBezTo>
                      <a:pt x="1055" y="887"/>
                      <a:pt x="1042" y="861"/>
                      <a:pt x="1049" y="843"/>
                    </a:cubicBezTo>
                    <a:cubicBezTo>
                      <a:pt x="1052" y="835"/>
                      <a:pt x="1064" y="833"/>
                      <a:pt x="1071" y="828"/>
                    </a:cubicBezTo>
                    <a:cubicBezTo>
                      <a:pt x="1148" y="852"/>
                      <a:pt x="1087" y="826"/>
                      <a:pt x="1101" y="1005"/>
                    </a:cubicBezTo>
                    <a:cubicBezTo>
                      <a:pt x="1105" y="1057"/>
                      <a:pt x="1145" y="1063"/>
                      <a:pt x="1182" y="1086"/>
                    </a:cubicBezTo>
                    <a:cubicBezTo>
                      <a:pt x="1279" y="1055"/>
                      <a:pt x="1238" y="869"/>
                      <a:pt x="1167" y="820"/>
                    </a:cubicBezTo>
                    <a:cubicBezTo>
                      <a:pt x="1152" y="773"/>
                      <a:pt x="1180" y="790"/>
                      <a:pt x="1204" y="806"/>
                    </a:cubicBezTo>
                    <a:cubicBezTo>
                      <a:pt x="1224" y="836"/>
                      <a:pt x="1225" y="855"/>
                      <a:pt x="1263" y="843"/>
                    </a:cubicBezTo>
                    <a:cubicBezTo>
                      <a:pt x="1291" y="814"/>
                      <a:pt x="1298" y="811"/>
                      <a:pt x="1337" y="820"/>
                    </a:cubicBezTo>
                    <a:cubicBezTo>
                      <a:pt x="1285" y="855"/>
                      <a:pt x="1300" y="848"/>
                      <a:pt x="1271" y="894"/>
                    </a:cubicBezTo>
                    <a:cubicBezTo>
                      <a:pt x="1275" y="997"/>
                      <a:pt x="1248" y="1218"/>
                      <a:pt x="1359" y="1293"/>
                    </a:cubicBezTo>
                    <a:cubicBezTo>
                      <a:pt x="1376" y="1341"/>
                      <a:pt x="1353" y="1294"/>
                      <a:pt x="1389" y="1323"/>
                    </a:cubicBezTo>
                    <a:cubicBezTo>
                      <a:pt x="1396" y="1329"/>
                      <a:pt x="1398" y="1339"/>
                      <a:pt x="1404" y="1345"/>
                    </a:cubicBezTo>
                    <a:cubicBezTo>
                      <a:pt x="1410" y="1351"/>
                      <a:pt x="1419" y="1355"/>
                      <a:pt x="1426" y="1360"/>
                    </a:cubicBezTo>
                    <a:cubicBezTo>
                      <a:pt x="1437" y="1393"/>
                      <a:pt x="1475" y="1416"/>
                      <a:pt x="1500" y="1441"/>
                    </a:cubicBezTo>
                    <a:cubicBezTo>
                      <a:pt x="1506" y="1447"/>
                      <a:pt x="1507" y="1458"/>
                      <a:pt x="1514" y="1463"/>
                    </a:cubicBezTo>
                    <a:cubicBezTo>
                      <a:pt x="1529" y="1473"/>
                      <a:pt x="1549" y="1472"/>
                      <a:pt x="1566" y="1478"/>
                    </a:cubicBezTo>
                    <a:cubicBezTo>
                      <a:pt x="1610" y="1522"/>
                      <a:pt x="1650" y="1524"/>
                      <a:pt x="1714" y="1529"/>
                    </a:cubicBezTo>
                    <a:cubicBezTo>
                      <a:pt x="1750" y="1542"/>
                      <a:pt x="1780" y="1559"/>
                      <a:pt x="1817" y="1566"/>
                    </a:cubicBezTo>
                    <a:cubicBezTo>
                      <a:pt x="1832" y="1564"/>
                      <a:pt x="1856" y="1573"/>
                      <a:pt x="1861" y="1559"/>
                    </a:cubicBezTo>
                    <a:cubicBezTo>
                      <a:pt x="1872" y="1531"/>
                      <a:pt x="1858" y="1500"/>
                      <a:pt x="1854" y="1470"/>
                    </a:cubicBezTo>
                    <a:cubicBezTo>
                      <a:pt x="1850" y="1440"/>
                      <a:pt x="1823" y="1409"/>
                      <a:pt x="1810" y="1382"/>
                    </a:cubicBezTo>
                    <a:cubicBezTo>
                      <a:pt x="1779" y="1319"/>
                      <a:pt x="1796" y="1294"/>
                      <a:pt x="1728" y="1249"/>
                    </a:cubicBezTo>
                    <a:cubicBezTo>
                      <a:pt x="1718" y="1234"/>
                      <a:pt x="1701" y="1222"/>
                      <a:pt x="1699" y="1204"/>
                    </a:cubicBezTo>
                    <a:cubicBezTo>
                      <a:pt x="1697" y="1185"/>
                      <a:pt x="1695" y="1117"/>
                      <a:pt x="1677" y="1094"/>
                    </a:cubicBezTo>
                    <a:cubicBezTo>
                      <a:pt x="1664" y="1077"/>
                      <a:pt x="1647" y="1064"/>
                      <a:pt x="1632" y="1049"/>
                    </a:cubicBezTo>
                    <a:cubicBezTo>
                      <a:pt x="1543" y="960"/>
                      <a:pt x="1645" y="1034"/>
                      <a:pt x="1581" y="990"/>
                    </a:cubicBezTo>
                    <a:cubicBezTo>
                      <a:pt x="1559" y="958"/>
                      <a:pt x="1535" y="933"/>
                      <a:pt x="1514" y="902"/>
                    </a:cubicBezTo>
                    <a:cubicBezTo>
                      <a:pt x="1493" y="836"/>
                      <a:pt x="1498" y="873"/>
                      <a:pt x="1507" y="791"/>
                    </a:cubicBezTo>
                    <a:cubicBezTo>
                      <a:pt x="1501" y="732"/>
                      <a:pt x="1508" y="717"/>
                      <a:pt x="1463" y="688"/>
                    </a:cubicBezTo>
                    <a:cubicBezTo>
                      <a:pt x="1438" y="650"/>
                      <a:pt x="1456" y="670"/>
                      <a:pt x="1404" y="636"/>
                    </a:cubicBezTo>
                    <a:cubicBezTo>
                      <a:pt x="1395" y="630"/>
                      <a:pt x="1388" y="622"/>
                      <a:pt x="1381" y="614"/>
                    </a:cubicBezTo>
                    <a:cubicBezTo>
                      <a:pt x="1375" y="607"/>
                      <a:pt x="1359" y="596"/>
                      <a:pt x="1367" y="592"/>
                    </a:cubicBezTo>
                    <a:cubicBezTo>
                      <a:pt x="1382" y="584"/>
                      <a:pt x="1445" y="609"/>
                      <a:pt x="1463" y="614"/>
                    </a:cubicBezTo>
                    <a:cubicBezTo>
                      <a:pt x="1470" y="619"/>
                      <a:pt x="1480" y="621"/>
                      <a:pt x="1485" y="628"/>
                    </a:cubicBezTo>
                    <a:cubicBezTo>
                      <a:pt x="1490" y="634"/>
                      <a:pt x="1486" y="645"/>
                      <a:pt x="1492" y="651"/>
                    </a:cubicBezTo>
                    <a:cubicBezTo>
                      <a:pt x="1516" y="675"/>
                      <a:pt x="1532" y="679"/>
                      <a:pt x="1559" y="688"/>
                    </a:cubicBezTo>
                    <a:cubicBezTo>
                      <a:pt x="1578" y="749"/>
                      <a:pt x="1571" y="717"/>
                      <a:pt x="1581" y="784"/>
                    </a:cubicBezTo>
                    <a:cubicBezTo>
                      <a:pt x="1584" y="783"/>
                      <a:pt x="1646" y="766"/>
                      <a:pt x="1655" y="784"/>
                    </a:cubicBezTo>
                    <a:cubicBezTo>
                      <a:pt x="1660" y="795"/>
                      <a:pt x="1650" y="808"/>
                      <a:pt x="1647" y="820"/>
                    </a:cubicBezTo>
                    <a:cubicBezTo>
                      <a:pt x="1650" y="864"/>
                      <a:pt x="1626" y="964"/>
                      <a:pt x="1684" y="983"/>
                    </a:cubicBezTo>
                    <a:cubicBezTo>
                      <a:pt x="1703" y="1035"/>
                      <a:pt x="1694" y="1045"/>
                      <a:pt x="1743" y="1079"/>
                    </a:cubicBezTo>
                    <a:cubicBezTo>
                      <a:pt x="1753" y="1094"/>
                      <a:pt x="1767" y="1106"/>
                      <a:pt x="1773" y="1123"/>
                    </a:cubicBezTo>
                    <a:cubicBezTo>
                      <a:pt x="1778" y="1138"/>
                      <a:pt x="1783" y="1153"/>
                      <a:pt x="1788" y="1168"/>
                    </a:cubicBezTo>
                    <a:cubicBezTo>
                      <a:pt x="1792" y="1180"/>
                      <a:pt x="1789" y="1193"/>
                      <a:pt x="1795" y="1204"/>
                    </a:cubicBezTo>
                    <a:cubicBezTo>
                      <a:pt x="1799" y="1212"/>
                      <a:pt x="1810" y="1214"/>
                      <a:pt x="1817" y="1219"/>
                    </a:cubicBezTo>
                    <a:cubicBezTo>
                      <a:pt x="1823" y="1173"/>
                      <a:pt x="1831" y="1129"/>
                      <a:pt x="1847" y="1086"/>
                    </a:cubicBezTo>
                    <a:cubicBezTo>
                      <a:pt x="1844" y="993"/>
                      <a:pt x="1846" y="899"/>
                      <a:pt x="1839" y="806"/>
                    </a:cubicBezTo>
                    <a:cubicBezTo>
                      <a:pt x="1838" y="788"/>
                      <a:pt x="1818" y="777"/>
                      <a:pt x="1810" y="761"/>
                    </a:cubicBezTo>
                    <a:cubicBezTo>
                      <a:pt x="1774" y="687"/>
                      <a:pt x="1711" y="629"/>
                      <a:pt x="1684" y="555"/>
                    </a:cubicBezTo>
                    <a:cubicBezTo>
                      <a:pt x="1679" y="460"/>
                      <a:pt x="1704" y="429"/>
                      <a:pt x="1640" y="385"/>
                    </a:cubicBezTo>
                    <a:cubicBezTo>
                      <a:pt x="1631" y="360"/>
                      <a:pt x="1625" y="340"/>
                      <a:pt x="1610" y="318"/>
                    </a:cubicBezTo>
                    <a:cubicBezTo>
                      <a:pt x="1592" y="263"/>
                      <a:pt x="1602" y="220"/>
                      <a:pt x="1551" y="185"/>
                    </a:cubicBezTo>
                    <a:cubicBezTo>
                      <a:pt x="1523" y="144"/>
                      <a:pt x="1477" y="132"/>
                      <a:pt x="1448" y="89"/>
                    </a:cubicBezTo>
                    <a:cubicBezTo>
                      <a:pt x="1438" y="74"/>
                      <a:pt x="1428" y="60"/>
                      <a:pt x="1418" y="45"/>
                    </a:cubicBezTo>
                    <a:cubicBezTo>
                      <a:pt x="1413" y="38"/>
                      <a:pt x="1409" y="30"/>
                      <a:pt x="1404" y="23"/>
                    </a:cubicBezTo>
                    <a:cubicBezTo>
                      <a:pt x="1399" y="16"/>
                      <a:pt x="1380" y="0"/>
                      <a:pt x="1389" y="1"/>
                    </a:cubicBezTo>
                    <a:cubicBezTo>
                      <a:pt x="1411" y="3"/>
                      <a:pt x="1433" y="6"/>
                      <a:pt x="1455" y="8"/>
                    </a:cubicBezTo>
                    <a:cubicBezTo>
                      <a:pt x="1508" y="27"/>
                      <a:pt x="1470" y="68"/>
                      <a:pt x="1500" y="97"/>
                    </a:cubicBezTo>
                    <a:cubicBezTo>
                      <a:pt x="1528" y="124"/>
                      <a:pt x="1581" y="146"/>
                      <a:pt x="1618" y="156"/>
                    </a:cubicBezTo>
                    <a:cubicBezTo>
                      <a:pt x="1677" y="196"/>
                      <a:pt x="1611" y="161"/>
                      <a:pt x="1647" y="60"/>
                    </a:cubicBezTo>
                    <a:cubicBezTo>
                      <a:pt x="1649" y="56"/>
                      <a:pt x="1695" y="73"/>
                      <a:pt x="1699" y="75"/>
                    </a:cubicBezTo>
                    <a:cubicBezTo>
                      <a:pt x="1709" y="107"/>
                      <a:pt x="1714" y="113"/>
                      <a:pt x="1699" y="156"/>
                    </a:cubicBezTo>
                    <a:cubicBezTo>
                      <a:pt x="1693" y="173"/>
                      <a:pt x="1669" y="200"/>
                      <a:pt x="1669" y="200"/>
                    </a:cubicBezTo>
                    <a:cubicBezTo>
                      <a:pt x="1653" y="251"/>
                      <a:pt x="1647" y="249"/>
                      <a:pt x="1662" y="311"/>
                    </a:cubicBezTo>
                    <a:cubicBezTo>
                      <a:pt x="1668" y="336"/>
                      <a:pt x="1721" y="363"/>
                      <a:pt x="1721" y="363"/>
                    </a:cubicBezTo>
                    <a:cubicBezTo>
                      <a:pt x="1730" y="402"/>
                      <a:pt x="1731" y="442"/>
                      <a:pt x="1743" y="481"/>
                    </a:cubicBezTo>
                    <a:cubicBezTo>
                      <a:pt x="1752" y="548"/>
                      <a:pt x="1769" y="606"/>
                      <a:pt x="1839" y="628"/>
                    </a:cubicBezTo>
                    <a:cubicBezTo>
                      <a:pt x="1850" y="644"/>
                      <a:pt x="1867" y="656"/>
                      <a:pt x="1876" y="673"/>
                    </a:cubicBezTo>
                    <a:cubicBezTo>
                      <a:pt x="1881" y="683"/>
                      <a:pt x="1887" y="736"/>
                      <a:pt x="1891" y="747"/>
                    </a:cubicBezTo>
                    <a:cubicBezTo>
                      <a:pt x="1893" y="753"/>
                      <a:pt x="1927" y="797"/>
                      <a:pt x="1928" y="798"/>
                    </a:cubicBezTo>
                    <a:cubicBezTo>
                      <a:pt x="1937" y="827"/>
                      <a:pt x="1941" y="854"/>
                      <a:pt x="1957" y="880"/>
                    </a:cubicBezTo>
                    <a:cubicBezTo>
                      <a:pt x="1960" y="946"/>
                      <a:pt x="1958" y="1013"/>
                      <a:pt x="1965" y="1079"/>
                    </a:cubicBezTo>
                    <a:cubicBezTo>
                      <a:pt x="1967" y="1095"/>
                      <a:pt x="1980" y="1108"/>
                      <a:pt x="1987" y="1123"/>
                    </a:cubicBezTo>
                    <a:cubicBezTo>
                      <a:pt x="1991" y="1131"/>
                      <a:pt x="2002" y="1145"/>
                      <a:pt x="2002" y="1145"/>
                    </a:cubicBezTo>
                    <a:cubicBezTo>
                      <a:pt x="2033" y="1223"/>
                      <a:pt x="2064" y="1300"/>
                      <a:pt x="2094" y="1378"/>
                    </a:cubicBezTo>
                    <a:cubicBezTo>
                      <a:pt x="2113" y="1428"/>
                      <a:pt x="2125" y="1484"/>
                      <a:pt x="2172" y="1515"/>
                    </a:cubicBezTo>
                    <a:cubicBezTo>
                      <a:pt x="2178" y="1534"/>
                      <a:pt x="2183" y="1566"/>
                      <a:pt x="2201" y="1581"/>
                    </a:cubicBezTo>
                    <a:cubicBezTo>
                      <a:pt x="2214" y="1593"/>
                      <a:pt x="2245" y="1611"/>
                      <a:pt x="2245" y="1611"/>
                    </a:cubicBezTo>
                    <a:cubicBezTo>
                      <a:pt x="2297" y="1577"/>
                      <a:pt x="2337" y="1609"/>
                      <a:pt x="2386" y="1625"/>
                    </a:cubicBezTo>
                    <a:cubicBezTo>
                      <a:pt x="2418" y="1650"/>
                      <a:pt x="2435" y="1687"/>
                      <a:pt x="2474" y="1699"/>
                    </a:cubicBezTo>
                    <a:cubicBezTo>
                      <a:pt x="2512" y="1728"/>
                      <a:pt x="2551" y="1754"/>
                      <a:pt x="2585" y="1788"/>
                    </a:cubicBezTo>
                    <a:cubicBezTo>
                      <a:pt x="2597" y="1827"/>
                      <a:pt x="2588" y="1804"/>
                      <a:pt x="2622" y="1854"/>
                    </a:cubicBezTo>
                    <a:cubicBezTo>
                      <a:pt x="2627" y="1861"/>
                      <a:pt x="2637" y="1876"/>
                      <a:pt x="2637" y="1876"/>
                    </a:cubicBezTo>
                    <a:cubicBezTo>
                      <a:pt x="2648" y="1922"/>
                      <a:pt x="2652" y="1903"/>
                      <a:pt x="2688" y="1928"/>
                    </a:cubicBezTo>
                    <a:cubicBezTo>
                      <a:pt x="2709" y="1970"/>
                      <a:pt x="2737" y="2007"/>
                      <a:pt x="2762" y="2046"/>
                    </a:cubicBezTo>
                    <a:cubicBezTo>
                      <a:pt x="2768" y="2055"/>
                      <a:pt x="2770" y="2067"/>
                      <a:pt x="2777" y="2076"/>
                    </a:cubicBezTo>
                    <a:cubicBezTo>
                      <a:pt x="2783" y="2083"/>
                      <a:pt x="2793" y="2085"/>
                      <a:pt x="2799" y="2091"/>
                    </a:cubicBezTo>
                    <a:cubicBezTo>
                      <a:pt x="2808" y="2100"/>
                      <a:pt x="2814" y="2110"/>
                      <a:pt x="2821" y="2120"/>
                    </a:cubicBezTo>
                    <a:cubicBezTo>
                      <a:pt x="2853" y="2165"/>
                      <a:pt x="2878" y="2214"/>
                      <a:pt x="2917" y="2253"/>
                    </a:cubicBezTo>
                    <a:cubicBezTo>
                      <a:pt x="2926" y="2277"/>
                      <a:pt x="2939" y="2295"/>
                      <a:pt x="2947" y="2320"/>
                    </a:cubicBezTo>
                    <a:cubicBezTo>
                      <a:pt x="2949" y="2413"/>
                      <a:pt x="2950" y="2507"/>
                      <a:pt x="2954" y="2600"/>
                    </a:cubicBezTo>
                    <a:cubicBezTo>
                      <a:pt x="2955" y="2630"/>
                      <a:pt x="2963" y="2675"/>
                      <a:pt x="2976" y="2704"/>
                    </a:cubicBezTo>
                    <a:cubicBezTo>
                      <a:pt x="2985" y="2724"/>
                      <a:pt x="3006" y="2763"/>
                      <a:pt x="3006" y="2763"/>
                    </a:cubicBezTo>
                    <a:cubicBezTo>
                      <a:pt x="3011" y="2801"/>
                      <a:pt x="3020" y="2830"/>
                      <a:pt x="3028" y="2866"/>
                    </a:cubicBezTo>
                    <a:cubicBezTo>
                      <a:pt x="3031" y="3048"/>
                      <a:pt x="3031" y="3230"/>
                      <a:pt x="3036" y="3412"/>
                    </a:cubicBezTo>
                    <a:cubicBezTo>
                      <a:pt x="3037" y="3437"/>
                      <a:pt x="3059" y="3512"/>
                      <a:pt x="3072" y="3531"/>
                    </a:cubicBezTo>
                    <a:cubicBezTo>
                      <a:pt x="3082" y="3546"/>
                      <a:pt x="3102" y="3575"/>
                      <a:pt x="3102" y="3575"/>
                    </a:cubicBezTo>
                    <a:cubicBezTo>
                      <a:pt x="3116" y="3620"/>
                      <a:pt x="3127" y="3676"/>
                      <a:pt x="3154" y="3715"/>
                    </a:cubicBezTo>
                    <a:cubicBezTo>
                      <a:pt x="3164" y="3746"/>
                      <a:pt x="3180" y="3773"/>
                      <a:pt x="3191" y="3804"/>
                    </a:cubicBezTo>
                    <a:cubicBezTo>
                      <a:pt x="2950" y="3902"/>
                      <a:pt x="2220" y="4043"/>
                      <a:pt x="2393" y="3789"/>
                    </a:cubicBezTo>
                    <a:cubicBezTo>
                      <a:pt x="2384" y="3762"/>
                      <a:pt x="2386" y="3759"/>
                      <a:pt x="2386" y="378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70" name="Freeform 750">
                <a:extLst>
                  <a:ext uri="{FF2B5EF4-FFF2-40B4-BE49-F238E27FC236}">
                    <a16:creationId xmlns:a16="http://schemas.microsoft.com/office/drawing/2014/main" id="{A8F16B97-C967-40D2-9A25-57D91D503703}"/>
                  </a:ext>
                </a:extLst>
              </p:cNvPr>
              <p:cNvSpPr>
                <a:spLocks/>
              </p:cNvSpPr>
              <p:nvPr/>
            </p:nvSpPr>
            <p:spPr bwMode="auto">
              <a:xfrm rot="-572316">
                <a:off x="3013" y="1950"/>
                <a:ext cx="443" cy="470"/>
              </a:xfrm>
              <a:custGeom>
                <a:avLst/>
                <a:gdLst>
                  <a:gd name="T0" fmla="*/ 443 w 443"/>
                  <a:gd name="T1" fmla="*/ 0 h 470"/>
                  <a:gd name="T2" fmla="*/ 376 w 443"/>
                  <a:gd name="T3" fmla="*/ 110 h 470"/>
                  <a:gd name="T4" fmla="*/ 354 w 443"/>
                  <a:gd name="T5" fmla="*/ 184 h 470"/>
                  <a:gd name="T6" fmla="*/ 361 w 443"/>
                  <a:gd name="T7" fmla="*/ 420 h 470"/>
                  <a:gd name="T8" fmla="*/ 376 w 443"/>
                  <a:gd name="T9" fmla="*/ 465 h 470"/>
                  <a:gd name="T10" fmla="*/ 310 w 443"/>
                  <a:gd name="T11" fmla="*/ 443 h 470"/>
                  <a:gd name="T12" fmla="*/ 243 w 443"/>
                  <a:gd name="T13" fmla="*/ 398 h 470"/>
                  <a:gd name="T14" fmla="*/ 199 w 443"/>
                  <a:gd name="T15" fmla="*/ 369 h 470"/>
                  <a:gd name="T16" fmla="*/ 118 w 443"/>
                  <a:gd name="T17" fmla="*/ 317 h 470"/>
                  <a:gd name="T18" fmla="*/ 0 w 443"/>
                  <a:gd name="T19" fmla="*/ 228 h 470"/>
                  <a:gd name="T20" fmla="*/ 51 w 443"/>
                  <a:gd name="T21" fmla="*/ 177 h 470"/>
                  <a:gd name="T22" fmla="*/ 199 w 443"/>
                  <a:gd name="T23" fmla="*/ 96 h 470"/>
                  <a:gd name="T24" fmla="*/ 273 w 443"/>
                  <a:gd name="T25" fmla="*/ 44 h 470"/>
                  <a:gd name="T26" fmla="*/ 443 w 443"/>
                  <a:gd name="T27" fmla="*/ 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3" h="470">
                    <a:moveTo>
                      <a:pt x="443" y="0"/>
                    </a:moveTo>
                    <a:cubicBezTo>
                      <a:pt x="423" y="38"/>
                      <a:pt x="402" y="76"/>
                      <a:pt x="376" y="110"/>
                    </a:cubicBezTo>
                    <a:cubicBezTo>
                      <a:pt x="370" y="136"/>
                      <a:pt x="362" y="159"/>
                      <a:pt x="354" y="184"/>
                    </a:cubicBezTo>
                    <a:cubicBezTo>
                      <a:pt x="356" y="263"/>
                      <a:pt x="355" y="342"/>
                      <a:pt x="361" y="420"/>
                    </a:cubicBezTo>
                    <a:cubicBezTo>
                      <a:pt x="362" y="436"/>
                      <a:pt x="391" y="470"/>
                      <a:pt x="376" y="465"/>
                    </a:cubicBezTo>
                    <a:cubicBezTo>
                      <a:pt x="354" y="457"/>
                      <a:pt x="310" y="443"/>
                      <a:pt x="310" y="443"/>
                    </a:cubicBezTo>
                    <a:cubicBezTo>
                      <a:pt x="288" y="420"/>
                      <a:pt x="273" y="409"/>
                      <a:pt x="243" y="398"/>
                    </a:cubicBezTo>
                    <a:cubicBezTo>
                      <a:pt x="192" y="347"/>
                      <a:pt x="248" y="396"/>
                      <a:pt x="199" y="369"/>
                    </a:cubicBezTo>
                    <a:cubicBezTo>
                      <a:pt x="165" y="350"/>
                      <a:pt x="157" y="326"/>
                      <a:pt x="118" y="317"/>
                    </a:cubicBezTo>
                    <a:cubicBezTo>
                      <a:pt x="83" y="282"/>
                      <a:pt x="41" y="256"/>
                      <a:pt x="0" y="228"/>
                    </a:cubicBezTo>
                    <a:cubicBezTo>
                      <a:pt x="17" y="211"/>
                      <a:pt x="30" y="188"/>
                      <a:pt x="51" y="177"/>
                    </a:cubicBezTo>
                    <a:cubicBezTo>
                      <a:pt x="98" y="153"/>
                      <a:pt x="149" y="112"/>
                      <a:pt x="199" y="96"/>
                    </a:cubicBezTo>
                    <a:cubicBezTo>
                      <a:pt x="224" y="79"/>
                      <a:pt x="244" y="52"/>
                      <a:pt x="273" y="44"/>
                    </a:cubicBezTo>
                    <a:cubicBezTo>
                      <a:pt x="329" y="28"/>
                      <a:pt x="386" y="15"/>
                      <a:pt x="44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71" name="Freeform 751">
                <a:extLst>
                  <a:ext uri="{FF2B5EF4-FFF2-40B4-BE49-F238E27FC236}">
                    <a16:creationId xmlns:a16="http://schemas.microsoft.com/office/drawing/2014/main" id="{544EAD61-3E63-40BE-9F0B-DEA0E6D95B5E}"/>
                  </a:ext>
                </a:extLst>
              </p:cNvPr>
              <p:cNvSpPr>
                <a:spLocks/>
              </p:cNvSpPr>
              <p:nvPr/>
            </p:nvSpPr>
            <p:spPr bwMode="auto">
              <a:xfrm rot="13890991">
                <a:off x="1038" y="1554"/>
                <a:ext cx="221" cy="474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72" name="Freeform 752">
                <a:extLst>
                  <a:ext uri="{FF2B5EF4-FFF2-40B4-BE49-F238E27FC236}">
                    <a16:creationId xmlns:a16="http://schemas.microsoft.com/office/drawing/2014/main" id="{BFAEF160-8880-4046-8F28-09EA10E83C69}"/>
                  </a:ext>
                </a:extLst>
              </p:cNvPr>
              <p:cNvSpPr>
                <a:spLocks/>
              </p:cNvSpPr>
              <p:nvPr/>
            </p:nvSpPr>
            <p:spPr bwMode="auto">
              <a:xfrm rot="20509567" flipH="1">
                <a:off x="2879" y="1728"/>
                <a:ext cx="183" cy="202"/>
              </a:xfrm>
              <a:custGeom>
                <a:avLst/>
                <a:gdLst>
                  <a:gd name="T0" fmla="*/ 202 w 543"/>
                  <a:gd name="T1" fmla="*/ 1144 h 1160"/>
                  <a:gd name="T2" fmla="*/ 224 w 543"/>
                  <a:gd name="T3" fmla="*/ 1100 h 1160"/>
                  <a:gd name="T4" fmla="*/ 217 w 543"/>
                  <a:gd name="T5" fmla="*/ 723 h 1160"/>
                  <a:gd name="T6" fmla="*/ 172 w 543"/>
                  <a:gd name="T7" fmla="*/ 627 h 1160"/>
                  <a:gd name="T8" fmla="*/ 91 w 543"/>
                  <a:gd name="T9" fmla="*/ 524 h 1160"/>
                  <a:gd name="T10" fmla="*/ 32 w 543"/>
                  <a:gd name="T11" fmla="*/ 428 h 1160"/>
                  <a:gd name="T12" fmla="*/ 2 w 543"/>
                  <a:gd name="T13" fmla="*/ 339 h 1160"/>
                  <a:gd name="T14" fmla="*/ 10 w 543"/>
                  <a:gd name="T15" fmla="*/ 273 h 1160"/>
                  <a:gd name="T16" fmla="*/ 32 w 543"/>
                  <a:gd name="T17" fmla="*/ 280 h 1160"/>
                  <a:gd name="T18" fmla="*/ 39 w 543"/>
                  <a:gd name="T19" fmla="*/ 302 h 1160"/>
                  <a:gd name="T20" fmla="*/ 76 w 543"/>
                  <a:gd name="T21" fmla="*/ 354 h 1160"/>
                  <a:gd name="T22" fmla="*/ 113 w 543"/>
                  <a:gd name="T23" fmla="*/ 420 h 1160"/>
                  <a:gd name="T24" fmla="*/ 224 w 543"/>
                  <a:gd name="T25" fmla="*/ 531 h 1160"/>
                  <a:gd name="T26" fmla="*/ 268 w 543"/>
                  <a:gd name="T27" fmla="*/ 391 h 1160"/>
                  <a:gd name="T28" fmla="*/ 290 w 543"/>
                  <a:gd name="T29" fmla="*/ 546 h 1160"/>
                  <a:gd name="T30" fmla="*/ 364 w 543"/>
                  <a:gd name="T31" fmla="*/ 487 h 1160"/>
                  <a:gd name="T32" fmla="*/ 394 w 543"/>
                  <a:gd name="T33" fmla="*/ 443 h 1160"/>
                  <a:gd name="T34" fmla="*/ 350 w 543"/>
                  <a:gd name="T35" fmla="*/ 251 h 1160"/>
                  <a:gd name="T36" fmla="*/ 327 w 543"/>
                  <a:gd name="T37" fmla="*/ 147 h 1160"/>
                  <a:gd name="T38" fmla="*/ 313 w 543"/>
                  <a:gd name="T39" fmla="*/ 125 h 1160"/>
                  <a:gd name="T40" fmla="*/ 305 w 543"/>
                  <a:gd name="T41" fmla="*/ 103 h 1160"/>
                  <a:gd name="T42" fmla="*/ 357 w 543"/>
                  <a:gd name="T43" fmla="*/ 22 h 1160"/>
                  <a:gd name="T44" fmla="*/ 372 w 543"/>
                  <a:gd name="T45" fmla="*/ 147 h 1160"/>
                  <a:gd name="T46" fmla="*/ 409 w 543"/>
                  <a:gd name="T47" fmla="*/ 140 h 1160"/>
                  <a:gd name="T48" fmla="*/ 423 w 543"/>
                  <a:gd name="T49" fmla="*/ 118 h 1160"/>
                  <a:gd name="T50" fmla="*/ 446 w 543"/>
                  <a:gd name="T51" fmla="*/ 96 h 1160"/>
                  <a:gd name="T52" fmla="*/ 475 w 543"/>
                  <a:gd name="T53" fmla="*/ 44 h 1160"/>
                  <a:gd name="T54" fmla="*/ 542 w 543"/>
                  <a:gd name="T55" fmla="*/ 81 h 1160"/>
                  <a:gd name="T56" fmla="*/ 534 w 543"/>
                  <a:gd name="T57" fmla="*/ 125 h 1160"/>
                  <a:gd name="T58" fmla="*/ 490 w 543"/>
                  <a:gd name="T59" fmla="*/ 155 h 1160"/>
                  <a:gd name="T60" fmla="*/ 438 w 543"/>
                  <a:gd name="T61" fmla="*/ 236 h 1160"/>
                  <a:gd name="T62" fmla="*/ 446 w 543"/>
                  <a:gd name="T63" fmla="*/ 561 h 1160"/>
                  <a:gd name="T64" fmla="*/ 423 w 543"/>
                  <a:gd name="T65" fmla="*/ 583 h 1160"/>
                  <a:gd name="T66" fmla="*/ 342 w 543"/>
                  <a:gd name="T67" fmla="*/ 716 h 1160"/>
                  <a:gd name="T68" fmla="*/ 350 w 543"/>
                  <a:gd name="T69" fmla="*/ 797 h 1160"/>
                  <a:gd name="T70" fmla="*/ 394 w 543"/>
                  <a:gd name="T71" fmla="*/ 753 h 1160"/>
                  <a:gd name="T72" fmla="*/ 423 w 543"/>
                  <a:gd name="T73" fmla="*/ 760 h 1160"/>
                  <a:gd name="T74" fmla="*/ 416 w 543"/>
                  <a:gd name="T75" fmla="*/ 782 h 1160"/>
                  <a:gd name="T76" fmla="*/ 335 w 543"/>
                  <a:gd name="T77" fmla="*/ 915 h 1160"/>
                  <a:gd name="T78" fmla="*/ 202 w 543"/>
                  <a:gd name="T79" fmla="*/ 114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3" h="1160">
                    <a:moveTo>
                      <a:pt x="202" y="1144"/>
                    </a:moveTo>
                    <a:cubicBezTo>
                      <a:pt x="210" y="1132"/>
                      <a:pt x="224" y="1116"/>
                      <a:pt x="224" y="1100"/>
                    </a:cubicBezTo>
                    <a:cubicBezTo>
                      <a:pt x="224" y="974"/>
                      <a:pt x="222" y="849"/>
                      <a:pt x="217" y="723"/>
                    </a:cubicBezTo>
                    <a:cubicBezTo>
                      <a:pt x="216" y="689"/>
                      <a:pt x="189" y="652"/>
                      <a:pt x="172" y="627"/>
                    </a:cubicBezTo>
                    <a:cubicBezTo>
                      <a:pt x="146" y="588"/>
                      <a:pt x="118" y="559"/>
                      <a:pt x="91" y="524"/>
                    </a:cubicBezTo>
                    <a:cubicBezTo>
                      <a:pt x="67" y="493"/>
                      <a:pt x="54" y="460"/>
                      <a:pt x="32" y="428"/>
                    </a:cubicBezTo>
                    <a:cubicBezTo>
                      <a:pt x="23" y="398"/>
                      <a:pt x="13" y="368"/>
                      <a:pt x="2" y="339"/>
                    </a:cubicBezTo>
                    <a:cubicBezTo>
                      <a:pt x="5" y="317"/>
                      <a:pt x="0" y="293"/>
                      <a:pt x="10" y="273"/>
                    </a:cubicBezTo>
                    <a:cubicBezTo>
                      <a:pt x="13" y="266"/>
                      <a:pt x="27" y="275"/>
                      <a:pt x="32" y="280"/>
                    </a:cubicBezTo>
                    <a:cubicBezTo>
                      <a:pt x="37" y="285"/>
                      <a:pt x="35" y="295"/>
                      <a:pt x="39" y="302"/>
                    </a:cubicBezTo>
                    <a:cubicBezTo>
                      <a:pt x="50" y="320"/>
                      <a:pt x="76" y="354"/>
                      <a:pt x="76" y="354"/>
                    </a:cubicBezTo>
                    <a:cubicBezTo>
                      <a:pt x="87" y="384"/>
                      <a:pt x="90" y="397"/>
                      <a:pt x="113" y="420"/>
                    </a:cubicBezTo>
                    <a:cubicBezTo>
                      <a:pt x="129" y="467"/>
                      <a:pt x="176" y="516"/>
                      <a:pt x="224" y="531"/>
                    </a:cubicBezTo>
                    <a:cubicBezTo>
                      <a:pt x="243" y="472"/>
                      <a:pt x="187" y="371"/>
                      <a:pt x="268" y="391"/>
                    </a:cubicBezTo>
                    <a:cubicBezTo>
                      <a:pt x="286" y="440"/>
                      <a:pt x="282" y="494"/>
                      <a:pt x="290" y="546"/>
                    </a:cubicBezTo>
                    <a:cubicBezTo>
                      <a:pt x="339" y="537"/>
                      <a:pt x="340" y="527"/>
                      <a:pt x="364" y="487"/>
                    </a:cubicBezTo>
                    <a:cubicBezTo>
                      <a:pt x="373" y="472"/>
                      <a:pt x="394" y="443"/>
                      <a:pt x="394" y="443"/>
                    </a:cubicBezTo>
                    <a:cubicBezTo>
                      <a:pt x="388" y="371"/>
                      <a:pt x="388" y="311"/>
                      <a:pt x="350" y="251"/>
                    </a:cubicBezTo>
                    <a:cubicBezTo>
                      <a:pt x="341" y="217"/>
                      <a:pt x="339" y="179"/>
                      <a:pt x="327" y="147"/>
                    </a:cubicBezTo>
                    <a:cubicBezTo>
                      <a:pt x="324" y="139"/>
                      <a:pt x="317" y="133"/>
                      <a:pt x="313" y="125"/>
                    </a:cubicBezTo>
                    <a:cubicBezTo>
                      <a:pt x="310" y="118"/>
                      <a:pt x="308" y="110"/>
                      <a:pt x="305" y="103"/>
                    </a:cubicBezTo>
                    <a:cubicBezTo>
                      <a:pt x="311" y="43"/>
                      <a:pt x="296" y="0"/>
                      <a:pt x="357" y="22"/>
                    </a:cubicBezTo>
                    <a:cubicBezTo>
                      <a:pt x="367" y="63"/>
                      <a:pt x="353" y="110"/>
                      <a:pt x="372" y="147"/>
                    </a:cubicBezTo>
                    <a:cubicBezTo>
                      <a:pt x="378" y="158"/>
                      <a:pt x="397" y="142"/>
                      <a:pt x="409" y="140"/>
                    </a:cubicBezTo>
                    <a:cubicBezTo>
                      <a:pt x="414" y="133"/>
                      <a:pt x="417" y="125"/>
                      <a:pt x="423" y="118"/>
                    </a:cubicBezTo>
                    <a:cubicBezTo>
                      <a:pt x="430" y="110"/>
                      <a:pt x="440" y="105"/>
                      <a:pt x="446" y="96"/>
                    </a:cubicBezTo>
                    <a:cubicBezTo>
                      <a:pt x="458" y="80"/>
                      <a:pt x="464" y="60"/>
                      <a:pt x="475" y="44"/>
                    </a:cubicBezTo>
                    <a:cubicBezTo>
                      <a:pt x="511" y="51"/>
                      <a:pt x="529" y="46"/>
                      <a:pt x="542" y="81"/>
                    </a:cubicBezTo>
                    <a:cubicBezTo>
                      <a:pt x="539" y="96"/>
                      <a:pt x="543" y="113"/>
                      <a:pt x="534" y="125"/>
                    </a:cubicBezTo>
                    <a:cubicBezTo>
                      <a:pt x="524" y="140"/>
                      <a:pt x="490" y="155"/>
                      <a:pt x="490" y="155"/>
                    </a:cubicBezTo>
                    <a:cubicBezTo>
                      <a:pt x="477" y="190"/>
                      <a:pt x="453" y="194"/>
                      <a:pt x="438" y="236"/>
                    </a:cubicBezTo>
                    <a:cubicBezTo>
                      <a:pt x="447" y="340"/>
                      <a:pt x="469" y="458"/>
                      <a:pt x="446" y="561"/>
                    </a:cubicBezTo>
                    <a:cubicBezTo>
                      <a:pt x="444" y="571"/>
                      <a:pt x="430" y="575"/>
                      <a:pt x="423" y="583"/>
                    </a:cubicBezTo>
                    <a:cubicBezTo>
                      <a:pt x="393" y="621"/>
                      <a:pt x="359" y="670"/>
                      <a:pt x="342" y="716"/>
                    </a:cubicBezTo>
                    <a:cubicBezTo>
                      <a:pt x="345" y="743"/>
                      <a:pt x="328" y="781"/>
                      <a:pt x="350" y="797"/>
                    </a:cubicBezTo>
                    <a:cubicBezTo>
                      <a:pt x="367" y="809"/>
                      <a:pt x="394" y="753"/>
                      <a:pt x="394" y="753"/>
                    </a:cubicBezTo>
                    <a:cubicBezTo>
                      <a:pt x="404" y="755"/>
                      <a:pt x="417" y="752"/>
                      <a:pt x="423" y="760"/>
                    </a:cubicBezTo>
                    <a:cubicBezTo>
                      <a:pt x="428" y="766"/>
                      <a:pt x="420" y="775"/>
                      <a:pt x="416" y="782"/>
                    </a:cubicBezTo>
                    <a:cubicBezTo>
                      <a:pt x="387" y="834"/>
                      <a:pt x="354" y="856"/>
                      <a:pt x="335" y="915"/>
                    </a:cubicBezTo>
                    <a:cubicBezTo>
                      <a:pt x="343" y="1160"/>
                      <a:pt x="406" y="1156"/>
                      <a:pt x="202" y="114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2673" name="Group 753">
            <a:extLst>
              <a:ext uri="{FF2B5EF4-FFF2-40B4-BE49-F238E27FC236}">
                <a16:creationId xmlns:a16="http://schemas.microsoft.com/office/drawing/2014/main" id="{0D3FC991-684B-45BF-89C6-6FE9E336D46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901238" y="1700213"/>
            <a:ext cx="3573462" cy="6437312"/>
            <a:chOff x="3360" y="576"/>
            <a:chExt cx="1736" cy="3264"/>
          </a:xfrm>
        </p:grpSpPr>
        <p:sp>
          <p:nvSpPr>
            <p:cNvPr id="82674" name="Freeform 754">
              <a:extLst>
                <a:ext uri="{FF2B5EF4-FFF2-40B4-BE49-F238E27FC236}">
                  <a16:creationId xmlns:a16="http://schemas.microsoft.com/office/drawing/2014/main" id="{1EA5D57E-C4F7-4C50-95D6-D7C0D3DE1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816"/>
              <a:ext cx="1736" cy="3024"/>
            </a:xfrm>
            <a:custGeom>
              <a:avLst/>
              <a:gdLst>
                <a:gd name="T0" fmla="*/ 1278 w 2221"/>
                <a:gd name="T1" fmla="*/ 3539 h 3869"/>
                <a:gd name="T2" fmla="*/ 1093 w 2221"/>
                <a:gd name="T3" fmla="*/ 2970 h 3869"/>
                <a:gd name="T4" fmla="*/ 879 w 2221"/>
                <a:gd name="T5" fmla="*/ 2601 h 3869"/>
                <a:gd name="T6" fmla="*/ 517 w 2221"/>
                <a:gd name="T7" fmla="*/ 2291 h 3869"/>
                <a:gd name="T8" fmla="*/ 111 w 2221"/>
                <a:gd name="T9" fmla="*/ 2276 h 3869"/>
                <a:gd name="T10" fmla="*/ 23 w 2221"/>
                <a:gd name="T11" fmla="*/ 2091 h 3869"/>
                <a:gd name="T12" fmla="*/ 215 w 2221"/>
                <a:gd name="T13" fmla="*/ 2062 h 3869"/>
                <a:gd name="T14" fmla="*/ 451 w 2221"/>
                <a:gd name="T15" fmla="*/ 2106 h 3869"/>
                <a:gd name="T16" fmla="*/ 613 w 2221"/>
                <a:gd name="T17" fmla="*/ 2291 h 3869"/>
                <a:gd name="T18" fmla="*/ 879 w 2221"/>
                <a:gd name="T19" fmla="*/ 2512 h 3869"/>
                <a:gd name="T20" fmla="*/ 1019 w 2221"/>
                <a:gd name="T21" fmla="*/ 2409 h 3869"/>
                <a:gd name="T22" fmla="*/ 1256 w 2221"/>
                <a:gd name="T23" fmla="*/ 2054 h 3869"/>
                <a:gd name="T24" fmla="*/ 1123 w 2221"/>
                <a:gd name="T25" fmla="*/ 1619 h 3869"/>
                <a:gd name="T26" fmla="*/ 842 w 2221"/>
                <a:gd name="T27" fmla="*/ 1434 h 3869"/>
                <a:gd name="T28" fmla="*/ 510 w 2221"/>
                <a:gd name="T29" fmla="*/ 1552 h 3869"/>
                <a:gd name="T30" fmla="*/ 355 w 2221"/>
                <a:gd name="T31" fmla="*/ 1190 h 3869"/>
                <a:gd name="T32" fmla="*/ 89 w 2221"/>
                <a:gd name="T33" fmla="*/ 1006 h 3869"/>
                <a:gd name="T34" fmla="*/ 377 w 2221"/>
                <a:gd name="T35" fmla="*/ 1124 h 3869"/>
                <a:gd name="T36" fmla="*/ 466 w 2221"/>
                <a:gd name="T37" fmla="*/ 1124 h 3869"/>
                <a:gd name="T38" fmla="*/ 576 w 2221"/>
                <a:gd name="T39" fmla="*/ 1124 h 3869"/>
                <a:gd name="T40" fmla="*/ 599 w 2221"/>
                <a:gd name="T41" fmla="*/ 829 h 3869"/>
                <a:gd name="T42" fmla="*/ 658 w 2221"/>
                <a:gd name="T43" fmla="*/ 865 h 3869"/>
                <a:gd name="T44" fmla="*/ 695 w 2221"/>
                <a:gd name="T45" fmla="*/ 888 h 3869"/>
                <a:gd name="T46" fmla="*/ 842 w 2221"/>
                <a:gd name="T47" fmla="*/ 1338 h 3869"/>
                <a:gd name="T48" fmla="*/ 909 w 2221"/>
                <a:gd name="T49" fmla="*/ 1153 h 3869"/>
                <a:gd name="T50" fmla="*/ 1005 w 2221"/>
                <a:gd name="T51" fmla="*/ 1087 h 3869"/>
                <a:gd name="T52" fmla="*/ 1005 w 2221"/>
                <a:gd name="T53" fmla="*/ 1360 h 3869"/>
                <a:gd name="T54" fmla="*/ 1034 w 2221"/>
                <a:gd name="T55" fmla="*/ 1434 h 3869"/>
                <a:gd name="T56" fmla="*/ 1344 w 2221"/>
                <a:gd name="T57" fmla="*/ 1264 h 3869"/>
                <a:gd name="T58" fmla="*/ 1197 w 2221"/>
                <a:gd name="T59" fmla="*/ 1050 h 3869"/>
                <a:gd name="T60" fmla="*/ 1448 w 2221"/>
                <a:gd name="T61" fmla="*/ 1072 h 3869"/>
                <a:gd name="T62" fmla="*/ 1226 w 2221"/>
                <a:gd name="T63" fmla="*/ 851 h 3869"/>
                <a:gd name="T64" fmla="*/ 820 w 2221"/>
                <a:gd name="T65" fmla="*/ 481 h 3869"/>
                <a:gd name="T66" fmla="*/ 746 w 2221"/>
                <a:gd name="T67" fmla="*/ 422 h 3869"/>
                <a:gd name="T68" fmla="*/ 820 w 2221"/>
                <a:gd name="T69" fmla="*/ 400 h 3869"/>
                <a:gd name="T70" fmla="*/ 872 w 2221"/>
                <a:gd name="T71" fmla="*/ 193 h 3869"/>
                <a:gd name="T72" fmla="*/ 1049 w 2221"/>
                <a:gd name="T73" fmla="*/ 275 h 3869"/>
                <a:gd name="T74" fmla="*/ 1101 w 2221"/>
                <a:gd name="T75" fmla="*/ 341 h 3869"/>
                <a:gd name="T76" fmla="*/ 1189 w 2221"/>
                <a:gd name="T77" fmla="*/ 614 h 3869"/>
                <a:gd name="T78" fmla="*/ 1285 w 2221"/>
                <a:gd name="T79" fmla="*/ 526 h 3869"/>
                <a:gd name="T80" fmla="*/ 1093 w 2221"/>
                <a:gd name="T81" fmla="*/ 97 h 3869"/>
                <a:gd name="T82" fmla="*/ 1337 w 2221"/>
                <a:gd name="T83" fmla="*/ 496 h 3869"/>
                <a:gd name="T84" fmla="*/ 1463 w 2221"/>
                <a:gd name="T85" fmla="*/ 312 h 3869"/>
                <a:gd name="T86" fmla="*/ 1522 w 2221"/>
                <a:gd name="T87" fmla="*/ 1 h 3869"/>
                <a:gd name="T88" fmla="*/ 1595 w 2221"/>
                <a:gd name="T89" fmla="*/ 201 h 3869"/>
                <a:gd name="T90" fmla="*/ 1559 w 2221"/>
                <a:gd name="T91" fmla="*/ 415 h 3869"/>
                <a:gd name="T92" fmla="*/ 1906 w 2221"/>
                <a:gd name="T93" fmla="*/ 193 h 3869"/>
                <a:gd name="T94" fmla="*/ 2024 w 2221"/>
                <a:gd name="T95" fmla="*/ 120 h 3869"/>
                <a:gd name="T96" fmla="*/ 1994 w 2221"/>
                <a:gd name="T97" fmla="*/ 282 h 3869"/>
                <a:gd name="T98" fmla="*/ 2208 w 2221"/>
                <a:gd name="T99" fmla="*/ 629 h 3869"/>
                <a:gd name="T100" fmla="*/ 1994 w 2221"/>
                <a:gd name="T101" fmla="*/ 555 h 3869"/>
                <a:gd name="T102" fmla="*/ 1699 w 2221"/>
                <a:gd name="T103" fmla="*/ 445 h 3869"/>
                <a:gd name="T104" fmla="*/ 1492 w 2221"/>
                <a:gd name="T105" fmla="*/ 585 h 3869"/>
                <a:gd name="T106" fmla="*/ 1492 w 2221"/>
                <a:gd name="T107" fmla="*/ 784 h 3869"/>
                <a:gd name="T108" fmla="*/ 1647 w 2221"/>
                <a:gd name="T109" fmla="*/ 1094 h 3869"/>
                <a:gd name="T110" fmla="*/ 1529 w 2221"/>
                <a:gd name="T111" fmla="*/ 1582 h 3869"/>
                <a:gd name="T112" fmla="*/ 1566 w 2221"/>
                <a:gd name="T113" fmla="*/ 1995 h 3869"/>
                <a:gd name="T114" fmla="*/ 1470 w 2221"/>
                <a:gd name="T115" fmla="*/ 2202 h 3869"/>
                <a:gd name="T116" fmla="*/ 1418 w 2221"/>
                <a:gd name="T117" fmla="*/ 2534 h 3869"/>
                <a:gd name="T118" fmla="*/ 1714 w 2221"/>
                <a:gd name="T119" fmla="*/ 3517 h 3869"/>
                <a:gd name="T120" fmla="*/ 1928 w 2221"/>
                <a:gd name="T121" fmla="*/ 3745 h 3869"/>
                <a:gd name="T122" fmla="*/ 1101 w 2221"/>
                <a:gd name="T123" fmla="*/ 3790 h 3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1" h="3869">
                  <a:moveTo>
                    <a:pt x="1189" y="3716"/>
                  </a:moveTo>
                  <a:cubicBezTo>
                    <a:pt x="1216" y="3714"/>
                    <a:pt x="1245" y="3717"/>
                    <a:pt x="1271" y="3709"/>
                  </a:cubicBezTo>
                  <a:cubicBezTo>
                    <a:pt x="1280" y="3706"/>
                    <a:pt x="1285" y="3695"/>
                    <a:pt x="1285" y="3686"/>
                  </a:cubicBezTo>
                  <a:cubicBezTo>
                    <a:pt x="1287" y="3637"/>
                    <a:pt x="1284" y="3588"/>
                    <a:pt x="1278" y="3539"/>
                  </a:cubicBezTo>
                  <a:cubicBezTo>
                    <a:pt x="1274" y="3502"/>
                    <a:pt x="1247" y="3437"/>
                    <a:pt x="1226" y="3406"/>
                  </a:cubicBezTo>
                  <a:cubicBezTo>
                    <a:pt x="1211" y="3328"/>
                    <a:pt x="1224" y="3186"/>
                    <a:pt x="1182" y="3110"/>
                  </a:cubicBezTo>
                  <a:cubicBezTo>
                    <a:pt x="1165" y="3079"/>
                    <a:pt x="1142" y="3045"/>
                    <a:pt x="1123" y="3014"/>
                  </a:cubicBezTo>
                  <a:cubicBezTo>
                    <a:pt x="1114" y="2999"/>
                    <a:pt x="1093" y="2970"/>
                    <a:pt x="1093" y="2970"/>
                  </a:cubicBezTo>
                  <a:cubicBezTo>
                    <a:pt x="1078" y="2924"/>
                    <a:pt x="1045" y="2897"/>
                    <a:pt x="1019" y="2859"/>
                  </a:cubicBezTo>
                  <a:cubicBezTo>
                    <a:pt x="1001" y="2804"/>
                    <a:pt x="1025" y="2872"/>
                    <a:pt x="997" y="2815"/>
                  </a:cubicBezTo>
                  <a:cubicBezTo>
                    <a:pt x="977" y="2776"/>
                    <a:pt x="965" y="2731"/>
                    <a:pt x="953" y="2689"/>
                  </a:cubicBezTo>
                  <a:cubicBezTo>
                    <a:pt x="945" y="2662"/>
                    <a:pt x="896" y="2618"/>
                    <a:pt x="879" y="2601"/>
                  </a:cubicBezTo>
                  <a:cubicBezTo>
                    <a:pt x="871" y="2593"/>
                    <a:pt x="871" y="2580"/>
                    <a:pt x="864" y="2571"/>
                  </a:cubicBezTo>
                  <a:cubicBezTo>
                    <a:pt x="821" y="2518"/>
                    <a:pt x="759" y="2483"/>
                    <a:pt x="709" y="2438"/>
                  </a:cubicBezTo>
                  <a:cubicBezTo>
                    <a:pt x="675" y="2408"/>
                    <a:pt x="643" y="2364"/>
                    <a:pt x="599" y="2350"/>
                  </a:cubicBezTo>
                  <a:cubicBezTo>
                    <a:pt x="563" y="2324"/>
                    <a:pt x="560" y="2301"/>
                    <a:pt x="517" y="2291"/>
                  </a:cubicBezTo>
                  <a:cubicBezTo>
                    <a:pt x="468" y="2216"/>
                    <a:pt x="421" y="2134"/>
                    <a:pt x="333" y="2106"/>
                  </a:cubicBezTo>
                  <a:cubicBezTo>
                    <a:pt x="279" y="2108"/>
                    <a:pt x="224" y="2109"/>
                    <a:pt x="170" y="2113"/>
                  </a:cubicBezTo>
                  <a:cubicBezTo>
                    <a:pt x="146" y="2115"/>
                    <a:pt x="119" y="2165"/>
                    <a:pt x="119" y="2165"/>
                  </a:cubicBezTo>
                  <a:cubicBezTo>
                    <a:pt x="116" y="2202"/>
                    <a:pt x="122" y="2241"/>
                    <a:pt x="111" y="2276"/>
                  </a:cubicBezTo>
                  <a:cubicBezTo>
                    <a:pt x="108" y="2284"/>
                    <a:pt x="90" y="2270"/>
                    <a:pt x="89" y="2261"/>
                  </a:cubicBezTo>
                  <a:cubicBezTo>
                    <a:pt x="85" y="2222"/>
                    <a:pt x="94" y="2182"/>
                    <a:pt x="96" y="2143"/>
                  </a:cubicBezTo>
                  <a:cubicBezTo>
                    <a:pt x="58" y="2083"/>
                    <a:pt x="122" y="2171"/>
                    <a:pt x="8" y="2113"/>
                  </a:cubicBezTo>
                  <a:cubicBezTo>
                    <a:pt x="0" y="2109"/>
                    <a:pt x="16" y="2096"/>
                    <a:pt x="23" y="2091"/>
                  </a:cubicBezTo>
                  <a:cubicBezTo>
                    <a:pt x="31" y="2086"/>
                    <a:pt x="42" y="2085"/>
                    <a:pt x="52" y="2084"/>
                  </a:cubicBezTo>
                  <a:cubicBezTo>
                    <a:pt x="77" y="2081"/>
                    <a:pt x="101" y="2079"/>
                    <a:pt x="126" y="2077"/>
                  </a:cubicBezTo>
                  <a:cubicBezTo>
                    <a:pt x="118" y="2052"/>
                    <a:pt x="105" y="2034"/>
                    <a:pt x="96" y="2010"/>
                  </a:cubicBezTo>
                  <a:cubicBezTo>
                    <a:pt x="170" y="1988"/>
                    <a:pt x="158" y="2042"/>
                    <a:pt x="215" y="2062"/>
                  </a:cubicBezTo>
                  <a:cubicBezTo>
                    <a:pt x="242" y="2059"/>
                    <a:pt x="271" y="2064"/>
                    <a:pt x="296" y="2054"/>
                  </a:cubicBezTo>
                  <a:cubicBezTo>
                    <a:pt x="303" y="2051"/>
                    <a:pt x="284" y="2039"/>
                    <a:pt x="288" y="2032"/>
                  </a:cubicBezTo>
                  <a:cubicBezTo>
                    <a:pt x="292" y="2025"/>
                    <a:pt x="303" y="2027"/>
                    <a:pt x="311" y="2025"/>
                  </a:cubicBezTo>
                  <a:cubicBezTo>
                    <a:pt x="359" y="2050"/>
                    <a:pt x="400" y="2090"/>
                    <a:pt x="451" y="2106"/>
                  </a:cubicBezTo>
                  <a:cubicBezTo>
                    <a:pt x="475" y="2122"/>
                    <a:pt x="486" y="2142"/>
                    <a:pt x="510" y="2158"/>
                  </a:cubicBezTo>
                  <a:cubicBezTo>
                    <a:pt x="520" y="2191"/>
                    <a:pt x="548" y="2220"/>
                    <a:pt x="576" y="2239"/>
                  </a:cubicBezTo>
                  <a:cubicBezTo>
                    <a:pt x="598" y="2300"/>
                    <a:pt x="565" y="2227"/>
                    <a:pt x="606" y="2269"/>
                  </a:cubicBezTo>
                  <a:cubicBezTo>
                    <a:pt x="611" y="2275"/>
                    <a:pt x="608" y="2285"/>
                    <a:pt x="613" y="2291"/>
                  </a:cubicBezTo>
                  <a:cubicBezTo>
                    <a:pt x="618" y="2298"/>
                    <a:pt x="628" y="2299"/>
                    <a:pt x="635" y="2305"/>
                  </a:cubicBezTo>
                  <a:cubicBezTo>
                    <a:pt x="643" y="2312"/>
                    <a:pt x="651" y="2319"/>
                    <a:pt x="658" y="2328"/>
                  </a:cubicBezTo>
                  <a:cubicBezTo>
                    <a:pt x="705" y="2388"/>
                    <a:pt x="666" y="2358"/>
                    <a:pt x="709" y="2387"/>
                  </a:cubicBezTo>
                  <a:cubicBezTo>
                    <a:pt x="742" y="2435"/>
                    <a:pt x="821" y="2494"/>
                    <a:pt x="879" y="2512"/>
                  </a:cubicBezTo>
                  <a:cubicBezTo>
                    <a:pt x="886" y="2517"/>
                    <a:pt x="893" y="2523"/>
                    <a:pt x="901" y="2527"/>
                  </a:cubicBezTo>
                  <a:cubicBezTo>
                    <a:pt x="915" y="2533"/>
                    <a:pt x="946" y="2542"/>
                    <a:pt x="946" y="2542"/>
                  </a:cubicBezTo>
                  <a:cubicBezTo>
                    <a:pt x="963" y="2539"/>
                    <a:pt x="987" y="2548"/>
                    <a:pt x="997" y="2534"/>
                  </a:cubicBezTo>
                  <a:cubicBezTo>
                    <a:pt x="1000" y="2530"/>
                    <a:pt x="1001" y="2427"/>
                    <a:pt x="1019" y="2409"/>
                  </a:cubicBezTo>
                  <a:cubicBezTo>
                    <a:pt x="1052" y="2377"/>
                    <a:pt x="1100" y="2374"/>
                    <a:pt x="1145" y="2365"/>
                  </a:cubicBezTo>
                  <a:cubicBezTo>
                    <a:pt x="1177" y="2317"/>
                    <a:pt x="1183" y="2283"/>
                    <a:pt x="1204" y="2232"/>
                  </a:cubicBezTo>
                  <a:cubicBezTo>
                    <a:pt x="1219" y="2196"/>
                    <a:pt x="1218" y="2212"/>
                    <a:pt x="1226" y="2180"/>
                  </a:cubicBezTo>
                  <a:cubicBezTo>
                    <a:pt x="1237" y="2138"/>
                    <a:pt x="1242" y="2095"/>
                    <a:pt x="1256" y="2054"/>
                  </a:cubicBezTo>
                  <a:cubicBezTo>
                    <a:pt x="1266" y="1990"/>
                    <a:pt x="1260" y="1931"/>
                    <a:pt x="1241" y="1870"/>
                  </a:cubicBezTo>
                  <a:cubicBezTo>
                    <a:pt x="1236" y="1839"/>
                    <a:pt x="1219" y="1749"/>
                    <a:pt x="1204" y="1722"/>
                  </a:cubicBezTo>
                  <a:cubicBezTo>
                    <a:pt x="1199" y="1713"/>
                    <a:pt x="1188" y="1708"/>
                    <a:pt x="1182" y="1700"/>
                  </a:cubicBezTo>
                  <a:cubicBezTo>
                    <a:pt x="1158" y="1667"/>
                    <a:pt x="1167" y="1633"/>
                    <a:pt x="1123" y="1619"/>
                  </a:cubicBezTo>
                  <a:cubicBezTo>
                    <a:pt x="1104" y="1605"/>
                    <a:pt x="1082" y="1597"/>
                    <a:pt x="1064" y="1582"/>
                  </a:cubicBezTo>
                  <a:cubicBezTo>
                    <a:pt x="1057" y="1576"/>
                    <a:pt x="1055" y="1566"/>
                    <a:pt x="1049" y="1560"/>
                  </a:cubicBezTo>
                  <a:cubicBezTo>
                    <a:pt x="1036" y="1547"/>
                    <a:pt x="1013" y="1533"/>
                    <a:pt x="997" y="1523"/>
                  </a:cubicBezTo>
                  <a:cubicBezTo>
                    <a:pt x="966" y="1474"/>
                    <a:pt x="898" y="1447"/>
                    <a:pt x="842" y="1434"/>
                  </a:cubicBezTo>
                  <a:cubicBezTo>
                    <a:pt x="809" y="1445"/>
                    <a:pt x="779" y="1461"/>
                    <a:pt x="746" y="1471"/>
                  </a:cubicBezTo>
                  <a:cubicBezTo>
                    <a:pt x="731" y="1481"/>
                    <a:pt x="715" y="1488"/>
                    <a:pt x="702" y="1501"/>
                  </a:cubicBezTo>
                  <a:cubicBezTo>
                    <a:pt x="672" y="1531"/>
                    <a:pt x="652" y="1562"/>
                    <a:pt x="613" y="1574"/>
                  </a:cubicBezTo>
                  <a:cubicBezTo>
                    <a:pt x="552" y="1569"/>
                    <a:pt x="545" y="1581"/>
                    <a:pt x="510" y="1552"/>
                  </a:cubicBezTo>
                  <a:cubicBezTo>
                    <a:pt x="489" y="1534"/>
                    <a:pt x="458" y="1486"/>
                    <a:pt x="458" y="1486"/>
                  </a:cubicBezTo>
                  <a:cubicBezTo>
                    <a:pt x="456" y="1405"/>
                    <a:pt x="463" y="1323"/>
                    <a:pt x="451" y="1242"/>
                  </a:cubicBezTo>
                  <a:cubicBezTo>
                    <a:pt x="449" y="1231"/>
                    <a:pt x="431" y="1233"/>
                    <a:pt x="421" y="1227"/>
                  </a:cubicBezTo>
                  <a:cubicBezTo>
                    <a:pt x="365" y="1194"/>
                    <a:pt x="396" y="1204"/>
                    <a:pt x="355" y="1190"/>
                  </a:cubicBezTo>
                  <a:cubicBezTo>
                    <a:pt x="307" y="1174"/>
                    <a:pt x="266" y="1146"/>
                    <a:pt x="222" y="1124"/>
                  </a:cubicBezTo>
                  <a:cubicBezTo>
                    <a:pt x="187" y="1106"/>
                    <a:pt x="148" y="1099"/>
                    <a:pt x="111" y="1087"/>
                  </a:cubicBezTo>
                  <a:cubicBezTo>
                    <a:pt x="91" y="1060"/>
                    <a:pt x="70" y="1047"/>
                    <a:pt x="52" y="1021"/>
                  </a:cubicBezTo>
                  <a:cubicBezTo>
                    <a:pt x="44" y="995"/>
                    <a:pt x="31" y="977"/>
                    <a:pt x="89" y="1006"/>
                  </a:cubicBezTo>
                  <a:cubicBezTo>
                    <a:pt x="97" y="1010"/>
                    <a:pt x="97" y="1023"/>
                    <a:pt x="104" y="1028"/>
                  </a:cubicBezTo>
                  <a:cubicBezTo>
                    <a:pt x="112" y="1033"/>
                    <a:pt x="123" y="1033"/>
                    <a:pt x="133" y="1035"/>
                  </a:cubicBezTo>
                  <a:cubicBezTo>
                    <a:pt x="158" y="1052"/>
                    <a:pt x="181" y="1072"/>
                    <a:pt x="207" y="1087"/>
                  </a:cubicBezTo>
                  <a:cubicBezTo>
                    <a:pt x="248" y="1110"/>
                    <a:pt x="327" y="1115"/>
                    <a:pt x="377" y="1124"/>
                  </a:cubicBezTo>
                  <a:cubicBezTo>
                    <a:pt x="389" y="1122"/>
                    <a:pt x="408" y="1128"/>
                    <a:pt x="414" y="1117"/>
                  </a:cubicBezTo>
                  <a:cubicBezTo>
                    <a:pt x="430" y="1089"/>
                    <a:pt x="377" y="1028"/>
                    <a:pt x="377" y="1028"/>
                  </a:cubicBezTo>
                  <a:cubicBezTo>
                    <a:pt x="389" y="976"/>
                    <a:pt x="394" y="1000"/>
                    <a:pt x="436" y="1013"/>
                  </a:cubicBezTo>
                  <a:cubicBezTo>
                    <a:pt x="448" y="1050"/>
                    <a:pt x="453" y="1087"/>
                    <a:pt x="466" y="1124"/>
                  </a:cubicBezTo>
                  <a:cubicBezTo>
                    <a:pt x="473" y="1183"/>
                    <a:pt x="466" y="1189"/>
                    <a:pt x="517" y="1205"/>
                  </a:cubicBezTo>
                  <a:cubicBezTo>
                    <a:pt x="570" y="1351"/>
                    <a:pt x="474" y="1402"/>
                    <a:pt x="599" y="1478"/>
                  </a:cubicBezTo>
                  <a:cubicBezTo>
                    <a:pt x="673" y="1460"/>
                    <a:pt x="643" y="1410"/>
                    <a:pt x="635" y="1331"/>
                  </a:cubicBezTo>
                  <a:cubicBezTo>
                    <a:pt x="628" y="1264"/>
                    <a:pt x="599" y="1187"/>
                    <a:pt x="576" y="1124"/>
                  </a:cubicBezTo>
                  <a:cubicBezTo>
                    <a:pt x="566" y="1036"/>
                    <a:pt x="571" y="1085"/>
                    <a:pt x="532" y="1028"/>
                  </a:cubicBezTo>
                  <a:cubicBezTo>
                    <a:pt x="518" y="983"/>
                    <a:pt x="546" y="998"/>
                    <a:pt x="576" y="1006"/>
                  </a:cubicBezTo>
                  <a:cubicBezTo>
                    <a:pt x="619" y="1034"/>
                    <a:pt x="593" y="1051"/>
                    <a:pt x="635" y="1080"/>
                  </a:cubicBezTo>
                  <a:cubicBezTo>
                    <a:pt x="634" y="1049"/>
                    <a:pt x="637" y="885"/>
                    <a:pt x="599" y="829"/>
                  </a:cubicBezTo>
                  <a:cubicBezTo>
                    <a:pt x="593" y="820"/>
                    <a:pt x="583" y="814"/>
                    <a:pt x="576" y="806"/>
                  </a:cubicBezTo>
                  <a:cubicBezTo>
                    <a:pt x="570" y="799"/>
                    <a:pt x="567" y="791"/>
                    <a:pt x="562" y="784"/>
                  </a:cubicBezTo>
                  <a:cubicBezTo>
                    <a:pt x="590" y="775"/>
                    <a:pt x="601" y="782"/>
                    <a:pt x="628" y="792"/>
                  </a:cubicBezTo>
                  <a:cubicBezTo>
                    <a:pt x="637" y="819"/>
                    <a:pt x="650" y="838"/>
                    <a:pt x="658" y="865"/>
                  </a:cubicBezTo>
                  <a:cubicBezTo>
                    <a:pt x="664" y="820"/>
                    <a:pt x="660" y="799"/>
                    <a:pt x="702" y="784"/>
                  </a:cubicBezTo>
                  <a:cubicBezTo>
                    <a:pt x="707" y="786"/>
                    <a:pt x="746" y="798"/>
                    <a:pt x="746" y="806"/>
                  </a:cubicBezTo>
                  <a:cubicBezTo>
                    <a:pt x="746" y="815"/>
                    <a:pt x="731" y="816"/>
                    <a:pt x="724" y="821"/>
                  </a:cubicBezTo>
                  <a:cubicBezTo>
                    <a:pt x="716" y="846"/>
                    <a:pt x="703" y="863"/>
                    <a:pt x="695" y="888"/>
                  </a:cubicBezTo>
                  <a:cubicBezTo>
                    <a:pt x="680" y="1036"/>
                    <a:pt x="606" y="1242"/>
                    <a:pt x="717" y="1353"/>
                  </a:cubicBezTo>
                  <a:cubicBezTo>
                    <a:pt x="755" y="1346"/>
                    <a:pt x="771" y="1335"/>
                    <a:pt x="805" y="1323"/>
                  </a:cubicBezTo>
                  <a:cubicBezTo>
                    <a:pt x="810" y="1330"/>
                    <a:pt x="812" y="1342"/>
                    <a:pt x="820" y="1345"/>
                  </a:cubicBezTo>
                  <a:cubicBezTo>
                    <a:pt x="827" y="1348"/>
                    <a:pt x="834" y="1339"/>
                    <a:pt x="842" y="1338"/>
                  </a:cubicBezTo>
                  <a:cubicBezTo>
                    <a:pt x="859" y="1335"/>
                    <a:pt x="877" y="1333"/>
                    <a:pt x="894" y="1331"/>
                  </a:cubicBezTo>
                  <a:cubicBezTo>
                    <a:pt x="945" y="1256"/>
                    <a:pt x="864" y="1223"/>
                    <a:pt x="842" y="1161"/>
                  </a:cubicBezTo>
                  <a:cubicBezTo>
                    <a:pt x="845" y="1151"/>
                    <a:pt x="841" y="1136"/>
                    <a:pt x="850" y="1131"/>
                  </a:cubicBezTo>
                  <a:cubicBezTo>
                    <a:pt x="867" y="1123"/>
                    <a:pt x="896" y="1145"/>
                    <a:pt x="909" y="1153"/>
                  </a:cubicBezTo>
                  <a:cubicBezTo>
                    <a:pt x="914" y="1161"/>
                    <a:pt x="914" y="1176"/>
                    <a:pt x="923" y="1176"/>
                  </a:cubicBezTo>
                  <a:cubicBezTo>
                    <a:pt x="932" y="1176"/>
                    <a:pt x="936" y="1162"/>
                    <a:pt x="938" y="1153"/>
                  </a:cubicBezTo>
                  <a:cubicBezTo>
                    <a:pt x="944" y="1121"/>
                    <a:pt x="943" y="1089"/>
                    <a:pt x="946" y="1057"/>
                  </a:cubicBezTo>
                  <a:cubicBezTo>
                    <a:pt x="979" y="1063"/>
                    <a:pt x="993" y="1055"/>
                    <a:pt x="1005" y="1087"/>
                  </a:cubicBezTo>
                  <a:cubicBezTo>
                    <a:pt x="1012" y="1106"/>
                    <a:pt x="1019" y="1146"/>
                    <a:pt x="1019" y="1146"/>
                  </a:cubicBezTo>
                  <a:cubicBezTo>
                    <a:pt x="1013" y="1201"/>
                    <a:pt x="1017" y="1213"/>
                    <a:pt x="975" y="1242"/>
                  </a:cubicBezTo>
                  <a:cubicBezTo>
                    <a:pt x="942" y="1290"/>
                    <a:pt x="927" y="1368"/>
                    <a:pt x="983" y="1405"/>
                  </a:cubicBezTo>
                  <a:cubicBezTo>
                    <a:pt x="999" y="1379"/>
                    <a:pt x="996" y="1387"/>
                    <a:pt x="1005" y="1360"/>
                  </a:cubicBezTo>
                  <a:cubicBezTo>
                    <a:pt x="1010" y="1345"/>
                    <a:pt x="1019" y="1316"/>
                    <a:pt x="1019" y="1316"/>
                  </a:cubicBezTo>
                  <a:cubicBezTo>
                    <a:pt x="1029" y="1318"/>
                    <a:pt x="1041" y="1317"/>
                    <a:pt x="1049" y="1323"/>
                  </a:cubicBezTo>
                  <a:cubicBezTo>
                    <a:pt x="1066" y="1336"/>
                    <a:pt x="1033" y="1393"/>
                    <a:pt x="1027" y="1412"/>
                  </a:cubicBezTo>
                  <a:cubicBezTo>
                    <a:pt x="1029" y="1419"/>
                    <a:pt x="1028" y="1430"/>
                    <a:pt x="1034" y="1434"/>
                  </a:cubicBezTo>
                  <a:cubicBezTo>
                    <a:pt x="1047" y="1443"/>
                    <a:pt x="1079" y="1449"/>
                    <a:pt x="1079" y="1449"/>
                  </a:cubicBezTo>
                  <a:cubicBezTo>
                    <a:pt x="1112" y="1482"/>
                    <a:pt x="1103" y="1500"/>
                    <a:pt x="1152" y="1515"/>
                  </a:cubicBezTo>
                  <a:cubicBezTo>
                    <a:pt x="1364" y="1504"/>
                    <a:pt x="1242" y="1528"/>
                    <a:pt x="1330" y="1471"/>
                  </a:cubicBezTo>
                  <a:cubicBezTo>
                    <a:pt x="1369" y="1409"/>
                    <a:pt x="1331" y="1334"/>
                    <a:pt x="1344" y="1264"/>
                  </a:cubicBezTo>
                  <a:cubicBezTo>
                    <a:pt x="1337" y="1187"/>
                    <a:pt x="1348" y="1185"/>
                    <a:pt x="1285" y="1168"/>
                  </a:cubicBezTo>
                  <a:cubicBezTo>
                    <a:pt x="1261" y="1152"/>
                    <a:pt x="1243" y="1132"/>
                    <a:pt x="1219" y="1117"/>
                  </a:cubicBezTo>
                  <a:cubicBezTo>
                    <a:pt x="1214" y="1102"/>
                    <a:pt x="1209" y="1087"/>
                    <a:pt x="1204" y="1072"/>
                  </a:cubicBezTo>
                  <a:cubicBezTo>
                    <a:pt x="1202" y="1065"/>
                    <a:pt x="1197" y="1050"/>
                    <a:pt x="1197" y="1050"/>
                  </a:cubicBezTo>
                  <a:cubicBezTo>
                    <a:pt x="1200" y="1039"/>
                    <a:pt x="1201" y="990"/>
                    <a:pt x="1234" y="1028"/>
                  </a:cubicBezTo>
                  <a:cubicBezTo>
                    <a:pt x="1267" y="1067"/>
                    <a:pt x="1230" y="1091"/>
                    <a:pt x="1293" y="1131"/>
                  </a:cubicBezTo>
                  <a:cubicBezTo>
                    <a:pt x="1316" y="1167"/>
                    <a:pt x="1324" y="1169"/>
                    <a:pt x="1367" y="1161"/>
                  </a:cubicBezTo>
                  <a:cubicBezTo>
                    <a:pt x="1389" y="1126"/>
                    <a:pt x="1424" y="1104"/>
                    <a:pt x="1448" y="1072"/>
                  </a:cubicBezTo>
                  <a:cubicBezTo>
                    <a:pt x="1463" y="1052"/>
                    <a:pt x="1492" y="1013"/>
                    <a:pt x="1492" y="1013"/>
                  </a:cubicBezTo>
                  <a:cubicBezTo>
                    <a:pt x="1497" y="998"/>
                    <a:pt x="1507" y="984"/>
                    <a:pt x="1507" y="969"/>
                  </a:cubicBezTo>
                  <a:cubicBezTo>
                    <a:pt x="1507" y="845"/>
                    <a:pt x="1350" y="883"/>
                    <a:pt x="1271" y="880"/>
                  </a:cubicBezTo>
                  <a:cubicBezTo>
                    <a:pt x="1256" y="870"/>
                    <a:pt x="1239" y="864"/>
                    <a:pt x="1226" y="851"/>
                  </a:cubicBezTo>
                  <a:cubicBezTo>
                    <a:pt x="1198" y="823"/>
                    <a:pt x="1179" y="792"/>
                    <a:pt x="1145" y="769"/>
                  </a:cubicBezTo>
                  <a:cubicBezTo>
                    <a:pt x="1102" y="706"/>
                    <a:pt x="1053" y="650"/>
                    <a:pt x="990" y="607"/>
                  </a:cubicBezTo>
                  <a:cubicBezTo>
                    <a:pt x="959" y="562"/>
                    <a:pt x="993" y="606"/>
                    <a:pt x="953" y="570"/>
                  </a:cubicBezTo>
                  <a:cubicBezTo>
                    <a:pt x="915" y="536"/>
                    <a:pt x="876" y="487"/>
                    <a:pt x="820" y="481"/>
                  </a:cubicBezTo>
                  <a:cubicBezTo>
                    <a:pt x="778" y="477"/>
                    <a:pt x="737" y="476"/>
                    <a:pt x="695" y="474"/>
                  </a:cubicBezTo>
                  <a:cubicBezTo>
                    <a:pt x="687" y="472"/>
                    <a:pt x="678" y="473"/>
                    <a:pt x="672" y="467"/>
                  </a:cubicBezTo>
                  <a:cubicBezTo>
                    <a:pt x="653" y="449"/>
                    <a:pt x="669" y="435"/>
                    <a:pt x="687" y="430"/>
                  </a:cubicBezTo>
                  <a:cubicBezTo>
                    <a:pt x="706" y="425"/>
                    <a:pt x="726" y="425"/>
                    <a:pt x="746" y="422"/>
                  </a:cubicBezTo>
                  <a:cubicBezTo>
                    <a:pt x="738" y="388"/>
                    <a:pt x="722" y="378"/>
                    <a:pt x="695" y="356"/>
                  </a:cubicBezTo>
                  <a:cubicBezTo>
                    <a:pt x="688" y="350"/>
                    <a:pt x="663" y="342"/>
                    <a:pt x="672" y="341"/>
                  </a:cubicBezTo>
                  <a:cubicBezTo>
                    <a:pt x="704" y="338"/>
                    <a:pt x="736" y="346"/>
                    <a:pt x="768" y="349"/>
                  </a:cubicBezTo>
                  <a:cubicBezTo>
                    <a:pt x="799" y="358"/>
                    <a:pt x="810" y="370"/>
                    <a:pt x="820" y="400"/>
                  </a:cubicBezTo>
                  <a:cubicBezTo>
                    <a:pt x="862" y="398"/>
                    <a:pt x="911" y="417"/>
                    <a:pt x="946" y="393"/>
                  </a:cubicBezTo>
                  <a:cubicBezTo>
                    <a:pt x="1004" y="353"/>
                    <a:pt x="907" y="295"/>
                    <a:pt x="887" y="282"/>
                  </a:cubicBezTo>
                  <a:cubicBezTo>
                    <a:pt x="870" y="257"/>
                    <a:pt x="827" y="216"/>
                    <a:pt x="827" y="216"/>
                  </a:cubicBezTo>
                  <a:cubicBezTo>
                    <a:pt x="813" y="171"/>
                    <a:pt x="839" y="185"/>
                    <a:pt x="872" y="193"/>
                  </a:cubicBezTo>
                  <a:cubicBezTo>
                    <a:pt x="895" y="269"/>
                    <a:pt x="929" y="239"/>
                    <a:pt x="983" y="275"/>
                  </a:cubicBezTo>
                  <a:cubicBezTo>
                    <a:pt x="998" y="285"/>
                    <a:pt x="1027" y="304"/>
                    <a:pt x="1027" y="304"/>
                  </a:cubicBezTo>
                  <a:cubicBezTo>
                    <a:pt x="1029" y="311"/>
                    <a:pt x="1027" y="329"/>
                    <a:pt x="1034" y="326"/>
                  </a:cubicBezTo>
                  <a:cubicBezTo>
                    <a:pt x="1037" y="325"/>
                    <a:pt x="1045" y="280"/>
                    <a:pt x="1049" y="275"/>
                  </a:cubicBezTo>
                  <a:cubicBezTo>
                    <a:pt x="1051" y="273"/>
                    <a:pt x="1091" y="261"/>
                    <a:pt x="1093" y="260"/>
                  </a:cubicBezTo>
                  <a:cubicBezTo>
                    <a:pt x="1126" y="271"/>
                    <a:pt x="1153" y="263"/>
                    <a:pt x="1130" y="297"/>
                  </a:cubicBezTo>
                  <a:cubicBezTo>
                    <a:pt x="1124" y="306"/>
                    <a:pt x="1115" y="312"/>
                    <a:pt x="1108" y="319"/>
                  </a:cubicBezTo>
                  <a:cubicBezTo>
                    <a:pt x="1106" y="326"/>
                    <a:pt x="1106" y="335"/>
                    <a:pt x="1101" y="341"/>
                  </a:cubicBezTo>
                  <a:cubicBezTo>
                    <a:pt x="1096" y="347"/>
                    <a:pt x="1085" y="345"/>
                    <a:pt x="1079" y="349"/>
                  </a:cubicBezTo>
                  <a:cubicBezTo>
                    <a:pt x="1027" y="384"/>
                    <a:pt x="1083" y="362"/>
                    <a:pt x="1034" y="378"/>
                  </a:cubicBezTo>
                  <a:cubicBezTo>
                    <a:pt x="1035" y="395"/>
                    <a:pt x="1039" y="495"/>
                    <a:pt x="1056" y="511"/>
                  </a:cubicBezTo>
                  <a:cubicBezTo>
                    <a:pt x="1092" y="545"/>
                    <a:pt x="1147" y="585"/>
                    <a:pt x="1189" y="614"/>
                  </a:cubicBezTo>
                  <a:cubicBezTo>
                    <a:pt x="1203" y="624"/>
                    <a:pt x="1246" y="627"/>
                    <a:pt x="1256" y="629"/>
                  </a:cubicBezTo>
                  <a:cubicBezTo>
                    <a:pt x="1263" y="636"/>
                    <a:pt x="1268" y="653"/>
                    <a:pt x="1278" y="651"/>
                  </a:cubicBezTo>
                  <a:cubicBezTo>
                    <a:pt x="1289" y="649"/>
                    <a:pt x="1292" y="633"/>
                    <a:pt x="1293" y="622"/>
                  </a:cubicBezTo>
                  <a:cubicBezTo>
                    <a:pt x="1295" y="590"/>
                    <a:pt x="1297" y="556"/>
                    <a:pt x="1285" y="526"/>
                  </a:cubicBezTo>
                  <a:cubicBezTo>
                    <a:pt x="1278" y="510"/>
                    <a:pt x="1241" y="496"/>
                    <a:pt x="1241" y="496"/>
                  </a:cubicBezTo>
                  <a:cubicBezTo>
                    <a:pt x="1207" y="446"/>
                    <a:pt x="1216" y="469"/>
                    <a:pt x="1204" y="430"/>
                  </a:cubicBezTo>
                  <a:cubicBezTo>
                    <a:pt x="1211" y="339"/>
                    <a:pt x="1256" y="192"/>
                    <a:pt x="1145" y="157"/>
                  </a:cubicBezTo>
                  <a:cubicBezTo>
                    <a:pt x="1123" y="134"/>
                    <a:pt x="1103" y="127"/>
                    <a:pt x="1093" y="97"/>
                  </a:cubicBezTo>
                  <a:cubicBezTo>
                    <a:pt x="1123" y="87"/>
                    <a:pt x="1146" y="95"/>
                    <a:pt x="1175" y="105"/>
                  </a:cubicBezTo>
                  <a:cubicBezTo>
                    <a:pt x="1212" y="162"/>
                    <a:pt x="1233" y="226"/>
                    <a:pt x="1271" y="282"/>
                  </a:cubicBezTo>
                  <a:cubicBezTo>
                    <a:pt x="1284" y="321"/>
                    <a:pt x="1288" y="361"/>
                    <a:pt x="1300" y="400"/>
                  </a:cubicBezTo>
                  <a:cubicBezTo>
                    <a:pt x="1300" y="401"/>
                    <a:pt x="1290" y="565"/>
                    <a:pt x="1337" y="496"/>
                  </a:cubicBezTo>
                  <a:cubicBezTo>
                    <a:pt x="1329" y="367"/>
                    <a:pt x="1334" y="409"/>
                    <a:pt x="1307" y="334"/>
                  </a:cubicBezTo>
                  <a:cubicBezTo>
                    <a:pt x="1312" y="327"/>
                    <a:pt x="1314" y="315"/>
                    <a:pt x="1322" y="312"/>
                  </a:cubicBezTo>
                  <a:cubicBezTo>
                    <a:pt x="1360" y="299"/>
                    <a:pt x="1362" y="350"/>
                    <a:pt x="1367" y="371"/>
                  </a:cubicBezTo>
                  <a:cubicBezTo>
                    <a:pt x="1404" y="358"/>
                    <a:pt x="1430" y="332"/>
                    <a:pt x="1463" y="312"/>
                  </a:cubicBezTo>
                  <a:cubicBezTo>
                    <a:pt x="1482" y="249"/>
                    <a:pt x="1440" y="174"/>
                    <a:pt x="1499" y="134"/>
                  </a:cubicBezTo>
                  <a:cubicBezTo>
                    <a:pt x="1524" y="98"/>
                    <a:pt x="1530" y="122"/>
                    <a:pt x="1544" y="83"/>
                  </a:cubicBezTo>
                  <a:cubicBezTo>
                    <a:pt x="1541" y="63"/>
                    <a:pt x="1541" y="43"/>
                    <a:pt x="1536" y="24"/>
                  </a:cubicBezTo>
                  <a:cubicBezTo>
                    <a:pt x="1534" y="15"/>
                    <a:pt x="1516" y="7"/>
                    <a:pt x="1522" y="1"/>
                  </a:cubicBezTo>
                  <a:cubicBezTo>
                    <a:pt x="1523" y="0"/>
                    <a:pt x="1568" y="15"/>
                    <a:pt x="1573" y="16"/>
                  </a:cubicBezTo>
                  <a:cubicBezTo>
                    <a:pt x="1578" y="23"/>
                    <a:pt x="1581" y="32"/>
                    <a:pt x="1588" y="38"/>
                  </a:cubicBezTo>
                  <a:cubicBezTo>
                    <a:pt x="1594" y="43"/>
                    <a:pt x="1609" y="38"/>
                    <a:pt x="1610" y="46"/>
                  </a:cubicBezTo>
                  <a:cubicBezTo>
                    <a:pt x="1611" y="52"/>
                    <a:pt x="1599" y="185"/>
                    <a:pt x="1595" y="201"/>
                  </a:cubicBezTo>
                  <a:cubicBezTo>
                    <a:pt x="1593" y="209"/>
                    <a:pt x="1589" y="220"/>
                    <a:pt x="1581" y="223"/>
                  </a:cubicBezTo>
                  <a:cubicBezTo>
                    <a:pt x="1560" y="231"/>
                    <a:pt x="1536" y="228"/>
                    <a:pt x="1514" y="230"/>
                  </a:cubicBezTo>
                  <a:cubicBezTo>
                    <a:pt x="1494" y="296"/>
                    <a:pt x="1483" y="324"/>
                    <a:pt x="1514" y="422"/>
                  </a:cubicBezTo>
                  <a:cubicBezTo>
                    <a:pt x="1519" y="436"/>
                    <a:pt x="1544" y="417"/>
                    <a:pt x="1559" y="415"/>
                  </a:cubicBezTo>
                  <a:cubicBezTo>
                    <a:pt x="1619" y="374"/>
                    <a:pt x="1585" y="387"/>
                    <a:pt x="1662" y="378"/>
                  </a:cubicBezTo>
                  <a:cubicBezTo>
                    <a:pt x="1721" y="319"/>
                    <a:pt x="1802" y="338"/>
                    <a:pt x="1883" y="334"/>
                  </a:cubicBezTo>
                  <a:cubicBezTo>
                    <a:pt x="1907" y="318"/>
                    <a:pt x="1930" y="306"/>
                    <a:pt x="1957" y="297"/>
                  </a:cubicBezTo>
                  <a:cubicBezTo>
                    <a:pt x="1950" y="230"/>
                    <a:pt x="1955" y="226"/>
                    <a:pt x="1906" y="193"/>
                  </a:cubicBezTo>
                  <a:cubicBezTo>
                    <a:pt x="1906" y="192"/>
                    <a:pt x="1890" y="151"/>
                    <a:pt x="1891" y="149"/>
                  </a:cubicBezTo>
                  <a:cubicBezTo>
                    <a:pt x="1896" y="136"/>
                    <a:pt x="1965" y="85"/>
                    <a:pt x="1979" y="75"/>
                  </a:cubicBezTo>
                  <a:cubicBezTo>
                    <a:pt x="2001" y="43"/>
                    <a:pt x="2012" y="51"/>
                    <a:pt x="2046" y="38"/>
                  </a:cubicBezTo>
                  <a:cubicBezTo>
                    <a:pt x="2045" y="42"/>
                    <a:pt x="2030" y="116"/>
                    <a:pt x="2024" y="120"/>
                  </a:cubicBezTo>
                  <a:cubicBezTo>
                    <a:pt x="2014" y="127"/>
                    <a:pt x="1999" y="125"/>
                    <a:pt x="1987" y="127"/>
                  </a:cubicBezTo>
                  <a:cubicBezTo>
                    <a:pt x="2002" y="192"/>
                    <a:pt x="2041" y="173"/>
                    <a:pt x="2112" y="179"/>
                  </a:cubicBezTo>
                  <a:cubicBezTo>
                    <a:pt x="2092" y="241"/>
                    <a:pt x="2064" y="250"/>
                    <a:pt x="2002" y="260"/>
                  </a:cubicBezTo>
                  <a:cubicBezTo>
                    <a:pt x="1999" y="267"/>
                    <a:pt x="1990" y="275"/>
                    <a:pt x="1994" y="282"/>
                  </a:cubicBezTo>
                  <a:cubicBezTo>
                    <a:pt x="2002" y="295"/>
                    <a:pt x="2070" y="313"/>
                    <a:pt x="2090" y="326"/>
                  </a:cubicBezTo>
                  <a:cubicBezTo>
                    <a:pt x="2098" y="350"/>
                    <a:pt x="2102" y="376"/>
                    <a:pt x="2112" y="400"/>
                  </a:cubicBezTo>
                  <a:cubicBezTo>
                    <a:pt x="2131" y="444"/>
                    <a:pt x="2162" y="492"/>
                    <a:pt x="2171" y="541"/>
                  </a:cubicBezTo>
                  <a:cubicBezTo>
                    <a:pt x="2178" y="581"/>
                    <a:pt x="2174" y="606"/>
                    <a:pt x="2208" y="629"/>
                  </a:cubicBezTo>
                  <a:cubicBezTo>
                    <a:pt x="2199" y="728"/>
                    <a:pt x="2221" y="719"/>
                    <a:pt x="2149" y="696"/>
                  </a:cubicBezTo>
                  <a:cubicBezTo>
                    <a:pt x="2129" y="631"/>
                    <a:pt x="2105" y="588"/>
                    <a:pt x="2046" y="548"/>
                  </a:cubicBezTo>
                  <a:cubicBezTo>
                    <a:pt x="2020" y="510"/>
                    <a:pt x="2042" y="528"/>
                    <a:pt x="2016" y="548"/>
                  </a:cubicBezTo>
                  <a:cubicBezTo>
                    <a:pt x="2010" y="553"/>
                    <a:pt x="2001" y="553"/>
                    <a:pt x="1994" y="555"/>
                  </a:cubicBezTo>
                  <a:cubicBezTo>
                    <a:pt x="1982" y="553"/>
                    <a:pt x="1967" y="556"/>
                    <a:pt x="1957" y="548"/>
                  </a:cubicBezTo>
                  <a:cubicBezTo>
                    <a:pt x="1938" y="532"/>
                    <a:pt x="1951" y="498"/>
                    <a:pt x="1943" y="474"/>
                  </a:cubicBezTo>
                  <a:cubicBezTo>
                    <a:pt x="1935" y="449"/>
                    <a:pt x="1883" y="422"/>
                    <a:pt x="1883" y="422"/>
                  </a:cubicBezTo>
                  <a:cubicBezTo>
                    <a:pt x="1822" y="428"/>
                    <a:pt x="1758" y="429"/>
                    <a:pt x="1699" y="445"/>
                  </a:cubicBezTo>
                  <a:cubicBezTo>
                    <a:pt x="1678" y="459"/>
                    <a:pt x="1639" y="496"/>
                    <a:pt x="1618" y="504"/>
                  </a:cubicBezTo>
                  <a:cubicBezTo>
                    <a:pt x="1605" y="523"/>
                    <a:pt x="1603" y="531"/>
                    <a:pt x="1581" y="541"/>
                  </a:cubicBezTo>
                  <a:cubicBezTo>
                    <a:pt x="1567" y="547"/>
                    <a:pt x="1536" y="555"/>
                    <a:pt x="1536" y="555"/>
                  </a:cubicBezTo>
                  <a:cubicBezTo>
                    <a:pt x="1521" y="565"/>
                    <a:pt x="1507" y="575"/>
                    <a:pt x="1492" y="585"/>
                  </a:cubicBezTo>
                  <a:cubicBezTo>
                    <a:pt x="1485" y="590"/>
                    <a:pt x="1470" y="600"/>
                    <a:pt x="1470" y="600"/>
                  </a:cubicBezTo>
                  <a:cubicBezTo>
                    <a:pt x="1460" y="615"/>
                    <a:pt x="1445" y="627"/>
                    <a:pt x="1440" y="644"/>
                  </a:cubicBezTo>
                  <a:cubicBezTo>
                    <a:pt x="1435" y="659"/>
                    <a:pt x="1426" y="688"/>
                    <a:pt x="1426" y="688"/>
                  </a:cubicBezTo>
                  <a:cubicBezTo>
                    <a:pt x="1440" y="718"/>
                    <a:pt x="1466" y="763"/>
                    <a:pt x="1492" y="784"/>
                  </a:cubicBezTo>
                  <a:cubicBezTo>
                    <a:pt x="1524" y="810"/>
                    <a:pt x="1600" y="823"/>
                    <a:pt x="1640" y="836"/>
                  </a:cubicBezTo>
                  <a:cubicBezTo>
                    <a:pt x="1675" y="872"/>
                    <a:pt x="1698" y="887"/>
                    <a:pt x="1714" y="932"/>
                  </a:cubicBezTo>
                  <a:cubicBezTo>
                    <a:pt x="1702" y="974"/>
                    <a:pt x="1675" y="1009"/>
                    <a:pt x="1662" y="1050"/>
                  </a:cubicBezTo>
                  <a:cubicBezTo>
                    <a:pt x="1660" y="1056"/>
                    <a:pt x="1650" y="1088"/>
                    <a:pt x="1647" y="1094"/>
                  </a:cubicBezTo>
                  <a:cubicBezTo>
                    <a:pt x="1638" y="1110"/>
                    <a:pt x="1624" y="1122"/>
                    <a:pt x="1618" y="1139"/>
                  </a:cubicBezTo>
                  <a:cubicBezTo>
                    <a:pt x="1601" y="1186"/>
                    <a:pt x="1588" y="1234"/>
                    <a:pt x="1566" y="1279"/>
                  </a:cubicBezTo>
                  <a:cubicBezTo>
                    <a:pt x="1551" y="1344"/>
                    <a:pt x="1531" y="1407"/>
                    <a:pt x="1514" y="1471"/>
                  </a:cubicBezTo>
                  <a:cubicBezTo>
                    <a:pt x="1519" y="1508"/>
                    <a:pt x="1521" y="1546"/>
                    <a:pt x="1529" y="1582"/>
                  </a:cubicBezTo>
                  <a:cubicBezTo>
                    <a:pt x="1532" y="1594"/>
                    <a:pt x="1554" y="1636"/>
                    <a:pt x="1559" y="1656"/>
                  </a:cubicBezTo>
                  <a:cubicBezTo>
                    <a:pt x="1565" y="1710"/>
                    <a:pt x="1572" y="1765"/>
                    <a:pt x="1603" y="1811"/>
                  </a:cubicBezTo>
                  <a:cubicBezTo>
                    <a:pt x="1600" y="1858"/>
                    <a:pt x="1604" y="1905"/>
                    <a:pt x="1595" y="1951"/>
                  </a:cubicBezTo>
                  <a:cubicBezTo>
                    <a:pt x="1592" y="1968"/>
                    <a:pt x="1576" y="1980"/>
                    <a:pt x="1566" y="1995"/>
                  </a:cubicBezTo>
                  <a:cubicBezTo>
                    <a:pt x="1561" y="2002"/>
                    <a:pt x="1551" y="2017"/>
                    <a:pt x="1551" y="2017"/>
                  </a:cubicBezTo>
                  <a:cubicBezTo>
                    <a:pt x="1538" y="2058"/>
                    <a:pt x="1517" y="2107"/>
                    <a:pt x="1492" y="2143"/>
                  </a:cubicBezTo>
                  <a:cubicBezTo>
                    <a:pt x="1490" y="2153"/>
                    <a:pt x="1489" y="2163"/>
                    <a:pt x="1485" y="2173"/>
                  </a:cubicBezTo>
                  <a:cubicBezTo>
                    <a:pt x="1481" y="2183"/>
                    <a:pt x="1473" y="2191"/>
                    <a:pt x="1470" y="2202"/>
                  </a:cubicBezTo>
                  <a:cubicBezTo>
                    <a:pt x="1465" y="2221"/>
                    <a:pt x="1466" y="2241"/>
                    <a:pt x="1463" y="2261"/>
                  </a:cubicBezTo>
                  <a:cubicBezTo>
                    <a:pt x="1459" y="2284"/>
                    <a:pt x="1453" y="2306"/>
                    <a:pt x="1448" y="2328"/>
                  </a:cubicBezTo>
                  <a:cubicBezTo>
                    <a:pt x="1445" y="2340"/>
                    <a:pt x="1440" y="2365"/>
                    <a:pt x="1440" y="2365"/>
                  </a:cubicBezTo>
                  <a:cubicBezTo>
                    <a:pt x="1425" y="2510"/>
                    <a:pt x="1435" y="2454"/>
                    <a:pt x="1418" y="2534"/>
                  </a:cubicBezTo>
                  <a:cubicBezTo>
                    <a:pt x="1422" y="2679"/>
                    <a:pt x="1400" y="2831"/>
                    <a:pt x="1485" y="2955"/>
                  </a:cubicBezTo>
                  <a:cubicBezTo>
                    <a:pt x="1507" y="3051"/>
                    <a:pt x="1552" y="3203"/>
                    <a:pt x="1610" y="3280"/>
                  </a:cubicBezTo>
                  <a:cubicBezTo>
                    <a:pt x="1617" y="3312"/>
                    <a:pt x="1629" y="3331"/>
                    <a:pt x="1640" y="3361"/>
                  </a:cubicBezTo>
                  <a:cubicBezTo>
                    <a:pt x="1649" y="3418"/>
                    <a:pt x="1682" y="3468"/>
                    <a:pt x="1714" y="3517"/>
                  </a:cubicBezTo>
                  <a:cubicBezTo>
                    <a:pt x="1724" y="3570"/>
                    <a:pt x="1749" y="3612"/>
                    <a:pt x="1765" y="3664"/>
                  </a:cubicBezTo>
                  <a:cubicBezTo>
                    <a:pt x="1767" y="3671"/>
                    <a:pt x="1780" y="3670"/>
                    <a:pt x="1787" y="3672"/>
                  </a:cubicBezTo>
                  <a:cubicBezTo>
                    <a:pt x="1817" y="3681"/>
                    <a:pt x="1836" y="3681"/>
                    <a:pt x="1869" y="3686"/>
                  </a:cubicBezTo>
                  <a:cubicBezTo>
                    <a:pt x="1900" y="3697"/>
                    <a:pt x="1908" y="3719"/>
                    <a:pt x="1928" y="3745"/>
                  </a:cubicBezTo>
                  <a:cubicBezTo>
                    <a:pt x="1902" y="3841"/>
                    <a:pt x="1843" y="3821"/>
                    <a:pt x="1743" y="3827"/>
                  </a:cubicBezTo>
                  <a:cubicBezTo>
                    <a:pt x="1709" y="3838"/>
                    <a:pt x="1674" y="3837"/>
                    <a:pt x="1640" y="3849"/>
                  </a:cubicBezTo>
                  <a:cubicBezTo>
                    <a:pt x="1255" y="3842"/>
                    <a:pt x="1346" y="3869"/>
                    <a:pt x="1167" y="3827"/>
                  </a:cubicBezTo>
                  <a:cubicBezTo>
                    <a:pt x="1144" y="3804"/>
                    <a:pt x="1131" y="3800"/>
                    <a:pt x="1101" y="3790"/>
                  </a:cubicBezTo>
                  <a:cubicBezTo>
                    <a:pt x="1086" y="3749"/>
                    <a:pt x="1115" y="3733"/>
                    <a:pt x="1152" y="3723"/>
                  </a:cubicBezTo>
                  <a:cubicBezTo>
                    <a:pt x="1164" y="3720"/>
                    <a:pt x="1189" y="3716"/>
                    <a:pt x="1189" y="371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75" name="Freeform 755">
              <a:extLst>
                <a:ext uri="{FF2B5EF4-FFF2-40B4-BE49-F238E27FC236}">
                  <a16:creationId xmlns:a16="http://schemas.microsoft.com/office/drawing/2014/main" id="{06129D54-496E-49C4-AF22-218990185AFB}"/>
                </a:ext>
              </a:extLst>
            </p:cNvPr>
            <p:cNvSpPr>
              <a:spLocks/>
            </p:cNvSpPr>
            <p:nvPr/>
          </p:nvSpPr>
          <p:spPr bwMode="auto">
            <a:xfrm rot="-2155195">
              <a:off x="3456" y="2181"/>
              <a:ext cx="96" cy="290"/>
            </a:xfrm>
            <a:custGeom>
              <a:avLst/>
              <a:gdLst>
                <a:gd name="T0" fmla="*/ 332 w 524"/>
                <a:gd name="T1" fmla="*/ 1504 h 1580"/>
                <a:gd name="T2" fmla="*/ 362 w 524"/>
                <a:gd name="T3" fmla="*/ 1438 h 1580"/>
                <a:gd name="T4" fmla="*/ 362 w 524"/>
                <a:gd name="T5" fmla="*/ 1194 h 1580"/>
                <a:gd name="T6" fmla="*/ 332 w 524"/>
                <a:gd name="T7" fmla="*/ 1172 h 1580"/>
                <a:gd name="T8" fmla="*/ 295 w 524"/>
                <a:gd name="T9" fmla="*/ 1142 h 1580"/>
                <a:gd name="T10" fmla="*/ 251 w 524"/>
                <a:gd name="T11" fmla="*/ 1076 h 1580"/>
                <a:gd name="T12" fmla="*/ 236 w 524"/>
                <a:gd name="T13" fmla="*/ 1054 h 1580"/>
                <a:gd name="T14" fmla="*/ 221 w 524"/>
                <a:gd name="T15" fmla="*/ 1032 h 1580"/>
                <a:gd name="T16" fmla="*/ 110 w 524"/>
                <a:gd name="T17" fmla="*/ 884 h 1580"/>
                <a:gd name="T18" fmla="*/ 74 w 524"/>
                <a:gd name="T19" fmla="*/ 847 h 1580"/>
                <a:gd name="T20" fmla="*/ 0 w 524"/>
                <a:gd name="T21" fmla="*/ 751 h 1580"/>
                <a:gd name="T22" fmla="*/ 74 w 524"/>
                <a:gd name="T23" fmla="*/ 751 h 1580"/>
                <a:gd name="T24" fmla="*/ 96 w 524"/>
                <a:gd name="T25" fmla="*/ 766 h 1580"/>
                <a:gd name="T26" fmla="*/ 140 w 524"/>
                <a:gd name="T27" fmla="*/ 780 h 1580"/>
                <a:gd name="T28" fmla="*/ 206 w 524"/>
                <a:gd name="T29" fmla="*/ 817 h 1580"/>
                <a:gd name="T30" fmla="*/ 295 w 524"/>
                <a:gd name="T31" fmla="*/ 869 h 1580"/>
                <a:gd name="T32" fmla="*/ 288 w 524"/>
                <a:gd name="T33" fmla="*/ 817 h 1580"/>
                <a:gd name="T34" fmla="*/ 258 w 524"/>
                <a:gd name="T35" fmla="*/ 773 h 1580"/>
                <a:gd name="T36" fmla="*/ 206 w 524"/>
                <a:gd name="T37" fmla="*/ 692 h 1580"/>
                <a:gd name="T38" fmla="*/ 273 w 524"/>
                <a:gd name="T39" fmla="*/ 670 h 1580"/>
                <a:gd name="T40" fmla="*/ 325 w 524"/>
                <a:gd name="T41" fmla="*/ 788 h 1580"/>
                <a:gd name="T42" fmla="*/ 362 w 524"/>
                <a:gd name="T43" fmla="*/ 795 h 1580"/>
                <a:gd name="T44" fmla="*/ 369 w 524"/>
                <a:gd name="T45" fmla="*/ 744 h 1580"/>
                <a:gd name="T46" fmla="*/ 362 w 524"/>
                <a:gd name="T47" fmla="*/ 559 h 1580"/>
                <a:gd name="T48" fmla="*/ 325 w 524"/>
                <a:gd name="T49" fmla="*/ 463 h 1580"/>
                <a:gd name="T50" fmla="*/ 280 w 524"/>
                <a:gd name="T51" fmla="*/ 360 h 1580"/>
                <a:gd name="T52" fmla="*/ 273 w 524"/>
                <a:gd name="T53" fmla="*/ 323 h 1580"/>
                <a:gd name="T54" fmla="*/ 258 w 524"/>
                <a:gd name="T55" fmla="*/ 293 h 1580"/>
                <a:gd name="T56" fmla="*/ 214 w 524"/>
                <a:gd name="T57" fmla="*/ 138 h 1580"/>
                <a:gd name="T58" fmla="*/ 199 w 524"/>
                <a:gd name="T59" fmla="*/ 79 h 1580"/>
                <a:gd name="T60" fmla="*/ 170 w 524"/>
                <a:gd name="T61" fmla="*/ 35 h 1580"/>
                <a:gd name="T62" fmla="*/ 177 w 524"/>
                <a:gd name="T63" fmla="*/ 5 h 1580"/>
                <a:gd name="T64" fmla="*/ 236 w 524"/>
                <a:gd name="T65" fmla="*/ 20 h 1580"/>
                <a:gd name="T66" fmla="*/ 266 w 524"/>
                <a:gd name="T67" fmla="*/ 101 h 1580"/>
                <a:gd name="T68" fmla="*/ 288 w 524"/>
                <a:gd name="T69" fmla="*/ 145 h 1580"/>
                <a:gd name="T70" fmla="*/ 332 w 524"/>
                <a:gd name="T71" fmla="*/ 72 h 1580"/>
                <a:gd name="T72" fmla="*/ 339 w 524"/>
                <a:gd name="T73" fmla="*/ 27 h 1580"/>
                <a:gd name="T74" fmla="*/ 406 w 524"/>
                <a:gd name="T75" fmla="*/ 49 h 1580"/>
                <a:gd name="T76" fmla="*/ 398 w 524"/>
                <a:gd name="T77" fmla="*/ 123 h 1580"/>
                <a:gd name="T78" fmla="*/ 369 w 524"/>
                <a:gd name="T79" fmla="*/ 168 h 1580"/>
                <a:gd name="T80" fmla="*/ 354 w 524"/>
                <a:gd name="T81" fmla="*/ 219 h 1580"/>
                <a:gd name="T82" fmla="*/ 391 w 524"/>
                <a:gd name="T83" fmla="*/ 382 h 1580"/>
                <a:gd name="T84" fmla="*/ 428 w 524"/>
                <a:gd name="T85" fmla="*/ 448 h 1580"/>
                <a:gd name="T86" fmla="*/ 450 w 524"/>
                <a:gd name="T87" fmla="*/ 522 h 1580"/>
                <a:gd name="T88" fmla="*/ 369 w 524"/>
                <a:gd name="T89" fmla="*/ 950 h 1580"/>
                <a:gd name="T90" fmla="*/ 472 w 524"/>
                <a:gd name="T91" fmla="*/ 1150 h 1580"/>
                <a:gd name="T92" fmla="*/ 509 w 524"/>
                <a:gd name="T93" fmla="*/ 1489 h 1580"/>
                <a:gd name="T94" fmla="*/ 421 w 524"/>
                <a:gd name="T95" fmla="*/ 1541 h 1580"/>
                <a:gd name="T96" fmla="*/ 332 w 524"/>
                <a:gd name="T97" fmla="*/ 1504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4" h="1580">
                  <a:moveTo>
                    <a:pt x="332" y="1504"/>
                  </a:moveTo>
                  <a:cubicBezTo>
                    <a:pt x="340" y="1479"/>
                    <a:pt x="347" y="1460"/>
                    <a:pt x="362" y="1438"/>
                  </a:cubicBezTo>
                  <a:cubicBezTo>
                    <a:pt x="384" y="1366"/>
                    <a:pt x="411" y="1253"/>
                    <a:pt x="362" y="1194"/>
                  </a:cubicBezTo>
                  <a:cubicBezTo>
                    <a:pt x="354" y="1185"/>
                    <a:pt x="341" y="1181"/>
                    <a:pt x="332" y="1172"/>
                  </a:cubicBezTo>
                  <a:cubicBezTo>
                    <a:pt x="297" y="1138"/>
                    <a:pt x="339" y="1158"/>
                    <a:pt x="295" y="1142"/>
                  </a:cubicBezTo>
                  <a:cubicBezTo>
                    <a:pt x="261" y="1091"/>
                    <a:pt x="276" y="1113"/>
                    <a:pt x="251" y="1076"/>
                  </a:cubicBezTo>
                  <a:cubicBezTo>
                    <a:pt x="246" y="1069"/>
                    <a:pt x="241" y="1061"/>
                    <a:pt x="236" y="1054"/>
                  </a:cubicBezTo>
                  <a:cubicBezTo>
                    <a:pt x="231" y="1047"/>
                    <a:pt x="221" y="1032"/>
                    <a:pt x="221" y="1032"/>
                  </a:cubicBezTo>
                  <a:cubicBezTo>
                    <a:pt x="205" y="978"/>
                    <a:pt x="168" y="902"/>
                    <a:pt x="110" y="884"/>
                  </a:cubicBezTo>
                  <a:cubicBezTo>
                    <a:pt x="75" y="830"/>
                    <a:pt x="119" y="892"/>
                    <a:pt x="74" y="847"/>
                  </a:cubicBezTo>
                  <a:cubicBezTo>
                    <a:pt x="46" y="819"/>
                    <a:pt x="24" y="783"/>
                    <a:pt x="0" y="751"/>
                  </a:cubicBezTo>
                  <a:cubicBezTo>
                    <a:pt x="33" y="728"/>
                    <a:pt x="35" y="742"/>
                    <a:pt x="74" y="751"/>
                  </a:cubicBezTo>
                  <a:cubicBezTo>
                    <a:pt x="81" y="756"/>
                    <a:pt x="88" y="762"/>
                    <a:pt x="96" y="766"/>
                  </a:cubicBezTo>
                  <a:cubicBezTo>
                    <a:pt x="110" y="772"/>
                    <a:pt x="140" y="780"/>
                    <a:pt x="140" y="780"/>
                  </a:cubicBezTo>
                  <a:cubicBezTo>
                    <a:pt x="190" y="814"/>
                    <a:pt x="167" y="805"/>
                    <a:pt x="206" y="817"/>
                  </a:cubicBezTo>
                  <a:cubicBezTo>
                    <a:pt x="236" y="856"/>
                    <a:pt x="251" y="855"/>
                    <a:pt x="295" y="869"/>
                  </a:cubicBezTo>
                  <a:cubicBezTo>
                    <a:pt x="293" y="852"/>
                    <a:pt x="294" y="833"/>
                    <a:pt x="288" y="817"/>
                  </a:cubicBezTo>
                  <a:cubicBezTo>
                    <a:pt x="282" y="800"/>
                    <a:pt x="258" y="773"/>
                    <a:pt x="258" y="773"/>
                  </a:cubicBezTo>
                  <a:cubicBezTo>
                    <a:pt x="248" y="741"/>
                    <a:pt x="234" y="710"/>
                    <a:pt x="206" y="692"/>
                  </a:cubicBezTo>
                  <a:cubicBezTo>
                    <a:pt x="187" y="633"/>
                    <a:pt x="244" y="659"/>
                    <a:pt x="273" y="670"/>
                  </a:cubicBezTo>
                  <a:cubicBezTo>
                    <a:pt x="293" y="709"/>
                    <a:pt x="300" y="751"/>
                    <a:pt x="325" y="788"/>
                  </a:cubicBezTo>
                  <a:cubicBezTo>
                    <a:pt x="329" y="800"/>
                    <a:pt x="335" y="844"/>
                    <a:pt x="362" y="795"/>
                  </a:cubicBezTo>
                  <a:cubicBezTo>
                    <a:pt x="370" y="780"/>
                    <a:pt x="367" y="761"/>
                    <a:pt x="369" y="744"/>
                  </a:cubicBezTo>
                  <a:cubicBezTo>
                    <a:pt x="367" y="682"/>
                    <a:pt x="366" y="621"/>
                    <a:pt x="362" y="559"/>
                  </a:cubicBezTo>
                  <a:cubicBezTo>
                    <a:pt x="360" y="526"/>
                    <a:pt x="339" y="492"/>
                    <a:pt x="325" y="463"/>
                  </a:cubicBezTo>
                  <a:cubicBezTo>
                    <a:pt x="307" y="426"/>
                    <a:pt x="306" y="394"/>
                    <a:pt x="280" y="360"/>
                  </a:cubicBezTo>
                  <a:cubicBezTo>
                    <a:pt x="278" y="348"/>
                    <a:pt x="277" y="335"/>
                    <a:pt x="273" y="323"/>
                  </a:cubicBezTo>
                  <a:cubicBezTo>
                    <a:pt x="270" y="312"/>
                    <a:pt x="261" y="304"/>
                    <a:pt x="258" y="293"/>
                  </a:cubicBezTo>
                  <a:cubicBezTo>
                    <a:pt x="242" y="240"/>
                    <a:pt x="234" y="190"/>
                    <a:pt x="214" y="138"/>
                  </a:cubicBezTo>
                  <a:cubicBezTo>
                    <a:pt x="207" y="119"/>
                    <a:pt x="208" y="97"/>
                    <a:pt x="199" y="79"/>
                  </a:cubicBezTo>
                  <a:cubicBezTo>
                    <a:pt x="191" y="63"/>
                    <a:pt x="170" y="35"/>
                    <a:pt x="170" y="35"/>
                  </a:cubicBezTo>
                  <a:cubicBezTo>
                    <a:pt x="172" y="25"/>
                    <a:pt x="168" y="10"/>
                    <a:pt x="177" y="5"/>
                  </a:cubicBezTo>
                  <a:cubicBezTo>
                    <a:pt x="186" y="0"/>
                    <a:pt x="225" y="16"/>
                    <a:pt x="236" y="20"/>
                  </a:cubicBezTo>
                  <a:cubicBezTo>
                    <a:pt x="245" y="50"/>
                    <a:pt x="248" y="75"/>
                    <a:pt x="266" y="101"/>
                  </a:cubicBezTo>
                  <a:cubicBezTo>
                    <a:pt x="267" y="103"/>
                    <a:pt x="279" y="149"/>
                    <a:pt x="288" y="145"/>
                  </a:cubicBezTo>
                  <a:cubicBezTo>
                    <a:pt x="298" y="140"/>
                    <a:pt x="324" y="87"/>
                    <a:pt x="332" y="72"/>
                  </a:cubicBezTo>
                  <a:cubicBezTo>
                    <a:pt x="334" y="57"/>
                    <a:pt x="327" y="37"/>
                    <a:pt x="339" y="27"/>
                  </a:cubicBezTo>
                  <a:cubicBezTo>
                    <a:pt x="348" y="19"/>
                    <a:pt x="398" y="45"/>
                    <a:pt x="406" y="49"/>
                  </a:cubicBezTo>
                  <a:cubicBezTo>
                    <a:pt x="427" y="81"/>
                    <a:pt x="419" y="93"/>
                    <a:pt x="398" y="123"/>
                  </a:cubicBezTo>
                  <a:cubicBezTo>
                    <a:pt x="378" y="207"/>
                    <a:pt x="409" y="108"/>
                    <a:pt x="369" y="168"/>
                  </a:cubicBezTo>
                  <a:cubicBezTo>
                    <a:pt x="359" y="183"/>
                    <a:pt x="360" y="202"/>
                    <a:pt x="354" y="219"/>
                  </a:cubicBezTo>
                  <a:cubicBezTo>
                    <a:pt x="368" y="273"/>
                    <a:pt x="377" y="328"/>
                    <a:pt x="391" y="382"/>
                  </a:cubicBezTo>
                  <a:cubicBezTo>
                    <a:pt x="398" y="406"/>
                    <a:pt x="428" y="448"/>
                    <a:pt x="428" y="448"/>
                  </a:cubicBezTo>
                  <a:cubicBezTo>
                    <a:pt x="436" y="473"/>
                    <a:pt x="444" y="496"/>
                    <a:pt x="450" y="522"/>
                  </a:cubicBezTo>
                  <a:cubicBezTo>
                    <a:pt x="445" y="799"/>
                    <a:pt x="524" y="852"/>
                    <a:pt x="369" y="950"/>
                  </a:cubicBezTo>
                  <a:cubicBezTo>
                    <a:pt x="341" y="1037"/>
                    <a:pt x="431" y="1085"/>
                    <a:pt x="472" y="1150"/>
                  </a:cubicBezTo>
                  <a:cubicBezTo>
                    <a:pt x="477" y="1264"/>
                    <a:pt x="474" y="1380"/>
                    <a:pt x="509" y="1489"/>
                  </a:cubicBezTo>
                  <a:cubicBezTo>
                    <a:pt x="485" y="1514"/>
                    <a:pt x="454" y="1530"/>
                    <a:pt x="421" y="1541"/>
                  </a:cubicBezTo>
                  <a:cubicBezTo>
                    <a:pt x="362" y="1580"/>
                    <a:pt x="348" y="1555"/>
                    <a:pt x="332" y="150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76" name="Freeform 756">
              <a:extLst>
                <a:ext uri="{FF2B5EF4-FFF2-40B4-BE49-F238E27FC236}">
                  <a16:creationId xmlns:a16="http://schemas.microsoft.com/office/drawing/2014/main" id="{D23E45D2-C395-4C22-ACB8-B2CDC6D3A4B0}"/>
                </a:ext>
              </a:extLst>
            </p:cNvPr>
            <p:cNvSpPr>
              <a:spLocks/>
            </p:cNvSpPr>
            <p:nvPr/>
          </p:nvSpPr>
          <p:spPr bwMode="auto">
            <a:xfrm rot="-1621851">
              <a:off x="4464" y="624"/>
              <a:ext cx="116" cy="248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77" name="Freeform 757">
              <a:extLst>
                <a:ext uri="{FF2B5EF4-FFF2-40B4-BE49-F238E27FC236}">
                  <a16:creationId xmlns:a16="http://schemas.microsoft.com/office/drawing/2014/main" id="{EA77823E-B2DF-4636-880A-E1D10EAAB464}"/>
                </a:ext>
              </a:extLst>
            </p:cNvPr>
            <p:cNvSpPr>
              <a:spLocks/>
            </p:cNvSpPr>
            <p:nvPr/>
          </p:nvSpPr>
          <p:spPr bwMode="auto">
            <a:xfrm rot="-1621851">
              <a:off x="3516" y="1538"/>
              <a:ext cx="90" cy="192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78" name="Freeform 758">
              <a:extLst>
                <a:ext uri="{FF2B5EF4-FFF2-40B4-BE49-F238E27FC236}">
                  <a16:creationId xmlns:a16="http://schemas.microsoft.com/office/drawing/2014/main" id="{9EB6BFFF-7DAB-4F6C-ACCB-80F7203D1677}"/>
                </a:ext>
              </a:extLst>
            </p:cNvPr>
            <p:cNvSpPr>
              <a:spLocks/>
            </p:cNvSpPr>
            <p:nvPr/>
          </p:nvSpPr>
          <p:spPr bwMode="auto">
            <a:xfrm rot="104914" flipH="1">
              <a:off x="4704" y="576"/>
              <a:ext cx="190" cy="576"/>
            </a:xfrm>
            <a:custGeom>
              <a:avLst/>
              <a:gdLst>
                <a:gd name="T0" fmla="*/ 332 w 524"/>
                <a:gd name="T1" fmla="*/ 1504 h 1580"/>
                <a:gd name="T2" fmla="*/ 362 w 524"/>
                <a:gd name="T3" fmla="*/ 1438 h 1580"/>
                <a:gd name="T4" fmla="*/ 362 w 524"/>
                <a:gd name="T5" fmla="*/ 1194 h 1580"/>
                <a:gd name="T6" fmla="*/ 332 w 524"/>
                <a:gd name="T7" fmla="*/ 1172 h 1580"/>
                <a:gd name="T8" fmla="*/ 295 w 524"/>
                <a:gd name="T9" fmla="*/ 1142 h 1580"/>
                <a:gd name="T10" fmla="*/ 251 w 524"/>
                <a:gd name="T11" fmla="*/ 1076 h 1580"/>
                <a:gd name="T12" fmla="*/ 236 w 524"/>
                <a:gd name="T13" fmla="*/ 1054 h 1580"/>
                <a:gd name="T14" fmla="*/ 221 w 524"/>
                <a:gd name="T15" fmla="*/ 1032 h 1580"/>
                <a:gd name="T16" fmla="*/ 110 w 524"/>
                <a:gd name="T17" fmla="*/ 884 h 1580"/>
                <a:gd name="T18" fmla="*/ 74 w 524"/>
                <a:gd name="T19" fmla="*/ 847 h 1580"/>
                <a:gd name="T20" fmla="*/ 0 w 524"/>
                <a:gd name="T21" fmla="*/ 751 h 1580"/>
                <a:gd name="T22" fmla="*/ 74 w 524"/>
                <a:gd name="T23" fmla="*/ 751 h 1580"/>
                <a:gd name="T24" fmla="*/ 96 w 524"/>
                <a:gd name="T25" fmla="*/ 766 h 1580"/>
                <a:gd name="T26" fmla="*/ 140 w 524"/>
                <a:gd name="T27" fmla="*/ 780 h 1580"/>
                <a:gd name="T28" fmla="*/ 206 w 524"/>
                <a:gd name="T29" fmla="*/ 817 h 1580"/>
                <a:gd name="T30" fmla="*/ 295 w 524"/>
                <a:gd name="T31" fmla="*/ 869 h 1580"/>
                <a:gd name="T32" fmla="*/ 288 w 524"/>
                <a:gd name="T33" fmla="*/ 817 h 1580"/>
                <a:gd name="T34" fmla="*/ 258 w 524"/>
                <a:gd name="T35" fmla="*/ 773 h 1580"/>
                <a:gd name="T36" fmla="*/ 206 w 524"/>
                <a:gd name="T37" fmla="*/ 692 h 1580"/>
                <a:gd name="T38" fmla="*/ 273 w 524"/>
                <a:gd name="T39" fmla="*/ 670 h 1580"/>
                <a:gd name="T40" fmla="*/ 325 w 524"/>
                <a:gd name="T41" fmla="*/ 788 h 1580"/>
                <a:gd name="T42" fmla="*/ 362 w 524"/>
                <a:gd name="T43" fmla="*/ 795 h 1580"/>
                <a:gd name="T44" fmla="*/ 369 w 524"/>
                <a:gd name="T45" fmla="*/ 744 h 1580"/>
                <a:gd name="T46" fmla="*/ 362 w 524"/>
                <a:gd name="T47" fmla="*/ 559 h 1580"/>
                <a:gd name="T48" fmla="*/ 325 w 524"/>
                <a:gd name="T49" fmla="*/ 463 h 1580"/>
                <a:gd name="T50" fmla="*/ 280 w 524"/>
                <a:gd name="T51" fmla="*/ 360 h 1580"/>
                <a:gd name="T52" fmla="*/ 273 w 524"/>
                <a:gd name="T53" fmla="*/ 323 h 1580"/>
                <a:gd name="T54" fmla="*/ 258 w 524"/>
                <a:gd name="T55" fmla="*/ 293 h 1580"/>
                <a:gd name="T56" fmla="*/ 214 w 524"/>
                <a:gd name="T57" fmla="*/ 138 h 1580"/>
                <a:gd name="T58" fmla="*/ 199 w 524"/>
                <a:gd name="T59" fmla="*/ 79 h 1580"/>
                <a:gd name="T60" fmla="*/ 170 w 524"/>
                <a:gd name="T61" fmla="*/ 35 h 1580"/>
                <a:gd name="T62" fmla="*/ 177 w 524"/>
                <a:gd name="T63" fmla="*/ 5 h 1580"/>
                <a:gd name="T64" fmla="*/ 236 w 524"/>
                <a:gd name="T65" fmla="*/ 20 h 1580"/>
                <a:gd name="T66" fmla="*/ 266 w 524"/>
                <a:gd name="T67" fmla="*/ 101 h 1580"/>
                <a:gd name="T68" fmla="*/ 288 w 524"/>
                <a:gd name="T69" fmla="*/ 145 h 1580"/>
                <a:gd name="T70" fmla="*/ 332 w 524"/>
                <a:gd name="T71" fmla="*/ 72 h 1580"/>
                <a:gd name="T72" fmla="*/ 339 w 524"/>
                <a:gd name="T73" fmla="*/ 27 h 1580"/>
                <a:gd name="T74" fmla="*/ 406 w 524"/>
                <a:gd name="T75" fmla="*/ 49 h 1580"/>
                <a:gd name="T76" fmla="*/ 398 w 524"/>
                <a:gd name="T77" fmla="*/ 123 h 1580"/>
                <a:gd name="T78" fmla="*/ 369 w 524"/>
                <a:gd name="T79" fmla="*/ 168 h 1580"/>
                <a:gd name="T80" fmla="*/ 354 w 524"/>
                <a:gd name="T81" fmla="*/ 219 h 1580"/>
                <a:gd name="T82" fmla="*/ 391 w 524"/>
                <a:gd name="T83" fmla="*/ 382 h 1580"/>
                <a:gd name="T84" fmla="*/ 428 w 524"/>
                <a:gd name="T85" fmla="*/ 448 h 1580"/>
                <a:gd name="T86" fmla="*/ 450 w 524"/>
                <a:gd name="T87" fmla="*/ 522 h 1580"/>
                <a:gd name="T88" fmla="*/ 369 w 524"/>
                <a:gd name="T89" fmla="*/ 950 h 1580"/>
                <a:gd name="T90" fmla="*/ 472 w 524"/>
                <a:gd name="T91" fmla="*/ 1150 h 1580"/>
                <a:gd name="T92" fmla="*/ 509 w 524"/>
                <a:gd name="T93" fmla="*/ 1489 h 1580"/>
                <a:gd name="T94" fmla="*/ 421 w 524"/>
                <a:gd name="T95" fmla="*/ 1541 h 1580"/>
                <a:gd name="T96" fmla="*/ 332 w 524"/>
                <a:gd name="T97" fmla="*/ 1504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4" h="1580">
                  <a:moveTo>
                    <a:pt x="332" y="1504"/>
                  </a:moveTo>
                  <a:cubicBezTo>
                    <a:pt x="340" y="1479"/>
                    <a:pt x="347" y="1460"/>
                    <a:pt x="362" y="1438"/>
                  </a:cubicBezTo>
                  <a:cubicBezTo>
                    <a:pt x="384" y="1366"/>
                    <a:pt x="411" y="1253"/>
                    <a:pt x="362" y="1194"/>
                  </a:cubicBezTo>
                  <a:cubicBezTo>
                    <a:pt x="354" y="1185"/>
                    <a:pt x="341" y="1181"/>
                    <a:pt x="332" y="1172"/>
                  </a:cubicBezTo>
                  <a:cubicBezTo>
                    <a:pt x="297" y="1138"/>
                    <a:pt x="339" y="1158"/>
                    <a:pt x="295" y="1142"/>
                  </a:cubicBezTo>
                  <a:cubicBezTo>
                    <a:pt x="261" y="1091"/>
                    <a:pt x="276" y="1113"/>
                    <a:pt x="251" y="1076"/>
                  </a:cubicBezTo>
                  <a:cubicBezTo>
                    <a:pt x="246" y="1069"/>
                    <a:pt x="241" y="1061"/>
                    <a:pt x="236" y="1054"/>
                  </a:cubicBezTo>
                  <a:cubicBezTo>
                    <a:pt x="231" y="1047"/>
                    <a:pt x="221" y="1032"/>
                    <a:pt x="221" y="1032"/>
                  </a:cubicBezTo>
                  <a:cubicBezTo>
                    <a:pt x="205" y="978"/>
                    <a:pt x="168" y="902"/>
                    <a:pt x="110" y="884"/>
                  </a:cubicBezTo>
                  <a:cubicBezTo>
                    <a:pt x="75" y="830"/>
                    <a:pt x="119" y="892"/>
                    <a:pt x="74" y="847"/>
                  </a:cubicBezTo>
                  <a:cubicBezTo>
                    <a:pt x="46" y="819"/>
                    <a:pt x="24" y="783"/>
                    <a:pt x="0" y="751"/>
                  </a:cubicBezTo>
                  <a:cubicBezTo>
                    <a:pt x="33" y="728"/>
                    <a:pt x="35" y="742"/>
                    <a:pt x="74" y="751"/>
                  </a:cubicBezTo>
                  <a:cubicBezTo>
                    <a:pt x="81" y="756"/>
                    <a:pt x="88" y="762"/>
                    <a:pt x="96" y="766"/>
                  </a:cubicBezTo>
                  <a:cubicBezTo>
                    <a:pt x="110" y="772"/>
                    <a:pt x="140" y="780"/>
                    <a:pt x="140" y="780"/>
                  </a:cubicBezTo>
                  <a:cubicBezTo>
                    <a:pt x="190" y="814"/>
                    <a:pt x="167" y="805"/>
                    <a:pt x="206" y="817"/>
                  </a:cubicBezTo>
                  <a:cubicBezTo>
                    <a:pt x="236" y="856"/>
                    <a:pt x="251" y="855"/>
                    <a:pt x="295" y="869"/>
                  </a:cubicBezTo>
                  <a:cubicBezTo>
                    <a:pt x="293" y="852"/>
                    <a:pt x="294" y="833"/>
                    <a:pt x="288" y="817"/>
                  </a:cubicBezTo>
                  <a:cubicBezTo>
                    <a:pt x="282" y="800"/>
                    <a:pt x="258" y="773"/>
                    <a:pt x="258" y="773"/>
                  </a:cubicBezTo>
                  <a:cubicBezTo>
                    <a:pt x="248" y="741"/>
                    <a:pt x="234" y="710"/>
                    <a:pt x="206" y="692"/>
                  </a:cubicBezTo>
                  <a:cubicBezTo>
                    <a:pt x="187" y="633"/>
                    <a:pt x="244" y="659"/>
                    <a:pt x="273" y="670"/>
                  </a:cubicBezTo>
                  <a:cubicBezTo>
                    <a:pt x="293" y="709"/>
                    <a:pt x="300" y="751"/>
                    <a:pt x="325" y="788"/>
                  </a:cubicBezTo>
                  <a:cubicBezTo>
                    <a:pt x="329" y="800"/>
                    <a:pt x="335" y="844"/>
                    <a:pt x="362" y="795"/>
                  </a:cubicBezTo>
                  <a:cubicBezTo>
                    <a:pt x="370" y="780"/>
                    <a:pt x="367" y="761"/>
                    <a:pt x="369" y="744"/>
                  </a:cubicBezTo>
                  <a:cubicBezTo>
                    <a:pt x="367" y="682"/>
                    <a:pt x="366" y="621"/>
                    <a:pt x="362" y="559"/>
                  </a:cubicBezTo>
                  <a:cubicBezTo>
                    <a:pt x="360" y="526"/>
                    <a:pt x="339" y="492"/>
                    <a:pt x="325" y="463"/>
                  </a:cubicBezTo>
                  <a:cubicBezTo>
                    <a:pt x="307" y="426"/>
                    <a:pt x="306" y="394"/>
                    <a:pt x="280" y="360"/>
                  </a:cubicBezTo>
                  <a:cubicBezTo>
                    <a:pt x="278" y="348"/>
                    <a:pt x="277" y="335"/>
                    <a:pt x="273" y="323"/>
                  </a:cubicBezTo>
                  <a:cubicBezTo>
                    <a:pt x="270" y="312"/>
                    <a:pt x="261" y="304"/>
                    <a:pt x="258" y="293"/>
                  </a:cubicBezTo>
                  <a:cubicBezTo>
                    <a:pt x="242" y="240"/>
                    <a:pt x="234" y="190"/>
                    <a:pt x="214" y="138"/>
                  </a:cubicBezTo>
                  <a:cubicBezTo>
                    <a:pt x="207" y="119"/>
                    <a:pt x="208" y="97"/>
                    <a:pt x="199" y="79"/>
                  </a:cubicBezTo>
                  <a:cubicBezTo>
                    <a:pt x="191" y="63"/>
                    <a:pt x="170" y="35"/>
                    <a:pt x="170" y="35"/>
                  </a:cubicBezTo>
                  <a:cubicBezTo>
                    <a:pt x="172" y="25"/>
                    <a:pt x="168" y="10"/>
                    <a:pt x="177" y="5"/>
                  </a:cubicBezTo>
                  <a:cubicBezTo>
                    <a:pt x="186" y="0"/>
                    <a:pt x="225" y="16"/>
                    <a:pt x="236" y="20"/>
                  </a:cubicBezTo>
                  <a:cubicBezTo>
                    <a:pt x="245" y="50"/>
                    <a:pt x="248" y="75"/>
                    <a:pt x="266" y="101"/>
                  </a:cubicBezTo>
                  <a:cubicBezTo>
                    <a:pt x="267" y="103"/>
                    <a:pt x="279" y="149"/>
                    <a:pt x="288" y="145"/>
                  </a:cubicBezTo>
                  <a:cubicBezTo>
                    <a:pt x="298" y="140"/>
                    <a:pt x="324" y="87"/>
                    <a:pt x="332" y="72"/>
                  </a:cubicBezTo>
                  <a:cubicBezTo>
                    <a:pt x="334" y="57"/>
                    <a:pt x="327" y="37"/>
                    <a:pt x="339" y="27"/>
                  </a:cubicBezTo>
                  <a:cubicBezTo>
                    <a:pt x="348" y="19"/>
                    <a:pt x="398" y="45"/>
                    <a:pt x="406" y="49"/>
                  </a:cubicBezTo>
                  <a:cubicBezTo>
                    <a:pt x="427" y="81"/>
                    <a:pt x="419" y="93"/>
                    <a:pt x="398" y="123"/>
                  </a:cubicBezTo>
                  <a:cubicBezTo>
                    <a:pt x="378" y="207"/>
                    <a:pt x="409" y="108"/>
                    <a:pt x="369" y="168"/>
                  </a:cubicBezTo>
                  <a:cubicBezTo>
                    <a:pt x="359" y="183"/>
                    <a:pt x="360" y="202"/>
                    <a:pt x="354" y="219"/>
                  </a:cubicBezTo>
                  <a:cubicBezTo>
                    <a:pt x="368" y="273"/>
                    <a:pt x="377" y="328"/>
                    <a:pt x="391" y="382"/>
                  </a:cubicBezTo>
                  <a:cubicBezTo>
                    <a:pt x="398" y="406"/>
                    <a:pt x="428" y="448"/>
                    <a:pt x="428" y="448"/>
                  </a:cubicBezTo>
                  <a:cubicBezTo>
                    <a:pt x="436" y="473"/>
                    <a:pt x="444" y="496"/>
                    <a:pt x="450" y="522"/>
                  </a:cubicBezTo>
                  <a:cubicBezTo>
                    <a:pt x="445" y="799"/>
                    <a:pt x="524" y="852"/>
                    <a:pt x="369" y="950"/>
                  </a:cubicBezTo>
                  <a:cubicBezTo>
                    <a:pt x="341" y="1037"/>
                    <a:pt x="431" y="1085"/>
                    <a:pt x="472" y="1150"/>
                  </a:cubicBezTo>
                  <a:cubicBezTo>
                    <a:pt x="477" y="1264"/>
                    <a:pt x="474" y="1380"/>
                    <a:pt x="509" y="1489"/>
                  </a:cubicBezTo>
                  <a:cubicBezTo>
                    <a:pt x="485" y="1514"/>
                    <a:pt x="454" y="1530"/>
                    <a:pt x="421" y="1541"/>
                  </a:cubicBezTo>
                  <a:cubicBezTo>
                    <a:pt x="362" y="1580"/>
                    <a:pt x="348" y="1555"/>
                    <a:pt x="332" y="150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79" name="Freeform 759">
              <a:extLst>
                <a:ext uri="{FF2B5EF4-FFF2-40B4-BE49-F238E27FC236}">
                  <a16:creationId xmlns:a16="http://schemas.microsoft.com/office/drawing/2014/main" id="{3BE7045F-31E5-401F-80AB-21614FA70945}"/>
                </a:ext>
              </a:extLst>
            </p:cNvPr>
            <p:cNvSpPr>
              <a:spLocks/>
            </p:cNvSpPr>
            <p:nvPr/>
          </p:nvSpPr>
          <p:spPr bwMode="auto">
            <a:xfrm rot="2655255">
              <a:off x="4679" y="1584"/>
              <a:ext cx="217" cy="716"/>
            </a:xfrm>
            <a:custGeom>
              <a:avLst/>
              <a:gdLst>
                <a:gd name="T0" fmla="*/ 806 w 946"/>
                <a:gd name="T1" fmla="*/ 2625 h 3117"/>
                <a:gd name="T2" fmla="*/ 784 w 946"/>
                <a:gd name="T3" fmla="*/ 2529 h 3117"/>
                <a:gd name="T4" fmla="*/ 732 w 946"/>
                <a:gd name="T5" fmla="*/ 2352 h 3117"/>
                <a:gd name="T6" fmla="*/ 747 w 946"/>
                <a:gd name="T7" fmla="*/ 2189 h 3117"/>
                <a:gd name="T8" fmla="*/ 799 w 946"/>
                <a:gd name="T9" fmla="*/ 1968 h 3117"/>
                <a:gd name="T10" fmla="*/ 902 w 946"/>
                <a:gd name="T11" fmla="*/ 1768 h 3117"/>
                <a:gd name="T12" fmla="*/ 858 w 946"/>
                <a:gd name="T13" fmla="*/ 1606 h 3117"/>
                <a:gd name="T14" fmla="*/ 762 w 946"/>
                <a:gd name="T15" fmla="*/ 1842 h 3117"/>
                <a:gd name="T16" fmla="*/ 688 w 946"/>
                <a:gd name="T17" fmla="*/ 1960 h 3117"/>
                <a:gd name="T18" fmla="*/ 629 w 946"/>
                <a:gd name="T19" fmla="*/ 2042 h 3117"/>
                <a:gd name="T20" fmla="*/ 533 w 946"/>
                <a:gd name="T21" fmla="*/ 2152 h 3117"/>
                <a:gd name="T22" fmla="*/ 518 w 946"/>
                <a:gd name="T23" fmla="*/ 1798 h 3117"/>
                <a:gd name="T24" fmla="*/ 452 w 946"/>
                <a:gd name="T25" fmla="*/ 1938 h 3117"/>
                <a:gd name="T26" fmla="*/ 400 w 946"/>
                <a:gd name="T27" fmla="*/ 2071 h 3117"/>
                <a:gd name="T28" fmla="*/ 378 w 946"/>
                <a:gd name="T29" fmla="*/ 2352 h 3117"/>
                <a:gd name="T30" fmla="*/ 311 w 946"/>
                <a:gd name="T31" fmla="*/ 2270 h 3117"/>
                <a:gd name="T32" fmla="*/ 289 w 946"/>
                <a:gd name="T33" fmla="*/ 1931 h 3117"/>
                <a:gd name="T34" fmla="*/ 341 w 946"/>
                <a:gd name="T35" fmla="*/ 1842 h 3117"/>
                <a:gd name="T36" fmla="*/ 422 w 946"/>
                <a:gd name="T37" fmla="*/ 1598 h 3117"/>
                <a:gd name="T38" fmla="*/ 459 w 946"/>
                <a:gd name="T39" fmla="*/ 1510 h 3117"/>
                <a:gd name="T40" fmla="*/ 481 w 946"/>
                <a:gd name="T41" fmla="*/ 993 h 3117"/>
                <a:gd name="T42" fmla="*/ 821 w 946"/>
                <a:gd name="T43" fmla="*/ 764 h 3117"/>
                <a:gd name="T44" fmla="*/ 932 w 946"/>
                <a:gd name="T45" fmla="*/ 609 h 3117"/>
                <a:gd name="T46" fmla="*/ 880 w 946"/>
                <a:gd name="T47" fmla="*/ 602 h 3117"/>
                <a:gd name="T48" fmla="*/ 585 w 946"/>
                <a:gd name="T49" fmla="*/ 734 h 3117"/>
                <a:gd name="T50" fmla="*/ 577 w 946"/>
                <a:gd name="T51" fmla="*/ 675 h 3117"/>
                <a:gd name="T52" fmla="*/ 607 w 946"/>
                <a:gd name="T53" fmla="*/ 557 h 3117"/>
                <a:gd name="T54" fmla="*/ 511 w 946"/>
                <a:gd name="T55" fmla="*/ 616 h 3117"/>
                <a:gd name="T56" fmla="*/ 503 w 946"/>
                <a:gd name="T57" fmla="*/ 218 h 3117"/>
                <a:gd name="T58" fmla="*/ 548 w 946"/>
                <a:gd name="T59" fmla="*/ 129 h 3117"/>
                <a:gd name="T60" fmla="*/ 407 w 946"/>
                <a:gd name="T61" fmla="*/ 11 h 3117"/>
                <a:gd name="T62" fmla="*/ 422 w 946"/>
                <a:gd name="T63" fmla="*/ 594 h 3117"/>
                <a:gd name="T64" fmla="*/ 393 w 946"/>
                <a:gd name="T65" fmla="*/ 579 h 3117"/>
                <a:gd name="T66" fmla="*/ 348 w 946"/>
                <a:gd name="T67" fmla="*/ 631 h 3117"/>
                <a:gd name="T68" fmla="*/ 378 w 946"/>
                <a:gd name="T69" fmla="*/ 860 h 3117"/>
                <a:gd name="T70" fmla="*/ 304 w 946"/>
                <a:gd name="T71" fmla="*/ 956 h 3117"/>
                <a:gd name="T72" fmla="*/ 260 w 946"/>
                <a:gd name="T73" fmla="*/ 1074 h 3117"/>
                <a:gd name="T74" fmla="*/ 186 w 946"/>
                <a:gd name="T75" fmla="*/ 1377 h 3117"/>
                <a:gd name="T76" fmla="*/ 156 w 946"/>
                <a:gd name="T77" fmla="*/ 1525 h 3117"/>
                <a:gd name="T78" fmla="*/ 105 w 946"/>
                <a:gd name="T79" fmla="*/ 1621 h 3117"/>
                <a:gd name="T80" fmla="*/ 171 w 946"/>
                <a:gd name="T81" fmla="*/ 1768 h 3117"/>
                <a:gd name="T82" fmla="*/ 141 w 946"/>
                <a:gd name="T83" fmla="*/ 1953 h 3117"/>
                <a:gd name="T84" fmla="*/ 105 w 946"/>
                <a:gd name="T85" fmla="*/ 2182 h 3117"/>
                <a:gd name="T86" fmla="*/ 193 w 946"/>
                <a:gd name="T87" fmla="*/ 2426 h 3117"/>
                <a:gd name="T88" fmla="*/ 319 w 946"/>
                <a:gd name="T89" fmla="*/ 2551 h 3117"/>
                <a:gd name="T90" fmla="*/ 562 w 946"/>
                <a:gd name="T91" fmla="*/ 2669 h 3117"/>
                <a:gd name="T92" fmla="*/ 474 w 946"/>
                <a:gd name="T93" fmla="*/ 2758 h 3117"/>
                <a:gd name="T94" fmla="*/ 562 w 946"/>
                <a:gd name="T95" fmla="*/ 2906 h 3117"/>
                <a:gd name="T96" fmla="*/ 555 w 946"/>
                <a:gd name="T97" fmla="*/ 3038 h 3117"/>
                <a:gd name="T98" fmla="*/ 717 w 946"/>
                <a:gd name="T99" fmla="*/ 3068 h 3117"/>
                <a:gd name="T100" fmla="*/ 850 w 946"/>
                <a:gd name="T101" fmla="*/ 3031 h 3117"/>
                <a:gd name="T102" fmla="*/ 799 w 946"/>
                <a:gd name="T103" fmla="*/ 2920 h 3117"/>
                <a:gd name="T104" fmla="*/ 836 w 946"/>
                <a:gd name="T105" fmla="*/ 2832 h 3117"/>
                <a:gd name="T106" fmla="*/ 813 w 946"/>
                <a:gd name="T107" fmla="*/ 2706 h 3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6" h="3117">
                  <a:moveTo>
                    <a:pt x="813" y="2706"/>
                  </a:moveTo>
                  <a:cubicBezTo>
                    <a:pt x="811" y="2679"/>
                    <a:pt x="812" y="2652"/>
                    <a:pt x="806" y="2625"/>
                  </a:cubicBezTo>
                  <a:cubicBezTo>
                    <a:pt x="804" y="2616"/>
                    <a:pt x="793" y="2612"/>
                    <a:pt x="791" y="2603"/>
                  </a:cubicBezTo>
                  <a:cubicBezTo>
                    <a:pt x="785" y="2579"/>
                    <a:pt x="791" y="2553"/>
                    <a:pt x="784" y="2529"/>
                  </a:cubicBezTo>
                  <a:cubicBezTo>
                    <a:pt x="776" y="2504"/>
                    <a:pt x="754" y="2485"/>
                    <a:pt x="740" y="2462"/>
                  </a:cubicBezTo>
                  <a:cubicBezTo>
                    <a:pt x="752" y="2424"/>
                    <a:pt x="745" y="2389"/>
                    <a:pt x="732" y="2352"/>
                  </a:cubicBezTo>
                  <a:cubicBezTo>
                    <a:pt x="727" y="2337"/>
                    <a:pt x="717" y="2307"/>
                    <a:pt x="717" y="2307"/>
                  </a:cubicBezTo>
                  <a:cubicBezTo>
                    <a:pt x="723" y="2253"/>
                    <a:pt x="719" y="2230"/>
                    <a:pt x="747" y="2189"/>
                  </a:cubicBezTo>
                  <a:cubicBezTo>
                    <a:pt x="764" y="2120"/>
                    <a:pt x="760" y="2104"/>
                    <a:pt x="769" y="2012"/>
                  </a:cubicBezTo>
                  <a:cubicBezTo>
                    <a:pt x="772" y="1987"/>
                    <a:pt x="783" y="1987"/>
                    <a:pt x="799" y="1968"/>
                  </a:cubicBezTo>
                  <a:cubicBezTo>
                    <a:pt x="816" y="1948"/>
                    <a:pt x="821" y="1923"/>
                    <a:pt x="836" y="1901"/>
                  </a:cubicBezTo>
                  <a:cubicBezTo>
                    <a:pt x="849" y="1859"/>
                    <a:pt x="877" y="1805"/>
                    <a:pt x="902" y="1768"/>
                  </a:cubicBezTo>
                  <a:cubicBezTo>
                    <a:pt x="914" y="1718"/>
                    <a:pt x="940" y="1640"/>
                    <a:pt x="880" y="1621"/>
                  </a:cubicBezTo>
                  <a:cubicBezTo>
                    <a:pt x="873" y="1616"/>
                    <a:pt x="867" y="1604"/>
                    <a:pt x="858" y="1606"/>
                  </a:cubicBezTo>
                  <a:cubicBezTo>
                    <a:pt x="841" y="1609"/>
                    <a:pt x="831" y="1669"/>
                    <a:pt x="828" y="1680"/>
                  </a:cubicBezTo>
                  <a:cubicBezTo>
                    <a:pt x="824" y="1734"/>
                    <a:pt x="827" y="1821"/>
                    <a:pt x="762" y="1842"/>
                  </a:cubicBezTo>
                  <a:cubicBezTo>
                    <a:pt x="738" y="1891"/>
                    <a:pt x="756" y="1858"/>
                    <a:pt x="717" y="1916"/>
                  </a:cubicBezTo>
                  <a:cubicBezTo>
                    <a:pt x="707" y="1931"/>
                    <a:pt x="688" y="1960"/>
                    <a:pt x="688" y="1960"/>
                  </a:cubicBezTo>
                  <a:cubicBezTo>
                    <a:pt x="672" y="2010"/>
                    <a:pt x="695" y="1954"/>
                    <a:pt x="658" y="1997"/>
                  </a:cubicBezTo>
                  <a:cubicBezTo>
                    <a:pt x="646" y="2010"/>
                    <a:pt x="639" y="2027"/>
                    <a:pt x="629" y="2042"/>
                  </a:cubicBezTo>
                  <a:cubicBezTo>
                    <a:pt x="583" y="2114"/>
                    <a:pt x="615" y="2242"/>
                    <a:pt x="540" y="2293"/>
                  </a:cubicBezTo>
                  <a:cubicBezTo>
                    <a:pt x="491" y="2260"/>
                    <a:pt x="520" y="2201"/>
                    <a:pt x="533" y="2152"/>
                  </a:cubicBezTo>
                  <a:cubicBezTo>
                    <a:pt x="538" y="2037"/>
                    <a:pt x="540" y="1942"/>
                    <a:pt x="570" y="1835"/>
                  </a:cubicBezTo>
                  <a:cubicBezTo>
                    <a:pt x="561" y="1794"/>
                    <a:pt x="558" y="1783"/>
                    <a:pt x="518" y="1798"/>
                  </a:cubicBezTo>
                  <a:cubicBezTo>
                    <a:pt x="511" y="1820"/>
                    <a:pt x="503" y="1842"/>
                    <a:pt x="496" y="1864"/>
                  </a:cubicBezTo>
                  <a:cubicBezTo>
                    <a:pt x="496" y="1869"/>
                    <a:pt x="502" y="2017"/>
                    <a:pt x="452" y="1938"/>
                  </a:cubicBezTo>
                  <a:cubicBezTo>
                    <a:pt x="422" y="1983"/>
                    <a:pt x="465" y="2031"/>
                    <a:pt x="437" y="2064"/>
                  </a:cubicBezTo>
                  <a:cubicBezTo>
                    <a:pt x="429" y="2074"/>
                    <a:pt x="412" y="2069"/>
                    <a:pt x="400" y="2071"/>
                  </a:cubicBezTo>
                  <a:cubicBezTo>
                    <a:pt x="410" y="2123"/>
                    <a:pt x="417" y="2106"/>
                    <a:pt x="444" y="2145"/>
                  </a:cubicBezTo>
                  <a:cubicBezTo>
                    <a:pt x="439" y="2305"/>
                    <a:pt x="497" y="2375"/>
                    <a:pt x="378" y="2352"/>
                  </a:cubicBezTo>
                  <a:cubicBezTo>
                    <a:pt x="342" y="2327"/>
                    <a:pt x="360" y="2344"/>
                    <a:pt x="326" y="2293"/>
                  </a:cubicBezTo>
                  <a:cubicBezTo>
                    <a:pt x="321" y="2285"/>
                    <a:pt x="311" y="2270"/>
                    <a:pt x="311" y="2270"/>
                  </a:cubicBezTo>
                  <a:cubicBezTo>
                    <a:pt x="301" y="2237"/>
                    <a:pt x="300" y="2222"/>
                    <a:pt x="274" y="2197"/>
                  </a:cubicBezTo>
                  <a:cubicBezTo>
                    <a:pt x="279" y="2108"/>
                    <a:pt x="284" y="2020"/>
                    <a:pt x="289" y="1931"/>
                  </a:cubicBezTo>
                  <a:cubicBezTo>
                    <a:pt x="290" y="1918"/>
                    <a:pt x="305" y="1895"/>
                    <a:pt x="311" y="1886"/>
                  </a:cubicBezTo>
                  <a:cubicBezTo>
                    <a:pt x="321" y="1871"/>
                    <a:pt x="341" y="1842"/>
                    <a:pt x="341" y="1842"/>
                  </a:cubicBezTo>
                  <a:cubicBezTo>
                    <a:pt x="366" y="1764"/>
                    <a:pt x="335" y="1693"/>
                    <a:pt x="393" y="1635"/>
                  </a:cubicBezTo>
                  <a:cubicBezTo>
                    <a:pt x="411" y="1580"/>
                    <a:pt x="385" y="1646"/>
                    <a:pt x="422" y="1598"/>
                  </a:cubicBezTo>
                  <a:cubicBezTo>
                    <a:pt x="427" y="1592"/>
                    <a:pt x="426" y="1583"/>
                    <a:pt x="429" y="1576"/>
                  </a:cubicBezTo>
                  <a:cubicBezTo>
                    <a:pt x="441" y="1553"/>
                    <a:pt x="451" y="1535"/>
                    <a:pt x="459" y="1510"/>
                  </a:cubicBezTo>
                  <a:cubicBezTo>
                    <a:pt x="454" y="1398"/>
                    <a:pt x="453" y="1385"/>
                    <a:pt x="437" y="1303"/>
                  </a:cubicBezTo>
                  <a:cubicBezTo>
                    <a:pt x="451" y="1196"/>
                    <a:pt x="448" y="1095"/>
                    <a:pt x="481" y="993"/>
                  </a:cubicBezTo>
                  <a:cubicBezTo>
                    <a:pt x="489" y="944"/>
                    <a:pt x="486" y="930"/>
                    <a:pt x="525" y="904"/>
                  </a:cubicBezTo>
                  <a:cubicBezTo>
                    <a:pt x="577" y="761"/>
                    <a:pt x="682" y="771"/>
                    <a:pt x="821" y="764"/>
                  </a:cubicBezTo>
                  <a:cubicBezTo>
                    <a:pt x="839" y="752"/>
                    <a:pt x="863" y="748"/>
                    <a:pt x="880" y="734"/>
                  </a:cubicBezTo>
                  <a:cubicBezTo>
                    <a:pt x="907" y="711"/>
                    <a:pt x="920" y="642"/>
                    <a:pt x="932" y="609"/>
                  </a:cubicBezTo>
                  <a:cubicBezTo>
                    <a:pt x="929" y="573"/>
                    <a:pt x="946" y="479"/>
                    <a:pt x="887" y="498"/>
                  </a:cubicBezTo>
                  <a:cubicBezTo>
                    <a:pt x="885" y="533"/>
                    <a:pt x="888" y="568"/>
                    <a:pt x="880" y="602"/>
                  </a:cubicBezTo>
                  <a:cubicBezTo>
                    <a:pt x="864" y="668"/>
                    <a:pt x="784" y="672"/>
                    <a:pt x="732" y="683"/>
                  </a:cubicBezTo>
                  <a:cubicBezTo>
                    <a:pt x="688" y="713"/>
                    <a:pt x="637" y="726"/>
                    <a:pt x="585" y="734"/>
                  </a:cubicBezTo>
                  <a:cubicBezTo>
                    <a:pt x="579" y="736"/>
                    <a:pt x="539" y="758"/>
                    <a:pt x="548" y="720"/>
                  </a:cubicBezTo>
                  <a:cubicBezTo>
                    <a:pt x="552" y="703"/>
                    <a:pt x="562" y="685"/>
                    <a:pt x="577" y="675"/>
                  </a:cubicBezTo>
                  <a:cubicBezTo>
                    <a:pt x="592" y="665"/>
                    <a:pt x="621" y="646"/>
                    <a:pt x="621" y="646"/>
                  </a:cubicBezTo>
                  <a:cubicBezTo>
                    <a:pt x="634" y="610"/>
                    <a:pt x="656" y="575"/>
                    <a:pt x="607" y="557"/>
                  </a:cubicBezTo>
                  <a:cubicBezTo>
                    <a:pt x="581" y="575"/>
                    <a:pt x="581" y="591"/>
                    <a:pt x="555" y="609"/>
                  </a:cubicBezTo>
                  <a:cubicBezTo>
                    <a:pt x="538" y="634"/>
                    <a:pt x="525" y="660"/>
                    <a:pt x="511" y="616"/>
                  </a:cubicBezTo>
                  <a:cubicBezTo>
                    <a:pt x="521" y="555"/>
                    <a:pt x="541" y="495"/>
                    <a:pt x="503" y="439"/>
                  </a:cubicBezTo>
                  <a:cubicBezTo>
                    <a:pt x="477" y="357"/>
                    <a:pt x="487" y="397"/>
                    <a:pt x="503" y="218"/>
                  </a:cubicBezTo>
                  <a:cubicBezTo>
                    <a:pt x="504" y="202"/>
                    <a:pt x="509" y="186"/>
                    <a:pt x="518" y="173"/>
                  </a:cubicBezTo>
                  <a:cubicBezTo>
                    <a:pt x="528" y="158"/>
                    <a:pt x="548" y="129"/>
                    <a:pt x="548" y="129"/>
                  </a:cubicBezTo>
                  <a:cubicBezTo>
                    <a:pt x="534" y="87"/>
                    <a:pt x="519" y="40"/>
                    <a:pt x="474" y="26"/>
                  </a:cubicBezTo>
                  <a:cubicBezTo>
                    <a:pt x="448" y="8"/>
                    <a:pt x="438" y="0"/>
                    <a:pt x="407" y="11"/>
                  </a:cubicBezTo>
                  <a:cubicBezTo>
                    <a:pt x="394" y="52"/>
                    <a:pt x="408" y="87"/>
                    <a:pt x="429" y="122"/>
                  </a:cubicBezTo>
                  <a:cubicBezTo>
                    <a:pt x="427" y="279"/>
                    <a:pt x="431" y="437"/>
                    <a:pt x="422" y="594"/>
                  </a:cubicBezTo>
                  <a:cubicBezTo>
                    <a:pt x="422" y="602"/>
                    <a:pt x="407" y="606"/>
                    <a:pt x="400" y="602"/>
                  </a:cubicBezTo>
                  <a:cubicBezTo>
                    <a:pt x="393" y="598"/>
                    <a:pt x="398" y="585"/>
                    <a:pt x="393" y="579"/>
                  </a:cubicBezTo>
                  <a:cubicBezTo>
                    <a:pt x="385" y="569"/>
                    <a:pt x="360" y="561"/>
                    <a:pt x="348" y="557"/>
                  </a:cubicBezTo>
                  <a:cubicBezTo>
                    <a:pt x="339" y="586"/>
                    <a:pt x="333" y="593"/>
                    <a:pt x="348" y="631"/>
                  </a:cubicBezTo>
                  <a:cubicBezTo>
                    <a:pt x="354" y="648"/>
                    <a:pt x="378" y="675"/>
                    <a:pt x="378" y="675"/>
                  </a:cubicBezTo>
                  <a:cubicBezTo>
                    <a:pt x="396" y="735"/>
                    <a:pt x="408" y="800"/>
                    <a:pt x="378" y="860"/>
                  </a:cubicBezTo>
                  <a:cubicBezTo>
                    <a:pt x="364" y="888"/>
                    <a:pt x="361" y="878"/>
                    <a:pt x="341" y="904"/>
                  </a:cubicBezTo>
                  <a:cubicBezTo>
                    <a:pt x="328" y="921"/>
                    <a:pt x="304" y="956"/>
                    <a:pt x="304" y="956"/>
                  </a:cubicBezTo>
                  <a:cubicBezTo>
                    <a:pt x="296" y="982"/>
                    <a:pt x="283" y="1004"/>
                    <a:pt x="274" y="1030"/>
                  </a:cubicBezTo>
                  <a:cubicBezTo>
                    <a:pt x="269" y="1045"/>
                    <a:pt x="260" y="1074"/>
                    <a:pt x="260" y="1074"/>
                  </a:cubicBezTo>
                  <a:cubicBezTo>
                    <a:pt x="255" y="1139"/>
                    <a:pt x="273" y="1188"/>
                    <a:pt x="223" y="1222"/>
                  </a:cubicBezTo>
                  <a:cubicBezTo>
                    <a:pt x="204" y="1273"/>
                    <a:pt x="202" y="1325"/>
                    <a:pt x="186" y="1377"/>
                  </a:cubicBezTo>
                  <a:cubicBezTo>
                    <a:pt x="183" y="1429"/>
                    <a:pt x="188" y="1481"/>
                    <a:pt x="178" y="1532"/>
                  </a:cubicBezTo>
                  <a:cubicBezTo>
                    <a:pt x="176" y="1540"/>
                    <a:pt x="163" y="1529"/>
                    <a:pt x="156" y="1525"/>
                  </a:cubicBezTo>
                  <a:cubicBezTo>
                    <a:pt x="118" y="1504"/>
                    <a:pt x="116" y="1499"/>
                    <a:pt x="90" y="1473"/>
                  </a:cubicBezTo>
                  <a:cubicBezTo>
                    <a:pt x="0" y="1494"/>
                    <a:pt x="52" y="1586"/>
                    <a:pt x="105" y="1621"/>
                  </a:cubicBezTo>
                  <a:cubicBezTo>
                    <a:pt x="181" y="1736"/>
                    <a:pt x="92" y="1586"/>
                    <a:pt x="141" y="1724"/>
                  </a:cubicBezTo>
                  <a:cubicBezTo>
                    <a:pt x="147" y="1741"/>
                    <a:pt x="171" y="1768"/>
                    <a:pt x="171" y="1768"/>
                  </a:cubicBezTo>
                  <a:cubicBezTo>
                    <a:pt x="188" y="1820"/>
                    <a:pt x="160" y="1860"/>
                    <a:pt x="149" y="1909"/>
                  </a:cubicBezTo>
                  <a:cubicBezTo>
                    <a:pt x="146" y="1924"/>
                    <a:pt x="145" y="1939"/>
                    <a:pt x="141" y="1953"/>
                  </a:cubicBezTo>
                  <a:cubicBezTo>
                    <a:pt x="137" y="1968"/>
                    <a:pt x="127" y="1997"/>
                    <a:pt x="127" y="1997"/>
                  </a:cubicBezTo>
                  <a:cubicBezTo>
                    <a:pt x="122" y="2083"/>
                    <a:pt x="118" y="2112"/>
                    <a:pt x="105" y="2182"/>
                  </a:cubicBezTo>
                  <a:cubicBezTo>
                    <a:pt x="108" y="2220"/>
                    <a:pt x="106" y="2353"/>
                    <a:pt x="127" y="2389"/>
                  </a:cubicBezTo>
                  <a:cubicBezTo>
                    <a:pt x="136" y="2404"/>
                    <a:pt x="179" y="2416"/>
                    <a:pt x="193" y="2426"/>
                  </a:cubicBezTo>
                  <a:cubicBezTo>
                    <a:pt x="202" y="2449"/>
                    <a:pt x="205" y="2486"/>
                    <a:pt x="215" y="2507"/>
                  </a:cubicBezTo>
                  <a:cubicBezTo>
                    <a:pt x="231" y="2540"/>
                    <a:pt x="289" y="2545"/>
                    <a:pt x="319" y="2551"/>
                  </a:cubicBezTo>
                  <a:cubicBezTo>
                    <a:pt x="347" y="2640"/>
                    <a:pt x="476" y="2539"/>
                    <a:pt x="540" y="2603"/>
                  </a:cubicBezTo>
                  <a:cubicBezTo>
                    <a:pt x="548" y="2625"/>
                    <a:pt x="562" y="2669"/>
                    <a:pt x="562" y="2669"/>
                  </a:cubicBezTo>
                  <a:cubicBezTo>
                    <a:pt x="552" y="2770"/>
                    <a:pt x="580" y="2734"/>
                    <a:pt x="496" y="2750"/>
                  </a:cubicBezTo>
                  <a:cubicBezTo>
                    <a:pt x="488" y="2751"/>
                    <a:pt x="481" y="2755"/>
                    <a:pt x="474" y="2758"/>
                  </a:cubicBezTo>
                  <a:cubicBezTo>
                    <a:pt x="491" y="2830"/>
                    <a:pt x="531" y="2761"/>
                    <a:pt x="570" y="2817"/>
                  </a:cubicBezTo>
                  <a:cubicBezTo>
                    <a:pt x="567" y="2847"/>
                    <a:pt x="567" y="2877"/>
                    <a:pt x="562" y="2906"/>
                  </a:cubicBezTo>
                  <a:cubicBezTo>
                    <a:pt x="559" y="2921"/>
                    <a:pt x="548" y="2950"/>
                    <a:pt x="548" y="2950"/>
                  </a:cubicBezTo>
                  <a:cubicBezTo>
                    <a:pt x="550" y="2979"/>
                    <a:pt x="530" y="3022"/>
                    <a:pt x="555" y="3038"/>
                  </a:cubicBezTo>
                  <a:cubicBezTo>
                    <a:pt x="594" y="3064"/>
                    <a:pt x="649" y="3037"/>
                    <a:pt x="695" y="3046"/>
                  </a:cubicBezTo>
                  <a:cubicBezTo>
                    <a:pt x="705" y="3048"/>
                    <a:pt x="710" y="3061"/>
                    <a:pt x="717" y="3068"/>
                  </a:cubicBezTo>
                  <a:cubicBezTo>
                    <a:pt x="735" y="3117"/>
                    <a:pt x="771" y="3095"/>
                    <a:pt x="821" y="3090"/>
                  </a:cubicBezTo>
                  <a:cubicBezTo>
                    <a:pt x="858" y="3081"/>
                    <a:pt x="866" y="3069"/>
                    <a:pt x="850" y="3031"/>
                  </a:cubicBezTo>
                  <a:cubicBezTo>
                    <a:pt x="840" y="3007"/>
                    <a:pt x="791" y="2979"/>
                    <a:pt x="791" y="2979"/>
                  </a:cubicBezTo>
                  <a:cubicBezTo>
                    <a:pt x="794" y="2959"/>
                    <a:pt x="789" y="2937"/>
                    <a:pt x="799" y="2920"/>
                  </a:cubicBezTo>
                  <a:cubicBezTo>
                    <a:pt x="808" y="2905"/>
                    <a:pt x="843" y="2891"/>
                    <a:pt x="843" y="2891"/>
                  </a:cubicBezTo>
                  <a:cubicBezTo>
                    <a:pt x="841" y="2871"/>
                    <a:pt x="843" y="2850"/>
                    <a:pt x="836" y="2832"/>
                  </a:cubicBezTo>
                  <a:cubicBezTo>
                    <a:pt x="818" y="2788"/>
                    <a:pt x="806" y="2847"/>
                    <a:pt x="806" y="2795"/>
                  </a:cubicBezTo>
                  <a:cubicBezTo>
                    <a:pt x="806" y="2765"/>
                    <a:pt x="811" y="2736"/>
                    <a:pt x="813" y="270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80" name="Freeform 760">
              <a:extLst>
                <a:ext uri="{FF2B5EF4-FFF2-40B4-BE49-F238E27FC236}">
                  <a16:creationId xmlns:a16="http://schemas.microsoft.com/office/drawing/2014/main" id="{8B9A0967-DD02-4C89-94FE-45D27AB6BAFF}"/>
                </a:ext>
              </a:extLst>
            </p:cNvPr>
            <p:cNvSpPr>
              <a:spLocks/>
            </p:cNvSpPr>
            <p:nvPr/>
          </p:nvSpPr>
          <p:spPr bwMode="auto">
            <a:xfrm rot="1892375">
              <a:off x="4628" y="1463"/>
              <a:ext cx="109" cy="234"/>
            </a:xfrm>
            <a:custGeom>
              <a:avLst/>
              <a:gdLst>
                <a:gd name="T0" fmla="*/ 202 w 543"/>
                <a:gd name="T1" fmla="*/ 1144 h 1160"/>
                <a:gd name="T2" fmla="*/ 224 w 543"/>
                <a:gd name="T3" fmla="*/ 1100 h 1160"/>
                <a:gd name="T4" fmla="*/ 217 w 543"/>
                <a:gd name="T5" fmla="*/ 723 h 1160"/>
                <a:gd name="T6" fmla="*/ 172 w 543"/>
                <a:gd name="T7" fmla="*/ 627 h 1160"/>
                <a:gd name="T8" fmla="*/ 91 w 543"/>
                <a:gd name="T9" fmla="*/ 524 h 1160"/>
                <a:gd name="T10" fmla="*/ 32 w 543"/>
                <a:gd name="T11" fmla="*/ 428 h 1160"/>
                <a:gd name="T12" fmla="*/ 2 w 543"/>
                <a:gd name="T13" fmla="*/ 339 h 1160"/>
                <a:gd name="T14" fmla="*/ 10 w 543"/>
                <a:gd name="T15" fmla="*/ 273 h 1160"/>
                <a:gd name="T16" fmla="*/ 32 w 543"/>
                <a:gd name="T17" fmla="*/ 280 h 1160"/>
                <a:gd name="T18" fmla="*/ 39 w 543"/>
                <a:gd name="T19" fmla="*/ 302 h 1160"/>
                <a:gd name="T20" fmla="*/ 76 w 543"/>
                <a:gd name="T21" fmla="*/ 354 h 1160"/>
                <a:gd name="T22" fmla="*/ 113 w 543"/>
                <a:gd name="T23" fmla="*/ 420 h 1160"/>
                <a:gd name="T24" fmla="*/ 224 w 543"/>
                <a:gd name="T25" fmla="*/ 531 h 1160"/>
                <a:gd name="T26" fmla="*/ 268 w 543"/>
                <a:gd name="T27" fmla="*/ 391 h 1160"/>
                <a:gd name="T28" fmla="*/ 290 w 543"/>
                <a:gd name="T29" fmla="*/ 546 h 1160"/>
                <a:gd name="T30" fmla="*/ 364 w 543"/>
                <a:gd name="T31" fmla="*/ 487 h 1160"/>
                <a:gd name="T32" fmla="*/ 394 w 543"/>
                <a:gd name="T33" fmla="*/ 443 h 1160"/>
                <a:gd name="T34" fmla="*/ 350 w 543"/>
                <a:gd name="T35" fmla="*/ 251 h 1160"/>
                <a:gd name="T36" fmla="*/ 327 w 543"/>
                <a:gd name="T37" fmla="*/ 147 h 1160"/>
                <a:gd name="T38" fmla="*/ 313 w 543"/>
                <a:gd name="T39" fmla="*/ 125 h 1160"/>
                <a:gd name="T40" fmla="*/ 305 w 543"/>
                <a:gd name="T41" fmla="*/ 103 h 1160"/>
                <a:gd name="T42" fmla="*/ 357 w 543"/>
                <a:gd name="T43" fmla="*/ 22 h 1160"/>
                <a:gd name="T44" fmla="*/ 372 w 543"/>
                <a:gd name="T45" fmla="*/ 147 h 1160"/>
                <a:gd name="T46" fmla="*/ 409 w 543"/>
                <a:gd name="T47" fmla="*/ 140 h 1160"/>
                <a:gd name="T48" fmla="*/ 423 w 543"/>
                <a:gd name="T49" fmla="*/ 118 h 1160"/>
                <a:gd name="T50" fmla="*/ 446 w 543"/>
                <a:gd name="T51" fmla="*/ 96 h 1160"/>
                <a:gd name="T52" fmla="*/ 475 w 543"/>
                <a:gd name="T53" fmla="*/ 44 h 1160"/>
                <a:gd name="T54" fmla="*/ 542 w 543"/>
                <a:gd name="T55" fmla="*/ 81 h 1160"/>
                <a:gd name="T56" fmla="*/ 534 w 543"/>
                <a:gd name="T57" fmla="*/ 125 h 1160"/>
                <a:gd name="T58" fmla="*/ 490 w 543"/>
                <a:gd name="T59" fmla="*/ 155 h 1160"/>
                <a:gd name="T60" fmla="*/ 438 w 543"/>
                <a:gd name="T61" fmla="*/ 236 h 1160"/>
                <a:gd name="T62" fmla="*/ 446 w 543"/>
                <a:gd name="T63" fmla="*/ 561 h 1160"/>
                <a:gd name="T64" fmla="*/ 423 w 543"/>
                <a:gd name="T65" fmla="*/ 583 h 1160"/>
                <a:gd name="T66" fmla="*/ 342 w 543"/>
                <a:gd name="T67" fmla="*/ 716 h 1160"/>
                <a:gd name="T68" fmla="*/ 350 w 543"/>
                <a:gd name="T69" fmla="*/ 797 h 1160"/>
                <a:gd name="T70" fmla="*/ 394 w 543"/>
                <a:gd name="T71" fmla="*/ 753 h 1160"/>
                <a:gd name="T72" fmla="*/ 423 w 543"/>
                <a:gd name="T73" fmla="*/ 760 h 1160"/>
                <a:gd name="T74" fmla="*/ 416 w 543"/>
                <a:gd name="T75" fmla="*/ 782 h 1160"/>
                <a:gd name="T76" fmla="*/ 335 w 543"/>
                <a:gd name="T77" fmla="*/ 915 h 1160"/>
                <a:gd name="T78" fmla="*/ 202 w 543"/>
                <a:gd name="T79" fmla="*/ 1144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1160">
                  <a:moveTo>
                    <a:pt x="202" y="1144"/>
                  </a:moveTo>
                  <a:cubicBezTo>
                    <a:pt x="210" y="1132"/>
                    <a:pt x="224" y="1116"/>
                    <a:pt x="224" y="1100"/>
                  </a:cubicBezTo>
                  <a:cubicBezTo>
                    <a:pt x="224" y="974"/>
                    <a:pt x="222" y="849"/>
                    <a:pt x="217" y="723"/>
                  </a:cubicBezTo>
                  <a:cubicBezTo>
                    <a:pt x="216" y="689"/>
                    <a:pt x="189" y="652"/>
                    <a:pt x="172" y="627"/>
                  </a:cubicBezTo>
                  <a:cubicBezTo>
                    <a:pt x="146" y="588"/>
                    <a:pt x="118" y="559"/>
                    <a:pt x="91" y="524"/>
                  </a:cubicBezTo>
                  <a:cubicBezTo>
                    <a:pt x="67" y="493"/>
                    <a:pt x="54" y="460"/>
                    <a:pt x="32" y="428"/>
                  </a:cubicBezTo>
                  <a:cubicBezTo>
                    <a:pt x="23" y="398"/>
                    <a:pt x="13" y="368"/>
                    <a:pt x="2" y="339"/>
                  </a:cubicBezTo>
                  <a:cubicBezTo>
                    <a:pt x="5" y="317"/>
                    <a:pt x="0" y="293"/>
                    <a:pt x="10" y="273"/>
                  </a:cubicBezTo>
                  <a:cubicBezTo>
                    <a:pt x="13" y="266"/>
                    <a:pt x="27" y="275"/>
                    <a:pt x="32" y="280"/>
                  </a:cubicBezTo>
                  <a:cubicBezTo>
                    <a:pt x="37" y="285"/>
                    <a:pt x="35" y="295"/>
                    <a:pt x="39" y="302"/>
                  </a:cubicBezTo>
                  <a:cubicBezTo>
                    <a:pt x="50" y="320"/>
                    <a:pt x="76" y="354"/>
                    <a:pt x="76" y="354"/>
                  </a:cubicBezTo>
                  <a:cubicBezTo>
                    <a:pt x="87" y="384"/>
                    <a:pt x="90" y="397"/>
                    <a:pt x="113" y="420"/>
                  </a:cubicBezTo>
                  <a:cubicBezTo>
                    <a:pt x="129" y="467"/>
                    <a:pt x="176" y="516"/>
                    <a:pt x="224" y="531"/>
                  </a:cubicBezTo>
                  <a:cubicBezTo>
                    <a:pt x="243" y="472"/>
                    <a:pt x="187" y="371"/>
                    <a:pt x="268" y="391"/>
                  </a:cubicBezTo>
                  <a:cubicBezTo>
                    <a:pt x="286" y="440"/>
                    <a:pt x="282" y="494"/>
                    <a:pt x="290" y="546"/>
                  </a:cubicBezTo>
                  <a:cubicBezTo>
                    <a:pt x="339" y="537"/>
                    <a:pt x="340" y="527"/>
                    <a:pt x="364" y="487"/>
                  </a:cubicBezTo>
                  <a:cubicBezTo>
                    <a:pt x="373" y="472"/>
                    <a:pt x="394" y="443"/>
                    <a:pt x="394" y="443"/>
                  </a:cubicBezTo>
                  <a:cubicBezTo>
                    <a:pt x="388" y="371"/>
                    <a:pt x="388" y="311"/>
                    <a:pt x="350" y="251"/>
                  </a:cubicBezTo>
                  <a:cubicBezTo>
                    <a:pt x="341" y="217"/>
                    <a:pt x="339" y="179"/>
                    <a:pt x="327" y="147"/>
                  </a:cubicBezTo>
                  <a:cubicBezTo>
                    <a:pt x="324" y="139"/>
                    <a:pt x="317" y="133"/>
                    <a:pt x="313" y="125"/>
                  </a:cubicBezTo>
                  <a:cubicBezTo>
                    <a:pt x="310" y="118"/>
                    <a:pt x="308" y="110"/>
                    <a:pt x="305" y="103"/>
                  </a:cubicBezTo>
                  <a:cubicBezTo>
                    <a:pt x="311" y="43"/>
                    <a:pt x="296" y="0"/>
                    <a:pt x="357" y="22"/>
                  </a:cubicBezTo>
                  <a:cubicBezTo>
                    <a:pt x="367" y="63"/>
                    <a:pt x="353" y="110"/>
                    <a:pt x="372" y="147"/>
                  </a:cubicBezTo>
                  <a:cubicBezTo>
                    <a:pt x="378" y="158"/>
                    <a:pt x="397" y="142"/>
                    <a:pt x="409" y="140"/>
                  </a:cubicBezTo>
                  <a:cubicBezTo>
                    <a:pt x="414" y="133"/>
                    <a:pt x="417" y="125"/>
                    <a:pt x="423" y="118"/>
                  </a:cubicBezTo>
                  <a:cubicBezTo>
                    <a:pt x="430" y="110"/>
                    <a:pt x="440" y="105"/>
                    <a:pt x="446" y="96"/>
                  </a:cubicBezTo>
                  <a:cubicBezTo>
                    <a:pt x="458" y="80"/>
                    <a:pt x="464" y="60"/>
                    <a:pt x="475" y="44"/>
                  </a:cubicBezTo>
                  <a:cubicBezTo>
                    <a:pt x="511" y="51"/>
                    <a:pt x="529" y="46"/>
                    <a:pt x="542" y="81"/>
                  </a:cubicBezTo>
                  <a:cubicBezTo>
                    <a:pt x="539" y="96"/>
                    <a:pt x="543" y="113"/>
                    <a:pt x="534" y="125"/>
                  </a:cubicBezTo>
                  <a:cubicBezTo>
                    <a:pt x="524" y="140"/>
                    <a:pt x="490" y="155"/>
                    <a:pt x="490" y="155"/>
                  </a:cubicBezTo>
                  <a:cubicBezTo>
                    <a:pt x="477" y="190"/>
                    <a:pt x="453" y="194"/>
                    <a:pt x="438" y="236"/>
                  </a:cubicBezTo>
                  <a:cubicBezTo>
                    <a:pt x="447" y="340"/>
                    <a:pt x="469" y="458"/>
                    <a:pt x="446" y="561"/>
                  </a:cubicBezTo>
                  <a:cubicBezTo>
                    <a:pt x="444" y="571"/>
                    <a:pt x="430" y="575"/>
                    <a:pt x="423" y="583"/>
                  </a:cubicBezTo>
                  <a:cubicBezTo>
                    <a:pt x="393" y="621"/>
                    <a:pt x="359" y="670"/>
                    <a:pt x="342" y="716"/>
                  </a:cubicBezTo>
                  <a:cubicBezTo>
                    <a:pt x="345" y="743"/>
                    <a:pt x="328" y="781"/>
                    <a:pt x="350" y="797"/>
                  </a:cubicBezTo>
                  <a:cubicBezTo>
                    <a:pt x="367" y="809"/>
                    <a:pt x="394" y="753"/>
                    <a:pt x="394" y="753"/>
                  </a:cubicBezTo>
                  <a:cubicBezTo>
                    <a:pt x="404" y="755"/>
                    <a:pt x="417" y="752"/>
                    <a:pt x="423" y="760"/>
                  </a:cubicBezTo>
                  <a:cubicBezTo>
                    <a:pt x="428" y="766"/>
                    <a:pt x="420" y="775"/>
                    <a:pt x="416" y="782"/>
                  </a:cubicBezTo>
                  <a:cubicBezTo>
                    <a:pt x="387" y="834"/>
                    <a:pt x="354" y="856"/>
                    <a:pt x="335" y="915"/>
                  </a:cubicBezTo>
                  <a:cubicBezTo>
                    <a:pt x="343" y="1160"/>
                    <a:pt x="406" y="1156"/>
                    <a:pt x="202" y="114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81" name="Freeform 761">
              <a:extLst>
                <a:ext uri="{FF2B5EF4-FFF2-40B4-BE49-F238E27FC236}">
                  <a16:creationId xmlns:a16="http://schemas.microsoft.com/office/drawing/2014/main" id="{963127F2-8716-4F38-825D-174F9FD963E4}"/>
                </a:ext>
              </a:extLst>
            </p:cNvPr>
            <p:cNvSpPr>
              <a:spLocks/>
            </p:cNvSpPr>
            <p:nvPr/>
          </p:nvSpPr>
          <p:spPr bwMode="auto">
            <a:xfrm rot="-2155195">
              <a:off x="4320" y="2160"/>
              <a:ext cx="96" cy="290"/>
            </a:xfrm>
            <a:custGeom>
              <a:avLst/>
              <a:gdLst>
                <a:gd name="T0" fmla="*/ 332 w 524"/>
                <a:gd name="T1" fmla="*/ 1504 h 1580"/>
                <a:gd name="T2" fmla="*/ 362 w 524"/>
                <a:gd name="T3" fmla="*/ 1438 h 1580"/>
                <a:gd name="T4" fmla="*/ 362 w 524"/>
                <a:gd name="T5" fmla="*/ 1194 h 1580"/>
                <a:gd name="T6" fmla="*/ 332 w 524"/>
                <a:gd name="T7" fmla="*/ 1172 h 1580"/>
                <a:gd name="T8" fmla="*/ 295 w 524"/>
                <a:gd name="T9" fmla="*/ 1142 h 1580"/>
                <a:gd name="T10" fmla="*/ 251 w 524"/>
                <a:gd name="T11" fmla="*/ 1076 h 1580"/>
                <a:gd name="T12" fmla="*/ 236 w 524"/>
                <a:gd name="T13" fmla="*/ 1054 h 1580"/>
                <a:gd name="T14" fmla="*/ 221 w 524"/>
                <a:gd name="T15" fmla="*/ 1032 h 1580"/>
                <a:gd name="T16" fmla="*/ 110 w 524"/>
                <a:gd name="T17" fmla="*/ 884 h 1580"/>
                <a:gd name="T18" fmla="*/ 74 w 524"/>
                <a:gd name="T19" fmla="*/ 847 h 1580"/>
                <a:gd name="T20" fmla="*/ 0 w 524"/>
                <a:gd name="T21" fmla="*/ 751 h 1580"/>
                <a:gd name="T22" fmla="*/ 74 w 524"/>
                <a:gd name="T23" fmla="*/ 751 h 1580"/>
                <a:gd name="T24" fmla="*/ 96 w 524"/>
                <a:gd name="T25" fmla="*/ 766 h 1580"/>
                <a:gd name="T26" fmla="*/ 140 w 524"/>
                <a:gd name="T27" fmla="*/ 780 h 1580"/>
                <a:gd name="T28" fmla="*/ 206 w 524"/>
                <a:gd name="T29" fmla="*/ 817 h 1580"/>
                <a:gd name="T30" fmla="*/ 295 w 524"/>
                <a:gd name="T31" fmla="*/ 869 h 1580"/>
                <a:gd name="T32" fmla="*/ 288 w 524"/>
                <a:gd name="T33" fmla="*/ 817 h 1580"/>
                <a:gd name="T34" fmla="*/ 258 w 524"/>
                <a:gd name="T35" fmla="*/ 773 h 1580"/>
                <a:gd name="T36" fmla="*/ 206 w 524"/>
                <a:gd name="T37" fmla="*/ 692 h 1580"/>
                <a:gd name="T38" fmla="*/ 273 w 524"/>
                <a:gd name="T39" fmla="*/ 670 h 1580"/>
                <a:gd name="T40" fmla="*/ 325 w 524"/>
                <a:gd name="T41" fmla="*/ 788 h 1580"/>
                <a:gd name="T42" fmla="*/ 362 w 524"/>
                <a:gd name="T43" fmla="*/ 795 h 1580"/>
                <a:gd name="T44" fmla="*/ 369 w 524"/>
                <a:gd name="T45" fmla="*/ 744 h 1580"/>
                <a:gd name="T46" fmla="*/ 362 w 524"/>
                <a:gd name="T47" fmla="*/ 559 h 1580"/>
                <a:gd name="T48" fmla="*/ 325 w 524"/>
                <a:gd name="T49" fmla="*/ 463 h 1580"/>
                <a:gd name="T50" fmla="*/ 280 w 524"/>
                <a:gd name="T51" fmla="*/ 360 h 1580"/>
                <a:gd name="T52" fmla="*/ 273 w 524"/>
                <a:gd name="T53" fmla="*/ 323 h 1580"/>
                <a:gd name="T54" fmla="*/ 258 w 524"/>
                <a:gd name="T55" fmla="*/ 293 h 1580"/>
                <a:gd name="T56" fmla="*/ 214 w 524"/>
                <a:gd name="T57" fmla="*/ 138 h 1580"/>
                <a:gd name="T58" fmla="*/ 199 w 524"/>
                <a:gd name="T59" fmla="*/ 79 h 1580"/>
                <a:gd name="T60" fmla="*/ 170 w 524"/>
                <a:gd name="T61" fmla="*/ 35 h 1580"/>
                <a:gd name="T62" fmla="*/ 177 w 524"/>
                <a:gd name="T63" fmla="*/ 5 h 1580"/>
                <a:gd name="T64" fmla="*/ 236 w 524"/>
                <a:gd name="T65" fmla="*/ 20 h 1580"/>
                <a:gd name="T66" fmla="*/ 266 w 524"/>
                <a:gd name="T67" fmla="*/ 101 h 1580"/>
                <a:gd name="T68" fmla="*/ 288 w 524"/>
                <a:gd name="T69" fmla="*/ 145 h 1580"/>
                <a:gd name="T70" fmla="*/ 332 w 524"/>
                <a:gd name="T71" fmla="*/ 72 h 1580"/>
                <a:gd name="T72" fmla="*/ 339 w 524"/>
                <a:gd name="T73" fmla="*/ 27 h 1580"/>
                <a:gd name="T74" fmla="*/ 406 w 524"/>
                <a:gd name="T75" fmla="*/ 49 h 1580"/>
                <a:gd name="T76" fmla="*/ 398 w 524"/>
                <a:gd name="T77" fmla="*/ 123 h 1580"/>
                <a:gd name="T78" fmla="*/ 369 w 524"/>
                <a:gd name="T79" fmla="*/ 168 h 1580"/>
                <a:gd name="T80" fmla="*/ 354 w 524"/>
                <a:gd name="T81" fmla="*/ 219 h 1580"/>
                <a:gd name="T82" fmla="*/ 391 w 524"/>
                <a:gd name="T83" fmla="*/ 382 h 1580"/>
                <a:gd name="T84" fmla="*/ 428 w 524"/>
                <a:gd name="T85" fmla="*/ 448 h 1580"/>
                <a:gd name="T86" fmla="*/ 450 w 524"/>
                <a:gd name="T87" fmla="*/ 522 h 1580"/>
                <a:gd name="T88" fmla="*/ 369 w 524"/>
                <a:gd name="T89" fmla="*/ 950 h 1580"/>
                <a:gd name="T90" fmla="*/ 472 w 524"/>
                <a:gd name="T91" fmla="*/ 1150 h 1580"/>
                <a:gd name="T92" fmla="*/ 509 w 524"/>
                <a:gd name="T93" fmla="*/ 1489 h 1580"/>
                <a:gd name="T94" fmla="*/ 421 w 524"/>
                <a:gd name="T95" fmla="*/ 1541 h 1580"/>
                <a:gd name="T96" fmla="*/ 332 w 524"/>
                <a:gd name="T97" fmla="*/ 1504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4" h="1580">
                  <a:moveTo>
                    <a:pt x="332" y="1504"/>
                  </a:moveTo>
                  <a:cubicBezTo>
                    <a:pt x="340" y="1479"/>
                    <a:pt x="347" y="1460"/>
                    <a:pt x="362" y="1438"/>
                  </a:cubicBezTo>
                  <a:cubicBezTo>
                    <a:pt x="384" y="1366"/>
                    <a:pt x="411" y="1253"/>
                    <a:pt x="362" y="1194"/>
                  </a:cubicBezTo>
                  <a:cubicBezTo>
                    <a:pt x="354" y="1185"/>
                    <a:pt x="341" y="1181"/>
                    <a:pt x="332" y="1172"/>
                  </a:cubicBezTo>
                  <a:cubicBezTo>
                    <a:pt x="297" y="1138"/>
                    <a:pt x="339" y="1158"/>
                    <a:pt x="295" y="1142"/>
                  </a:cubicBezTo>
                  <a:cubicBezTo>
                    <a:pt x="261" y="1091"/>
                    <a:pt x="276" y="1113"/>
                    <a:pt x="251" y="1076"/>
                  </a:cubicBezTo>
                  <a:cubicBezTo>
                    <a:pt x="246" y="1069"/>
                    <a:pt x="241" y="1061"/>
                    <a:pt x="236" y="1054"/>
                  </a:cubicBezTo>
                  <a:cubicBezTo>
                    <a:pt x="231" y="1047"/>
                    <a:pt x="221" y="1032"/>
                    <a:pt x="221" y="1032"/>
                  </a:cubicBezTo>
                  <a:cubicBezTo>
                    <a:pt x="205" y="978"/>
                    <a:pt x="168" y="902"/>
                    <a:pt x="110" y="884"/>
                  </a:cubicBezTo>
                  <a:cubicBezTo>
                    <a:pt x="75" y="830"/>
                    <a:pt x="119" y="892"/>
                    <a:pt x="74" y="847"/>
                  </a:cubicBezTo>
                  <a:cubicBezTo>
                    <a:pt x="46" y="819"/>
                    <a:pt x="24" y="783"/>
                    <a:pt x="0" y="751"/>
                  </a:cubicBezTo>
                  <a:cubicBezTo>
                    <a:pt x="33" y="728"/>
                    <a:pt x="35" y="742"/>
                    <a:pt x="74" y="751"/>
                  </a:cubicBezTo>
                  <a:cubicBezTo>
                    <a:pt x="81" y="756"/>
                    <a:pt x="88" y="762"/>
                    <a:pt x="96" y="766"/>
                  </a:cubicBezTo>
                  <a:cubicBezTo>
                    <a:pt x="110" y="772"/>
                    <a:pt x="140" y="780"/>
                    <a:pt x="140" y="780"/>
                  </a:cubicBezTo>
                  <a:cubicBezTo>
                    <a:pt x="190" y="814"/>
                    <a:pt x="167" y="805"/>
                    <a:pt x="206" y="817"/>
                  </a:cubicBezTo>
                  <a:cubicBezTo>
                    <a:pt x="236" y="856"/>
                    <a:pt x="251" y="855"/>
                    <a:pt x="295" y="869"/>
                  </a:cubicBezTo>
                  <a:cubicBezTo>
                    <a:pt x="293" y="852"/>
                    <a:pt x="294" y="833"/>
                    <a:pt x="288" y="817"/>
                  </a:cubicBezTo>
                  <a:cubicBezTo>
                    <a:pt x="282" y="800"/>
                    <a:pt x="258" y="773"/>
                    <a:pt x="258" y="773"/>
                  </a:cubicBezTo>
                  <a:cubicBezTo>
                    <a:pt x="248" y="741"/>
                    <a:pt x="234" y="710"/>
                    <a:pt x="206" y="692"/>
                  </a:cubicBezTo>
                  <a:cubicBezTo>
                    <a:pt x="187" y="633"/>
                    <a:pt x="244" y="659"/>
                    <a:pt x="273" y="670"/>
                  </a:cubicBezTo>
                  <a:cubicBezTo>
                    <a:pt x="293" y="709"/>
                    <a:pt x="300" y="751"/>
                    <a:pt x="325" y="788"/>
                  </a:cubicBezTo>
                  <a:cubicBezTo>
                    <a:pt x="329" y="800"/>
                    <a:pt x="335" y="844"/>
                    <a:pt x="362" y="795"/>
                  </a:cubicBezTo>
                  <a:cubicBezTo>
                    <a:pt x="370" y="780"/>
                    <a:pt x="367" y="761"/>
                    <a:pt x="369" y="744"/>
                  </a:cubicBezTo>
                  <a:cubicBezTo>
                    <a:pt x="367" y="682"/>
                    <a:pt x="366" y="621"/>
                    <a:pt x="362" y="559"/>
                  </a:cubicBezTo>
                  <a:cubicBezTo>
                    <a:pt x="360" y="526"/>
                    <a:pt x="339" y="492"/>
                    <a:pt x="325" y="463"/>
                  </a:cubicBezTo>
                  <a:cubicBezTo>
                    <a:pt x="307" y="426"/>
                    <a:pt x="306" y="394"/>
                    <a:pt x="280" y="360"/>
                  </a:cubicBezTo>
                  <a:cubicBezTo>
                    <a:pt x="278" y="348"/>
                    <a:pt x="277" y="335"/>
                    <a:pt x="273" y="323"/>
                  </a:cubicBezTo>
                  <a:cubicBezTo>
                    <a:pt x="270" y="312"/>
                    <a:pt x="261" y="304"/>
                    <a:pt x="258" y="293"/>
                  </a:cubicBezTo>
                  <a:cubicBezTo>
                    <a:pt x="242" y="240"/>
                    <a:pt x="234" y="190"/>
                    <a:pt x="214" y="138"/>
                  </a:cubicBezTo>
                  <a:cubicBezTo>
                    <a:pt x="207" y="119"/>
                    <a:pt x="208" y="97"/>
                    <a:pt x="199" y="79"/>
                  </a:cubicBezTo>
                  <a:cubicBezTo>
                    <a:pt x="191" y="63"/>
                    <a:pt x="170" y="35"/>
                    <a:pt x="170" y="35"/>
                  </a:cubicBezTo>
                  <a:cubicBezTo>
                    <a:pt x="172" y="25"/>
                    <a:pt x="168" y="10"/>
                    <a:pt x="177" y="5"/>
                  </a:cubicBezTo>
                  <a:cubicBezTo>
                    <a:pt x="186" y="0"/>
                    <a:pt x="225" y="16"/>
                    <a:pt x="236" y="20"/>
                  </a:cubicBezTo>
                  <a:cubicBezTo>
                    <a:pt x="245" y="50"/>
                    <a:pt x="248" y="75"/>
                    <a:pt x="266" y="101"/>
                  </a:cubicBezTo>
                  <a:cubicBezTo>
                    <a:pt x="267" y="103"/>
                    <a:pt x="279" y="149"/>
                    <a:pt x="288" y="145"/>
                  </a:cubicBezTo>
                  <a:cubicBezTo>
                    <a:pt x="298" y="140"/>
                    <a:pt x="324" y="87"/>
                    <a:pt x="332" y="72"/>
                  </a:cubicBezTo>
                  <a:cubicBezTo>
                    <a:pt x="334" y="57"/>
                    <a:pt x="327" y="37"/>
                    <a:pt x="339" y="27"/>
                  </a:cubicBezTo>
                  <a:cubicBezTo>
                    <a:pt x="348" y="19"/>
                    <a:pt x="398" y="45"/>
                    <a:pt x="406" y="49"/>
                  </a:cubicBezTo>
                  <a:cubicBezTo>
                    <a:pt x="427" y="81"/>
                    <a:pt x="419" y="93"/>
                    <a:pt x="398" y="123"/>
                  </a:cubicBezTo>
                  <a:cubicBezTo>
                    <a:pt x="378" y="207"/>
                    <a:pt x="409" y="108"/>
                    <a:pt x="369" y="168"/>
                  </a:cubicBezTo>
                  <a:cubicBezTo>
                    <a:pt x="359" y="183"/>
                    <a:pt x="360" y="202"/>
                    <a:pt x="354" y="219"/>
                  </a:cubicBezTo>
                  <a:cubicBezTo>
                    <a:pt x="368" y="273"/>
                    <a:pt x="377" y="328"/>
                    <a:pt x="391" y="382"/>
                  </a:cubicBezTo>
                  <a:cubicBezTo>
                    <a:pt x="398" y="406"/>
                    <a:pt x="428" y="448"/>
                    <a:pt x="428" y="448"/>
                  </a:cubicBezTo>
                  <a:cubicBezTo>
                    <a:pt x="436" y="473"/>
                    <a:pt x="444" y="496"/>
                    <a:pt x="450" y="522"/>
                  </a:cubicBezTo>
                  <a:cubicBezTo>
                    <a:pt x="445" y="799"/>
                    <a:pt x="524" y="852"/>
                    <a:pt x="369" y="950"/>
                  </a:cubicBezTo>
                  <a:cubicBezTo>
                    <a:pt x="341" y="1037"/>
                    <a:pt x="431" y="1085"/>
                    <a:pt x="472" y="1150"/>
                  </a:cubicBezTo>
                  <a:cubicBezTo>
                    <a:pt x="477" y="1264"/>
                    <a:pt x="474" y="1380"/>
                    <a:pt x="509" y="1489"/>
                  </a:cubicBezTo>
                  <a:cubicBezTo>
                    <a:pt x="485" y="1514"/>
                    <a:pt x="454" y="1530"/>
                    <a:pt x="421" y="1541"/>
                  </a:cubicBezTo>
                  <a:cubicBezTo>
                    <a:pt x="362" y="1580"/>
                    <a:pt x="348" y="1555"/>
                    <a:pt x="332" y="150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682" name="Freeform 762">
              <a:extLst>
                <a:ext uri="{FF2B5EF4-FFF2-40B4-BE49-F238E27FC236}">
                  <a16:creationId xmlns:a16="http://schemas.microsoft.com/office/drawing/2014/main" id="{371CBFC2-5FBF-45ED-9AA6-B7161CF50EE3}"/>
                </a:ext>
              </a:extLst>
            </p:cNvPr>
            <p:cNvSpPr>
              <a:spLocks/>
            </p:cNvSpPr>
            <p:nvPr/>
          </p:nvSpPr>
          <p:spPr bwMode="auto">
            <a:xfrm rot="-1923442">
              <a:off x="4039" y="706"/>
              <a:ext cx="240" cy="232"/>
            </a:xfrm>
            <a:custGeom>
              <a:avLst/>
              <a:gdLst>
                <a:gd name="T0" fmla="*/ 717 w 1308"/>
                <a:gd name="T1" fmla="*/ 930 h 1266"/>
                <a:gd name="T2" fmla="*/ 665 w 1308"/>
                <a:gd name="T3" fmla="*/ 841 h 1266"/>
                <a:gd name="T4" fmla="*/ 584 w 1308"/>
                <a:gd name="T5" fmla="*/ 671 h 1266"/>
                <a:gd name="T6" fmla="*/ 480 w 1308"/>
                <a:gd name="T7" fmla="*/ 494 h 1266"/>
                <a:gd name="T8" fmla="*/ 355 w 1308"/>
                <a:gd name="T9" fmla="*/ 420 h 1266"/>
                <a:gd name="T10" fmla="*/ 170 w 1308"/>
                <a:gd name="T11" fmla="*/ 324 h 1266"/>
                <a:gd name="T12" fmla="*/ 104 w 1308"/>
                <a:gd name="T13" fmla="*/ 191 h 1266"/>
                <a:gd name="T14" fmla="*/ 45 w 1308"/>
                <a:gd name="T15" fmla="*/ 140 h 1266"/>
                <a:gd name="T16" fmla="*/ 119 w 1308"/>
                <a:gd name="T17" fmla="*/ 140 h 1266"/>
                <a:gd name="T18" fmla="*/ 200 w 1308"/>
                <a:gd name="T19" fmla="*/ 191 h 1266"/>
                <a:gd name="T20" fmla="*/ 229 w 1308"/>
                <a:gd name="T21" fmla="*/ 147 h 1266"/>
                <a:gd name="T22" fmla="*/ 318 w 1308"/>
                <a:gd name="T23" fmla="*/ 228 h 1266"/>
                <a:gd name="T24" fmla="*/ 288 w 1308"/>
                <a:gd name="T25" fmla="*/ 265 h 1266"/>
                <a:gd name="T26" fmla="*/ 517 w 1308"/>
                <a:gd name="T27" fmla="*/ 413 h 1266"/>
                <a:gd name="T28" fmla="*/ 584 w 1308"/>
                <a:gd name="T29" fmla="*/ 442 h 1266"/>
                <a:gd name="T30" fmla="*/ 532 w 1308"/>
                <a:gd name="T31" fmla="*/ 250 h 1266"/>
                <a:gd name="T32" fmla="*/ 665 w 1308"/>
                <a:gd name="T33" fmla="*/ 287 h 1266"/>
                <a:gd name="T34" fmla="*/ 680 w 1308"/>
                <a:gd name="T35" fmla="*/ 620 h 1266"/>
                <a:gd name="T36" fmla="*/ 724 w 1308"/>
                <a:gd name="T37" fmla="*/ 686 h 1266"/>
                <a:gd name="T38" fmla="*/ 805 w 1308"/>
                <a:gd name="T39" fmla="*/ 841 h 1266"/>
                <a:gd name="T40" fmla="*/ 820 w 1308"/>
                <a:gd name="T41" fmla="*/ 922 h 1266"/>
                <a:gd name="T42" fmla="*/ 894 w 1308"/>
                <a:gd name="T43" fmla="*/ 428 h 1266"/>
                <a:gd name="T44" fmla="*/ 820 w 1308"/>
                <a:gd name="T45" fmla="*/ 317 h 1266"/>
                <a:gd name="T46" fmla="*/ 702 w 1308"/>
                <a:gd name="T47" fmla="*/ 29 h 1266"/>
                <a:gd name="T48" fmla="*/ 709 w 1308"/>
                <a:gd name="T49" fmla="*/ 14 h 1266"/>
                <a:gd name="T50" fmla="*/ 813 w 1308"/>
                <a:gd name="T51" fmla="*/ 125 h 1266"/>
                <a:gd name="T52" fmla="*/ 894 w 1308"/>
                <a:gd name="T53" fmla="*/ 265 h 1266"/>
                <a:gd name="T54" fmla="*/ 946 w 1308"/>
                <a:gd name="T55" fmla="*/ 457 h 1266"/>
                <a:gd name="T56" fmla="*/ 975 w 1308"/>
                <a:gd name="T57" fmla="*/ 649 h 1266"/>
                <a:gd name="T58" fmla="*/ 1049 w 1308"/>
                <a:gd name="T59" fmla="*/ 531 h 1266"/>
                <a:gd name="T60" fmla="*/ 1079 w 1308"/>
                <a:gd name="T61" fmla="*/ 398 h 1266"/>
                <a:gd name="T62" fmla="*/ 1152 w 1308"/>
                <a:gd name="T63" fmla="*/ 524 h 1266"/>
                <a:gd name="T64" fmla="*/ 1256 w 1308"/>
                <a:gd name="T65" fmla="*/ 494 h 1266"/>
                <a:gd name="T66" fmla="*/ 1219 w 1308"/>
                <a:gd name="T67" fmla="*/ 553 h 1266"/>
                <a:gd name="T68" fmla="*/ 1056 w 1308"/>
                <a:gd name="T69" fmla="*/ 634 h 1266"/>
                <a:gd name="T70" fmla="*/ 1012 w 1308"/>
                <a:gd name="T71" fmla="*/ 701 h 1266"/>
                <a:gd name="T72" fmla="*/ 1034 w 1308"/>
                <a:gd name="T73" fmla="*/ 797 h 1266"/>
                <a:gd name="T74" fmla="*/ 975 w 1308"/>
                <a:gd name="T75" fmla="*/ 878 h 1266"/>
                <a:gd name="T76" fmla="*/ 1012 w 1308"/>
                <a:gd name="T77" fmla="*/ 937 h 1266"/>
                <a:gd name="T78" fmla="*/ 1064 w 1308"/>
                <a:gd name="T79" fmla="*/ 885 h 1266"/>
                <a:gd name="T80" fmla="*/ 1182 w 1308"/>
                <a:gd name="T81" fmla="*/ 849 h 1266"/>
                <a:gd name="T82" fmla="*/ 1204 w 1308"/>
                <a:gd name="T83" fmla="*/ 730 h 1266"/>
                <a:gd name="T84" fmla="*/ 1241 w 1308"/>
                <a:gd name="T85" fmla="*/ 819 h 1266"/>
                <a:gd name="T86" fmla="*/ 1241 w 1308"/>
                <a:gd name="T87" fmla="*/ 863 h 1266"/>
                <a:gd name="T88" fmla="*/ 1086 w 1308"/>
                <a:gd name="T89" fmla="*/ 974 h 1266"/>
                <a:gd name="T90" fmla="*/ 857 w 1308"/>
                <a:gd name="T91" fmla="*/ 1166 h 1266"/>
                <a:gd name="T92" fmla="*/ 746 w 1308"/>
                <a:gd name="T93" fmla="*/ 1196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08" h="1266">
                  <a:moveTo>
                    <a:pt x="746" y="1196"/>
                  </a:moveTo>
                  <a:cubicBezTo>
                    <a:pt x="775" y="1112"/>
                    <a:pt x="765" y="1006"/>
                    <a:pt x="717" y="930"/>
                  </a:cubicBezTo>
                  <a:cubicBezTo>
                    <a:pt x="714" y="910"/>
                    <a:pt x="719" y="888"/>
                    <a:pt x="709" y="871"/>
                  </a:cubicBezTo>
                  <a:cubicBezTo>
                    <a:pt x="700" y="856"/>
                    <a:pt x="665" y="841"/>
                    <a:pt x="665" y="841"/>
                  </a:cubicBezTo>
                  <a:cubicBezTo>
                    <a:pt x="630" y="790"/>
                    <a:pt x="650" y="807"/>
                    <a:pt x="613" y="782"/>
                  </a:cubicBezTo>
                  <a:cubicBezTo>
                    <a:pt x="601" y="743"/>
                    <a:pt x="590" y="713"/>
                    <a:pt x="584" y="671"/>
                  </a:cubicBezTo>
                  <a:cubicBezTo>
                    <a:pt x="576" y="611"/>
                    <a:pt x="572" y="559"/>
                    <a:pt x="517" y="524"/>
                  </a:cubicBezTo>
                  <a:cubicBezTo>
                    <a:pt x="479" y="462"/>
                    <a:pt x="529" y="533"/>
                    <a:pt x="480" y="494"/>
                  </a:cubicBezTo>
                  <a:cubicBezTo>
                    <a:pt x="473" y="489"/>
                    <a:pt x="473" y="478"/>
                    <a:pt x="466" y="472"/>
                  </a:cubicBezTo>
                  <a:cubicBezTo>
                    <a:pt x="432" y="442"/>
                    <a:pt x="396" y="435"/>
                    <a:pt x="355" y="420"/>
                  </a:cubicBezTo>
                  <a:cubicBezTo>
                    <a:pt x="333" y="388"/>
                    <a:pt x="274" y="329"/>
                    <a:pt x="237" y="317"/>
                  </a:cubicBezTo>
                  <a:cubicBezTo>
                    <a:pt x="185" y="334"/>
                    <a:pt x="207" y="337"/>
                    <a:pt x="170" y="324"/>
                  </a:cubicBezTo>
                  <a:cubicBezTo>
                    <a:pt x="241" y="301"/>
                    <a:pt x="177" y="252"/>
                    <a:pt x="148" y="228"/>
                  </a:cubicBezTo>
                  <a:cubicBezTo>
                    <a:pt x="91" y="180"/>
                    <a:pt x="159" y="228"/>
                    <a:pt x="104" y="191"/>
                  </a:cubicBezTo>
                  <a:cubicBezTo>
                    <a:pt x="99" y="184"/>
                    <a:pt x="96" y="175"/>
                    <a:pt x="89" y="169"/>
                  </a:cubicBezTo>
                  <a:cubicBezTo>
                    <a:pt x="76" y="158"/>
                    <a:pt x="45" y="140"/>
                    <a:pt x="45" y="140"/>
                  </a:cubicBezTo>
                  <a:cubicBezTo>
                    <a:pt x="10" y="88"/>
                    <a:pt x="0" y="105"/>
                    <a:pt x="37" y="81"/>
                  </a:cubicBezTo>
                  <a:cubicBezTo>
                    <a:pt x="76" y="93"/>
                    <a:pt x="87" y="119"/>
                    <a:pt x="119" y="140"/>
                  </a:cubicBezTo>
                  <a:cubicBezTo>
                    <a:pt x="132" y="160"/>
                    <a:pt x="132" y="167"/>
                    <a:pt x="155" y="177"/>
                  </a:cubicBezTo>
                  <a:cubicBezTo>
                    <a:pt x="169" y="183"/>
                    <a:pt x="200" y="191"/>
                    <a:pt x="200" y="191"/>
                  </a:cubicBezTo>
                  <a:cubicBezTo>
                    <a:pt x="207" y="189"/>
                    <a:pt x="218" y="190"/>
                    <a:pt x="222" y="184"/>
                  </a:cubicBezTo>
                  <a:cubicBezTo>
                    <a:pt x="229" y="174"/>
                    <a:pt x="217" y="152"/>
                    <a:pt x="229" y="147"/>
                  </a:cubicBezTo>
                  <a:cubicBezTo>
                    <a:pt x="246" y="140"/>
                    <a:pt x="305" y="178"/>
                    <a:pt x="325" y="184"/>
                  </a:cubicBezTo>
                  <a:cubicBezTo>
                    <a:pt x="323" y="199"/>
                    <a:pt x="325" y="215"/>
                    <a:pt x="318" y="228"/>
                  </a:cubicBezTo>
                  <a:cubicBezTo>
                    <a:pt x="314" y="236"/>
                    <a:pt x="302" y="236"/>
                    <a:pt x="296" y="243"/>
                  </a:cubicBezTo>
                  <a:cubicBezTo>
                    <a:pt x="291" y="249"/>
                    <a:pt x="291" y="258"/>
                    <a:pt x="288" y="265"/>
                  </a:cubicBezTo>
                  <a:cubicBezTo>
                    <a:pt x="346" y="303"/>
                    <a:pt x="383" y="344"/>
                    <a:pt x="451" y="369"/>
                  </a:cubicBezTo>
                  <a:cubicBezTo>
                    <a:pt x="471" y="398"/>
                    <a:pt x="483" y="404"/>
                    <a:pt x="517" y="413"/>
                  </a:cubicBezTo>
                  <a:cubicBezTo>
                    <a:pt x="524" y="418"/>
                    <a:pt x="531" y="424"/>
                    <a:pt x="539" y="428"/>
                  </a:cubicBezTo>
                  <a:cubicBezTo>
                    <a:pt x="553" y="434"/>
                    <a:pt x="584" y="442"/>
                    <a:pt x="584" y="442"/>
                  </a:cubicBezTo>
                  <a:cubicBezTo>
                    <a:pt x="577" y="382"/>
                    <a:pt x="586" y="361"/>
                    <a:pt x="539" y="332"/>
                  </a:cubicBezTo>
                  <a:cubicBezTo>
                    <a:pt x="521" y="275"/>
                    <a:pt x="522" y="302"/>
                    <a:pt x="532" y="250"/>
                  </a:cubicBezTo>
                  <a:cubicBezTo>
                    <a:pt x="569" y="263"/>
                    <a:pt x="572" y="290"/>
                    <a:pt x="584" y="324"/>
                  </a:cubicBezTo>
                  <a:cubicBezTo>
                    <a:pt x="623" y="265"/>
                    <a:pt x="596" y="278"/>
                    <a:pt x="665" y="287"/>
                  </a:cubicBezTo>
                  <a:cubicBezTo>
                    <a:pt x="659" y="327"/>
                    <a:pt x="649" y="360"/>
                    <a:pt x="635" y="398"/>
                  </a:cubicBezTo>
                  <a:cubicBezTo>
                    <a:pt x="638" y="452"/>
                    <a:pt x="618" y="578"/>
                    <a:pt x="680" y="620"/>
                  </a:cubicBezTo>
                  <a:cubicBezTo>
                    <a:pt x="691" y="636"/>
                    <a:pt x="706" y="648"/>
                    <a:pt x="717" y="664"/>
                  </a:cubicBezTo>
                  <a:cubicBezTo>
                    <a:pt x="721" y="670"/>
                    <a:pt x="720" y="679"/>
                    <a:pt x="724" y="686"/>
                  </a:cubicBezTo>
                  <a:cubicBezTo>
                    <a:pt x="733" y="701"/>
                    <a:pt x="754" y="730"/>
                    <a:pt x="754" y="730"/>
                  </a:cubicBezTo>
                  <a:cubicBezTo>
                    <a:pt x="770" y="784"/>
                    <a:pt x="764" y="800"/>
                    <a:pt x="805" y="841"/>
                  </a:cubicBezTo>
                  <a:cubicBezTo>
                    <a:pt x="808" y="858"/>
                    <a:pt x="810" y="876"/>
                    <a:pt x="813" y="893"/>
                  </a:cubicBezTo>
                  <a:cubicBezTo>
                    <a:pt x="815" y="903"/>
                    <a:pt x="816" y="931"/>
                    <a:pt x="820" y="922"/>
                  </a:cubicBezTo>
                  <a:cubicBezTo>
                    <a:pt x="855" y="840"/>
                    <a:pt x="821" y="830"/>
                    <a:pt x="887" y="767"/>
                  </a:cubicBezTo>
                  <a:cubicBezTo>
                    <a:pt x="890" y="680"/>
                    <a:pt x="908" y="529"/>
                    <a:pt x="894" y="428"/>
                  </a:cubicBezTo>
                  <a:cubicBezTo>
                    <a:pt x="893" y="420"/>
                    <a:pt x="891" y="412"/>
                    <a:pt x="887" y="405"/>
                  </a:cubicBezTo>
                  <a:cubicBezTo>
                    <a:pt x="868" y="370"/>
                    <a:pt x="842" y="349"/>
                    <a:pt x="820" y="317"/>
                  </a:cubicBezTo>
                  <a:cubicBezTo>
                    <a:pt x="801" y="259"/>
                    <a:pt x="813" y="198"/>
                    <a:pt x="798" y="140"/>
                  </a:cubicBezTo>
                  <a:cubicBezTo>
                    <a:pt x="787" y="98"/>
                    <a:pt x="738" y="48"/>
                    <a:pt x="702" y="29"/>
                  </a:cubicBezTo>
                  <a:cubicBezTo>
                    <a:pt x="697" y="22"/>
                    <a:pt x="683" y="15"/>
                    <a:pt x="687" y="7"/>
                  </a:cubicBezTo>
                  <a:cubicBezTo>
                    <a:pt x="690" y="0"/>
                    <a:pt x="702" y="12"/>
                    <a:pt x="709" y="14"/>
                  </a:cubicBezTo>
                  <a:cubicBezTo>
                    <a:pt x="761" y="28"/>
                    <a:pt x="718" y="14"/>
                    <a:pt x="761" y="29"/>
                  </a:cubicBezTo>
                  <a:cubicBezTo>
                    <a:pt x="784" y="63"/>
                    <a:pt x="783" y="95"/>
                    <a:pt x="813" y="125"/>
                  </a:cubicBezTo>
                  <a:cubicBezTo>
                    <a:pt x="823" y="156"/>
                    <a:pt x="841" y="176"/>
                    <a:pt x="864" y="199"/>
                  </a:cubicBezTo>
                  <a:cubicBezTo>
                    <a:pt x="873" y="223"/>
                    <a:pt x="886" y="241"/>
                    <a:pt x="894" y="265"/>
                  </a:cubicBezTo>
                  <a:cubicBezTo>
                    <a:pt x="897" y="312"/>
                    <a:pt x="885" y="365"/>
                    <a:pt x="909" y="405"/>
                  </a:cubicBezTo>
                  <a:cubicBezTo>
                    <a:pt x="920" y="423"/>
                    <a:pt x="946" y="457"/>
                    <a:pt x="946" y="457"/>
                  </a:cubicBezTo>
                  <a:cubicBezTo>
                    <a:pt x="948" y="524"/>
                    <a:pt x="943" y="591"/>
                    <a:pt x="953" y="657"/>
                  </a:cubicBezTo>
                  <a:cubicBezTo>
                    <a:pt x="954" y="665"/>
                    <a:pt x="969" y="655"/>
                    <a:pt x="975" y="649"/>
                  </a:cubicBezTo>
                  <a:cubicBezTo>
                    <a:pt x="984" y="640"/>
                    <a:pt x="985" y="604"/>
                    <a:pt x="990" y="597"/>
                  </a:cubicBezTo>
                  <a:cubicBezTo>
                    <a:pt x="1007" y="573"/>
                    <a:pt x="1027" y="551"/>
                    <a:pt x="1049" y="531"/>
                  </a:cubicBezTo>
                  <a:cubicBezTo>
                    <a:pt x="1062" y="519"/>
                    <a:pt x="1093" y="501"/>
                    <a:pt x="1093" y="501"/>
                  </a:cubicBezTo>
                  <a:cubicBezTo>
                    <a:pt x="1107" y="464"/>
                    <a:pt x="1100" y="431"/>
                    <a:pt x="1079" y="398"/>
                  </a:cubicBezTo>
                  <a:cubicBezTo>
                    <a:pt x="1129" y="382"/>
                    <a:pt x="1131" y="407"/>
                    <a:pt x="1145" y="450"/>
                  </a:cubicBezTo>
                  <a:cubicBezTo>
                    <a:pt x="1147" y="475"/>
                    <a:pt x="1140" y="502"/>
                    <a:pt x="1152" y="524"/>
                  </a:cubicBezTo>
                  <a:cubicBezTo>
                    <a:pt x="1157" y="533"/>
                    <a:pt x="1172" y="519"/>
                    <a:pt x="1182" y="516"/>
                  </a:cubicBezTo>
                  <a:cubicBezTo>
                    <a:pt x="1207" y="509"/>
                    <a:pt x="1231" y="502"/>
                    <a:pt x="1256" y="494"/>
                  </a:cubicBezTo>
                  <a:cubicBezTo>
                    <a:pt x="1266" y="496"/>
                    <a:pt x="1280" y="492"/>
                    <a:pt x="1285" y="501"/>
                  </a:cubicBezTo>
                  <a:cubicBezTo>
                    <a:pt x="1308" y="539"/>
                    <a:pt x="1232" y="551"/>
                    <a:pt x="1219" y="553"/>
                  </a:cubicBezTo>
                  <a:cubicBezTo>
                    <a:pt x="1160" y="593"/>
                    <a:pt x="1179" y="593"/>
                    <a:pt x="1101" y="605"/>
                  </a:cubicBezTo>
                  <a:cubicBezTo>
                    <a:pt x="1086" y="615"/>
                    <a:pt x="1067" y="620"/>
                    <a:pt x="1056" y="634"/>
                  </a:cubicBezTo>
                  <a:cubicBezTo>
                    <a:pt x="1051" y="640"/>
                    <a:pt x="1053" y="650"/>
                    <a:pt x="1049" y="657"/>
                  </a:cubicBezTo>
                  <a:cubicBezTo>
                    <a:pt x="1040" y="676"/>
                    <a:pt x="1027" y="686"/>
                    <a:pt x="1012" y="701"/>
                  </a:cubicBezTo>
                  <a:cubicBezTo>
                    <a:pt x="997" y="749"/>
                    <a:pt x="1050" y="740"/>
                    <a:pt x="1086" y="745"/>
                  </a:cubicBezTo>
                  <a:cubicBezTo>
                    <a:pt x="1073" y="784"/>
                    <a:pt x="1086" y="762"/>
                    <a:pt x="1034" y="797"/>
                  </a:cubicBezTo>
                  <a:cubicBezTo>
                    <a:pt x="1027" y="802"/>
                    <a:pt x="1012" y="812"/>
                    <a:pt x="1012" y="812"/>
                  </a:cubicBezTo>
                  <a:cubicBezTo>
                    <a:pt x="1000" y="851"/>
                    <a:pt x="1009" y="828"/>
                    <a:pt x="975" y="878"/>
                  </a:cubicBezTo>
                  <a:cubicBezTo>
                    <a:pt x="970" y="885"/>
                    <a:pt x="960" y="900"/>
                    <a:pt x="960" y="900"/>
                  </a:cubicBezTo>
                  <a:cubicBezTo>
                    <a:pt x="941" y="959"/>
                    <a:pt x="958" y="945"/>
                    <a:pt x="1012" y="937"/>
                  </a:cubicBezTo>
                  <a:cubicBezTo>
                    <a:pt x="1058" y="870"/>
                    <a:pt x="996" y="951"/>
                    <a:pt x="1049" y="908"/>
                  </a:cubicBezTo>
                  <a:cubicBezTo>
                    <a:pt x="1056" y="902"/>
                    <a:pt x="1057" y="891"/>
                    <a:pt x="1064" y="885"/>
                  </a:cubicBezTo>
                  <a:cubicBezTo>
                    <a:pt x="1081" y="871"/>
                    <a:pt x="1108" y="875"/>
                    <a:pt x="1130" y="871"/>
                  </a:cubicBezTo>
                  <a:cubicBezTo>
                    <a:pt x="1140" y="867"/>
                    <a:pt x="1176" y="855"/>
                    <a:pt x="1182" y="849"/>
                  </a:cubicBezTo>
                  <a:cubicBezTo>
                    <a:pt x="1193" y="838"/>
                    <a:pt x="1192" y="819"/>
                    <a:pt x="1197" y="804"/>
                  </a:cubicBezTo>
                  <a:cubicBezTo>
                    <a:pt x="1199" y="779"/>
                    <a:pt x="1196" y="753"/>
                    <a:pt x="1204" y="730"/>
                  </a:cubicBezTo>
                  <a:cubicBezTo>
                    <a:pt x="1207" y="723"/>
                    <a:pt x="1223" y="716"/>
                    <a:pt x="1226" y="723"/>
                  </a:cubicBezTo>
                  <a:cubicBezTo>
                    <a:pt x="1235" y="741"/>
                    <a:pt x="1231" y="814"/>
                    <a:pt x="1241" y="819"/>
                  </a:cubicBezTo>
                  <a:cubicBezTo>
                    <a:pt x="1261" y="829"/>
                    <a:pt x="1285" y="824"/>
                    <a:pt x="1307" y="826"/>
                  </a:cubicBezTo>
                  <a:cubicBezTo>
                    <a:pt x="1288" y="857"/>
                    <a:pt x="1276" y="855"/>
                    <a:pt x="1241" y="863"/>
                  </a:cubicBezTo>
                  <a:cubicBezTo>
                    <a:pt x="1209" y="911"/>
                    <a:pt x="1195" y="926"/>
                    <a:pt x="1145" y="959"/>
                  </a:cubicBezTo>
                  <a:cubicBezTo>
                    <a:pt x="1128" y="970"/>
                    <a:pt x="1105" y="968"/>
                    <a:pt x="1086" y="974"/>
                  </a:cubicBezTo>
                  <a:cubicBezTo>
                    <a:pt x="1045" y="1004"/>
                    <a:pt x="1000" y="1003"/>
                    <a:pt x="953" y="1018"/>
                  </a:cubicBezTo>
                  <a:cubicBezTo>
                    <a:pt x="907" y="1049"/>
                    <a:pt x="874" y="1113"/>
                    <a:pt x="857" y="1166"/>
                  </a:cubicBezTo>
                  <a:cubicBezTo>
                    <a:pt x="847" y="1266"/>
                    <a:pt x="848" y="1243"/>
                    <a:pt x="746" y="1233"/>
                  </a:cubicBezTo>
                  <a:cubicBezTo>
                    <a:pt x="737" y="1205"/>
                    <a:pt x="735" y="1217"/>
                    <a:pt x="746" y="119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92209" name="Group 1073">
            <a:extLst>
              <a:ext uri="{FF2B5EF4-FFF2-40B4-BE49-F238E27FC236}">
                <a16:creationId xmlns:a16="http://schemas.microsoft.com/office/drawing/2014/main" id="{EC896F4F-A924-4305-9175-2D23EEF738E3}"/>
              </a:ext>
            </a:extLst>
          </p:cNvPr>
          <p:cNvGrpSpPr>
            <a:grpSpLocks/>
          </p:cNvGrpSpPr>
          <p:nvPr/>
        </p:nvGrpSpPr>
        <p:grpSpPr bwMode="auto">
          <a:xfrm>
            <a:off x="-1620838" y="-6219825"/>
            <a:ext cx="13409613" cy="10831513"/>
            <a:chOff x="-1282" y="-9770"/>
            <a:chExt cx="8447" cy="6823"/>
          </a:xfrm>
        </p:grpSpPr>
        <p:sp>
          <p:nvSpPr>
            <p:cNvPr id="92205" name="Freeform 1069">
              <a:extLst>
                <a:ext uri="{FF2B5EF4-FFF2-40B4-BE49-F238E27FC236}">
                  <a16:creationId xmlns:a16="http://schemas.microsoft.com/office/drawing/2014/main" id="{5CE56CA8-CFCB-427C-B840-6314A6B45C4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882" y="-3328"/>
              <a:ext cx="5283" cy="151"/>
            </a:xfrm>
            <a:custGeom>
              <a:avLst/>
              <a:gdLst>
                <a:gd name="T0" fmla="*/ 0 w 2615"/>
                <a:gd name="T1" fmla="*/ 0 h 75"/>
                <a:gd name="T2" fmla="*/ 2615 w 2615"/>
                <a:gd name="T3" fmla="*/ 38 h 75"/>
                <a:gd name="T4" fmla="*/ 3 w 2615"/>
                <a:gd name="T5" fmla="*/ 75 h 75"/>
                <a:gd name="T6" fmla="*/ 0 w 2615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15" h="75">
                  <a:moveTo>
                    <a:pt x="0" y="0"/>
                  </a:moveTo>
                  <a:lnTo>
                    <a:pt x="2615" y="38"/>
                  </a:lnTo>
                  <a:lnTo>
                    <a:pt x="3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4600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19" name="Freeform 999">
              <a:extLst>
                <a:ext uri="{FF2B5EF4-FFF2-40B4-BE49-F238E27FC236}">
                  <a16:creationId xmlns:a16="http://schemas.microsoft.com/office/drawing/2014/main" id="{4DE44EDB-57A9-43AF-B410-6D1CA781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57" y="-4236"/>
              <a:ext cx="2720" cy="986"/>
            </a:xfrm>
            <a:custGeom>
              <a:avLst/>
              <a:gdLst>
                <a:gd name="T0" fmla="*/ 0 w 1234"/>
                <a:gd name="T1" fmla="*/ 1 h 488"/>
                <a:gd name="T2" fmla="*/ 62 w 1234"/>
                <a:gd name="T3" fmla="*/ 0 h 488"/>
                <a:gd name="T4" fmla="*/ 133 w 1234"/>
                <a:gd name="T5" fmla="*/ 0 h 488"/>
                <a:gd name="T6" fmla="*/ 184 w 1234"/>
                <a:gd name="T7" fmla="*/ 62 h 488"/>
                <a:gd name="T8" fmla="*/ 259 w 1234"/>
                <a:gd name="T9" fmla="*/ 107 h 488"/>
                <a:gd name="T10" fmla="*/ 468 w 1234"/>
                <a:gd name="T11" fmla="*/ 65 h 488"/>
                <a:gd name="T12" fmla="*/ 572 w 1234"/>
                <a:gd name="T13" fmla="*/ 100 h 488"/>
                <a:gd name="T14" fmla="*/ 685 w 1234"/>
                <a:gd name="T15" fmla="*/ 216 h 488"/>
                <a:gd name="T16" fmla="*/ 724 w 1234"/>
                <a:gd name="T17" fmla="*/ 236 h 488"/>
                <a:gd name="T18" fmla="*/ 986 w 1234"/>
                <a:gd name="T19" fmla="*/ 136 h 488"/>
                <a:gd name="T20" fmla="*/ 1073 w 1234"/>
                <a:gd name="T21" fmla="*/ 224 h 488"/>
                <a:gd name="T22" fmla="*/ 1148 w 1234"/>
                <a:gd name="T23" fmla="*/ 311 h 488"/>
                <a:gd name="T24" fmla="*/ 1219 w 1234"/>
                <a:gd name="T25" fmla="*/ 373 h 488"/>
                <a:gd name="T26" fmla="*/ 1234 w 1234"/>
                <a:gd name="T27" fmla="*/ 488 h 488"/>
                <a:gd name="T28" fmla="*/ 37 w 1234"/>
                <a:gd name="T29" fmla="*/ 481 h 488"/>
                <a:gd name="T30" fmla="*/ 0 w 1234"/>
                <a:gd name="T31" fmla="*/ 1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4" h="488">
                  <a:moveTo>
                    <a:pt x="0" y="1"/>
                  </a:moveTo>
                  <a:lnTo>
                    <a:pt x="62" y="0"/>
                  </a:lnTo>
                  <a:lnTo>
                    <a:pt x="133" y="0"/>
                  </a:lnTo>
                  <a:lnTo>
                    <a:pt x="184" y="62"/>
                  </a:lnTo>
                  <a:lnTo>
                    <a:pt x="259" y="107"/>
                  </a:lnTo>
                  <a:lnTo>
                    <a:pt x="468" y="65"/>
                  </a:lnTo>
                  <a:lnTo>
                    <a:pt x="572" y="100"/>
                  </a:lnTo>
                  <a:lnTo>
                    <a:pt x="685" y="216"/>
                  </a:lnTo>
                  <a:lnTo>
                    <a:pt x="724" y="236"/>
                  </a:lnTo>
                  <a:lnTo>
                    <a:pt x="986" y="136"/>
                  </a:lnTo>
                  <a:lnTo>
                    <a:pt x="1073" y="224"/>
                  </a:lnTo>
                  <a:lnTo>
                    <a:pt x="1148" y="311"/>
                  </a:lnTo>
                  <a:lnTo>
                    <a:pt x="1219" y="373"/>
                  </a:lnTo>
                  <a:lnTo>
                    <a:pt x="1234" y="488"/>
                  </a:lnTo>
                  <a:lnTo>
                    <a:pt x="37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B789">
                <a:alpha val="5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20" name="Freeform 1000">
              <a:extLst>
                <a:ext uri="{FF2B5EF4-FFF2-40B4-BE49-F238E27FC236}">
                  <a16:creationId xmlns:a16="http://schemas.microsoft.com/office/drawing/2014/main" id="{48E1DFD4-84B2-4116-B526-F674F74B7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-4326"/>
              <a:ext cx="2697" cy="1333"/>
            </a:xfrm>
            <a:custGeom>
              <a:avLst/>
              <a:gdLst>
                <a:gd name="T0" fmla="*/ 1335 w 1335"/>
                <a:gd name="T1" fmla="*/ 55 h 660"/>
                <a:gd name="T2" fmla="*/ 1158 w 1335"/>
                <a:gd name="T3" fmla="*/ 0 h 660"/>
                <a:gd name="T4" fmla="*/ 1080 w 1335"/>
                <a:gd name="T5" fmla="*/ 5 h 660"/>
                <a:gd name="T6" fmla="*/ 993 w 1335"/>
                <a:gd name="T7" fmla="*/ 69 h 660"/>
                <a:gd name="T8" fmla="*/ 942 w 1335"/>
                <a:gd name="T9" fmla="*/ 131 h 660"/>
                <a:gd name="T10" fmla="*/ 829 w 1335"/>
                <a:gd name="T11" fmla="*/ 69 h 660"/>
                <a:gd name="T12" fmla="*/ 654 w 1335"/>
                <a:gd name="T13" fmla="*/ 95 h 660"/>
                <a:gd name="T14" fmla="*/ 554 w 1335"/>
                <a:gd name="T15" fmla="*/ 169 h 660"/>
                <a:gd name="T16" fmla="*/ 492 w 1335"/>
                <a:gd name="T17" fmla="*/ 282 h 660"/>
                <a:gd name="T18" fmla="*/ 328 w 1335"/>
                <a:gd name="T19" fmla="*/ 195 h 660"/>
                <a:gd name="T20" fmla="*/ 140 w 1335"/>
                <a:gd name="T21" fmla="*/ 206 h 660"/>
                <a:gd name="T22" fmla="*/ 52 w 1335"/>
                <a:gd name="T23" fmla="*/ 295 h 660"/>
                <a:gd name="T24" fmla="*/ 23 w 1335"/>
                <a:gd name="T25" fmla="*/ 373 h 660"/>
                <a:gd name="T26" fmla="*/ 0 w 1335"/>
                <a:gd name="T27" fmla="*/ 530 h 660"/>
                <a:gd name="T28" fmla="*/ 49 w 1335"/>
                <a:gd name="T29" fmla="*/ 660 h 660"/>
                <a:gd name="T30" fmla="*/ 1301 w 1335"/>
                <a:gd name="T31" fmla="*/ 499 h 660"/>
                <a:gd name="T32" fmla="*/ 1335 w 1335"/>
                <a:gd name="T33" fmla="*/ 5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5" h="660">
                  <a:moveTo>
                    <a:pt x="1335" y="55"/>
                  </a:moveTo>
                  <a:lnTo>
                    <a:pt x="1158" y="0"/>
                  </a:lnTo>
                  <a:lnTo>
                    <a:pt x="1080" y="5"/>
                  </a:lnTo>
                  <a:lnTo>
                    <a:pt x="993" y="69"/>
                  </a:lnTo>
                  <a:lnTo>
                    <a:pt x="942" y="131"/>
                  </a:lnTo>
                  <a:lnTo>
                    <a:pt x="829" y="69"/>
                  </a:lnTo>
                  <a:lnTo>
                    <a:pt x="654" y="95"/>
                  </a:lnTo>
                  <a:lnTo>
                    <a:pt x="554" y="169"/>
                  </a:lnTo>
                  <a:lnTo>
                    <a:pt x="492" y="282"/>
                  </a:lnTo>
                  <a:lnTo>
                    <a:pt x="328" y="195"/>
                  </a:lnTo>
                  <a:lnTo>
                    <a:pt x="140" y="206"/>
                  </a:lnTo>
                  <a:lnTo>
                    <a:pt x="52" y="295"/>
                  </a:lnTo>
                  <a:lnTo>
                    <a:pt x="23" y="373"/>
                  </a:lnTo>
                  <a:lnTo>
                    <a:pt x="0" y="530"/>
                  </a:lnTo>
                  <a:lnTo>
                    <a:pt x="49" y="660"/>
                  </a:lnTo>
                  <a:lnTo>
                    <a:pt x="1301" y="499"/>
                  </a:lnTo>
                  <a:lnTo>
                    <a:pt x="1335" y="55"/>
                  </a:lnTo>
                  <a:close/>
                </a:path>
              </a:pathLst>
            </a:custGeom>
            <a:solidFill>
              <a:srgbClr val="A0B789">
                <a:alpha val="4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23" name="Freeform 1003">
              <a:extLst>
                <a:ext uri="{FF2B5EF4-FFF2-40B4-BE49-F238E27FC236}">
                  <a16:creationId xmlns:a16="http://schemas.microsoft.com/office/drawing/2014/main" id="{7752EAFF-F7FE-42AB-A5EB-BE4CE416B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-4471"/>
              <a:ext cx="2388" cy="600"/>
            </a:xfrm>
            <a:custGeom>
              <a:avLst/>
              <a:gdLst>
                <a:gd name="T0" fmla="*/ 44 w 1182"/>
                <a:gd name="T1" fmla="*/ 297 h 297"/>
                <a:gd name="T2" fmla="*/ 191 w 1182"/>
                <a:gd name="T3" fmla="*/ 39 h 297"/>
                <a:gd name="T4" fmla="*/ 169 w 1182"/>
                <a:gd name="T5" fmla="*/ 51 h 297"/>
                <a:gd name="T6" fmla="*/ 1015 w 1182"/>
                <a:gd name="T7" fmla="*/ 51 h 297"/>
                <a:gd name="T8" fmla="*/ 993 w 1182"/>
                <a:gd name="T9" fmla="*/ 39 h 297"/>
                <a:gd name="T10" fmla="*/ 1139 w 1182"/>
                <a:gd name="T11" fmla="*/ 297 h 297"/>
                <a:gd name="T12" fmla="*/ 1182 w 1182"/>
                <a:gd name="T13" fmla="*/ 272 h 297"/>
                <a:gd name="T14" fmla="*/ 1037 w 1182"/>
                <a:gd name="T15" fmla="*/ 13 h 297"/>
                <a:gd name="T16" fmla="*/ 1029 w 1182"/>
                <a:gd name="T17" fmla="*/ 0 h 297"/>
                <a:gd name="T18" fmla="*/ 1015 w 1182"/>
                <a:gd name="T19" fmla="*/ 0 h 297"/>
                <a:gd name="T20" fmla="*/ 169 w 1182"/>
                <a:gd name="T21" fmla="*/ 0 h 297"/>
                <a:gd name="T22" fmla="*/ 155 w 1182"/>
                <a:gd name="T23" fmla="*/ 0 h 297"/>
                <a:gd name="T24" fmla="*/ 147 w 1182"/>
                <a:gd name="T25" fmla="*/ 13 h 297"/>
                <a:gd name="T26" fmla="*/ 0 w 1182"/>
                <a:gd name="T27" fmla="*/ 272 h 297"/>
                <a:gd name="T28" fmla="*/ 44 w 1182"/>
                <a:gd name="T29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2" h="297">
                  <a:moveTo>
                    <a:pt x="44" y="297"/>
                  </a:moveTo>
                  <a:lnTo>
                    <a:pt x="191" y="39"/>
                  </a:lnTo>
                  <a:lnTo>
                    <a:pt x="169" y="51"/>
                  </a:lnTo>
                  <a:lnTo>
                    <a:pt x="1015" y="51"/>
                  </a:lnTo>
                  <a:lnTo>
                    <a:pt x="993" y="39"/>
                  </a:lnTo>
                  <a:lnTo>
                    <a:pt x="1139" y="297"/>
                  </a:lnTo>
                  <a:lnTo>
                    <a:pt x="1182" y="272"/>
                  </a:lnTo>
                  <a:lnTo>
                    <a:pt x="1037" y="13"/>
                  </a:lnTo>
                  <a:lnTo>
                    <a:pt x="1029" y="0"/>
                  </a:lnTo>
                  <a:lnTo>
                    <a:pt x="1015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7" y="13"/>
                  </a:lnTo>
                  <a:lnTo>
                    <a:pt x="0" y="272"/>
                  </a:lnTo>
                  <a:lnTo>
                    <a:pt x="44" y="297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24" name="Freeform 1004">
              <a:extLst>
                <a:ext uri="{FF2B5EF4-FFF2-40B4-BE49-F238E27FC236}">
                  <a16:creationId xmlns:a16="http://schemas.microsoft.com/office/drawing/2014/main" id="{0336D82B-0D17-401F-90C8-79C8D6D9E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-5784"/>
              <a:ext cx="414" cy="1115"/>
            </a:xfrm>
            <a:custGeom>
              <a:avLst/>
              <a:gdLst>
                <a:gd name="T0" fmla="*/ 158 w 205"/>
                <a:gd name="T1" fmla="*/ 0 h 552"/>
                <a:gd name="T2" fmla="*/ 0 w 205"/>
                <a:gd name="T3" fmla="*/ 537 h 552"/>
                <a:gd name="T4" fmla="*/ 47 w 205"/>
                <a:gd name="T5" fmla="*/ 552 h 552"/>
                <a:gd name="T6" fmla="*/ 205 w 205"/>
                <a:gd name="T7" fmla="*/ 15 h 552"/>
                <a:gd name="T8" fmla="*/ 158 w 205"/>
                <a:gd name="T9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552">
                  <a:moveTo>
                    <a:pt x="158" y="0"/>
                  </a:moveTo>
                  <a:lnTo>
                    <a:pt x="0" y="537"/>
                  </a:lnTo>
                  <a:lnTo>
                    <a:pt x="47" y="552"/>
                  </a:lnTo>
                  <a:lnTo>
                    <a:pt x="205" y="15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25" name="Freeform 1005">
              <a:extLst>
                <a:ext uri="{FF2B5EF4-FFF2-40B4-BE49-F238E27FC236}">
                  <a16:creationId xmlns:a16="http://schemas.microsoft.com/office/drawing/2014/main" id="{6E61ABFA-F3FB-4756-A9EC-0B122349F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-5516"/>
              <a:ext cx="730" cy="891"/>
            </a:xfrm>
            <a:custGeom>
              <a:avLst/>
              <a:gdLst>
                <a:gd name="T0" fmla="*/ 49 w 361"/>
                <a:gd name="T1" fmla="*/ 441 h 441"/>
                <a:gd name="T2" fmla="*/ 130 w 361"/>
                <a:gd name="T3" fmla="*/ 31 h 441"/>
                <a:gd name="T4" fmla="*/ 106 w 361"/>
                <a:gd name="T5" fmla="*/ 51 h 441"/>
                <a:gd name="T6" fmla="*/ 257 w 361"/>
                <a:gd name="T7" fmla="*/ 51 h 441"/>
                <a:gd name="T8" fmla="*/ 232 w 361"/>
                <a:gd name="T9" fmla="*/ 31 h 441"/>
                <a:gd name="T10" fmla="*/ 312 w 361"/>
                <a:gd name="T11" fmla="*/ 441 h 441"/>
                <a:gd name="T12" fmla="*/ 361 w 361"/>
                <a:gd name="T13" fmla="*/ 432 h 441"/>
                <a:gd name="T14" fmla="*/ 281 w 361"/>
                <a:gd name="T15" fmla="*/ 22 h 441"/>
                <a:gd name="T16" fmla="*/ 277 w 361"/>
                <a:gd name="T17" fmla="*/ 0 h 441"/>
                <a:gd name="T18" fmla="*/ 257 w 361"/>
                <a:gd name="T19" fmla="*/ 0 h 441"/>
                <a:gd name="T20" fmla="*/ 106 w 361"/>
                <a:gd name="T21" fmla="*/ 0 h 441"/>
                <a:gd name="T22" fmla="*/ 84 w 361"/>
                <a:gd name="T23" fmla="*/ 0 h 441"/>
                <a:gd name="T24" fmla="*/ 80 w 361"/>
                <a:gd name="T25" fmla="*/ 22 h 441"/>
                <a:gd name="T26" fmla="*/ 0 w 361"/>
                <a:gd name="T27" fmla="*/ 432 h 441"/>
                <a:gd name="T28" fmla="*/ 49 w 361"/>
                <a:gd name="T29" fmla="*/ 44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441">
                  <a:moveTo>
                    <a:pt x="49" y="441"/>
                  </a:moveTo>
                  <a:lnTo>
                    <a:pt x="130" y="31"/>
                  </a:lnTo>
                  <a:lnTo>
                    <a:pt x="106" y="51"/>
                  </a:lnTo>
                  <a:lnTo>
                    <a:pt x="257" y="51"/>
                  </a:lnTo>
                  <a:lnTo>
                    <a:pt x="232" y="31"/>
                  </a:lnTo>
                  <a:lnTo>
                    <a:pt x="312" y="441"/>
                  </a:lnTo>
                  <a:lnTo>
                    <a:pt x="361" y="432"/>
                  </a:lnTo>
                  <a:lnTo>
                    <a:pt x="281" y="22"/>
                  </a:lnTo>
                  <a:lnTo>
                    <a:pt x="277" y="0"/>
                  </a:lnTo>
                  <a:lnTo>
                    <a:pt x="257" y="0"/>
                  </a:lnTo>
                  <a:lnTo>
                    <a:pt x="106" y="0"/>
                  </a:lnTo>
                  <a:lnTo>
                    <a:pt x="84" y="0"/>
                  </a:lnTo>
                  <a:lnTo>
                    <a:pt x="80" y="22"/>
                  </a:lnTo>
                  <a:lnTo>
                    <a:pt x="0" y="432"/>
                  </a:lnTo>
                  <a:lnTo>
                    <a:pt x="49" y="441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26" name="Freeform 1006">
              <a:extLst>
                <a:ext uri="{FF2B5EF4-FFF2-40B4-BE49-F238E27FC236}">
                  <a16:creationId xmlns:a16="http://schemas.microsoft.com/office/drawing/2014/main" id="{7D25D7EF-46A0-4325-A837-03FD13AAC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-5784"/>
              <a:ext cx="420" cy="1115"/>
            </a:xfrm>
            <a:custGeom>
              <a:avLst/>
              <a:gdLst>
                <a:gd name="T0" fmla="*/ 0 w 208"/>
                <a:gd name="T1" fmla="*/ 15 h 552"/>
                <a:gd name="T2" fmla="*/ 158 w 208"/>
                <a:gd name="T3" fmla="*/ 552 h 552"/>
                <a:gd name="T4" fmla="*/ 208 w 208"/>
                <a:gd name="T5" fmla="*/ 537 h 552"/>
                <a:gd name="T6" fmla="*/ 49 w 208"/>
                <a:gd name="T7" fmla="*/ 0 h 552"/>
                <a:gd name="T8" fmla="*/ 0 w 208"/>
                <a:gd name="T9" fmla="*/ 1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552">
                  <a:moveTo>
                    <a:pt x="0" y="15"/>
                  </a:moveTo>
                  <a:lnTo>
                    <a:pt x="158" y="552"/>
                  </a:lnTo>
                  <a:lnTo>
                    <a:pt x="208" y="537"/>
                  </a:lnTo>
                  <a:lnTo>
                    <a:pt x="49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27" name="Freeform 1007">
              <a:extLst>
                <a:ext uri="{FF2B5EF4-FFF2-40B4-BE49-F238E27FC236}">
                  <a16:creationId xmlns:a16="http://schemas.microsoft.com/office/drawing/2014/main" id="{B727B220-7D74-4DCE-80DE-BB17E1955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-8913"/>
              <a:ext cx="762" cy="2955"/>
            </a:xfrm>
            <a:custGeom>
              <a:avLst/>
              <a:gdLst>
                <a:gd name="T0" fmla="*/ 377 w 377"/>
                <a:gd name="T1" fmla="*/ 1458 h 1463"/>
                <a:gd name="T2" fmla="*/ 271 w 377"/>
                <a:gd name="T3" fmla="*/ 24 h 1463"/>
                <a:gd name="T4" fmla="*/ 271 w 377"/>
                <a:gd name="T5" fmla="*/ 0 h 1463"/>
                <a:gd name="T6" fmla="*/ 247 w 377"/>
                <a:gd name="T7" fmla="*/ 0 h 1463"/>
                <a:gd name="T8" fmla="*/ 151 w 377"/>
                <a:gd name="T9" fmla="*/ 0 h 1463"/>
                <a:gd name="T10" fmla="*/ 129 w 377"/>
                <a:gd name="T11" fmla="*/ 0 h 1463"/>
                <a:gd name="T12" fmla="*/ 125 w 377"/>
                <a:gd name="T13" fmla="*/ 24 h 1463"/>
                <a:gd name="T14" fmla="*/ 0 w 377"/>
                <a:gd name="T15" fmla="*/ 1458 h 1463"/>
                <a:gd name="T16" fmla="*/ 49 w 377"/>
                <a:gd name="T17" fmla="*/ 1463 h 1463"/>
                <a:gd name="T18" fmla="*/ 176 w 377"/>
                <a:gd name="T19" fmla="*/ 28 h 1463"/>
                <a:gd name="T20" fmla="*/ 151 w 377"/>
                <a:gd name="T21" fmla="*/ 51 h 1463"/>
                <a:gd name="T22" fmla="*/ 247 w 377"/>
                <a:gd name="T23" fmla="*/ 51 h 1463"/>
                <a:gd name="T24" fmla="*/ 222 w 377"/>
                <a:gd name="T25" fmla="*/ 28 h 1463"/>
                <a:gd name="T26" fmla="*/ 328 w 377"/>
                <a:gd name="T27" fmla="*/ 1462 h 1463"/>
                <a:gd name="T28" fmla="*/ 377 w 377"/>
                <a:gd name="T29" fmla="*/ 1458 h 1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7" h="1463">
                  <a:moveTo>
                    <a:pt x="377" y="1458"/>
                  </a:moveTo>
                  <a:lnTo>
                    <a:pt x="271" y="24"/>
                  </a:lnTo>
                  <a:lnTo>
                    <a:pt x="271" y="0"/>
                  </a:lnTo>
                  <a:lnTo>
                    <a:pt x="247" y="0"/>
                  </a:lnTo>
                  <a:lnTo>
                    <a:pt x="151" y="0"/>
                  </a:lnTo>
                  <a:lnTo>
                    <a:pt x="129" y="0"/>
                  </a:lnTo>
                  <a:lnTo>
                    <a:pt x="125" y="24"/>
                  </a:lnTo>
                  <a:lnTo>
                    <a:pt x="0" y="1458"/>
                  </a:lnTo>
                  <a:lnTo>
                    <a:pt x="49" y="1463"/>
                  </a:lnTo>
                  <a:lnTo>
                    <a:pt x="176" y="28"/>
                  </a:lnTo>
                  <a:lnTo>
                    <a:pt x="151" y="51"/>
                  </a:lnTo>
                  <a:lnTo>
                    <a:pt x="247" y="51"/>
                  </a:lnTo>
                  <a:lnTo>
                    <a:pt x="222" y="28"/>
                  </a:lnTo>
                  <a:lnTo>
                    <a:pt x="328" y="1462"/>
                  </a:lnTo>
                  <a:lnTo>
                    <a:pt x="377" y="1458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28" name="Rectangle 1008">
              <a:extLst>
                <a:ext uri="{FF2B5EF4-FFF2-40B4-BE49-F238E27FC236}">
                  <a16:creationId xmlns:a16="http://schemas.microsoft.com/office/drawing/2014/main" id="{BAED833D-929D-4FFF-98A1-4606323B5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-6045"/>
              <a:ext cx="1150" cy="103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29" name="Rectangle 1009">
              <a:extLst>
                <a:ext uri="{FF2B5EF4-FFF2-40B4-BE49-F238E27FC236}">
                  <a16:creationId xmlns:a16="http://schemas.microsoft.com/office/drawing/2014/main" id="{185CA7C3-E1C0-4E7C-8736-B90699CE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5" y="-4702"/>
              <a:ext cx="1866" cy="103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30" name="Rectangle 1010">
              <a:extLst>
                <a:ext uri="{FF2B5EF4-FFF2-40B4-BE49-F238E27FC236}">
                  <a16:creationId xmlns:a16="http://schemas.microsoft.com/office/drawing/2014/main" id="{9514509F-64A5-40BB-AED0-165B7F9AC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-5839"/>
              <a:ext cx="1064" cy="99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31" name="Rectangle 1011">
              <a:extLst>
                <a:ext uri="{FF2B5EF4-FFF2-40B4-BE49-F238E27FC236}">
                  <a16:creationId xmlns:a16="http://schemas.microsoft.com/office/drawing/2014/main" id="{871CF4C3-C100-439D-950C-7B0366796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-9126"/>
              <a:ext cx="455" cy="103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32" name="Rectangle 1012">
              <a:extLst>
                <a:ext uri="{FF2B5EF4-FFF2-40B4-BE49-F238E27FC236}">
                  <a16:creationId xmlns:a16="http://schemas.microsoft.com/office/drawing/2014/main" id="{167F0A96-56ED-409E-912D-BF3784387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-9317"/>
              <a:ext cx="309" cy="103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33" name="Rectangle 1013">
              <a:extLst>
                <a:ext uri="{FF2B5EF4-FFF2-40B4-BE49-F238E27FC236}">
                  <a16:creationId xmlns:a16="http://schemas.microsoft.com/office/drawing/2014/main" id="{2450A53B-6996-4613-ACC9-C2596CCD8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-9770"/>
              <a:ext cx="50" cy="467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34" name="Freeform 1014">
              <a:extLst>
                <a:ext uri="{FF2B5EF4-FFF2-40B4-BE49-F238E27FC236}">
                  <a16:creationId xmlns:a16="http://schemas.microsoft.com/office/drawing/2014/main" id="{4ED2A16D-4AFD-4145-870C-7C3E85977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-4227"/>
              <a:ext cx="1634" cy="584"/>
            </a:xfrm>
            <a:custGeom>
              <a:avLst/>
              <a:gdLst>
                <a:gd name="T0" fmla="*/ 809 w 809"/>
                <a:gd name="T1" fmla="*/ 235 h 289"/>
                <a:gd name="T2" fmla="*/ 802 w 809"/>
                <a:gd name="T3" fmla="*/ 200 h 289"/>
                <a:gd name="T4" fmla="*/ 787 w 809"/>
                <a:gd name="T5" fmla="*/ 171 h 289"/>
                <a:gd name="T6" fmla="*/ 762 w 809"/>
                <a:gd name="T7" fmla="*/ 142 h 289"/>
                <a:gd name="T8" fmla="*/ 731 w 809"/>
                <a:gd name="T9" fmla="*/ 109 h 289"/>
                <a:gd name="T10" fmla="*/ 698 w 809"/>
                <a:gd name="T11" fmla="*/ 83 h 289"/>
                <a:gd name="T12" fmla="*/ 660 w 809"/>
                <a:gd name="T13" fmla="*/ 60 h 289"/>
                <a:gd name="T14" fmla="*/ 620 w 809"/>
                <a:gd name="T15" fmla="*/ 40 h 289"/>
                <a:gd name="T16" fmla="*/ 578 w 809"/>
                <a:gd name="T17" fmla="*/ 25 h 289"/>
                <a:gd name="T18" fmla="*/ 532 w 809"/>
                <a:gd name="T19" fmla="*/ 12 h 289"/>
                <a:gd name="T20" fmla="*/ 483 w 809"/>
                <a:gd name="T21" fmla="*/ 5 h 289"/>
                <a:gd name="T22" fmla="*/ 436 w 809"/>
                <a:gd name="T23" fmla="*/ 0 h 289"/>
                <a:gd name="T24" fmla="*/ 368 w 809"/>
                <a:gd name="T25" fmla="*/ 1 h 289"/>
                <a:gd name="T26" fmla="*/ 288 w 809"/>
                <a:gd name="T27" fmla="*/ 12 h 289"/>
                <a:gd name="T28" fmla="*/ 215 w 809"/>
                <a:gd name="T29" fmla="*/ 34 h 289"/>
                <a:gd name="T30" fmla="*/ 149 w 809"/>
                <a:gd name="T31" fmla="*/ 65 h 289"/>
                <a:gd name="T32" fmla="*/ 93 w 809"/>
                <a:gd name="T33" fmla="*/ 105 h 289"/>
                <a:gd name="T34" fmla="*/ 49 w 809"/>
                <a:gd name="T35" fmla="*/ 151 h 289"/>
                <a:gd name="T36" fmla="*/ 18 w 809"/>
                <a:gd name="T37" fmla="*/ 204 h 289"/>
                <a:gd name="T38" fmla="*/ 2 w 809"/>
                <a:gd name="T39" fmla="*/ 260 h 289"/>
                <a:gd name="T40" fmla="*/ 49 w 809"/>
                <a:gd name="T41" fmla="*/ 289 h 289"/>
                <a:gd name="T42" fmla="*/ 53 w 809"/>
                <a:gd name="T43" fmla="*/ 255 h 289"/>
                <a:gd name="T44" fmla="*/ 64 w 809"/>
                <a:gd name="T45" fmla="*/ 222 h 289"/>
                <a:gd name="T46" fmla="*/ 82 w 809"/>
                <a:gd name="T47" fmla="*/ 189 h 289"/>
                <a:gd name="T48" fmla="*/ 108 w 809"/>
                <a:gd name="T49" fmla="*/ 160 h 289"/>
                <a:gd name="T50" fmla="*/ 135 w 809"/>
                <a:gd name="T51" fmla="*/ 134 h 289"/>
                <a:gd name="T52" fmla="*/ 166 w 809"/>
                <a:gd name="T53" fmla="*/ 113 h 289"/>
                <a:gd name="T54" fmla="*/ 201 w 809"/>
                <a:gd name="T55" fmla="*/ 94 h 289"/>
                <a:gd name="T56" fmla="*/ 239 w 809"/>
                <a:gd name="T57" fmla="*/ 78 h 289"/>
                <a:gd name="T58" fmla="*/ 279 w 809"/>
                <a:gd name="T59" fmla="*/ 65 h 289"/>
                <a:gd name="T60" fmla="*/ 321 w 809"/>
                <a:gd name="T61" fmla="*/ 56 h 289"/>
                <a:gd name="T62" fmla="*/ 365 w 809"/>
                <a:gd name="T63" fmla="*/ 51 h 289"/>
                <a:gd name="T64" fmla="*/ 410 w 809"/>
                <a:gd name="T65" fmla="*/ 49 h 289"/>
                <a:gd name="T66" fmla="*/ 456 w 809"/>
                <a:gd name="T67" fmla="*/ 51 h 289"/>
                <a:gd name="T68" fmla="*/ 498 w 809"/>
                <a:gd name="T69" fmla="*/ 56 h 289"/>
                <a:gd name="T70" fmla="*/ 539 w 809"/>
                <a:gd name="T71" fmla="*/ 65 h 289"/>
                <a:gd name="T72" fmla="*/ 580 w 809"/>
                <a:gd name="T73" fmla="*/ 78 h 289"/>
                <a:gd name="T74" fmla="*/ 618 w 809"/>
                <a:gd name="T75" fmla="*/ 94 h 289"/>
                <a:gd name="T76" fmla="*/ 652 w 809"/>
                <a:gd name="T77" fmla="*/ 113 h 289"/>
                <a:gd name="T78" fmla="*/ 683 w 809"/>
                <a:gd name="T79" fmla="*/ 134 h 289"/>
                <a:gd name="T80" fmla="*/ 711 w 809"/>
                <a:gd name="T81" fmla="*/ 160 h 289"/>
                <a:gd name="T82" fmla="*/ 736 w 809"/>
                <a:gd name="T83" fmla="*/ 189 h 289"/>
                <a:gd name="T84" fmla="*/ 754 w 809"/>
                <a:gd name="T85" fmla="*/ 222 h 289"/>
                <a:gd name="T86" fmla="*/ 765 w 809"/>
                <a:gd name="T87" fmla="*/ 255 h 289"/>
                <a:gd name="T88" fmla="*/ 769 w 809"/>
                <a:gd name="T8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9" h="289">
                  <a:moveTo>
                    <a:pt x="809" y="255"/>
                  </a:moveTo>
                  <a:lnTo>
                    <a:pt x="809" y="235"/>
                  </a:lnTo>
                  <a:lnTo>
                    <a:pt x="805" y="216"/>
                  </a:lnTo>
                  <a:lnTo>
                    <a:pt x="802" y="200"/>
                  </a:lnTo>
                  <a:lnTo>
                    <a:pt x="795" y="185"/>
                  </a:lnTo>
                  <a:lnTo>
                    <a:pt x="787" y="171"/>
                  </a:lnTo>
                  <a:lnTo>
                    <a:pt x="774" y="156"/>
                  </a:lnTo>
                  <a:lnTo>
                    <a:pt x="762" y="142"/>
                  </a:lnTo>
                  <a:lnTo>
                    <a:pt x="745" y="124"/>
                  </a:lnTo>
                  <a:lnTo>
                    <a:pt x="731" y="109"/>
                  </a:lnTo>
                  <a:lnTo>
                    <a:pt x="714" y="96"/>
                  </a:lnTo>
                  <a:lnTo>
                    <a:pt x="698" y="83"/>
                  </a:lnTo>
                  <a:lnTo>
                    <a:pt x="680" y="71"/>
                  </a:lnTo>
                  <a:lnTo>
                    <a:pt x="660" y="60"/>
                  </a:lnTo>
                  <a:lnTo>
                    <a:pt x="641" y="51"/>
                  </a:lnTo>
                  <a:lnTo>
                    <a:pt x="620" y="40"/>
                  </a:lnTo>
                  <a:lnTo>
                    <a:pt x="600" y="32"/>
                  </a:lnTo>
                  <a:lnTo>
                    <a:pt x="578" y="25"/>
                  </a:lnTo>
                  <a:lnTo>
                    <a:pt x="554" y="18"/>
                  </a:lnTo>
                  <a:lnTo>
                    <a:pt x="532" y="12"/>
                  </a:lnTo>
                  <a:lnTo>
                    <a:pt x="508" y="9"/>
                  </a:lnTo>
                  <a:lnTo>
                    <a:pt x="483" y="5"/>
                  </a:lnTo>
                  <a:lnTo>
                    <a:pt x="459" y="1"/>
                  </a:lnTo>
                  <a:lnTo>
                    <a:pt x="436" y="0"/>
                  </a:lnTo>
                  <a:lnTo>
                    <a:pt x="410" y="0"/>
                  </a:lnTo>
                  <a:lnTo>
                    <a:pt x="368" y="1"/>
                  </a:lnTo>
                  <a:lnTo>
                    <a:pt x="328" y="5"/>
                  </a:lnTo>
                  <a:lnTo>
                    <a:pt x="288" y="12"/>
                  </a:lnTo>
                  <a:lnTo>
                    <a:pt x="252" y="22"/>
                  </a:lnTo>
                  <a:lnTo>
                    <a:pt x="215" y="34"/>
                  </a:lnTo>
                  <a:lnTo>
                    <a:pt x="180" y="49"/>
                  </a:lnTo>
                  <a:lnTo>
                    <a:pt x="149" y="65"/>
                  </a:lnTo>
                  <a:lnTo>
                    <a:pt x="120" y="83"/>
                  </a:lnTo>
                  <a:lnTo>
                    <a:pt x="93" y="105"/>
                  </a:lnTo>
                  <a:lnTo>
                    <a:pt x="69" y="127"/>
                  </a:lnTo>
                  <a:lnTo>
                    <a:pt x="49" y="151"/>
                  </a:lnTo>
                  <a:lnTo>
                    <a:pt x="33" y="176"/>
                  </a:lnTo>
                  <a:lnTo>
                    <a:pt x="18" y="204"/>
                  </a:lnTo>
                  <a:lnTo>
                    <a:pt x="9" y="231"/>
                  </a:lnTo>
                  <a:lnTo>
                    <a:pt x="2" y="260"/>
                  </a:lnTo>
                  <a:lnTo>
                    <a:pt x="0" y="289"/>
                  </a:lnTo>
                  <a:lnTo>
                    <a:pt x="49" y="289"/>
                  </a:lnTo>
                  <a:lnTo>
                    <a:pt x="51" y="271"/>
                  </a:lnTo>
                  <a:lnTo>
                    <a:pt x="53" y="255"/>
                  </a:lnTo>
                  <a:lnTo>
                    <a:pt x="58" y="238"/>
                  </a:lnTo>
                  <a:lnTo>
                    <a:pt x="64" y="222"/>
                  </a:lnTo>
                  <a:lnTo>
                    <a:pt x="73" y="206"/>
                  </a:lnTo>
                  <a:lnTo>
                    <a:pt x="82" y="189"/>
                  </a:lnTo>
                  <a:lnTo>
                    <a:pt x="95" y="175"/>
                  </a:lnTo>
                  <a:lnTo>
                    <a:pt x="108" y="160"/>
                  </a:lnTo>
                  <a:lnTo>
                    <a:pt x="120" y="147"/>
                  </a:lnTo>
                  <a:lnTo>
                    <a:pt x="135" y="134"/>
                  </a:lnTo>
                  <a:lnTo>
                    <a:pt x="149" y="124"/>
                  </a:lnTo>
                  <a:lnTo>
                    <a:pt x="166" y="113"/>
                  </a:lnTo>
                  <a:lnTo>
                    <a:pt x="182" y="103"/>
                  </a:lnTo>
                  <a:lnTo>
                    <a:pt x="201" y="94"/>
                  </a:lnTo>
                  <a:lnTo>
                    <a:pt x="219" y="85"/>
                  </a:lnTo>
                  <a:lnTo>
                    <a:pt x="239" y="78"/>
                  </a:lnTo>
                  <a:lnTo>
                    <a:pt x="259" y="73"/>
                  </a:lnTo>
                  <a:lnTo>
                    <a:pt x="279" y="65"/>
                  </a:lnTo>
                  <a:lnTo>
                    <a:pt x="299" y="60"/>
                  </a:lnTo>
                  <a:lnTo>
                    <a:pt x="321" y="56"/>
                  </a:lnTo>
                  <a:lnTo>
                    <a:pt x="343" y="52"/>
                  </a:lnTo>
                  <a:lnTo>
                    <a:pt x="365" y="51"/>
                  </a:lnTo>
                  <a:lnTo>
                    <a:pt x="388" y="49"/>
                  </a:lnTo>
                  <a:lnTo>
                    <a:pt x="410" y="49"/>
                  </a:lnTo>
                  <a:lnTo>
                    <a:pt x="432" y="49"/>
                  </a:lnTo>
                  <a:lnTo>
                    <a:pt x="456" y="51"/>
                  </a:lnTo>
                  <a:lnTo>
                    <a:pt x="477" y="52"/>
                  </a:lnTo>
                  <a:lnTo>
                    <a:pt x="498" y="56"/>
                  </a:lnTo>
                  <a:lnTo>
                    <a:pt x="519" y="60"/>
                  </a:lnTo>
                  <a:lnTo>
                    <a:pt x="539" y="65"/>
                  </a:lnTo>
                  <a:lnTo>
                    <a:pt x="561" y="73"/>
                  </a:lnTo>
                  <a:lnTo>
                    <a:pt x="580" y="78"/>
                  </a:lnTo>
                  <a:lnTo>
                    <a:pt x="600" y="85"/>
                  </a:lnTo>
                  <a:lnTo>
                    <a:pt x="618" y="94"/>
                  </a:lnTo>
                  <a:lnTo>
                    <a:pt x="636" y="103"/>
                  </a:lnTo>
                  <a:lnTo>
                    <a:pt x="652" y="113"/>
                  </a:lnTo>
                  <a:lnTo>
                    <a:pt x="669" y="124"/>
                  </a:lnTo>
                  <a:lnTo>
                    <a:pt x="683" y="134"/>
                  </a:lnTo>
                  <a:lnTo>
                    <a:pt x="698" y="147"/>
                  </a:lnTo>
                  <a:lnTo>
                    <a:pt x="711" y="160"/>
                  </a:lnTo>
                  <a:lnTo>
                    <a:pt x="723" y="175"/>
                  </a:lnTo>
                  <a:lnTo>
                    <a:pt x="736" y="189"/>
                  </a:lnTo>
                  <a:lnTo>
                    <a:pt x="745" y="206"/>
                  </a:lnTo>
                  <a:lnTo>
                    <a:pt x="754" y="222"/>
                  </a:lnTo>
                  <a:lnTo>
                    <a:pt x="760" y="238"/>
                  </a:lnTo>
                  <a:lnTo>
                    <a:pt x="765" y="255"/>
                  </a:lnTo>
                  <a:lnTo>
                    <a:pt x="767" y="271"/>
                  </a:lnTo>
                  <a:lnTo>
                    <a:pt x="769" y="289"/>
                  </a:lnTo>
                  <a:lnTo>
                    <a:pt x="809" y="255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35" name="Freeform 1015">
              <a:extLst>
                <a:ext uri="{FF2B5EF4-FFF2-40B4-BE49-F238E27FC236}">
                  <a16:creationId xmlns:a16="http://schemas.microsoft.com/office/drawing/2014/main" id="{92971FB5-3ADB-4A9F-B034-C5ECC6BE7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-4405"/>
              <a:ext cx="368" cy="675"/>
            </a:xfrm>
            <a:custGeom>
              <a:avLst/>
              <a:gdLst>
                <a:gd name="T0" fmla="*/ 24 w 182"/>
                <a:gd name="T1" fmla="*/ 334 h 334"/>
                <a:gd name="T2" fmla="*/ 182 w 182"/>
                <a:gd name="T3" fmla="*/ 11 h 334"/>
                <a:gd name="T4" fmla="*/ 160 w 182"/>
                <a:gd name="T5" fmla="*/ 0 h 334"/>
                <a:gd name="T6" fmla="*/ 0 w 182"/>
                <a:gd name="T7" fmla="*/ 321 h 334"/>
                <a:gd name="T8" fmla="*/ 24 w 182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334">
                  <a:moveTo>
                    <a:pt x="24" y="334"/>
                  </a:moveTo>
                  <a:lnTo>
                    <a:pt x="182" y="11"/>
                  </a:lnTo>
                  <a:lnTo>
                    <a:pt x="160" y="0"/>
                  </a:lnTo>
                  <a:lnTo>
                    <a:pt x="0" y="321"/>
                  </a:lnTo>
                  <a:lnTo>
                    <a:pt x="24" y="334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36" name="Freeform 1016">
              <a:extLst>
                <a:ext uri="{FF2B5EF4-FFF2-40B4-BE49-F238E27FC236}">
                  <a16:creationId xmlns:a16="http://schemas.microsoft.com/office/drawing/2014/main" id="{B2611AC3-EDE4-40DD-8477-EEB5443BA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-4405"/>
              <a:ext cx="366" cy="675"/>
            </a:xfrm>
            <a:custGeom>
              <a:avLst/>
              <a:gdLst>
                <a:gd name="T0" fmla="*/ 181 w 181"/>
                <a:gd name="T1" fmla="*/ 321 h 334"/>
                <a:gd name="T2" fmla="*/ 22 w 181"/>
                <a:gd name="T3" fmla="*/ 0 h 334"/>
                <a:gd name="T4" fmla="*/ 0 w 181"/>
                <a:gd name="T5" fmla="*/ 11 h 334"/>
                <a:gd name="T6" fmla="*/ 159 w 181"/>
                <a:gd name="T7" fmla="*/ 334 h 334"/>
                <a:gd name="T8" fmla="*/ 181 w 181"/>
                <a:gd name="T9" fmla="*/ 32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334">
                  <a:moveTo>
                    <a:pt x="181" y="321"/>
                  </a:moveTo>
                  <a:lnTo>
                    <a:pt x="22" y="0"/>
                  </a:lnTo>
                  <a:lnTo>
                    <a:pt x="0" y="11"/>
                  </a:lnTo>
                  <a:lnTo>
                    <a:pt x="159" y="334"/>
                  </a:lnTo>
                  <a:lnTo>
                    <a:pt x="181" y="321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37" name="Rectangle 1017">
              <a:extLst>
                <a:ext uri="{FF2B5EF4-FFF2-40B4-BE49-F238E27FC236}">
                  <a16:creationId xmlns:a16="http://schemas.microsoft.com/office/drawing/2014/main" id="{7C4E549F-491F-4B69-8EF7-CD7154584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" y="-4566"/>
              <a:ext cx="1996" cy="52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38" name="Rectangle 1018">
              <a:extLst>
                <a:ext uri="{FF2B5EF4-FFF2-40B4-BE49-F238E27FC236}">
                  <a16:creationId xmlns:a16="http://schemas.microsoft.com/office/drawing/2014/main" id="{4F5E8608-6D81-4D49-AACB-A05BF3675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-4530"/>
              <a:ext cx="52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39" name="Rectangle 1019">
              <a:extLst>
                <a:ext uri="{FF2B5EF4-FFF2-40B4-BE49-F238E27FC236}">
                  <a16:creationId xmlns:a16="http://schemas.microsoft.com/office/drawing/2014/main" id="{BAA790F5-F21C-4A26-92FF-C6D3E1713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-4530"/>
              <a:ext cx="48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40" name="Rectangle 1020">
              <a:extLst>
                <a:ext uri="{FF2B5EF4-FFF2-40B4-BE49-F238E27FC236}">
                  <a16:creationId xmlns:a16="http://schemas.microsoft.com/office/drawing/2014/main" id="{F367D972-5B5F-469B-BB2C-6E132E7FE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" y="-4530"/>
              <a:ext cx="53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41" name="Rectangle 1021">
              <a:extLst>
                <a:ext uri="{FF2B5EF4-FFF2-40B4-BE49-F238E27FC236}">
                  <a16:creationId xmlns:a16="http://schemas.microsoft.com/office/drawing/2014/main" id="{DAF1B272-C8A4-446C-8670-86B69B9CA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-4530"/>
              <a:ext cx="50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42" name="Rectangle 1022">
              <a:extLst>
                <a:ext uri="{FF2B5EF4-FFF2-40B4-BE49-F238E27FC236}">
                  <a16:creationId xmlns:a16="http://schemas.microsoft.com/office/drawing/2014/main" id="{F18ADF63-F59D-40E3-A5AB-C4E47B901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-4530"/>
              <a:ext cx="49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43" name="Rectangle 1023">
              <a:extLst>
                <a:ext uri="{FF2B5EF4-FFF2-40B4-BE49-F238E27FC236}">
                  <a16:creationId xmlns:a16="http://schemas.microsoft.com/office/drawing/2014/main" id="{E2865BC8-1999-4AFD-B7C5-5E7BCF5D0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5" y="-4530"/>
              <a:ext cx="52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60" name="Rectangle 1024">
              <a:extLst>
                <a:ext uri="{FF2B5EF4-FFF2-40B4-BE49-F238E27FC236}">
                  <a16:creationId xmlns:a16="http://schemas.microsoft.com/office/drawing/2014/main" id="{BA37427C-B74F-4483-9667-3B5DEDEBD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-4530"/>
              <a:ext cx="51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61" name="Rectangle 1025">
              <a:extLst>
                <a:ext uri="{FF2B5EF4-FFF2-40B4-BE49-F238E27FC236}">
                  <a16:creationId xmlns:a16="http://schemas.microsoft.com/office/drawing/2014/main" id="{B1390AA2-6547-44B7-BFF2-E90E661FC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-4530"/>
              <a:ext cx="50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62" name="Rectangle 1026">
              <a:extLst>
                <a:ext uri="{FF2B5EF4-FFF2-40B4-BE49-F238E27FC236}">
                  <a16:creationId xmlns:a16="http://schemas.microsoft.com/office/drawing/2014/main" id="{5FD4C20B-B601-4D4B-B58B-1BECA8DB1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" y="-4530"/>
              <a:ext cx="49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63" name="Rectangle 1027">
              <a:extLst>
                <a:ext uri="{FF2B5EF4-FFF2-40B4-BE49-F238E27FC236}">
                  <a16:creationId xmlns:a16="http://schemas.microsoft.com/office/drawing/2014/main" id="{A50F7792-E6E2-4E3B-8FBC-E3126A6AC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" y="-4530"/>
              <a:ext cx="50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64" name="Rectangle 1028">
              <a:extLst>
                <a:ext uri="{FF2B5EF4-FFF2-40B4-BE49-F238E27FC236}">
                  <a16:creationId xmlns:a16="http://schemas.microsoft.com/office/drawing/2014/main" id="{4938B0DF-6509-4420-86E8-F476A5E7B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" y="-4530"/>
              <a:ext cx="51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65" name="Rectangle 1029">
              <a:extLst>
                <a:ext uri="{FF2B5EF4-FFF2-40B4-BE49-F238E27FC236}">
                  <a16:creationId xmlns:a16="http://schemas.microsoft.com/office/drawing/2014/main" id="{8691123A-899A-46A3-8F83-2B33E60C3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" y="-4530"/>
              <a:ext cx="53" cy="13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66" name="Rectangle 1030">
              <a:extLst>
                <a:ext uri="{FF2B5EF4-FFF2-40B4-BE49-F238E27FC236}">
                  <a16:creationId xmlns:a16="http://schemas.microsoft.com/office/drawing/2014/main" id="{99792F97-6114-485D-8A47-1E53EACAA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-4257"/>
              <a:ext cx="2123" cy="4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67" name="Rectangle 1031">
              <a:extLst>
                <a:ext uri="{FF2B5EF4-FFF2-40B4-BE49-F238E27FC236}">
                  <a16:creationId xmlns:a16="http://schemas.microsoft.com/office/drawing/2014/main" id="{90B93E4C-F829-4EAB-B40F-144F832EE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-5914"/>
              <a:ext cx="1222" cy="49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68" name="Rectangle 1032">
              <a:extLst>
                <a:ext uri="{FF2B5EF4-FFF2-40B4-BE49-F238E27FC236}">
                  <a16:creationId xmlns:a16="http://schemas.microsoft.com/office/drawing/2014/main" id="{3D8CCA62-D40D-4413-B095-1FD967700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-5516"/>
              <a:ext cx="1119" cy="53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69" name="Rectangle 1033">
              <a:extLst>
                <a:ext uri="{FF2B5EF4-FFF2-40B4-BE49-F238E27FC236}">
                  <a16:creationId xmlns:a16="http://schemas.microsoft.com/office/drawing/2014/main" id="{73AB2AF5-4263-4185-8A15-43C4EF4A2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-5283"/>
              <a:ext cx="471" cy="46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70" name="Rectangle 1034">
              <a:extLst>
                <a:ext uri="{FF2B5EF4-FFF2-40B4-BE49-F238E27FC236}">
                  <a16:creationId xmlns:a16="http://schemas.microsoft.com/office/drawing/2014/main" id="{3F939196-B801-45A5-8BA2-3B3518E7A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-5023"/>
              <a:ext cx="471" cy="49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71" name="Rectangle 1035">
              <a:extLst>
                <a:ext uri="{FF2B5EF4-FFF2-40B4-BE49-F238E27FC236}">
                  <a16:creationId xmlns:a16="http://schemas.microsoft.com/office/drawing/2014/main" id="{C6BDFBB8-D509-4B72-9A0E-1A85DB1C0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-5283"/>
              <a:ext cx="471" cy="46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72" name="Rectangle 1036">
              <a:extLst>
                <a:ext uri="{FF2B5EF4-FFF2-40B4-BE49-F238E27FC236}">
                  <a16:creationId xmlns:a16="http://schemas.microsoft.com/office/drawing/2014/main" id="{38B8728A-A818-41D8-BB3F-B9831B7A5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" y="-5611"/>
              <a:ext cx="1115" cy="51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73" name="Rectangle 1037">
              <a:extLst>
                <a:ext uri="{FF2B5EF4-FFF2-40B4-BE49-F238E27FC236}">
                  <a16:creationId xmlns:a16="http://schemas.microsoft.com/office/drawing/2014/main" id="{DCAF553A-BB2D-43C7-9976-C83049430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-6352"/>
              <a:ext cx="663" cy="49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74" name="Rectangle 1038">
              <a:extLst>
                <a:ext uri="{FF2B5EF4-FFF2-40B4-BE49-F238E27FC236}">
                  <a16:creationId xmlns:a16="http://schemas.microsoft.com/office/drawing/2014/main" id="{0CF73D1C-1F18-426E-A3EA-47973134E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" y="-6645"/>
              <a:ext cx="673" cy="51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75" name="Rectangle 1039">
              <a:extLst>
                <a:ext uri="{FF2B5EF4-FFF2-40B4-BE49-F238E27FC236}">
                  <a16:creationId xmlns:a16="http://schemas.microsoft.com/office/drawing/2014/main" id="{41C6653E-D44C-426C-A54B-431C2F3B9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-6922"/>
              <a:ext cx="635" cy="53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76" name="Rectangle 1040">
              <a:extLst>
                <a:ext uri="{FF2B5EF4-FFF2-40B4-BE49-F238E27FC236}">
                  <a16:creationId xmlns:a16="http://schemas.microsoft.com/office/drawing/2014/main" id="{223774F5-A718-4DB8-86B7-70723C539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" y="-7176"/>
              <a:ext cx="659" cy="52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77" name="Rectangle 1041">
              <a:extLst>
                <a:ext uri="{FF2B5EF4-FFF2-40B4-BE49-F238E27FC236}">
                  <a16:creationId xmlns:a16="http://schemas.microsoft.com/office/drawing/2014/main" id="{5FED2528-2E3F-4528-A2C5-C58D34B0E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" y="-7415"/>
              <a:ext cx="489" cy="51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78" name="Rectangle 1042">
              <a:extLst>
                <a:ext uri="{FF2B5EF4-FFF2-40B4-BE49-F238E27FC236}">
                  <a16:creationId xmlns:a16="http://schemas.microsoft.com/office/drawing/2014/main" id="{F5993FD8-1297-43B8-9554-6232502D3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3" y="-7669"/>
              <a:ext cx="475" cy="52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79" name="Rectangle 1043">
              <a:extLst>
                <a:ext uri="{FF2B5EF4-FFF2-40B4-BE49-F238E27FC236}">
                  <a16:creationId xmlns:a16="http://schemas.microsoft.com/office/drawing/2014/main" id="{4EE1A11C-756B-4B7E-A1A9-F86ACC34E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-7907"/>
              <a:ext cx="363" cy="50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80" name="Rectangle 1044">
              <a:extLst>
                <a:ext uri="{FF2B5EF4-FFF2-40B4-BE49-F238E27FC236}">
                  <a16:creationId xmlns:a16="http://schemas.microsoft.com/office/drawing/2014/main" id="{541AF00C-AF65-4601-9951-AF3E52899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-8126"/>
              <a:ext cx="364" cy="53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81" name="Rectangle 1045">
              <a:extLst>
                <a:ext uri="{FF2B5EF4-FFF2-40B4-BE49-F238E27FC236}">
                  <a16:creationId xmlns:a16="http://schemas.microsoft.com/office/drawing/2014/main" id="{75CFEE01-129D-4930-850E-146C7DA20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-8364"/>
              <a:ext cx="364" cy="48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82" name="Rectangle 1046">
              <a:extLst>
                <a:ext uri="{FF2B5EF4-FFF2-40B4-BE49-F238E27FC236}">
                  <a16:creationId xmlns:a16="http://schemas.microsoft.com/office/drawing/2014/main" id="{8BBD3358-33AC-46FC-8008-3F73B9A86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-8629"/>
              <a:ext cx="365" cy="47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83" name="Freeform 1047">
              <a:extLst>
                <a:ext uri="{FF2B5EF4-FFF2-40B4-BE49-F238E27FC236}">
                  <a16:creationId xmlns:a16="http://schemas.microsoft.com/office/drawing/2014/main" id="{F1632C4E-EBFA-4889-BE7D-8F28E8FC8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-7223"/>
              <a:ext cx="274" cy="1196"/>
            </a:xfrm>
            <a:custGeom>
              <a:avLst/>
              <a:gdLst>
                <a:gd name="T0" fmla="*/ 136 w 136"/>
                <a:gd name="T1" fmla="*/ 590 h 592"/>
                <a:gd name="T2" fmla="*/ 82 w 136"/>
                <a:gd name="T3" fmla="*/ 0 h 592"/>
                <a:gd name="T4" fmla="*/ 58 w 136"/>
                <a:gd name="T5" fmla="*/ 0 h 592"/>
                <a:gd name="T6" fmla="*/ 0 w 136"/>
                <a:gd name="T7" fmla="*/ 590 h 592"/>
                <a:gd name="T8" fmla="*/ 25 w 136"/>
                <a:gd name="T9" fmla="*/ 592 h 592"/>
                <a:gd name="T10" fmla="*/ 69 w 136"/>
                <a:gd name="T11" fmla="*/ 87 h 592"/>
                <a:gd name="T12" fmla="*/ 111 w 136"/>
                <a:gd name="T13" fmla="*/ 592 h 592"/>
                <a:gd name="T14" fmla="*/ 136 w 136"/>
                <a:gd name="T15" fmla="*/ 59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592">
                  <a:moveTo>
                    <a:pt x="136" y="590"/>
                  </a:moveTo>
                  <a:lnTo>
                    <a:pt x="82" y="0"/>
                  </a:lnTo>
                  <a:lnTo>
                    <a:pt x="58" y="0"/>
                  </a:lnTo>
                  <a:lnTo>
                    <a:pt x="0" y="590"/>
                  </a:lnTo>
                  <a:lnTo>
                    <a:pt x="25" y="592"/>
                  </a:lnTo>
                  <a:lnTo>
                    <a:pt x="69" y="87"/>
                  </a:lnTo>
                  <a:lnTo>
                    <a:pt x="111" y="592"/>
                  </a:lnTo>
                  <a:lnTo>
                    <a:pt x="136" y="590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84" name="Freeform 1048">
              <a:extLst>
                <a:ext uri="{FF2B5EF4-FFF2-40B4-BE49-F238E27FC236}">
                  <a16:creationId xmlns:a16="http://schemas.microsoft.com/office/drawing/2014/main" id="{46534891-4B14-4D3B-8988-1D7670516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-5015"/>
              <a:ext cx="349" cy="346"/>
            </a:xfrm>
            <a:custGeom>
              <a:avLst/>
              <a:gdLst>
                <a:gd name="T0" fmla="*/ 0 w 173"/>
                <a:gd name="T1" fmla="*/ 16 h 171"/>
                <a:gd name="T2" fmla="*/ 155 w 173"/>
                <a:gd name="T3" fmla="*/ 171 h 171"/>
                <a:gd name="T4" fmla="*/ 173 w 173"/>
                <a:gd name="T5" fmla="*/ 155 h 171"/>
                <a:gd name="T6" fmla="*/ 17 w 173"/>
                <a:gd name="T7" fmla="*/ 0 h 171"/>
                <a:gd name="T8" fmla="*/ 0 w 173"/>
                <a:gd name="T9" fmla="*/ 1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1">
                  <a:moveTo>
                    <a:pt x="0" y="16"/>
                  </a:moveTo>
                  <a:lnTo>
                    <a:pt x="155" y="171"/>
                  </a:lnTo>
                  <a:lnTo>
                    <a:pt x="173" y="155"/>
                  </a:lnTo>
                  <a:lnTo>
                    <a:pt x="17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85" name="Freeform 1049">
              <a:extLst>
                <a:ext uri="{FF2B5EF4-FFF2-40B4-BE49-F238E27FC236}">
                  <a16:creationId xmlns:a16="http://schemas.microsoft.com/office/drawing/2014/main" id="{B4C58AB0-FB15-44B8-A68E-58969EC21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-5493"/>
              <a:ext cx="444" cy="511"/>
            </a:xfrm>
            <a:custGeom>
              <a:avLst/>
              <a:gdLst>
                <a:gd name="T0" fmla="*/ 220 w 220"/>
                <a:gd name="T1" fmla="*/ 22 h 253"/>
                <a:gd name="T2" fmla="*/ 209 w 220"/>
                <a:gd name="T3" fmla="*/ 0 h 253"/>
                <a:gd name="T4" fmla="*/ 14 w 220"/>
                <a:gd name="T5" fmla="*/ 104 h 253"/>
                <a:gd name="T6" fmla="*/ 0 w 220"/>
                <a:gd name="T7" fmla="*/ 113 h 253"/>
                <a:gd name="T8" fmla="*/ 12 w 220"/>
                <a:gd name="T9" fmla="*/ 126 h 253"/>
                <a:gd name="T10" fmla="*/ 156 w 220"/>
                <a:gd name="T11" fmla="*/ 253 h 253"/>
                <a:gd name="T12" fmla="*/ 173 w 220"/>
                <a:gd name="T13" fmla="*/ 235 h 253"/>
                <a:gd name="T14" fmla="*/ 41 w 220"/>
                <a:gd name="T15" fmla="*/ 118 h 253"/>
                <a:gd name="T16" fmla="*/ 220 w 220"/>
                <a:gd name="T17" fmla="*/ 2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0" h="253">
                  <a:moveTo>
                    <a:pt x="220" y="22"/>
                  </a:moveTo>
                  <a:lnTo>
                    <a:pt x="209" y="0"/>
                  </a:lnTo>
                  <a:lnTo>
                    <a:pt x="14" y="104"/>
                  </a:lnTo>
                  <a:lnTo>
                    <a:pt x="0" y="113"/>
                  </a:lnTo>
                  <a:lnTo>
                    <a:pt x="12" y="126"/>
                  </a:lnTo>
                  <a:lnTo>
                    <a:pt x="156" y="253"/>
                  </a:lnTo>
                  <a:lnTo>
                    <a:pt x="173" y="235"/>
                  </a:lnTo>
                  <a:lnTo>
                    <a:pt x="41" y="118"/>
                  </a:lnTo>
                  <a:lnTo>
                    <a:pt x="220" y="22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86" name="Freeform 1050">
              <a:extLst>
                <a:ext uri="{FF2B5EF4-FFF2-40B4-BE49-F238E27FC236}">
                  <a16:creationId xmlns:a16="http://schemas.microsoft.com/office/drawing/2014/main" id="{E4511248-3B4D-4D6B-AFE9-3706A71D4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-5493"/>
              <a:ext cx="460" cy="834"/>
            </a:xfrm>
            <a:custGeom>
              <a:avLst/>
              <a:gdLst>
                <a:gd name="T0" fmla="*/ 93 w 228"/>
                <a:gd name="T1" fmla="*/ 413 h 413"/>
                <a:gd name="T2" fmla="*/ 219 w 228"/>
                <a:gd name="T3" fmla="*/ 253 h 413"/>
                <a:gd name="T4" fmla="*/ 228 w 228"/>
                <a:gd name="T5" fmla="*/ 242 h 413"/>
                <a:gd name="T6" fmla="*/ 217 w 228"/>
                <a:gd name="T7" fmla="*/ 235 h 413"/>
                <a:gd name="T8" fmla="*/ 27 w 228"/>
                <a:gd name="T9" fmla="*/ 111 h 413"/>
                <a:gd name="T10" fmla="*/ 29 w 228"/>
                <a:gd name="T11" fmla="*/ 131 h 413"/>
                <a:gd name="T12" fmla="*/ 155 w 228"/>
                <a:gd name="T13" fmla="*/ 18 h 413"/>
                <a:gd name="T14" fmla="*/ 138 w 228"/>
                <a:gd name="T15" fmla="*/ 0 h 413"/>
                <a:gd name="T16" fmla="*/ 13 w 228"/>
                <a:gd name="T17" fmla="*/ 113 h 413"/>
                <a:gd name="T18" fmla="*/ 0 w 228"/>
                <a:gd name="T19" fmla="*/ 124 h 413"/>
                <a:gd name="T20" fmla="*/ 14 w 228"/>
                <a:gd name="T21" fmla="*/ 131 h 413"/>
                <a:gd name="T22" fmla="*/ 202 w 228"/>
                <a:gd name="T23" fmla="*/ 255 h 413"/>
                <a:gd name="T24" fmla="*/ 198 w 228"/>
                <a:gd name="T25" fmla="*/ 237 h 413"/>
                <a:gd name="T26" fmla="*/ 75 w 228"/>
                <a:gd name="T27" fmla="*/ 397 h 413"/>
                <a:gd name="T28" fmla="*/ 93 w 228"/>
                <a:gd name="T29" fmla="*/ 41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8" h="413">
                  <a:moveTo>
                    <a:pt x="93" y="413"/>
                  </a:moveTo>
                  <a:lnTo>
                    <a:pt x="219" y="253"/>
                  </a:lnTo>
                  <a:lnTo>
                    <a:pt x="228" y="242"/>
                  </a:lnTo>
                  <a:lnTo>
                    <a:pt x="217" y="235"/>
                  </a:lnTo>
                  <a:lnTo>
                    <a:pt x="27" y="111"/>
                  </a:lnTo>
                  <a:lnTo>
                    <a:pt x="29" y="131"/>
                  </a:lnTo>
                  <a:lnTo>
                    <a:pt x="155" y="18"/>
                  </a:lnTo>
                  <a:lnTo>
                    <a:pt x="138" y="0"/>
                  </a:lnTo>
                  <a:lnTo>
                    <a:pt x="13" y="113"/>
                  </a:lnTo>
                  <a:lnTo>
                    <a:pt x="0" y="124"/>
                  </a:lnTo>
                  <a:lnTo>
                    <a:pt x="14" y="131"/>
                  </a:lnTo>
                  <a:lnTo>
                    <a:pt x="202" y="255"/>
                  </a:lnTo>
                  <a:lnTo>
                    <a:pt x="198" y="237"/>
                  </a:lnTo>
                  <a:lnTo>
                    <a:pt x="75" y="397"/>
                  </a:lnTo>
                  <a:lnTo>
                    <a:pt x="93" y="413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87" name="Freeform 1051">
              <a:extLst>
                <a:ext uri="{FF2B5EF4-FFF2-40B4-BE49-F238E27FC236}">
                  <a16:creationId xmlns:a16="http://schemas.microsoft.com/office/drawing/2014/main" id="{274376F7-B688-458D-AB99-D1F4A79A2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-5277"/>
              <a:ext cx="512" cy="612"/>
            </a:xfrm>
            <a:custGeom>
              <a:avLst/>
              <a:gdLst>
                <a:gd name="T0" fmla="*/ 253 w 253"/>
                <a:gd name="T1" fmla="*/ 283 h 303"/>
                <a:gd name="T2" fmla="*/ 27 w 253"/>
                <a:gd name="T3" fmla="*/ 122 h 303"/>
                <a:gd name="T4" fmla="*/ 29 w 253"/>
                <a:gd name="T5" fmla="*/ 141 h 303"/>
                <a:gd name="T6" fmla="*/ 156 w 253"/>
                <a:gd name="T7" fmla="*/ 17 h 303"/>
                <a:gd name="T8" fmla="*/ 140 w 253"/>
                <a:gd name="T9" fmla="*/ 0 h 303"/>
                <a:gd name="T10" fmla="*/ 11 w 253"/>
                <a:gd name="T11" fmla="*/ 122 h 303"/>
                <a:gd name="T12" fmla="*/ 0 w 253"/>
                <a:gd name="T13" fmla="*/ 133 h 303"/>
                <a:gd name="T14" fmla="*/ 12 w 253"/>
                <a:gd name="T15" fmla="*/ 143 h 303"/>
                <a:gd name="T16" fmla="*/ 238 w 253"/>
                <a:gd name="T17" fmla="*/ 303 h 303"/>
                <a:gd name="T18" fmla="*/ 253 w 253"/>
                <a:gd name="T19" fmla="*/ 28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3" h="303">
                  <a:moveTo>
                    <a:pt x="253" y="283"/>
                  </a:moveTo>
                  <a:lnTo>
                    <a:pt x="27" y="122"/>
                  </a:lnTo>
                  <a:lnTo>
                    <a:pt x="29" y="141"/>
                  </a:lnTo>
                  <a:lnTo>
                    <a:pt x="156" y="17"/>
                  </a:lnTo>
                  <a:lnTo>
                    <a:pt x="140" y="0"/>
                  </a:lnTo>
                  <a:lnTo>
                    <a:pt x="11" y="122"/>
                  </a:lnTo>
                  <a:lnTo>
                    <a:pt x="0" y="133"/>
                  </a:lnTo>
                  <a:lnTo>
                    <a:pt x="12" y="143"/>
                  </a:lnTo>
                  <a:lnTo>
                    <a:pt x="238" y="303"/>
                  </a:lnTo>
                  <a:lnTo>
                    <a:pt x="253" y="283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88" name="Freeform 1052">
              <a:extLst>
                <a:ext uri="{FF2B5EF4-FFF2-40B4-BE49-F238E27FC236}">
                  <a16:creationId xmlns:a16="http://schemas.microsoft.com/office/drawing/2014/main" id="{F0E382CC-40E3-4585-B92D-A9FF218D9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-4392"/>
              <a:ext cx="489" cy="561"/>
            </a:xfrm>
            <a:custGeom>
              <a:avLst/>
              <a:gdLst>
                <a:gd name="T0" fmla="*/ 51 w 242"/>
                <a:gd name="T1" fmla="*/ 71 h 278"/>
                <a:gd name="T2" fmla="*/ 129 w 242"/>
                <a:gd name="T3" fmla="*/ 20 h 278"/>
                <a:gd name="T4" fmla="*/ 115 w 242"/>
                <a:gd name="T5" fmla="*/ 0 h 278"/>
                <a:gd name="T6" fmla="*/ 0 w 242"/>
                <a:gd name="T7" fmla="*/ 74 h 278"/>
                <a:gd name="T8" fmla="*/ 197 w 242"/>
                <a:gd name="T9" fmla="*/ 155 h 278"/>
                <a:gd name="T10" fmla="*/ 91 w 242"/>
                <a:gd name="T11" fmla="*/ 258 h 278"/>
                <a:gd name="T12" fmla="*/ 107 w 242"/>
                <a:gd name="T13" fmla="*/ 278 h 278"/>
                <a:gd name="T14" fmla="*/ 242 w 242"/>
                <a:gd name="T15" fmla="*/ 147 h 278"/>
                <a:gd name="T16" fmla="*/ 51 w 242"/>
                <a:gd name="T17" fmla="*/ 7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278">
                  <a:moveTo>
                    <a:pt x="51" y="71"/>
                  </a:moveTo>
                  <a:lnTo>
                    <a:pt x="129" y="20"/>
                  </a:lnTo>
                  <a:lnTo>
                    <a:pt x="115" y="0"/>
                  </a:lnTo>
                  <a:lnTo>
                    <a:pt x="0" y="74"/>
                  </a:lnTo>
                  <a:lnTo>
                    <a:pt x="197" y="155"/>
                  </a:lnTo>
                  <a:lnTo>
                    <a:pt x="91" y="258"/>
                  </a:lnTo>
                  <a:lnTo>
                    <a:pt x="107" y="278"/>
                  </a:lnTo>
                  <a:lnTo>
                    <a:pt x="242" y="147"/>
                  </a:lnTo>
                  <a:lnTo>
                    <a:pt x="51" y="71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89" name="Freeform 1053">
              <a:extLst>
                <a:ext uri="{FF2B5EF4-FFF2-40B4-BE49-F238E27FC236}">
                  <a16:creationId xmlns:a16="http://schemas.microsoft.com/office/drawing/2014/main" id="{71B7798C-DE3F-4671-ABE3-D5B81DF41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-4419"/>
              <a:ext cx="1620" cy="534"/>
            </a:xfrm>
            <a:custGeom>
              <a:avLst/>
              <a:gdLst>
                <a:gd name="T0" fmla="*/ 791 w 802"/>
                <a:gd name="T1" fmla="*/ 0 h 264"/>
                <a:gd name="T2" fmla="*/ 650 w 802"/>
                <a:gd name="T3" fmla="*/ 67 h 264"/>
                <a:gd name="T4" fmla="*/ 523 w 802"/>
                <a:gd name="T5" fmla="*/ 0 h 264"/>
                <a:gd name="T6" fmla="*/ 406 w 802"/>
                <a:gd name="T7" fmla="*/ 73 h 264"/>
                <a:gd name="T8" fmla="*/ 279 w 802"/>
                <a:gd name="T9" fmla="*/ 0 h 264"/>
                <a:gd name="T10" fmla="*/ 53 w 802"/>
                <a:gd name="T11" fmla="*/ 86 h 264"/>
                <a:gd name="T12" fmla="*/ 164 w 802"/>
                <a:gd name="T13" fmla="*/ 188 h 264"/>
                <a:gd name="T14" fmla="*/ 0 w 802"/>
                <a:gd name="T15" fmla="*/ 240 h 264"/>
                <a:gd name="T16" fmla="*/ 7 w 802"/>
                <a:gd name="T17" fmla="*/ 264 h 264"/>
                <a:gd name="T18" fmla="*/ 213 w 802"/>
                <a:gd name="T19" fmla="*/ 200 h 264"/>
                <a:gd name="T20" fmla="*/ 102 w 802"/>
                <a:gd name="T21" fmla="*/ 93 h 264"/>
                <a:gd name="T22" fmla="*/ 277 w 802"/>
                <a:gd name="T23" fmla="*/ 27 h 264"/>
                <a:gd name="T24" fmla="*/ 406 w 802"/>
                <a:gd name="T25" fmla="*/ 102 h 264"/>
                <a:gd name="T26" fmla="*/ 523 w 802"/>
                <a:gd name="T27" fmla="*/ 27 h 264"/>
                <a:gd name="T28" fmla="*/ 649 w 802"/>
                <a:gd name="T29" fmla="*/ 96 h 264"/>
                <a:gd name="T30" fmla="*/ 802 w 802"/>
                <a:gd name="T31" fmla="*/ 22 h 264"/>
                <a:gd name="T32" fmla="*/ 791 w 802"/>
                <a:gd name="T3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2" h="264">
                  <a:moveTo>
                    <a:pt x="791" y="0"/>
                  </a:moveTo>
                  <a:lnTo>
                    <a:pt x="650" y="67"/>
                  </a:lnTo>
                  <a:lnTo>
                    <a:pt x="523" y="0"/>
                  </a:lnTo>
                  <a:lnTo>
                    <a:pt x="406" y="73"/>
                  </a:lnTo>
                  <a:lnTo>
                    <a:pt x="279" y="0"/>
                  </a:lnTo>
                  <a:lnTo>
                    <a:pt x="53" y="86"/>
                  </a:lnTo>
                  <a:lnTo>
                    <a:pt x="164" y="188"/>
                  </a:lnTo>
                  <a:lnTo>
                    <a:pt x="0" y="240"/>
                  </a:lnTo>
                  <a:lnTo>
                    <a:pt x="7" y="264"/>
                  </a:lnTo>
                  <a:lnTo>
                    <a:pt x="213" y="200"/>
                  </a:lnTo>
                  <a:lnTo>
                    <a:pt x="102" y="93"/>
                  </a:lnTo>
                  <a:lnTo>
                    <a:pt x="277" y="27"/>
                  </a:lnTo>
                  <a:lnTo>
                    <a:pt x="406" y="102"/>
                  </a:lnTo>
                  <a:lnTo>
                    <a:pt x="523" y="27"/>
                  </a:lnTo>
                  <a:lnTo>
                    <a:pt x="649" y="96"/>
                  </a:lnTo>
                  <a:lnTo>
                    <a:pt x="802" y="22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90" name="Freeform 1054">
              <a:extLst>
                <a:ext uri="{FF2B5EF4-FFF2-40B4-BE49-F238E27FC236}">
                  <a16:creationId xmlns:a16="http://schemas.microsoft.com/office/drawing/2014/main" id="{6BEB392C-9AE2-461D-8076-A2D049364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-8623"/>
              <a:ext cx="453" cy="1441"/>
            </a:xfrm>
            <a:custGeom>
              <a:avLst/>
              <a:gdLst>
                <a:gd name="T0" fmla="*/ 208 w 224"/>
                <a:gd name="T1" fmla="*/ 616 h 713"/>
                <a:gd name="T2" fmla="*/ 53 w 224"/>
                <a:gd name="T3" fmla="*/ 487 h 713"/>
                <a:gd name="T4" fmla="*/ 169 w 224"/>
                <a:gd name="T5" fmla="*/ 378 h 713"/>
                <a:gd name="T6" fmla="*/ 180 w 224"/>
                <a:gd name="T7" fmla="*/ 368 h 713"/>
                <a:gd name="T8" fmla="*/ 169 w 224"/>
                <a:gd name="T9" fmla="*/ 359 h 713"/>
                <a:gd name="T10" fmla="*/ 75 w 224"/>
                <a:gd name="T11" fmla="*/ 272 h 713"/>
                <a:gd name="T12" fmla="*/ 167 w 224"/>
                <a:gd name="T13" fmla="*/ 143 h 713"/>
                <a:gd name="T14" fmla="*/ 89 w 224"/>
                <a:gd name="T15" fmla="*/ 0 h 713"/>
                <a:gd name="T16" fmla="*/ 69 w 224"/>
                <a:gd name="T17" fmla="*/ 11 h 713"/>
                <a:gd name="T18" fmla="*/ 138 w 224"/>
                <a:gd name="T19" fmla="*/ 141 h 713"/>
                <a:gd name="T20" fmla="*/ 49 w 224"/>
                <a:gd name="T21" fmla="*/ 266 h 713"/>
                <a:gd name="T22" fmla="*/ 42 w 224"/>
                <a:gd name="T23" fmla="*/ 275 h 713"/>
                <a:gd name="T24" fmla="*/ 51 w 224"/>
                <a:gd name="T25" fmla="*/ 283 h 713"/>
                <a:gd name="T26" fmla="*/ 142 w 224"/>
                <a:gd name="T27" fmla="*/ 368 h 713"/>
                <a:gd name="T28" fmla="*/ 25 w 224"/>
                <a:gd name="T29" fmla="*/ 478 h 713"/>
                <a:gd name="T30" fmla="*/ 14 w 224"/>
                <a:gd name="T31" fmla="*/ 489 h 713"/>
                <a:gd name="T32" fmla="*/ 25 w 224"/>
                <a:gd name="T33" fmla="*/ 498 h 713"/>
                <a:gd name="T34" fmla="*/ 175 w 224"/>
                <a:gd name="T35" fmla="*/ 622 h 713"/>
                <a:gd name="T36" fmla="*/ 0 w 224"/>
                <a:gd name="T37" fmla="*/ 691 h 713"/>
                <a:gd name="T38" fmla="*/ 9 w 224"/>
                <a:gd name="T39" fmla="*/ 713 h 713"/>
                <a:gd name="T40" fmla="*/ 204 w 224"/>
                <a:gd name="T41" fmla="*/ 638 h 713"/>
                <a:gd name="T42" fmla="*/ 224 w 224"/>
                <a:gd name="T43" fmla="*/ 631 h 713"/>
                <a:gd name="T44" fmla="*/ 208 w 224"/>
                <a:gd name="T45" fmla="*/ 616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4" h="713">
                  <a:moveTo>
                    <a:pt x="208" y="616"/>
                  </a:moveTo>
                  <a:lnTo>
                    <a:pt x="53" y="487"/>
                  </a:lnTo>
                  <a:lnTo>
                    <a:pt x="169" y="378"/>
                  </a:lnTo>
                  <a:lnTo>
                    <a:pt x="180" y="368"/>
                  </a:lnTo>
                  <a:lnTo>
                    <a:pt x="169" y="359"/>
                  </a:lnTo>
                  <a:lnTo>
                    <a:pt x="75" y="272"/>
                  </a:lnTo>
                  <a:lnTo>
                    <a:pt x="167" y="143"/>
                  </a:lnTo>
                  <a:lnTo>
                    <a:pt x="89" y="0"/>
                  </a:lnTo>
                  <a:lnTo>
                    <a:pt x="69" y="11"/>
                  </a:lnTo>
                  <a:lnTo>
                    <a:pt x="138" y="141"/>
                  </a:lnTo>
                  <a:lnTo>
                    <a:pt x="49" y="266"/>
                  </a:lnTo>
                  <a:lnTo>
                    <a:pt x="42" y="275"/>
                  </a:lnTo>
                  <a:lnTo>
                    <a:pt x="51" y="283"/>
                  </a:lnTo>
                  <a:lnTo>
                    <a:pt x="142" y="368"/>
                  </a:lnTo>
                  <a:lnTo>
                    <a:pt x="25" y="478"/>
                  </a:lnTo>
                  <a:lnTo>
                    <a:pt x="14" y="489"/>
                  </a:lnTo>
                  <a:lnTo>
                    <a:pt x="25" y="498"/>
                  </a:lnTo>
                  <a:lnTo>
                    <a:pt x="175" y="622"/>
                  </a:lnTo>
                  <a:lnTo>
                    <a:pt x="0" y="691"/>
                  </a:lnTo>
                  <a:lnTo>
                    <a:pt x="9" y="713"/>
                  </a:lnTo>
                  <a:lnTo>
                    <a:pt x="204" y="638"/>
                  </a:lnTo>
                  <a:lnTo>
                    <a:pt x="224" y="631"/>
                  </a:lnTo>
                  <a:lnTo>
                    <a:pt x="208" y="616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91" name="Freeform 1055">
              <a:extLst>
                <a:ext uri="{FF2B5EF4-FFF2-40B4-BE49-F238E27FC236}">
                  <a16:creationId xmlns:a16="http://schemas.microsoft.com/office/drawing/2014/main" id="{BCA6F599-C14D-4CCF-A508-5BBE679FA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-8596"/>
              <a:ext cx="402" cy="1454"/>
            </a:xfrm>
            <a:custGeom>
              <a:avLst/>
              <a:gdLst>
                <a:gd name="T0" fmla="*/ 44 w 199"/>
                <a:gd name="T1" fmla="*/ 601 h 720"/>
                <a:gd name="T2" fmla="*/ 195 w 199"/>
                <a:gd name="T3" fmla="*/ 472 h 720"/>
                <a:gd name="T4" fmla="*/ 51 w 199"/>
                <a:gd name="T5" fmla="*/ 354 h 720"/>
                <a:gd name="T6" fmla="*/ 168 w 199"/>
                <a:gd name="T7" fmla="*/ 252 h 720"/>
                <a:gd name="T8" fmla="*/ 71 w 199"/>
                <a:gd name="T9" fmla="*/ 128 h 720"/>
                <a:gd name="T10" fmla="*/ 162 w 199"/>
                <a:gd name="T11" fmla="*/ 13 h 720"/>
                <a:gd name="T12" fmla="*/ 140 w 199"/>
                <a:gd name="T13" fmla="*/ 0 h 720"/>
                <a:gd name="T14" fmla="*/ 40 w 199"/>
                <a:gd name="T15" fmla="*/ 128 h 720"/>
                <a:gd name="T16" fmla="*/ 133 w 199"/>
                <a:gd name="T17" fmla="*/ 248 h 720"/>
                <a:gd name="T18" fmla="*/ 11 w 199"/>
                <a:gd name="T19" fmla="*/ 361 h 720"/>
                <a:gd name="T20" fmla="*/ 155 w 199"/>
                <a:gd name="T21" fmla="*/ 474 h 720"/>
                <a:gd name="T22" fmla="*/ 0 w 199"/>
                <a:gd name="T23" fmla="*/ 607 h 720"/>
                <a:gd name="T24" fmla="*/ 186 w 199"/>
                <a:gd name="T25" fmla="*/ 720 h 720"/>
                <a:gd name="T26" fmla="*/ 199 w 199"/>
                <a:gd name="T27" fmla="*/ 698 h 720"/>
                <a:gd name="T28" fmla="*/ 44 w 199"/>
                <a:gd name="T29" fmla="*/ 60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9" h="720">
                  <a:moveTo>
                    <a:pt x="44" y="601"/>
                  </a:moveTo>
                  <a:lnTo>
                    <a:pt x="195" y="472"/>
                  </a:lnTo>
                  <a:lnTo>
                    <a:pt x="51" y="354"/>
                  </a:lnTo>
                  <a:lnTo>
                    <a:pt x="168" y="252"/>
                  </a:lnTo>
                  <a:lnTo>
                    <a:pt x="71" y="128"/>
                  </a:lnTo>
                  <a:lnTo>
                    <a:pt x="162" y="13"/>
                  </a:lnTo>
                  <a:lnTo>
                    <a:pt x="140" y="0"/>
                  </a:lnTo>
                  <a:lnTo>
                    <a:pt x="40" y="128"/>
                  </a:lnTo>
                  <a:lnTo>
                    <a:pt x="133" y="248"/>
                  </a:lnTo>
                  <a:lnTo>
                    <a:pt x="11" y="361"/>
                  </a:lnTo>
                  <a:lnTo>
                    <a:pt x="155" y="474"/>
                  </a:lnTo>
                  <a:lnTo>
                    <a:pt x="0" y="607"/>
                  </a:lnTo>
                  <a:lnTo>
                    <a:pt x="186" y="720"/>
                  </a:lnTo>
                  <a:lnTo>
                    <a:pt x="199" y="698"/>
                  </a:lnTo>
                  <a:lnTo>
                    <a:pt x="44" y="601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92" name="Freeform 1056">
              <a:extLst>
                <a:ext uri="{FF2B5EF4-FFF2-40B4-BE49-F238E27FC236}">
                  <a16:creationId xmlns:a16="http://schemas.microsoft.com/office/drawing/2014/main" id="{38529BD3-5483-4B70-B6EA-5EAAF082C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-5261"/>
              <a:ext cx="529" cy="622"/>
            </a:xfrm>
            <a:custGeom>
              <a:avLst/>
              <a:gdLst>
                <a:gd name="T0" fmla="*/ 222 w 262"/>
                <a:gd name="T1" fmla="*/ 133 h 308"/>
                <a:gd name="T2" fmla="*/ 109 w 262"/>
                <a:gd name="T3" fmla="*/ 133 h 308"/>
                <a:gd name="T4" fmla="*/ 260 w 262"/>
                <a:gd name="T5" fmla="*/ 20 h 308"/>
                <a:gd name="T6" fmla="*/ 246 w 262"/>
                <a:gd name="T7" fmla="*/ 0 h 308"/>
                <a:gd name="T8" fmla="*/ 65 w 262"/>
                <a:gd name="T9" fmla="*/ 135 h 308"/>
                <a:gd name="T10" fmla="*/ 34 w 262"/>
                <a:gd name="T11" fmla="*/ 156 h 308"/>
                <a:gd name="T12" fmla="*/ 73 w 262"/>
                <a:gd name="T13" fmla="*/ 156 h 308"/>
                <a:gd name="T14" fmla="*/ 182 w 262"/>
                <a:gd name="T15" fmla="*/ 156 h 308"/>
                <a:gd name="T16" fmla="*/ 0 w 262"/>
                <a:gd name="T17" fmla="*/ 286 h 308"/>
                <a:gd name="T18" fmla="*/ 14 w 262"/>
                <a:gd name="T19" fmla="*/ 308 h 308"/>
                <a:gd name="T20" fmla="*/ 229 w 262"/>
                <a:gd name="T21" fmla="*/ 155 h 308"/>
                <a:gd name="T22" fmla="*/ 262 w 262"/>
                <a:gd name="T23" fmla="*/ 133 h 308"/>
                <a:gd name="T24" fmla="*/ 222 w 262"/>
                <a:gd name="T25" fmla="*/ 13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2" h="308">
                  <a:moveTo>
                    <a:pt x="222" y="133"/>
                  </a:moveTo>
                  <a:lnTo>
                    <a:pt x="109" y="133"/>
                  </a:lnTo>
                  <a:lnTo>
                    <a:pt x="260" y="20"/>
                  </a:lnTo>
                  <a:lnTo>
                    <a:pt x="246" y="0"/>
                  </a:lnTo>
                  <a:lnTo>
                    <a:pt x="65" y="135"/>
                  </a:lnTo>
                  <a:lnTo>
                    <a:pt x="34" y="156"/>
                  </a:lnTo>
                  <a:lnTo>
                    <a:pt x="73" y="156"/>
                  </a:lnTo>
                  <a:lnTo>
                    <a:pt x="182" y="156"/>
                  </a:lnTo>
                  <a:lnTo>
                    <a:pt x="0" y="286"/>
                  </a:lnTo>
                  <a:lnTo>
                    <a:pt x="14" y="308"/>
                  </a:lnTo>
                  <a:lnTo>
                    <a:pt x="229" y="155"/>
                  </a:lnTo>
                  <a:lnTo>
                    <a:pt x="262" y="133"/>
                  </a:lnTo>
                  <a:lnTo>
                    <a:pt x="222" y="133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93" name="Freeform 1057">
              <a:extLst>
                <a:ext uri="{FF2B5EF4-FFF2-40B4-BE49-F238E27FC236}">
                  <a16:creationId xmlns:a16="http://schemas.microsoft.com/office/drawing/2014/main" id="{AE66A2F6-F883-4404-8DC2-DE8160ED0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-7154"/>
              <a:ext cx="588" cy="1141"/>
            </a:xfrm>
            <a:custGeom>
              <a:avLst/>
              <a:gdLst>
                <a:gd name="T0" fmla="*/ 53 w 291"/>
                <a:gd name="T1" fmla="*/ 408 h 565"/>
                <a:gd name="T2" fmla="*/ 275 w 291"/>
                <a:gd name="T3" fmla="*/ 268 h 565"/>
                <a:gd name="T4" fmla="*/ 47 w 291"/>
                <a:gd name="T5" fmla="*/ 128 h 565"/>
                <a:gd name="T6" fmla="*/ 233 w 291"/>
                <a:gd name="T7" fmla="*/ 22 h 565"/>
                <a:gd name="T8" fmla="*/ 220 w 291"/>
                <a:gd name="T9" fmla="*/ 0 h 565"/>
                <a:gd name="T10" fmla="*/ 0 w 291"/>
                <a:gd name="T11" fmla="*/ 130 h 565"/>
                <a:gd name="T12" fmla="*/ 228 w 291"/>
                <a:gd name="T13" fmla="*/ 268 h 565"/>
                <a:gd name="T14" fmla="*/ 3 w 291"/>
                <a:gd name="T15" fmla="*/ 410 h 565"/>
                <a:gd name="T16" fmla="*/ 279 w 291"/>
                <a:gd name="T17" fmla="*/ 565 h 565"/>
                <a:gd name="T18" fmla="*/ 291 w 291"/>
                <a:gd name="T19" fmla="*/ 543 h 565"/>
                <a:gd name="T20" fmla="*/ 53 w 291"/>
                <a:gd name="T21" fmla="*/ 408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1" h="565">
                  <a:moveTo>
                    <a:pt x="53" y="408"/>
                  </a:moveTo>
                  <a:lnTo>
                    <a:pt x="275" y="268"/>
                  </a:lnTo>
                  <a:lnTo>
                    <a:pt x="47" y="128"/>
                  </a:lnTo>
                  <a:lnTo>
                    <a:pt x="233" y="22"/>
                  </a:lnTo>
                  <a:lnTo>
                    <a:pt x="220" y="0"/>
                  </a:lnTo>
                  <a:lnTo>
                    <a:pt x="0" y="130"/>
                  </a:lnTo>
                  <a:lnTo>
                    <a:pt x="228" y="268"/>
                  </a:lnTo>
                  <a:lnTo>
                    <a:pt x="3" y="410"/>
                  </a:lnTo>
                  <a:lnTo>
                    <a:pt x="279" y="565"/>
                  </a:lnTo>
                  <a:lnTo>
                    <a:pt x="291" y="543"/>
                  </a:lnTo>
                  <a:lnTo>
                    <a:pt x="53" y="408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94" name="Freeform 1058">
              <a:extLst>
                <a:ext uri="{FF2B5EF4-FFF2-40B4-BE49-F238E27FC236}">
                  <a16:creationId xmlns:a16="http://schemas.microsoft.com/office/drawing/2014/main" id="{3ED3B84A-5B11-41DE-B3B5-34845A3BF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-7172"/>
              <a:ext cx="640" cy="1186"/>
            </a:xfrm>
            <a:custGeom>
              <a:avLst/>
              <a:gdLst>
                <a:gd name="T0" fmla="*/ 86 w 317"/>
                <a:gd name="T1" fmla="*/ 268 h 587"/>
                <a:gd name="T2" fmla="*/ 299 w 317"/>
                <a:gd name="T3" fmla="*/ 133 h 587"/>
                <a:gd name="T4" fmla="*/ 317 w 317"/>
                <a:gd name="T5" fmla="*/ 122 h 587"/>
                <a:gd name="T6" fmla="*/ 299 w 317"/>
                <a:gd name="T7" fmla="*/ 111 h 587"/>
                <a:gd name="T8" fmla="*/ 91 w 317"/>
                <a:gd name="T9" fmla="*/ 0 h 587"/>
                <a:gd name="T10" fmla="*/ 80 w 317"/>
                <a:gd name="T11" fmla="*/ 22 h 587"/>
                <a:gd name="T12" fmla="*/ 268 w 317"/>
                <a:gd name="T13" fmla="*/ 124 h 587"/>
                <a:gd name="T14" fmla="*/ 55 w 317"/>
                <a:gd name="T15" fmla="*/ 259 h 587"/>
                <a:gd name="T16" fmla="*/ 36 w 317"/>
                <a:gd name="T17" fmla="*/ 270 h 587"/>
                <a:gd name="T18" fmla="*/ 55 w 317"/>
                <a:gd name="T19" fmla="*/ 281 h 587"/>
                <a:gd name="T20" fmla="*/ 268 w 317"/>
                <a:gd name="T21" fmla="*/ 414 h 587"/>
                <a:gd name="T22" fmla="*/ 0 w 317"/>
                <a:gd name="T23" fmla="*/ 565 h 587"/>
                <a:gd name="T24" fmla="*/ 13 w 317"/>
                <a:gd name="T25" fmla="*/ 587 h 587"/>
                <a:gd name="T26" fmla="*/ 317 w 317"/>
                <a:gd name="T27" fmla="*/ 412 h 587"/>
                <a:gd name="T28" fmla="*/ 86 w 317"/>
                <a:gd name="T29" fmla="*/ 26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7" h="587">
                  <a:moveTo>
                    <a:pt x="86" y="268"/>
                  </a:moveTo>
                  <a:lnTo>
                    <a:pt x="299" y="133"/>
                  </a:lnTo>
                  <a:lnTo>
                    <a:pt x="317" y="122"/>
                  </a:lnTo>
                  <a:lnTo>
                    <a:pt x="299" y="111"/>
                  </a:lnTo>
                  <a:lnTo>
                    <a:pt x="91" y="0"/>
                  </a:lnTo>
                  <a:lnTo>
                    <a:pt x="80" y="22"/>
                  </a:lnTo>
                  <a:lnTo>
                    <a:pt x="268" y="124"/>
                  </a:lnTo>
                  <a:lnTo>
                    <a:pt x="55" y="259"/>
                  </a:lnTo>
                  <a:lnTo>
                    <a:pt x="36" y="270"/>
                  </a:lnTo>
                  <a:lnTo>
                    <a:pt x="55" y="281"/>
                  </a:lnTo>
                  <a:lnTo>
                    <a:pt x="268" y="414"/>
                  </a:lnTo>
                  <a:lnTo>
                    <a:pt x="0" y="565"/>
                  </a:lnTo>
                  <a:lnTo>
                    <a:pt x="13" y="587"/>
                  </a:lnTo>
                  <a:lnTo>
                    <a:pt x="317" y="412"/>
                  </a:lnTo>
                  <a:lnTo>
                    <a:pt x="86" y="268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95" name="Rectangle 1059">
              <a:extLst>
                <a:ext uri="{FF2B5EF4-FFF2-40B4-BE49-F238E27FC236}">
                  <a16:creationId xmlns:a16="http://schemas.microsoft.com/office/drawing/2014/main" id="{58F72894-8F47-4A81-8894-8E7A79C4D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-5758"/>
              <a:ext cx="53" cy="95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96" name="Rectangle 1060">
              <a:extLst>
                <a:ext uri="{FF2B5EF4-FFF2-40B4-BE49-F238E27FC236}">
                  <a16:creationId xmlns:a16="http://schemas.microsoft.com/office/drawing/2014/main" id="{A90FF462-36D6-49EA-97C7-026418A2E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-5758"/>
              <a:ext cx="52" cy="95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97" name="Rectangle 1061">
              <a:extLst>
                <a:ext uri="{FF2B5EF4-FFF2-40B4-BE49-F238E27FC236}">
                  <a16:creationId xmlns:a16="http://schemas.microsoft.com/office/drawing/2014/main" id="{FB6D6FDE-21D2-4431-87DE-D5F4A3B22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-5758"/>
              <a:ext cx="49" cy="95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98" name="Rectangle 1062">
              <a:extLst>
                <a:ext uri="{FF2B5EF4-FFF2-40B4-BE49-F238E27FC236}">
                  <a16:creationId xmlns:a16="http://schemas.microsoft.com/office/drawing/2014/main" id="{6D60F604-7D48-4BB2-98FE-ABCF22CE4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-5758"/>
              <a:ext cx="47" cy="95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199" name="Rectangle 1063">
              <a:extLst>
                <a:ext uri="{FF2B5EF4-FFF2-40B4-BE49-F238E27FC236}">
                  <a16:creationId xmlns:a16="http://schemas.microsoft.com/office/drawing/2014/main" id="{F4712C3D-8B2E-4C72-A74D-AEE111B3A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-5758"/>
              <a:ext cx="50" cy="95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00" name="Rectangle 1064">
              <a:extLst>
                <a:ext uri="{FF2B5EF4-FFF2-40B4-BE49-F238E27FC236}">
                  <a16:creationId xmlns:a16="http://schemas.microsoft.com/office/drawing/2014/main" id="{B02C4D1B-EC12-4897-9C4F-DE7927EFA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-5758"/>
              <a:ext cx="50" cy="95"/>
            </a:xfrm>
            <a:prstGeom prst="rect">
              <a:avLst/>
            </a:pr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01" name="Freeform 1065">
              <a:extLst>
                <a:ext uri="{FF2B5EF4-FFF2-40B4-BE49-F238E27FC236}">
                  <a16:creationId xmlns:a16="http://schemas.microsoft.com/office/drawing/2014/main" id="{04D4611E-A296-4833-B13C-5A9FE3C04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-4245"/>
              <a:ext cx="420" cy="485"/>
            </a:xfrm>
            <a:custGeom>
              <a:avLst/>
              <a:gdLst>
                <a:gd name="T0" fmla="*/ 208 w 208"/>
                <a:gd name="T1" fmla="*/ 23 h 240"/>
                <a:gd name="T2" fmla="*/ 199 w 208"/>
                <a:gd name="T3" fmla="*/ 0 h 240"/>
                <a:gd name="T4" fmla="*/ 0 w 208"/>
                <a:gd name="T5" fmla="*/ 76 h 240"/>
                <a:gd name="T6" fmla="*/ 77 w 208"/>
                <a:gd name="T7" fmla="*/ 240 h 240"/>
                <a:gd name="T8" fmla="*/ 100 w 208"/>
                <a:gd name="T9" fmla="*/ 227 h 240"/>
                <a:gd name="T10" fmla="*/ 37 w 208"/>
                <a:gd name="T11" fmla="*/ 89 h 240"/>
                <a:gd name="T12" fmla="*/ 208 w 208"/>
                <a:gd name="T13" fmla="*/ 2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40">
                  <a:moveTo>
                    <a:pt x="208" y="23"/>
                  </a:moveTo>
                  <a:lnTo>
                    <a:pt x="199" y="0"/>
                  </a:lnTo>
                  <a:lnTo>
                    <a:pt x="0" y="76"/>
                  </a:lnTo>
                  <a:lnTo>
                    <a:pt x="77" y="240"/>
                  </a:lnTo>
                  <a:lnTo>
                    <a:pt x="100" y="227"/>
                  </a:lnTo>
                  <a:lnTo>
                    <a:pt x="37" y="89"/>
                  </a:lnTo>
                  <a:lnTo>
                    <a:pt x="208" y="23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02" name="Freeform 1066">
              <a:extLst>
                <a:ext uri="{FF2B5EF4-FFF2-40B4-BE49-F238E27FC236}">
                  <a16:creationId xmlns:a16="http://schemas.microsoft.com/office/drawing/2014/main" id="{6D619CAD-E514-4ABD-A876-0CDBCDB69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-4180"/>
              <a:ext cx="434" cy="264"/>
            </a:xfrm>
            <a:custGeom>
              <a:avLst/>
              <a:gdLst>
                <a:gd name="T0" fmla="*/ 53 w 215"/>
                <a:gd name="T1" fmla="*/ 51 h 131"/>
                <a:gd name="T2" fmla="*/ 102 w 215"/>
                <a:gd name="T3" fmla="*/ 19 h 131"/>
                <a:gd name="T4" fmla="*/ 86 w 215"/>
                <a:gd name="T5" fmla="*/ 0 h 131"/>
                <a:gd name="T6" fmla="*/ 0 w 215"/>
                <a:gd name="T7" fmla="*/ 62 h 131"/>
                <a:gd name="T8" fmla="*/ 208 w 215"/>
                <a:gd name="T9" fmla="*/ 131 h 131"/>
                <a:gd name="T10" fmla="*/ 215 w 215"/>
                <a:gd name="T11" fmla="*/ 106 h 131"/>
                <a:gd name="T12" fmla="*/ 53 w 215"/>
                <a:gd name="T13" fmla="*/ 5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31">
                  <a:moveTo>
                    <a:pt x="53" y="51"/>
                  </a:moveTo>
                  <a:lnTo>
                    <a:pt x="102" y="19"/>
                  </a:lnTo>
                  <a:lnTo>
                    <a:pt x="86" y="0"/>
                  </a:lnTo>
                  <a:lnTo>
                    <a:pt x="0" y="62"/>
                  </a:lnTo>
                  <a:lnTo>
                    <a:pt x="208" y="131"/>
                  </a:lnTo>
                  <a:lnTo>
                    <a:pt x="215" y="106"/>
                  </a:lnTo>
                  <a:lnTo>
                    <a:pt x="53" y="51"/>
                  </a:lnTo>
                  <a:close/>
                </a:path>
              </a:pathLst>
            </a:custGeom>
            <a:solidFill>
              <a:schemeClr val="bg1">
                <a:alpha val="69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03" name="Freeform 1067">
              <a:extLst>
                <a:ext uri="{FF2B5EF4-FFF2-40B4-BE49-F238E27FC236}">
                  <a16:creationId xmlns:a16="http://schemas.microsoft.com/office/drawing/2014/main" id="{DAF452A4-69BF-4E9F-966B-90017A946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60" y="-4387"/>
              <a:ext cx="2861" cy="1356"/>
            </a:xfrm>
            <a:custGeom>
              <a:avLst/>
              <a:gdLst>
                <a:gd name="T0" fmla="*/ 1351 w 1416"/>
                <a:gd name="T1" fmla="*/ 452 h 671"/>
                <a:gd name="T2" fmla="*/ 1311 w 1416"/>
                <a:gd name="T3" fmla="*/ 374 h 671"/>
                <a:gd name="T4" fmla="*/ 1250 w 1416"/>
                <a:gd name="T5" fmla="*/ 312 h 671"/>
                <a:gd name="T6" fmla="*/ 1172 w 1416"/>
                <a:gd name="T7" fmla="*/ 270 h 671"/>
                <a:gd name="T8" fmla="*/ 1083 w 1416"/>
                <a:gd name="T9" fmla="*/ 250 h 671"/>
                <a:gd name="T10" fmla="*/ 995 w 1416"/>
                <a:gd name="T11" fmla="*/ 255 h 671"/>
                <a:gd name="T12" fmla="*/ 926 w 1416"/>
                <a:gd name="T13" fmla="*/ 277 h 671"/>
                <a:gd name="T14" fmla="*/ 868 w 1416"/>
                <a:gd name="T15" fmla="*/ 310 h 671"/>
                <a:gd name="T16" fmla="*/ 826 w 1416"/>
                <a:gd name="T17" fmla="*/ 285 h 671"/>
                <a:gd name="T18" fmla="*/ 778 w 1416"/>
                <a:gd name="T19" fmla="*/ 232 h 671"/>
                <a:gd name="T20" fmla="*/ 722 w 1416"/>
                <a:gd name="T21" fmla="*/ 192 h 671"/>
                <a:gd name="T22" fmla="*/ 655 w 1416"/>
                <a:gd name="T23" fmla="*/ 164 h 671"/>
                <a:gd name="T24" fmla="*/ 580 w 1416"/>
                <a:gd name="T25" fmla="*/ 155 h 671"/>
                <a:gd name="T26" fmla="*/ 512 w 1416"/>
                <a:gd name="T27" fmla="*/ 159 h 671"/>
                <a:gd name="T28" fmla="*/ 463 w 1416"/>
                <a:gd name="T29" fmla="*/ 172 h 671"/>
                <a:gd name="T30" fmla="*/ 416 w 1416"/>
                <a:gd name="T31" fmla="*/ 192 h 671"/>
                <a:gd name="T32" fmla="*/ 359 w 1416"/>
                <a:gd name="T33" fmla="*/ 142 h 671"/>
                <a:gd name="T34" fmla="*/ 266 w 1416"/>
                <a:gd name="T35" fmla="*/ 86 h 671"/>
                <a:gd name="T36" fmla="*/ 153 w 1416"/>
                <a:gd name="T37" fmla="*/ 75 h 671"/>
                <a:gd name="T38" fmla="*/ 90 w 1416"/>
                <a:gd name="T39" fmla="*/ 91 h 671"/>
                <a:gd name="T40" fmla="*/ 33 w 1416"/>
                <a:gd name="T41" fmla="*/ 121 h 671"/>
                <a:gd name="T42" fmla="*/ 15 w 1416"/>
                <a:gd name="T43" fmla="*/ 121 h 671"/>
                <a:gd name="T44" fmla="*/ 81 w 1416"/>
                <a:gd name="T45" fmla="*/ 49 h 671"/>
                <a:gd name="T46" fmla="*/ 168 w 1416"/>
                <a:gd name="T47" fmla="*/ 8 h 671"/>
                <a:gd name="T48" fmla="*/ 281 w 1416"/>
                <a:gd name="T49" fmla="*/ 4 h 671"/>
                <a:gd name="T50" fmla="*/ 381 w 1416"/>
                <a:gd name="T51" fmla="*/ 46 h 671"/>
                <a:gd name="T52" fmla="*/ 452 w 1416"/>
                <a:gd name="T53" fmla="*/ 128 h 671"/>
                <a:gd name="T54" fmla="*/ 496 w 1416"/>
                <a:gd name="T55" fmla="*/ 104 h 671"/>
                <a:gd name="T56" fmla="*/ 545 w 1416"/>
                <a:gd name="T57" fmla="*/ 90 h 671"/>
                <a:gd name="T58" fmla="*/ 605 w 1416"/>
                <a:gd name="T59" fmla="*/ 82 h 671"/>
                <a:gd name="T60" fmla="*/ 680 w 1416"/>
                <a:gd name="T61" fmla="*/ 86 h 671"/>
                <a:gd name="T62" fmla="*/ 749 w 1416"/>
                <a:gd name="T63" fmla="*/ 108 h 671"/>
                <a:gd name="T64" fmla="*/ 811 w 1416"/>
                <a:gd name="T65" fmla="*/ 144 h 671"/>
                <a:gd name="T66" fmla="*/ 862 w 1416"/>
                <a:gd name="T67" fmla="*/ 193 h 671"/>
                <a:gd name="T68" fmla="*/ 899 w 1416"/>
                <a:gd name="T69" fmla="*/ 252 h 671"/>
                <a:gd name="T70" fmla="*/ 957 w 1416"/>
                <a:gd name="T71" fmla="*/ 213 h 671"/>
                <a:gd name="T72" fmla="*/ 1023 w 1416"/>
                <a:gd name="T73" fmla="*/ 188 h 671"/>
                <a:gd name="T74" fmla="*/ 1103 w 1416"/>
                <a:gd name="T75" fmla="*/ 177 h 671"/>
                <a:gd name="T76" fmla="*/ 1194 w 1416"/>
                <a:gd name="T77" fmla="*/ 188 h 671"/>
                <a:gd name="T78" fmla="*/ 1276 w 1416"/>
                <a:gd name="T79" fmla="*/ 223 h 671"/>
                <a:gd name="T80" fmla="*/ 1343 w 1416"/>
                <a:gd name="T81" fmla="*/ 279 h 671"/>
                <a:gd name="T82" fmla="*/ 1391 w 1416"/>
                <a:gd name="T83" fmla="*/ 352 h 671"/>
                <a:gd name="T84" fmla="*/ 1414 w 1416"/>
                <a:gd name="T85" fmla="*/ 438 h 671"/>
                <a:gd name="T86" fmla="*/ 1409 w 1416"/>
                <a:gd name="T87" fmla="*/ 534 h 671"/>
                <a:gd name="T88" fmla="*/ 1373 w 1416"/>
                <a:gd name="T89" fmla="*/ 620 h 671"/>
                <a:gd name="T90" fmla="*/ 1351 w 1416"/>
                <a:gd name="T91" fmla="*/ 632 h 671"/>
                <a:gd name="T92" fmla="*/ 1363 w 1416"/>
                <a:gd name="T93" fmla="*/ 51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16" h="671">
                  <a:moveTo>
                    <a:pt x="1363" y="510"/>
                  </a:moveTo>
                  <a:lnTo>
                    <a:pt x="1358" y="479"/>
                  </a:lnTo>
                  <a:lnTo>
                    <a:pt x="1351" y="452"/>
                  </a:lnTo>
                  <a:lnTo>
                    <a:pt x="1340" y="425"/>
                  </a:lnTo>
                  <a:lnTo>
                    <a:pt x="1327" y="397"/>
                  </a:lnTo>
                  <a:lnTo>
                    <a:pt x="1311" y="374"/>
                  </a:lnTo>
                  <a:lnTo>
                    <a:pt x="1292" y="352"/>
                  </a:lnTo>
                  <a:lnTo>
                    <a:pt x="1272" y="330"/>
                  </a:lnTo>
                  <a:lnTo>
                    <a:pt x="1250" y="312"/>
                  </a:lnTo>
                  <a:lnTo>
                    <a:pt x="1225" y="295"/>
                  </a:lnTo>
                  <a:lnTo>
                    <a:pt x="1199" y="281"/>
                  </a:lnTo>
                  <a:lnTo>
                    <a:pt x="1172" y="270"/>
                  </a:lnTo>
                  <a:lnTo>
                    <a:pt x="1143" y="261"/>
                  </a:lnTo>
                  <a:lnTo>
                    <a:pt x="1114" y="254"/>
                  </a:lnTo>
                  <a:lnTo>
                    <a:pt x="1083" y="250"/>
                  </a:lnTo>
                  <a:lnTo>
                    <a:pt x="1052" y="250"/>
                  </a:lnTo>
                  <a:lnTo>
                    <a:pt x="1019" y="252"/>
                  </a:lnTo>
                  <a:lnTo>
                    <a:pt x="995" y="255"/>
                  </a:lnTo>
                  <a:lnTo>
                    <a:pt x="972" y="261"/>
                  </a:lnTo>
                  <a:lnTo>
                    <a:pt x="948" y="268"/>
                  </a:lnTo>
                  <a:lnTo>
                    <a:pt x="926" y="277"/>
                  </a:lnTo>
                  <a:lnTo>
                    <a:pt x="906" y="286"/>
                  </a:lnTo>
                  <a:lnTo>
                    <a:pt x="886" y="299"/>
                  </a:lnTo>
                  <a:lnTo>
                    <a:pt x="868" y="310"/>
                  </a:lnTo>
                  <a:lnTo>
                    <a:pt x="850" y="325"/>
                  </a:lnTo>
                  <a:lnTo>
                    <a:pt x="839" y="305"/>
                  </a:lnTo>
                  <a:lnTo>
                    <a:pt x="826" y="285"/>
                  </a:lnTo>
                  <a:lnTo>
                    <a:pt x="811" y="266"/>
                  </a:lnTo>
                  <a:lnTo>
                    <a:pt x="797" y="248"/>
                  </a:lnTo>
                  <a:lnTo>
                    <a:pt x="778" y="232"/>
                  </a:lnTo>
                  <a:lnTo>
                    <a:pt x="760" y="217"/>
                  </a:lnTo>
                  <a:lnTo>
                    <a:pt x="742" y="204"/>
                  </a:lnTo>
                  <a:lnTo>
                    <a:pt x="722" y="192"/>
                  </a:lnTo>
                  <a:lnTo>
                    <a:pt x="700" y="181"/>
                  </a:lnTo>
                  <a:lnTo>
                    <a:pt x="678" y="172"/>
                  </a:lnTo>
                  <a:lnTo>
                    <a:pt x="655" y="164"/>
                  </a:lnTo>
                  <a:lnTo>
                    <a:pt x="631" y="159"/>
                  </a:lnTo>
                  <a:lnTo>
                    <a:pt x="605" y="155"/>
                  </a:lnTo>
                  <a:lnTo>
                    <a:pt x="580" y="155"/>
                  </a:lnTo>
                  <a:lnTo>
                    <a:pt x="554" y="155"/>
                  </a:lnTo>
                  <a:lnTo>
                    <a:pt x="529" y="157"/>
                  </a:lnTo>
                  <a:lnTo>
                    <a:pt x="512" y="159"/>
                  </a:lnTo>
                  <a:lnTo>
                    <a:pt x="494" y="162"/>
                  </a:lnTo>
                  <a:lnTo>
                    <a:pt x="478" y="166"/>
                  </a:lnTo>
                  <a:lnTo>
                    <a:pt x="463" y="172"/>
                  </a:lnTo>
                  <a:lnTo>
                    <a:pt x="447" y="177"/>
                  </a:lnTo>
                  <a:lnTo>
                    <a:pt x="430" y="184"/>
                  </a:lnTo>
                  <a:lnTo>
                    <a:pt x="416" y="192"/>
                  </a:lnTo>
                  <a:lnTo>
                    <a:pt x="401" y="199"/>
                  </a:lnTo>
                  <a:lnTo>
                    <a:pt x="383" y="170"/>
                  </a:lnTo>
                  <a:lnTo>
                    <a:pt x="359" y="142"/>
                  </a:lnTo>
                  <a:lnTo>
                    <a:pt x="332" y="119"/>
                  </a:lnTo>
                  <a:lnTo>
                    <a:pt x="301" y="101"/>
                  </a:lnTo>
                  <a:lnTo>
                    <a:pt x="266" y="86"/>
                  </a:lnTo>
                  <a:lnTo>
                    <a:pt x="230" y="77"/>
                  </a:lnTo>
                  <a:lnTo>
                    <a:pt x="194" y="73"/>
                  </a:lnTo>
                  <a:lnTo>
                    <a:pt x="153" y="75"/>
                  </a:lnTo>
                  <a:lnTo>
                    <a:pt x="132" y="79"/>
                  </a:lnTo>
                  <a:lnTo>
                    <a:pt x="110" y="84"/>
                  </a:lnTo>
                  <a:lnTo>
                    <a:pt x="90" y="91"/>
                  </a:lnTo>
                  <a:lnTo>
                    <a:pt x="70" y="101"/>
                  </a:lnTo>
                  <a:lnTo>
                    <a:pt x="51" y="110"/>
                  </a:lnTo>
                  <a:lnTo>
                    <a:pt x="33" y="121"/>
                  </a:lnTo>
                  <a:lnTo>
                    <a:pt x="17" y="133"/>
                  </a:lnTo>
                  <a:lnTo>
                    <a:pt x="0" y="148"/>
                  </a:lnTo>
                  <a:lnTo>
                    <a:pt x="15" y="121"/>
                  </a:lnTo>
                  <a:lnTo>
                    <a:pt x="33" y="95"/>
                  </a:lnTo>
                  <a:lnTo>
                    <a:pt x="55" y="71"/>
                  </a:lnTo>
                  <a:lnTo>
                    <a:pt x="81" y="49"/>
                  </a:lnTo>
                  <a:lnTo>
                    <a:pt x="106" y="33"/>
                  </a:lnTo>
                  <a:lnTo>
                    <a:pt x="137" y="19"/>
                  </a:lnTo>
                  <a:lnTo>
                    <a:pt x="168" y="8"/>
                  </a:lnTo>
                  <a:lnTo>
                    <a:pt x="203" y="2"/>
                  </a:lnTo>
                  <a:lnTo>
                    <a:pt x="243" y="0"/>
                  </a:lnTo>
                  <a:lnTo>
                    <a:pt x="281" y="4"/>
                  </a:lnTo>
                  <a:lnTo>
                    <a:pt x="317" y="13"/>
                  </a:lnTo>
                  <a:lnTo>
                    <a:pt x="350" y="28"/>
                  </a:lnTo>
                  <a:lnTo>
                    <a:pt x="381" y="46"/>
                  </a:lnTo>
                  <a:lnTo>
                    <a:pt x="409" y="70"/>
                  </a:lnTo>
                  <a:lnTo>
                    <a:pt x="432" y="97"/>
                  </a:lnTo>
                  <a:lnTo>
                    <a:pt x="452" y="128"/>
                  </a:lnTo>
                  <a:lnTo>
                    <a:pt x="467" y="119"/>
                  </a:lnTo>
                  <a:lnTo>
                    <a:pt x="481" y="111"/>
                  </a:lnTo>
                  <a:lnTo>
                    <a:pt x="496" y="104"/>
                  </a:lnTo>
                  <a:lnTo>
                    <a:pt x="512" y="99"/>
                  </a:lnTo>
                  <a:lnTo>
                    <a:pt x="529" y="93"/>
                  </a:lnTo>
                  <a:lnTo>
                    <a:pt x="545" y="90"/>
                  </a:lnTo>
                  <a:lnTo>
                    <a:pt x="562" y="86"/>
                  </a:lnTo>
                  <a:lnTo>
                    <a:pt x="580" y="84"/>
                  </a:lnTo>
                  <a:lnTo>
                    <a:pt x="605" y="82"/>
                  </a:lnTo>
                  <a:lnTo>
                    <a:pt x="631" y="82"/>
                  </a:lnTo>
                  <a:lnTo>
                    <a:pt x="656" y="82"/>
                  </a:lnTo>
                  <a:lnTo>
                    <a:pt x="680" y="86"/>
                  </a:lnTo>
                  <a:lnTo>
                    <a:pt x="704" y="91"/>
                  </a:lnTo>
                  <a:lnTo>
                    <a:pt x="727" y="99"/>
                  </a:lnTo>
                  <a:lnTo>
                    <a:pt x="749" y="108"/>
                  </a:lnTo>
                  <a:lnTo>
                    <a:pt x="771" y="119"/>
                  </a:lnTo>
                  <a:lnTo>
                    <a:pt x="791" y="131"/>
                  </a:lnTo>
                  <a:lnTo>
                    <a:pt x="811" y="144"/>
                  </a:lnTo>
                  <a:lnTo>
                    <a:pt x="830" y="159"/>
                  </a:lnTo>
                  <a:lnTo>
                    <a:pt x="846" y="175"/>
                  </a:lnTo>
                  <a:lnTo>
                    <a:pt x="862" y="193"/>
                  </a:lnTo>
                  <a:lnTo>
                    <a:pt x="875" y="212"/>
                  </a:lnTo>
                  <a:lnTo>
                    <a:pt x="888" y="232"/>
                  </a:lnTo>
                  <a:lnTo>
                    <a:pt x="899" y="252"/>
                  </a:lnTo>
                  <a:lnTo>
                    <a:pt x="917" y="237"/>
                  </a:lnTo>
                  <a:lnTo>
                    <a:pt x="937" y="226"/>
                  </a:lnTo>
                  <a:lnTo>
                    <a:pt x="957" y="213"/>
                  </a:lnTo>
                  <a:lnTo>
                    <a:pt x="977" y="204"/>
                  </a:lnTo>
                  <a:lnTo>
                    <a:pt x="999" y="195"/>
                  </a:lnTo>
                  <a:lnTo>
                    <a:pt x="1023" y="188"/>
                  </a:lnTo>
                  <a:lnTo>
                    <a:pt x="1046" y="182"/>
                  </a:lnTo>
                  <a:lnTo>
                    <a:pt x="1070" y="179"/>
                  </a:lnTo>
                  <a:lnTo>
                    <a:pt x="1103" y="177"/>
                  </a:lnTo>
                  <a:lnTo>
                    <a:pt x="1134" y="177"/>
                  </a:lnTo>
                  <a:lnTo>
                    <a:pt x="1163" y="181"/>
                  </a:lnTo>
                  <a:lnTo>
                    <a:pt x="1194" y="188"/>
                  </a:lnTo>
                  <a:lnTo>
                    <a:pt x="1221" y="197"/>
                  </a:lnTo>
                  <a:lnTo>
                    <a:pt x="1249" y="208"/>
                  </a:lnTo>
                  <a:lnTo>
                    <a:pt x="1276" y="223"/>
                  </a:lnTo>
                  <a:lnTo>
                    <a:pt x="1300" y="239"/>
                  </a:lnTo>
                  <a:lnTo>
                    <a:pt x="1322" y="257"/>
                  </a:lnTo>
                  <a:lnTo>
                    <a:pt x="1343" y="279"/>
                  </a:lnTo>
                  <a:lnTo>
                    <a:pt x="1362" y="301"/>
                  </a:lnTo>
                  <a:lnTo>
                    <a:pt x="1376" y="325"/>
                  </a:lnTo>
                  <a:lnTo>
                    <a:pt x="1391" y="352"/>
                  </a:lnTo>
                  <a:lnTo>
                    <a:pt x="1402" y="379"/>
                  </a:lnTo>
                  <a:lnTo>
                    <a:pt x="1409" y="407"/>
                  </a:lnTo>
                  <a:lnTo>
                    <a:pt x="1414" y="438"/>
                  </a:lnTo>
                  <a:lnTo>
                    <a:pt x="1416" y="470"/>
                  </a:lnTo>
                  <a:lnTo>
                    <a:pt x="1414" y="501"/>
                  </a:lnTo>
                  <a:lnTo>
                    <a:pt x="1409" y="534"/>
                  </a:lnTo>
                  <a:lnTo>
                    <a:pt x="1400" y="563"/>
                  </a:lnTo>
                  <a:lnTo>
                    <a:pt x="1387" y="592"/>
                  </a:lnTo>
                  <a:lnTo>
                    <a:pt x="1373" y="620"/>
                  </a:lnTo>
                  <a:lnTo>
                    <a:pt x="1354" y="647"/>
                  </a:lnTo>
                  <a:lnTo>
                    <a:pt x="1334" y="671"/>
                  </a:lnTo>
                  <a:lnTo>
                    <a:pt x="1351" y="632"/>
                  </a:lnTo>
                  <a:lnTo>
                    <a:pt x="1360" y="592"/>
                  </a:lnTo>
                  <a:lnTo>
                    <a:pt x="1365" y="552"/>
                  </a:lnTo>
                  <a:lnTo>
                    <a:pt x="1363" y="510"/>
                  </a:lnTo>
                  <a:close/>
                </a:path>
              </a:pathLst>
            </a:custGeom>
            <a:solidFill>
              <a:srgbClr val="003300">
                <a:alpha val="8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04" name="Freeform 1068">
              <a:extLst>
                <a:ext uri="{FF2B5EF4-FFF2-40B4-BE49-F238E27FC236}">
                  <a16:creationId xmlns:a16="http://schemas.microsoft.com/office/drawing/2014/main" id="{F5FA0A5E-6D00-47BD-8666-D3E814B5F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82" y="-3381"/>
              <a:ext cx="3715" cy="150"/>
            </a:xfrm>
            <a:custGeom>
              <a:avLst/>
              <a:gdLst>
                <a:gd name="T0" fmla="*/ 44 w 1839"/>
                <a:gd name="T1" fmla="*/ 0 h 74"/>
                <a:gd name="T2" fmla="*/ 1839 w 1839"/>
                <a:gd name="T3" fmla="*/ 45 h 74"/>
                <a:gd name="T4" fmla="*/ 0 w 1839"/>
                <a:gd name="T5" fmla="*/ 74 h 74"/>
                <a:gd name="T6" fmla="*/ 44 w 1839"/>
                <a:gd name="T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74">
                  <a:moveTo>
                    <a:pt x="44" y="0"/>
                  </a:moveTo>
                  <a:lnTo>
                    <a:pt x="1839" y="45"/>
                  </a:lnTo>
                  <a:lnTo>
                    <a:pt x="0" y="7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>
                <a:alpha val="42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06" name="Freeform 1070">
              <a:extLst>
                <a:ext uri="{FF2B5EF4-FFF2-40B4-BE49-F238E27FC236}">
                  <a16:creationId xmlns:a16="http://schemas.microsoft.com/office/drawing/2014/main" id="{509E71D7-C3B2-4499-AAB9-B4911AA19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-4357"/>
              <a:ext cx="2929" cy="1410"/>
            </a:xfrm>
            <a:custGeom>
              <a:avLst/>
              <a:gdLst>
                <a:gd name="T0" fmla="*/ 65 w 1450"/>
                <a:gd name="T1" fmla="*/ 479 h 698"/>
                <a:gd name="T2" fmla="*/ 107 w 1450"/>
                <a:gd name="T3" fmla="*/ 401 h 698"/>
                <a:gd name="T4" fmla="*/ 169 w 1450"/>
                <a:gd name="T5" fmla="*/ 337 h 698"/>
                <a:gd name="T6" fmla="*/ 250 w 1450"/>
                <a:gd name="T7" fmla="*/ 293 h 698"/>
                <a:gd name="T8" fmla="*/ 341 w 1450"/>
                <a:gd name="T9" fmla="*/ 273 h 698"/>
                <a:gd name="T10" fmla="*/ 432 w 1450"/>
                <a:gd name="T11" fmla="*/ 277 h 698"/>
                <a:gd name="T12" fmla="*/ 501 w 1450"/>
                <a:gd name="T13" fmla="*/ 295 h 698"/>
                <a:gd name="T14" fmla="*/ 563 w 1450"/>
                <a:gd name="T15" fmla="*/ 328 h 698"/>
                <a:gd name="T16" fmla="*/ 605 w 1450"/>
                <a:gd name="T17" fmla="*/ 299 h 698"/>
                <a:gd name="T18" fmla="*/ 652 w 1450"/>
                <a:gd name="T19" fmla="*/ 246 h 698"/>
                <a:gd name="T20" fmla="*/ 712 w 1450"/>
                <a:gd name="T21" fmla="*/ 204 h 698"/>
                <a:gd name="T22" fmla="*/ 780 w 1450"/>
                <a:gd name="T23" fmla="*/ 177 h 698"/>
                <a:gd name="T24" fmla="*/ 854 w 1450"/>
                <a:gd name="T25" fmla="*/ 164 h 698"/>
                <a:gd name="T26" fmla="*/ 926 w 1450"/>
                <a:gd name="T27" fmla="*/ 166 h 698"/>
                <a:gd name="T28" fmla="*/ 977 w 1450"/>
                <a:gd name="T29" fmla="*/ 178 h 698"/>
                <a:gd name="T30" fmla="*/ 1024 w 1450"/>
                <a:gd name="T31" fmla="*/ 197 h 698"/>
                <a:gd name="T32" fmla="*/ 1082 w 1450"/>
                <a:gd name="T33" fmla="*/ 146 h 698"/>
                <a:gd name="T34" fmla="*/ 1177 w 1450"/>
                <a:gd name="T35" fmla="*/ 87 h 698"/>
                <a:gd name="T36" fmla="*/ 1294 w 1450"/>
                <a:gd name="T37" fmla="*/ 73 h 698"/>
                <a:gd name="T38" fmla="*/ 1359 w 1450"/>
                <a:gd name="T39" fmla="*/ 87 h 698"/>
                <a:gd name="T40" fmla="*/ 1418 w 1450"/>
                <a:gd name="T41" fmla="*/ 116 h 698"/>
                <a:gd name="T42" fmla="*/ 1434 w 1450"/>
                <a:gd name="T43" fmla="*/ 115 h 698"/>
                <a:gd name="T44" fmla="*/ 1368 w 1450"/>
                <a:gd name="T45" fmla="*/ 45 h 698"/>
                <a:gd name="T46" fmla="*/ 1277 w 1450"/>
                <a:gd name="T47" fmla="*/ 5 h 698"/>
                <a:gd name="T48" fmla="*/ 1162 w 1450"/>
                <a:gd name="T49" fmla="*/ 5 h 698"/>
                <a:gd name="T50" fmla="*/ 1059 w 1450"/>
                <a:gd name="T51" fmla="*/ 49 h 698"/>
                <a:gd name="T52" fmla="*/ 988 w 1450"/>
                <a:gd name="T53" fmla="*/ 133 h 698"/>
                <a:gd name="T54" fmla="*/ 942 w 1450"/>
                <a:gd name="T55" fmla="*/ 111 h 698"/>
                <a:gd name="T56" fmla="*/ 893 w 1450"/>
                <a:gd name="T57" fmla="*/ 98 h 698"/>
                <a:gd name="T58" fmla="*/ 829 w 1450"/>
                <a:gd name="T59" fmla="*/ 91 h 698"/>
                <a:gd name="T60" fmla="*/ 752 w 1450"/>
                <a:gd name="T61" fmla="*/ 98 h 698"/>
                <a:gd name="T62" fmla="*/ 681 w 1450"/>
                <a:gd name="T63" fmla="*/ 122 h 698"/>
                <a:gd name="T64" fmla="*/ 619 w 1450"/>
                <a:gd name="T65" fmla="*/ 160 h 698"/>
                <a:gd name="T66" fmla="*/ 568 w 1450"/>
                <a:gd name="T67" fmla="*/ 209 h 698"/>
                <a:gd name="T68" fmla="*/ 530 w 1450"/>
                <a:gd name="T69" fmla="*/ 270 h 698"/>
                <a:gd name="T70" fmla="*/ 472 w 1450"/>
                <a:gd name="T71" fmla="*/ 233 h 698"/>
                <a:gd name="T72" fmla="*/ 404 w 1450"/>
                <a:gd name="T73" fmla="*/ 209 h 698"/>
                <a:gd name="T74" fmla="*/ 322 w 1450"/>
                <a:gd name="T75" fmla="*/ 198 h 698"/>
                <a:gd name="T76" fmla="*/ 228 w 1450"/>
                <a:gd name="T77" fmla="*/ 213 h 698"/>
                <a:gd name="T78" fmla="*/ 144 w 1450"/>
                <a:gd name="T79" fmla="*/ 249 h 698"/>
                <a:gd name="T80" fmla="*/ 75 w 1450"/>
                <a:gd name="T81" fmla="*/ 308 h 698"/>
                <a:gd name="T82" fmla="*/ 25 w 1450"/>
                <a:gd name="T83" fmla="*/ 381 h 698"/>
                <a:gd name="T84" fmla="*/ 2 w 1450"/>
                <a:gd name="T85" fmla="*/ 468 h 698"/>
                <a:gd name="T86" fmla="*/ 9 w 1450"/>
                <a:gd name="T87" fmla="*/ 563 h 698"/>
                <a:gd name="T88" fmla="*/ 45 w 1450"/>
                <a:gd name="T89" fmla="*/ 648 h 698"/>
                <a:gd name="T90" fmla="*/ 67 w 1450"/>
                <a:gd name="T91" fmla="*/ 661 h 698"/>
                <a:gd name="T92" fmla="*/ 53 w 1450"/>
                <a:gd name="T93" fmla="*/ 539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50" h="698">
                  <a:moveTo>
                    <a:pt x="53" y="539"/>
                  </a:moveTo>
                  <a:lnTo>
                    <a:pt x="58" y="508"/>
                  </a:lnTo>
                  <a:lnTo>
                    <a:pt x="65" y="479"/>
                  </a:lnTo>
                  <a:lnTo>
                    <a:pt x="76" y="452"/>
                  </a:lnTo>
                  <a:lnTo>
                    <a:pt x="91" y="426"/>
                  </a:lnTo>
                  <a:lnTo>
                    <a:pt x="107" y="401"/>
                  </a:lnTo>
                  <a:lnTo>
                    <a:pt x="126" y="379"/>
                  </a:lnTo>
                  <a:lnTo>
                    <a:pt x="147" y="357"/>
                  </a:lnTo>
                  <a:lnTo>
                    <a:pt x="169" y="337"/>
                  </a:lnTo>
                  <a:lnTo>
                    <a:pt x="195" y="321"/>
                  </a:lnTo>
                  <a:lnTo>
                    <a:pt x="222" y="306"/>
                  </a:lnTo>
                  <a:lnTo>
                    <a:pt x="250" y="293"/>
                  </a:lnTo>
                  <a:lnTo>
                    <a:pt x="279" y="284"/>
                  </a:lnTo>
                  <a:lnTo>
                    <a:pt x="310" y="277"/>
                  </a:lnTo>
                  <a:lnTo>
                    <a:pt x="341" y="273"/>
                  </a:lnTo>
                  <a:lnTo>
                    <a:pt x="373" y="271"/>
                  </a:lnTo>
                  <a:lnTo>
                    <a:pt x="406" y="273"/>
                  </a:lnTo>
                  <a:lnTo>
                    <a:pt x="432" y="277"/>
                  </a:lnTo>
                  <a:lnTo>
                    <a:pt x="455" y="280"/>
                  </a:lnTo>
                  <a:lnTo>
                    <a:pt x="479" y="288"/>
                  </a:lnTo>
                  <a:lnTo>
                    <a:pt x="501" y="295"/>
                  </a:lnTo>
                  <a:lnTo>
                    <a:pt x="523" y="304"/>
                  </a:lnTo>
                  <a:lnTo>
                    <a:pt x="543" y="315"/>
                  </a:lnTo>
                  <a:lnTo>
                    <a:pt x="563" y="328"/>
                  </a:lnTo>
                  <a:lnTo>
                    <a:pt x="581" y="341"/>
                  </a:lnTo>
                  <a:lnTo>
                    <a:pt x="592" y="319"/>
                  </a:lnTo>
                  <a:lnTo>
                    <a:pt x="605" y="299"/>
                  </a:lnTo>
                  <a:lnTo>
                    <a:pt x="619" y="280"/>
                  </a:lnTo>
                  <a:lnTo>
                    <a:pt x="636" y="262"/>
                  </a:lnTo>
                  <a:lnTo>
                    <a:pt x="652" y="246"/>
                  </a:lnTo>
                  <a:lnTo>
                    <a:pt x="670" y="231"/>
                  </a:lnTo>
                  <a:lnTo>
                    <a:pt x="690" y="217"/>
                  </a:lnTo>
                  <a:lnTo>
                    <a:pt x="712" y="204"/>
                  </a:lnTo>
                  <a:lnTo>
                    <a:pt x="732" y="193"/>
                  </a:lnTo>
                  <a:lnTo>
                    <a:pt x="756" y="184"/>
                  </a:lnTo>
                  <a:lnTo>
                    <a:pt x="780" y="177"/>
                  </a:lnTo>
                  <a:lnTo>
                    <a:pt x="803" y="169"/>
                  </a:lnTo>
                  <a:lnTo>
                    <a:pt x="829" y="166"/>
                  </a:lnTo>
                  <a:lnTo>
                    <a:pt x="854" y="164"/>
                  </a:lnTo>
                  <a:lnTo>
                    <a:pt x="880" y="162"/>
                  </a:lnTo>
                  <a:lnTo>
                    <a:pt x="907" y="164"/>
                  </a:lnTo>
                  <a:lnTo>
                    <a:pt x="926" y="166"/>
                  </a:lnTo>
                  <a:lnTo>
                    <a:pt x="944" y="169"/>
                  </a:lnTo>
                  <a:lnTo>
                    <a:pt x="960" y="173"/>
                  </a:lnTo>
                  <a:lnTo>
                    <a:pt x="977" y="178"/>
                  </a:lnTo>
                  <a:lnTo>
                    <a:pt x="993" y="184"/>
                  </a:lnTo>
                  <a:lnTo>
                    <a:pt x="1009" y="189"/>
                  </a:lnTo>
                  <a:lnTo>
                    <a:pt x="1024" y="197"/>
                  </a:lnTo>
                  <a:lnTo>
                    <a:pt x="1039" y="204"/>
                  </a:lnTo>
                  <a:lnTo>
                    <a:pt x="1059" y="173"/>
                  </a:lnTo>
                  <a:lnTo>
                    <a:pt x="1082" y="146"/>
                  </a:lnTo>
                  <a:lnTo>
                    <a:pt x="1110" y="122"/>
                  </a:lnTo>
                  <a:lnTo>
                    <a:pt x="1142" y="102"/>
                  </a:lnTo>
                  <a:lnTo>
                    <a:pt x="1177" y="87"/>
                  </a:lnTo>
                  <a:lnTo>
                    <a:pt x="1213" y="76"/>
                  </a:lnTo>
                  <a:lnTo>
                    <a:pt x="1254" y="71"/>
                  </a:lnTo>
                  <a:lnTo>
                    <a:pt x="1294" y="73"/>
                  </a:lnTo>
                  <a:lnTo>
                    <a:pt x="1317" y="76"/>
                  </a:lnTo>
                  <a:lnTo>
                    <a:pt x="1339" y="80"/>
                  </a:lnTo>
                  <a:lnTo>
                    <a:pt x="1359" y="87"/>
                  </a:lnTo>
                  <a:lnTo>
                    <a:pt x="1381" y="95"/>
                  </a:lnTo>
                  <a:lnTo>
                    <a:pt x="1399" y="106"/>
                  </a:lnTo>
                  <a:lnTo>
                    <a:pt x="1418" y="116"/>
                  </a:lnTo>
                  <a:lnTo>
                    <a:pt x="1434" y="127"/>
                  </a:lnTo>
                  <a:lnTo>
                    <a:pt x="1450" y="142"/>
                  </a:lnTo>
                  <a:lnTo>
                    <a:pt x="1434" y="115"/>
                  </a:lnTo>
                  <a:lnTo>
                    <a:pt x="1416" y="89"/>
                  </a:lnTo>
                  <a:lnTo>
                    <a:pt x="1394" y="65"/>
                  </a:lnTo>
                  <a:lnTo>
                    <a:pt x="1368" y="45"/>
                  </a:lnTo>
                  <a:lnTo>
                    <a:pt x="1341" y="29"/>
                  </a:lnTo>
                  <a:lnTo>
                    <a:pt x="1310" y="14"/>
                  </a:lnTo>
                  <a:lnTo>
                    <a:pt x="1277" y="5"/>
                  </a:lnTo>
                  <a:lnTo>
                    <a:pt x="1243" y="0"/>
                  </a:lnTo>
                  <a:lnTo>
                    <a:pt x="1203" y="0"/>
                  </a:lnTo>
                  <a:lnTo>
                    <a:pt x="1162" y="5"/>
                  </a:lnTo>
                  <a:lnTo>
                    <a:pt x="1126" y="14"/>
                  </a:lnTo>
                  <a:lnTo>
                    <a:pt x="1091" y="31"/>
                  </a:lnTo>
                  <a:lnTo>
                    <a:pt x="1059" y="49"/>
                  </a:lnTo>
                  <a:lnTo>
                    <a:pt x="1031" y="75"/>
                  </a:lnTo>
                  <a:lnTo>
                    <a:pt x="1008" y="102"/>
                  </a:lnTo>
                  <a:lnTo>
                    <a:pt x="988" y="133"/>
                  </a:lnTo>
                  <a:lnTo>
                    <a:pt x="973" y="126"/>
                  </a:lnTo>
                  <a:lnTo>
                    <a:pt x="958" y="118"/>
                  </a:lnTo>
                  <a:lnTo>
                    <a:pt x="942" y="111"/>
                  </a:lnTo>
                  <a:lnTo>
                    <a:pt x="926" y="106"/>
                  </a:lnTo>
                  <a:lnTo>
                    <a:pt x="909" y="102"/>
                  </a:lnTo>
                  <a:lnTo>
                    <a:pt x="893" y="98"/>
                  </a:lnTo>
                  <a:lnTo>
                    <a:pt x="875" y="95"/>
                  </a:lnTo>
                  <a:lnTo>
                    <a:pt x="856" y="93"/>
                  </a:lnTo>
                  <a:lnTo>
                    <a:pt x="829" y="91"/>
                  </a:lnTo>
                  <a:lnTo>
                    <a:pt x="803" y="93"/>
                  </a:lnTo>
                  <a:lnTo>
                    <a:pt x="778" y="95"/>
                  </a:lnTo>
                  <a:lnTo>
                    <a:pt x="752" y="98"/>
                  </a:lnTo>
                  <a:lnTo>
                    <a:pt x="729" y="106"/>
                  </a:lnTo>
                  <a:lnTo>
                    <a:pt x="705" y="113"/>
                  </a:lnTo>
                  <a:lnTo>
                    <a:pt x="681" y="122"/>
                  </a:lnTo>
                  <a:lnTo>
                    <a:pt x="661" y="133"/>
                  </a:lnTo>
                  <a:lnTo>
                    <a:pt x="639" y="146"/>
                  </a:lnTo>
                  <a:lnTo>
                    <a:pt x="619" y="160"/>
                  </a:lnTo>
                  <a:lnTo>
                    <a:pt x="601" y="175"/>
                  </a:lnTo>
                  <a:lnTo>
                    <a:pt x="585" y="191"/>
                  </a:lnTo>
                  <a:lnTo>
                    <a:pt x="568" y="209"/>
                  </a:lnTo>
                  <a:lnTo>
                    <a:pt x="554" y="228"/>
                  </a:lnTo>
                  <a:lnTo>
                    <a:pt x="541" y="248"/>
                  </a:lnTo>
                  <a:lnTo>
                    <a:pt x="530" y="270"/>
                  </a:lnTo>
                  <a:lnTo>
                    <a:pt x="512" y="257"/>
                  </a:lnTo>
                  <a:lnTo>
                    <a:pt x="492" y="244"/>
                  </a:lnTo>
                  <a:lnTo>
                    <a:pt x="472" y="233"/>
                  </a:lnTo>
                  <a:lnTo>
                    <a:pt x="450" y="224"/>
                  </a:lnTo>
                  <a:lnTo>
                    <a:pt x="428" y="217"/>
                  </a:lnTo>
                  <a:lnTo>
                    <a:pt x="404" y="209"/>
                  </a:lnTo>
                  <a:lnTo>
                    <a:pt x="381" y="204"/>
                  </a:lnTo>
                  <a:lnTo>
                    <a:pt x="355" y="200"/>
                  </a:lnTo>
                  <a:lnTo>
                    <a:pt x="322" y="198"/>
                  </a:lnTo>
                  <a:lnTo>
                    <a:pt x="290" y="200"/>
                  </a:lnTo>
                  <a:lnTo>
                    <a:pt x="259" y="206"/>
                  </a:lnTo>
                  <a:lnTo>
                    <a:pt x="228" y="213"/>
                  </a:lnTo>
                  <a:lnTo>
                    <a:pt x="198" y="222"/>
                  </a:lnTo>
                  <a:lnTo>
                    <a:pt x="171" y="235"/>
                  </a:lnTo>
                  <a:lnTo>
                    <a:pt x="144" y="249"/>
                  </a:lnTo>
                  <a:lnTo>
                    <a:pt x="118" y="266"/>
                  </a:lnTo>
                  <a:lnTo>
                    <a:pt x="96" y="286"/>
                  </a:lnTo>
                  <a:lnTo>
                    <a:pt x="75" y="308"/>
                  </a:lnTo>
                  <a:lnTo>
                    <a:pt x="56" y="330"/>
                  </a:lnTo>
                  <a:lnTo>
                    <a:pt x="40" y="355"/>
                  </a:lnTo>
                  <a:lnTo>
                    <a:pt x="25" y="381"/>
                  </a:lnTo>
                  <a:lnTo>
                    <a:pt x="14" y="408"/>
                  </a:lnTo>
                  <a:lnTo>
                    <a:pt x="7" y="437"/>
                  </a:lnTo>
                  <a:lnTo>
                    <a:pt x="2" y="468"/>
                  </a:lnTo>
                  <a:lnTo>
                    <a:pt x="0" y="501"/>
                  </a:lnTo>
                  <a:lnTo>
                    <a:pt x="2" y="532"/>
                  </a:lnTo>
                  <a:lnTo>
                    <a:pt x="9" y="563"/>
                  </a:lnTo>
                  <a:lnTo>
                    <a:pt x="18" y="594"/>
                  </a:lnTo>
                  <a:lnTo>
                    <a:pt x="29" y="621"/>
                  </a:lnTo>
                  <a:lnTo>
                    <a:pt x="45" y="648"/>
                  </a:lnTo>
                  <a:lnTo>
                    <a:pt x="64" y="674"/>
                  </a:lnTo>
                  <a:lnTo>
                    <a:pt x="84" y="698"/>
                  </a:lnTo>
                  <a:lnTo>
                    <a:pt x="67" y="661"/>
                  </a:lnTo>
                  <a:lnTo>
                    <a:pt x="56" y="621"/>
                  </a:lnTo>
                  <a:lnTo>
                    <a:pt x="51" y="581"/>
                  </a:lnTo>
                  <a:lnTo>
                    <a:pt x="53" y="539"/>
                  </a:lnTo>
                  <a:close/>
                </a:path>
              </a:pathLst>
            </a:custGeom>
            <a:solidFill>
              <a:srgbClr val="003300">
                <a:alpha val="8200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92992" name="Group 1856">
            <a:extLst>
              <a:ext uri="{FF2B5EF4-FFF2-40B4-BE49-F238E27FC236}">
                <a16:creationId xmlns:a16="http://schemas.microsoft.com/office/drawing/2014/main" id="{B731AF38-58E8-4E7B-AC85-FC035D895439}"/>
              </a:ext>
            </a:extLst>
          </p:cNvPr>
          <p:cNvGrpSpPr>
            <a:grpSpLocks/>
          </p:cNvGrpSpPr>
          <p:nvPr/>
        </p:nvGrpSpPr>
        <p:grpSpPr bwMode="auto">
          <a:xfrm>
            <a:off x="-757238" y="620713"/>
            <a:ext cx="2012951" cy="2247900"/>
            <a:chOff x="-431" y="-1514"/>
            <a:chExt cx="3016" cy="3367"/>
          </a:xfrm>
        </p:grpSpPr>
        <p:sp>
          <p:nvSpPr>
            <p:cNvPr id="92993" name="Freeform 1857">
              <a:extLst>
                <a:ext uri="{FF2B5EF4-FFF2-40B4-BE49-F238E27FC236}">
                  <a16:creationId xmlns:a16="http://schemas.microsoft.com/office/drawing/2014/main" id="{872283F6-864A-4BDD-9C96-22D36FBD4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1" y="-1004"/>
              <a:ext cx="1612" cy="1420"/>
            </a:xfrm>
            <a:custGeom>
              <a:avLst/>
              <a:gdLst>
                <a:gd name="T0" fmla="*/ 362 w 1612"/>
                <a:gd name="T1" fmla="*/ 0 h 1420"/>
                <a:gd name="T2" fmla="*/ 0 w 1612"/>
                <a:gd name="T3" fmla="*/ 548 h 1420"/>
                <a:gd name="T4" fmla="*/ 1431 w 1612"/>
                <a:gd name="T5" fmla="*/ 1420 h 1420"/>
                <a:gd name="T6" fmla="*/ 1519 w 1612"/>
                <a:gd name="T7" fmla="*/ 1277 h 1420"/>
                <a:gd name="T8" fmla="*/ 1612 w 1612"/>
                <a:gd name="T9" fmla="*/ 1140 h 1420"/>
                <a:gd name="T10" fmla="*/ 362 w 1612"/>
                <a:gd name="T11" fmla="*/ 0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2" h="1420">
                  <a:moveTo>
                    <a:pt x="362" y="0"/>
                  </a:moveTo>
                  <a:lnTo>
                    <a:pt x="0" y="548"/>
                  </a:lnTo>
                  <a:lnTo>
                    <a:pt x="1431" y="1420"/>
                  </a:lnTo>
                  <a:lnTo>
                    <a:pt x="1519" y="1277"/>
                  </a:lnTo>
                  <a:lnTo>
                    <a:pt x="1612" y="114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94" name="Freeform 1858">
              <a:extLst>
                <a:ext uri="{FF2B5EF4-FFF2-40B4-BE49-F238E27FC236}">
                  <a16:creationId xmlns:a16="http://schemas.microsoft.com/office/drawing/2014/main" id="{B15ACEB2-F8F2-49A7-9F51-367399105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6" y="-928"/>
              <a:ext cx="1503" cy="1295"/>
            </a:xfrm>
            <a:custGeom>
              <a:avLst/>
              <a:gdLst>
                <a:gd name="T0" fmla="*/ 286 w 1503"/>
                <a:gd name="T1" fmla="*/ 0 h 1295"/>
                <a:gd name="T2" fmla="*/ 0 w 1503"/>
                <a:gd name="T3" fmla="*/ 434 h 1295"/>
                <a:gd name="T4" fmla="*/ 1355 w 1503"/>
                <a:gd name="T5" fmla="*/ 1295 h 1295"/>
                <a:gd name="T6" fmla="*/ 1432 w 1503"/>
                <a:gd name="T7" fmla="*/ 1185 h 1295"/>
                <a:gd name="T8" fmla="*/ 1503 w 1503"/>
                <a:gd name="T9" fmla="*/ 1075 h 1295"/>
                <a:gd name="T10" fmla="*/ 286 w 1503"/>
                <a:gd name="T11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3" h="1295">
                  <a:moveTo>
                    <a:pt x="286" y="0"/>
                  </a:moveTo>
                  <a:lnTo>
                    <a:pt x="0" y="434"/>
                  </a:lnTo>
                  <a:lnTo>
                    <a:pt x="1355" y="1295"/>
                  </a:lnTo>
                  <a:lnTo>
                    <a:pt x="1432" y="1185"/>
                  </a:lnTo>
                  <a:lnTo>
                    <a:pt x="1503" y="1075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95" name="Freeform 1859">
              <a:extLst>
                <a:ext uri="{FF2B5EF4-FFF2-40B4-BE49-F238E27FC236}">
                  <a16:creationId xmlns:a16="http://schemas.microsoft.com/office/drawing/2014/main" id="{7799FDCA-A151-42B9-BFCC-F0A8D3FFC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5" y="-736"/>
              <a:ext cx="1333" cy="1020"/>
            </a:xfrm>
            <a:custGeom>
              <a:avLst/>
              <a:gdLst>
                <a:gd name="T0" fmla="*/ 0 w 1333"/>
                <a:gd name="T1" fmla="*/ 33 h 1020"/>
                <a:gd name="T2" fmla="*/ 22 w 1333"/>
                <a:gd name="T3" fmla="*/ 0 h 1020"/>
                <a:gd name="T4" fmla="*/ 1333 w 1333"/>
                <a:gd name="T5" fmla="*/ 988 h 1020"/>
                <a:gd name="T6" fmla="*/ 1316 w 1333"/>
                <a:gd name="T7" fmla="*/ 1020 h 1020"/>
                <a:gd name="T8" fmla="*/ 0 w 1333"/>
                <a:gd name="T9" fmla="*/ 33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3" h="1020">
                  <a:moveTo>
                    <a:pt x="0" y="33"/>
                  </a:moveTo>
                  <a:lnTo>
                    <a:pt x="22" y="0"/>
                  </a:lnTo>
                  <a:lnTo>
                    <a:pt x="1333" y="988"/>
                  </a:lnTo>
                  <a:lnTo>
                    <a:pt x="1316" y="102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96" name="Freeform 1860">
              <a:extLst>
                <a:ext uri="{FF2B5EF4-FFF2-40B4-BE49-F238E27FC236}">
                  <a16:creationId xmlns:a16="http://schemas.microsoft.com/office/drawing/2014/main" id="{D53A50E8-3E94-4DE2-855C-C7E130F03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1" y="-851"/>
              <a:ext cx="296" cy="444"/>
            </a:xfrm>
            <a:custGeom>
              <a:avLst/>
              <a:gdLst>
                <a:gd name="T0" fmla="*/ 0 w 296"/>
                <a:gd name="T1" fmla="*/ 439 h 444"/>
                <a:gd name="T2" fmla="*/ 285 w 296"/>
                <a:gd name="T3" fmla="*/ 0 h 444"/>
                <a:gd name="T4" fmla="*/ 296 w 296"/>
                <a:gd name="T5" fmla="*/ 11 h 444"/>
                <a:gd name="T6" fmla="*/ 16 w 296"/>
                <a:gd name="T7" fmla="*/ 444 h 444"/>
                <a:gd name="T8" fmla="*/ 0 w 296"/>
                <a:gd name="T9" fmla="*/ 439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44">
                  <a:moveTo>
                    <a:pt x="0" y="439"/>
                  </a:moveTo>
                  <a:lnTo>
                    <a:pt x="285" y="0"/>
                  </a:lnTo>
                  <a:lnTo>
                    <a:pt x="296" y="11"/>
                  </a:lnTo>
                  <a:lnTo>
                    <a:pt x="16" y="444"/>
                  </a:lnTo>
                  <a:lnTo>
                    <a:pt x="0" y="439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97" name="Freeform 1861">
              <a:extLst>
                <a:ext uri="{FF2B5EF4-FFF2-40B4-BE49-F238E27FC236}">
                  <a16:creationId xmlns:a16="http://schemas.microsoft.com/office/drawing/2014/main" id="{18BF09F4-3763-4ED0-BFC5-8558B4174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4" y="-780"/>
              <a:ext cx="302" cy="445"/>
            </a:xfrm>
            <a:custGeom>
              <a:avLst/>
              <a:gdLst>
                <a:gd name="T0" fmla="*/ 0 w 302"/>
                <a:gd name="T1" fmla="*/ 434 h 445"/>
                <a:gd name="T2" fmla="*/ 280 w 302"/>
                <a:gd name="T3" fmla="*/ 0 h 445"/>
                <a:gd name="T4" fmla="*/ 302 w 302"/>
                <a:gd name="T5" fmla="*/ 11 h 445"/>
                <a:gd name="T6" fmla="*/ 17 w 302"/>
                <a:gd name="T7" fmla="*/ 445 h 445"/>
                <a:gd name="T8" fmla="*/ 0 w 302"/>
                <a:gd name="T9" fmla="*/ 43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445">
                  <a:moveTo>
                    <a:pt x="0" y="434"/>
                  </a:moveTo>
                  <a:lnTo>
                    <a:pt x="280" y="0"/>
                  </a:lnTo>
                  <a:lnTo>
                    <a:pt x="302" y="11"/>
                  </a:lnTo>
                  <a:lnTo>
                    <a:pt x="17" y="445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98" name="Freeform 1862">
              <a:extLst>
                <a:ext uri="{FF2B5EF4-FFF2-40B4-BE49-F238E27FC236}">
                  <a16:creationId xmlns:a16="http://schemas.microsoft.com/office/drawing/2014/main" id="{7326D417-EFA4-4E55-ABFA-AE169BDE4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-86" y="-714"/>
              <a:ext cx="302" cy="445"/>
            </a:xfrm>
            <a:custGeom>
              <a:avLst/>
              <a:gdLst>
                <a:gd name="T0" fmla="*/ 0 w 302"/>
                <a:gd name="T1" fmla="*/ 434 h 445"/>
                <a:gd name="T2" fmla="*/ 285 w 302"/>
                <a:gd name="T3" fmla="*/ 0 h 445"/>
                <a:gd name="T4" fmla="*/ 302 w 302"/>
                <a:gd name="T5" fmla="*/ 11 h 445"/>
                <a:gd name="T6" fmla="*/ 17 w 302"/>
                <a:gd name="T7" fmla="*/ 445 h 445"/>
                <a:gd name="T8" fmla="*/ 0 w 302"/>
                <a:gd name="T9" fmla="*/ 43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445">
                  <a:moveTo>
                    <a:pt x="0" y="434"/>
                  </a:moveTo>
                  <a:lnTo>
                    <a:pt x="285" y="0"/>
                  </a:lnTo>
                  <a:lnTo>
                    <a:pt x="302" y="11"/>
                  </a:lnTo>
                  <a:lnTo>
                    <a:pt x="17" y="445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99" name="Freeform 1863">
              <a:extLst>
                <a:ext uri="{FF2B5EF4-FFF2-40B4-BE49-F238E27FC236}">
                  <a16:creationId xmlns:a16="http://schemas.microsoft.com/office/drawing/2014/main" id="{14862144-2403-4CEB-8C6B-9E2E6D8D9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" y="-642"/>
              <a:ext cx="296" cy="438"/>
            </a:xfrm>
            <a:custGeom>
              <a:avLst/>
              <a:gdLst>
                <a:gd name="T0" fmla="*/ 0 w 296"/>
                <a:gd name="T1" fmla="*/ 427 h 438"/>
                <a:gd name="T2" fmla="*/ 285 w 296"/>
                <a:gd name="T3" fmla="*/ 0 h 438"/>
                <a:gd name="T4" fmla="*/ 296 w 296"/>
                <a:gd name="T5" fmla="*/ 11 h 438"/>
                <a:gd name="T6" fmla="*/ 11 w 296"/>
                <a:gd name="T7" fmla="*/ 438 h 438"/>
                <a:gd name="T8" fmla="*/ 0 w 296"/>
                <a:gd name="T9" fmla="*/ 42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38">
                  <a:moveTo>
                    <a:pt x="0" y="427"/>
                  </a:moveTo>
                  <a:lnTo>
                    <a:pt x="285" y="0"/>
                  </a:lnTo>
                  <a:lnTo>
                    <a:pt x="296" y="11"/>
                  </a:lnTo>
                  <a:lnTo>
                    <a:pt x="11" y="438"/>
                  </a:lnTo>
                  <a:lnTo>
                    <a:pt x="0" y="42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00" name="Freeform 1864">
              <a:extLst>
                <a:ext uri="{FF2B5EF4-FFF2-40B4-BE49-F238E27FC236}">
                  <a16:creationId xmlns:a16="http://schemas.microsoft.com/office/drawing/2014/main" id="{04A27007-B97B-4B82-82F2-1E381BBE5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" y="-577"/>
              <a:ext cx="302" cy="439"/>
            </a:xfrm>
            <a:custGeom>
              <a:avLst/>
              <a:gdLst>
                <a:gd name="T0" fmla="*/ 0 w 302"/>
                <a:gd name="T1" fmla="*/ 434 h 439"/>
                <a:gd name="T2" fmla="*/ 285 w 302"/>
                <a:gd name="T3" fmla="*/ 0 h 439"/>
                <a:gd name="T4" fmla="*/ 302 w 302"/>
                <a:gd name="T5" fmla="*/ 11 h 439"/>
                <a:gd name="T6" fmla="*/ 11 w 302"/>
                <a:gd name="T7" fmla="*/ 439 h 439"/>
                <a:gd name="T8" fmla="*/ 0 w 302"/>
                <a:gd name="T9" fmla="*/ 43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439">
                  <a:moveTo>
                    <a:pt x="0" y="434"/>
                  </a:moveTo>
                  <a:lnTo>
                    <a:pt x="285" y="0"/>
                  </a:lnTo>
                  <a:lnTo>
                    <a:pt x="302" y="11"/>
                  </a:lnTo>
                  <a:lnTo>
                    <a:pt x="11" y="439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01" name="Freeform 1865">
              <a:extLst>
                <a:ext uri="{FF2B5EF4-FFF2-40B4-BE49-F238E27FC236}">
                  <a16:creationId xmlns:a16="http://schemas.microsoft.com/office/drawing/2014/main" id="{2219B2EC-7CD1-48FD-94C0-23226A338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" y="-505"/>
              <a:ext cx="296" cy="438"/>
            </a:xfrm>
            <a:custGeom>
              <a:avLst/>
              <a:gdLst>
                <a:gd name="T0" fmla="*/ 0 w 296"/>
                <a:gd name="T1" fmla="*/ 427 h 438"/>
                <a:gd name="T2" fmla="*/ 285 w 296"/>
                <a:gd name="T3" fmla="*/ 0 h 438"/>
                <a:gd name="T4" fmla="*/ 296 w 296"/>
                <a:gd name="T5" fmla="*/ 5 h 438"/>
                <a:gd name="T6" fmla="*/ 11 w 296"/>
                <a:gd name="T7" fmla="*/ 438 h 438"/>
                <a:gd name="T8" fmla="*/ 0 w 296"/>
                <a:gd name="T9" fmla="*/ 42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38">
                  <a:moveTo>
                    <a:pt x="0" y="427"/>
                  </a:moveTo>
                  <a:lnTo>
                    <a:pt x="285" y="0"/>
                  </a:lnTo>
                  <a:lnTo>
                    <a:pt x="296" y="5"/>
                  </a:lnTo>
                  <a:lnTo>
                    <a:pt x="11" y="438"/>
                  </a:lnTo>
                  <a:lnTo>
                    <a:pt x="0" y="42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02" name="Freeform 1866">
              <a:extLst>
                <a:ext uri="{FF2B5EF4-FFF2-40B4-BE49-F238E27FC236}">
                  <a16:creationId xmlns:a16="http://schemas.microsoft.com/office/drawing/2014/main" id="{9A55515B-2B6A-4F48-B8F7-112386396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-407"/>
              <a:ext cx="258" cy="373"/>
            </a:xfrm>
            <a:custGeom>
              <a:avLst/>
              <a:gdLst>
                <a:gd name="T0" fmla="*/ 0 w 258"/>
                <a:gd name="T1" fmla="*/ 368 h 373"/>
                <a:gd name="T2" fmla="*/ 241 w 258"/>
                <a:gd name="T3" fmla="*/ 0 h 373"/>
                <a:gd name="T4" fmla="*/ 258 w 258"/>
                <a:gd name="T5" fmla="*/ 6 h 373"/>
                <a:gd name="T6" fmla="*/ 11 w 258"/>
                <a:gd name="T7" fmla="*/ 373 h 373"/>
                <a:gd name="T8" fmla="*/ 0 w 258"/>
                <a:gd name="T9" fmla="*/ 36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373">
                  <a:moveTo>
                    <a:pt x="0" y="368"/>
                  </a:moveTo>
                  <a:lnTo>
                    <a:pt x="241" y="0"/>
                  </a:lnTo>
                  <a:lnTo>
                    <a:pt x="258" y="6"/>
                  </a:lnTo>
                  <a:lnTo>
                    <a:pt x="11" y="373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03" name="Freeform 1867">
              <a:extLst>
                <a:ext uri="{FF2B5EF4-FFF2-40B4-BE49-F238E27FC236}">
                  <a16:creationId xmlns:a16="http://schemas.microsoft.com/office/drawing/2014/main" id="{E2E41D95-44D1-4FD0-8D3C-FD9A6FAD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-341"/>
              <a:ext cx="257" cy="379"/>
            </a:xfrm>
            <a:custGeom>
              <a:avLst/>
              <a:gdLst>
                <a:gd name="T0" fmla="*/ 0 w 257"/>
                <a:gd name="T1" fmla="*/ 368 h 379"/>
                <a:gd name="T2" fmla="*/ 246 w 257"/>
                <a:gd name="T3" fmla="*/ 0 h 379"/>
                <a:gd name="T4" fmla="*/ 257 w 257"/>
                <a:gd name="T5" fmla="*/ 11 h 379"/>
                <a:gd name="T6" fmla="*/ 16 w 257"/>
                <a:gd name="T7" fmla="*/ 379 h 379"/>
                <a:gd name="T8" fmla="*/ 0 w 257"/>
                <a:gd name="T9" fmla="*/ 36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379">
                  <a:moveTo>
                    <a:pt x="0" y="368"/>
                  </a:moveTo>
                  <a:lnTo>
                    <a:pt x="246" y="0"/>
                  </a:lnTo>
                  <a:lnTo>
                    <a:pt x="257" y="11"/>
                  </a:lnTo>
                  <a:lnTo>
                    <a:pt x="16" y="379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04" name="Freeform 1868">
              <a:extLst>
                <a:ext uri="{FF2B5EF4-FFF2-40B4-BE49-F238E27FC236}">
                  <a16:creationId xmlns:a16="http://schemas.microsoft.com/office/drawing/2014/main" id="{1D522E6D-247C-493E-89C5-7F9E84DB4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-248"/>
              <a:ext cx="225" cy="324"/>
            </a:xfrm>
            <a:custGeom>
              <a:avLst/>
              <a:gdLst>
                <a:gd name="T0" fmla="*/ 0 w 225"/>
                <a:gd name="T1" fmla="*/ 313 h 324"/>
                <a:gd name="T2" fmla="*/ 209 w 225"/>
                <a:gd name="T3" fmla="*/ 0 h 324"/>
                <a:gd name="T4" fmla="*/ 225 w 225"/>
                <a:gd name="T5" fmla="*/ 11 h 324"/>
                <a:gd name="T6" fmla="*/ 17 w 225"/>
                <a:gd name="T7" fmla="*/ 324 h 324"/>
                <a:gd name="T8" fmla="*/ 0 w 225"/>
                <a:gd name="T9" fmla="*/ 313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324">
                  <a:moveTo>
                    <a:pt x="0" y="313"/>
                  </a:moveTo>
                  <a:lnTo>
                    <a:pt x="209" y="0"/>
                  </a:lnTo>
                  <a:lnTo>
                    <a:pt x="225" y="11"/>
                  </a:lnTo>
                  <a:lnTo>
                    <a:pt x="17" y="324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05" name="Freeform 1869">
              <a:extLst>
                <a:ext uri="{FF2B5EF4-FFF2-40B4-BE49-F238E27FC236}">
                  <a16:creationId xmlns:a16="http://schemas.microsoft.com/office/drawing/2014/main" id="{61B2B88C-257B-4893-8906-A69D53B35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-176"/>
              <a:ext cx="230" cy="323"/>
            </a:xfrm>
            <a:custGeom>
              <a:avLst/>
              <a:gdLst>
                <a:gd name="T0" fmla="*/ 0 w 230"/>
                <a:gd name="T1" fmla="*/ 307 h 323"/>
                <a:gd name="T2" fmla="*/ 208 w 230"/>
                <a:gd name="T3" fmla="*/ 0 h 323"/>
                <a:gd name="T4" fmla="*/ 230 w 230"/>
                <a:gd name="T5" fmla="*/ 11 h 323"/>
                <a:gd name="T6" fmla="*/ 17 w 230"/>
                <a:gd name="T7" fmla="*/ 323 h 323"/>
                <a:gd name="T8" fmla="*/ 0 w 230"/>
                <a:gd name="T9" fmla="*/ 30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323">
                  <a:moveTo>
                    <a:pt x="0" y="307"/>
                  </a:moveTo>
                  <a:lnTo>
                    <a:pt x="208" y="0"/>
                  </a:lnTo>
                  <a:lnTo>
                    <a:pt x="230" y="11"/>
                  </a:lnTo>
                  <a:lnTo>
                    <a:pt x="17" y="323"/>
                  </a:lnTo>
                  <a:lnTo>
                    <a:pt x="0" y="30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06" name="Freeform 1870">
              <a:extLst>
                <a:ext uri="{FF2B5EF4-FFF2-40B4-BE49-F238E27FC236}">
                  <a16:creationId xmlns:a16="http://schemas.microsoft.com/office/drawing/2014/main" id="{B2B13A17-BAE4-4CBC-B8B2-360A086FB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-110"/>
              <a:ext cx="220" cy="323"/>
            </a:xfrm>
            <a:custGeom>
              <a:avLst/>
              <a:gdLst>
                <a:gd name="T0" fmla="*/ 0 w 220"/>
                <a:gd name="T1" fmla="*/ 312 h 323"/>
                <a:gd name="T2" fmla="*/ 209 w 220"/>
                <a:gd name="T3" fmla="*/ 0 h 323"/>
                <a:gd name="T4" fmla="*/ 220 w 220"/>
                <a:gd name="T5" fmla="*/ 11 h 323"/>
                <a:gd name="T6" fmla="*/ 11 w 220"/>
                <a:gd name="T7" fmla="*/ 323 h 323"/>
                <a:gd name="T8" fmla="*/ 0 w 220"/>
                <a:gd name="T9" fmla="*/ 31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23">
                  <a:moveTo>
                    <a:pt x="0" y="312"/>
                  </a:moveTo>
                  <a:lnTo>
                    <a:pt x="209" y="0"/>
                  </a:lnTo>
                  <a:lnTo>
                    <a:pt x="220" y="11"/>
                  </a:lnTo>
                  <a:lnTo>
                    <a:pt x="11" y="323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07" name="Freeform 1871">
              <a:extLst>
                <a:ext uri="{FF2B5EF4-FFF2-40B4-BE49-F238E27FC236}">
                  <a16:creationId xmlns:a16="http://schemas.microsoft.com/office/drawing/2014/main" id="{32F72AFA-6452-4689-BF83-91FDAEEC2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-39"/>
              <a:ext cx="219" cy="323"/>
            </a:xfrm>
            <a:custGeom>
              <a:avLst/>
              <a:gdLst>
                <a:gd name="T0" fmla="*/ 0 w 219"/>
                <a:gd name="T1" fmla="*/ 312 h 323"/>
                <a:gd name="T2" fmla="*/ 208 w 219"/>
                <a:gd name="T3" fmla="*/ 0 h 323"/>
                <a:gd name="T4" fmla="*/ 219 w 219"/>
                <a:gd name="T5" fmla="*/ 11 h 323"/>
                <a:gd name="T6" fmla="*/ 16 w 219"/>
                <a:gd name="T7" fmla="*/ 323 h 323"/>
                <a:gd name="T8" fmla="*/ 0 w 219"/>
                <a:gd name="T9" fmla="*/ 31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323">
                  <a:moveTo>
                    <a:pt x="0" y="312"/>
                  </a:moveTo>
                  <a:lnTo>
                    <a:pt x="208" y="0"/>
                  </a:lnTo>
                  <a:lnTo>
                    <a:pt x="219" y="11"/>
                  </a:lnTo>
                  <a:lnTo>
                    <a:pt x="16" y="323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08" name="Freeform 1872">
              <a:extLst>
                <a:ext uri="{FF2B5EF4-FFF2-40B4-BE49-F238E27FC236}">
                  <a16:creationId xmlns:a16="http://schemas.microsoft.com/office/drawing/2014/main" id="{17AC53F1-6A5F-4BC4-9F58-92E273FF9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32"/>
              <a:ext cx="225" cy="318"/>
            </a:xfrm>
            <a:custGeom>
              <a:avLst/>
              <a:gdLst>
                <a:gd name="T0" fmla="*/ 0 w 225"/>
                <a:gd name="T1" fmla="*/ 313 h 318"/>
                <a:gd name="T2" fmla="*/ 214 w 225"/>
                <a:gd name="T3" fmla="*/ 0 h 318"/>
                <a:gd name="T4" fmla="*/ 225 w 225"/>
                <a:gd name="T5" fmla="*/ 11 h 318"/>
                <a:gd name="T6" fmla="*/ 22 w 225"/>
                <a:gd name="T7" fmla="*/ 318 h 318"/>
                <a:gd name="T8" fmla="*/ 0 w 225"/>
                <a:gd name="T9" fmla="*/ 3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318">
                  <a:moveTo>
                    <a:pt x="0" y="313"/>
                  </a:moveTo>
                  <a:lnTo>
                    <a:pt x="214" y="0"/>
                  </a:lnTo>
                  <a:lnTo>
                    <a:pt x="225" y="11"/>
                  </a:lnTo>
                  <a:lnTo>
                    <a:pt x="22" y="318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09" name="Freeform 1873">
              <a:extLst>
                <a:ext uri="{FF2B5EF4-FFF2-40B4-BE49-F238E27FC236}">
                  <a16:creationId xmlns:a16="http://schemas.microsoft.com/office/drawing/2014/main" id="{63B6BC4C-2AD1-4A59-90DF-65D28E56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-1514"/>
              <a:ext cx="1453" cy="1897"/>
            </a:xfrm>
            <a:custGeom>
              <a:avLst/>
              <a:gdLst>
                <a:gd name="T0" fmla="*/ 1453 w 1453"/>
                <a:gd name="T1" fmla="*/ 345 h 1897"/>
                <a:gd name="T2" fmla="*/ 1025 w 1453"/>
                <a:gd name="T3" fmla="*/ 0 h 1897"/>
                <a:gd name="T4" fmla="*/ 0 w 1453"/>
                <a:gd name="T5" fmla="*/ 1722 h 1897"/>
                <a:gd name="T6" fmla="*/ 109 w 1453"/>
                <a:gd name="T7" fmla="*/ 1804 h 1897"/>
                <a:gd name="T8" fmla="*/ 225 w 1453"/>
                <a:gd name="T9" fmla="*/ 1897 h 1897"/>
                <a:gd name="T10" fmla="*/ 1453 w 1453"/>
                <a:gd name="T11" fmla="*/ 345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3" h="1897">
                  <a:moveTo>
                    <a:pt x="1453" y="345"/>
                  </a:moveTo>
                  <a:lnTo>
                    <a:pt x="1025" y="0"/>
                  </a:lnTo>
                  <a:lnTo>
                    <a:pt x="0" y="1722"/>
                  </a:lnTo>
                  <a:lnTo>
                    <a:pt x="109" y="1804"/>
                  </a:lnTo>
                  <a:lnTo>
                    <a:pt x="225" y="1897"/>
                  </a:lnTo>
                  <a:lnTo>
                    <a:pt x="1453" y="34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10" name="Freeform 1874">
              <a:extLst>
                <a:ext uri="{FF2B5EF4-FFF2-40B4-BE49-F238E27FC236}">
                  <a16:creationId xmlns:a16="http://schemas.microsoft.com/office/drawing/2014/main" id="{3E68CC6B-605A-4A6D-B08B-F9B275F06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-1449"/>
              <a:ext cx="1343" cy="1777"/>
            </a:xfrm>
            <a:custGeom>
              <a:avLst/>
              <a:gdLst>
                <a:gd name="T0" fmla="*/ 1343 w 1343"/>
                <a:gd name="T1" fmla="*/ 275 h 1777"/>
                <a:gd name="T2" fmla="*/ 1009 w 1343"/>
                <a:gd name="T3" fmla="*/ 0 h 1777"/>
                <a:gd name="T4" fmla="*/ 0 w 1343"/>
                <a:gd name="T5" fmla="*/ 1640 h 1777"/>
                <a:gd name="T6" fmla="*/ 87 w 1343"/>
                <a:gd name="T7" fmla="*/ 1706 h 1777"/>
                <a:gd name="T8" fmla="*/ 181 w 1343"/>
                <a:gd name="T9" fmla="*/ 1777 h 1777"/>
                <a:gd name="T10" fmla="*/ 1343 w 1343"/>
                <a:gd name="T11" fmla="*/ 275 h 1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3" h="1777">
                  <a:moveTo>
                    <a:pt x="1343" y="275"/>
                  </a:moveTo>
                  <a:lnTo>
                    <a:pt x="1009" y="0"/>
                  </a:lnTo>
                  <a:lnTo>
                    <a:pt x="0" y="1640"/>
                  </a:lnTo>
                  <a:lnTo>
                    <a:pt x="87" y="1706"/>
                  </a:lnTo>
                  <a:lnTo>
                    <a:pt x="181" y="1777"/>
                  </a:lnTo>
                  <a:lnTo>
                    <a:pt x="1343" y="27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11" name="Freeform 1875">
              <a:extLst>
                <a:ext uri="{FF2B5EF4-FFF2-40B4-BE49-F238E27FC236}">
                  <a16:creationId xmlns:a16="http://schemas.microsoft.com/office/drawing/2014/main" id="{B8D7CCD9-2083-4D4B-B389-F7F170DE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-1333"/>
              <a:ext cx="1141" cy="1623"/>
            </a:xfrm>
            <a:custGeom>
              <a:avLst/>
              <a:gdLst>
                <a:gd name="T0" fmla="*/ 1108 w 1141"/>
                <a:gd name="T1" fmla="*/ 0 h 1623"/>
                <a:gd name="T2" fmla="*/ 1141 w 1141"/>
                <a:gd name="T3" fmla="*/ 27 h 1623"/>
                <a:gd name="T4" fmla="*/ 27 w 1141"/>
                <a:gd name="T5" fmla="*/ 1623 h 1623"/>
                <a:gd name="T6" fmla="*/ 0 w 1141"/>
                <a:gd name="T7" fmla="*/ 1601 h 1623"/>
                <a:gd name="T8" fmla="*/ 1108 w 1141"/>
                <a:gd name="T9" fmla="*/ 0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1" h="1623">
                  <a:moveTo>
                    <a:pt x="1108" y="0"/>
                  </a:moveTo>
                  <a:lnTo>
                    <a:pt x="1141" y="27"/>
                  </a:lnTo>
                  <a:lnTo>
                    <a:pt x="27" y="1623"/>
                  </a:lnTo>
                  <a:lnTo>
                    <a:pt x="0" y="1601"/>
                  </a:lnTo>
                  <a:lnTo>
                    <a:pt x="1108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12" name="Freeform 1876">
              <a:extLst>
                <a:ext uri="{FF2B5EF4-FFF2-40B4-BE49-F238E27FC236}">
                  <a16:creationId xmlns:a16="http://schemas.microsoft.com/office/drawing/2014/main" id="{5F7DCA66-C220-4D98-AF6D-504CD81E4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-1322"/>
              <a:ext cx="351" cy="290"/>
            </a:xfrm>
            <a:custGeom>
              <a:avLst/>
              <a:gdLst>
                <a:gd name="T0" fmla="*/ 17 w 351"/>
                <a:gd name="T1" fmla="*/ 0 h 290"/>
                <a:gd name="T2" fmla="*/ 351 w 351"/>
                <a:gd name="T3" fmla="*/ 274 h 290"/>
                <a:gd name="T4" fmla="*/ 340 w 351"/>
                <a:gd name="T5" fmla="*/ 290 h 290"/>
                <a:gd name="T6" fmla="*/ 0 w 351"/>
                <a:gd name="T7" fmla="*/ 16 h 290"/>
                <a:gd name="T8" fmla="*/ 17 w 351"/>
                <a:gd name="T9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290">
                  <a:moveTo>
                    <a:pt x="17" y="0"/>
                  </a:moveTo>
                  <a:lnTo>
                    <a:pt x="351" y="274"/>
                  </a:lnTo>
                  <a:lnTo>
                    <a:pt x="340" y="290"/>
                  </a:lnTo>
                  <a:lnTo>
                    <a:pt x="0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13" name="Freeform 1877">
              <a:extLst>
                <a:ext uri="{FF2B5EF4-FFF2-40B4-BE49-F238E27FC236}">
                  <a16:creationId xmlns:a16="http://schemas.microsoft.com/office/drawing/2014/main" id="{32AB6D9A-511A-4B34-BF25-6EAFB972F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-1213"/>
              <a:ext cx="351" cy="291"/>
            </a:xfrm>
            <a:custGeom>
              <a:avLst/>
              <a:gdLst>
                <a:gd name="T0" fmla="*/ 11 w 351"/>
                <a:gd name="T1" fmla="*/ 0 h 291"/>
                <a:gd name="T2" fmla="*/ 351 w 351"/>
                <a:gd name="T3" fmla="*/ 269 h 291"/>
                <a:gd name="T4" fmla="*/ 340 w 351"/>
                <a:gd name="T5" fmla="*/ 291 h 291"/>
                <a:gd name="T6" fmla="*/ 0 w 351"/>
                <a:gd name="T7" fmla="*/ 11 h 291"/>
                <a:gd name="T8" fmla="*/ 11 w 351"/>
                <a:gd name="T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291">
                  <a:moveTo>
                    <a:pt x="11" y="0"/>
                  </a:moveTo>
                  <a:lnTo>
                    <a:pt x="351" y="269"/>
                  </a:lnTo>
                  <a:lnTo>
                    <a:pt x="340" y="291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14" name="Freeform 1878">
              <a:extLst>
                <a:ext uri="{FF2B5EF4-FFF2-40B4-BE49-F238E27FC236}">
                  <a16:creationId xmlns:a16="http://schemas.microsoft.com/office/drawing/2014/main" id="{FD993EFF-186F-4D72-9434-D78BCDC9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-1109"/>
              <a:ext cx="356" cy="297"/>
            </a:xfrm>
            <a:custGeom>
              <a:avLst/>
              <a:gdLst>
                <a:gd name="T0" fmla="*/ 11 w 356"/>
                <a:gd name="T1" fmla="*/ 0 h 297"/>
                <a:gd name="T2" fmla="*/ 356 w 356"/>
                <a:gd name="T3" fmla="*/ 280 h 297"/>
                <a:gd name="T4" fmla="*/ 340 w 356"/>
                <a:gd name="T5" fmla="*/ 297 h 297"/>
                <a:gd name="T6" fmla="*/ 0 w 356"/>
                <a:gd name="T7" fmla="*/ 22 h 297"/>
                <a:gd name="T8" fmla="*/ 11 w 356"/>
                <a:gd name="T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297">
                  <a:moveTo>
                    <a:pt x="11" y="0"/>
                  </a:moveTo>
                  <a:lnTo>
                    <a:pt x="356" y="280"/>
                  </a:lnTo>
                  <a:lnTo>
                    <a:pt x="340" y="297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15" name="Freeform 1879">
              <a:extLst>
                <a:ext uri="{FF2B5EF4-FFF2-40B4-BE49-F238E27FC236}">
                  <a16:creationId xmlns:a16="http://schemas.microsoft.com/office/drawing/2014/main" id="{87F54A23-D31E-46F4-ABE2-0F8814CED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-993"/>
              <a:ext cx="345" cy="296"/>
            </a:xfrm>
            <a:custGeom>
              <a:avLst/>
              <a:gdLst>
                <a:gd name="T0" fmla="*/ 11 w 345"/>
                <a:gd name="T1" fmla="*/ 0 h 296"/>
                <a:gd name="T2" fmla="*/ 345 w 345"/>
                <a:gd name="T3" fmla="*/ 274 h 296"/>
                <a:gd name="T4" fmla="*/ 334 w 345"/>
                <a:gd name="T5" fmla="*/ 296 h 296"/>
                <a:gd name="T6" fmla="*/ 0 w 345"/>
                <a:gd name="T7" fmla="*/ 16 h 296"/>
                <a:gd name="T8" fmla="*/ 11 w 345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296">
                  <a:moveTo>
                    <a:pt x="11" y="0"/>
                  </a:moveTo>
                  <a:lnTo>
                    <a:pt x="345" y="274"/>
                  </a:lnTo>
                  <a:lnTo>
                    <a:pt x="334" y="296"/>
                  </a:lnTo>
                  <a:lnTo>
                    <a:pt x="0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16" name="Freeform 1880">
              <a:extLst>
                <a:ext uri="{FF2B5EF4-FFF2-40B4-BE49-F238E27FC236}">
                  <a16:creationId xmlns:a16="http://schemas.microsoft.com/office/drawing/2014/main" id="{3F037592-8A50-4884-9174-CDE8C4B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-884"/>
              <a:ext cx="345" cy="296"/>
            </a:xfrm>
            <a:custGeom>
              <a:avLst/>
              <a:gdLst>
                <a:gd name="T0" fmla="*/ 11 w 345"/>
                <a:gd name="T1" fmla="*/ 0 h 296"/>
                <a:gd name="T2" fmla="*/ 345 w 345"/>
                <a:gd name="T3" fmla="*/ 280 h 296"/>
                <a:gd name="T4" fmla="*/ 340 w 345"/>
                <a:gd name="T5" fmla="*/ 296 h 296"/>
                <a:gd name="T6" fmla="*/ 0 w 345"/>
                <a:gd name="T7" fmla="*/ 22 h 296"/>
                <a:gd name="T8" fmla="*/ 11 w 345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296">
                  <a:moveTo>
                    <a:pt x="11" y="0"/>
                  </a:moveTo>
                  <a:lnTo>
                    <a:pt x="345" y="280"/>
                  </a:lnTo>
                  <a:lnTo>
                    <a:pt x="340" y="296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17" name="Freeform 1881">
              <a:extLst>
                <a:ext uri="{FF2B5EF4-FFF2-40B4-BE49-F238E27FC236}">
                  <a16:creationId xmlns:a16="http://schemas.microsoft.com/office/drawing/2014/main" id="{B55B7D20-4EBF-45C8-995E-2538FCE9D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-774"/>
              <a:ext cx="356" cy="296"/>
            </a:xfrm>
            <a:custGeom>
              <a:avLst/>
              <a:gdLst>
                <a:gd name="T0" fmla="*/ 16 w 356"/>
                <a:gd name="T1" fmla="*/ 0 h 296"/>
                <a:gd name="T2" fmla="*/ 356 w 356"/>
                <a:gd name="T3" fmla="*/ 274 h 296"/>
                <a:gd name="T4" fmla="*/ 345 w 356"/>
                <a:gd name="T5" fmla="*/ 296 h 296"/>
                <a:gd name="T6" fmla="*/ 0 w 356"/>
                <a:gd name="T7" fmla="*/ 16 h 296"/>
                <a:gd name="T8" fmla="*/ 16 w 356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296">
                  <a:moveTo>
                    <a:pt x="16" y="0"/>
                  </a:moveTo>
                  <a:lnTo>
                    <a:pt x="356" y="274"/>
                  </a:lnTo>
                  <a:lnTo>
                    <a:pt x="345" y="296"/>
                  </a:lnTo>
                  <a:lnTo>
                    <a:pt x="0" y="1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18" name="Freeform 1882">
              <a:extLst>
                <a:ext uri="{FF2B5EF4-FFF2-40B4-BE49-F238E27FC236}">
                  <a16:creationId xmlns:a16="http://schemas.microsoft.com/office/drawing/2014/main" id="{5BF64728-903B-4B34-98F1-031AEC43E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-642"/>
              <a:ext cx="302" cy="252"/>
            </a:xfrm>
            <a:custGeom>
              <a:avLst/>
              <a:gdLst>
                <a:gd name="T0" fmla="*/ 17 w 302"/>
                <a:gd name="T1" fmla="*/ 0 h 252"/>
                <a:gd name="T2" fmla="*/ 302 w 302"/>
                <a:gd name="T3" fmla="*/ 235 h 252"/>
                <a:gd name="T4" fmla="*/ 291 w 302"/>
                <a:gd name="T5" fmla="*/ 252 h 252"/>
                <a:gd name="T6" fmla="*/ 0 w 302"/>
                <a:gd name="T7" fmla="*/ 16 h 252"/>
                <a:gd name="T8" fmla="*/ 17 w 302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252">
                  <a:moveTo>
                    <a:pt x="17" y="0"/>
                  </a:moveTo>
                  <a:lnTo>
                    <a:pt x="302" y="235"/>
                  </a:lnTo>
                  <a:lnTo>
                    <a:pt x="291" y="252"/>
                  </a:lnTo>
                  <a:lnTo>
                    <a:pt x="0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19" name="Freeform 1883">
              <a:extLst>
                <a:ext uri="{FF2B5EF4-FFF2-40B4-BE49-F238E27FC236}">
                  <a16:creationId xmlns:a16="http://schemas.microsoft.com/office/drawing/2014/main" id="{D96C01BF-ED9C-4922-8ABF-5374FE804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-533"/>
              <a:ext cx="296" cy="253"/>
            </a:xfrm>
            <a:custGeom>
              <a:avLst/>
              <a:gdLst>
                <a:gd name="T0" fmla="*/ 11 w 296"/>
                <a:gd name="T1" fmla="*/ 0 h 253"/>
                <a:gd name="T2" fmla="*/ 296 w 296"/>
                <a:gd name="T3" fmla="*/ 236 h 253"/>
                <a:gd name="T4" fmla="*/ 285 w 296"/>
                <a:gd name="T5" fmla="*/ 253 h 253"/>
                <a:gd name="T6" fmla="*/ 0 w 296"/>
                <a:gd name="T7" fmla="*/ 17 h 253"/>
                <a:gd name="T8" fmla="*/ 11 w 296"/>
                <a:gd name="T9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253">
                  <a:moveTo>
                    <a:pt x="11" y="0"/>
                  </a:moveTo>
                  <a:lnTo>
                    <a:pt x="296" y="236"/>
                  </a:lnTo>
                  <a:lnTo>
                    <a:pt x="285" y="253"/>
                  </a:lnTo>
                  <a:lnTo>
                    <a:pt x="0" y="1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20" name="Freeform 1884">
              <a:extLst>
                <a:ext uri="{FF2B5EF4-FFF2-40B4-BE49-F238E27FC236}">
                  <a16:creationId xmlns:a16="http://schemas.microsoft.com/office/drawing/2014/main" id="{33965A76-B2D0-45F7-B397-67658E7A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-407"/>
              <a:ext cx="258" cy="220"/>
            </a:xfrm>
            <a:custGeom>
              <a:avLst/>
              <a:gdLst>
                <a:gd name="T0" fmla="*/ 11 w 258"/>
                <a:gd name="T1" fmla="*/ 0 h 220"/>
                <a:gd name="T2" fmla="*/ 258 w 258"/>
                <a:gd name="T3" fmla="*/ 198 h 220"/>
                <a:gd name="T4" fmla="*/ 241 w 258"/>
                <a:gd name="T5" fmla="*/ 220 h 220"/>
                <a:gd name="T6" fmla="*/ 0 w 258"/>
                <a:gd name="T7" fmla="*/ 22 h 220"/>
                <a:gd name="T8" fmla="*/ 11 w 258"/>
                <a:gd name="T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20">
                  <a:moveTo>
                    <a:pt x="11" y="0"/>
                  </a:moveTo>
                  <a:lnTo>
                    <a:pt x="258" y="198"/>
                  </a:lnTo>
                  <a:lnTo>
                    <a:pt x="241" y="220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21" name="Freeform 1885">
              <a:extLst>
                <a:ext uri="{FF2B5EF4-FFF2-40B4-BE49-F238E27FC236}">
                  <a16:creationId xmlns:a16="http://schemas.microsoft.com/office/drawing/2014/main" id="{ED6EA69B-9496-4978-99D6-8C73A8172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-297"/>
              <a:ext cx="253" cy="219"/>
            </a:xfrm>
            <a:custGeom>
              <a:avLst/>
              <a:gdLst>
                <a:gd name="T0" fmla="*/ 6 w 253"/>
                <a:gd name="T1" fmla="*/ 0 h 219"/>
                <a:gd name="T2" fmla="*/ 253 w 253"/>
                <a:gd name="T3" fmla="*/ 203 h 219"/>
                <a:gd name="T4" fmla="*/ 242 w 253"/>
                <a:gd name="T5" fmla="*/ 219 h 219"/>
                <a:gd name="T6" fmla="*/ 0 w 253"/>
                <a:gd name="T7" fmla="*/ 17 h 219"/>
                <a:gd name="T8" fmla="*/ 6 w 253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19">
                  <a:moveTo>
                    <a:pt x="6" y="0"/>
                  </a:moveTo>
                  <a:lnTo>
                    <a:pt x="253" y="203"/>
                  </a:lnTo>
                  <a:lnTo>
                    <a:pt x="242" y="219"/>
                  </a:lnTo>
                  <a:lnTo>
                    <a:pt x="0" y="1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22" name="Freeform 1886">
              <a:extLst>
                <a:ext uri="{FF2B5EF4-FFF2-40B4-BE49-F238E27FC236}">
                  <a16:creationId xmlns:a16="http://schemas.microsoft.com/office/drawing/2014/main" id="{898C898A-F1C0-409E-8757-E6588E502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-187"/>
              <a:ext cx="257" cy="219"/>
            </a:xfrm>
            <a:custGeom>
              <a:avLst/>
              <a:gdLst>
                <a:gd name="T0" fmla="*/ 10 w 257"/>
                <a:gd name="T1" fmla="*/ 0 h 219"/>
                <a:gd name="T2" fmla="*/ 257 w 257"/>
                <a:gd name="T3" fmla="*/ 203 h 219"/>
                <a:gd name="T4" fmla="*/ 241 w 257"/>
                <a:gd name="T5" fmla="*/ 219 h 219"/>
                <a:gd name="T6" fmla="*/ 0 w 257"/>
                <a:gd name="T7" fmla="*/ 22 h 219"/>
                <a:gd name="T8" fmla="*/ 10 w 257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19">
                  <a:moveTo>
                    <a:pt x="10" y="0"/>
                  </a:moveTo>
                  <a:lnTo>
                    <a:pt x="257" y="203"/>
                  </a:lnTo>
                  <a:lnTo>
                    <a:pt x="241" y="219"/>
                  </a:lnTo>
                  <a:lnTo>
                    <a:pt x="0" y="2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23" name="Freeform 1887">
              <a:extLst>
                <a:ext uri="{FF2B5EF4-FFF2-40B4-BE49-F238E27FC236}">
                  <a16:creationId xmlns:a16="http://schemas.microsoft.com/office/drawing/2014/main" id="{AE9C3A4A-815D-4CF7-AC37-299B0F25A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-72"/>
              <a:ext cx="258" cy="219"/>
            </a:xfrm>
            <a:custGeom>
              <a:avLst/>
              <a:gdLst>
                <a:gd name="T0" fmla="*/ 11 w 258"/>
                <a:gd name="T1" fmla="*/ 0 h 219"/>
                <a:gd name="T2" fmla="*/ 258 w 258"/>
                <a:gd name="T3" fmla="*/ 203 h 219"/>
                <a:gd name="T4" fmla="*/ 247 w 258"/>
                <a:gd name="T5" fmla="*/ 219 h 219"/>
                <a:gd name="T6" fmla="*/ 0 w 258"/>
                <a:gd name="T7" fmla="*/ 22 h 219"/>
                <a:gd name="T8" fmla="*/ 11 w 258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19">
                  <a:moveTo>
                    <a:pt x="11" y="0"/>
                  </a:moveTo>
                  <a:lnTo>
                    <a:pt x="258" y="203"/>
                  </a:lnTo>
                  <a:lnTo>
                    <a:pt x="247" y="219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24" name="Freeform 1888">
              <a:extLst>
                <a:ext uri="{FF2B5EF4-FFF2-40B4-BE49-F238E27FC236}">
                  <a16:creationId xmlns:a16="http://schemas.microsoft.com/office/drawing/2014/main" id="{4FC465B8-A6B0-4DAA-9B9B-919D76FDD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43"/>
              <a:ext cx="258" cy="214"/>
            </a:xfrm>
            <a:custGeom>
              <a:avLst/>
              <a:gdLst>
                <a:gd name="T0" fmla="*/ 17 w 258"/>
                <a:gd name="T1" fmla="*/ 0 h 214"/>
                <a:gd name="T2" fmla="*/ 258 w 258"/>
                <a:gd name="T3" fmla="*/ 198 h 214"/>
                <a:gd name="T4" fmla="*/ 242 w 258"/>
                <a:gd name="T5" fmla="*/ 214 h 214"/>
                <a:gd name="T6" fmla="*/ 0 w 258"/>
                <a:gd name="T7" fmla="*/ 17 h 214"/>
                <a:gd name="T8" fmla="*/ 17 w 258"/>
                <a:gd name="T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14">
                  <a:moveTo>
                    <a:pt x="17" y="0"/>
                  </a:moveTo>
                  <a:lnTo>
                    <a:pt x="258" y="198"/>
                  </a:lnTo>
                  <a:lnTo>
                    <a:pt x="242" y="214"/>
                  </a:ln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25" name="Freeform 1889">
              <a:extLst>
                <a:ext uri="{FF2B5EF4-FFF2-40B4-BE49-F238E27FC236}">
                  <a16:creationId xmlns:a16="http://schemas.microsoft.com/office/drawing/2014/main" id="{B7F7F745-3E3F-47AA-81E8-92DFC001F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81"/>
              <a:ext cx="1700" cy="1618"/>
            </a:xfrm>
            <a:custGeom>
              <a:avLst/>
              <a:gdLst>
                <a:gd name="T0" fmla="*/ 1393 w 1700"/>
                <a:gd name="T1" fmla="*/ 1618 h 1618"/>
                <a:gd name="T2" fmla="*/ 1700 w 1700"/>
                <a:gd name="T3" fmla="*/ 1141 h 1618"/>
                <a:gd name="T4" fmla="*/ 159 w 1700"/>
                <a:gd name="T5" fmla="*/ 0 h 1618"/>
                <a:gd name="T6" fmla="*/ 82 w 1700"/>
                <a:gd name="T7" fmla="*/ 121 h 1618"/>
                <a:gd name="T8" fmla="*/ 0 w 1700"/>
                <a:gd name="T9" fmla="*/ 242 h 1618"/>
                <a:gd name="T10" fmla="*/ 1393 w 1700"/>
                <a:gd name="T11" fmla="*/ 1618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0" h="1618">
                  <a:moveTo>
                    <a:pt x="1393" y="1618"/>
                  </a:moveTo>
                  <a:lnTo>
                    <a:pt x="1700" y="1141"/>
                  </a:lnTo>
                  <a:lnTo>
                    <a:pt x="159" y="0"/>
                  </a:lnTo>
                  <a:lnTo>
                    <a:pt x="82" y="121"/>
                  </a:lnTo>
                  <a:lnTo>
                    <a:pt x="0" y="242"/>
                  </a:lnTo>
                  <a:lnTo>
                    <a:pt x="1393" y="161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26" name="Freeform 1890">
              <a:extLst>
                <a:ext uri="{FF2B5EF4-FFF2-40B4-BE49-F238E27FC236}">
                  <a16:creationId xmlns:a16="http://schemas.microsoft.com/office/drawing/2014/main" id="{9C82CB34-8E14-4C1E-ACF1-7E3EFE141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31"/>
              <a:ext cx="1595" cy="1492"/>
            </a:xfrm>
            <a:custGeom>
              <a:avLst/>
              <a:gdLst>
                <a:gd name="T0" fmla="*/ 1349 w 1595"/>
                <a:gd name="T1" fmla="*/ 1492 h 1492"/>
                <a:gd name="T2" fmla="*/ 1595 w 1595"/>
                <a:gd name="T3" fmla="*/ 1119 h 1492"/>
                <a:gd name="T4" fmla="*/ 126 w 1595"/>
                <a:gd name="T5" fmla="*/ 0 h 1492"/>
                <a:gd name="T6" fmla="*/ 65 w 1595"/>
                <a:gd name="T7" fmla="*/ 93 h 1492"/>
                <a:gd name="T8" fmla="*/ 0 w 1595"/>
                <a:gd name="T9" fmla="*/ 192 h 1492"/>
                <a:gd name="T10" fmla="*/ 1349 w 1595"/>
                <a:gd name="T11" fmla="*/ 1492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95" h="1492">
                  <a:moveTo>
                    <a:pt x="1349" y="1492"/>
                  </a:moveTo>
                  <a:lnTo>
                    <a:pt x="1595" y="1119"/>
                  </a:lnTo>
                  <a:lnTo>
                    <a:pt x="126" y="0"/>
                  </a:lnTo>
                  <a:lnTo>
                    <a:pt x="65" y="93"/>
                  </a:lnTo>
                  <a:lnTo>
                    <a:pt x="0" y="192"/>
                  </a:lnTo>
                  <a:lnTo>
                    <a:pt x="1349" y="149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27" name="Freeform 1891">
              <a:extLst>
                <a:ext uri="{FF2B5EF4-FFF2-40B4-BE49-F238E27FC236}">
                  <a16:creationId xmlns:a16="http://schemas.microsoft.com/office/drawing/2014/main" id="{BE1C38EB-6B66-4315-80E2-4B2621E26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97"/>
              <a:ext cx="1459" cy="1266"/>
            </a:xfrm>
            <a:custGeom>
              <a:avLst/>
              <a:gdLst>
                <a:gd name="T0" fmla="*/ 1459 w 1459"/>
                <a:gd name="T1" fmla="*/ 1234 h 1266"/>
                <a:gd name="T2" fmla="*/ 1442 w 1459"/>
                <a:gd name="T3" fmla="*/ 1266 h 1266"/>
                <a:gd name="T4" fmla="*/ 0 w 1459"/>
                <a:gd name="T5" fmla="*/ 27 h 1266"/>
                <a:gd name="T6" fmla="*/ 16 w 1459"/>
                <a:gd name="T7" fmla="*/ 0 h 1266"/>
                <a:gd name="T8" fmla="*/ 1459 w 1459"/>
                <a:gd name="T9" fmla="*/ 1234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9" h="1266">
                  <a:moveTo>
                    <a:pt x="1459" y="1234"/>
                  </a:moveTo>
                  <a:lnTo>
                    <a:pt x="1442" y="1266"/>
                  </a:lnTo>
                  <a:lnTo>
                    <a:pt x="0" y="27"/>
                  </a:lnTo>
                  <a:lnTo>
                    <a:pt x="16" y="0"/>
                  </a:lnTo>
                  <a:lnTo>
                    <a:pt x="1459" y="12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28" name="Freeform 1892">
              <a:extLst>
                <a:ext uri="{FF2B5EF4-FFF2-40B4-BE49-F238E27FC236}">
                  <a16:creationId xmlns:a16="http://schemas.microsoft.com/office/drawing/2014/main" id="{90CFDD60-47F3-4ABD-918B-D3304A07D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140"/>
              <a:ext cx="264" cy="389"/>
            </a:xfrm>
            <a:custGeom>
              <a:avLst/>
              <a:gdLst>
                <a:gd name="T0" fmla="*/ 264 w 264"/>
                <a:gd name="T1" fmla="*/ 11 h 389"/>
                <a:gd name="T2" fmla="*/ 17 w 264"/>
                <a:gd name="T3" fmla="*/ 389 h 389"/>
                <a:gd name="T4" fmla="*/ 0 w 264"/>
                <a:gd name="T5" fmla="*/ 373 h 389"/>
                <a:gd name="T6" fmla="*/ 247 w 264"/>
                <a:gd name="T7" fmla="*/ 0 h 389"/>
                <a:gd name="T8" fmla="*/ 264 w 264"/>
                <a:gd name="T9" fmla="*/ 1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389">
                  <a:moveTo>
                    <a:pt x="264" y="11"/>
                  </a:moveTo>
                  <a:lnTo>
                    <a:pt x="17" y="389"/>
                  </a:lnTo>
                  <a:lnTo>
                    <a:pt x="0" y="373"/>
                  </a:lnTo>
                  <a:lnTo>
                    <a:pt x="247" y="0"/>
                  </a:lnTo>
                  <a:lnTo>
                    <a:pt x="264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29" name="Freeform 1893">
              <a:extLst>
                <a:ext uri="{FF2B5EF4-FFF2-40B4-BE49-F238E27FC236}">
                  <a16:creationId xmlns:a16="http://schemas.microsoft.com/office/drawing/2014/main" id="{9939DA35-C23F-4188-823C-D60D3788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052"/>
              <a:ext cx="263" cy="390"/>
            </a:xfrm>
            <a:custGeom>
              <a:avLst/>
              <a:gdLst>
                <a:gd name="T0" fmla="*/ 263 w 263"/>
                <a:gd name="T1" fmla="*/ 11 h 390"/>
                <a:gd name="T2" fmla="*/ 16 w 263"/>
                <a:gd name="T3" fmla="*/ 390 h 390"/>
                <a:gd name="T4" fmla="*/ 0 w 263"/>
                <a:gd name="T5" fmla="*/ 379 h 390"/>
                <a:gd name="T6" fmla="*/ 246 w 263"/>
                <a:gd name="T7" fmla="*/ 0 h 390"/>
                <a:gd name="T8" fmla="*/ 263 w 263"/>
                <a:gd name="T9" fmla="*/ 11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90">
                  <a:moveTo>
                    <a:pt x="263" y="11"/>
                  </a:moveTo>
                  <a:lnTo>
                    <a:pt x="16" y="390"/>
                  </a:lnTo>
                  <a:lnTo>
                    <a:pt x="0" y="379"/>
                  </a:lnTo>
                  <a:lnTo>
                    <a:pt x="246" y="0"/>
                  </a:lnTo>
                  <a:lnTo>
                    <a:pt x="263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30" name="Freeform 1894">
              <a:extLst>
                <a:ext uri="{FF2B5EF4-FFF2-40B4-BE49-F238E27FC236}">
                  <a16:creationId xmlns:a16="http://schemas.microsoft.com/office/drawing/2014/main" id="{2A83672D-E6FF-4ADF-9C1F-3F2BC7880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970"/>
              <a:ext cx="263" cy="389"/>
            </a:xfrm>
            <a:custGeom>
              <a:avLst/>
              <a:gdLst>
                <a:gd name="T0" fmla="*/ 263 w 263"/>
                <a:gd name="T1" fmla="*/ 11 h 389"/>
                <a:gd name="T2" fmla="*/ 16 w 263"/>
                <a:gd name="T3" fmla="*/ 389 h 389"/>
                <a:gd name="T4" fmla="*/ 0 w 263"/>
                <a:gd name="T5" fmla="*/ 373 h 389"/>
                <a:gd name="T6" fmla="*/ 247 w 263"/>
                <a:gd name="T7" fmla="*/ 0 h 389"/>
                <a:gd name="T8" fmla="*/ 263 w 263"/>
                <a:gd name="T9" fmla="*/ 1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89">
                  <a:moveTo>
                    <a:pt x="263" y="11"/>
                  </a:moveTo>
                  <a:lnTo>
                    <a:pt x="16" y="389"/>
                  </a:lnTo>
                  <a:lnTo>
                    <a:pt x="0" y="373"/>
                  </a:lnTo>
                  <a:lnTo>
                    <a:pt x="247" y="0"/>
                  </a:lnTo>
                  <a:lnTo>
                    <a:pt x="263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31" name="Freeform 1895">
              <a:extLst>
                <a:ext uri="{FF2B5EF4-FFF2-40B4-BE49-F238E27FC236}">
                  <a16:creationId xmlns:a16="http://schemas.microsoft.com/office/drawing/2014/main" id="{9FD18B32-5EC3-4FE3-8669-EBBA47852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877"/>
              <a:ext cx="264" cy="400"/>
            </a:xfrm>
            <a:custGeom>
              <a:avLst/>
              <a:gdLst>
                <a:gd name="T0" fmla="*/ 264 w 264"/>
                <a:gd name="T1" fmla="*/ 16 h 400"/>
                <a:gd name="T2" fmla="*/ 17 w 264"/>
                <a:gd name="T3" fmla="*/ 400 h 400"/>
                <a:gd name="T4" fmla="*/ 0 w 264"/>
                <a:gd name="T5" fmla="*/ 378 h 400"/>
                <a:gd name="T6" fmla="*/ 253 w 264"/>
                <a:gd name="T7" fmla="*/ 0 h 400"/>
                <a:gd name="T8" fmla="*/ 264 w 264"/>
                <a:gd name="T9" fmla="*/ 1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400">
                  <a:moveTo>
                    <a:pt x="264" y="16"/>
                  </a:moveTo>
                  <a:lnTo>
                    <a:pt x="17" y="400"/>
                  </a:lnTo>
                  <a:lnTo>
                    <a:pt x="0" y="378"/>
                  </a:lnTo>
                  <a:lnTo>
                    <a:pt x="253" y="0"/>
                  </a:lnTo>
                  <a:lnTo>
                    <a:pt x="264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32" name="Freeform 1896">
              <a:extLst>
                <a:ext uri="{FF2B5EF4-FFF2-40B4-BE49-F238E27FC236}">
                  <a16:creationId xmlns:a16="http://schemas.microsoft.com/office/drawing/2014/main" id="{269127D9-9EEC-4F62-AC3B-98FDD18A8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800"/>
              <a:ext cx="263" cy="389"/>
            </a:xfrm>
            <a:custGeom>
              <a:avLst/>
              <a:gdLst>
                <a:gd name="T0" fmla="*/ 263 w 263"/>
                <a:gd name="T1" fmla="*/ 11 h 389"/>
                <a:gd name="T2" fmla="*/ 11 w 263"/>
                <a:gd name="T3" fmla="*/ 389 h 389"/>
                <a:gd name="T4" fmla="*/ 0 w 263"/>
                <a:gd name="T5" fmla="*/ 373 h 389"/>
                <a:gd name="T6" fmla="*/ 246 w 263"/>
                <a:gd name="T7" fmla="*/ 0 h 389"/>
                <a:gd name="T8" fmla="*/ 263 w 263"/>
                <a:gd name="T9" fmla="*/ 1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89">
                  <a:moveTo>
                    <a:pt x="263" y="11"/>
                  </a:moveTo>
                  <a:lnTo>
                    <a:pt x="11" y="389"/>
                  </a:lnTo>
                  <a:lnTo>
                    <a:pt x="0" y="373"/>
                  </a:lnTo>
                  <a:lnTo>
                    <a:pt x="246" y="0"/>
                  </a:lnTo>
                  <a:lnTo>
                    <a:pt x="263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33" name="Freeform 1897">
              <a:extLst>
                <a:ext uri="{FF2B5EF4-FFF2-40B4-BE49-F238E27FC236}">
                  <a16:creationId xmlns:a16="http://schemas.microsoft.com/office/drawing/2014/main" id="{A4EA84D5-4115-47F4-8FD0-7C16E049D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712"/>
              <a:ext cx="263" cy="390"/>
            </a:xfrm>
            <a:custGeom>
              <a:avLst/>
              <a:gdLst>
                <a:gd name="T0" fmla="*/ 263 w 263"/>
                <a:gd name="T1" fmla="*/ 17 h 390"/>
                <a:gd name="T2" fmla="*/ 16 w 263"/>
                <a:gd name="T3" fmla="*/ 390 h 390"/>
                <a:gd name="T4" fmla="*/ 0 w 263"/>
                <a:gd name="T5" fmla="*/ 379 h 390"/>
                <a:gd name="T6" fmla="*/ 247 w 263"/>
                <a:gd name="T7" fmla="*/ 0 h 390"/>
                <a:gd name="T8" fmla="*/ 263 w 263"/>
                <a:gd name="T9" fmla="*/ 17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90">
                  <a:moveTo>
                    <a:pt x="263" y="17"/>
                  </a:moveTo>
                  <a:lnTo>
                    <a:pt x="16" y="390"/>
                  </a:lnTo>
                  <a:lnTo>
                    <a:pt x="0" y="379"/>
                  </a:lnTo>
                  <a:lnTo>
                    <a:pt x="247" y="0"/>
                  </a:lnTo>
                  <a:lnTo>
                    <a:pt x="263" y="1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34" name="Freeform 1898">
              <a:extLst>
                <a:ext uri="{FF2B5EF4-FFF2-40B4-BE49-F238E27FC236}">
                  <a16:creationId xmlns:a16="http://schemas.microsoft.com/office/drawing/2014/main" id="{B8577ECB-82EE-485B-A342-0ECE46D8D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652"/>
              <a:ext cx="230" cy="340"/>
            </a:xfrm>
            <a:custGeom>
              <a:avLst/>
              <a:gdLst>
                <a:gd name="T0" fmla="*/ 230 w 230"/>
                <a:gd name="T1" fmla="*/ 16 h 340"/>
                <a:gd name="T2" fmla="*/ 16 w 230"/>
                <a:gd name="T3" fmla="*/ 340 h 340"/>
                <a:gd name="T4" fmla="*/ 0 w 230"/>
                <a:gd name="T5" fmla="*/ 323 h 340"/>
                <a:gd name="T6" fmla="*/ 214 w 230"/>
                <a:gd name="T7" fmla="*/ 0 h 340"/>
                <a:gd name="T8" fmla="*/ 230 w 230"/>
                <a:gd name="T9" fmla="*/ 1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340">
                  <a:moveTo>
                    <a:pt x="230" y="16"/>
                  </a:moveTo>
                  <a:lnTo>
                    <a:pt x="16" y="340"/>
                  </a:lnTo>
                  <a:lnTo>
                    <a:pt x="0" y="323"/>
                  </a:lnTo>
                  <a:lnTo>
                    <a:pt x="214" y="0"/>
                  </a:lnTo>
                  <a:lnTo>
                    <a:pt x="230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35" name="Freeform 1899">
              <a:extLst>
                <a:ext uri="{FF2B5EF4-FFF2-40B4-BE49-F238E27FC236}">
                  <a16:creationId xmlns:a16="http://schemas.microsoft.com/office/drawing/2014/main" id="{3E508629-E21B-4788-B42A-8BBDE584B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570"/>
              <a:ext cx="220" cy="334"/>
            </a:xfrm>
            <a:custGeom>
              <a:avLst/>
              <a:gdLst>
                <a:gd name="T0" fmla="*/ 220 w 220"/>
                <a:gd name="T1" fmla="*/ 16 h 334"/>
                <a:gd name="T2" fmla="*/ 17 w 220"/>
                <a:gd name="T3" fmla="*/ 334 h 334"/>
                <a:gd name="T4" fmla="*/ 0 w 220"/>
                <a:gd name="T5" fmla="*/ 323 h 334"/>
                <a:gd name="T6" fmla="*/ 203 w 220"/>
                <a:gd name="T7" fmla="*/ 0 h 334"/>
                <a:gd name="T8" fmla="*/ 220 w 220"/>
                <a:gd name="T9" fmla="*/ 1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34">
                  <a:moveTo>
                    <a:pt x="220" y="16"/>
                  </a:moveTo>
                  <a:lnTo>
                    <a:pt x="17" y="334"/>
                  </a:lnTo>
                  <a:lnTo>
                    <a:pt x="0" y="323"/>
                  </a:lnTo>
                  <a:lnTo>
                    <a:pt x="203" y="0"/>
                  </a:lnTo>
                  <a:lnTo>
                    <a:pt x="220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36" name="Freeform 1900">
              <a:extLst>
                <a:ext uri="{FF2B5EF4-FFF2-40B4-BE49-F238E27FC236}">
                  <a16:creationId xmlns:a16="http://schemas.microsoft.com/office/drawing/2014/main" id="{EF7BD9A8-9785-452F-A977-E7E320664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509"/>
              <a:ext cx="197" cy="291"/>
            </a:xfrm>
            <a:custGeom>
              <a:avLst/>
              <a:gdLst>
                <a:gd name="T0" fmla="*/ 197 w 197"/>
                <a:gd name="T1" fmla="*/ 17 h 291"/>
                <a:gd name="T2" fmla="*/ 16 w 197"/>
                <a:gd name="T3" fmla="*/ 291 h 291"/>
                <a:gd name="T4" fmla="*/ 0 w 197"/>
                <a:gd name="T5" fmla="*/ 274 h 291"/>
                <a:gd name="T6" fmla="*/ 181 w 197"/>
                <a:gd name="T7" fmla="*/ 0 h 291"/>
                <a:gd name="T8" fmla="*/ 197 w 197"/>
                <a:gd name="T9" fmla="*/ 1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91">
                  <a:moveTo>
                    <a:pt x="197" y="17"/>
                  </a:moveTo>
                  <a:lnTo>
                    <a:pt x="16" y="291"/>
                  </a:lnTo>
                  <a:lnTo>
                    <a:pt x="0" y="274"/>
                  </a:lnTo>
                  <a:lnTo>
                    <a:pt x="181" y="0"/>
                  </a:lnTo>
                  <a:lnTo>
                    <a:pt x="197" y="1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37" name="Freeform 1901">
              <a:extLst>
                <a:ext uri="{FF2B5EF4-FFF2-40B4-BE49-F238E27FC236}">
                  <a16:creationId xmlns:a16="http://schemas.microsoft.com/office/drawing/2014/main" id="{910A21BF-777A-46F7-B9E6-484F7B001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427"/>
              <a:ext cx="197" cy="285"/>
            </a:xfrm>
            <a:custGeom>
              <a:avLst/>
              <a:gdLst>
                <a:gd name="T0" fmla="*/ 197 w 197"/>
                <a:gd name="T1" fmla="*/ 11 h 285"/>
                <a:gd name="T2" fmla="*/ 16 w 197"/>
                <a:gd name="T3" fmla="*/ 285 h 285"/>
                <a:gd name="T4" fmla="*/ 0 w 197"/>
                <a:gd name="T5" fmla="*/ 274 h 285"/>
                <a:gd name="T6" fmla="*/ 181 w 197"/>
                <a:gd name="T7" fmla="*/ 0 h 285"/>
                <a:gd name="T8" fmla="*/ 197 w 197"/>
                <a:gd name="T9" fmla="*/ 11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5">
                  <a:moveTo>
                    <a:pt x="197" y="11"/>
                  </a:moveTo>
                  <a:lnTo>
                    <a:pt x="16" y="285"/>
                  </a:lnTo>
                  <a:lnTo>
                    <a:pt x="0" y="274"/>
                  </a:lnTo>
                  <a:lnTo>
                    <a:pt x="181" y="0"/>
                  </a:lnTo>
                  <a:lnTo>
                    <a:pt x="197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38" name="Freeform 1902">
              <a:extLst>
                <a:ext uri="{FF2B5EF4-FFF2-40B4-BE49-F238E27FC236}">
                  <a16:creationId xmlns:a16="http://schemas.microsoft.com/office/drawing/2014/main" id="{4824B537-8985-4D09-A018-091093AAD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345"/>
              <a:ext cx="198" cy="279"/>
            </a:xfrm>
            <a:custGeom>
              <a:avLst/>
              <a:gdLst>
                <a:gd name="T0" fmla="*/ 198 w 198"/>
                <a:gd name="T1" fmla="*/ 11 h 279"/>
                <a:gd name="T2" fmla="*/ 17 w 198"/>
                <a:gd name="T3" fmla="*/ 279 h 279"/>
                <a:gd name="T4" fmla="*/ 0 w 198"/>
                <a:gd name="T5" fmla="*/ 268 h 279"/>
                <a:gd name="T6" fmla="*/ 181 w 198"/>
                <a:gd name="T7" fmla="*/ 0 h 279"/>
                <a:gd name="T8" fmla="*/ 198 w 198"/>
                <a:gd name="T9" fmla="*/ 1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279">
                  <a:moveTo>
                    <a:pt x="198" y="11"/>
                  </a:moveTo>
                  <a:lnTo>
                    <a:pt x="17" y="279"/>
                  </a:lnTo>
                  <a:lnTo>
                    <a:pt x="0" y="268"/>
                  </a:lnTo>
                  <a:lnTo>
                    <a:pt x="181" y="0"/>
                  </a:lnTo>
                  <a:lnTo>
                    <a:pt x="198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39" name="Freeform 1903">
              <a:extLst>
                <a:ext uri="{FF2B5EF4-FFF2-40B4-BE49-F238E27FC236}">
                  <a16:creationId xmlns:a16="http://schemas.microsoft.com/office/drawing/2014/main" id="{5CDB4135-CC2B-4A2D-807E-8F2FC61B1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57"/>
              <a:ext cx="192" cy="280"/>
            </a:xfrm>
            <a:custGeom>
              <a:avLst/>
              <a:gdLst>
                <a:gd name="T0" fmla="*/ 192 w 192"/>
                <a:gd name="T1" fmla="*/ 11 h 280"/>
                <a:gd name="T2" fmla="*/ 16 w 192"/>
                <a:gd name="T3" fmla="*/ 280 h 280"/>
                <a:gd name="T4" fmla="*/ 0 w 192"/>
                <a:gd name="T5" fmla="*/ 269 h 280"/>
                <a:gd name="T6" fmla="*/ 175 w 192"/>
                <a:gd name="T7" fmla="*/ 0 h 280"/>
                <a:gd name="T8" fmla="*/ 192 w 192"/>
                <a:gd name="T9" fmla="*/ 1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80">
                  <a:moveTo>
                    <a:pt x="192" y="11"/>
                  </a:moveTo>
                  <a:lnTo>
                    <a:pt x="16" y="280"/>
                  </a:lnTo>
                  <a:lnTo>
                    <a:pt x="0" y="269"/>
                  </a:lnTo>
                  <a:lnTo>
                    <a:pt x="175" y="0"/>
                  </a:lnTo>
                  <a:lnTo>
                    <a:pt x="192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40" name="Freeform 1904">
              <a:extLst>
                <a:ext uri="{FF2B5EF4-FFF2-40B4-BE49-F238E27FC236}">
                  <a16:creationId xmlns:a16="http://schemas.microsoft.com/office/drawing/2014/main" id="{3775D42E-2BBB-48E3-B026-B0A5AE395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164"/>
              <a:ext cx="192" cy="285"/>
            </a:xfrm>
            <a:custGeom>
              <a:avLst/>
              <a:gdLst>
                <a:gd name="T0" fmla="*/ 192 w 192"/>
                <a:gd name="T1" fmla="*/ 16 h 285"/>
                <a:gd name="T2" fmla="*/ 17 w 192"/>
                <a:gd name="T3" fmla="*/ 285 h 285"/>
                <a:gd name="T4" fmla="*/ 0 w 192"/>
                <a:gd name="T5" fmla="*/ 274 h 285"/>
                <a:gd name="T6" fmla="*/ 181 w 192"/>
                <a:gd name="T7" fmla="*/ 0 h 285"/>
                <a:gd name="T8" fmla="*/ 192 w 192"/>
                <a:gd name="T9" fmla="*/ 1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85">
                  <a:moveTo>
                    <a:pt x="192" y="16"/>
                  </a:moveTo>
                  <a:lnTo>
                    <a:pt x="17" y="285"/>
                  </a:lnTo>
                  <a:lnTo>
                    <a:pt x="0" y="274"/>
                  </a:lnTo>
                  <a:lnTo>
                    <a:pt x="181" y="0"/>
                  </a:lnTo>
                  <a:lnTo>
                    <a:pt x="192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41" name="Freeform 1905">
              <a:extLst>
                <a:ext uri="{FF2B5EF4-FFF2-40B4-BE49-F238E27FC236}">
                  <a16:creationId xmlns:a16="http://schemas.microsoft.com/office/drawing/2014/main" id="{36FB8DFA-8A62-4FA5-A1E0-7E384DE14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9" y="49"/>
              <a:ext cx="1354" cy="1804"/>
            </a:xfrm>
            <a:custGeom>
              <a:avLst/>
              <a:gdLst>
                <a:gd name="T0" fmla="*/ 0 w 1354"/>
                <a:gd name="T1" fmla="*/ 1398 h 1804"/>
                <a:gd name="T2" fmla="*/ 471 w 1354"/>
                <a:gd name="T3" fmla="*/ 1804 h 1804"/>
                <a:gd name="T4" fmla="*/ 1354 w 1354"/>
                <a:gd name="T5" fmla="*/ 208 h 1804"/>
                <a:gd name="T6" fmla="*/ 1234 w 1354"/>
                <a:gd name="T7" fmla="*/ 104 h 1804"/>
                <a:gd name="T8" fmla="*/ 1119 w 1354"/>
                <a:gd name="T9" fmla="*/ 0 h 1804"/>
                <a:gd name="T10" fmla="*/ 0 w 1354"/>
                <a:gd name="T11" fmla="*/ 1398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1804">
                  <a:moveTo>
                    <a:pt x="0" y="1398"/>
                  </a:moveTo>
                  <a:lnTo>
                    <a:pt x="471" y="1804"/>
                  </a:lnTo>
                  <a:lnTo>
                    <a:pt x="1354" y="208"/>
                  </a:lnTo>
                  <a:lnTo>
                    <a:pt x="1234" y="104"/>
                  </a:lnTo>
                  <a:lnTo>
                    <a:pt x="1119" y="0"/>
                  </a:lnTo>
                  <a:lnTo>
                    <a:pt x="0" y="139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42" name="Freeform 1906">
              <a:extLst>
                <a:ext uri="{FF2B5EF4-FFF2-40B4-BE49-F238E27FC236}">
                  <a16:creationId xmlns:a16="http://schemas.microsoft.com/office/drawing/2014/main" id="{8A54D5E4-B9C8-43F0-AE35-D067AE64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8" y="103"/>
              <a:ext cx="1239" cy="1673"/>
            </a:xfrm>
            <a:custGeom>
              <a:avLst/>
              <a:gdLst>
                <a:gd name="T0" fmla="*/ 0 w 1239"/>
                <a:gd name="T1" fmla="*/ 1355 h 1673"/>
                <a:gd name="T2" fmla="*/ 368 w 1239"/>
                <a:gd name="T3" fmla="*/ 1673 h 1673"/>
                <a:gd name="T4" fmla="*/ 1239 w 1239"/>
                <a:gd name="T5" fmla="*/ 165 h 1673"/>
                <a:gd name="T6" fmla="*/ 1141 w 1239"/>
                <a:gd name="T7" fmla="*/ 77 h 1673"/>
                <a:gd name="T8" fmla="*/ 1053 w 1239"/>
                <a:gd name="T9" fmla="*/ 0 h 1673"/>
                <a:gd name="T10" fmla="*/ 0 w 1239"/>
                <a:gd name="T11" fmla="*/ 1355 h 1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9" h="1673">
                  <a:moveTo>
                    <a:pt x="0" y="1355"/>
                  </a:moveTo>
                  <a:lnTo>
                    <a:pt x="368" y="1673"/>
                  </a:lnTo>
                  <a:lnTo>
                    <a:pt x="1239" y="165"/>
                  </a:lnTo>
                  <a:lnTo>
                    <a:pt x="1141" y="77"/>
                  </a:lnTo>
                  <a:lnTo>
                    <a:pt x="1053" y="0"/>
                  </a:lnTo>
                  <a:lnTo>
                    <a:pt x="0" y="135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43" name="Freeform 1907">
              <a:extLst>
                <a:ext uri="{FF2B5EF4-FFF2-40B4-BE49-F238E27FC236}">
                  <a16:creationId xmlns:a16="http://schemas.microsoft.com/office/drawing/2014/main" id="{5FC1016F-4712-4E8F-BF76-C4AF36622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" y="153"/>
              <a:ext cx="1015" cy="1486"/>
            </a:xfrm>
            <a:custGeom>
              <a:avLst/>
              <a:gdLst>
                <a:gd name="T0" fmla="*/ 33 w 1015"/>
                <a:gd name="T1" fmla="*/ 1486 h 1486"/>
                <a:gd name="T2" fmla="*/ 0 w 1015"/>
                <a:gd name="T3" fmla="*/ 1464 h 1486"/>
                <a:gd name="T4" fmla="*/ 982 w 1015"/>
                <a:gd name="T5" fmla="*/ 0 h 1486"/>
                <a:gd name="T6" fmla="*/ 1015 w 1015"/>
                <a:gd name="T7" fmla="*/ 27 h 1486"/>
                <a:gd name="T8" fmla="*/ 33 w 1015"/>
                <a:gd name="T9" fmla="*/ 1486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486">
                  <a:moveTo>
                    <a:pt x="33" y="1486"/>
                  </a:moveTo>
                  <a:lnTo>
                    <a:pt x="0" y="1464"/>
                  </a:lnTo>
                  <a:lnTo>
                    <a:pt x="982" y="0"/>
                  </a:lnTo>
                  <a:lnTo>
                    <a:pt x="1015" y="27"/>
                  </a:lnTo>
                  <a:lnTo>
                    <a:pt x="33" y="148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44" name="Freeform 1908">
              <a:extLst>
                <a:ext uri="{FF2B5EF4-FFF2-40B4-BE49-F238E27FC236}">
                  <a16:creationId xmlns:a16="http://schemas.microsoft.com/office/drawing/2014/main" id="{9D628BB5-33DF-4152-B7DC-3D080600B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" y="1332"/>
              <a:ext cx="378" cy="329"/>
            </a:xfrm>
            <a:custGeom>
              <a:avLst/>
              <a:gdLst>
                <a:gd name="T0" fmla="*/ 367 w 378"/>
                <a:gd name="T1" fmla="*/ 329 h 329"/>
                <a:gd name="T2" fmla="*/ 0 w 378"/>
                <a:gd name="T3" fmla="*/ 11 h 329"/>
                <a:gd name="T4" fmla="*/ 11 w 378"/>
                <a:gd name="T5" fmla="*/ 0 h 329"/>
                <a:gd name="T6" fmla="*/ 378 w 378"/>
                <a:gd name="T7" fmla="*/ 312 h 329"/>
                <a:gd name="T8" fmla="*/ 367 w 378"/>
                <a:gd name="T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329">
                  <a:moveTo>
                    <a:pt x="367" y="329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78" y="312"/>
                  </a:lnTo>
                  <a:lnTo>
                    <a:pt x="367" y="329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45" name="Freeform 1909">
              <a:extLst>
                <a:ext uri="{FF2B5EF4-FFF2-40B4-BE49-F238E27FC236}">
                  <a16:creationId xmlns:a16="http://schemas.microsoft.com/office/drawing/2014/main" id="{FF69D409-3FB4-4B21-A098-592F4C26A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" y="1228"/>
              <a:ext cx="373" cy="334"/>
            </a:xfrm>
            <a:custGeom>
              <a:avLst/>
              <a:gdLst>
                <a:gd name="T0" fmla="*/ 368 w 373"/>
                <a:gd name="T1" fmla="*/ 334 h 334"/>
                <a:gd name="T2" fmla="*/ 0 w 373"/>
                <a:gd name="T3" fmla="*/ 11 h 334"/>
                <a:gd name="T4" fmla="*/ 11 w 373"/>
                <a:gd name="T5" fmla="*/ 0 h 334"/>
                <a:gd name="T6" fmla="*/ 373 w 373"/>
                <a:gd name="T7" fmla="*/ 318 h 334"/>
                <a:gd name="T8" fmla="*/ 368 w 373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34">
                  <a:moveTo>
                    <a:pt x="368" y="334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73" y="318"/>
                  </a:lnTo>
                  <a:lnTo>
                    <a:pt x="368" y="3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46" name="Freeform 1910">
              <a:extLst>
                <a:ext uri="{FF2B5EF4-FFF2-40B4-BE49-F238E27FC236}">
                  <a16:creationId xmlns:a16="http://schemas.microsoft.com/office/drawing/2014/main" id="{70FF4CA4-D882-4A09-8106-B3081611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" y="1123"/>
              <a:ext cx="373" cy="340"/>
            </a:xfrm>
            <a:custGeom>
              <a:avLst/>
              <a:gdLst>
                <a:gd name="T0" fmla="*/ 367 w 373"/>
                <a:gd name="T1" fmla="*/ 340 h 340"/>
                <a:gd name="T2" fmla="*/ 0 w 373"/>
                <a:gd name="T3" fmla="*/ 22 h 340"/>
                <a:gd name="T4" fmla="*/ 11 w 373"/>
                <a:gd name="T5" fmla="*/ 0 h 340"/>
                <a:gd name="T6" fmla="*/ 373 w 373"/>
                <a:gd name="T7" fmla="*/ 324 h 340"/>
                <a:gd name="T8" fmla="*/ 367 w 373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40">
                  <a:moveTo>
                    <a:pt x="367" y="340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73" y="324"/>
                  </a:lnTo>
                  <a:lnTo>
                    <a:pt x="367" y="34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47" name="Freeform 1911">
              <a:extLst>
                <a:ext uri="{FF2B5EF4-FFF2-40B4-BE49-F238E27FC236}">
                  <a16:creationId xmlns:a16="http://schemas.microsoft.com/office/drawing/2014/main" id="{E0B4A247-6614-42AC-980A-32AB705C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" y="1025"/>
              <a:ext cx="378" cy="340"/>
            </a:xfrm>
            <a:custGeom>
              <a:avLst/>
              <a:gdLst>
                <a:gd name="T0" fmla="*/ 367 w 378"/>
                <a:gd name="T1" fmla="*/ 340 h 340"/>
                <a:gd name="T2" fmla="*/ 0 w 378"/>
                <a:gd name="T3" fmla="*/ 16 h 340"/>
                <a:gd name="T4" fmla="*/ 11 w 378"/>
                <a:gd name="T5" fmla="*/ 0 h 340"/>
                <a:gd name="T6" fmla="*/ 378 w 378"/>
                <a:gd name="T7" fmla="*/ 318 h 340"/>
                <a:gd name="T8" fmla="*/ 367 w 378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340">
                  <a:moveTo>
                    <a:pt x="367" y="340"/>
                  </a:moveTo>
                  <a:lnTo>
                    <a:pt x="0" y="16"/>
                  </a:lnTo>
                  <a:lnTo>
                    <a:pt x="11" y="0"/>
                  </a:lnTo>
                  <a:lnTo>
                    <a:pt x="378" y="318"/>
                  </a:lnTo>
                  <a:lnTo>
                    <a:pt x="367" y="34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48" name="Freeform 1912">
              <a:extLst>
                <a:ext uri="{FF2B5EF4-FFF2-40B4-BE49-F238E27FC236}">
                  <a16:creationId xmlns:a16="http://schemas.microsoft.com/office/drawing/2014/main" id="{1618FBD6-C011-471A-8FF0-D676813CE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" y="926"/>
              <a:ext cx="383" cy="335"/>
            </a:xfrm>
            <a:custGeom>
              <a:avLst/>
              <a:gdLst>
                <a:gd name="T0" fmla="*/ 367 w 383"/>
                <a:gd name="T1" fmla="*/ 335 h 335"/>
                <a:gd name="T2" fmla="*/ 0 w 383"/>
                <a:gd name="T3" fmla="*/ 17 h 335"/>
                <a:gd name="T4" fmla="*/ 16 w 383"/>
                <a:gd name="T5" fmla="*/ 0 h 335"/>
                <a:gd name="T6" fmla="*/ 383 w 383"/>
                <a:gd name="T7" fmla="*/ 324 h 335"/>
                <a:gd name="T8" fmla="*/ 367 w 383"/>
                <a:gd name="T9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335">
                  <a:moveTo>
                    <a:pt x="367" y="335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383" y="324"/>
                  </a:lnTo>
                  <a:lnTo>
                    <a:pt x="367" y="33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49" name="Freeform 1913">
              <a:extLst>
                <a:ext uri="{FF2B5EF4-FFF2-40B4-BE49-F238E27FC236}">
                  <a16:creationId xmlns:a16="http://schemas.microsoft.com/office/drawing/2014/main" id="{80733F53-E077-4C4D-BF67-9D91DF1E2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822"/>
              <a:ext cx="384" cy="340"/>
            </a:xfrm>
            <a:custGeom>
              <a:avLst/>
              <a:gdLst>
                <a:gd name="T0" fmla="*/ 368 w 384"/>
                <a:gd name="T1" fmla="*/ 340 h 340"/>
                <a:gd name="T2" fmla="*/ 0 w 384"/>
                <a:gd name="T3" fmla="*/ 22 h 340"/>
                <a:gd name="T4" fmla="*/ 17 w 384"/>
                <a:gd name="T5" fmla="*/ 0 h 340"/>
                <a:gd name="T6" fmla="*/ 384 w 384"/>
                <a:gd name="T7" fmla="*/ 323 h 340"/>
                <a:gd name="T8" fmla="*/ 368 w 384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340">
                  <a:moveTo>
                    <a:pt x="368" y="340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84" y="323"/>
                  </a:lnTo>
                  <a:lnTo>
                    <a:pt x="368" y="34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50" name="Freeform 1914">
              <a:extLst>
                <a:ext uri="{FF2B5EF4-FFF2-40B4-BE49-F238E27FC236}">
                  <a16:creationId xmlns:a16="http://schemas.microsoft.com/office/drawing/2014/main" id="{0E6A264C-B312-4127-B4B8-EADC009E5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751"/>
              <a:ext cx="324" cy="285"/>
            </a:xfrm>
            <a:custGeom>
              <a:avLst/>
              <a:gdLst>
                <a:gd name="T0" fmla="*/ 313 w 324"/>
                <a:gd name="T1" fmla="*/ 285 h 285"/>
                <a:gd name="T2" fmla="*/ 0 w 324"/>
                <a:gd name="T3" fmla="*/ 11 h 285"/>
                <a:gd name="T4" fmla="*/ 11 w 324"/>
                <a:gd name="T5" fmla="*/ 0 h 285"/>
                <a:gd name="T6" fmla="*/ 324 w 324"/>
                <a:gd name="T7" fmla="*/ 268 h 285"/>
                <a:gd name="T8" fmla="*/ 313 w 324"/>
                <a:gd name="T9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285">
                  <a:moveTo>
                    <a:pt x="313" y="285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24" y="268"/>
                  </a:lnTo>
                  <a:lnTo>
                    <a:pt x="313" y="28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51" name="Freeform 1915">
              <a:extLst>
                <a:ext uri="{FF2B5EF4-FFF2-40B4-BE49-F238E27FC236}">
                  <a16:creationId xmlns:a16="http://schemas.microsoft.com/office/drawing/2014/main" id="{FA4033DD-387E-4417-9FED-9B82FED92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652"/>
              <a:ext cx="323" cy="285"/>
            </a:xfrm>
            <a:custGeom>
              <a:avLst/>
              <a:gdLst>
                <a:gd name="T0" fmla="*/ 313 w 323"/>
                <a:gd name="T1" fmla="*/ 285 h 285"/>
                <a:gd name="T2" fmla="*/ 0 w 323"/>
                <a:gd name="T3" fmla="*/ 11 h 285"/>
                <a:gd name="T4" fmla="*/ 11 w 323"/>
                <a:gd name="T5" fmla="*/ 0 h 285"/>
                <a:gd name="T6" fmla="*/ 323 w 323"/>
                <a:gd name="T7" fmla="*/ 269 h 285"/>
                <a:gd name="T8" fmla="*/ 313 w 323"/>
                <a:gd name="T9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285">
                  <a:moveTo>
                    <a:pt x="313" y="285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23" y="269"/>
                  </a:lnTo>
                  <a:lnTo>
                    <a:pt x="313" y="28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52" name="Freeform 1916">
              <a:extLst>
                <a:ext uri="{FF2B5EF4-FFF2-40B4-BE49-F238E27FC236}">
                  <a16:creationId xmlns:a16="http://schemas.microsoft.com/office/drawing/2014/main" id="{D061742F-3E7D-4433-94C2-1A4A26026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564"/>
              <a:ext cx="274" cy="252"/>
            </a:xfrm>
            <a:custGeom>
              <a:avLst/>
              <a:gdLst>
                <a:gd name="T0" fmla="*/ 269 w 274"/>
                <a:gd name="T1" fmla="*/ 252 h 252"/>
                <a:gd name="T2" fmla="*/ 0 w 274"/>
                <a:gd name="T3" fmla="*/ 22 h 252"/>
                <a:gd name="T4" fmla="*/ 11 w 274"/>
                <a:gd name="T5" fmla="*/ 0 h 252"/>
                <a:gd name="T6" fmla="*/ 274 w 274"/>
                <a:gd name="T7" fmla="*/ 236 h 252"/>
                <a:gd name="T8" fmla="*/ 269 w 274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52">
                  <a:moveTo>
                    <a:pt x="269" y="25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274" y="236"/>
                  </a:lnTo>
                  <a:lnTo>
                    <a:pt x="269" y="25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53" name="Freeform 1917">
              <a:extLst>
                <a:ext uri="{FF2B5EF4-FFF2-40B4-BE49-F238E27FC236}">
                  <a16:creationId xmlns:a16="http://schemas.microsoft.com/office/drawing/2014/main" id="{61D3880E-67DA-48B9-ABAA-7D53D7EA0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465"/>
              <a:ext cx="274" cy="247"/>
            </a:xfrm>
            <a:custGeom>
              <a:avLst/>
              <a:gdLst>
                <a:gd name="T0" fmla="*/ 269 w 274"/>
                <a:gd name="T1" fmla="*/ 247 h 247"/>
                <a:gd name="T2" fmla="*/ 0 w 274"/>
                <a:gd name="T3" fmla="*/ 17 h 247"/>
                <a:gd name="T4" fmla="*/ 11 w 274"/>
                <a:gd name="T5" fmla="*/ 0 h 247"/>
                <a:gd name="T6" fmla="*/ 274 w 274"/>
                <a:gd name="T7" fmla="*/ 236 h 247"/>
                <a:gd name="T8" fmla="*/ 269 w 274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47">
                  <a:moveTo>
                    <a:pt x="269" y="247"/>
                  </a:moveTo>
                  <a:lnTo>
                    <a:pt x="0" y="17"/>
                  </a:lnTo>
                  <a:lnTo>
                    <a:pt x="11" y="0"/>
                  </a:lnTo>
                  <a:lnTo>
                    <a:pt x="274" y="236"/>
                  </a:lnTo>
                  <a:lnTo>
                    <a:pt x="269" y="24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54" name="Freeform 1918">
              <a:extLst>
                <a:ext uri="{FF2B5EF4-FFF2-40B4-BE49-F238E27FC236}">
                  <a16:creationId xmlns:a16="http://schemas.microsoft.com/office/drawing/2014/main" id="{C14A76FE-892F-417E-976F-041312C98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367"/>
              <a:ext cx="274" cy="246"/>
            </a:xfrm>
            <a:custGeom>
              <a:avLst/>
              <a:gdLst>
                <a:gd name="T0" fmla="*/ 268 w 274"/>
                <a:gd name="T1" fmla="*/ 246 h 246"/>
                <a:gd name="T2" fmla="*/ 0 w 274"/>
                <a:gd name="T3" fmla="*/ 16 h 246"/>
                <a:gd name="T4" fmla="*/ 11 w 274"/>
                <a:gd name="T5" fmla="*/ 0 h 246"/>
                <a:gd name="T6" fmla="*/ 274 w 274"/>
                <a:gd name="T7" fmla="*/ 230 h 246"/>
                <a:gd name="T8" fmla="*/ 268 w 274"/>
                <a:gd name="T9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46">
                  <a:moveTo>
                    <a:pt x="268" y="246"/>
                  </a:moveTo>
                  <a:lnTo>
                    <a:pt x="0" y="16"/>
                  </a:lnTo>
                  <a:lnTo>
                    <a:pt x="11" y="0"/>
                  </a:lnTo>
                  <a:lnTo>
                    <a:pt x="274" y="230"/>
                  </a:lnTo>
                  <a:lnTo>
                    <a:pt x="268" y="24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55" name="Freeform 1919">
              <a:extLst>
                <a:ext uri="{FF2B5EF4-FFF2-40B4-BE49-F238E27FC236}">
                  <a16:creationId xmlns:a16="http://schemas.microsoft.com/office/drawing/2014/main" id="{13BF3855-B65B-4396-B846-2EC1946B0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62"/>
              <a:ext cx="274" cy="247"/>
            </a:xfrm>
            <a:custGeom>
              <a:avLst/>
              <a:gdLst>
                <a:gd name="T0" fmla="*/ 269 w 274"/>
                <a:gd name="T1" fmla="*/ 247 h 247"/>
                <a:gd name="T2" fmla="*/ 0 w 274"/>
                <a:gd name="T3" fmla="*/ 17 h 247"/>
                <a:gd name="T4" fmla="*/ 11 w 274"/>
                <a:gd name="T5" fmla="*/ 0 h 247"/>
                <a:gd name="T6" fmla="*/ 274 w 274"/>
                <a:gd name="T7" fmla="*/ 236 h 247"/>
                <a:gd name="T8" fmla="*/ 269 w 274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47">
                  <a:moveTo>
                    <a:pt x="269" y="247"/>
                  </a:moveTo>
                  <a:lnTo>
                    <a:pt x="0" y="17"/>
                  </a:lnTo>
                  <a:lnTo>
                    <a:pt x="11" y="0"/>
                  </a:lnTo>
                  <a:lnTo>
                    <a:pt x="274" y="236"/>
                  </a:lnTo>
                  <a:lnTo>
                    <a:pt x="269" y="24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56" name="Freeform 1920">
              <a:extLst>
                <a:ext uri="{FF2B5EF4-FFF2-40B4-BE49-F238E27FC236}">
                  <a16:creationId xmlns:a16="http://schemas.microsoft.com/office/drawing/2014/main" id="{EA670E3B-FE3D-4B6D-895A-EED87BEF4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158"/>
              <a:ext cx="280" cy="253"/>
            </a:xfrm>
            <a:custGeom>
              <a:avLst/>
              <a:gdLst>
                <a:gd name="T0" fmla="*/ 269 w 280"/>
                <a:gd name="T1" fmla="*/ 253 h 253"/>
                <a:gd name="T2" fmla="*/ 0 w 280"/>
                <a:gd name="T3" fmla="*/ 17 h 253"/>
                <a:gd name="T4" fmla="*/ 11 w 280"/>
                <a:gd name="T5" fmla="*/ 0 h 253"/>
                <a:gd name="T6" fmla="*/ 280 w 280"/>
                <a:gd name="T7" fmla="*/ 236 h 253"/>
                <a:gd name="T8" fmla="*/ 269 w 280"/>
                <a:gd name="T9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253">
                  <a:moveTo>
                    <a:pt x="269" y="253"/>
                  </a:moveTo>
                  <a:lnTo>
                    <a:pt x="0" y="17"/>
                  </a:lnTo>
                  <a:lnTo>
                    <a:pt x="11" y="0"/>
                  </a:lnTo>
                  <a:lnTo>
                    <a:pt x="280" y="236"/>
                  </a:lnTo>
                  <a:lnTo>
                    <a:pt x="269" y="25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93057" name="Group 1921">
            <a:extLst>
              <a:ext uri="{FF2B5EF4-FFF2-40B4-BE49-F238E27FC236}">
                <a16:creationId xmlns:a16="http://schemas.microsoft.com/office/drawing/2014/main" id="{DD475007-88DD-4270-83B6-8B0E508BD015}"/>
              </a:ext>
            </a:extLst>
          </p:cNvPr>
          <p:cNvGrpSpPr>
            <a:grpSpLocks/>
          </p:cNvGrpSpPr>
          <p:nvPr/>
        </p:nvGrpSpPr>
        <p:grpSpPr bwMode="auto">
          <a:xfrm rot="2535114">
            <a:off x="1835150" y="0"/>
            <a:ext cx="1238250" cy="1382713"/>
            <a:chOff x="-431" y="-1514"/>
            <a:chExt cx="3016" cy="3367"/>
          </a:xfrm>
        </p:grpSpPr>
        <p:sp>
          <p:nvSpPr>
            <p:cNvPr id="93058" name="Freeform 1922">
              <a:extLst>
                <a:ext uri="{FF2B5EF4-FFF2-40B4-BE49-F238E27FC236}">
                  <a16:creationId xmlns:a16="http://schemas.microsoft.com/office/drawing/2014/main" id="{363ECA34-32A5-4F51-861B-67A5CF229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1" y="-1004"/>
              <a:ext cx="1612" cy="1420"/>
            </a:xfrm>
            <a:custGeom>
              <a:avLst/>
              <a:gdLst>
                <a:gd name="T0" fmla="*/ 362 w 1612"/>
                <a:gd name="T1" fmla="*/ 0 h 1420"/>
                <a:gd name="T2" fmla="*/ 0 w 1612"/>
                <a:gd name="T3" fmla="*/ 548 h 1420"/>
                <a:gd name="T4" fmla="*/ 1431 w 1612"/>
                <a:gd name="T5" fmla="*/ 1420 h 1420"/>
                <a:gd name="T6" fmla="*/ 1519 w 1612"/>
                <a:gd name="T7" fmla="*/ 1277 h 1420"/>
                <a:gd name="T8" fmla="*/ 1612 w 1612"/>
                <a:gd name="T9" fmla="*/ 1140 h 1420"/>
                <a:gd name="T10" fmla="*/ 362 w 1612"/>
                <a:gd name="T11" fmla="*/ 0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2" h="1420">
                  <a:moveTo>
                    <a:pt x="362" y="0"/>
                  </a:moveTo>
                  <a:lnTo>
                    <a:pt x="0" y="548"/>
                  </a:lnTo>
                  <a:lnTo>
                    <a:pt x="1431" y="1420"/>
                  </a:lnTo>
                  <a:lnTo>
                    <a:pt x="1519" y="1277"/>
                  </a:lnTo>
                  <a:lnTo>
                    <a:pt x="1612" y="114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59" name="Freeform 1923">
              <a:extLst>
                <a:ext uri="{FF2B5EF4-FFF2-40B4-BE49-F238E27FC236}">
                  <a16:creationId xmlns:a16="http://schemas.microsoft.com/office/drawing/2014/main" id="{FB2505FD-CD3F-4682-A2F5-93D0D8EE6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6" y="-928"/>
              <a:ext cx="1503" cy="1295"/>
            </a:xfrm>
            <a:custGeom>
              <a:avLst/>
              <a:gdLst>
                <a:gd name="T0" fmla="*/ 286 w 1503"/>
                <a:gd name="T1" fmla="*/ 0 h 1295"/>
                <a:gd name="T2" fmla="*/ 0 w 1503"/>
                <a:gd name="T3" fmla="*/ 434 h 1295"/>
                <a:gd name="T4" fmla="*/ 1355 w 1503"/>
                <a:gd name="T5" fmla="*/ 1295 h 1295"/>
                <a:gd name="T6" fmla="*/ 1432 w 1503"/>
                <a:gd name="T7" fmla="*/ 1185 h 1295"/>
                <a:gd name="T8" fmla="*/ 1503 w 1503"/>
                <a:gd name="T9" fmla="*/ 1075 h 1295"/>
                <a:gd name="T10" fmla="*/ 286 w 1503"/>
                <a:gd name="T11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3" h="1295">
                  <a:moveTo>
                    <a:pt x="286" y="0"/>
                  </a:moveTo>
                  <a:lnTo>
                    <a:pt x="0" y="434"/>
                  </a:lnTo>
                  <a:lnTo>
                    <a:pt x="1355" y="1295"/>
                  </a:lnTo>
                  <a:lnTo>
                    <a:pt x="1432" y="1185"/>
                  </a:lnTo>
                  <a:lnTo>
                    <a:pt x="1503" y="1075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60" name="Freeform 1924">
              <a:extLst>
                <a:ext uri="{FF2B5EF4-FFF2-40B4-BE49-F238E27FC236}">
                  <a16:creationId xmlns:a16="http://schemas.microsoft.com/office/drawing/2014/main" id="{8A545849-8746-45B8-8BE5-AC4F283BE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5" y="-736"/>
              <a:ext cx="1333" cy="1020"/>
            </a:xfrm>
            <a:custGeom>
              <a:avLst/>
              <a:gdLst>
                <a:gd name="T0" fmla="*/ 0 w 1333"/>
                <a:gd name="T1" fmla="*/ 33 h 1020"/>
                <a:gd name="T2" fmla="*/ 22 w 1333"/>
                <a:gd name="T3" fmla="*/ 0 h 1020"/>
                <a:gd name="T4" fmla="*/ 1333 w 1333"/>
                <a:gd name="T5" fmla="*/ 988 h 1020"/>
                <a:gd name="T6" fmla="*/ 1316 w 1333"/>
                <a:gd name="T7" fmla="*/ 1020 h 1020"/>
                <a:gd name="T8" fmla="*/ 0 w 1333"/>
                <a:gd name="T9" fmla="*/ 33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3" h="1020">
                  <a:moveTo>
                    <a:pt x="0" y="33"/>
                  </a:moveTo>
                  <a:lnTo>
                    <a:pt x="22" y="0"/>
                  </a:lnTo>
                  <a:lnTo>
                    <a:pt x="1333" y="988"/>
                  </a:lnTo>
                  <a:lnTo>
                    <a:pt x="1316" y="102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61" name="Freeform 1925">
              <a:extLst>
                <a:ext uri="{FF2B5EF4-FFF2-40B4-BE49-F238E27FC236}">
                  <a16:creationId xmlns:a16="http://schemas.microsoft.com/office/drawing/2014/main" id="{CCB05529-5619-464D-BF8C-5C8E09C32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1" y="-851"/>
              <a:ext cx="296" cy="444"/>
            </a:xfrm>
            <a:custGeom>
              <a:avLst/>
              <a:gdLst>
                <a:gd name="T0" fmla="*/ 0 w 296"/>
                <a:gd name="T1" fmla="*/ 439 h 444"/>
                <a:gd name="T2" fmla="*/ 285 w 296"/>
                <a:gd name="T3" fmla="*/ 0 h 444"/>
                <a:gd name="T4" fmla="*/ 296 w 296"/>
                <a:gd name="T5" fmla="*/ 11 h 444"/>
                <a:gd name="T6" fmla="*/ 16 w 296"/>
                <a:gd name="T7" fmla="*/ 444 h 444"/>
                <a:gd name="T8" fmla="*/ 0 w 296"/>
                <a:gd name="T9" fmla="*/ 439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44">
                  <a:moveTo>
                    <a:pt x="0" y="439"/>
                  </a:moveTo>
                  <a:lnTo>
                    <a:pt x="285" y="0"/>
                  </a:lnTo>
                  <a:lnTo>
                    <a:pt x="296" y="11"/>
                  </a:lnTo>
                  <a:lnTo>
                    <a:pt x="16" y="444"/>
                  </a:lnTo>
                  <a:lnTo>
                    <a:pt x="0" y="439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62" name="Freeform 1926">
              <a:extLst>
                <a:ext uri="{FF2B5EF4-FFF2-40B4-BE49-F238E27FC236}">
                  <a16:creationId xmlns:a16="http://schemas.microsoft.com/office/drawing/2014/main" id="{CF4AB90C-53D1-4A27-A8C3-294057DE6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4" y="-780"/>
              <a:ext cx="302" cy="445"/>
            </a:xfrm>
            <a:custGeom>
              <a:avLst/>
              <a:gdLst>
                <a:gd name="T0" fmla="*/ 0 w 302"/>
                <a:gd name="T1" fmla="*/ 434 h 445"/>
                <a:gd name="T2" fmla="*/ 280 w 302"/>
                <a:gd name="T3" fmla="*/ 0 h 445"/>
                <a:gd name="T4" fmla="*/ 302 w 302"/>
                <a:gd name="T5" fmla="*/ 11 h 445"/>
                <a:gd name="T6" fmla="*/ 17 w 302"/>
                <a:gd name="T7" fmla="*/ 445 h 445"/>
                <a:gd name="T8" fmla="*/ 0 w 302"/>
                <a:gd name="T9" fmla="*/ 43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445">
                  <a:moveTo>
                    <a:pt x="0" y="434"/>
                  </a:moveTo>
                  <a:lnTo>
                    <a:pt x="280" y="0"/>
                  </a:lnTo>
                  <a:lnTo>
                    <a:pt x="302" y="11"/>
                  </a:lnTo>
                  <a:lnTo>
                    <a:pt x="17" y="445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63" name="Freeform 1927">
              <a:extLst>
                <a:ext uri="{FF2B5EF4-FFF2-40B4-BE49-F238E27FC236}">
                  <a16:creationId xmlns:a16="http://schemas.microsoft.com/office/drawing/2014/main" id="{D85876D3-2563-4250-A9E0-9851D7ADB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86" y="-714"/>
              <a:ext cx="302" cy="445"/>
            </a:xfrm>
            <a:custGeom>
              <a:avLst/>
              <a:gdLst>
                <a:gd name="T0" fmla="*/ 0 w 302"/>
                <a:gd name="T1" fmla="*/ 434 h 445"/>
                <a:gd name="T2" fmla="*/ 285 w 302"/>
                <a:gd name="T3" fmla="*/ 0 h 445"/>
                <a:gd name="T4" fmla="*/ 302 w 302"/>
                <a:gd name="T5" fmla="*/ 11 h 445"/>
                <a:gd name="T6" fmla="*/ 17 w 302"/>
                <a:gd name="T7" fmla="*/ 445 h 445"/>
                <a:gd name="T8" fmla="*/ 0 w 302"/>
                <a:gd name="T9" fmla="*/ 43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445">
                  <a:moveTo>
                    <a:pt x="0" y="434"/>
                  </a:moveTo>
                  <a:lnTo>
                    <a:pt x="285" y="0"/>
                  </a:lnTo>
                  <a:lnTo>
                    <a:pt x="302" y="11"/>
                  </a:lnTo>
                  <a:lnTo>
                    <a:pt x="17" y="445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64" name="Freeform 1928">
              <a:extLst>
                <a:ext uri="{FF2B5EF4-FFF2-40B4-BE49-F238E27FC236}">
                  <a16:creationId xmlns:a16="http://schemas.microsoft.com/office/drawing/2014/main" id="{34E80584-959E-4F16-A09C-2EFA9BFC0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" y="-642"/>
              <a:ext cx="296" cy="438"/>
            </a:xfrm>
            <a:custGeom>
              <a:avLst/>
              <a:gdLst>
                <a:gd name="T0" fmla="*/ 0 w 296"/>
                <a:gd name="T1" fmla="*/ 427 h 438"/>
                <a:gd name="T2" fmla="*/ 285 w 296"/>
                <a:gd name="T3" fmla="*/ 0 h 438"/>
                <a:gd name="T4" fmla="*/ 296 w 296"/>
                <a:gd name="T5" fmla="*/ 11 h 438"/>
                <a:gd name="T6" fmla="*/ 11 w 296"/>
                <a:gd name="T7" fmla="*/ 438 h 438"/>
                <a:gd name="T8" fmla="*/ 0 w 296"/>
                <a:gd name="T9" fmla="*/ 42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38">
                  <a:moveTo>
                    <a:pt x="0" y="427"/>
                  </a:moveTo>
                  <a:lnTo>
                    <a:pt x="285" y="0"/>
                  </a:lnTo>
                  <a:lnTo>
                    <a:pt x="296" y="11"/>
                  </a:lnTo>
                  <a:lnTo>
                    <a:pt x="11" y="438"/>
                  </a:lnTo>
                  <a:lnTo>
                    <a:pt x="0" y="42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65" name="Freeform 1929">
              <a:extLst>
                <a:ext uri="{FF2B5EF4-FFF2-40B4-BE49-F238E27FC236}">
                  <a16:creationId xmlns:a16="http://schemas.microsoft.com/office/drawing/2014/main" id="{3FABA601-E937-4CE1-9F62-380343714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" y="-577"/>
              <a:ext cx="302" cy="439"/>
            </a:xfrm>
            <a:custGeom>
              <a:avLst/>
              <a:gdLst>
                <a:gd name="T0" fmla="*/ 0 w 302"/>
                <a:gd name="T1" fmla="*/ 434 h 439"/>
                <a:gd name="T2" fmla="*/ 285 w 302"/>
                <a:gd name="T3" fmla="*/ 0 h 439"/>
                <a:gd name="T4" fmla="*/ 302 w 302"/>
                <a:gd name="T5" fmla="*/ 11 h 439"/>
                <a:gd name="T6" fmla="*/ 11 w 302"/>
                <a:gd name="T7" fmla="*/ 439 h 439"/>
                <a:gd name="T8" fmla="*/ 0 w 302"/>
                <a:gd name="T9" fmla="*/ 43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439">
                  <a:moveTo>
                    <a:pt x="0" y="434"/>
                  </a:moveTo>
                  <a:lnTo>
                    <a:pt x="285" y="0"/>
                  </a:lnTo>
                  <a:lnTo>
                    <a:pt x="302" y="11"/>
                  </a:lnTo>
                  <a:lnTo>
                    <a:pt x="11" y="439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66" name="Freeform 1930">
              <a:extLst>
                <a:ext uri="{FF2B5EF4-FFF2-40B4-BE49-F238E27FC236}">
                  <a16:creationId xmlns:a16="http://schemas.microsoft.com/office/drawing/2014/main" id="{92BEB442-462A-4D2A-9E3E-F8E2980E9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" y="-505"/>
              <a:ext cx="296" cy="438"/>
            </a:xfrm>
            <a:custGeom>
              <a:avLst/>
              <a:gdLst>
                <a:gd name="T0" fmla="*/ 0 w 296"/>
                <a:gd name="T1" fmla="*/ 427 h 438"/>
                <a:gd name="T2" fmla="*/ 285 w 296"/>
                <a:gd name="T3" fmla="*/ 0 h 438"/>
                <a:gd name="T4" fmla="*/ 296 w 296"/>
                <a:gd name="T5" fmla="*/ 5 h 438"/>
                <a:gd name="T6" fmla="*/ 11 w 296"/>
                <a:gd name="T7" fmla="*/ 438 h 438"/>
                <a:gd name="T8" fmla="*/ 0 w 296"/>
                <a:gd name="T9" fmla="*/ 42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38">
                  <a:moveTo>
                    <a:pt x="0" y="427"/>
                  </a:moveTo>
                  <a:lnTo>
                    <a:pt x="285" y="0"/>
                  </a:lnTo>
                  <a:lnTo>
                    <a:pt x="296" y="5"/>
                  </a:lnTo>
                  <a:lnTo>
                    <a:pt x="11" y="438"/>
                  </a:lnTo>
                  <a:lnTo>
                    <a:pt x="0" y="42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67" name="Freeform 1931">
              <a:extLst>
                <a:ext uri="{FF2B5EF4-FFF2-40B4-BE49-F238E27FC236}">
                  <a16:creationId xmlns:a16="http://schemas.microsoft.com/office/drawing/2014/main" id="{0DC4A920-A53D-49E3-9C74-C3901319B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-407"/>
              <a:ext cx="258" cy="373"/>
            </a:xfrm>
            <a:custGeom>
              <a:avLst/>
              <a:gdLst>
                <a:gd name="T0" fmla="*/ 0 w 258"/>
                <a:gd name="T1" fmla="*/ 368 h 373"/>
                <a:gd name="T2" fmla="*/ 241 w 258"/>
                <a:gd name="T3" fmla="*/ 0 h 373"/>
                <a:gd name="T4" fmla="*/ 258 w 258"/>
                <a:gd name="T5" fmla="*/ 6 h 373"/>
                <a:gd name="T6" fmla="*/ 11 w 258"/>
                <a:gd name="T7" fmla="*/ 373 h 373"/>
                <a:gd name="T8" fmla="*/ 0 w 258"/>
                <a:gd name="T9" fmla="*/ 36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373">
                  <a:moveTo>
                    <a:pt x="0" y="368"/>
                  </a:moveTo>
                  <a:lnTo>
                    <a:pt x="241" y="0"/>
                  </a:lnTo>
                  <a:lnTo>
                    <a:pt x="258" y="6"/>
                  </a:lnTo>
                  <a:lnTo>
                    <a:pt x="11" y="373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68" name="Freeform 1932">
              <a:extLst>
                <a:ext uri="{FF2B5EF4-FFF2-40B4-BE49-F238E27FC236}">
                  <a16:creationId xmlns:a16="http://schemas.microsoft.com/office/drawing/2014/main" id="{081D1397-3BB8-4EDC-A85D-68336B354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-341"/>
              <a:ext cx="257" cy="379"/>
            </a:xfrm>
            <a:custGeom>
              <a:avLst/>
              <a:gdLst>
                <a:gd name="T0" fmla="*/ 0 w 257"/>
                <a:gd name="T1" fmla="*/ 368 h 379"/>
                <a:gd name="T2" fmla="*/ 246 w 257"/>
                <a:gd name="T3" fmla="*/ 0 h 379"/>
                <a:gd name="T4" fmla="*/ 257 w 257"/>
                <a:gd name="T5" fmla="*/ 11 h 379"/>
                <a:gd name="T6" fmla="*/ 16 w 257"/>
                <a:gd name="T7" fmla="*/ 379 h 379"/>
                <a:gd name="T8" fmla="*/ 0 w 257"/>
                <a:gd name="T9" fmla="*/ 36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379">
                  <a:moveTo>
                    <a:pt x="0" y="368"/>
                  </a:moveTo>
                  <a:lnTo>
                    <a:pt x="246" y="0"/>
                  </a:lnTo>
                  <a:lnTo>
                    <a:pt x="257" y="11"/>
                  </a:lnTo>
                  <a:lnTo>
                    <a:pt x="16" y="379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69" name="Freeform 1933">
              <a:extLst>
                <a:ext uri="{FF2B5EF4-FFF2-40B4-BE49-F238E27FC236}">
                  <a16:creationId xmlns:a16="http://schemas.microsoft.com/office/drawing/2014/main" id="{8E8E27DA-3519-4988-836F-433451CC5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-248"/>
              <a:ext cx="225" cy="324"/>
            </a:xfrm>
            <a:custGeom>
              <a:avLst/>
              <a:gdLst>
                <a:gd name="T0" fmla="*/ 0 w 225"/>
                <a:gd name="T1" fmla="*/ 313 h 324"/>
                <a:gd name="T2" fmla="*/ 209 w 225"/>
                <a:gd name="T3" fmla="*/ 0 h 324"/>
                <a:gd name="T4" fmla="*/ 225 w 225"/>
                <a:gd name="T5" fmla="*/ 11 h 324"/>
                <a:gd name="T6" fmla="*/ 17 w 225"/>
                <a:gd name="T7" fmla="*/ 324 h 324"/>
                <a:gd name="T8" fmla="*/ 0 w 225"/>
                <a:gd name="T9" fmla="*/ 313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324">
                  <a:moveTo>
                    <a:pt x="0" y="313"/>
                  </a:moveTo>
                  <a:lnTo>
                    <a:pt x="209" y="0"/>
                  </a:lnTo>
                  <a:lnTo>
                    <a:pt x="225" y="11"/>
                  </a:lnTo>
                  <a:lnTo>
                    <a:pt x="17" y="324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70" name="Freeform 1934">
              <a:extLst>
                <a:ext uri="{FF2B5EF4-FFF2-40B4-BE49-F238E27FC236}">
                  <a16:creationId xmlns:a16="http://schemas.microsoft.com/office/drawing/2014/main" id="{5AB90DA3-44AD-422C-A9C7-4377D2A3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-176"/>
              <a:ext cx="230" cy="323"/>
            </a:xfrm>
            <a:custGeom>
              <a:avLst/>
              <a:gdLst>
                <a:gd name="T0" fmla="*/ 0 w 230"/>
                <a:gd name="T1" fmla="*/ 307 h 323"/>
                <a:gd name="T2" fmla="*/ 208 w 230"/>
                <a:gd name="T3" fmla="*/ 0 h 323"/>
                <a:gd name="T4" fmla="*/ 230 w 230"/>
                <a:gd name="T5" fmla="*/ 11 h 323"/>
                <a:gd name="T6" fmla="*/ 17 w 230"/>
                <a:gd name="T7" fmla="*/ 323 h 323"/>
                <a:gd name="T8" fmla="*/ 0 w 230"/>
                <a:gd name="T9" fmla="*/ 30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323">
                  <a:moveTo>
                    <a:pt x="0" y="307"/>
                  </a:moveTo>
                  <a:lnTo>
                    <a:pt x="208" y="0"/>
                  </a:lnTo>
                  <a:lnTo>
                    <a:pt x="230" y="11"/>
                  </a:lnTo>
                  <a:lnTo>
                    <a:pt x="17" y="323"/>
                  </a:lnTo>
                  <a:lnTo>
                    <a:pt x="0" y="30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71" name="Freeform 1935">
              <a:extLst>
                <a:ext uri="{FF2B5EF4-FFF2-40B4-BE49-F238E27FC236}">
                  <a16:creationId xmlns:a16="http://schemas.microsoft.com/office/drawing/2014/main" id="{91BAA78D-7B1C-4009-8280-BA247BAE0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-110"/>
              <a:ext cx="220" cy="323"/>
            </a:xfrm>
            <a:custGeom>
              <a:avLst/>
              <a:gdLst>
                <a:gd name="T0" fmla="*/ 0 w 220"/>
                <a:gd name="T1" fmla="*/ 312 h 323"/>
                <a:gd name="T2" fmla="*/ 209 w 220"/>
                <a:gd name="T3" fmla="*/ 0 h 323"/>
                <a:gd name="T4" fmla="*/ 220 w 220"/>
                <a:gd name="T5" fmla="*/ 11 h 323"/>
                <a:gd name="T6" fmla="*/ 11 w 220"/>
                <a:gd name="T7" fmla="*/ 323 h 323"/>
                <a:gd name="T8" fmla="*/ 0 w 220"/>
                <a:gd name="T9" fmla="*/ 31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23">
                  <a:moveTo>
                    <a:pt x="0" y="312"/>
                  </a:moveTo>
                  <a:lnTo>
                    <a:pt x="209" y="0"/>
                  </a:lnTo>
                  <a:lnTo>
                    <a:pt x="220" y="11"/>
                  </a:lnTo>
                  <a:lnTo>
                    <a:pt x="11" y="323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72" name="Freeform 1936">
              <a:extLst>
                <a:ext uri="{FF2B5EF4-FFF2-40B4-BE49-F238E27FC236}">
                  <a16:creationId xmlns:a16="http://schemas.microsoft.com/office/drawing/2014/main" id="{4B710863-EFF8-4440-A7CA-1F91C2C42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-39"/>
              <a:ext cx="219" cy="323"/>
            </a:xfrm>
            <a:custGeom>
              <a:avLst/>
              <a:gdLst>
                <a:gd name="T0" fmla="*/ 0 w 219"/>
                <a:gd name="T1" fmla="*/ 312 h 323"/>
                <a:gd name="T2" fmla="*/ 208 w 219"/>
                <a:gd name="T3" fmla="*/ 0 h 323"/>
                <a:gd name="T4" fmla="*/ 219 w 219"/>
                <a:gd name="T5" fmla="*/ 11 h 323"/>
                <a:gd name="T6" fmla="*/ 16 w 219"/>
                <a:gd name="T7" fmla="*/ 323 h 323"/>
                <a:gd name="T8" fmla="*/ 0 w 219"/>
                <a:gd name="T9" fmla="*/ 31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323">
                  <a:moveTo>
                    <a:pt x="0" y="312"/>
                  </a:moveTo>
                  <a:lnTo>
                    <a:pt x="208" y="0"/>
                  </a:lnTo>
                  <a:lnTo>
                    <a:pt x="219" y="11"/>
                  </a:lnTo>
                  <a:lnTo>
                    <a:pt x="16" y="323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73" name="Freeform 1937">
              <a:extLst>
                <a:ext uri="{FF2B5EF4-FFF2-40B4-BE49-F238E27FC236}">
                  <a16:creationId xmlns:a16="http://schemas.microsoft.com/office/drawing/2014/main" id="{93E55401-E332-4538-A085-324F6C331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32"/>
              <a:ext cx="225" cy="318"/>
            </a:xfrm>
            <a:custGeom>
              <a:avLst/>
              <a:gdLst>
                <a:gd name="T0" fmla="*/ 0 w 225"/>
                <a:gd name="T1" fmla="*/ 313 h 318"/>
                <a:gd name="T2" fmla="*/ 214 w 225"/>
                <a:gd name="T3" fmla="*/ 0 h 318"/>
                <a:gd name="T4" fmla="*/ 225 w 225"/>
                <a:gd name="T5" fmla="*/ 11 h 318"/>
                <a:gd name="T6" fmla="*/ 22 w 225"/>
                <a:gd name="T7" fmla="*/ 318 h 318"/>
                <a:gd name="T8" fmla="*/ 0 w 225"/>
                <a:gd name="T9" fmla="*/ 3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318">
                  <a:moveTo>
                    <a:pt x="0" y="313"/>
                  </a:moveTo>
                  <a:lnTo>
                    <a:pt x="214" y="0"/>
                  </a:lnTo>
                  <a:lnTo>
                    <a:pt x="225" y="11"/>
                  </a:lnTo>
                  <a:lnTo>
                    <a:pt x="22" y="318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74" name="Freeform 1938">
              <a:extLst>
                <a:ext uri="{FF2B5EF4-FFF2-40B4-BE49-F238E27FC236}">
                  <a16:creationId xmlns:a16="http://schemas.microsoft.com/office/drawing/2014/main" id="{8D02CE7A-FDB8-422C-AB64-5CB60E6AB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-1514"/>
              <a:ext cx="1453" cy="1897"/>
            </a:xfrm>
            <a:custGeom>
              <a:avLst/>
              <a:gdLst>
                <a:gd name="T0" fmla="*/ 1453 w 1453"/>
                <a:gd name="T1" fmla="*/ 345 h 1897"/>
                <a:gd name="T2" fmla="*/ 1025 w 1453"/>
                <a:gd name="T3" fmla="*/ 0 h 1897"/>
                <a:gd name="T4" fmla="*/ 0 w 1453"/>
                <a:gd name="T5" fmla="*/ 1722 h 1897"/>
                <a:gd name="T6" fmla="*/ 109 w 1453"/>
                <a:gd name="T7" fmla="*/ 1804 h 1897"/>
                <a:gd name="T8" fmla="*/ 225 w 1453"/>
                <a:gd name="T9" fmla="*/ 1897 h 1897"/>
                <a:gd name="T10" fmla="*/ 1453 w 1453"/>
                <a:gd name="T11" fmla="*/ 345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3" h="1897">
                  <a:moveTo>
                    <a:pt x="1453" y="345"/>
                  </a:moveTo>
                  <a:lnTo>
                    <a:pt x="1025" y="0"/>
                  </a:lnTo>
                  <a:lnTo>
                    <a:pt x="0" y="1722"/>
                  </a:lnTo>
                  <a:lnTo>
                    <a:pt x="109" y="1804"/>
                  </a:lnTo>
                  <a:lnTo>
                    <a:pt x="225" y="1897"/>
                  </a:lnTo>
                  <a:lnTo>
                    <a:pt x="1453" y="34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75" name="Freeform 1939">
              <a:extLst>
                <a:ext uri="{FF2B5EF4-FFF2-40B4-BE49-F238E27FC236}">
                  <a16:creationId xmlns:a16="http://schemas.microsoft.com/office/drawing/2014/main" id="{A8FAE07A-E737-42B3-92CE-76EF0D9F9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-1449"/>
              <a:ext cx="1343" cy="1777"/>
            </a:xfrm>
            <a:custGeom>
              <a:avLst/>
              <a:gdLst>
                <a:gd name="T0" fmla="*/ 1343 w 1343"/>
                <a:gd name="T1" fmla="*/ 275 h 1777"/>
                <a:gd name="T2" fmla="*/ 1009 w 1343"/>
                <a:gd name="T3" fmla="*/ 0 h 1777"/>
                <a:gd name="T4" fmla="*/ 0 w 1343"/>
                <a:gd name="T5" fmla="*/ 1640 h 1777"/>
                <a:gd name="T6" fmla="*/ 87 w 1343"/>
                <a:gd name="T7" fmla="*/ 1706 h 1777"/>
                <a:gd name="T8" fmla="*/ 181 w 1343"/>
                <a:gd name="T9" fmla="*/ 1777 h 1777"/>
                <a:gd name="T10" fmla="*/ 1343 w 1343"/>
                <a:gd name="T11" fmla="*/ 275 h 1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3" h="1777">
                  <a:moveTo>
                    <a:pt x="1343" y="275"/>
                  </a:moveTo>
                  <a:lnTo>
                    <a:pt x="1009" y="0"/>
                  </a:lnTo>
                  <a:lnTo>
                    <a:pt x="0" y="1640"/>
                  </a:lnTo>
                  <a:lnTo>
                    <a:pt x="87" y="1706"/>
                  </a:lnTo>
                  <a:lnTo>
                    <a:pt x="181" y="1777"/>
                  </a:lnTo>
                  <a:lnTo>
                    <a:pt x="1343" y="27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76" name="Freeform 1940">
              <a:extLst>
                <a:ext uri="{FF2B5EF4-FFF2-40B4-BE49-F238E27FC236}">
                  <a16:creationId xmlns:a16="http://schemas.microsoft.com/office/drawing/2014/main" id="{AB641EE0-F3C9-4B1F-AC22-8E4448AB3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-1333"/>
              <a:ext cx="1141" cy="1623"/>
            </a:xfrm>
            <a:custGeom>
              <a:avLst/>
              <a:gdLst>
                <a:gd name="T0" fmla="*/ 1108 w 1141"/>
                <a:gd name="T1" fmla="*/ 0 h 1623"/>
                <a:gd name="T2" fmla="*/ 1141 w 1141"/>
                <a:gd name="T3" fmla="*/ 27 h 1623"/>
                <a:gd name="T4" fmla="*/ 27 w 1141"/>
                <a:gd name="T5" fmla="*/ 1623 h 1623"/>
                <a:gd name="T6" fmla="*/ 0 w 1141"/>
                <a:gd name="T7" fmla="*/ 1601 h 1623"/>
                <a:gd name="T8" fmla="*/ 1108 w 1141"/>
                <a:gd name="T9" fmla="*/ 0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1" h="1623">
                  <a:moveTo>
                    <a:pt x="1108" y="0"/>
                  </a:moveTo>
                  <a:lnTo>
                    <a:pt x="1141" y="27"/>
                  </a:lnTo>
                  <a:lnTo>
                    <a:pt x="27" y="1623"/>
                  </a:lnTo>
                  <a:lnTo>
                    <a:pt x="0" y="1601"/>
                  </a:lnTo>
                  <a:lnTo>
                    <a:pt x="1108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77" name="Freeform 1941">
              <a:extLst>
                <a:ext uri="{FF2B5EF4-FFF2-40B4-BE49-F238E27FC236}">
                  <a16:creationId xmlns:a16="http://schemas.microsoft.com/office/drawing/2014/main" id="{EC7E86E7-8F97-4C1D-952E-7EBEC457A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-1322"/>
              <a:ext cx="351" cy="290"/>
            </a:xfrm>
            <a:custGeom>
              <a:avLst/>
              <a:gdLst>
                <a:gd name="T0" fmla="*/ 17 w 351"/>
                <a:gd name="T1" fmla="*/ 0 h 290"/>
                <a:gd name="T2" fmla="*/ 351 w 351"/>
                <a:gd name="T3" fmla="*/ 274 h 290"/>
                <a:gd name="T4" fmla="*/ 340 w 351"/>
                <a:gd name="T5" fmla="*/ 290 h 290"/>
                <a:gd name="T6" fmla="*/ 0 w 351"/>
                <a:gd name="T7" fmla="*/ 16 h 290"/>
                <a:gd name="T8" fmla="*/ 17 w 351"/>
                <a:gd name="T9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290">
                  <a:moveTo>
                    <a:pt x="17" y="0"/>
                  </a:moveTo>
                  <a:lnTo>
                    <a:pt x="351" y="274"/>
                  </a:lnTo>
                  <a:lnTo>
                    <a:pt x="340" y="290"/>
                  </a:lnTo>
                  <a:lnTo>
                    <a:pt x="0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78" name="Freeform 1942">
              <a:extLst>
                <a:ext uri="{FF2B5EF4-FFF2-40B4-BE49-F238E27FC236}">
                  <a16:creationId xmlns:a16="http://schemas.microsoft.com/office/drawing/2014/main" id="{A8577A33-EA2C-4778-A5D7-A321D2FD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-1213"/>
              <a:ext cx="351" cy="291"/>
            </a:xfrm>
            <a:custGeom>
              <a:avLst/>
              <a:gdLst>
                <a:gd name="T0" fmla="*/ 11 w 351"/>
                <a:gd name="T1" fmla="*/ 0 h 291"/>
                <a:gd name="T2" fmla="*/ 351 w 351"/>
                <a:gd name="T3" fmla="*/ 269 h 291"/>
                <a:gd name="T4" fmla="*/ 340 w 351"/>
                <a:gd name="T5" fmla="*/ 291 h 291"/>
                <a:gd name="T6" fmla="*/ 0 w 351"/>
                <a:gd name="T7" fmla="*/ 11 h 291"/>
                <a:gd name="T8" fmla="*/ 11 w 351"/>
                <a:gd name="T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291">
                  <a:moveTo>
                    <a:pt x="11" y="0"/>
                  </a:moveTo>
                  <a:lnTo>
                    <a:pt x="351" y="269"/>
                  </a:lnTo>
                  <a:lnTo>
                    <a:pt x="340" y="291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79" name="Freeform 1943">
              <a:extLst>
                <a:ext uri="{FF2B5EF4-FFF2-40B4-BE49-F238E27FC236}">
                  <a16:creationId xmlns:a16="http://schemas.microsoft.com/office/drawing/2014/main" id="{2ECE0689-3F74-420C-9824-B4A8827F6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-1109"/>
              <a:ext cx="356" cy="297"/>
            </a:xfrm>
            <a:custGeom>
              <a:avLst/>
              <a:gdLst>
                <a:gd name="T0" fmla="*/ 11 w 356"/>
                <a:gd name="T1" fmla="*/ 0 h 297"/>
                <a:gd name="T2" fmla="*/ 356 w 356"/>
                <a:gd name="T3" fmla="*/ 280 h 297"/>
                <a:gd name="T4" fmla="*/ 340 w 356"/>
                <a:gd name="T5" fmla="*/ 297 h 297"/>
                <a:gd name="T6" fmla="*/ 0 w 356"/>
                <a:gd name="T7" fmla="*/ 22 h 297"/>
                <a:gd name="T8" fmla="*/ 11 w 356"/>
                <a:gd name="T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297">
                  <a:moveTo>
                    <a:pt x="11" y="0"/>
                  </a:moveTo>
                  <a:lnTo>
                    <a:pt x="356" y="280"/>
                  </a:lnTo>
                  <a:lnTo>
                    <a:pt x="340" y="297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80" name="Freeform 1944">
              <a:extLst>
                <a:ext uri="{FF2B5EF4-FFF2-40B4-BE49-F238E27FC236}">
                  <a16:creationId xmlns:a16="http://schemas.microsoft.com/office/drawing/2014/main" id="{14368B7C-6534-473A-B20C-733BD631B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-993"/>
              <a:ext cx="345" cy="296"/>
            </a:xfrm>
            <a:custGeom>
              <a:avLst/>
              <a:gdLst>
                <a:gd name="T0" fmla="*/ 11 w 345"/>
                <a:gd name="T1" fmla="*/ 0 h 296"/>
                <a:gd name="T2" fmla="*/ 345 w 345"/>
                <a:gd name="T3" fmla="*/ 274 h 296"/>
                <a:gd name="T4" fmla="*/ 334 w 345"/>
                <a:gd name="T5" fmla="*/ 296 h 296"/>
                <a:gd name="T6" fmla="*/ 0 w 345"/>
                <a:gd name="T7" fmla="*/ 16 h 296"/>
                <a:gd name="T8" fmla="*/ 11 w 345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296">
                  <a:moveTo>
                    <a:pt x="11" y="0"/>
                  </a:moveTo>
                  <a:lnTo>
                    <a:pt x="345" y="274"/>
                  </a:lnTo>
                  <a:lnTo>
                    <a:pt x="334" y="296"/>
                  </a:lnTo>
                  <a:lnTo>
                    <a:pt x="0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81" name="Freeform 1945">
              <a:extLst>
                <a:ext uri="{FF2B5EF4-FFF2-40B4-BE49-F238E27FC236}">
                  <a16:creationId xmlns:a16="http://schemas.microsoft.com/office/drawing/2014/main" id="{679D2F00-671B-4417-88C7-70885354C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-884"/>
              <a:ext cx="345" cy="296"/>
            </a:xfrm>
            <a:custGeom>
              <a:avLst/>
              <a:gdLst>
                <a:gd name="T0" fmla="*/ 11 w 345"/>
                <a:gd name="T1" fmla="*/ 0 h 296"/>
                <a:gd name="T2" fmla="*/ 345 w 345"/>
                <a:gd name="T3" fmla="*/ 280 h 296"/>
                <a:gd name="T4" fmla="*/ 340 w 345"/>
                <a:gd name="T5" fmla="*/ 296 h 296"/>
                <a:gd name="T6" fmla="*/ 0 w 345"/>
                <a:gd name="T7" fmla="*/ 22 h 296"/>
                <a:gd name="T8" fmla="*/ 11 w 345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296">
                  <a:moveTo>
                    <a:pt x="11" y="0"/>
                  </a:moveTo>
                  <a:lnTo>
                    <a:pt x="345" y="280"/>
                  </a:lnTo>
                  <a:lnTo>
                    <a:pt x="340" y="296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82" name="Freeform 1946">
              <a:extLst>
                <a:ext uri="{FF2B5EF4-FFF2-40B4-BE49-F238E27FC236}">
                  <a16:creationId xmlns:a16="http://schemas.microsoft.com/office/drawing/2014/main" id="{627A9E4D-BEB1-4488-81EC-0A28BDE78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-774"/>
              <a:ext cx="356" cy="296"/>
            </a:xfrm>
            <a:custGeom>
              <a:avLst/>
              <a:gdLst>
                <a:gd name="T0" fmla="*/ 16 w 356"/>
                <a:gd name="T1" fmla="*/ 0 h 296"/>
                <a:gd name="T2" fmla="*/ 356 w 356"/>
                <a:gd name="T3" fmla="*/ 274 h 296"/>
                <a:gd name="T4" fmla="*/ 345 w 356"/>
                <a:gd name="T5" fmla="*/ 296 h 296"/>
                <a:gd name="T6" fmla="*/ 0 w 356"/>
                <a:gd name="T7" fmla="*/ 16 h 296"/>
                <a:gd name="T8" fmla="*/ 16 w 356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296">
                  <a:moveTo>
                    <a:pt x="16" y="0"/>
                  </a:moveTo>
                  <a:lnTo>
                    <a:pt x="356" y="274"/>
                  </a:lnTo>
                  <a:lnTo>
                    <a:pt x="345" y="296"/>
                  </a:lnTo>
                  <a:lnTo>
                    <a:pt x="0" y="1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83" name="Freeform 1947">
              <a:extLst>
                <a:ext uri="{FF2B5EF4-FFF2-40B4-BE49-F238E27FC236}">
                  <a16:creationId xmlns:a16="http://schemas.microsoft.com/office/drawing/2014/main" id="{B0ECC3A4-1252-49BE-82B4-A0487CA79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-642"/>
              <a:ext cx="302" cy="252"/>
            </a:xfrm>
            <a:custGeom>
              <a:avLst/>
              <a:gdLst>
                <a:gd name="T0" fmla="*/ 17 w 302"/>
                <a:gd name="T1" fmla="*/ 0 h 252"/>
                <a:gd name="T2" fmla="*/ 302 w 302"/>
                <a:gd name="T3" fmla="*/ 235 h 252"/>
                <a:gd name="T4" fmla="*/ 291 w 302"/>
                <a:gd name="T5" fmla="*/ 252 h 252"/>
                <a:gd name="T6" fmla="*/ 0 w 302"/>
                <a:gd name="T7" fmla="*/ 16 h 252"/>
                <a:gd name="T8" fmla="*/ 17 w 302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252">
                  <a:moveTo>
                    <a:pt x="17" y="0"/>
                  </a:moveTo>
                  <a:lnTo>
                    <a:pt x="302" y="235"/>
                  </a:lnTo>
                  <a:lnTo>
                    <a:pt x="291" y="252"/>
                  </a:lnTo>
                  <a:lnTo>
                    <a:pt x="0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84" name="Freeform 1948">
              <a:extLst>
                <a:ext uri="{FF2B5EF4-FFF2-40B4-BE49-F238E27FC236}">
                  <a16:creationId xmlns:a16="http://schemas.microsoft.com/office/drawing/2014/main" id="{36D9C384-4F6E-457F-836B-E42CFCFB1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-533"/>
              <a:ext cx="296" cy="253"/>
            </a:xfrm>
            <a:custGeom>
              <a:avLst/>
              <a:gdLst>
                <a:gd name="T0" fmla="*/ 11 w 296"/>
                <a:gd name="T1" fmla="*/ 0 h 253"/>
                <a:gd name="T2" fmla="*/ 296 w 296"/>
                <a:gd name="T3" fmla="*/ 236 h 253"/>
                <a:gd name="T4" fmla="*/ 285 w 296"/>
                <a:gd name="T5" fmla="*/ 253 h 253"/>
                <a:gd name="T6" fmla="*/ 0 w 296"/>
                <a:gd name="T7" fmla="*/ 17 h 253"/>
                <a:gd name="T8" fmla="*/ 11 w 296"/>
                <a:gd name="T9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253">
                  <a:moveTo>
                    <a:pt x="11" y="0"/>
                  </a:moveTo>
                  <a:lnTo>
                    <a:pt x="296" y="236"/>
                  </a:lnTo>
                  <a:lnTo>
                    <a:pt x="285" y="253"/>
                  </a:lnTo>
                  <a:lnTo>
                    <a:pt x="0" y="1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85" name="Freeform 1949">
              <a:extLst>
                <a:ext uri="{FF2B5EF4-FFF2-40B4-BE49-F238E27FC236}">
                  <a16:creationId xmlns:a16="http://schemas.microsoft.com/office/drawing/2014/main" id="{2733580F-FB87-4A4B-95DA-344AE79B2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-407"/>
              <a:ext cx="258" cy="220"/>
            </a:xfrm>
            <a:custGeom>
              <a:avLst/>
              <a:gdLst>
                <a:gd name="T0" fmla="*/ 11 w 258"/>
                <a:gd name="T1" fmla="*/ 0 h 220"/>
                <a:gd name="T2" fmla="*/ 258 w 258"/>
                <a:gd name="T3" fmla="*/ 198 h 220"/>
                <a:gd name="T4" fmla="*/ 241 w 258"/>
                <a:gd name="T5" fmla="*/ 220 h 220"/>
                <a:gd name="T6" fmla="*/ 0 w 258"/>
                <a:gd name="T7" fmla="*/ 22 h 220"/>
                <a:gd name="T8" fmla="*/ 11 w 258"/>
                <a:gd name="T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20">
                  <a:moveTo>
                    <a:pt x="11" y="0"/>
                  </a:moveTo>
                  <a:lnTo>
                    <a:pt x="258" y="198"/>
                  </a:lnTo>
                  <a:lnTo>
                    <a:pt x="241" y="220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86" name="Freeform 1950">
              <a:extLst>
                <a:ext uri="{FF2B5EF4-FFF2-40B4-BE49-F238E27FC236}">
                  <a16:creationId xmlns:a16="http://schemas.microsoft.com/office/drawing/2014/main" id="{4653FD4A-7B98-4033-8052-17C37BCB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-297"/>
              <a:ext cx="253" cy="219"/>
            </a:xfrm>
            <a:custGeom>
              <a:avLst/>
              <a:gdLst>
                <a:gd name="T0" fmla="*/ 6 w 253"/>
                <a:gd name="T1" fmla="*/ 0 h 219"/>
                <a:gd name="T2" fmla="*/ 253 w 253"/>
                <a:gd name="T3" fmla="*/ 203 h 219"/>
                <a:gd name="T4" fmla="*/ 242 w 253"/>
                <a:gd name="T5" fmla="*/ 219 h 219"/>
                <a:gd name="T6" fmla="*/ 0 w 253"/>
                <a:gd name="T7" fmla="*/ 17 h 219"/>
                <a:gd name="T8" fmla="*/ 6 w 253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19">
                  <a:moveTo>
                    <a:pt x="6" y="0"/>
                  </a:moveTo>
                  <a:lnTo>
                    <a:pt x="253" y="203"/>
                  </a:lnTo>
                  <a:lnTo>
                    <a:pt x="242" y="219"/>
                  </a:lnTo>
                  <a:lnTo>
                    <a:pt x="0" y="1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87" name="Freeform 1951">
              <a:extLst>
                <a:ext uri="{FF2B5EF4-FFF2-40B4-BE49-F238E27FC236}">
                  <a16:creationId xmlns:a16="http://schemas.microsoft.com/office/drawing/2014/main" id="{DBF0788F-2305-4E83-A0E0-A0EF30B77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-187"/>
              <a:ext cx="257" cy="219"/>
            </a:xfrm>
            <a:custGeom>
              <a:avLst/>
              <a:gdLst>
                <a:gd name="T0" fmla="*/ 10 w 257"/>
                <a:gd name="T1" fmla="*/ 0 h 219"/>
                <a:gd name="T2" fmla="*/ 257 w 257"/>
                <a:gd name="T3" fmla="*/ 203 h 219"/>
                <a:gd name="T4" fmla="*/ 241 w 257"/>
                <a:gd name="T5" fmla="*/ 219 h 219"/>
                <a:gd name="T6" fmla="*/ 0 w 257"/>
                <a:gd name="T7" fmla="*/ 22 h 219"/>
                <a:gd name="T8" fmla="*/ 10 w 257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19">
                  <a:moveTo>
                    <a:pt x="10" y="0"/>
                  </a:moveTo>
                  <a:lnTo>
                    <a:pt x="257" y="203"/>
                  </a:lnTo>
                  <a:lnTo>
                    <a:pt x="241" y="219"/>
                  </a:lnTo>
                  <a:lnTo>
                    <a:pt x="0" y="2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88" name="Freeform 1952">
              <a:extLst>
                <a:ext uri="{FF2B5EF4-FFF2-40B4-BE49-F238E27FC236}">
                  <a16:creationId xmlns:a16="http://schemas.microsoft.com/office/drawing/2014/main" id="{E9D1637F-728E-493C-A182-A4D0D5C5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-72"/>
              <a:ext cx="258" cy="219"/>
            </a:xfrm>
            <a:custGeom>
              <a:avLst/>
              <a:gdLst>
                <a:gd name="T0" fmla="*/ 11 w 258"/>
                <a:gd name="T1" fmla="*/ 0 h 219"/>
                <a:gd name="T2" fmla="*/ 258 w 258"/>
                <a:gd name="T3" fmla="*/ 203 h 219"/>
                <a:gd name="T4" fmla="*/ 247 w 258"/>
                <a:gd name="T5" fmla="*/ 219 h 219"/>
                <a:gd name="T6" fmla="*/ 0 w 258"/>
                <a:gd name="T7" fmla="*/ 22 h 219"/>
                <a:gd name="T8" fmla="*/ 11 w 258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19">
                  <a:moveTo>
                    <a:pt x="11" y="0"/>
                  </a:moveTo>
                  <a:lnTo>
                    <a:pt x="258" y="203"/>
                  </a:lnTo>
                  <a:lnTo>
                    <a:pt x="247" y="219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89" name="Freeform 1953">
              <a:extLst>
                <a:ext uri="{FF2B5EF4-FFF2-40B4-BE49-F238E27FC236}">
                  <a16:creationId xmlns:a16="http://schemas.microsoft.com/office/drawing/2014/main" id="{C03D4EA0-6EBA-473A-9F75-E0BC08FA0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43"/>
              <a:ext cx="258" cy="214"/>
            </a:xfrm>
            <a:custGeom>
              <a:avLst/>
              <a:gdLst>
                <a:gd name="T0" fmla="*/ 17 w 258"/>
                <a:gd name="T1" fmla="*/ 0 h 214"/>
                <a:gd name="T2" fmla="*/ 258 w 258"/>
                <a:gd name="T3" fmla="*/ 198 h 214"/>
                <a:gd name="T4" fmla="*/ 242 w 258"/>
                <a:gd name="T5" fmla="*/ 214 h 214"/>
                <a:gd name="T6" fmla="*/ 0 w 258"/>
                <a:gd name="T7" fmla="*/ 17 h 214"/>
                <a:gd name="T8" fmla="*/ 17 w 258"/>
                <a:gd name="T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14">
                  <a:moveTo>
                    <a:pt x="17" y="0"/>
                  </a:moveTo>
                  <a:lnTo>
                    <a:pt x="258" y="198"/>
                  </a:lnTo>
                  <a:lnTo>
                    <a:pt x="242" y="214"/>
                  </a:ln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90" name="Freeform 1954">
              <a:extLst>
                <a:ext uri="{FF2B5EF4-FFF2-40B4-BE49-F238E27FC236}">
                  <a16:creationId xmlns:a16="http://schemas.microsoft.com/office/drawing/2014/main" id="{49B73CB4-4D1B-49FE-968A-25404F838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81"/>
              <a:ext cx="1700" cy="1618"/>
            </a:xfrm>
            <a:custGeom>
              <a:avLst/>
              <a:gdLst>
                <a:gd name="T0" fmla="*/ 1393 w 1700"/>
                <a:gd name="T1" fmla="*/ 1618 h 1618"/>
                <a:gd name="T2" fmla="*/ 1700 w 1700"/>
                <a:gd name="T3" fmla="*/ 1141 h 1618"/>
                <a:gd name="T4" fmla="*/ 159 w 1700"/>
                <a:gd name="T5" fmla="*/ 0 h 1618"/>
                <a:gd name="T6" fmla="*/ 82 w 1700"/>
                <a:gd name="T7" fmla="*/ 121 h 1618"/>
                <a:gd name="T8" fmla="*/ 0 w 1700"/>
                <a:gd name="T9" fmla="*/ 242 h 1618"/>
                <a:gd name="T10" fmla="*/ 1393 w 1700"/>
                <a:gd name="T11" fmla="*/ 1618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0" h="1618">
                  <a:moveTo>
                    <a:pt x="1393" y="1618"/>
                  </a:moveTo>
                  <a:lnTo>
                    <a:pt x="1700" y="1141"/>
                  </a:lnTo>
                  <a:lnTo>
                    <a:pt x="159" y="0"/>
                  </a:lnTo>
                  <a:lnTo>
                    <a:pt x="82" y="121"/>
                  </a:lnTo>
                  <a:lnTo>
                    <a:pt x="0" y="242"/>
                  </a:lnTo>
                  <a:lnTo>
                    <a:pt x="1393" y="161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91" name="Freeform 1955">
              <a:extLst>
                <a:ext uri="{FF2B5EF4-FFF2-40B4-BE49-F238E27FC236}">
                  <a16:creationId xmlns:a16="http://schemas.microsoft.com/office/drawing/2014/main" id="{063EE25D-9ADE-480E-AD50-0C5201AFC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31"/>
              <a:ext cx="1595" cy="1492"/>
            </a:xfrm>
            <a:custGeom>
              <a:avLst/>
              <a:gdLst>
                <a:gd name="T0" fmla="*/ 1349 w 1595"/>
                <a:gd name="T1" fmla="*/ 1492 h 1492"/>
                <a:gd name="T2" fmla="*/ 1595 w 1595"/>
                <a:gd name="T3" fmla="*/ 1119 h 1492"/>
                <a:gd name="T4" fmla="*/ 126 w 1595"/>
                <a:gd name="T5" fmla="*/ 0 h 1492"/>
                <a:gd name="T6" fmla="*/ 65 w 1595"/>
                <a:gd name="T7" fmla="*/ 93 h 1492"/>
                <a:gd name="T8" fmla="*/ 0 w 1595"/>
                <a:gd name="T9" fmla="*/ 192 h 1492"/>
                <a:gd name="T10" fmla="*/ 1349 w 1595"/>
                <a:gd name="T11" fmla="*/ 1492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95" h="1492">
                  <a:moveTo>
                    <a:pt x="1349" y="1492"/>
                  </a:moveTo>
                  <a:lnTo>
                    <a:pt x="1595" y="1119"/>
                  </a:lnTo>
                  <a:lnTo>
                    <a:pt x="126" y="0"/>
                  </a:lnTo>
                  <a:lnTo>
                    <a:pt x="65" y="93"/>
                  </a:lnTo>
                  <a:lnTo>
                    <a:pt x="0" y="192"/>
                  </a:lnTo>
                  <a:lnTo>
                    <a:pt x="1349" y="149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92" name="Freeform 1956">
              <a:extLst>
                <a:ext uri="{FF2B5EF4-FFF2-40B4-BE49-F238E27FC236}">
                  <a16:creationId xmlns:a16="http://schemas.microsoft.com/office/drawing/2014/main" id="{9162AAC6-B5D9-48C0-AE7A-82B07591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97"/>
              <a:ext cx="1459" cy="1266"/>
            </a:xfrm>
            <a:custGeom>
              <a:avLst/>
              <a:gdLst>
                <a:gd name="T0" fmla="*/ 1459 w 1459"/>
                <a:gd name="T1" fmla="*/ 1234 h 1266"/>
                <a:gd name="T2" fmla="*/ 1442 w 1459"/>
                <a:gd name="T3" fmla="*/ 1266 h 1266"/>
                <a:gd name="T4" fmla="*/ 0 w 1459"/>
                <a:gd name="T5" fmla="*/ 27 h 1266"/>
                <a:gd name="T6" fmla="*/ 16 w 1459"/>
                <a:gd name="T7" fmla="*/ 0 h 1266"/>
                <a:gd name="T8" fmla="*/ 1459 w 1459"/>
                <a:gd name="T9" fmla="*/ 1234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9" h="1266">
                  <a:moveTo>
                    <a:pt x="1459" y="1234"/>
                  </a:moveTo>
                  <a:lnTo>
                    <a:pt x="1442" y="1266"/>
                  </a:lnTo>
                  <a:lnTo>
                    <a:pt x="0" y="27"/>
                  </a:lnTo>
                  <a:lnTo>
                    <a:pt x="16" y="0"/>
                  </a:lnTo>
                  <a:lnTo>
                    <a:pt x="1459" y="12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93" name="Freeform 1957">
              <a:extLst>
                <a:ext uri="{FF2B5EF4-FFF2-40B4-BE49-F238E27FC236}">
                  <a16:creationId xmlns:a16="http://schemas.microsoft.com/office/drawing/2014/main" id="{0E9CB90D-ED99-43E3-9D17-8FA8B50E1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140"/>
              <a:ext cx="264" cy="389"/>
            </a:xfrm>
            <a:custGeom>
              <a:avLst/>
              <a:gdLst>
                <a:gd name="T0" fmla="*/ 264 w 264"/>
                <a:gd name="T1" fmla="*/ 11 h 389"/>
                <a:gd name="T2" fmla="*/ 17 w 264"/>
                <a:gd name="T3" fmla="*/ 389 h 389"/>
                <a:gd name="T4" fmla="*/ 0 w 264"/>
                <a:gd name="T5" fmla="*/ 373 h 389"/>
                <a:gd name="T6" fmla="*/ 247 w 264"/>
                <a:gd name="T7" fmla="*/ 0 h 389"/>
                <a:gd name="T8" fmla="*/ 264 w 264"/>
                <a:gd name="T9" fmla="*/ 1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389">
                  <a:moveTo>
                    <a:pt x="264" y="11"/>
                  </a:moveTo>
                  <a:lnTo>
                    <a:pt x="17" y="389"/>
                  </a:lnTo>
                  <a:lnTo>
                    <a:pt x="0" y="373"/>
                  </a:lnTo>
                  <a:lnTo>
                    <a:pt x="247" y="0"/>
                  </a:lnTo>
                  <a:lnTo>
                    <a:pt x="264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94" name="Freeform 1958">
              <a:extLst>
                <a:ext uri="{FF2B5EF4-FFF2-40B4-BE49-F238E27FC236}">
                  <a16:creationId xmlns:a16="http://schemas.microsoft.com/office/drawing/2014/main" id="{325A66FA-308D-4880-BBE4-B802CABF5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052"/>
              <a:ext cx="263" cy="390"/>
            </a:xfrm>
            <a:custGeom>
              <a:avLst/>
              <a:gdLst>
                <a:gd name="T0" fmla="*/ 263 w 263"/>
                <a:gd name="T1" fmla="*/ 11 h 390"/>
                <a:gd name="T2" fmla="*/ 16 w 263"/>
                <a:gd name="T3" fmla="*/ 390 h 390"/>
                <a:gd name="T4" fmla="*/ 0 w 263"/>
                <a:gd name="T5" fmla="*/ 379 h 390"/>
                <a:gd name="T6" fmla="*/ 246 w 263"/>
                <a:gd name="T7" fmla="*/ 0 h 390"/>
                <a:gd name="T8" fmla="*/ 263 w 263"/>
                <a:gd name="T9" fmla="*/ 11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90">
                  <a:moveTo>
                    <a:pt x="263" y="11"/>
                  </a:moveTo>
                  <a:lnTo>
                    <a:pt x="16" y="390"/>
                  </a:lnTo>
                  <a:lnTo>
                    <a:pt x="0" y="379"/>
                  </a:lnTo>
                  <a:lnTo>
                    <a:pt x="246" y="0"/>
                  </a:lnTo>
                  <a:lnTo>
                    <a:pt x="263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95" name="Freeform 1959">
              <a:extLst>
                <a:ext uri="{FF2B5EF4-FFF2-40B4-BE49-F238E27FC236}">
                  <a16:creationId xmlns:a16="http://schemas.microsoft.com/office/drawing/2014/main" id="{D512C9AD-BBC9-46E2-9062-BC96EB3FD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970"/>
              <a:ext cx="263" cy="389"/>
            </a:xfrm>
            <a:custGeom>
              <a:avLst/>
              <a:gdLst>
                <a:gd name="T0" fmla="*/ 263 w 263"/>
                <a:gd name="T1" fmla="*/ 11 h 389"/>
                <a:gd name="T2" fmla="*/ 16 w 263"/>
                <a:gd name="T3" fmla="*/ 389 h 389"/>
                <a:gd name="T4" fmla="*/ 0 w 263"/>
                <a:gd name="T5" fmla="*/ 373 h 389"/>
                <a:gd name="T6" fmla="*/ 247 w 263"/>
                <a:gd name="T7" fmla="*/ 0 h 389"/>
                <a:gd name="T8" fmla="*/ 263 w 263"/>
                <a:gd name="T9" fmla="*/ 1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89">
                  <a:moveTo>
                    <a:pt x="263" y="11"/>
                  </a:moveTo>
                  <a:lnTo>
                    <a:pt x="16" y="389"/>
                  </a:lnTo>
                  <a:lnTo>
                    <a:pt x="0" y="373"/>
                  </a:lnTo>
                  <a:lnTo>
                    <a:pt x="247" y="0"/>
                  </a:lnTo>
                  <a:lnTo>
                    <a:pt x="263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96" name="Freeform 1960">
              <a:extLst>
                <a:ext uri="{FF2B5EF4-FFF2-40B4-BE49-F238E27FC236}">
                  <a16:creationId xmlns:a16="http://schemas.microsoft.com/office/drawing/2014/main" id="{A88B288F-D5D5-49FD-96B4-368097A08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877"/>
              <a:ext cx="264" cy="400"/>
            </a:xfrm>
            <a:custGeom>
              <a:avLst/>
              <a:gdLst>
                <a:gd name="T0" fmla="*/ 264 w 264"/>
                <a:gd name="T1" fmla="*/ 16 h 400"/>
                <a:gd name="T2" fmla="*/ 17 w 264"/>
                <a:gd name="T3" fmla="*/ 400 h 400"/>
                <a:gd name="T4" fmla="*/ 0 w 264"/>
                <a:gd name="T5" fmla="*/ 378 h 400"/>
                <a:gd name="T6" fmla="*/ 253 w 264"/>
                <a:gd name="T7" fmla="*/ 0 h 400"/>
                <a:gd name="T8" fmla="*/ 264 w 264"/>
                <a:gd name="T9" fmla="*/ 1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400">
                  <a:moveTo>
                    <a:pt x="264" y="16"/>
                  </a:moveTo>
                  <a:lnTo>
                    <a:pt x="17" y="400"/>
                  </a:lnTo>
                  <a:lnTo>
                    <a:pt x="0" y="378"/>
                  </a:lnTo>
                  <a:lnTo>
                    <a:pt x="253" y="0"/>
                  </a:lnTo>
                  <a:lnTo>
                    <a:pt x="264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97" name="Freeform 1961">
              <a:extLst>
                <a:ext uri="{FF2B5EF4-FFF2-40B4-BE49-F238E27FC236}">
                  <a16:creationId xmlns:a16="http://schemas.microsoft.com/office/drawing/2014/main" id="{3B177602-8C0E-48C1-B27B-2659741E6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800"/>
              <a:ext cx="263" cy="389"/>
            </a:xfrm>
            <a:custGeom>
              <a:avLst/>
              <a:gdLst>
                <a:gd name="T0" fmla="*/ 263 w 263"/>
                <a:gd name="T1" fmla="*/ 11 h 389"/>
                <a:gd name="T2" fmla="*/ 11 w 263"/>
                <a:gd name="T3" fmla="*/ 389 h 389"/>
                <a:gd name="T4" fmla="*/ 0 w 263"/>
                <a:gd name="T5" fmla="*/ 373 h 389"/>
                <a:gd name="T6" fmla="*/ 246 w 263"/>
                <a:gd name="T7" fmla="*/ 0 h 389"/>
                <a:gd name="T8" fmla="*/ 263 w 263"/>
                <a:gd name="T9" fmla="*/ 1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89">
                  <a:moveTo>
                    <a:pt x="263" y="11"/>
                  </a:moveTo>
                  <a:lnTo>
                    <a:pt x="11" y="389"/>
                  </a:lnTo>
                  <a:lnTo>
                    <a:pt x="0" y="373"/>
                  </a:lnTo>
                  <a:lnTo>
                    <a:pt x="246" y="0"/>
                  </a:lnTo>
                  <a:lnTo>
                    <a:pt x="263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98" name="Freeform 1962">
              <a:extLst>
                <a:ext uri="{FF2B5EF4-FFF2-40B4-BE49-F238E27FC236}">
                  <a16:creationId xmlns:a16="http://schemas.microsoft.com/office/drawing/2014/main" id="{CE1E9693-4BE0-4AD1-86D5-06C31DB9C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712"/>
              <a:ext cx="263" cy="390"/>
            </a:xfrm>
            <a:custGeom>
              <a:avLst/>
              <a:gdLst>
                <a:gd name="T0" fmla="*/ 263 w 263"/>
                <a:gd name="T1" fmla="*/ 17 h 390"/>
                <a:gd name="T2" fmla="*/ 16 w 263"/>
                <a:gd name="T3" fmla="*/ 390 h 390"/>
                <a:gd name="T4" fmla="*/ 0 w 263"/>
                <a:gd name="T5" fmla="*/ 379 h 390"/>
                <a:gd name="T6" fmla="*/ 247 w 263"/>
                <a:gd name="T7" fmla="*/ 0 h 390"/>
                <a:gd name="T8" fmla="*/ 263 w 263"/>
                <a:gd name="T9" fmla="*/ 17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90">
                  <a:moveTo>
                    <a:pt x="263" y="17"/>
                  </a:moveTo>
                  <a:lnTo>
                    <a:pt x="16" y="390"/>
                  </a:lnTo>
                  <a:lnTo>
                    <a:pt x="0" y="379"/>
                  </a:lnTo>
                  <a:lnTo>
                    <a:pt x="247" y="0"/>
                  </a:lnTo>
                  <a:lnTo>
                    <a:pt x="263" y="1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99" name="Freeform 1963">
              <a:extLst>
                <a:ext uri="{FF2B5EF4-FFF2-40B4-BE49-F238E27FC236}">
                  <a16:creationId xmlns:a16="http://schemas.microsoft.com/office/drawing/2014/main" id="{9A232040-DE76-4A38-8597-DA9D68310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652"/>
              <a:ext cx="230" cy="340"/>
            </a:xfrm>
            <a:custGeom>
              <a:avLst/>
              <a:gdLst>
                <a:gd name="T0" fmla="*/ 230 w 230"/>
                <a:gd name="T1" fmla="*/ 16 h 340"/>
                <a:gd name="T2" fmla="*/ 16 w 230"/>
                <a:gd name="T3" fmla="*/ 340 h 340"/>
                <a:gd name="T4" fmla="*/ 0 w 230"/>
                <a:gd name="T5" fmla="*/ 323 h 340"/>
                <a:gd name="T6" fmla="*/ 214 w 230"/>
                <a:gd name="T7" fmla="*/ 0 h 340"/>
                <a:gd name="T8" fmla="*/ 230 w 230"/>
                <a:gd name="T9" fmla="*/ 1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340">
                  <a:moveTo>
                    <a:pt x="230" y="16"/>
                  </a:moveTo>
                  <a:lnTo>
                    <a:pt x="16" y="340"/>
                  </a:lnTo>
                  <a:lnTo>
                    <a:pt x="0" y="323"/>
                  </a:lnTo>
                  <a:lnTo>
                    <a:pt x="214" y="0"/>
                  </a:lnTo>
                  <a:lnTo>
                    <a:pt x="230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00" name="Freeform 1964">
              <a:extLst>
                <a:ext uri="{FF2B5EF4-FFF2-40B4-BE49-F238E27FC236}">
                  <a16:creationId xmlns:a16="http://schemas.microsoft.com/office/drawing/2014/main" id="{A6D72A4E-BC89-4A69-9688-A079C7966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570"/>
              <a:ext cx="220" cy="334"/>
            </a:xfrm>
            <a:custGeom>
              <a:avLst/>
              <a:gdLst>
                <a:gd name="T0" fmla="*/ 220 w 220"/>
                <a:gd name="T1" fmla="*/ 16 h 334"/>
                <a:gd name="T2" fmla="*/ 17 w 220"/>
                <a:gd name="T3" fmla="*/ 334 h 334"/>
                <a:gd name="T4" fmla="*/ 0 w 220"/>
                <a:gd name="T5" fmla="*/ 323 h 334"/>
                <a:gd name="T6" fmla="*/ 203 w 220"/>
                <a:gd name="T7" fmla="*/ 0 h 334"/>
                <a:gd name="T8" fmla="*/ 220 w 220"/>
                <a:gd name="T9" fmla="*/ 1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34">
                  <a:moveTo>
                    <a:pt x="220" y="16"/>
                  </a:moveTo>
                  <a:lnTo>
                    <a:pt x="17" y="334"/>
                  </a:lnTo>
                  <a:lnTo>
                    <a:pt x="0" y="323"/>
                  </a:lnTo>
                  <a:lnTo>
                    <a:pt x="203" y="0"/>
                  </a:lnTo>
                  <a:lnTo>
                    <a:pt x="220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01" name="Freeform 1965">
              <a:extLst>
                <a:ext uri="{FF2B5EF4-FFF2-40B4-BE49-F238E27FC236}">
                  <a16:creationId xmlns:a16="http://schemas.microsoft.com/office/drawing/2014/main" id="{4F0DD74E-AB5D-407B-A12E-0798F872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509"/>
              <a:ext cx="197" cy="291"/>
            </a:xfrm>
            <a:custGeom>
              <a:avLst/>
              <a:gdLst>
                <a:gd name="T0" fmla="*/ 197 w 197"/>
                <a:gd name="T1" fmla="*/ 17 h 291"/>
                <a:gd name="T2" fmla="*/ 16 w 197"/>
                <a:gd name="T3" fmla="*/ 291 h 291"/>
                <a:gd name="T4" fmla="*/ 0 w 197"/>
                <a:gd name="T5" fmla="*/ 274 h 291"/>
                <a:gd name="T6" fmla="*/ 181 w 197"/>
                <a:gd name="T7" fmla="*/ 0 h 291"/>
                <a:gd name="T8" fmla="*/ 197 w 197"/>
                <a:gd name="T9" fmla="*/ 1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91">
                  <a:moveTo>
                    <a:pt x="197" y="17"/>
                  </a:moveTo>
                  <a:lnTo>
                    <a:pt x="16" y="291"/>
                  </a:lnTo>
                  <a:lnTo>
                    <a:pt x="0" y="274"/>
                  </a:lnTo>
                  <a:lnTo>
                    <a:pt x="181" y="0"/>
                  </a:lnTo>
                  <a:lnTo>
                    <a:pt x="197" y="1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02" name="Freeform 1966">
              <a:extLst>
                <a:ext uri="{FF2B5EF4-FFF2-40B4-BE49-F238E27FC236}">
                  <a16:creationId xmlns:a16="http://schemas.microsoft.com/office/drawing/2014/main" id="{5577FB73-9DE7-4560-8CD1-0801AF4D6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427"/>
              <a:ext cx="197" cy="285"/>
            </a:xfrm>
            <a:custGeom>
              <a:avLst/>
              <a:gdLst>
                <a:gd name="T0" fmla="*/ 197 w 197"/>
                <a:gd name="T1" fmla="*/ 11 h 285"/>
                <a:gd name="T2" fmla="*/ 16 w 197"/>
                <a:gd name="T3" fmla="*/ 285 h 285"/>
                <a:gd name="T4" fmla="*/ 0 w 197"/>
                <a:gd name="T5" fmla="*/ 274 h 285"/>
                <a:gd name="T6" fmla="*/ 181 w 197"/>
                <a:gd name="T7" fmla="*/ 0 h 285"/>
                <a:gd name="T8" fmla="*/ 197 w 197"/>
                <a:gd name="T9" fmla="*/ 11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5">
                  <a:moveTo>
                    <a:pt x="197" y="11"/>
                  </a:moveTo>
                  <a:lnTo>
                    <a:pt x="16" y="285"/>
                  </a:lnTo>
                  <a:lnTo>
                    <a:pt x="0" y="274"/>
                  </a:lnTo>
                  <a:lnTo>
                    <a:pt x="181" y="0"/>
                  </a:lnTo>
                  <a:lnTo>
                    <a:pt x="197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03" name="Freeform 1967">
              <a:extLst>
                <a:ext uri="{FF2B5EF4-FFF2-40B4-BE49-F238E27FC236}">
                  <a16:creationId xmlns:a16="http://schemas.microsoft.com/office/drawing/2014/main" id="{1D2E3B31-6604-4AE1-B346-FC1C2DA3C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345"/>
              <a:ext cx="198" cy="279"/>
            </a:xfrm>
            <a:custGeom>
              <a:avLst/>
              <a:gdLst>
                <a:gd name="T0" fmla="*/ 198 w 198"/>
                <a:gd name="T1" fmla="*/ 11 h 279"/>
                <a:gd name="T2" fmla="*/ 17 w 198"/>
                <a:gd name="T3" fmla="*/ 279 h 279"/>
                <a:gd name="T4" fmla="*/ 0 w 198"/>
                <a:gd name="T5" fmla="*/ 268 h 279"/>
                <a:gd name="T6" fmla="*/ 181 w 198"/>
                <a:gd name="T7" fmla="*/ 0 h 279"/>
                <a:gd name="T8" fmla="*/ 198 w 198"/>
                <a:gd name="T9" fmla="*/ 1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279">
                  <a:moveTo>
                    <a:pt x="198" y="11"/>
                  </a:moveTo>
                  <a:lnTo>
                    <a:pt x="17" y="279"/>
                  </a:lnTo>
                  <a:lnTo>
                    <a:pt x="0" y="268"/>
                  </a:lnTo>
                  <a:lnTo>
                    <a:pt x="181" y="0"/>
                  </a:lnTo>
                  <a:lnTo>
                    <a:pt x="198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04" name="Freeform 1968">
              <a:extLst>
                <a:ext uri="{FF2B5EF4-FFF2-40B4-BE49-F238E27FC236}">
                  <a16:creationId xmlns:a16="http://schemas.microsoft.com/office/drawing/2014/main" id="{152CF79F-EB76-47EA-B3CF-090A86F6B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57"/>
              <a:ext cx="192" cy="280"/>
            </a:xfrm>
            <a:custGeom>
              <a:avLst/>
              <a:gdLst>
                <a:gd name="T0" fmla="*/ 192 w 192"/>
                <a:gd name="T1" fmla="*/ 11 h 280"/>
                <a:gd name="T2" fmla="*/ 16 w 192"/>
                <a:gd name="T3" fmla="*/ 280 h 280"/>
                <a:gd name="T4" fmla="*/ 0 w 192"/>
                <a:gd name="T5" fmla="*/ 269 h 280"/>
                <a:gd name="T6" fmla="*/ 175 w 192"/>
                <a:gd name="T7" fmla="*/ 0 h 280"/>
                <a:gd name="T8" fmla="*/ 192 w 192"/>
                <a:gd name="T9" fmla="*/ 1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80">
                  <a:moveTo>
                    <a:pt x="192" y="11"/>
                  </a:moveTo>
                  <a:lnTo>
                    <a:pt x="16" y="280"/>
                  </a:lnTo>
                  <a:lnTo>
                    <a:pt x="0" y="269"/>
                  </a:lnTo>
                  <a:lnTo>
                    <a:pt x="175" y="0"/>
                  </a:lnTo>
                  <a:lnTo>
                    <a:pt x="192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05" name="Freeform 1969">
              <a:extLst>
                <a:ext uri="{FF2B5EF4-FFF2-40B4-BE49-F238E27FC236}">
                  <a16:creationId xmlns:a16="http://schemas.microsoft.com/office/drawing/2014/main" id="{87C1CA21-FD7D-4F99-A262-320285C6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164"/>
              <a:ext cx="192" cy="285"/>
            </a:xfrm>
            <a:custGeom>
              <a:avLst/>
              <a:gdLst>
                <a:gd name="T0" fmla="*/ 192 w 192"/>
                <a:gd name="T1" fmla="*/ 16 h 285"/>
                <a:gd name="T2" fmla="*/ 17 w 192"/>
                <a:gd name="T3" fmla="*/ 285 h 285"/>
                <a:gd name="T4" fmla="*/ 0 w 192"/>
                <a:gd name="T5" fmla="*/ 274 h 285"/>
                <a:gd name="T6" fmla="*/ 181 w 192"/>
                <a:gd name="T7" fmla="*/ 0 h 285"/>
                <a:gd name="T8" fmla="*/ 192 w 192"/>
                <a:gd name="T9" fmla="*/ 1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85">
                  <a:moveTo>
                    <a:pt x="192" y="16"/>
                  </a:moveTo>
                  <a:lnTo>
                    <a:pt x="17" y="285"/>
                  </a:lnTo>
                  <a:lnTo>
                    <a:pt x="0" y="274"/>
                  </a:lnTo>
                  <a:lnTo>
                    <a:pt x="181" y="0"/>
                  </a:lnTo>
                  <a:lnTo>
                    <a:pt x="192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06" name="Freeform 1970">
              <a:extLst>
                <a:ext uri="{FF2B5EF4-FFF2-40B4-BE49-F238E27FC236}">
                  <a16:creationId xmlns:a16="http://schemas.microsoft.com/office/drawing/2014/main" id="{20512130-5C64-430A-B9AF-01610DEA7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9" y="49"/>
              <a:ext cx="1354" cy="1804"/>
            </a:xfrm>
            <a:custGeom>
              <a:avLst/>
              <a:gdLst>
                <a:gd name="T0" fmla="*/ 0 w 1354"/>
                <a:gd name="T1" fmla="*/ 1398 h 1804"/>
                <a:gd name="T2" fmla="*/ 471 w 1354"/>
                <a:gd name="T3" fmla="*/ 1804 h 1804"/>
                <a:gd name="T4" fmla="*/ 1354 w 1354"/>
                <a:gd name="T5" fmla="*/ 208 h 1804"/>
                <a:gd name="T6" fmla="*/ 1234 w 1354"/>
                <a:gd name="T7" fmla="*/ 104 h 1804"/>
                <a:gd name="T8" fmla="*/ 1119 w 1354"/>
                <a:gd name="T9" fmla="*/ 0 h 1804"/>
                <a:gd name="T10" fmla="*/ 0 w 1354"/>
                <a:gd name="T11" fmla="*/ 1398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1804">
                  <a:moveTo>
                    <a:pt x="0" y="1398"/>
                  </a:moveTo>
                  <a:lnTo>
                    <a:pt x="471" y="1804"/>
                  </a:lnTo>
                  <a:lnTo>
                    <a:pt x="1354" y="208"/>
                  </a:lnTo>
                  <a:lnTo>
                    <a:pt x="1234" y="104"/>
                  </a:lnTo>
                  <a:lnTo>
                    <a:pt x="1119" y="0"/>
                  </a:lnTo>
                  <a:lnTo>
                    <a:pt x="0" y="139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07" name="Freeform 1971">
              <a:extLst>
                <a:ext uri="{FF2B5EF4-FFF2-40B4-BE49-F238E27FC236}">
                  <a16:creationId xmlns:a16="http://schemas.microsoft.com/office/drawing/2014/main" id="{1B2EEB62-D10F-4CA9-8786-9B8242AA6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8" y="103"/>
              <a:ext cx="1239" cy="1673"/>
            </a:xfrm>
            <a:custGeom>
              <a:avLst/>
              <a:gdLst>
                <a:gd name="T0" fmla="*/ 0 w 1239"/>
                <a:gd name="T1" fmla="*/ 1355 h 1673"/>
                <a:gd name="T2" fmla="*/ 368 w 1239"/>
                <a:gd name="T3" fmla="*/ 1673 h 1673"/>
                <a:gd name="T4" fmla="*/ 1239 w 1239"/>
                <a:gd name="T5" fmla="*/ 165 h 1673"/>
                <a:gd name="T6" fmla="*/ 1141 w 1239"/>
                <a:gd name="T7" fmla="*/ 77 h 1673"/>
                <a:gd name="T8" fmla="*/ 1053 w 1239"/>
                <a:gd name="T9" fmla="*/ 0 h 1673"/>
                <a:gd name="T10" fmla="*/ 0 w 1239"/>
                <a:gd name="T11" fmla="*/ 1355 h 1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9" h="1673">
                  <a:moveTo>
                    <a:pt x="0" y="1355"/>
                  </a:moveTo>
                  <a:lnTo>
                    <a:pt x="368" y="1673"/>
                  </a:lnTo>
                  <a:lnTo>
                    <a:pt x="1239" y="165"/>
                  </a:lnTo>
                  <a:lnTo>
                    <a:pt x="1141" y="77"/>
                  </a:lnTo>
                  <a:lnTo>
                    <a:pt x="1053" y="0"/>
                  </a:lnTo>
                  <a:lnTo>
                    <a:pt x="0" y="135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08" name="Freeform 1972">
              <a:extLst>
                <a:ext uri="{FF2B5EF4-FFF2-40B4-BE49-F238E27FC236}">
                  <a16:creationId xmlns:a16="http://schemas.microsoft.com/office/drawing/2014/main" id="{CD6399D6-0AA5-40BF-94CF-DCF50B74B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" y="153"/>
              <a:ext cx="1015" cy="1486"/>
            </a:xfrm>
            <a:custGeom>
              <a:avLst/>
              <a:gdLst>
                <a:gd name="T0" fmla="*/ 33 w 1015"/>
                <a:gd name="T1" fmla="*/ 1486 h 1486"/>
                <a:gd name="T2" fmla="*/ 0 w 1015"/>
                <a:gd name="T3" fmla="*/ 1464 h 1486"/>
                <a:gd name="T4" fmla="*/ 982 w 1015"/>
                <a:gd name="T5" fmla="*/ 0 h 1486"/>
                <a:gd name="T6" fmla="*/ 1015 w 1015"/>
                <a:gd name="T7" fmla="*/ 27 h 1486"/>
                <a:gd name="T8" fmla="*/ 33 w 1015"/>
                <a:gd name="T9" fmla="*/ 1486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486">
                  <a:moveTo>
                    <a:pt x="33" y="1486"/>
                  </a:moveTo>
                  <a:lnTo>
                    <a:pt x="0" y="1464"/>
                  </a:lnTo>
                  <a:lnTo>
                    <a:pt x="982" y="0"/>
                  </a:lnTo>
                  <a:lnTo>
                    <a:pt x="1015" y="27"/>
                  </a:lnTo>
                  <a:lnTo>
                    <a:pt x="33" y="148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09" name="Freeform 1973">
              <a:extLst>
                <a:ext uri="{FF2B5EF4-FFF2-40B4-BE49-F238E27FC236}">
                  <a16:creationId xmlns:a16="http://schemas.microsoft.com/office/drawing/2014/main" id="{1B2A2692-DC9D-4E8B-9914-D3A4E100D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" y="1332"/>
              <a:ext cx="378" cy="329"/>
            </a:xfrm>
            <a:custGeom>
              <a:avLst/>
              <a:gdLst>
                <a:gd name="T0" fmla="*/ 367 w 378"/>
                <a:gd name="T1" fmla="*/ 329 h 329"/>
                <a:gd name="T2" fmla="*/ 0 w 378"/>
                <a:gd name="T3" fmla="*/ 11 h 329"/>
                <a:gd name="T4" fmla="*/ 11 w 378"/>
                <a:gd name="T5" fmla="*/ 0 h 329"/>
                <a:gd name="T6" fmla="*/ 378 w 378"/>
                <a:gd name="T7" fmla="*/ 312 h 329"/>
                <a:gd name="T8" fmla="*/ 367 w 378"/>
                <a:gd name="T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329">
                  <a:moveTo>
                    <a:pt x="367" y="329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78" y="312"/>
                  </a:lnTo>
                  <a:lnTo>
                    <a:pt x="367" y="329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10" name="Freeform 1974">
              <a:extLst>
                <a:ext uri="{FF2B5EF4-FFF2-40B4-BE49-F238E27FC236}">
                  <a16:creationId xmlns:a16="http://schemas.microsoft.com/office/drawing/2014/main" id="{56C41CAA-A8F3-42C2-9F2B-FFA48023E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" y="1228"/>
              <a:ext cx="373" cy="334"/>
            </a:xfrm>
            <a:custGeom>
              <a:avLst/>
              <a:gdLst>
                <a:gd name="T0" fmla="*/ 368 w 373"/>
                <a:gd name="T1" fmla="*/ 334 h 334"/>
                <a:gd name="T2" fmla="*/ 0 w 373"/>
                <a:gd name="T3" fmla="*/ 11 h 334"/>
                <a:gd name="T4" fmla="*/ 11 w 373"/>
                <a:gd name="T5" fmla="*/ 0 h 334"/>
                <a:gd name="T6" fmla="*/ 373 w 373"/>
                <a:gd name="T7" fmla="*/ 318 h 334"/>
                <a:gd name="T8" fmla="*/ 368 w 373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34">
                  <a:moveTo>
                    <a:pt x="368" y="334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73" y="318"/>
                  </a:lnTo>
                  <a:lnTo>
                    <a:pt x="368" y="3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11" name="Freeform 1975">
              <a:extLst>
                <a:ext uri="{FF2B5EF4-FFF2-40B4-BE49-F238E27FC236}">
                  <a16:creationId xmlns:a16="http://schemas.microsoft.com/office/drawing/2014/main" id="{91D97D0A-0668-4E37-BC50-AED044FBF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" y="1123"/>
              <a:ext cx="373" cy="340"/>
            </a:xfrm>
            <a:custGeom>
              <a:avLst/>
              <a:gdLst>
                <a:gd name="T0" fmla="*/ 367 w 373"/>
                <a:gd name="T1" fmla="*/ 340 h 340"/>
                <a:gd name="T2" fmla="*/ 0 w 373"/>
                <a:gd name="T3" fmla="*/ 22 h 340"/>
                <a:gd name="T4" fmla="*/ 11 w 373"/>
                <a:gd name="T5" fmla="*/ 0 h 340"/>
                <a:gd name="T6" fmla="*/ 373 w 373"/>
                <a:gd name="T7" fmla="*/ 324 h 340"/>
                <a:gd name="T8" fmla="*/ 367 w 373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40">
                  <a:moveTo>
                    <a:pt x="367" y="340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73" y="324"/>
                  </a:lnTo>
                  <a:lnTo>
                    <a:pt x="367" y="34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12" name="Freeform 1976">
              <a:extLst>
                <a:ext uri="{FF2B5EF4-FFF2-40B4-BE49-F238E27FC236}">
                  <a16:creationId xmlns:a16="http://schemas.microsoft.com/office/drawing/2014/main" id="{9C5A462B-F4FB-4199-934A-79BD454BD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" y="1025"/>
              <a:ext cx="378" cy="340"/>
            </a:xfrm>
            <a:custGeom>
              <a:avLst/>
              <a:gdLst>
                <a:gd name="T0" fmla="*/ 367 w 378"/>
                <a:gd name="T1" fmla="*/ 340 h 340"/>
                <a:gd name="T2" fmla="*/ 0 w 378"/>
                <a:gd name="T3" fmla="*/ 16 h 340"/>
                <a:gd name="T4" fmla="*/ 11 w 378"/>
                <a:gd name="T5" fmla="*/ 0 h 340"/>
                <a:gd name="T6" fmla="*/ 378 w 378"/>
                <a:gd name="T7" fmla="*/ 318 h 340"/>
                <a:gd name="T8" fmla="*/ 367 w 378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340">
                  <a:moveTo>
                    <a:pt x="367" y="340"/>
                  </a:moveTo>
                  <a:lnTo>
                    <a:pt x="0" y="16"/>
                  </a:lnTo>
                  <a:lnTo>
                    <a:pt x="11" y="0"/>
                  </a:lnTo>
                  <a:lnTo>
                    <a:pt x="378" y="318"/>
                  </a:lnTo>
                  <a:lnTo>
                    <a:pt x="367" y="34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13" name="Freeform 1977">
              <a:extLst>
                <a:ext uri="{FF2B5EF4-FFF2-40B4-BE49-F238E27FC236}">
                  <a16:creationId xmlns:a16="http://schemas.microsoft.com/office/drawing/2014/main" id="{7D900C89-39C5-4C51-AB47-781034EC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" y="926"/>
              <a:ext cx="383" cy="335"/>
            </a:xfrm>
            <a:custGeom>
              <a:avLst/>
              <a:gdLst>
                <a:gd name="T0" fmla="*/ 367 w 383"/>
                <a:gd name="T1" fmla="*/ 335 h 335"/>
                <a:gd name="T2" fmla="*/ 0 w 383"/>
                <a:gd name="T3" fmla="*/ 17 h 335"/>
                <a:gd name="T4" fmla="*/ 16 w 383"/>
                <a:gd name="T5" fmla="*/ 0 h 335"/>
                <a:gd name="T6" fmla="*/ 383 w 383"/>
                <a:gd name="T7" fmla="*/ 324 h 335"/>
                <a:gd name="T8" fmla="*/ 367 w 383"/>
                <a:gd name="T9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335">
                  <a:moveTo>
                    <a:pt x="367" y="335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383" y="324"/>
                  </a:lnTo>
                  <a:lnTo>
                    <a:pt x="367" y="33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14" name="Freeform 1978">
              <a:extLst>
                <a:ext uri="{FF2B5EF4-FFF2-40B4-BE49-F238E27FC236}">
                  <a16:creationId xmlns:a16="http://schemas.microsoft.com/office/drawing/2014/main" id="{96738B5F-615A-404D-9A6F-98FCEC471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822"/>
              <a:ext cx="384" cy="340"/>
            </a:xfrm>
            <a:custGeom>
              <a:avLst/>
              <a:gdLst>
                <a:gd name="T0" fmla="*/ 368 w 384"/>
                <a:gd name="T1" fmla="*/ 340 h 340"/>
                <a:gd name="T2" fmla="*/ 0 w 384"/>
                <a:gd name="T3" fmla="*/ 22 h 340"/>
                <a:gd name="T4" fmla="*/ 17 w 384"/>
                <a:gd name="T5" fmla="*/ 0 h 340"/>
                <a:gd name="T6" fmla="*/ 384 w 384"/>
                <a:gd name="T7" fmla="*/ 323 h 340"/>
                <a:gd name="T8" fmla="*/ 368 w 384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340">
                  <a:moveTo>
                    <a:pt x="368" y="340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84" y="323"/>
                  </a:lnTo>
                  <a:lnTo>
                    <a:pt x="368" y="34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15" name="Freeform 1979">
              <a:extLst>
                <a:ext uri="{FF2B5EF4-FFF2-40B4-BE49-F238E27FC236}">
                  <a16:creationId xmlns:a16="http://schemas.microsoft.com/office/drawing/2014/main" id="{CAEDBC34-4DAC-4194-A920-96DBDD799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751"/>
              <a:ext cx="324" cy="285"/>
            </a:xfrm>
            <a:custGeom>
              <a:avLst/>
              <a:gdLst>
                <a:gd name="T0" fmla="*/ 313 w 324"/>
                <a:gd name="T1" fmla="*/ 285 h 285"/>
                <a:gd name="T2" fmla="*/ 0 w 324"/>
                <a:gd name="T3" fmla="*/ 11 h 285"/>
                <a:gd name="T4" fmla="*/ 11 w 324"/>
                <a:gd name="T5" fmla="*/ 0 h 285"/>
                <a:gd name="T6" fmla="*/ 324 w 324"/>
                <a:gd name="T7" fmla="*/ 268 h 285"/>
                <a:gd name="T8" fmla="*/ 313 w 324"/>
                <a:gd name="T9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285">
                  <a:moveTo>
                    <a:pt x="313" y="285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24" y="268"/>
                  </a:lnTo>
                  <a:lnTo>
                    <a:pt x="313" y="28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16" name="Freeform 1980">
              <a:extLst>
                <a:ext uri="{FF2B5EF4-FFF2-40B4-BE49-F238E27FC236}">
                  <a16:creationId xmlns:a16="http://schemas.microsoft.com/office/drawing/2014/main" id="{77BD7FCE-3750-4706-B8E2-941BFDD20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652"/>
              <a:ext cx="323" cy="285"/>
            </a:xfrm>
            <a:custGeom>
              <a:avLst/>
              <a:gdLst>
                <a:gd name="T0" fmla="*/ 313 w 323"/>
                <a:gd name="T1" fmla="*/ 285 h 285"/>
                <a:gd name="T2" fmla="*/ 0 w 323"/>
                <a:gd name="T3" fmla="*/ 11 h 285"/>
                <a:gd name="T4" fmla="*/ 11 w 323"/>
                <a:gd name="T5" fmla="*/ 0 h 285"/>
                <a:gd name="T6" fmla="*/ 323 w 323"/>
                <a:gd name="T7" fmla="*/ 269 h 285"/>
                <a:gd name="T8" fmla="*/ 313 w 323"/>
                <a:gd name="T9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285">
                  <a:moveTo>
                    <a:pt x="313" y="285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23" y="269"/>
                  </a:lnTo>
                  <a:lnTo>
                    <a:pt x="313" y="28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17" name="Freeform 1981">
              <a:extLst>
                <a:ext uri="{FF2B5EF4-FFF2-40B4-BE49-F238E27FC236}">
                  <a16:creationId xmlns:a16="http://schemas.microsoft.com/office/drawing/2014/main" id="{5383A054-282F-459E-BDDC-86B08E8A2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564"/>
              <a:ext cx="274" cy="252"/>
            </a:xfrm>
            <a:custGeom>
              <a:avLst/>
              <a:gdLst>
                <a:gd name="T0" fmla="*/ 269 w 274"/>
                <a:gd name="T1" fmla="*/ 252 h 252"/>
                <a:gd name="T2" fmla="*/ 0 w 274"/>
                <a:gd name="T3" fmla="*/ 22 h 252"/>
                <a:gd name="T4" fmla="*/ 11 w 274"/>
                <a:gd name="T5" fmla="*/ 0 h 252"/>
                <a:gd name="T6" fmla="*/ 274 w 274"/>
                <a:gd name="T7" fmla="*/ 236 h 252"/>
                <a:gd name="T8" fmla="*/ 269 w 274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52">
                  <a:moveTo>
                    <a:pt x="269" y="25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274" y="236"/>
                  </a:lnTo>
                  <a:lnTo>
                    <a:pt x="269" y="25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18" name="Freeform 1982">
              <a:extLst>
                <a:ext uri="{FF2B5EF4-FFF2-40B4-BE49-F238E27FC236}">
                  <a16:creationId xmlns:a16="http://schemas.microsoft.com/office/drawing/2014/main" id="{BF9540EC-2E51-4DA6-892F-E148A4088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465"/>
              <a:ext cx="274" cy="247"/>
            </a:xfrm>
            <a:custGeom>
              <a:avLst/>
              <a:gdLst>
                <a:gd name="T0" fmla="*/ 269 w 274"/>
                <a:gd name="T1" fmla="*/ 247 h 247"/>
                <a:gd name="T2" fmla="*/ 0 w 274"/>
                <a:gd name="T3" fmla="*/ 17 h 247"/>
                <a:gd name="T4" fmla="*/ 11 w 274"/>
                <a:gd name="T5" fmla="*/ 0 h 247"/>
                <a:gd name="T6" fmla="*/ 274 w 274"/>
                <a:gd name="T7" fmla="*/ 236 h 247"/>
                <a:gd name="T8" fmla="*/ 269 w 274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47">
                  <a:moveTo>
                    <a:pt x="269" y="247"/>
                  </a:moveTo>
                  <a:lnTo>
                    <a:pt x="0" y="17"/>
                  </a:lnTo>
                  <a:lnTo>
                    <a:pt x="11" y="0"/>
                  </a:lnTo>
                  <a:lnTo>
                    <a:pt x="274" y="236"/>
                  </a:lnTo>
                  <a:lnTo>
                    <a:pt x="269" y="24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19" name="Freeform 1983">
              <a:extLst>
                <a:ext uri="{FF2B5EF4-FFF2-40B4-BE49-F238E27FC236}">
                  <a16:creationId xmlns:a16="http://schemas.microsoft.com/office/drawing/2014/main" id="{0C9908FF-0288-406D-85BB-BB78918F5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367"/>
              <a:ext cx="274" cy="246"/>
            </a:xfrm>
            <a:custGeom>
              <a:avLst/>
              <a:gdLst>
                <a:gd name="T0" fmla="*/ 268 w 274"/>
                <a:gd name="T1" fmla="*/ 246 h 246"/>
                <a:gd name="T2" fmla="*/ 0 w 274"/>
                <a:gd name="T3" fmla="*/ 16 h 246"/>
                <a:gd name="T4" fmla="*/ 11 w 274"/>
                <a:gd name="T5" fmla="*/ 0 h 246"/>
                <a:gd name="T6" fmla="*/ 274 w 274"/>
                <a:gd name="T7" fmla="*/ 230 h 246"/>
                <a:gd name="T8" fmla="*/ 268 w 274"/>
                <a:gd name="T9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46">
                  <a:moveTo>
                    <a:pt x="268" y="246"/>
                  </a:moveTo>
                  <a:lnTo>
                    <a:pt x="0" y="16"/>
                  </a:lnTo>
                  <a:lnTo>
                    <a:pt x="11" y="0"/>
                  </a:lnTo>
                  <a:lnTo>
                    <a:pt x="274" y="230"/>
                  </a:lnTo>
                  <a:lnTo>
                    <a:pt x="268" y="24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20" name="Freeform 1984">
              <a:extLst>
                <a:ext uri="{FF2B5EF4-FFF2-40B4-BE49-F238E27FC236}">
                  <a16:creationId xmlns:a16="http://schemas.microsoft.com/office/drawing/2014/main" id="{3B6E8FE2-1A06-493F-B090-057B9B14F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62"/>
              <a:ext cx="274" cy="247"/>
            </a:xfrm>
            <a:custGeom>
              <a:avLst/>
              <a:gdLst>
                <a:gd name="T0" fmla="*/ 269 w 274"/>
                <a:gd name="T1" fmla="*/ 247 h 247"/>
                <a:gd name="T2" fmla="*/ 0 w 274"/>
                <a:gd name="T3" fmla="*/ 17 h 247"/>
                <a:gd name="T4" fmla="*/ 11 w 274"/>
                <a:gd name="T5" fmla="*/ 0 h 247"/>
                <a:gd name="T6" fmla="*/ 274 w 274"/>
                <a:gd name="T7" fmla="*/ 236 h 247"/>
                <a:gd name="T8" fmla="*/ 269 w 274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47">
                  <a:moveTo>
                    <a:pt x="269" y="247"/>
                  </a:moveTo>
                  <a:lnTo>
                    <a:pt x="0" y="17"/>
                  </a:lnTo>
                  <a:lnTo>
                    <a:pt x="11" y="0"/>
                  </a:lnTo>
                  <a:lnTo>
                    <a:pt x="274" y="236"/>
                  </a:lnTo>
                  <a:lnTo>
                    <a:pt x="269" y="24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21" name="Freeform 1985">
              <a:extLst>
                <a:ext uri="{FF2B5EF4-FFF2-40B4-BE49-F238E27FC236}">
                  <a16:creationId xmlns:a16="http://schemas.microsoft.com/office/drawing/2014/main" id="{28280C07-BDAE-4E90-A23B-73275186F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158"/>
              <a:ext cx="280" cy="253"/>
            </a:xfrm>
            <a:custGeom>
              <a:avLst/>
              <a:gdLst>
                <a:gd name="T0" fmla="*/ 269 w 280"/>
                <a:gd name="T1" fmla="*/ 253 h 253"/>
                <a:gd name="T2" fmla="*/ 0 w 280"/>
                <a:gd name="T3" fmla="*/ 17 h 253"/>
                <a:gd name="T4" fmla="*/ 11 w 280"/>
                <a:gd name="T5" fmla="*/ 0 h 253"/>
                <a:gd name="T6" fmla="*/ 280 w 280"/>
                <a:gd name="T7" fmla="*/ 236 h 253"/>
                <a:gd name="T8" fmla="*/ 269 w 280"/>
                <a:gd name="T9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253">
                  <a:moveTo>
                    <a:pt x="269" y="253"/>
                  </a:moveTo>
                  <a:lnTo>
                    <a:pt x="0" y="17"/>
                  </a:lnTo>
                  <a:lnTo>
                    <a:pt x="11" y="0"/>
                  </a:lnTo>
                  <a:lnTo>
                    <a:pt x="280" y="236"/>
                  </a:lnTo>
                  <a:lnTo>
                    <a:pt x="269" y="25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93122" name="Group 1986">
            <a:extLst>
              <a:ext uri="{FF2B5EF4-FFF2-40B4-BE49-F238E27FC236}">
                <a16:creationId xmlns:a16="http://schemas.microsoft.com/office/drawing/2014/main" id="{F9C2E083-E9F1-4AD9-8D64-F8BD911D2A60}"/>
              </a:ext>
            </a:extLst>
          </p:cNvPr>
          <p:cNvGrpSpPr>
            <a:grpSpLocks/>
          </p:cNvGrpSpPr>
          <p:nvPr/>
        </p:nvGrpSpPr>
        <p:grpSpPr bwMode="auto">
          <a:xfrm rot="3928065">
            <a:off x="3683794" y="-469107"/>
            <a:ext cx="839788" cy="936625"/>
            <a:chOff x="-431" y="-1514"/>
            <a:chExt cx="3016" cy="3367"/>
          </a:xfrm>
        </p:grpSpPr>
        <p:sp>
          <p:nvSpPr>
            <p:cNvPr id="93123" name="Freeform 1987">
              <a:extLst>
                <a:ext uri="{FF2B5EF4-FFF2-40B4-BE49-F238E27FC236}">
                  <a16:creationId xmlns:a16="http://schemas.microsoft.com/office/drawing/2014/main" id="{E79644F0-8001-4B90-BB98-527FB952D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1" y="-1004"/>
              <a:ext cx="1612" cy="1420"/>
            </a:xfrm>
            <a:custGeom>
              <a:avLst/>
              <a:gdLst>
                <a:gd name="T0" fmla="*/ 362 w 1612"/>
                <a:gd name="T1" fmla="*/ 0 h 1420"/>
                <a:gd name="T2" fmla="*/ 0 w 1612"/>
                <a:gd name="T3" fmla="*/ 548 h 1420"/>
                <a:gd name="T4" fmla="*/ 1431 w 1612"/>
                <a:gd name="T5" fmla="*/ 1420 h 1420"/>
                <a:gd name="T6" fmla="*/ 1519 w 1612"/>
                <a:gd name="T7" fmla="*/ 1277 h 1420"/>
                <a:gd name="T8" fmla="*/ 1612 w 1612"/>
                <a:gd name="T9" fmla="*/ 1140 h 1420"/>
                <a:gd name="T10" fmla="*/ 362 w 1612"/>
                <a:gd name="T11" fmla="*/ 0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2" h="1420">
                  <a:moveTo>
                    <a:pt x="362" y="0"/>
                  </a:moveTo>
                  <a:lnTo>
                    <a:pt x="0" y="548"/>
                  </a:lnTo>
                  <a:lnTo>
                    <a:pt x="1431" y="1420"/>
                  </a:lnTo>
                  <a:lnTo>
                    <a:pt x="1519" y="1277"/>
                  </a:lnTo>
                  <a:lnTo>
                    <a:pt x="1612" y="114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24" name="Freeform 1988">
              <a:extLst>
                <a:ext uri="{FF2B5EF4-FFF2-40B4-BE49-F238E27FC236}">
                  <a16:creationId xmlns:a16="http://schemas.microsoft.com/office/drawing/2014/main" id="{07B0F3A4-8116-4AB9-A458-95600A546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6" y="-928"/>
              <a:ext cx="1503" cy="1295"/>
            </a:xfrm>
            <a:custGeom>
              <a:avLst/>
              <a:gdLst>
                <a:gd name="T0" fmla="*/ 286 w 1503"/>
                <a:gd name="T1" fmla="*/ 0 h 1295"/>
                <a:gd name="T2" fmla="*/ 0 w 1503"/>
                <a:gd name="T3" fmla="*/ 434 h 1295"/>
                <a:gd name="T4" fmla="*/ 1355 w 1503"/>
                <a:gd name="T5" fmla="*/ 1295 h 1295"/>
                <a:gd name="T6" fmla="*/ 1432 w 1503"/>
                <a:gd name="T7" fmla="*/ 1185 h 1295"/>
                <a:gd name="T8" fmla="*/ 1503 w 1503"/>
                <a:gd name="T9" fmla="*/ 1075 h 1295"/>
                <a:gd name="T10" fmla="*/ 286 w 1503"/>
                <a:gd name="T11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3" h="1295">
                  <a:moveTo>
                    <a:pt x="286" y="0"/>
                  </a:moveTo>
                  <a:lnTo>
                    <a:pt x="0" y="434"/>
                  </a:lnTo>
                  <a:lnTo>
                    <a:pt x="1355" y="1295"/>
                  </a:lnTo>
                  <a:lnTo>
                    <a:pt x="1432" y="1185"/>
                  </a:lnTo>
                  <a:lnTo>
                    <a:pt x="1503" y="1075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25" name="Freeform 1989">
              <a:extLst>
                <a:ext uri="{FF2B5EF4-FFF2-40B4-BE49-F238E27FC236}">
                  <a16:creationId xmlns:a16="http://schemas.microsoft.com/office/drawing/2014/main" id="{20357576-FC80-4CDB-9C18-35547CDCA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5" y="-736"/>
              <a:ext cx="1333" cy="1020"/>
            </a:xfrm>
            <a:custGeom>
              <a:avLst/>
              <a:gdLst>
                <a:gd name="T0" fmla="*/ 0 w 1333"/>
                <a:gd name="T1" fmla="*/ 33 h 1020"/>
                <a:gd name="T2" fmla="*/ 22 w 1333"/>
                <a:gd name="T3" fmla="*/ 0 h 1020"/>
                <a:gd name="T4" fmla="*/ 1333 w 1333"/>
                <a:gd name="T5" fmla="*/ 988 h 1020"/>
                <a:gd name="T6" fmla="*/ 1316 w 1333"/>
                <a:gd name="T7" fmla="*/ 1020 h 1020"/>
                <a:gd name="T8" fmla="*/ 0 w 1333"/>
                <a:gd name="T9" fmla="*/ 33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3" h="1020">
                  <a:moveTo>
                    <a:pt x="0" y="33"/>
                  </a:moveTo>
                  <a:lnTo>
                    <a:pt x="22" y="0"/>
                  </a:lnTo>
                  <a:lnTo>
                    <a:pt x="1333" y="988"/>
                  </a:lnTo>
                  <a:lnTo>
                    <a:pt x="1316" y="102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26" name="Freeform 1990">
              <a:extLst>
                <a:ext uri="{FF2B5EF4-FFF2-40B4-BE49-F238E27FC236}">
                  <a16:creationId xmlns:a16="http://schemas.microsoft.com/office/drawing/2014/main" id="{DF36620D-4468-4407-9446-1BE8FE082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1" y="-851"/>
              <a:ext cx="296" cy="444"/>
            </a:xfrm>
            <a:custGeom>
              <a:avLst/>
              <a:gdLst>
                <a:gd name="T0" fmla="*/ 0 w 296"/>
                <a:gd name="T1" fmla="*/ 439 h 444"/>
                <a:gd name="T2" fmla="*/ 285 w 296"/>
                <a:gd name="T3" fmla="*/ 0 h 444"/>
                <a:gd name="T4" fmla="*/ 296 w 296"/>
                <a:gd name="T5" fmla="*/ 11 h 444"/>
                <a:gd name="T6" fmla="*/ 16 w 296"/>
                <a:gd name="T7" fmla="*/ 444 h 444"/>
                <a:gd name="T8" fmla="*/ 0 w 296"/>
                <a:gd name="T9" fmla="*/ 439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44">
                  <a:moveTo>
                    <a:pt x="0" y="439"/>
                  </a:moveTo>
                  <a:lnTo>
                    <a:pt x="285" y="0"/>
                  </a:lnTo>
                  <a:lnTo>
                    <a:pt x="296" y="11"/>
                  </a:lnTo>
                  <a:lnTo>
                    <a:pt x="16" y="444"/>
                  </a:lnTo>
                  <a:lnTo>
                    <a:pt x="0" y="439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27" name="Freeform 1991">
              <a:extLst>
                <a:ext uri="{FF2B5EF4-FFF2-40B4-BE49-F238E27FC236}">
                  <a16:creationId xmlns:a16="http://schemas.microsoft.com/office/drawing/2014/main" id="{25C0B53D-D504-4202-A9ED-0516004B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4" y="-780"/>
              <a:ext cx="302" cy="445"/>
            </a:xfrm>
            <a:custGeom>
              <a:avLst/>
              <a:gdLst>
                <a:gd name="T0" fmla="*/ 0 w 302"/>
                <a:gd name="T1" fmla="*/ 434 h 445"/>
                <a:gd name="T2" fmla="*/ 280 w 302"/>
                <a:gd name="T3" fmla="*/ 0 h 445"/>
                <a:gd name="T4" fmla="*/ 302 w 302"/>
                <a:gd name="T5" fmla="*/ 11 h 445"/>
                <a:gd name="T6" fmla="*/ 17 w 302"/>
                <a:gd name="T7" fmla="*/ 445 h 445"/>
                <a:gd name="T8" fmla="*/ 0 w 302"/>
                <a:gd name="T9" fmla="*/ 43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445">
                  <a:moveTo>
                    <a:pt x="0" y="434"/>
                  </a:moveTo>
                  <a:lnTo>
                    <a:pt x="280" y="0"/>
                  </a:lnTo>
                  <a:lnTo>
                    <a:pt x="302" y="11"/>
                  </a:lnTo>
                  <a:lnTo>
                    <a:pt x="17" y="445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28" name="Freeform 1992">
              <a:extLst>
                <a:ext uri="{FF2B5EF4-FFF2-40B4-BE49-F238E27FC236}">
                  <a16:creationId xmlns:a16="http://schemas.microsoft.com/office/drawing/2014/main" id="{C4B20CA8-74F1-4F6D-944B-AFB1B3405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-86" y="-714"/>
              <a:ext cx="302" cy="445"/>
            </a:xfrm>
            <a:custGeom>
              <a:avLst/>
              <a:gdLst>
                <a:gd name="T0" fmla="*/ 0 w 302"/>
                <a:gd name="T1" fmla="*/ 434 h 445"/>
                <a:gd name="T2" fmla="*/ 285 w 302"/>
                <a:gd name="T3" fmla="*/ 0 h 445"/>
                <a:gd name="T4" fmla="*/ 302 w 302"/>
                <a:gd name="T5" fmla="*/ 11 h 445"/>
                <a:gd name="T6" fmla="*/ 17 w 302"/>
                <a:gd name="T7" fmla="*/ 445 h 445"/>
                <a:gd name="T8" fmla="*/ 0 w 302"/>
                <a:gd name="T9" fmla="*/ 43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445">
                  <a:moveTo>
                    <a:pt x="0" y="434"/>
                  </a:moveTo>
                  <a:lnTo>
                    <a:pt x="285" y="0"/>
                  </a:lnTo>
                  <a:lnTo>
                    <a:pt x="302" y="11"/>
                  </a:lnTo>
                  <a:lnTo>
                    <a:pt x="17" y="445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29" name="Freeform 1993">
              <a:extLst>
                <a:ext uri="{FF2B5EF4-FFF2-40B4-BE49-F238E27FC236}">
                  <a16:creationId xmlns:a16="http://schemas.microsoft.com/office/drawing/2014/main" id="{E1645011-9839-4623-9AE0-18EE9CE15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" y="-642"/>
              <a:ext cx="296" cy="438"/>
            </a:xfrm>
            <a:custGeom>
              <a:avLst/>
              <a:gdLst>
                <a:gd name="T0" fmla="*/ 0 w 296"/>
                <a:gd name="T1" fmla="*/ 427 h 438"/>
                <a:gd name="T2" fmla="*/ 285 w 296"/>
                <a:gd name="T3" fmla="*/ 0 h 438"/>
                <a:gd name="T4" fmla="*/ 296 w 296"/>
                <a:gd name="T5" fmla="*/ 11 h 438"/>
                <a:gd name="T6" fmla="*/ 11 w 296"/>
                <a:gd name="T7" fmla="*/ 438 h 438"/>
                <a:gd name="T8" fmla="*/ 0 w 296"/>
                <a:gd name="T9" fmla="*/ 42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38">
                  <a:moveTo>
                    <a:pt x="0" y="427"/>
                  </a:moveTo>
                  <a:lnTo>
                    <a:pt x="285" y="0"/>
                  </a:lnTo>
                  <a:lnTo>
                    <a:pt x="296" y="11"/>
                  </a:lnTo>
                  <a:lnTo>
                    <a:pt x="11" y="438"/>
                  </a:lnTo>
                  <a:lnTo>
                    <a:pt x="0" y="42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30" name="Freeform 1994">
              <a:extLst>
                <a:ext uri="{FF2B5EF4-FFF2-40B4-BE49-F238E27FC236}">
                  <a16:creationId xmlns:a16="http://schemas.microsoft.com/office/drawing/2014/main" id="{BA5C15E2-E5A6-4C98-82CB-2F5279707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" y="-577"/>
              <a:ext cx="302" cy="439"/>
            </a:xfrm>
            <a:custGeom>
              <a:avLst/>
              <a:gdLst>
                <a:gd name="T0" fmla="*/ 0 w 302"/>
                <a:gd name="T1" fmla="*/ 434 h 439"/>
                <a:gd name="T2" fmla="*/ 285 w 302"/>
                <a:gd name="T3" fmla="*/ 0 h 439"/>
                <a:gd name="T4" fmla="*/ 302 w 302"/>
                <a:gd name="T5" fmla="*/ 11 h 439"/>
                <a:gd name="T6" fmla="*/ 11 w 302"/>
                <a:gd name="T7" fmla="*/ 439 h 439"/>
                <a:gd name="T8" fmla="*/ 0 w 302"/>
                <a:gd name="T9" fmla="*/ 43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439">
                  <a:moveTo>
                    <a:pt x="0" y="434"/>
                  </a:moveTo>
                  <a:lnTo>
                    <a:pt x="285" y="0"/>
                  </a:lnTo>
                  <a:lnTo>
                    <a:pt x="302" y="11"/>
                  </a:lnTo>
                  <a:lnTo>
                    <a:pt x="11" y="439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31" name="Freeform 1995">
              <a:extLst>
                <a:ext uri="{FF2B5EF4-FFF2-40B4-BE49-F238E27FC236}">
                  <a16:creationId xmlns:a16="http://schemas.microsoft.com/office/drawing/2014/main" id="{E641203B-6439-4266-A400-5DD8C367A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" y="-505"/>
              <a:ext cx="296" cy="438"/>
            </a:xfrm>
            <a:custGeom>
              <a:avLst/>
              <a:gdLst>
                <a:gd name="T0" fmla="*/ 0 w 296"/>
                <a:gd name="T1" fmla="*/ 427 h 438"/>
                <a:gd name="T2" fmla="*/ 285 w 296"/>
                <a:gd name="T3" fmla="*/ 0 h 438"/>
                <a:gd name="T4" fmla="*/ 296 w 296"/>
                <a:gd name="T5" fmla="*/ 5 h 438"/>
                <a:gd name="T6" fmla="*/ 11 w 296"/>
                <a:gd name="T7" fmla="*/ 438 h 438"/>
                <a:gd name="T8" fmla="*/ 0 w 296"/>
                <a:gd name="T9" fmla="*/ 42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38">
                  <a:moveTo>
                    <a:pt x="0" y="427"/>
                  </a:moveTo>
                  <a:lnTo>
                    <a:pt x="285" y="0"/>
                  </a:lnTo>
                  <a:lnTo>
                    <a:pt x="296" y="5"/>
                  </a:lnTo>
                  <a:lnTo>
                    <a:pt x="11" y="438"/>
                  </a:lnTo>
                  <a:lnTo>
                    <a:pt x="0" y="42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32" name="Freeform 1996">
              <a:extLst>
                <a:ext uri="{FF2B5EF4-FFF2-40B4-BE49-F238E27FC236}">
                  <a16:creationId xmlns:a16="http://schemas.microsoft.com/office/drawing/2014/main" id="{69AF0193-2808-474B-9A57-69BDB7B13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-407"/>
              <a:ext cx="258" cy="373"/>
            </a:xfrm>
            <a:custGeom>
              <a:avLst/>
              <a:gdLst>
                <a:gd name="T0" fmla="*/ 0 w 258"/>
                <a:gd name="T1" fmla="*/ 368 h 373"/>
                <a:gd name="T2" fmla="*/ 241 w 258"/>
                <a:gd name="T3" fmla="*/ 0 h 373"/>
                <a:gd name="T4" fmla="*/ 258 w 258"/>
                <a:gd name="T5" fmla="*/ 6 h 373"/>
                <a:gd name="T6" fmla="*/ 11 w 258"/>
                <a:gd name="T7" fmla="*/ 373 h 373"/>
                <a:gd name="T8" fmla="*/ 0 w 258"/>
                <a:gd name="T9" fmla="*/ 36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373">
                  <a:moveTo>
                    <a:pt x="0" y="368"/>
                  </a:moveTo>
                  <a:lnTo>
                    <a:pt x="241" y="0"/>
                  </a:lnTo>
                  <a:lnTo>
                    <a:pt x="258" y="6"/>
                  </a:lnTo>
                  <a:lnTo>
                    <a:pt x="11" y="373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33" name="Freeform 1997">
              <a:extLst>
                <a:ext uri="{FF2B5EF4-FFF2-40B4-BE49-F238E27FC236}">
                  <a16:creationId xmlns:a16="http://schemas.microsoft.com/office/drawing/2014/main" id="{B6058240-CA5D-4C51-820A-2E47F2FF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-341"/>
              <a:ext cx="257" cy="379"/>
            </a:xfrm>
            <a:custGeom>
              <a:avLst/>
              <a:gdLst>
                <a:gd name="T0" fmla="*/ 0 w 257"/>
                <a:gd name="T1" fmla="*/ 368 h 379"/>
                <a:gd name="T2" fmla="*/ 246 w 257"/>
                <a:gd name="T3" fmla="*/ 0 h 379"/>
                <a:gd name="T4" fmla="*/ 257 w 257"/>
                <a:gd name="T5" fmla="*/ 11 h 379"/>
                <a:gd name="T6" fmla="*/ 16 w 257"/>
                <a:gd name="T7" fmla="*/ 379 h 379"/>
                <a:gd name="T8" fmla="*/ 0 w 257"/>
                <a:gd name="T9" fmla="*/ 36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379">
                  <a:moveTo>
                    <a:pt x="0" y="368"/>
                  </a:moveTo>
                  <a:lnTo>
                    <a:pt x="246" y="0"/>
                  </a:lnTo>
                  <a:lnTo>
                    <a:pt x="257" y="11"/>
                  </a:lnTo>
                  <a:lnTo>
                    <a:pt x="16" y="379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34" name="Freeform 1998">
              <a:extLst>
                <a:ext uri="{FF2B5EF4-FFF2-40B4-BE49-F238E27FC236}">
                  <a16:creationId xmlns:a16="http://schemas.microsoft.com/office/drawing/2014/main" id="{0C3A5EDB-44BE-4DC2-AD54-40ECBC17A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-248"/>
              <a:ext cx="225" cy="324"/>
            </a:xfrm>
            <a:custGeom>
              <a:avLst/>
              <a:gdLst>
                <a:gd name="T0" fmla="*/ 0 w 225"/>
                <a:gd name="T1" fmla="*/ 313 h 324"/>
                <a:gd name="T2" fmla="*/ 209 w 225"/>
                <a:gd name="T3" fmla="*/ 0 h 324"/>
                <a:gd name="T4" fmla="*/ 225 w 225"/>
                <a:gd name="T5" fmla="*/ 11 h 324"/>
                <a:gd name="T6" fmla="*/ 17 w 225"/>
                <a:gd name="T7" fmla="*/ 324 h 324"/>
                <a:gd name="T8" fmla="*/ 0 w 225"/>
                <a:gd name="T9" fmla="*/ 313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324">
                  <a:moveTo>
                    <a:pt x="0" y="313"/>
                  </a:moveTo>
                  <a:lnTo>
                    <a:pt x="209" y="0"/>
                  </a:lnTo>
                  <a:lnTo>
                    <a:pt x="225" y="11"/>
                  </a:lnTo>
                  <a:lnTo>
                    <a:pt x="17" y="324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35" name="Freeform 1999">
              <a:extLst>
                <a:ext uri="{FF2B5EF4-FFF2-40B4-BE49-F238E27FC236}">
                  <a16:creationId xmlns:a16="http://schemas.microsoft.com/office/drawing/2014/main" id="{347379EE-80DC-45C5-AD58-987C322E7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-176"/>
              <a:ext cx="230" cy="323"/>
            </a:xfrm>
            <a:custGeom>
              <a:avLst/>
              <a:gdLst>
                <a:gd name="T0" fmla="*/ 0 w 230"/>
                <a:gd name="T1" fmla="*/ 307 h 323"/>
                <a:gd name="T2" fmla="*/ 208 w 230"/>
                <a:gd name="T3" fmla="*/ 0 h 323"/>
                <a:gd name="T4" fmla="*/ 230 w 230"/>
                <a:gd name="T5" fmla="*/ 11 h 323"/>
                <a:gd name="T6" fmla="*/ 17 w 230"/>
                <a:gd name="T7" fmla="*/ 323 h 323"/>
                <a:gd name="T8" fmla="*/ 0 w 230"/>
                <a:gd name="T9" fmla="*/ 30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323">
                  <a:moveTo>
                    <a:pt x="0" y="307"/>
                  </a:moveTo>
                  <a:lnTo>
                    <a:pt x="208" y="0"/>
                  </a:lnTo>
                  <a:lnTo>
                    <a:pt x="230" y="11"/>
                  </a:lnTo>
                  <a:lnTo>
                    <a:pt x="17" y="323"/>
                  </a:lnTo>
                  <a:lnTo>
                    <a:pt x="0" y="30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36" name="Freeform 2000">
              <a:extLst>
                <a:ext uri="{FF2B5EF4-FFF2-40B4-BE49-F238E27FC236}">
                  <a16:creationId xmlns:a16="http://schemas.microsoft.com/office/drawing/2014/main" id="{967DB629-0A6C-458D-B163-167B5ADA0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-110"/>
              <a:ext cx="220" cy="323"/>
            </a:xfrm>
            <a:custGeom>
              <a:avLst/>
              <a:gdLst>
                <a:gd name="T0" fmla="*/ 0 w 220"/>
                <a:gd name="T1" fmla="*/ 312 h 323"/>
                <a:gd name="T2" fmla="*/ 209 w 220"/>
                <a:gd name="T3" fmla="*/ 0 h 323"/>
                <a:gd name="T4" fmla="*/ 220 w 220"/>
                <a:gd name="T5" fmla="*/ 11 h 323"/>
                <a:gd name="T6" fmla="*/ 11 w 220"/>
                <a:gd name="T7" fmla="*/ 323 h 323"/>
                <a:gd name="T8" fmla="*/ 0 w 220"/>
                <a:gd name="T9" fmla="*/ 31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23">
                  <a:moveTo>
                    <a:pt x="0" y="312"/>
                  </a:moveTo>
                  <a:lnTo>
                    <a:pt x="209" y="0"/>
                  </a:lnTo>
                  <a:lnTo>
                    <a:pt x="220" y="11"/>
                  </a:lnTo>
                  <a:lnTo>
                    <a:pt x="11" y="323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37" name="Freeform 2001">
              <a:extLst>
                <a:ext uri="{FF2B5EF4-FFF2-40B4-BE49-F238E27FC236}">
                  <a16:creationId xmlns:a16="http://schemas.microsoft.com/office/drawing/2014/main" id="{D39D7E37-8CA1-42C4-9402-4233D8F35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-39"/>
              <a:ext cx="219" cy="323"/>
            </a:xfrm>
            <a:custGeom>
              <a:avLst/>
              <a:gdLst>
                <a:gd name="T0" fmla="*/ 0 w 219"/>
                <a:gd name="T1" fmla="*/ 312 h 323"/>
                <a:gd name="T2" fmla="*/ 208 w 219"/>
                <a:gd name="T3" fmla="*/ 0 h 323"/>
                <a:gd name="T4" fmla="*/ 219 w 219"/>
                <a:gd name="T5" fmla="*/ 11 h 323"/>
                <a:gd name="T6" fmla="*/ 16 w 219"/>
                <a:gd name="T7" fmla="*/ 323 h 323"/>
                <a:gd name="T8" fmla="*/ 0 w 219"/>
                <a:gd name="T9" fmla="*/ 31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323">
                  <a:moveTo>
                    <a:pt x="0" y="312"/>
                  </a:moveTo>
                  <a:lnTo>
                    <a:pt x="208" y="0"/>
                  </a:lnTo>
                  <a:lnTo>
                    <a:pt x="219" y="11"/>
                  </a:lnTo>
                  <a:lnTo>
                    <a:pt x="16" y="323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38" name="Freeform 2002">
              <a:extLst>
                <a:ext uri="{FF2B5EF4-FFF2-40B4-BE49-F238E27FC236}">
                  <a16:creationId xmlns:a16="http://schemas.microsoft.com/office/drawing/2014/main" id="{86BA7D31-4878-4D1C-ADCF-AEAA7D939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32"/>
              <a:ext cx="225" cy="318"/>
            </a:xfrm>
            <a:custGeom>
              <a:avLst/>
              <a:gdLst>
                <a:gd name="T0" fmla="*/ 0 w 225"/>
                <a:gd name="T1" fmla="*/ 313 h 318"/>
                <a:gd name="T2" fmla="*/ 214 w 225"/>
                <a:gd name="T3" fmla="*/ 0 h 318"/>
                <a:gd name="T4" fmla="*/ 225 w 225"/>
                <a:gd name="T5" fmla="*/ 11 h 318"/>
                <a:gd name="T6" fmla="*/ 22 w 225"/>
                <a:gd name="T7" fmla="*/ 318 h 318"/>
                <a:gd name="T8" fmla="*/ 0 w 225"/>
                <a:gd name="T9" fmla="*/ 3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318">
                  <a:moveTo>
                    <a:pt x="0" y="313"/>
                  </a:moveTo>
                  <a:lnTo>
                    <a:pt x="214" y="0"/>
                  </a:lnTo>
                  <a:lnTo>
                    <a:pt x="225" y="11"/>
                  </a:lnTo>
                  <a:lnTo>
                    <a:pt x="22" y="318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39" name="Freeform 2003">
              <a:extLst>
                <a:ext uri="{FF2B5EF4-FFF2-40B4-BE49-F238E27FC236}">
                  <a16:creationId xmlns:a16="http://schemas.microsoft.com/office/drawing/2014/main" id="{E7FE520C-66BA-4E9E-960D-4AD720F5F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-1514"/>
              <a:ext cx="1453" cy="1897"/>
            </a:xfrm>
            <a:custGeom>
              <a:avLst/>
              <a:gdLst>
                <a:gd name="T0" fmla="*/ 1453 w 1453"/>
                <a:gd name="T1" fmla="*/ 345 h 1897"/>
                <a:gd name="T2" fmla="*/ 1025 w 1453"/>
                <a:gd name="T3" fmla="*/ 0 h 1897"/>
                <a:gd name="T4" fmla="*/ 0 w 1453"/>
                <a:gd name="T5" fmla="*/ 1722 h 1897"/>
                <a:gd name="T6" fmla="*/ 109 w 1453"/>
                <a:gd name="T7" fmla="*/ 1804 h 1897"/>
                <a:gd name="T8" fmla="*/ 225 w 1453"/>
                <a:gd name="T9" fmla="*/ 1897 h 1897"/>
                <a:gd name="T10" fmla="*/ 1453 w 1453"/>
                <a:gd name="T11" fmla="*/ 345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3" h="1897">
                  <a:moveTo>
                    <a:pt x="1453" y="345"/>
                  </a:moveTo>
                  <a:lnTo>
                    <a:pt x="1025" y="0"/>
                  </a:lnTo>
                  <a:lnTo>
                    <a:pt x="0" y="1722"/>
                  </a:lnTo>
                  <a:lnTo>
                    <a:pt x="109" y="1804"/>
                  </a:lnTo>
                  <a:lnTo>
                    <a:pt x="225" y="1897"/>
                  </a:lnTo>
                  <a:lnTo>
                    <a:pt x="1453" y="34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40" name="Freeform 2004">
              <a:extLst>
                <a:ext uri="{FF2B5EF4-FFF2-40B4-BE49-F238E27FC236}">
                  <a16:creationId xmlns:a16="http://schemas.microsoft.com/office/drawing/2014/main" id="{872D9254-95AA-48D2-A434-3830995D9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-1449"/>
              <a:ext cx="1343" cy="1777"/>
            </a:xfrm>
            <a:custGeom>
              <a:avLst/>
              <a:gdLst>
                <a:gd name="T0" fmla="*/ 1343 w 1343"/>
                <a:gd name="T1" fmla="*/ 275 h 1777"/>
                <a:gd name="T2" fmla="*/ 1009 w 1343"/>
                <a:gd name="T3" fmla="*/ 0 h 1777"/>
                <a:gd name="T4" fmla="*/ 0 w 1343"/>
                <a:gd name="T5" fmla="*/ 1640 h 1777"/>
                <a:gd name="T6" fmla="*/ 87 w 1343"/>
                <a:gd name="T7" fmla="*/ 1706 h 1777"/>
                <a:gd name="T8" fmla="*/ 181 w 1343"/>
                <a:gd name="T9" fmla="*/ 1777 h 1777"/>
                <a:gd name="T10" fmla="*/ 1343 w 1343"/>
                <a:gd name="T11" fmla="*/ 275 h 1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3" h="1777">
                  <a:moveTo>
                    <a:pt x="1343" y="275"/>
                  </a:moveTo>
                  <a:lnTo>
                    <a:pt x="1009" y="0"/>
                  </a:lnTo>
                  <a:lnTo>
                    <a:pt x="0" y="1640"/>
                  </a:lnTo>
                  <a:lnTo>
                    <a:pt x="87" y="1706"/>
                  </a:lnTo>
                  <a:lnTo>
                    <a:pt x="181" y="1777"/>
                  </a:lnTo>
                  <a:lnTo>
                    <a:pt x="1343" y="27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41" name="Freeform 2005">
              <a:extLst>
                <a:ext uri="{FF2B5EF4-FFF2-40B4-BE49-F238E27FC236}">
                  <a16:creationId xmlns:a16="http://schemas.microsoft.com/office/drawing/2014/main" id="{5E6EDCD5-E48B-44A7-804A-D73257297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-1333"/>
              <a:ext cx="1141" cy="1623"/>
            </a:xfrm>
            <a:custGeom>
              <a:avLst/>
              <a:gdLst>
                <a:gd name="T0" fmla="*/ 1108 w 1141"/>
                <a:gd name="T1" fmla="*/ 0 h 1623"/>
                <a:gd name="T2" fmla="*/ 1141 w 1141"/>
                <a:gd name="T3" fmla="*/ 27 h 1623"/>
                <a:gd name="T4" fmla="*/ 27 w 1141"/>
                <a:gd name="T5" fmla="*/ 1623 h 1623"/>
                <a:gd name="T6" fmla="*/ 0 w 1141"/>
                <a:gd name="T7" fmla="*/ 1601 h 1623"/>
                <a:gd name="T8" fmla="*/ 1108 w 1141"/>
                <a:gd name="T9" fmla="*/ 0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1" h="1623">
                  <a:moveTo>
                    <a:pt x="1108" y="0"/>
                  </a:moveTo>
                  <a:lnTo>
                    <a:pt x="1141" y="27"/>
                  </a:lnTo>
                  <a:lnTo>
                    <a:pt x="27" y="1623"/>
                  </a:lnTo>
                  <a:lnTo>
                    <a:pt x="0" y="1601"/>
                  </a:lnTo>
                  <a:lnTo>
                    <a:pt x="1108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42" name="Freeform 2006">
              <a:extLst>
                <a:ext uri="{FF2B5EF4-FFF2-40B4-BE49-F238E27FC236}">
                  <a16:creationId xmlns:a16="http://schemas.microsoft.com/office/drawing/2014/main" id="{4FCDDD77-0484-4D63-8994-5D2476779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-1322"/>
              <a:ext cx="351" cy="290"/>
            </a:xfrm>
            <a:custGeom>
              <a:avLst/>
              <a:gdLst>
                <a:gd name="T0" fmla="*/ 17 w 351"/>
                <a:gd name="T1" fmla="*/ 0 h 290"/>
                <a:gd name="T2" fmla="*/ 351 w 351"/>
                <a:gd name="T3" fmla="*/ 274 h 290"/>
                <a:gd name="T4" fmla="*/ 340 w 351"/>
                <a:gd name="T5" fmla="*/ 290 h 290"/>
                <a:gd name="T6" fmla="*/ 0 w 351"/>
                <a:gd name="T7" fmla="*/ 16 h 290"/>
                <a:gd name="T8" fmla="*/ 17 w 351"/>
                <a:gd name="T9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290">
                  <a:moveTo>
                    <a:pt x="17" y="0"/>
                  </a:moveTo>
                  <a:lnTo>
                    <a:pt x="351" y="274"/>
                  </a:lnTo>
                  <a:lnTo>
                    <a:pt x="340" y="290"/>
                  </a:lnTo>
                  <a:lnTo>
                    <a:pt x="0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43" name="Freeform 2007">
              <a:extLst>
                <a:ext uri="{FF2B5EF4-FFF2-40B4-BE49-F238E27FC236}">
                  <a16:creationId xmlns:a16="http://schemas.microsoft.com/office/drawing/2014/main" id="{5E31BD2E-D1D8-4176-A3D8-D691CDC2E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-1213"/>
              <a:ext cx="351" cy="291"/>
            </a:xfrm>
            <a:custGeom>
              <a:avLst/>
              <a:gdLst>
                <a:gd name="T0" fmla="*/ 11 w 351"/>
                <a:gd name="T1" fmla="*/ 0 h 291"/>
                <a:gd name="T2" fmla="*/ 351 w 351"/>
                <a:gd name="T3" fmla="*/ 269 h 291"/>
                <a:gd name="T4" fmla="*/ 340 w 351"/>
                <a:gd name="T5" fmla="*/ 291 h 291"/>
                <a:gd name="T6" fmla="*/ 0 w 351"/>
                <a:gd name="T7" fmla="*/ 11 h 291"/>
                <a:gd name="T8" fmla="*/ 11 w 351"/>
                <a:gd name="T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291">
                  <a:moveTo>
                    <a:pt x="11" y="0"/>
                  </a:moveTo>
                  <a:lnTo>
                    <a:pt x="351" y="269"/>
                  </a:lnTo>
                  <a:lnTo>
                    <a:pt x="340" y="291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44" name="Freeform 2008">
              <a:extLst>
                <a:ext uri="{FF2B5EF4-FFF2-40B4-BE49-F238E27FC236}">
                  <a16:creationId xmlns:a16="http://schemas.microsoft.com/office/drawing/2014/main" id="{0B82FF4A-E253-4228-B44A-120728932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-1109"/>
              <a:ext cx="356" cy="297"/>
            </a:xfrm>
            <a:custGeom>
              <a:avLst/>
              <a:gdLst>
                <a:gd name="T0" fmla="*/ 11 w 356"/>
                <a:gd name="T1" fmla="*/ 0 h 297"/>
                <a:gd name="T2" fmla="*/ 356 w 356"/>
                <a:gd name="T3" fmla="*/ 280 h 297"/>
                <a:gd name="T4" fmla="*/ 340 w 356"/>
                <a:gd name="T5" fmla="*/ 297 h 297"/>
                <a:gd name="T6" fmla="*/ 0 w 356"/>
                <a:gd name="T7" fmla="*/ 22 h 297"/>
                <a:gd name="T8" fmla="*/ 11 w 356"/>
                <a:gd name="T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297">
                  <a:moveTo>
                    <a:pt x="11" y="0"/>
                  </a:moveTo>
                  <a:lnTo>
                    <a:pt x="356" y="280"/>
                  </a:lnTo>
                  <a:lnTo>
                    <a:pt x="340" y="297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45" name="Freeform 2009">
              <a:extLst>
                <a:ext uri="{FF2B5EF4-FFF2-40B4-BE49-F238E27FC236}">
                  <a16:creationId xmlns:a16="http://schemas.microsoft.com/office/drawing/2014/main" id="{74EDF610-444E-4727-8666-110E39E95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-993"/>
              <a:ext cx="345" cy="296"/>
            </a:xfrm>
            <a:custGeom>
              <a:avLst/>
              <a:gdLst>
                <a:gd name="T0" fmla="*/ 11 w 345"/>
                <a:gd name="T1" fmla="*/ 0 h 296"/>
                <a:gd name="T2" fmla="*/ 345 w 345"/>
                <a:gd name="T3" fmla="*/ 274 h 296"/>
                <a:gd name="T4" fmla="*/ 334 w 345"/>
                <a:gd name="T5" fmla="*/ 296 h 296"/>
                <a:gd name="T6" fmla="*/ 0 w 345"/>
                <a:gd name="T7" fmla="*/ 16 h 296"/>
                <a:gd name="T8" fmla="*/ 11 w 345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296">
                  <a:moveTo>
                    <a:pt x="11" y="0"/>
                  </a:moveTo>
                  <a:lnTo>
                    <a:pt x="345" y="274"/>
                  </a:lnTo>
                  <a:lnTo>
                    <a:pt x="334" y="296"/>
                  </a:lnTo>
                  <a:lnTo>
                    <a:pt x="0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46" name="Freeform 2010">
              <a:extLst>
                <a:ext uri="{FF2B5EF4-FFF2-40B4-BE49-F238E27FC236}">
                  <a16:creationId xmlns:a16="http://schemas.microsoft.com/office/drawing/2014/main" id="{D6DD50D0-FE94-4B8C-9302-C56ED53CD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-884"/>
              <a:ext cx="345" cy="296"/>
            </a:xfrm>
            <a:custGeom>
              <a:avLst/>
              <a:gdLst>
                <a:gd name="T0" fmla="*/ 11 w 345"/>
                <a:gd name="T1" fmla="*/ 0 h 296"/>
                <a:gd name="T2" fmla="*/ 345 w 345"/>
                <a:gd name="T3" fmla="*/ 280 h 296"/>
                <a:gd name="T4" fmla="*/ 340 w 345"/>
                <a:gd name="T5" fmla="*/ 296 h 296"/>
                <a:gd name="T6" fmla="*/ 0 w 345"/>
                <a:gd name="T7" fmla="*/ 22 h 296"/>
                <a:gd name="T8" fmla="*/ 11 w 345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296">
                  <a:moveTo>
                    <a:pt x="11" y="0"/>
                  </a:moveTo>
                  <a:lnTo>
                    <a:pt x="345" y="280"/>
                  </a:lnTo>
                  <a:lnTo>
                    <a:pt x="340" y="296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47" name="Freeform 2011">
              <a:extLst>
                <a:ext uri="{FF2B5EF4-FFF2-40B4-BE49-F238E27FC236}">
                  <a16:creationId xmlns:a16="http://schemas.microsoft.com/office/drawing/2014/main" id="{DC43D212-D147-4CB4-B054-030C8CEA9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-774"/>
              <a:ext cx="356" cy="296"/>
            </a:xfrm>
            <a:custGeom>
              <a:avLst/>
              <a:gdLst>
                <a:gd name="T0" fmla="*/ 16 w 356"/>
                <a:gd name="T1" fmla="*/ 0 h 296"/>
                <a:gd name="T2" fmla="*/ 356 w 356"/>
                <a:gd name="T3" fmla="*/ 274 h 296"/>
                <a:gd name="T4" fmla="*/ 345 w 356"/>
                <a:gd name="T5" fmla="*/ 296 h 296"/>
                <a:gd name="T6" fmla="*/ 0 w 356"/>
                <a:gd name="T7" fmla="*/ 16 h 296"/>
                <a:gd name="T8" fmla="*/ 16 w 356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296">
                  <a:moveTo>
                    <a:pt x="16" y="0"/>
                  </a:moveTo>
                  <a:lnTo>
                    <a:pt x="356" y="274"/>
                  </a:lnTo>
                  <a:lnTo>
                    <a:pt x="345" y="296"/>
                  </a:lnTo>
                  <a:lnTo>
                    <a:pt x="0" y="1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48" name="Freeform 2012">
              <a:extLst>
                <a:ext uri="{FF2B5EF4-FFF2-40B4-BE49-F238E27FC236}">
                  <a16:creationId xmlns:a16="http://schemas.microsoft.com/office/drawing/2014/main" id="{A2E1BC5F-C8E3-410F-A723-BA6871028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-642"/>
              <a:ext cx="302" cy="252"/>
            </a:xfrm>
            <a:custGeom>
              <a:avLst/>
              <a:gdLst>
                <a:gd name="T0" fmla="*/ 17 w 302"/>
                <a:gd name="T1" fmla="*/ 0 h 252"/>
                <a:gd name="T2" fmla="*/ 302 w 302"/>
                <a:gd name="T3" fmla="*/ 235 h 252"/>
                <a:gd name="T4" fmla="*/ 291 w 302"/>
                <a:gd name="T5" fmla="*/ 252 h 252"/>
                <a:gd name="T6" fmla="*/ 0 w 302"/>
                <a:gd name="T7" fmla="*/ 16 h 252"/>
                <a:gd name="T8" fmla="*/ 17 w 302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252">
                  <a:moveTo>
                    <a:pt x="17" y="0"/>
                  </a:moveTo>
                  <a:lnTo>
                    <a:pt x="302" y="235"/>
                  </a:lnTo>
                  <a:lnTo>
                    <a:pt x="291" y="252"/>
                  </a:lnTo>
                  <a:lnTo>
                    <a:pt x="0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49" name="Freeform 2013">
              <a:extLst>
                <a:ext uri="{FF2B5EF4-FFF2-40B4-BE49-F238E27FC236}">
                  <a16:creationId xmlns:a16="http://schemas.microsoft.com/office/drawing/2014/main" id="{08779E7F-2F29-4B0E-9DD6-7C76ACA56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-533"/>
              <a:ext cx="296" cy="253"/>
            </a:xfrm>
            <a:custGeom>
              <a:avLst/>
              <a:gdLst>
                <a:gd name="T0" fmla="*/ 11 w 296"/>
                <a:gd name="T1" fmla="*/ 0 h 253"/>
                <a:gd name="T2" fmla="*/ 296 w 296"/>
                <a:gd name="T3" fmla="*/ 236 h 253"/>
                <a:gd name="T4" fmla="*/ 285 w 296"/>
                <a:gd name="T5" fmla="*/ 253 h 253"/>
                <a:gd name="T6" fmla="*/ 0 w 296"/>
                <a:gd name="T7" fmla="*/ 17 h 253"/>
                <a:gd name="T8" fmla="*/ 11 w 296"/>
                <a:gd name="T9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253">
                  <a:moveTo>
                    <a:pt x="11" y="0"/>
                  </a:moveTo>
                  <a:lnTo>
                    <a:pt x="296" y="236"/>
                  </a:lnTo>
                  <a:lnTo>
                    <a:pt x="285" y="253"/>
                  </a:lnTo>
                  <a:lnTo>
                    <a:pt x="0" y="1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50" name="Freeform 2014">
              <a:extLst>
                <a:ext uri="{FF2B5EF4-FFF2-40B4-BE49-F238E27FC236}">
                  <a16:creationId xmlns:a16="http://schemas.microsoft.com/office/drawing/2014/main" id="{99451835-D0A7-4053-88B5-CE3165FFF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-407"/>
              <a:ext cx="258" cy="220"/>
            </a:xfrm>
            <a:custGeom>
              <a:avLst/>
              <a:gdLst>
                <a:gd name="T0" fmla="*/ 11 w 258"/>
                <a:gd name="T1" fmla="*/ 0 h 220"/>
                <a:gd name="T2" fmla="*/ 258 w 258"/>
                <a:gd name="T3" fmla="*/ 198 h 220"/>
                <a:gd name="T4" fmla="*/ 241 w 258"/>
                <a:gd name="T5" fmla="*/ 220 h 220"/>
                <a:gd name="T6" fmla="*/ 0 w 258"/>
                <a:gd name="T7" fmla="*/ 22 h 220"/>
                <a:gd name="T8" fmla="*/ 11 w 258"/>
                <a:gd name="T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20">
                  <a:moveTo>
                    <a:pt x="11" y="0"/>
                  </a:moveTo>
                  <a:lnTo>
                    <a:pt x="258" y="198"/>
                  </a:lnTo>
                  <a:lnTo>
                    <a:pt x="241" y="220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51" name="Freeform 2015">
              <a:extLst>
                <a:ext uri="{FF2B5EF4-FFF2-40B4-BE49-F238E27FC236}">
                  <a16:creationId xmlns:a16="http://schemas.microsoft.com/office/drawing/2014/main" id="{E19512BD-FED1-4353-AFF4-CF316B0E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-297"/>
              <a:ext cx="253" cy="219"/>
            </a:xfrm>
            <a:custGeom>
              <a:avLst/>
              <a:gdLst>
                <a:gd name="T0" fmla="*/ 6 w 253"/>
                <a:gd name="T1" fmla="*/ 0 h 219"/>
                <a:gd name="T2" fmla="*/ 253 w 253"/>
                <a:gd name="T3" fmla="*/ 203 h 219"/>
                <a:gd name="T4" fmla="*/ 242 w 253"/>
                <a:gd name="T5" fmla="*/ 219 h 219"/>
                <a:gd name="T6" fmla="*/ 0 w 253"/>
                <a:gd name="T7" fmla="*/ 17 h 219"/>
                <a:gd name="T8" fmla="*/ 6 w 253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19">
                  <a:moveTo>
                    <a:pt x="6" y="0"/>
                  </a:moveTo>
                  <a:lnTo>
                    <a:pt x="253" y="203"/>
                  </a:lnTo>
                  <a:lnTo>
                    <a:pt x="242" y="219"/>
                  </a:lnTo>
                  <a:lnTo>
                    <a:pt x="0" y="1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52" name="Freeform 2016">
              <a:extLst>
                <a:ext uri="{FF2B5EF4-FFF2-40B4-BE49-F238E27FC236}">
                  <a16:creationId xmlns:a16="http://schemas.microsoft.com/office/drawing/2014/main" id="{6F5C145A-202D-4162-9885-AEF3803A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-187"/>
              <a:ext cx="257" cy="219"/>
            </a:xfrm>
            <a:custGeom>
              <a:avLst/>
              <a:gdLst>
                <a:gd name="T0" fmla="*/ 10 w 257"/>
                <a:gd name="T1" fmla="*/ 0 h 219"/>
                <a:gd name="T2" fmla="*/ 257 w 257"/>
                <a:gd name="T3" fmla="*/ 203 h 219"/>
                <a:gd name="T4" fmla="*/ 241 w 257"/>
                <a:gd name="T5" fmla="*/ 219 h 219"/>
                <a:gd name="T6" fmla="*/ 0 w 257"/>
                <a:gd name="T7" fmla="*/ 22 h 219"/>
                <a:gd name="T8" fmla="*/ 10 w 257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19">
                  <a:moveTo>
                    <a:pt x="10" y="0"/>
                  </a:moveTo>
                  <a:lnTo>
                    <a:pt x="257" y="203"/>
                  </a:lnTo>
                  <a:lnTo>
                    <a:pt x="241" y="219"/>
                  </a:lnTo>
                  <a:lnTo>
                    <a:pt x="0" y="2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53" name="Freeform 2017">
              <a:extLst>
                <a:ext uri="{FF2B5EF4-FFF2-40B4-BE49-F238E27FC236}">
                  <a16:creationId xmlns:a16="http://schemas.microsoft.com/office/drawing/2014/main" id="{395AD4EC-FA73-4439-A99F-2C153AA5C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-72"/>
              <a:ext cx="258" cy="219"/>
            </a:xfrm>
            <a:custGeom>
              <a:avLst/>
              <a:gdLst>
                <a:gd name="T0" fmla="*/ 11 w 258"/>
                <a:gd name="T1" fmla="*/ 0 h 219"/>
                <a:gd name="T2" fmla="*/ 258 w 258"/>
                <a:gd name="T3" fmla="*/ 203 h 219"/>
                <a:gd name="T4" fmla="*/ 247 w 258"/>
                <a:gd name="T5" fmla="*/ 219 h 219"/>
                <a:gd name="T6" fmla="*/ 0 w 258"/>
                <a:gd name="T7" fmla="*/ 22 h 219"/>
                <a:gd name="T8" fmla="*/ 11 w 258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19">
                  <a:moveTo>
                    <a:pt x="11" y="0"/>
                  </a:moveTo>
                  <a:lnTo>
                    <a:pt x="258" y="203"/>
                  </a:lnTo>
                  <a:lnTo>
                    <a:pt x="247" y="219"/>
                  </a:lnTo>
                  <a:lnTo>
                    <a:pt x="0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54" name="Freeform 2018">
              <a:extLst>
                <a:ext uri="{FF2B5EF4-FFF2-40B4-BE49-F238E27FC236}">
                  <a16:creationId xmlns:a16="http://schemas.microsoft.com/office/drawing/2014/main" id="{29BA42F6-144C-43E6-BED1-DEF3A7BDB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43"/>
              <a:ext cx="258" cy="214"/>
            </a:xfrm>
            <a:custGeom>
              <a:avLst/>
              <a:gdLst>
                <a:gd name="T0" fmla="*/ 17 w 258"/>
                <a:gd name="T1" fmla="*/ 0 h 214"/>
                <a:gd name="T2" fmla="*/ 258 w 258"/>
                <a:gd name="T3" fmla="*/ 198 h 214"/>
                <a:gd name="T4" fmla="*/ 242 w 258"/>
                <a:gd name="T5" fmla="*/ 214 h 214"/>
                <a:gd name="T6" fmla="*/ 0 w 258"/>
                <a:gd name="T7" fmla="*/ 17 h 214"/>
                <a:gd name="T8" fmla="*/ 17 w 258"/>
                <a:gd name="T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14">
                  <a:moveTo>
                    <a:pt x="17" y="0"/>
                  </a:moveTo>
                  <a:lnTo>
                    <a:pt x="258" y="198"/>
                  </a:lnTo>
                  <a:lnTo>
                    <a:pt x="242" y="214"/>
                  </a:ln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55" name="Freeform 2019">
              <a:extLst>
                <a:ext uri="{FF2B5EF4-FFF2-40B4-BE49-F238E27FC236}">
                  <a16:creationId xmlns:a16="http://schemas.microsoft.com/office/drawing/2014/main" id="{32928D54-AC4B-4E82-9DDF-BC2908F55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81"/>
              <a:ext cx="1700" cy="1618"/>
            </a:xfrm>
            <a:custGeom>
              <a:avLst/>
              <a:gdLst>
                <a:gd name="T0" fmla="*/ 1393 w 1700"/>
                <a:gd name="T1" fmla="*/ 1618 h 1618"/>
                <a:gd name="T2" fmla="*/ 1700 w 1700"/>
                <a:gd name="T3" fmla="*/ 1141 h 1618"/>
                <a:gd name="T4" fmla="*/ 159 w 1700"/>
                <a:gd name="T5" fmla="*/ 0 h 1618"/>
                <a:gd name="T6" fmla="*/ 82 w 1700"/>
                <a:gd name="T7" fmla="*/ 121 h 1618"/>
                <a:gd name="T8" fmla="*/ 0 w 1700"/>
                <a:gd name="T9" fmla="*/ 242 h 1618"/>
                <a:gd name="T10" fmla="*/ 1393 w 1700"/>
                <a:gd name="T11" fmla="*/ 1618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0" h="1618">
                  <a:moveTo>
                    <a:pt x="1393" y="1618"/>
                  </a:moveTo>
                  <a:lnTo>
                    <a:pt x="1700" y="1141"/>
                  </a:lnTo>
                  <a:lnTo>
                    <a:pt x="159" y="0"/>
                  </a:lnTo>
                  <a:lnTo>
                    <a:pt x="82" y="121"/>
                  </a:lnTo>
                  <a:lnTo>
                    <a:pt x="0" y="242"/>
                  </a:lnTo>
                  <a:lnTo>
                    <a:pt x="1393" y="161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56" name="Freeform 2020">
              <a:extLst>
                <a:ext uri="{FF2B5EF4-FFF2-40B4-BE49-F238E27FC236}">
                  <a16:creationId xmlns:a16="http://schemas.microsoft.com/office/drawing/2014/main" id="{97A5723F-A098-4962-8C0F-DA179A325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31"/>
              <a:ext cx="1595" cy="1492"/>
            </a:xfrm>
            <a:custGeom>
              <a:avLst/>
              <a:gdLst>
                <a:gd name="T0" fmla="*/ 1349 w 1595"/>
                <a:gd name="T1" fmla="*/ 1492 h 1492"/>
                <a:gd name="T2" fmla="*/ 1595 w 1595"/>
                <a:gd name="T3" fmla="*/ 1119 h 1492"/>
                <a:gd name="T4" fmla="*/ 126 w 1595"/>
                <a:gd name="T5" fmla="*/ 0 h 1492"/>
                <a:gd name="T6" fmla="*/ 65 w 1595"/>
                <a:gd name="T7" fmla="*/ 93 h 1492"/>
                <a:gd name="T8" fmla="*/ 0 w 1595"/>
                <a:gd name="T9" fmla="*/ 192 h 1492"/>
                <a:gd name="T10" fmla="*/ 1349 w 1595"/>
                <a:gd name="T11" fmla="*/ 1492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95" h="1492">
                  <a:moveTo>
                    <a:pt x="1349" y="1492"/>
                  </a:moveTo>
                  <a:lnTo>
                    <a:pt x="1595" y="1119"/>
                  </a:lnTo>
                  <a:lnTo>
                    <a:pt x="126" y="0"/>
                  </a:lnTo>
                  <a:lnTo>
                    <a:pt x="65" y="93"/>
                  </a:lnTo>
                  <a:lnTo>
                    <a:pt x="0" y="192"/>
                  </a:lnTo>
                  <a:lnTo>
                    <a:pt x="1349" y="149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57" name="Freeform 2021">
              <a:extLst>
                <a:ext uri="{FF2B5EF4-FFF2-40B4-BE49-F238E27FC236}">
                  <a16:creationId xmlns:a16="http://schemas.microsoft.com/office/drawing/2014/main" id="{E5F11645-F4C5-4881-B5A6-521D0144F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97"/>
              <a:ext cx="1459" cy="1266"/>
            </a:xfrm>
            <a:custGeom>
              <a:avLst/>
              <a:gdLst>
                <a:gd name="T0" fmla="*/ 1459 w 1459"/>
                <a:gd name="T1" fmla="*/ 1234 h 1266"/>
                <a:gd name="T2" fmla="*/ 1442 w 1459"/>
                <a:gd name="T3" fmla="*/ 1266 h 1266"/>
                <a:gd name="T4" fmla="*/ 0 w 1459"/>
                <a:gd name="T5" fmla="*/ 27 h 1266"/>
                <a:gd name="T6" fmla="*/ 16 w 1459"/>
                <a:gd name="T7" fmla="*/ 0 h 1266"/>
                <a:gd name="T8" fmla="*/ 1459 w 1459"/>
                <a:gd name="T9" fmla="*/ 1234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9" h="1266">
                  <a:moveTo>
                    <a:pt x="1459" y="1234"/>
                  </a:moveTo>
                  <a:lnTo>
                    <a:pt x="1442" y="1266"/>
                  </a:lnTo>
                  <a:lnTo>
                    <a:pt x="0" y="27"/>
                  </a:lnTo>
                  <a:lnTo>
                    <a:pt x="16" y="0"/>
                  </a:lnTo>
                  <a:lnTo>
                    <a:pt x="1459" y="12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58" name="Freeform 2022">
              <a:extLst>
                <a:ext uri="{FF2B5EF4-FFF2-40B4-BE49-F238E27FC236}">
                  <a16:creationId xmlns:a16="http://schemas.microsoft.com/office/drawing/2014/main" id="{858D74FA-B96C-42D1-8F70-ABFDBFBC4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140"/>
              <a:ext cx="264" cy="389"/>
            </a:xfrm>
            <a:custGeom>
              <a:avLst/>
              <a:gdLst>
                <a:gd name="T0" fmla="*/ 264 w 264"/>
                <a:gd name="T1" fmla="*/ 11 h 389"/>
                <a:gd name="T2" fmla="*/ 17 w 264"/>
                <a:gd name="T3" fmla="*/ 389 h 389"/>
                <a:gd name="T4" fmla="*/ 0 w 264"/>
                <a:gd name="T5" fmla="*/ 373 h 389"/>
                <a:gd name="T6" fmla="*/ 247 w 264"/>
                <a:gd name="T7" fmla="*/ 0 h 389"/>
                <a:gd name="T8" fmla="*/ 264 w 264"/>
                <a:gd name="T9" fmla="*/ 1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389">
                  <a:moveTo>
                    <a:pt x="264" y="11"/>
                  </a:moveTo>
                  <a:lnTo>
                    <a:pt x="17" y="389"/>
                  </a:lnTo>
                  <a:lnTo>
                    <a:pt x="0" y="373"/>
                  </a:lnTo>
                  <a:lnTo>
                    <a:pt x="247" y="0"/>
                  </a:lnTo>
                  <a:lnTo>
                    <a:pt x="264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59" name="Freeform 2023">
              <a:extLst>
                <a:ext uri="{FF2B5EF4-FFF2-40B4-BE49-F238E27FC236}">
                  <a16:creationId xmlns:a16="http://schemas.microsoft.com/office/drawing/2014/main" id="{F5279936-8FC0-4AF9-966A-6977F4343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052"/>
              <a:ext cx="263" cy="390"/>
            </a:xfrm>
            <a:custGeom>
              <a:avLst/>
              <a:gdLst>
                <a:gd name="T0" fmla="*/ 263 w 263"/>
                <a:gd name="T1" fmla="*/ 11 h 390"/>
                <a:gd name="T2" fmla="*/ 16 w 263"/>
                <a:gd name="T3" fmla="*/ 390 h 390"/>
                <a:gd name="T4" fmla="*/ 0 w 263"/>
                <a:gd name="T5" fmla="*/ 379 h 390"/>
                <a:gd name="T6" fmla="*/ 246 w 263"/>
                <a:gd name="T7" fmla="*/ 0 h 390"/>
                <a:gd name="T8" fmla="*/ 263 w 263"/>
                <a:gd name="T9" fmla="*/ 11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90">
                  <a:moveTo>
                    <a:pt x="263" y="11"/>
                  </a:moveTo>
                  <a:lnTo>
                    <a:pt x="16" y="390"/>
                  </a:lnTo>
                  <a:lnTo>
                    <a:pt x="0" y="379"/>
                  </a:lnTo>
                  <a:lnTo>
                    <a:pt x="246" y="0"/>
                  </a:lnTo>
                  <a:lnTo>
                    <a:pt x="263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60" name="Freeform 2024">
              <a:extLst>
                <a:ext uri="{FF2B5EF4-FFF2-40B4-BE49-F238E27FC236}">
                  <a16:creationId xmlns:a16="http://schemas.microsoft.com/office/drawing/2014/main" id="{014AD6FF-7AA1-43EA-BFFB-A026B78A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970"/>
              <a:ext cx="263" cy="389"/>
            </a:xfrm>
            <a:custGeom>
              <a:avLst/>
              <a:gdLst>
                <a:gd name="T0" fmla="*/ 263 w 263"/>
                <a:gd name="T1" fmla="*/ 11 h 389"/>
                <a:gd name="T2" fmla="*/ 16 w 263"/>
                <a:gd name="T3" fmla="*/ 389 h 389"/>
                <a:gd name="T4" fmla="*/ 0 w 263"/>
                <a:gd name="T5" fmla="*/ 373 h 389"/>
                <a:gd name="T6" fmla="*/ 247 w 263"/>
                <a:gd name="T7" fmla="*/ 0 h 389"/>
                <a:gd name="T8" fmla="*/ 263 w 263"/>
                <a:gd name="T9" fmla="*/ 1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89">
                  <a:moveTo>
                    <a:pt x="263" y="11"/>
                  </a:moveTo>
                  <a:lnTo>
                    <a:pt x="16" y="389"/>
                  </a:lnTo>
                  <a:lnTo>
                    <a:pt x="0" y="373"/>
                  </a:lnTo>
                  <a:lnTo>
                    <a:pt x="247" y="0"/>
                  </a:lnTo>
                  <a:lnTo>
                    <a:pt x="263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61" name="Freeform 2025">
              <a:extLst>
                <a:ext uri="{FF2B5EF4-FFF2-40B4-BE49-F238E27FC236}">
                  <a16:creationId xmlns:a16="http://schemas.microsoft.com/office/drawing/2014/main" id="{2A333EAC-3E09-4115-8816-5F39D4436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877"/>
              <a:ext cx="264" cy="400"/>
            </a:xfrm>
            <a:custGeom>
              <a:avLst/>
              <a:gdLst>
                <a:gd name="T0" fmla="*/ 264 w 264"/>
                <a:gd name="T1" fmla="*/ 16 h 400"/>
                <a:gd name="T2" fmla="*/ 17 w 264"/>
                <a:gd name="T3" fmla="*/ 400 h 400"/>
                <a:gd name="T4" fmla="*/ 0 w 264"/>
                <a:gd name="T5" fmla="*/ 378 h 400"/>
                <a:gd name="T6" fmla="*/ 253 w 264"/>
                <a:gd name="T7" fmla="*/ 0 h 400"/>
                <a:gd name="T8" fmla="*/ 264 w 264"/>
                <a:gd name="T9" fmla="*/ 1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400">
                  <a:moveTo>
                    <a:pt x="264" y="16"/>
                  </a:moveTo>
                  <a:lnTo>
                    <a:pt x="17" y="400"/>
                  </a:lnTo>
                  <a:lnTo>
                    <a:pt x="0" y="378"/>
                  </a:lnTo>
                  <a:lnTo>
                    <a:pt x="253" y="0"/>
                  </a:lnTo>
                  <a:lnTo>
                    <a:pt x="264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62" name="Freeform 2026">
              <a:extLst>
                <a:ext uri="{FF2B5EF4-FFF2-40B4-BE49-F238E27FC236}">
                  <a16:creationId xmlns:a16="http://schemas.microsoft.com/office/drawing/2014/main" id="{76C17CA7-A714-44EF-9B2C-F95309DED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800"/>
              <a:ext cx="263" cy="389"/>
            </a:xfrm>
            <a:custGeom>
              <a:avLst/>
              <a:gdLst>
                <a:gd name="T0" fmla="*/ 263 w 263"/>
                <a:gd name="T1" fmla="*/ 11 h 389"/>
                <a:gd name="T2" fmla="*/ 11 w 263"/>
                <a:gd name="T3" fmla="*/ 389 h 389"/>
                <a:gd name="T4" fmla="*/ 0 w 263"/>
                <a:gd name="T5" fmla="*/ 373 h 389"/>
                <a:gd name="T6" fmla="*/ 246 w 263"/>
                <a:gd name="T7" fmla="*/ 0 h 389"/>
                <a:gd name="T8" fmla="*/ 263 w 263"/>
                <a:gd name="T9" fmla="*/ 1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89">
                  <a:moveTo>
                    <a:pt x="263" y="11"/>
                  </a:moveTo>
                  <a:lnTo>
                    <a:pt x="11" y="389"/>
                  </a:lnTo>
                  <a:lnTo>
                    <a:pt x="0" y="373"/>
                  </a:lnTo>
                  <a:lnTo>
                    <a:pt x="246" y="0"/>
                  </a:lnTo>
                  <a:lnTo>
                    <a:pt x="263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63" name="Freeform 2027">
              <a:extLst>
                <a:ext uri="{FF2B5EF4-FFF2-40B4-BE49-F238E27FC236}">
                  <a16:creationId xmlns:a16="http://schemas.microsoft.com/office/drawing/2014/main" id="{C0B7D069-34CE-41A9-A1F4-B5C4854D8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712"/>
              <a:ext cx="263" cy="390"/>
            </a:xfrm>
            <a:custGeom>
              <a:avLst/>
              <a:gdLst>
                <a:gd name="T0" fmla="*/ 263 w 263"/>
                <a:gd name="T1" fmla="*/ 17 h 390"/>
                <a:gd name="T2" fmla="*/ 16 w 263"/>
                <a:gd name="T3" fmla="*/ 390 h 390"/>
                <a:gd name="T4" fmla="*/ 0 w 263"/>
                <a:gd name="T5" fmla="*/ 379 h 390"/>
                <a:gd name="T6" fmla="*/ 247 w 263"/>
                <a:gd name="T7" fmla="*/ 0 h 390"/>
                <a:gd name="T8" fmla="*/ 263 w 263"/>
                <a:gd name="T9" fmla="*/ 17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90">
                  <a:moveTo>
                    <a:pt x="263" y="17"/>
                  </a:moveTo>
                  <a:lnTo>
                    <a:pt x="16" y="390"/>
                  </a:lnTo>
                  <a:lnTo>
                    <a:pt x="0" y="379"/>
                  </a:lnTo>
                  <a:lnTo>
                    <a:pt x="247" y="0"/>
                  </a:lnTo>
                  <a:lnTo>
                    <a:pt x="263" y="1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64" name="Freeform 2028">
              <a:extLst>
                <a:ext uri="{FF2B5EF4-FFF2-40B4-BE49-F238E27FC236}">
                  <a16:creationId xmlns:a16="http://schemas.microsoft.com/office/drawing/2014/main" id="{DAB1F3FC-BA42-48A4-ADB6-7396AC2BB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652"/>
              <a:ext cx="230" cy="340"/>
            </a:xfrm>
            <a:custGeom>
              <a:avLst/>
              <a:gdLst>
                <a:gd name="T0" fmla="*/ 230 w 230"/>
                <a:gd name="T1" fmla="*/ 16 h 340"/>
                <a:gd name="T2" fmla="*/ 16 w 230"/>
                <a:gd name="T3" fmla="*/ 340 h 340"/>
                <a:gd name="T4" fmla="*/ 0 w 230"/>
                <a:gd name="T5" fmla="*/ 323 h 340"/>
                <a:gd name="T6" fmla="*/ 214 w 230"/>
                <a:gd name="T7" fmla="*/ 0 h 340"/>
                <a:gd name="T8" fmla="*/ 230 w 230"/>
                <a:gd name="T9" fmla="*/ 1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340">
                  <a:moveTo>
                    <a:pt x="230" y="16"/>
                  </a:moveTo>
                  <a:lnTo>
                    <a:pt x="16" y="340"/>
                  </a:lnTo>
                  <a:lnTo>
                    <a:pt x="0" y="323"/>
                  </a:lnTo>
                  <a:lnTo>
                    <a:pt x="214" y="0"/>
                  </a:lnTo>
                  <a:lnTo>
                    <a:pt x="230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65" name="Freeform 2029">
              <a:extLst>
                <a:ext uri="{FF2B5EF4-FFF2-40B4-BE49-F238E27FC236}">
                  <a16:creationId xmlns:a16="http://schemas.microsoft.com/office/drawing/2014/main" id="{6DE3769B-EBE8-4643-A80A-3066F0967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570"/>
              <a:ext cx="220" cy="334"/>
            </a:xfrm>
            <a:custGeom>
              <a:avLst/>
              <a:gdLst>
                <a:gd name="T0" fmla="*/ 220 w 220"/>
                <a:gd name="T1" fmla="*/ 16 h 334"/>
                <a:gd name="T2" fmla="*/ 17 w 220"/>
                <a:gd name="T3" fmla="*/ 334 h 334"/>
                <a:gd name="T4" fmla="*/ 0 w 220"/>
                <a:gd name="T5" fmla="*/ 323 h 334"/>
                <a:gd name="T6" fmla="*/ 203 w 220"/>
                <a:gd name="T7" fmla="*/ 0 h 334"/>
                <a:gd name="T8" fmla="*/ 220 w 220"/>
                <a:gd name="T9" fmla="*/ 1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34">
                  <a:moveTo>
                    <a:pt x="220" y="16"/>
                  </a:moveTo>
                  <a:lnTo>
                    <a:pt x="17" y="334"/>
                  </a:lnTo>
                  <a:lnTo>
                    <a:pt x="0" y="323"/>
                  </a:lnTo>
                  <a:lnTo>
                    <a:pt x="203" y="0"/>
                  </a:lnTo>
                  <a:lnTo>
                    <a:pt x="220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66" name="Freeform 2030">
              <a:extLst>
                <a:ext uri="{FF2B5EF4-FFF2-40B4-BE49-F238E27FC236}">
                  <a16:creationId xmlns:a16="http://schemas.microsoft.com/office/drawing/2014/main" id="{8ADD878B-D748-4C23-A41A-CAA9A2FB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509"/>
              <a:ext cx="197" cy="291"/>
            </a:xfrm>
            <a:custGeom>
              <a:avLst/>
              <a:gdLst>
                <a:gd name="T0" fmla="*/ 197 w 197"/>
                <a:gd name="T1" fmla="*/ 17 h 291"/>
                <a:gd name="T2" fmla="*/ 16 w 197"/>
                <a:gd name="T3" fmla="*/ 291 h 291"/>
                <a:gd name="T4" fmla="*/ 0 w 197"/>
                <a:gd name="T5" fmla="*/ 274 h 291"/>
                <a:gd name="T6" fmla="*/ 181 w 197"/>
                <a:gd name="T7" fmla="*/ 0 h 291"/>
                <a:gd name="T8" fmla="*/ 197 w 197"/>
                <a:gd name="T9" fmla="*/ 1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91">
                  <a:moveTo>
                    <a:pt x="197" y="17"/>
                  </a:moveTo>
                  <a:lnTo>
                    <a:pt x="16" y="291"/>
                  </a:lnTo>
                  <a:lnTo>
                    <a:pt x="0" y="274"/>
                  </a:lnTo>
                  <a:lnTo>
                    <a:pt x="181" y="0"/>
                  </a:lnTo>
                  <a:lnTo>
                    <a:pt x="197" y="1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67" name="Freeform 2031">
              <a:extLst>
                <a:ext uri="{FF2B5EF4-FFF2-40B4-BE49-F238E27FC236}">
                  <a16:creationId xmlns:a16="http://schemas.microsoft.com/office/drawing/2014/main" id="{5037024A-7BD2-44D2-B410-493F50A89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427"/>
              <a:ext cx="197" cy="285"/>
            </a:xfrm>
            <a:custGeom>
              <a:avLst/>
              <a:gdLst>
                <a:gd name="T0" fmla="*/ 197 w 197"/>
                <a:gd name="T1" fmla="*/ 11 h 285"/>
                <a:gd name="T2" fmla="*/ 16 w 197"/>
                <a:gd name="T3" fmla="*/ 285 h 285"/>
                <a:gd name="T4" fmla="*/ 0 w 197"/>
                <a:gd name="T5" fmla="*/ 274 h 285"/>
                <a:gd name="T6" fmla="*/ 181 w 197"/>
                <a:gd name="T7" fmla="*/ 0 h 285"/>
                <a:gd name="T8" fmla="*/ 197 w 197"/>
                <a:gd name="T9" fmla="*/ 11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5">
                  <a:moveTo>
                    <a:pt x="197" y="11"/>
                  </a:moveTo>
                  <a:lnTo>
                    <a:pt x="16" y="285"/>
                  </a:lnTo>
                  <a:lnTo>
                    <a:pt x="0" y="274"/>
                  </a:lnTo>
                  <a:lnTo>
                    <a:pt x="181" y="0"/>
                  </a:lnTo>
                  <a:lnTo>
                    <a:pt x="197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68" name="Freeform 2032">
              <a:extLst>
                <a:ext uri="{FF2B5EF4-FFF2-40B4-BE49-F238E27FC236}">
                  <a16:creationId xmlns:a16="http://schemas.microsoft.com/office/drawing/2014/main" id="{7D944B07-8D6A-4680-938B-819D59A2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345"/>
              <a:ext cx="198" cy="279"/>
            </a:xfrm>
            <a:custGeom>
              <a:avLst/>
              <a:gdLst>
                <a:gd name="T0" fmla="*/ 198 w 198"/>
                <a:gd name="T1" fmla="*/ 11 h 279"/>
                <a:gd name="T2" fmla="*/ 17 w 198"/>
                <a:gd name="T3" fmla="*/ 279 h 279"/>
                <a:gd name="T4" fmla="*/ 0 w 198"/>
                <a:gd name="T5" fmla="*/ 268 h 279"/>
                <a:gd name="T6" fmla="*/ 181 w 198"/>
                <a:gd name="T7" fmla="*/ 0 h 279"/>
                <a:gd name="T8" fmla="*/ 198 w 198"/>
                <a:gd name="T9" fmla="*/ 1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279">
                  <a:moveTo>
                    <a:pt x="198" y="11"/>
                  </a:moveTo>
                  <a:lnTo>
                    <a:pt x="17" y="279"/>
                  </a:lnTo>
                  <a:lnTo>
                    <a:pt x="0" y="268"/>
                  </a:lnTo>
                  <a:lnTo>
                    <a:pt x="181" y="0"/>
                  </a:lnTo>
                  <a:lnTo>
                    <a:pt x="198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69" name="Freeform 2033">
              <a:extLst>
                <a:ext uri="{FF2B5EF4-FFF2-40B4-BE49-F238E27FC236}">
                  <a16:creationId xmlns:a16="http://schemas.microsoft.com/office/drawing/2014/main" id="{6EFCB278-FDEA-43B9-A334-277E7EFC0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57"/>
              <a:ext cx="192" cy="280"/>
            </a:xfrm>
            <a:custGeom>
              <a:avLst/>
              <a:gdLst>
                <a:gd name="T0" fmla="*/ 192 w 192"/>
                <a:gd name="T1" fmla="*/ 11 h 280"/>
                <a:gd name="T2" fmla="*/ 16 w 192"/>
                <a:gd name="T3" fmla="*/ 280 h 280"/>
                <a:gd name="T4" fmla="*/ 0 w 192"/>
                <a:gd name="T5" fmla="*/ 269 h 280"/>
                <a:gd name="T6" fmla="*/ 175 w 192"/>
                <a:gd name="T7" fmla="*/ 0 h 280"/>
                <a:gd name="T8" fmla="*/ 192 w 192"/>
                <a:gd name="T9" fmla="*/ 1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80">
                  <a:moveTo>
                    <a:pt x="192" y="11"/>
                  </a:moveTo>
                  <a:lnTo>
                    <a:pt x="16" y="280"/>
                  </a:lnTo>
                  <a:lnTo>
                    <a:pt x="0" y="269"/>
                  </a:lnTo>
                  <a:lnTo>
                    <a:pt x="175" y="0"/>
                  </a:lnTo>
                  <a:lnTo>
                    <a:pt x="192" y="11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70" name="Freeform 2034">
              <a:extLst>
                <a:ext uri="{FF2B5EF4-FFF2-40B4-BE49-F238E27FC236}">
                  <a16:creationId xmlns:a16="http://schemas.microsoft.com/office/drawing/2014/main" id="{A8038DCA-CBD8-475A-8732-38A2BBF1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164"/>
              <a:ext cx="192" cy="285"/>
            </a:xfrm>
            <a:custGeom>
              <a:avLst/>
              <a:gdLst>
                <a:gd name="T0" fmla="*/ 192 w 192"/>
                <a:gd name="T1" fmla="*/ 16 h 285"/>
                <a:gd name="T2" fmla="*/ 17 w 192"/>
                <a:gd name="T3" fmla="*/ 285 h 285"/>
                <a:gd name="T4" fmla="*/ 0 w 192"/>
                <a:gd name="T5" fmla="*/ 274 h 285"/>
                <a:gd name="T6" fmla="*/ 181 w 192"/>
                <a:gd name="T7" fmla="*/ 0 h 285"/>
                <a:gd name="T8" fmla="*/ 192 w 192"/>
                <a:gd name="T9" fmla="*/ 1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85">
                  <a:moveTo>
                    <a:pt x="192" y="16"/>
                  </a:moveTo>
                  <a:lnTo>
                    <a:pt x="17" y="285"/>
                  </a:lnTo>
                  <a:lnTo>
                    <a:pt x="0" y="274"/>
                  </a:lnTo>
                  <a:lnTo>
                    <a:pt x="181" y="0"/>
                  </a:lnTo>
                  <a:lnTo>
                    <a:pt x="192" y="1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71" name="Freeform 2035">
              <a:extLst>
                <a:ext uri="{FF2B5EF4-FFF2-40B4-BE49-F238E27FC236}">
                  <a16:creationId xmlns:a16="http://schemas.microsoft.com/office/drawing/2014/main" id="{BF7AF885-1B96-4091-9D64-2DDF936E3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9" y="49"/>
              <a:ext cx="1354" cy="1804"/>
            </a:xfrm>
            <a:custGeom>
              <a:avLst/>
              <a:gdLst>
                <a:gd name="T0" fmla="*/ 0 w 1354"/>
                <a:gd name="T1" fmla="*/ 1398 h 1804"/>
                <a:gd name="T2" fmla="*/ 471 w 1354"/>
                <a:gd name="T3" fmla="*/ 1804 h 1804"/>
                <a:gd name="T4" fmla="*/ 1354 w 1354"/>
                <a:gd name="T5" fmla="*/ 208 h 1804"/>
                <a:gd name="T6" fmla="*/ 1234 w 1354"/>
                <a:gd name="T7" fmla="*/ 104 h 1804"/>
                <a:gd name="T8" fmla="*/ 1119 w 1354"/>
                <a:gd name="T9" fmla="*/ 0 h 1804"/>
                <a:gd name="T10" fmla="*/ 0 w 1354"/>
                <a:gd name="T11" fmla="*/ 1398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1804">
                  <a:moveTo>
                    <a:pt x="0" y="1398"/>
                  </a:moveTo>
                  <a:lnTo>
                    <a:pt x="471" y="1804"/>
                  </a:lnTo>
                  <a:lnTo>
                    <a:pt x="1354" y="208"/>
                  </a:lnTo>
                  <a:lnTo>
                    <a:pt x="1234" y="104"/>
                  </a:lnTo>
                  <a:lnTo>
                    <a:pt x="1119" y="0"/>
                  </a:lnTo>
                  <a:lnTo>
                    <a:pt x="0" y="1398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72" name="Freeform 2036">
              <a:extLst>
                <a:ext uri="{FF2B5EF4-FFF2-40B4-BE49-F238E27FC236}">
                  <a16:creationId xmlns:a16="http://schemas.microsoft.com/office/drawing/2014/main" id="{E7A0AA52-8EBC-40EB-8707-132E7F526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8" y="103"/>
              <a:ext cx="1239" cy="1673"/>
            </a:xfrm>
            <a:custGeom>
              <a:avLst/>
              <a:gdLst>
                <a:gd name="T0" fmla="*/ 0 w 1239"/>
                <a:gd name="T1" fmla="*/ 1355 h 1673"/>
                <a:gd name="T2" fmla="*/ 368 w 1239"/>
                <a:gd name="T3" fmla="*/ 1673 h 1673"/>
                <a:gd name="T4" fmla="*/ 1239 w 1239"/>
                <a:gd name="T5" fmla="*/ 165 h 1673"/>
                <a:gd name="T6" fmla="*/ 1141 w 1239"/>
                <a:gd name="T7" fmla="*/ 77 h 1673"/>
                <a:gd name="T8" fmla="*/ 1053 w 1239"/>
                <a:gd name="T9" fmla="*/ 0 h 1673"/>
                <a:gd name="T10" fmla="*/ 0 w 1239"/>
                <a:gd name="T11" fmla="*/ 1355 h 1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9" h="1673">
                  <a:moveTo>
                    <a:pt x="0" y="1355"/>
                  </a:moveTo>
                  <a:lnTo>
                    <a:pt x="368" y="1673"/>
                  </a:lnTo>
                  <a:lnTo>
                    <a:pt x="1239" y="165"/>
                  </a:lnTo>
                  <a:lnTo>
                    <a:pt x="1141" y="77"/>
                  </a:lnTo>
                  <a:lnTo>
                    <a:pt x="1053" y="0"/>
                  </a:lnTo>
                  <a:lnTo>
                    <a:pt x="0" y="135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73" name="Freeform 2037">
              <a:extLst>
                <a:ext uri="{FF2B5EF4-FFF2-40B4-BE49-F238E27FC236}">
                  <a16:creationId xmlns:a16="http://schemas.microsoft.com/office/drawing/2014/main" id="{747ED143-4D96-43BA-BC7C-C94F4D2BB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" y="153"/>
              <a:ext cx="1015" cy="1486"/>
            </a:xfrm>
            <a:custGeom>
              <a:avLst/>
              <a:gdLst>
                <a:gd name="T0" fmla="*/ 33 w 1015"/>
                <a:gd name="T1" fmla="*/ 1486 h 1486"/>
                <a:gd name="T2" fmla="*/ 0 w 1015"/>
                <a:gd name="T3" fmla="*/ 1464 h 1486"/>
                <a:gd name="T4" fmla="*/ 982 w 1015"/>
                <a:gd name="T5" fmla="*/ 0 h 1486"/>
                <a:gd name="T6" fmla="*/ 1015 w 1015"/>
                <a:gd name="T7" fmla="*/ 27 h 1486"/>
                <a:gd name="T8" fmla="*/ 33 w 1015"/>
                <a:gd name="T9" fmla="*/ 1486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486">
                  <a:moveTo>
                    <a:pt x="33" y="1486"/>
                  </a:moveTo>
                  <a:lnTo>
                    <a:pt x="0" y="1464"/>
                  </a:lnTo>
                  <a:lnTo>
                    <a:pt x="982" y="0"/>
                  </a:lnTo>
                  <a:lnTo>
                    <a:pt x="1015" y="27"/>
                  </a:lnTo>
                  <a:lnTo>
                    <a:pt x="33" y="148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74" name="Freeform 2038">
              <a:extLst>
                <a:ext uri="{FF2B5EF4-FFF2-40B4-BE49-F238E27FC236}">
                  <a16:creationId xmlns:a16="http://schemas.microsoft.com/office/drawing/2014/main" id="{D14DF2F8-193D-421C-8BBB-66D9C05A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" y="1332"/>
              <a:ext cx="378" cy="329"/>
            </a:xfrm>
            <a:custGeom>
              <a:avLst/>
              <a:gdLst>
                <a:gd name="T0" fmla="*/ 367 w 378"/>
                <a:gd name="T1" fmla="*/ 329 h 329"/>
                <a:gd name="T2" fmla="*/ 0 w 378"/>
                <a:gd name="T3" fmla="*/ 11 h 329"/>
                <a:gd name="T4" fmla="*/ 11 w 378"/>
                <a:gd name="T5" fmla="*/ 0 h 329"/>
                <a:gd name="T6" fmla="*/ 378 w 378"/>
                <a:gd name="T7" fmla="*/ 312 h 329"/>
                <a:gd name="T8" fmla="*/ 367 w 378"/>
                <a:gd name="T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329">
                  <a:moveTo>
                    <a:pt x="367" y="329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78" y="312"/>
                  </a:lnTo>
                  <a:lnTo>
                    <a:pt x="367" y="329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75" name="Freeform 2039">
              <a:extLst>
                <a:ext uri="{FF2B5EF4-FFF2-40B4-BE49-F238E27FC236}">
                  <a16:creationId xmlns:a16="http://schemas.microsoft.com/office/drawing/2014/main" id="{D5920AF5-6900-4214-8098-6AE826A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" y="1228"/>
              <a:ext cx="373" cy="334"/>
            </a:xfrm>
            <a:custGeom>
              <a:avLst/>
              <a:gdLst>
                <a:gd name="T0" fmla="*/ 368 w 373"/>
                <a:gd name="T1" fmla="*/ 334 h 334"/>
                <a:gd name="T2" fmla="*/ 0 w 373"/>
                <a:gd name="T3" fmla="*/ 11 h 334"/>
                <a:gd name="T4" fmla="*/ 11 w 373"/>
                <a:gd name="T5" fmla="*/ 0 h 334"/>
                <a:gd name="T6" fmla="*/ 373 w 373"/>
                <a:gd name="T7" fmla="*/ 318 h 334"/>
                <a:gd name="T8" fmla="*/ 368 w 373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34">
                  <a:moveTo>
                    <a:pt x="368" y="334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73" y="318"/>
                  </a:lnTo>
                  <a:lnTo>
                    <a:pt x="368" y="334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76" name="Freeform 2040">
              <a:extLst>
                <a:ext uri="{FF2B5EF4-FFF2-40B4-BE49-F238E27FC236}">
                  <a16:creationId xmlns:a16="http://schemas.microsoft.com/office/drawing/2014/main" id="{249CBEE1-3A5C-4E3C-9E87-7CFB5B072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" y="1123"/>
              <a:ext cx="373" cy="340"/>
            </a:xfrm>
            <a:custGeom>
              <a:avLst/>
              <a:gdLst>
                <a:gd name="T0" fmla="*/ 367 w 373"/>
                <a:gd name="T1" fmla="*/ 340 h 340"/>
                <a:gd name="T2" fmla="*/ 0 w 373"/>
                <a:gd name="T3" fmla="*/ 22 h 340"/>
                <a:gd name="T4" fmla="*/ 11 w 373"/>
                <a:gd name="T5" fmla="*/ 0 h 340"/>
                <a:gd name="T6" fmla="*/ 373 w 373"/>
                <a:gd name="T7" fmla="*/ 324 h 340"/>
                <a:gd name="T8" fmla="*/ 367 w 373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40">
                  <a:moveTo>
                    <a:pt x="367" y="340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73" y="324"/>
                  </a:lnTo>
                  <a:lnTo>
                    <a:pt x="367" y="34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77" name="Freeform 2041">
              <a:extLst>
                <a:ext uri="{FF2B5EF4-FFF2-40B4-BE49-F238E27FC236}">
                  <a16:creationId xmlns:a16="http://schemas.microsoft.com/office/drawing/2014/main" id="{8302B2D6-47BB-4EDD-8D19-6D4C32802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" y="1025"/>
              <a:ext cx="378" cy="340"/>
            </a:xfrm>
            <a:custGeom>
              <a:avLst/>
              <a:gdLst>
                <a:gd name="T0" fmla="*/ 367 w 378"/>
                <a:gd name="T1" fmla="*/ 340 h 340"/>
                <a:gd name="T2" fmla="*/ 0 w 378"/>
                <a:gd name="T3" fmla="*/ 16 h 340"/>
                <a:gd name="T4" fmla="*/ 11 w 378"/>
                <a:gd name="T5" fmla="*/ 0 h 340"/>
                <a:gd name="T6" fmla="*/ 378 w 378"/>
                <a:gd name="T7" fmla="*/ 318 h 340"/>
                <a:gd name="T8" fmla="*/ 367 w 378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340">
                  <a:moveTo>
                    <a:pt x="367" y="340"/>
                  </a:moveTo>
                  <a:lnTo>
                    <a:pt x="0" y="16"/>
                  </a:lnTo>
                  <a:lnTo>
                    <a:pt x="11" y="0"/>
                  </a:lnTo>
                  <a:lnTo>
                    <a:pt x="378" y="318"/>
                  </a:lnTo>
                  <a:lnTo>
                    <a:pt x="367" y="34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78" name="Freeform 2042">
              <a:extLst>
                <a:ext uri="{FF2B5EF4-FFF2-40B4-BE49-F238E27FC236}">
                  <a16:creationId xmlns:a16="http://schemas.microsoft.com/office/drawing/2014/main" id="{5B316768-290E-458D-86C6-4ED93B282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" y="926"/>
              <a:ext cx="383" cy="335"/>
            </a:xfrm>
            <a:custGeom>
              <a:avLst/>
              <a:gdLst>
                <a:gd name="T0" fmla="*/ 367 w 383"/>
                <a:gd name="T1" fmla="*/ 335 h 335"/>
                <a:gd name="T2" fmla="*/ 0 w 383"/>
                <a:gd name="T3" fmla="*/ 17 h 335"/>
                <a:gd name="T4" fmla="*/ 16 w 383"/>
                <a:gd name="T5" fmla="*/ 0 h 335"/>
                <a:gd name="T6" fmla="*/ 383 w 383"/>
                <a:gd name="T7" fmla="*/ 324 h 335"/>
                <a:gd name="T8" fmla="*/ 367 w 383"/>
                <a:gd name="T9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335">
                  <a:moveTo>
                    <a:pt x="367" y="335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383" y="324"/>
                  </a:lnTo>
                  <a:lnTo>
                    <a:pt x="367" y="33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79" name="Freeform 2043">
              <a:extLst>
                <a:ext uri="{FF2B5EF4-FFF2-40B4-BE49-F238E27FC236}">
                  <a16:creationId xmlns:a16="http://schemas.microsoft.com/office/drawing/2014/main" id="{367220F0-EB43-41F7-ACC0-9840B7488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822"/>
              <a:ext cx="384" cy="340"/>
            </a:xfrm>
            <a:custGeom>
              <a:avLst/>
              <a:gdLst>
                <a:gd name="T0" fmla="*/ 368 w 384"/>
                <a:gd name="T1" fmla="*/ 340 h 340"/>
                <a:gd name="T2" fmla="*/ 0 w 384"/>
                <a:gd name="T3" fmla="*/ 22 h 340"/>
                <a:gd name="T4" fmla="*/ 17 w 384"/>
                <a:gd name="T5" fmla="*/ 0 h 340"/>
                <a:gd name="T6" fmla="*/ 384 w 384"/>
                <a:gd name="T7" fmla="*/ 323 h 340"/>
                <a:gd name="T8" fmla="*/ 368 w 384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340">
                  <a:moveTo>
                    <a:pt x="368" y="340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84" y="323"/>
                  </a:lnTo>
                  <a:lnTo>
                    <a:pt x="368" y="340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80" name="Freeform 2044">
              <a:extLst>
                <a:ext uri="{FF2B5EF4-FFF2-40B4-BE49-F238E27FC236}">
                  <a16:creationId xmlns:a16="http://schemas.microsoft.com/office/drawing/2014/main" id="{09ECC158-374D-4094-8DC4-B37AD4A4D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751"/>
              <a:ext cx="324" cy="285"/>
            </a:xfrm>
            <a:custGeom>
              <a:avLst/>
              <a:gdLst>
                <a:gd name="T0" fmla="*/ 313 w 324"/>
                <a:gd name="T1" fmla="*/ 285 h 285"/>
                <a:gd name="T2" fmla="*/ 0 w 324"/>
                <a:gd name="T3" fmla="*/ 11 h 285"/>
                <a:gd name="T4" fmla="*/ 11 w 324"/>
                <a:gd name="T5" fmla="*/ 0 h 285"/>
                <a:gd name="T6" fmla="*/ 324 w 324"/>
                <a:gd name="T7" fmla="*/ 268 h 285"/>
                <a:gd name="T8" fmla="*/ 313 w 324"/>
                <a:gd name="T9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285">
                  <a:moveTo>
                    <a:pt x="313" y="285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24" y="268"/>
                  </a:lnTo>
                  <a:lnTo>
                    <a:pt x="313" y="28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81" name="Freeform 2045">
              <a:extLst>
                <a:ext uri="{FF2B5EF4-FFF2-40B4-BE49-F238E27FC236}">
                  <a16:creationId xmlns:a16="http://schemas.microsoft.com/office/drawing/2014/main" id="{9531F529-34B4-43F6-A10E-E815D6D0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652"/>
              <a:ext cx="323" cy="285"/>
            </a:xfrm>
            <a:custGeom>
              <a:avLst/>
              <a:gdLst>
                <a:gd name="T0" fmla="*/ 313 w 323"/>
                <a:gd name="T1" fmla="*/ 285 h 285"/>
                <a:gd name="T2" fmla="*/ 0 w 323"/>
                <a:gd name="T3" fmla="*/ 11 h 285"/>
                <a:gd name="T4" fmla="*/ 11 w 323"/>
                <a:gd name="T5" fmla="*/ 0 h 285"/>
                <a:gd name="T6" fmla="*/ 323 w 323"/>
                <a:gd name="T7" fmla="*/ 269 h 285"/>
                <a:gd name="T8" fmla="*/ 313 w 323"/>
                <a:gd name="T9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285">
                  <a:moveTo>
                    <a:pt x="313" y="285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23" y="269"/>
                  </a:lnTo>
                  <a:lnTo>
                    <a:pt x="313" y="285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82" name="Freeform 2046">
              <a:extLst>
                <a:ext uri="{FF2B5EF4-FFF2-40B4-BE49-F238E27FC236}">
                  <a16:creationId xmlns:a16="http://schemas.microsoft.com/office/drawing/2014/main" id="{9E36DB77-1E84-482A-A758-8974AE476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564"/>
              <a:ext cx="274" cy="252"/>
            </a:xfrm>
            <a:custGeom>
              <a:avLst/>
              <a:gdLst>
                <a:gd name="T0" fmla="*/ 269 w 274"/>
                <a:gd name="T1" fmla="*/ 252 h 252"/>
                <a:gd name="T2" fmla="*/ 0 w 274"/>
                <a:gd name="T3" fmla="*/ 22 h 252"/>
                <a:gd name="T4" fmla="*/ 11 w 274"/>
                <a:gd name="T5" fmla="*/ 0 h 252"/>
                <a:gd name="T6" fmla="*/ 274 w 274"/>
                <a:gd name="T7" fmla="*/ 236 h 252"/>
                <a:gd name="T8" fmla="*/ 269 w 274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52">
                  <a:moveTo>
                    <a:pt x="269" y="25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274" y="236"/>
                  </a:lnTo>
                  <a:lnTo>
                    <a:pt x="269" y="252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83" name="Freeform 2047">
              <a:extLst>
                <a:ext uri="{FF2B5EF4-FFF2-40B4-BE49-F238E27FC236}">
                  <a16:creationId xmlns:a16="http://schemas.microsoft.com/office/drawing/2014/main" id="{7F53B49A-E138-464B-B30D-FEB7251C9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465"/>
              <a:ext cx="274" cy="247"/>
            </a:xfrm>
            <a:custGeom>
              <a:avLst/>
              <a:gdLst>
                <a:gd name="T0" fmla="*/ 269 w 274"/>
                <a:gd name="T1" fmla="*/ 247 h 247"/>
                <a:gd name="T2" fmla="*/ 0 w 274"/>
                <a:gd name="T3" fmla="*/ 17 h 247"/>
                <a:gd name="T4" fmla="*/ 11 w 274"/>
                <a:gd name="T5" fmla="*/ 0 h 247"/>
                <a:gd name="T6" fmla="*/ 274 w 274"/>
                <a:gd name="T7" fmla="*/ 236 h 247"/>
                <a:gd name="T8" fmla="*/ 269 w 274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47">
                  <a:moveTo>
                    <a:pt x="269" y="247"/>
                  </a:moveTo>
                  <a:lnTo>
                    <a:pt x="0" y="17"/>
                  </a:lnTo>
                  <a:lnTo>
                    <a:pt x="11" y="0"/>
                  </a:lnTo>
                  <a:lnTo>
                    <a:pt x="274" y="236"/>
                  </a:lnTo>
                  <a:lnTo>
                    <a:pt x="269" y="24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24" name="Freeform 2048">
              <a:extLst>
                <a:ext uri="{FF2B5EF4-FFF2-40B4-BE49-F238E27FC236}">
                  <a16:creationId xmlns:a16="http://schemas.microsoft.com/office/drawing/2014/main" id="{9F6CF0E8-DF11-4622-B707-963B4BE7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367"/>
              <a:ext cx="274" cy="246"/>
            </a:xfrm>
            <a:custGeom>
              <a:avLst/>
              <a:gdLst>
                <a:gd name="T0" fmla="*/ 268 w 274"/>
                <a:gd name="T1" fmla="*/ 246 h 246"/>
                <a:gd name="T2" fmla="*/ 0 w 274"/>
                <a:gd name="T3" fmla="*/ 16 h 246"/>
                <a:gd name="T4" fmla="*/ 11 w 274"/>
                <a:gd name="T5" fmla="*/ 0 h 246"/>
                <a:gd name="T6" fmla="*/ 274 w 274"/>
                <a:gd name="T7" fmla="*/ 230 h 246"/>
                <a:gd name="T8" fmla="*/ 268 w 274"/>
                <a:gd name="T9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46">
                  <a:moveTo>
                    <a:pt x="268" y="246"/>
                  </a:moveTo>
                  <a:lnTo>
                    <a:pt x="0" y="16"/>
                  </a:lnTo>
                  <a:lnTo>
                    <a:pt x="11" y="0"/>
                  </a:lnTo>
                  <a:lnTo>
                    <a:pt x="274" y="230"/>
                  </a:lnTo>
                  <a:lnTo>
                    <a:pt x="268" y="246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25" name="Freeform 2049">
              <a:extLst>
                <a:ext uri="{FF2B5EF4-FFF2-40B4-BE49-F238E27FC236}">
                  <a16:creationId xmlns:a16="http://schemas.microsoft.com/office/drawing/2014/main" id="{EC2E1CC0-A222-44BB-B06B-875F3EEE8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62"/>
              <a:ext cx="274" cy="247"/>
            </a:xfrm>
            <a:custGeom>
              <a:avLst/>
              <a:gdLst>
                <a:gd name="T0" fmla="*/ 269 w 274"/>
                <a:gd name="T1" fmla="*/ 247 h 247"/>
                <a:gd name="T2" fmla="*/ 0 w 274"/>
                <a:gd name="T3" fmla="*/ 17 h 247"/>
                <a:gd name="T4" fmla="*/ 11 w 274"/>
                <a:gd name="T5" fmla="*/ 0 h 247"/>
                <a:gd name="T6" fmla="*/ 274 w 274"/>
                <a:gd name="T7" fmla="*/ 236 h 247"/>
                <a:gd name="T8" fmla="*/ 269 w 274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47">
                  <a:moveTo>
                    <a:pt x="269" y="247"/>
                  </a:moveTo>
                  <a:lnTo>
                    <a:pt x="0" y="17"/>
                  </a:lnTo>
                  <a:lnTo>
                    <a:pt x="11" y="0"/>
                  </a:lnTo>
                  <a:lnTo>
                    <a:pt x="274" y="236"/>
                  </a:lnTo>
                  <a:lnTo>
                    <a:pt x="269" y="247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26" name="Freeform 2050">
              <a:extLst>
                <a:ext uri="{FF2B5EF4-FFF2-40B4-BE49-F238E27FC236}">
                  <a16:creationId xmlns:a16="http://schemas.microsoft.com/office/drawing/2014/main" id="{AB0EE52B-7FDE-4D54-A0E9-AFB927F17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158"/>
              <a:ext cx="280" cy="253"/>
            </a:xfrm>
            <a:custGeom>
              <a:avLst/>
              <a:gdLst>
                <a:gd name="T0" fmla="*/ 269 w 280"/>
                <a:gd name="T1" fmla="*/ 253 h 253"/>
                <a:gd name="T2" fmla="*/ 0 w 280"/>
                <a:gd name="T3" fmla="*/ 17 h 253"/>
                <a:gd name="T4" fmla="*/ 11 w 280"/>
                <a:gd name="T5" fmla="*/ 0 h 253"/>
                <a:gd name="T6" fmla="*/ 280 w 280"/>
                <a:gd name="T7" fmla="*/ 236 h 253"/>
                <a:gd name="T8" fmla="*/ 269 w 280"/>
                <a:gd name="T9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253">
                  <a:moveTo>
                    <a:pt x="269" y="253"/>
                  </a:moveTo>
                  <a:lnTo>
                    <a:pt x="0" y="17"/>
                  </a:lnTo>
                  <a:lnTo>
                    <a:pt x="11" y="0"/>
                  </a:lnTo>
                  <a:lnTo>
                    <a:pt x="280" y="236"/>
                  </a:lnTo>
                  <a:lnTo>
                    <a:pt x="269" y="253"/>
                  </a:lnTo>
                  <a:close/>
                </a:path>
              </a:pathLst>
            </a:custGeom>
            <a:solidFill>
              <a:schemeClr val="bg1">
                <a:alpha val="47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03427" name="Group 2051">
            <a:extLst>
              <a:ext uri="{FF2B5EF4-FFF2-40B4-BE49-F238E27FC236}">
                <a16:creationId xmlns:a16="http://schemas.microsoft.com/office/drawing/2014/main" id="{63F5AA48-612B-4436-BC1F-04D7DA069472}"/>
              </a:ext>
            </a:extLst>
          </p:cNvPr>
          <p:cNvGrpSpPr>
            <a:grpSpLocks/>
          </p:cNvGrpSpPr>
          <p:nvPr/>
        </p:nvGrpSpPr>
        <p:grpSpPr bwMode="auto">
          <a:xfrm rot="-2285664">
            <a:off x="-1044575" y="333375"/>
            <a:ext cx="6769100" cy="2414588"/>
            <a:chOff x="3366" y="1338"/>
            <a:chExt cx="3378" cy="1521"/>
          </a:xfrm>
        </p:grpSpPr>
        <p:sp>
          <p:nvSpPr>
            <p:cNvPr id="103428" name="Freeform 2052">
              <a:extLst>
                <a:ext uri="{FF2B5EF4-FFF2-40B4-BE49-F238E27FC236}">
                  <a16:creationId xmlns:a16="http://schemas.microsoft.com/office/drawing/2014/main" id="{DFE4C050-BEFE-46C3-B1EE-F4D3A5E32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3" y="2072"/>
              <a:ext cx="329" cy="279"/>
            </a:xfrm>
            <a:custGeom>
              <a:avLst/>
              <a:gdLst>
                <a:gd name="T0" fmla="*/ 52 w 329"/>
                <a:gd name="T1" fmla="*/ 121 h 279"/>
                <a:gd name="T2" fmla="*/ 62 w 329"/>
                <a:gd name="T3" fmla="*/ 95 h 279"/>
                <a:gd name="T4" fmla="*/ 69 w 329"/>
                <a:gd name="T5" fmla="*/ 69 h 279"/>
                <a:gd name="T6" fmla="*/ 88 w 329"/>
                <a:gd name="T7" fmla="*/ 76 h 279"/>
                <a:gd name="T8" fmla="*/ 92 w 329"/>
                <a:gd name="T9" fmla="*/ 97 h 279"/>
                <a:gd name="T10" fmla="*/ 97 w 329"/>
                <a:gd name="T11" fmla="*/ 111 h 279"/>
                <a:gd name="T12" fmla="*/ 121 w 329"/>
                <a:gd name="T13" fmla="*/ 114 h 279"/>
                <a:gd name="T14" fmla="*/ 107 w 329"/>
                <a:gd name="T15" fmla="*/ 107 h 279"/>
                <a:gd name="T16" fmla="*/ 114 w 329"/>
                <a:gd name="T17" fmla="*/ 102 h 279"/>
                <a:gd name="T18" fmla="*/ 116 w 329"/>
                <a:gd name="T19" fmla="*/ 90 h 279"/>
                <a:gd name="T20" fmla="*/ 128 w 329"/>
                <a:gd name="T21" fmla="*/ 83 h 279"/>
                <a:gd name="T22" fmla="*/ 135 w 329"/>
                <a:gd name="T23" fmla="*/ 81 h 279"/>
                <a:gd name="T24" fmla="*/ 137 w 329"/>
                <a:gd name="T25" fmla="*/ 59 h 279"/>
                <a:gd name="T26" fmla="*/ 142 w 329"/>
                <a:gd name="T27" fmla="*/ 45 h 279"/>
                <a:gd name="T28" fmla="*/ 152 w 329"/>
                <a:gd name="T29" fmla="*/ 59 h 279"/>
                <a:gd name="T30" fmla="*/ 154 w 329"/>
                <a:gd name="T31" fmla="*/ 67 h 279"/>
                <a:gd name="T32" fmla="*/ 168 w 329"/>
                <a:gd name="T33" fmla="*/ 36 h 279"/>
                <a:gd name="T34" fmla="*/ 185 w 329"/>
                <a:gd name="T35" fmla="*/ 24 h 279"/>
                <a:gd name="T36" fmla="*/ 185 w 329"/>
                <a:gd name="T37" fmla="*/ 33 h 279"/>
                <a:gd name="T38" fmla="*/ 187 w 329"/>
                <a:gd name="T39" fmla="*/ 15 h 279"/>
                <a:gd name="T40" fmla="*/ 194 w 329"/>
                <a:gd name="T41" fmla="*/ 7 h 279"/>
                <a:gd name="T42" fmla="*/ 206 w 329"/>
                <a:gd name="T43" fmla="*/ 26 h 279"/>
                <a:gd name="T44" fmla="*/ 211 w 329"/>
                <a:gd name="T45" fmla="*/ 36 h 279"/>
                <a:gd name="T46" fmla="*/ 229 w 329"/>
                <a:gd name="T47" fmla="*/ 17 h 279"/>
                <a:gd name="T48" fmla="*/ 227 w 329"/>
                <a:gd name="T49" fmla="*/ 5 h 279"/>
                <a:gd name="T50" fmla="*/ 237 w 329"/>
                <a:gd name="T51" fmla="*/ 5 h 279"/>
                <a:gd name="T52" fmla="*/ 241 w 329"/>
                <a:gd name="T53" fmla="*/ 33 h 279"/>
                <a:gd name="T54" fmla="*/ 246 w 329"/>
                <a:gd name="T55" fmla="*/ 31 h 279"/>
                <a:gd name="T56" fmla="*/ 260 w 329"/>
                <a:gd name="T57" fmla="*/ 36 h 279"/>
                <a:gd name="T58" fmla="*/ 267 w 329"/>
                <a:gd name="T59" fmla="*/ 50 h 279"/>
                <a:gd name="T60" fmla="*/ 272 w 329"/>
                <a:gd name="T61" fmla="*/ 45 h 279"/>
                <a:gd name="T62" fmla="*/ 277 w 329"/>
                <a:gd name="T63" fmla="*/ 71 h 279"/>
                <a:gd name="T64" fmla="*/ 298 w 329"/>
                <a:gd name="T65" fmla="*/ 64 h 279"/>
                <a:gd name="T66" fmla="*/ 296 w 329"/>
                <a:gd name="T67" fmla="*/ 83 h 279"/>
                <a:gd name="T68" fmla="*/ 286 w 329"/>
                <a:gd name="T69" fmla="*/ 85 h 279"/>
                <a:gd name="T70" fmla="*/ 286 w 329"/>
                <a:gd name="T71" fmla="*/ 102 h 279"/>
                <a:gd name="T72" fmla="*/ 298 w 329"/>
                <a:gd name="T73" fmla="*/ 104 h 279"/>
                <a:gd name="T74" fmla="*/ 307 w 329"/>
                <a:gd name="T75" fmla="*/ 111 h 279"/>
                <a:gd name="T76" fmla="*/ 312 w 329"/>
                <a:gd name="T77" fmla="*/ 156 h 279"/>
                <a:gd name="T78" fmla="*/ 317 w 329"/>
                <a:gd name="T79" fmla="*/ 208 h 279"/>
                <a:gd name="T80" fmla="*/ 322 w 329"/>
                <a:gd name="T81" fmla="*/ 260 h 279"/>
                <a:gd name="T82" fmla="*/ 329 w 329"/>
                <a:gd name="T83" fmla="*/ 265 h 279"/>
                <a:gd name="T84" fmla="*/ 312 w 329"/>
                <a:gd name="T85" fmla="*/ 265 h 279"/>
                <a:gd name="T86" fmla="*/ 185 w 329"/>
                <a:gd name="T87" fmla="*/ 277 h 279"/>
                <a:gd name="T88" fmla="*/ 102 w 329"/>
                <a:gd name="T89" fmla="*/ 256 h 279"/>
                <a:gd name="T90" fmla="*/ 45 w 329"/>
                <a:gd name="T91" fmla="*/ 180 h 279"/>
                <a:gd name="T92" fmla="*/ 5 w 329"/>
                <a:gd name="T93" fmla="*/ 166 h 279"/>
                <a:gd name="T94" fmla="*/ 12 w 329"/>
                <a:gd name="T95" fmla="*/ 13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9" h="279">
                  <a:moveTo>
                    <a:pt x="33" y="121"/>
                  </a:moveTo>
                  <a:lnTo>
                    <a:pt x="43" y="121"/>
                  </a:lnTo>
                  <a:lnTo>
                    <a:pt x="52" y="121"/>
                  </a:lnTo>
                  <a:lnTo>
                    <a:pt x="57" y="116"/>
                  </a:lnTo>
                  <a:lnTo>
                    <a:pt x="62" y="104"/>
                  </a:lnTo>
                  <a:lnTo>
                    <a:pt x="62" y="95"/>
                  </a:lnTo>
                  <a:lnTo>
                    <a:pt x="64" y="83"/>
                  </a:lnTo>
                  <a:lnTo>
                    <a:pt x="64" y="74"/>
                  </a:lnTo>
                  <a:lnTo>
                    <a:pt x="69" y="69"/>
                  </a:lnTo>
                  <a:lnTo>
                    <a:pt x="76" y="67"/>
                  </a:lnTo>
                  <a:lnTo>
                    <a:pt x="85" y="74"/>
                  </a:lnTo>
                  <a:lnTo>
                    <a:pt x="88" y="76"/>
                  </a:lnTo>
                  <a:lnTo>
                    <a:pt x="90" y="81"/>
                  </a:lnTo>
                  <a:lnTo>
                    <a:pt x="92" y="88"/>
                  </a:lnTo>
                  <a:lnTo>
                    <a:pt x="92" y="97"/>
                  </a:lnTo>
                  <a:lnTo>
                    <a:pt x="95" y="102"/>
                  </a:lnTo>
                  <a:lnTo>
                    <a:pt x="97" y="109"/>
                  </a:lnTo>
                  <a:lnTo>
                    <a:pt x="97" y="111"/>
                  </a:lnTo>
                  <a:lnTo>
                    <a:pt x="102" y="111"/>
                  </a:lnTo>
                  <a:lnTo>
                    <a:pt x="116" y="111"/>
                  </a:lnTo>
                  <a:lnTo>
                    <a:pt x="121" y="114"/>
                  </a:lnTo>
                  <a:lnTo>
                    <a:pt x="118" y="111"/>
                  </a:lnTo>
                  <a:lnTo>
                    <a:pt x="114" y="111"/>
                  </a:lnTo>
                  <a:lnTo>
                    <a:pt x="107" y="107"/>
                  </a:lnTo>
                  <a:lnTo>
                    <a:pt x="104" y="104"/>
                  </a:lnTo>
                  <a:lnTo>
                    <a:pt x="104" y="102"/>
                  </a:lnTo>
                  <a:lnTo>
                    <a:pt x="114" y="102"/>
                  </a:lnTo>
                  <a:lnTo>
                    <a:pt x="114" y="100"/>
                  </a:lnTo>
                  <a:lnTo>
                    <a:pt x="114" y="97"/>
                  </a:lnTo>
                  <a:lnTo>
                    <a:pt x="116" y="90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8" y="83"/>
                  </a:lnTo>
                  <a:lnTo>
                    <a:pt x="133" y="83"/>
                  </a:lnTo>
                  <a:lnTo>
                    <a:pt x="137" y="85"/>
                  </a:lnTo>
                  <a:lnTo>
                    <a:pt x="135" y="81"/>
                  </a:lnTo>
                  <a:lnTo>
                    <a:pt x="135" y="76"/>
                  </a:lnTo>
                  <a:lnTo>
                    <a:pt x="135" y="69"/>
                  </a:lnTo>
                  <a:lnTo>
                    <a:pt x="137" y="59"/>
                  </a:lnTo>
                  <a:lnTo>
                    <a:pt x="137" y="52"/>
                  </a:lnTo>
                  <a:lnTo>
                    <a:pt x="137" y="48"/>
                  </a:lnTo>
                  <a:lnTo>
                    <a:pt x="142" y="45"/>
                  </a:lnTo>
                  <a:lnTo>
                    <a:pt x="149" y="50"/>
                  </a:lnTo>
                  <a:lnTo>
                    <a:pt x="149" y="52"/>
                  </a:lnTo>
                  <a:lnTo>
                    <a:pt x="152" y="59"/>
                  </a:lnTo>
                  <a:lnTo>
                    <a:pt x="152" y="67"/>
                  </a:lnTo>
                  <a:lnTo>
                    <a:pt x="154" y="71"/>
                  </a:lnTo>
                  <a:lnTo>
                    <a:pt x="154" y="67"/>
                  </a:lnTo>
                  <a:lnTo>
                    <a:pt x="159" y="59"/>
                  </a:lnTo>
                  <a:lnTo>
                    <a:pt x="161" y="48"/>
                  </a:lnTo>
                  <a:lnTo>
                    <a:pt x="168" y="36"/>
                  </a:lnTo>
                  <a:lnTo>
                    <a:pt x="175" y="29"/>
                  </a:lnTo>
                  <a:lnTo>
                    <a:pt x="180" y="24"/>
                  </a:lnTo>
                  <a:lnTo>
                    <a:pt x="185" y="24"/>
                  </a:lnTo>
                  <a:lnTo>
                    <a:pt x="187" y="36"/>
                  </a:lnTo>
                  <a:lnTo>
                    <a:pt x="185" y="36"/>
                  </a:lnTo>
                  <a:lnTo>
                    <a:pt x="185" y="33"/>
                  </a:lnTo>
                  <a:lnTo>
                    <a:pt x="185" y="26"/>
                  </a:lnTo>
                  <a:lnTo>
                    <a:pt x="187" y="22"/>
                  </a:lnTo>
                  <a:lnTo>
                    <a:pt x="187" y="15"/>
                  </a:lnTo>
                  <a:lnTo>
                    <a:pt x="187" y="10"/>
                  </a:lnTo>
                  <a:lnTo>
                    <a:pt x="189" y="5"/>
                  </a:lnTo>
                  <a:lnTo>
                    <a:pt x="194" y="7"/>
                  </a:lnTo>
                  <a:lnTo>
                    <a:pt x="201" y="12"/>
                  </a:lnTo>
                  <a:lnTo>
                    <a:pt x="206" y="22"/>
                  </a:lnTo>
                  <a:lnTo>
                    <a:pt x="206" y="26"/>
                  </a:lnTo>
                  <a:lnTo>
                    <a:pt x="208" y="33"/>
                  </a:lnTo>
                  <a:lnTo>
                    <a:pt x="208" y="36"/>
                  </a:lnTo>
                  <a:lnTo>
                    <a:pt x="211" y="36"/>
                  </a:lnTo>
                  <a:lnTo>
                    <a:pt x="215" y="31"/>
                  </a:lnTo>
                  <a:lnTo>
                    <a:pt x="229" y="19"/>
                  </a:lnTo>
                  <a:lnTo>
                    <a:pt x="229" y="17"/>
                  </a:lnTo>
                  <a:lnTo>
                    <a:pt x="227" y="12"/>
                  </a:lnTo>
                  <a:lnTo>
                    <a:pt x="225" y="7"/>
                  </a:lnTo>
                  <a:lnTo>
                    <a:pt x="227" y="5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7" y="5"/>
                  </a:lnTo>
                  <a:lnTo>
                    <a:pt x="239" y="15"/>
                  </a:lnTo>
                  <a:lnTo>
                    <a:pt x="241" y="24"/>
                  </a:lnTo>
                  <a:lnTo>
                    <a:pt x="241" y="33"/>
                  </a:lnTo>
                  <a:lnTo>
                    <a:pt x="241" y="36"/>
                  </a:lnTo>
                  <a:lnTo>
                    <a:pt x="244" y="36"/>
                  </a:lnTo>
                  <a:lnTo>
                    <a:pt x="246" y="31"/>
                  </a:lnTo>
                  <a:lnTo>
                    <a:pt x="253" y="29"/>
                  </a:lnTo>
                  <a:lnTo>
                    <a:pt x="258" y="31"/>
                  </a:lnTo>
                  <a:lnTo>
                    <a:pt x="260" y="36"/>
                  </a:lnTo>
                  <a:lnTo>
                    <a:pt x="263" y="48"/>
                  </a:lnTo>
                  <a:lnTo>
                    <a:pt x="265" y="50"/>
                  </a:lnTo>
                  <a:lnTo>
                    <a:pt x="267" y="50"/>
                  </a:lnTo>
                  <a:lnTo>
                    <a:pt x="270" y="48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50"/>
                  </a:lnTo>
                  <a:lnTo>
                    <a:pt x="274" y="67"/>
                  </a:lnTo>
                  <a:lnTo>
                    <a:pt x="277" y="71"/>
                  </a:lnTo>
                  <a:lnTo>
                    <a:pt x="281" y="67"/>
                  </a:lnTo>
                  <a:lnTo>
                    <a:pt x="291" y="59"/>
                  </a:lnTo>
                  <a:lnTo>
                    <a:pt x="298" y="64"/>
                  </a:lnTo>
                  <a:lnTo>
                    <a:pt x="300" y="76"/>
                  </a:lnTo>
                  <a:lnTo>
                    <a:pt x="300" y="81"/>
                  </a:lnTo>
                  <a:lnTo>
                    <a:pt x="296" y="83"/>
                  </a:lnTo>
                  <a:lnTo>
                    <a:pt x="293" y="85"/>
                  </a:lnTo>
                  <a:lnTo>
                    <a:pt x="289" y="85"/>
                  </a:lnTo>
                  <a:lnTo>
                    <a:pt x="286" y="85"/>
                  </a:lnTo>
                  <a:lnTo>
                    <a:pt x="284" y="90"/>
                  </a:lnTo>
                  <a:lnTo>
                    <a:pt x="284" y="97"/>
                  </a:lnTo>
                  <a:lnTo>
                    <a:pt x="286" y="102"/>
                  </a:lnTo>
                  <a:lnTo>
                    <a:pt x="289" y="104"/>
                  </a:lnTo>
                  <a:lnTo>
                    <a:pt x="293" y="104"/>
                  </a:lnTo>
                  <a:lnTo>
                    <a:pt x="298" y="104"/>
                  </a:lnTo>
                  <a:lnTo>
                    <a:pt x="303" y="104"/>
                  </a:lnTo>
                  <a:lnTo>
                    <a:pt x="305" y="104"/>
                  </a:lnTo>
                  <a:lnTo>
                    <a:pt x="307" y="111"/>
                  </a:lnTo>
                  <a:lnTo>
                    <a:pt x="310" y="121"/>
                  </a:lnTo>
                  <a:lnTo>
                    <a:pt x="310" y="137"/>
                  </a:lnTo>
                  <a:lnTo>
                    <a:pt x="312" y="156"/>
                  </a:lnTo>
                  <a:lnTo>
                    <a:pt x="315" y="173"/>
                  </a:lnTo>
                  <a:lnTo>
                    <a:pt x="317" y="192"/>
                  </a:lnTo>
                  <a:lnTo>
                    <a:pt x="317" y="208"/>
                  </a:lnTo>
                  <a:lnTo>
                    <a:pt x="319" y="225"/>
                  </a:lnTo>
                  <a:lnTo>
                    <a:pt x="319" y="244"/>
                  </a:lnTo>
                  <a:lnTo>
                    <a:pt x="322" y="260"/>
                  </a:lnTo>
                  <a:lnTo>
                    <a:pt x="322" y="265"/>
                  </a:lnTo>
                  <a:lnTo>
                    <a:pt x="329" y="265"/>
                  </a:lnTo>
                  <a:lnTo>
                    <a:pt x="329" y="265"/>
                  </a:lnTo>
                  <a:lnTo>
                    <a:pt x="329" y="265"/>
                  </a:lnTo>
                  <a:lnTo>
                    <a:pt x="322" y="263"/>
                  </a:lnTo>
                  <a:lnTo>
                    <a:pt x="312" y="265"/>
                  </a:lnTo>
                  <a:lnTo>
                    <a:pt x="263" y="267"/>
                  </a:lnTo>
                  <a:lnTo>
                    <a:pt x="222" y="272"/>
                  </a:lnTo>
                  <a:lnTo>
                    <a:pt x="185" y="277"/>
                  </a:lnTo>
                  <a:lnTo>
                    <a:pt x="154" y="279"/>
                  </a:lnTo>
                  <a:lnTo>
                    <a:pt x="126" y="272"/>
                  </a:lnTo>
                  <a:lnTo>
                    <a:pt x="102" y="256"/>
                  </a:lnTo>
                  <a:lnTo>
                    <a:pt x="81" y="227"/>
                  </a:lnTo>
                  <a:lnTo>
                    <a:pt x="64" y="185"/>
                  </a:lnTo>
                  <a:lnTo>
                    <a:pt x="45" y="180"/>
                  </a:lnTo>
                  <a:lnTo>
                    <a:pt x="29" y="178"/>
                  </a:lnTo>
                  <a:lnTo>
                    <a:pt x="15" y="173"/>
                  </a:lnTo>
                  <a:lnTo>
                    <a:pt x="5" y="166"/>
                  </a:lnTo>
                  <a:lnTo>
                    <a:pt x="0" y="156"/>
                  </a:lnTo>
                  <a:lnTo>
                    <a:pt x="3" y="149"/>
                  </a:lnTo>
                  <a:lnTo>
                    <a:pt x="12" y="135"/>
                  </a:lnTo>
                  <a:lnTo>
                    <a:pt x="33" y="121"/>
                  </a:lnTo>
                  <a:close/>
                </a:path>
              </a:pathLst>
            </a:custGeom>
            <a:solidFill>
              <a:srgbClr val="8AAB80">
                <a:alpha val="28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29" name="Freeform 2053">
              <a:extLst>
                <a:ext uri="{FF2B5EF4-FFF2-40B4-BE49-F238E27FC236}">
                  <a16:creationId xmlns:a16="http://schemas.microsoft.com/office/drawing/2014/main" id="{DDEA5A72-84FC-434C-8A05-C81088FA2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2228"/>
              <a:ext cx="2145" cy="560"/>
            </a:xfrm>
            <a:custGeom>
              <a:avLst/>
              <a:gdLst>
                <a:gd name="T0" fmla="*/ 0 w 2145"/>
                <a:gd name="T1" fmla="*/ 173 h 560"/>
                <a:gd name="T2" fmla="*/ 21 w 2145"/>
                <a:gd name="T3" fmla="*/ 175 h 560"/>
                <a:gd name="T4" fmla="*/ 76 w 2145"/>
                <a:gd name="T5" fmla="*/ 168 h 560"/>
                <a:gd name="T6" fmla="*/ 149 w 2145"/>
                <a:gd name="T7" fmla="*/ 151 h 560"/>
                <a:gd name="T8" fmla="*/ 236 w 2145"/>
                <a:gd name="T9" fmla="*/ 133 h 560"/>
                <a:gd name="T10" fmla="*/ 321 w 2145"/>
                <a:gd name="T11" fmla="*/ 109 h 560"/>
                <a:gd name="T12" fmla="*/ 399 w 2145"/>
                <a:gd name="T13" fmla="*/ 90 h 560"/>
                <a:gd name="T14" fmla="*/ 458 w 2145"/>
                <a:gd name="T15" fmla="*/ 71 h 560"/>
                <a:gd name="T16" fmla="*/ 491 w 2145"/>
                <a:gd name="T17" fmla="*/ 62 h 560"/>
                <a:gd name="T18" fmla="*/ 520 w 2145"/>
                <a:gd name="T19" fmla="*/ 52 h 560"/>
                <a:gd name="T20" fmla="*/ 567 w 2145"/>
                <a:gd name="T21" fmla="*/ 43 h 560"/>
                <a:gd name="T22" fmla="*/ 633 w 2145"/>
                <a:gd name="T23" fmla="*/ 31 h 560"/>
                <a:gd name="T24" fmla="*/ 709 w 2145"/>
                <a:gd name="T25" fmla="*/ 22 h 560"/>
                <a:gd name="T26" fmla="*/ 789 w 2145"/>
                <a:gd name="T27" fmla="*/ 10 h 560"/>
                <a:gd name="T28" fmla="*/ 874 w 2145"/>
                <a:gd name="T29" fmla="*/ 5 h 560"/>
                <a:gd name="T30" fmla="*/ 954 w 2145"/>
                <a:gd name="T31" fmla="*/ 0 h 560"/>
                <a:gd name="T32" fmla="*/ 1027 w 2145"/>
                <a:gd name="T33" fmla="*/ 0 h 560"/>
                <a:gd name="T34" fmla="*/ 1096 w 2145"/>
                <a:gd name="T35" fmla="*/ 5 h 560"/>
                <a:gd name="T36" fmla="*/ 1167 w 2145"/>
                <a:gd name="T37" fmla="*/ 10 h 560"/>
                <a:gd name="T38" fmla="*/ 1245 w 2145"/>
                <a:gd name="T39" fmla="*/ 19 h 560"/>
                <a:gd name="T40" fmla="*/ 1327 w 2145"/>
                <a:gd name="T41" fmla="*/ 29 h 560"/>
                <a:gd name="T42" fmla="*/ 1415 w 2145"/>
                <a:gd name="T43" fmla="*/ 36 h 560"/>
                <a:gd name="T44" fmla="*/ 1509 w 2145"/>
                <a:gd name="T45" fmla="*/ 43 h 560"/>
                <a:gd name="T46" fmla="*/ 1609 w 2145"/>
                <a:gd name="T47" fmla="*/ 48 h 560"/>
                <a:gd name="T48" fmla="*/ 1715 w 2145"/>
                <a:gd name="T49" fmla="*/ 50 h 560"/>
                <a:gd name="T50" fmla="*/ 1809 w 2145"/>
                <a:gd name="T51" fmla="*/ 48 h 560"/>
                <a:gd name="T52" fmla="*/ 1880 w 2145"/>
                <a:gd name="T53" fmla="*/ 45 h 560"/>
                <a:gd name="T54" fmla="*/ 1930 w 2145"/>
                <a:gd name="T55" fmla="*/ 43 h 560"/>
                <a:gd name="T56" fmla="*/ 1970 w 2145"/>
                <a:gd name="T57" fmla="*/ 40 h 560"/>
                <a:gd name="T58" fmla="*/ 2001 w 2145"/>
                <a:gd name="T59" fmla="*/ 36 h 560"/>
                <a:gd name="T60" fmla="*/ 2038 w 2145"/>
                <a:gd name="T61" fmla="*/ 33 h 560"/>
                <a:gd name="T62" fmla="*/ 2081 w 2145"/>
                <a:gd name="T63" fmla="*/ 33 h 560"/>
                <a:gd name="T64" fmla="*/ 2140 w 2145"/>
                <a:gd name="T65" fmla="*/ 38 h 560"/>
                <a:gd name="T66" fmla="*/ 2142 w 2145"/>
                <a:gd name="T67" fmla="*/ 38 h 560"/>
                <a:gd name="T68" fmla="*/ 2145 w 2145"/>
                <a:gd name="T69" fmla="*/ 38 h 560"/>
                <a:gd name="T70" fmla="*/ 2145 w 2145"/>
                <a:gd name="T71" fmla="*/ 560 h 560"/>
                <a:gd name="T72" fmla="*/ 1833 w 2145"/>
                <a:gd name="T73" fmla="*/ 501 h 560"/>
                <a:gd name="T74" fmla="*/ 1488 w 2145"/>
                <a:gd name="T75" fmla="*/ 437 h 560"/>
                <a:gd name="T76" fmla="*/ 1129 w 2145"/>
                <a:gd name="T77" fmla="*/ 369 h 560"/>
                <a:gd name="T78" fmla="*/ 784 w 2145"/>
                <a:gd name="T79" fmla="*/ 305 h 560"/>
                <a:gd name="T80" fmla="*/ 472 w 2145"/>
                <a:gd name="T81" fmla="*/ 248 h 560"/>
                <a:gd name="T82" fmla="*/ 224 w 2145"/>
                <a:gd name="T83" fmla="*/ 203 h 560"/>
                <a:gd name="T84" fmla="*/ 59 w 2145"/>
                <a:gd name="T85" fmla="*/ 177 h 560"/>
                <a:gd name="T86" fmla="*/ 0 w 2145"/>
                <a:gd name="T87" fmla="*/ 173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5" h="560">
                  <a:moveTo>
                    <a:pt x="0" y="173"/>
                  </a:moveTo>
                  <a:lnTo>
                    <a:pt x="21" y="175"/>
                  </a:lnTo>
                  <a:lnTo>
                    <a:pt x="76" y="168"/>
                  </a:lnTo>
                  <a:lnTo>
                    <a:pt x="149" y="151"/>
                  </a:lnTo>
                  <a:lnTo>
                    <a:pt x="236" y="133"/>
                  </a:lnTo>
                  <a:lnTo>
                    <a:pt x="321" y="109"/>
                  </a:lnTo>
                  <a:lnTo>
                    <a:pt x="399" y="90"/>
                  </a:lnTo>
                  <a:lnTo>
                    <a:pt x="458" y="71"/>
                  </a:lnTo>
                  <a:lnTo>
                    <a:pt x="491" y="62"/>
                  </a:lnTo>
                  <a:lnTo>
                    <a:pt x="520" y="52"/>
                  </a:lnTo>
                  <a:lnTo>
                    <a:pt x="567" y="43"/>
                  </a:lnTo>
                  <a:lnTo>
                    <a:pt x="633" y="31"/>
                  </a:lnTo>
                  <a:lnTo>
                    <a:pt x="709" y="22"/>
                  </a:lnTo>
                  <a:lnTo>
                    <a:pt x="789" y="10"/>
                  </a:lnTo>
                  <a:lnTo>
                    <a:pt x="874" y="5"/>
                  </a:lnTo>
                  <a:lnTo>
                    <a:pt x="954" y="0"/>
                  </a:lnTo>
                  <a:lnTo>
                    <a:pt x="1027" y="0"/>
                  </a:lnTo>
                  <a:lnTo>
                    <a:pt x="1096" y="5"/>
                  </a:lnTo>
                  <a:lnTo>
                    <a:pt x="1167" y="10"/>
                  </a:lnTo>
                  <a:lnTo>
                    <a:pt x="1245" y="19"/>
                  </a:lnTo>
                  <a:lnTo>
                    <a:pt x="1327" y="29"/>
                  </a:lnTo>
                  <a:lnTo>
                    <a:pt x="1415" y="36"/>
                  </a:lnTo>
                  <a:lnTo>
                    <a:pt x="1509" y="43"/>
                  </a:lnTo>
                  <a:lnTo>
                    <a:pt x="1609" y="48"/>
                  </a:lnTo>
                  <a:lnTo>
                    <a:pt x="1715" y="50"/>
                  </a:lnTo>
                  <a:lnTo>
                    <a:pt x="1809" y="48"/>
                  </a:lnTo>
                  <a:lnTo>
                    <a:pt x="1880" y="45"/>
                  </a:lnTo>
                  <a:lnTo>
                    <a:pt x="1930" y="43"/>
                  </a:lnTo>
                  <a:lnTo>
                    <a:pt x="1970" y="40"/>
                  </a:lnTo>
                  <a:lnTo>
                    <a:pt x="2001" y="36"/>
                  </a:lnTo>
                  <a:lnTo>
                    <a:pt x="2038" y="33"/>
                  </a:lnTo>
                  <a:lnTo>
                    <a:pt x="2081" y="33"/>
                  </a:lnTo>
                  <a:lnTo>
                    <a:pt x="2140" y="38"/>
                  </a:lnTo>
                  <a:lnTo>
                    <a:pt x="2142" y="38"/>
                  </a:lnTo>
                  <a:lnTo>
                    <a:pt x="2145" y="38"/>
                  </a:lnTo>
                  <a:lnTo>
                    <a:pt x="2145" y="560"/>
                  </a:lnTo>
                  <a:lnTo>
                    <a:pt x="1833" y="501"/>
                  </a:lnTo>
                  <a:lnTo>
                    <a:pt x="1488" y="437"/>
                  </a:lnTo>
                  <a:lnTo>
                    <a:pt x="1129" y="369"/>
                  </a:lnTo>
                  <a:lnTo>
                    <a:pt x="784" y="305"/>
                  </a:lnTo>
                  <a:lnTo>
                    <a:pt x="472" y="248"/>
                  </a:lnTo>
                  <a:lnTo>
                    <a:pt x="224" y="203"/>
                  </a:lnTo>
                  <a:lnTo>
                    <a:pt x="59" y="177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A8B382">
                <a:alpha val="1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30" name="Freeform 2054">
              <a:extLst>
                <a:ext uri="{FF2B5EF4-FFF2-40B4-BE49-F238E27FC236}">
                  <a16:creationId xmlns:a16="http://schemas.microsoft.com/office/drawing/2014/main" id="{54BE729B-D126-45AC-B7B8-7C82585BE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2278"/>
              <a:ext cx="2145" cy="517"/>
            </a:xfrm>
            <a:custGeom>
              <a:avLst/>
              <a:gdLst>
                <a:gd name="T0" fmla="*/ 0 w 2145"/>
                <a:gd name="T1" fmla="*/ 161 h 517"/>
                <a:gd name="T2" fmla="*/ 21 w 2145"/>
                <a:gd name="T3" fmla="*/ 161 h 517"/>
                <a:gd name="T4" fmla="*/ 76 w 2145"/>
                <a:gd name="T5" fmla="*/ 153 h 517"/>
                <a:gd name="T6" fmla="*/ 149 w 2145"/>
                <a:gd name="T7" fmla="*/ 139 h 517"/>
                <a:gd name="T8" fmla="*/ 236 w 2145"/>
                <a:gd name="T9" fmla="*/ 123 h 517"/>
                <a:gd name="T10" fmla="*/ 321 w 2145"/>
                <a:gd name="T11" fmla="*/ 101 h 517"/>
                <a:gd name="T12" fmla="*/ 399 w 2145"/>
                <a:gd name="T13" fmla="*/ 83 h 517"/>
                <a:gd name="T14" fmla="*/ 458 w 2145"/>
                <a:gd name="T15" fmla="*/ 64 h 517"/>
                <a:gd name="T16" fmla="*/ 491 w 2145"/>
                <a:gd name="T17" fmla="*/ 54 h 517"/>
                <a:gd name="T18" fmla="*/ 520 w 2145"/>
                <a:gd name="T19" fmla="*/ 47 h 517"/>
                <a:gd name="T20" fmla="*/ 567 w 2145"/>
                <a:gd name="T21" fmla="*/ 38 h 517"/>
                <a:gd name="T22" fmla="*/ 633 w 2145"/>
                <a:gd name="T23" fmla="*/ 28 h 517"/>
                <a:gd name="T24" fmla="*/ 709 w 2145"/>
                <a:gd name="T25" fmla="*/ 19 h 517"/>
                <a:gd name="T26" fmla="*/ 789 w 2145"/>
                <a:gd name="T27" fmla="*/ 9 h 517"/>
                <a:gd name="T28" fmla="*/ 874 w 2145"/>
                <a:gd name="T29" fmla="*/ 2 h 517"/>
                <a:gd name="T30" fmla="*/ 954 w 2145"/>
                <a:gd name="T31" fmla="*/ 0 h 517"/>
                <a:gd name="T32" fmla="*/ 1027 w 2145"/>
                <a:gd name="T33" fmla="*/ 0 h 517"/>
                <a:gd name="T34" fmla="*/ 1096 w 2145"/>
                <a:gd name="T35" fmla="*/ 2 h 517"/>
                <a:gd name="T36" fmla="*/ 1167 w 2145"/>
                <a:gd name="T37" fmla="*/ 9 h 517"/>
                <a:gd name="T38" fmla="*/ 1245 w 2145"/>
                <a:gd name="T39" fmla="*/ 14 h 517"/>
                <a:gd name="T40" fmla="*/ 1327 w 2145"/>
                <a:gd name="T41" fmla="*/ 24 h 517"/>
                <a:gd name="T42" fmla="*/ 1415 w 2145"/>
                <a:gd name="T43" fmla="*/ 31 h 517"/>
                <a:gd name="T44" fmla="*/ 1509 w 2145"/>
                <a:gd name="T45" fmla="*/ 38 h 517"/>
                <a:gd name="T46" fmla="*/ 1609 w 2145"/>
                <a:gd name="T47" fmla="*/ 42 h 517"/>
                <a:gd name="T48" fmla="*/ 1715 w 2145"/>
                <a:gd name="T49" fmla="*/ 45 h 517"/>
                <a:gd name="T50" fmla="*/ 1809 w 2145"/>
                <a:gd name="T51" fmla="*/ 42 h 517"/>
                <a:gd name="T52" fmla="*/ 1880 w 2145"/>
                <a:gd name="T53" fmla="*/ 40 h 517"/>
                <a:gd name="T54" fmla="*/ 1930 w 2145"/>
                <a:gd name="T55" fmla="*/ 38 h 517"/>
                <a:gd name="T56" fmla="*/ 1970 w 2145"/>
                <a:gd name="T57" fmla="*/ 33 h 517"/>
                <a:gd name="T58" fmla="*/ 2001 w 2145"/>
                <a:gd name="T59" fmla="*/ 31 h 517"/>
                <a:gd name="T60" fmla="*/ 2038 w 2145"/>
                <a:gd name="T61" fmla="*/ 31 h 517"/>
                <a:gd name="T62" fmla="*/ 2081 w 2145"/>
                <a:gd name="T63" fmla="*/ 31 h 517"/>
                <a:gd name="T64" fmla="*/ 2140 w 2145"/>
                <a:gd name="T65" fmla="*/ 33 h 517"/>
                <a:gd name="T66" fmla="*/ 2142 w 2145"/>
                <a:gd name="T67" fmla="*/ 33 h 517"/>
                <a:gd name="T68" fmla="*/ 2145 w 2145"/>
                <a:gd name="T69" fmla="*/ 33 h 517"/>
                <a:gd name="T70" fmla="*/ 2145 w 2145"/>
                <a:gd name="T71" fmla="*/ 517 h 517"/>
                <a:gd name="T72" fmla="*/ 1833 w 2145"/>
                <a:gd name="T73" fmla="*/ 463 h 517"/>
                <a:gd name="T74" fmla="*/ 1488 w 2145"/>
                <a:gd name="T75" fmla="*/ 401 h 517"/>
                <a:gd name="T76" fmla="*/ 1129 w 2145"/>
                <a:gd name="T77" fmla="*/ 340 h 517"/>
                <a:gd name="T78" fmla="*/ 784 w 2145"/>
                <a:gd name="T79" fmla="*/ 283 h 517"/>
                <a:gd name="T80" fmla="*/ 472 w 2145"/>
                <a:gd name="T81" fmla="*/ 229 h 517"/>
                <a:gd name="T82" fmla="*/ 224 w 2145"/>
                <a:gd name="T83" fmla="*/ 189 h 517"/>
                <a:gd name="T84" fmla="*/ 59 w 2145"/>
                <a:gd name="T85" fmla="*/ 163 h 517"/>
                <a:gd name="T86" fmla="*/ 0 w 2145"/>
                <a:gd name="T87" fmla="*/ 161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5" h="517">
                  <a:moveTo>
                    <a:pt x="0" y="161"/>
                  </a:moveTo>
                  <a:lnTo>
                    <a:pt x="21" y="161"/>
                  </a:lnTo>
                  <a:lnTo>
                    <a:pt x="76" y="153"/>
                  </a:lnTo>
                  <a:lnTo>
                    <a:pt x="149" y="139"/>
                  </a:lnTo>
                  <a:lnTo>
                    <a:pt x="236" y="123"/>
                  </a:lnTo>
                  <a:lnTo>
                    <a:pt x="321" y="101"/>
                  </a:lnTo>
                  <a:lnTo>
                    <a:pt x="399" y="83"/>
                  </a:lnTo>
                  <a:lnTo>
                    <a:pt x="458" y="64"/>
                  </a:lnTo>
                  <a:lnTo>
                    <a:pt x="491" y="54"/>
                  </a:lnTo>
                  <a:lnTo>
                    <a:pt x="520" y="47"/>
                  </a:lnTo>
                  <a:lnTo>
                    <a:pt x="567" y="38"/>
                  </a:lnTo>
                  <a:lnTo>
                    <a:pt x="633" y="28"/>
                  </a:lnTo>
                  <a:lnTo>
                    <a:pt x="709" y="19"/>
                  </a:lnTo>
                  <a:lnTo>
                    <a:pt x="789" y="9"/>
                  </a:lnTo>
                  <a:lnTo>
                    <a:pt x="874" y="2"/>
                  </a:lnTo>
                  <a:lnTo>
                    <a:pt x="954" y="0"/>
                  </a:lnTo>
                  <a:lnTo>
                    <a:pt x="1027" y="0"/>
                  </a:lnTo>
                  <a:lnTo>
                    <a:pt x="1096" y="2"/>
                  </a:lnTo>
                  <a:lnTo>
                    <a:pt x="1167" y="9"/>
                  </a:lnTo>
                  <a:lnTo>
                    <a:pt x="1245" y="14"/>
                  </a:lnTo>
                  <a:lnTo>
                    <a:pt x="1327" y="24"/>
                  </a:lnTo>
                  <a:lnTo>
                    <a:pt x="1415" y="31"/>
                  </a:lnTo>
                  <a:lnTo>
                    <a:pt x="1509" y="38"/>
                  </a:lnTo>
                  <a:lnTo>
                    <a:pt x="1609" y="42"/>
                  </a:lnTo>
                  <a:lnTo>
                    <a:pt x="1715" y="45"/>
                  </a:lnTo>
                  <a:lnTo>
                    <a:pt x="1809" y="42"/>
                  </a:lnTo>
                  <a:lnTo>
                    <a:pt x="1880" y="40"/>
                  </a:lnTo>
                  <a:lnTo>
                    <a:pt x="1930" y="38"/>
                  </a:lnTo>
                  <a:lnTo>
                    <a:pt x="1970" y="33"/>
                  </a:lnTo>
                  <a:lnTo>
                    <a:pt x="2001" y="31"/>
                  </a:lnTo>
                  <a:lnTo>
                    <a:pt x="2038" y="31"/>
                  </a:lnTo>
                  <a:lnTo>
                    <a:pt x="2081" y="31"/>
                  </a:lnTo>
                  <a:lnTo>
                    <a:pt x="2140" y="33"/>
                  </a:lnTo>
                  <a:lnTo>
                    <a:pt x="2142" y="33"/>
                  </a:lnTo>
                  <a:lnTo>
                    <a:pt x="2145" y="33"/>
                  </a:lnTo>
                  <a:lnTo>
                    <a:pt x="2145" y="517"/>
                  </a:lnTo>
                  <a:lnTo>
                    <a:pt x="1833" y="463"/>
                  </a:lnTo>
                  <a:lnTo>
                    <a:pt x="1488" y="401"/>
                  </a:lnTo>
                  <a:lnTo>
                    <a:pt x="1129" y="340"/>
                  </a:lnTo>
                  <a:lnTo>
                    <a:pt x="784" y="283"/>
                  </a:lnTo>
                  <a:lnTo>
                    <a:pt x="472" y="229"/>
                  </a:lnTo>
                  <a:lnTo>
                    <a:pt x="224" y="189"/>
                  </a:lnTo>
                  <a:lnTo>
                    <a:pt x="59" y="163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A3A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31" name="Freeform 2055">
              <a:extLst>
                <a:ext uri="{FF2B5EF4-FFF2-40B4-BE49-F238E27FC236}">
                  <a16:creationId xmlns:a16="http://schemas.microsoft.com/office/drawing/2014/main" id="{C1BAE1FB-F96E-4BED-8C60-46CFBE59D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2325"/>
              <a:ext cx="2145" cy="480"/>
            </a:xfrm>
            <a:custGeom>
              <a:avLst/>
              <a:gdLst>
                <a:gd name="T0" fmla="*/ 0 w 2145"/>
                <a:gd name="T1" fmla="*/ 149 h 480"/>
                <a:gd name="T2" fmla="*/ 21 w 2145"/>
                <a:gd name="T3" fmla="*/ 149 h 480"/>
                <a:gd name="T4" fmla="*/ 76 w 2145"/>
                <a:gd name="T5" fmla="*/ 144 h 480"/>
                <a:gd name="T6" fmla="*/ 149 w 2145"/>
                <a:gd name="T7" fmla="*/ 130 h 480"/>
                <a:gd name="T8" fmla="*/ 236 w 2145"/>
                <a:gd name="T9" fmla="*/ 114 h 480"/>
                <a:gd name="T10" fmla="*/ 321 w 2145"/>
                <a:gd name="T11" fmla="*/ 95 h 480"/>
                <a:gd name="T12" fmla="*/ 399 w 2145"/>
                <a:gd name="T13" fmla="*/ 78 h 480"/>
                <a:gd name="T14" fmla="*/ 458 w 2145"/>
                <a:gd name="T15" fmla="*/ 62 h 480"/>
                <a:gd name="T16" fmla="*/ 491 w 2145"/>
                <a:gd name="T17" fmla="*/ 52 h 480"/>
                <a:gd name="T18" fmla="*/ 520 w 2145"/>
                <a:gd name="T19" fmla="*/ 45 h 480"/>
                <a:gd name="T20" fmla="*/ 567 w 2145"/>
                <a:gd name="T21" fmla="*/ 38 h 480"/>
                <a:gd name="T22" fmla="*/ 633 w 2145"/>
                <a:gd name="T23" fmla="*/ 26 h 480"/>
                <a:gd name="T24" fmla="*/ 709 w 2145"/>
                <a:gd name="T25" fmla="*/ 19 h 480"/>
                <a:gd name="T26" fmla="*/ 789 w 2145"/>
                <a:gd name="T27" fmla="*/ 10 h 480"/>
                <a:gd name="T28" fmla="*/ 874 w 2145"/>
                <a:gd name="T29" fmla="*/ 5 h 480"/>
                <a:gd name="T30" fmla="*/ 954 w 2145"/>
                <a:gd name="T31" fmla="*/ 0 h 480"/>
                <a:gd name="T32" fmla="*/ 1027 w 2145"/>
                <a:gd name="T33" fmla="*/ 3 h 480"/>
                <a:gd name="T34" fmla="*/ 1096 w 2145"/>
                <a:gd name="T35" fmla="*/ 5 h 480"/>
                <a:gd name="T36" fmla="*/ 1167 w 2145"/>
                <a:gd name="T37" fmla="*/ 10 h 480"/>
                <a:gd name="T38" fmla="*/ 1245 w 2145"/>
                <a:gd name="T39" fmla="*/ 14 h 480"/>
                <a:gd name="T40" fmla="*/ 1327 w 2145"/>
                <a:gd name="T41" fmla="*/ 24 h 480"/>
                <a:gd name="T42" fmla="*/ 1415 w 2145"/>
                <a:gd name="T43" fmla="*/ 28 h 480"/>
                <a:gd name="T44" fmla="*/ 1509 w 2145"/>
                <a:gd name="T45" fmla="*/ 36 h 480"/>
                <a:gd name="T46" fmla="*/ 1609 w 2145"/>
                <a:gd name="T47" fmla="*/ 40 h 480"/>
                <a:gd name="T48" fmla="*/ 1715 w 2145"/>
                <a:gd name="T49" fmla="*/ 43 h 480"/>
                <a:gd name="T50" fmla="*/ 1809 w 2145"/>
                <a:gd name="T51" fmla="*/ 40 h 480"/>
                <a:gd name="T52" fmla="*/ 1880 w 2145"/>
                <a:gd name="T53" fmla="*/ 40 h 480"/>
                <a:gd name="T54" fmla="*/ 1930 w 2145"/>
                <a:gd name="T55" fmla="*/ 36 h 480"/>
                <a:gd name="T56" fmla="*/ 1970 w 2145"/>
                <a:gd name="T57" fmla="*/ 33 h 480"/>
                <a:gd name="T58" fmla="*/ 2001 w 2145"/>
                <a:gd name="T59" fmla="*/ 31 h 480"/>
                <a:gd name="T60" fmla="*/ 2038 w 2145"/>
                <a:gd name="T61" fmla="*/ 31 h 480"/>
                <a:gd name="T62" fmla="*/ 2081 w 2145"/>
                <a:gd name="T63" fmla="*/ 31 h 480"/>
                <a:gd name="T64" fmla="*/ 2140 w 2145"/>
                <a:gd name="T65" fmla="*/ 33 h 480"/>
                <a:gd name="T66" fmla="*/ 2142 w 2145"/>
                <a:gd name="T67" fmla="*/ 33 h 480"/>
                <a:gd name="T68" fmla="*/ 2145 w 2145"/>
                <a:gd name="T69" fmla="*/ 33 h 480"/>
                <a:gd name="T70" fmla="*/ 2145 w 2145"/>
                <a:gd name="T71" fmla="*/ 480 h 480"/>
                <a:gd name="T72" fmla="*/ 1833 w 2145"/>
                <a:gd name="T73" fmla="*/ 428 h 480"/>
                <a:gd name="T74" fmla="*/ 1488 w 2145"/>
                <a:gd name="T75" fmla="*/ 373 h 480"/>
                <a:gd name="T76" fmla="*/ 1129 w 2145"/>
                <a:gd name="T77" fmla="*/ 314 h 480"/>
                <a:gd name="T78" fmla="*/ 784 w 2145"/>
                <a:gd name="T79" fmla="*/ 262 h 480"/>
                <a:gd name="T80" fmla="*/ 472 w 2145"/>
                <a:gd name="T81" fmla="*/ 213 h 480"/>
                <a:gd name="T82" fmla="*/ 224 w 2145"/>
                <a:gd name="T83" fmla="*/ 175 h 480"/>
                <a:gd name="T84" fmla="*/ 59 w 2145"/>
                <a:gd name="T85" fmla="*/ 151 h 480"/>
                <a:gd name="T86" fmla="*/ 0 w 2145"/>
                <a:gd name="T87" fmla="*/ 14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5" h="480">
                  <a:moveTo>
                    <a:pt x="0" y="149"/>
                  </a:moveTo>
                  <a:lnTo>
                    <a:pt x="21" y="149"/>
                  </a:lnTo>
                  <a:lnTo>
                    <a:pt x="76" y="144"/>
                  </a:lnTo>
                  <a:lnTo>
                    <a:pt x="149" y="130"/>
                  </a:lnTo>
                  <a:lnTo>
                    <a:pt x="236" y="114"/>
                  </a:lnTo>
                  <a:lnTo>
                    <a:pt x="321" y="95"/>
                  </a:lnTo>
                  <a:lnTo>
                    <a:pt x="399" y="78"/>
                  </a:lnTo>
                  <a:lnTo>
                    <a:pt x="458" y="62"/>
                  </a:lnTo>
                  <a:lnTo>
                    <a:pt x="491" y="52"/>
                  </a:lnTo>
                  <a:lnTo>
                    <a:pt x="520" y="45"/>
                  </a:lnTo>
                  <a:lnTo>
                    <a:pt x="567" y="38"/>
                  </a:lnTo>
                  <a:lnTo>
                    <a:pt x="633" y="26"/>
                  </a:lnTo>
                  <a:lnTo>
                    <a:pt x="709" y="19"/>
                  </a:lnTo>
                  <a:lnTo>
                    <a:pt x="789" y="10"/>
                  </a:lnTo>
                  <a:lnTo>
                    <a:pt x="874" y="5"/>
                  </a:lnTo>
                  <a:lnTo>
                    <a:pt x="954" y="0"/>
                  </a:lnTo>
                  <a:lnTo>
                    <a:pt x="1027" y="3"/>
                  </a:lnTo>
                  <a:lnTo>
                    <a:pt x="1096" y="5"/>
                  </a:lnTo>
                  <a:lnTo>
                    <a:pt x="1167" y="10"/>
                  </a:lnTo>
                  <a:lnTo>
                    <a:pt x="1245" y="14"/>
                  </a:lnTo>
                  <a:lnTo>
                    <a:pt x="1327" y="24"/>
                  </a:lnTo>
                  <a:lnTo>
                    <a:pt x="1415" y="28"/>
                  </a:lnTo>
                  <a:lnTo>
                    <a:pt x="1509" y="36"/>
                  </a:lnTo>
                  <a:lnTo>
                    <a:pt x="1609" y="40"/>
                  </a:lnTo>
                  <a:lnTo>
                    <a:pt x="1715" y="43"/>
                  </a:lnTo>
                  <a:lnTo>
                    <a:pt x="1809" y="40"/>
                  </a:lnTo>
                  <a:lnTo>
                    <a:pt x="1880" y="40"/>
                  </a:lnTo>
                  <a:lnTo>
                    <a:pt x="1930" y="36"/>
                  </a:lnTo>
                  <a:lnTo>
                    <a:pt x="1970" y="33"/>
                  </a:lnTo>
                  <a:lnTo>
                    <a:pt x="2001" y="31"/>
                  </a:lnTo>
                  <a:lnTo>
                    <a:pt x="2038" y="31"/>
                  </a:lnTo>
                  <a:lnTo>
                    <a:pt x="2081" y="31"/>
                  </a:lnTo>
                  <a:lnTo>
                    <a:pt x="2140" y="33"/>
                  </a:lnTo>
                  <a:lnTo>
                    <a:pt x="2142" y="33"/>
                  </a:lnTo>
                  <a:lnTo>
                    <a:pt x="2145" y="33"/>
                  </a:lnTo>
                  <a:lnTo>
                    <a:pt x="2145" y="480"/>
                  </a:lnTo>
                  <a:lnTo>
                    <a:pt x="1833" y="428"/>
                  </a:lnTo>
                  <a:lnTo>
                    <a:pt x="1488" y="373"/>
                  </a:lnTo>
                  <a:lnTo>
                    <a:pt x="1129" y="314"/>
                  </a:lnTo>
                  <a:lnTo>
                    <a:pt x="784" y="262"/>
                  </a:lnTo>
                  <a:lnTo>
                    <a:pt x="472" y="213"/>
                  </a:lnTo>
                  <a:lnTo>
                    <a:pt x="224" y="175"/>
                  </a:lnTo>
                  <a:lnTo>
                    <a:pt x="59" y="151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A1AB7D">
                <a:alpha val="1000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32" name="Freeform 2056">
              <a:extLst>
                <a:ext uri="{FF2B5EF4-FFF2-40B4-BE49-F238E27FC236}">
                  <a16:creationId xmlns:a16="http://schemas.microsoft.com/office/drawing/2014/main" id="{E5E1BEA7-2D39-4351-9375-A41B00846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2285"/>
              <a:ext cx="709" cy="435"/>
            </a:xfrm>
            <a:custGeom>
              <a:avLst/>
              <a:gdLst>
                <a:gd name="T0" fmla="*/ 97 w 709"/>
                <a:gd name="T1" fmla="*/ 168 h 435"/>
                <a:gd name="T2" fmla="*/ 116 w 709"/>
                <a:gd name="T3" fmla="*/ 170 h 435"/>
                <a:gd name="T4" fmla="*/ 135 w 709"/>
                <a:gd name="T5" fmla="*/ 172 h 435"/>
                <a:gd name="T6" fmla="*/ 163 w 709"/>
                <a:gd name="T7" fmla="*/ 128 h 435"/>
                <a:gd name="T8" fmla="*/ 182 w 709"/>
                <a:gd name="T9" fmla="*/ 80 h 435"/>
                <a:gd name="T10" fmla="*/ 236 w 709"/>
                <a:gd name="T11" fmla="*/ 102 h 435"/>
                <a:gd name="T12" fmla="*/ 241 w 709"/>
                <a:gd name="T13" fmla="*/ 123 h 435"/>
                <a:gd name="T14" fmla="*/ 239 w 709"/>
                <a:gd name="T15" fmla="*/ 135 h 435"/>
                <a:gd name="T16" fmla="*/ 253 w 709"/>
                <a:gd name="T17" fmla="*/ 144 h 435"/>
                <a:gd name="T18" fmla="*/ 262 w 709"/>
                <a:gd name="T19" fmla="*/ 165 h 435"/>
                <a:gd name="T20" fmla="*/ 269 w 709"/>
                <a:gd name="T21" fmla="*/ 151 h 435"/>
                <a:gd name="T22" fmla="*/ 260 w 709"/>
                <a:gd name="T23" fmla="*/ 118 h 435"/>
                <a:gd name="T24" fmla="*/ 291 w 709"/>
                <a:gd name="T25" fmla="*/ 116 h 435"/>
                <a:gd name="T26" fmla="*/ 295 w 709"/>
                <a:gd name="T27" fmla="*/ 128 h 435"/>
                <a:gd name="T28" fmla="*/ 274 w 709"/>
                <a:gd name="T29" fmla="*/ 139 h 435"/>
                <a:gd name="T30" fmla="*/ 307 w 709"/>
                <a:gd name="T31" fmla="*/ 151 h 435"/>
                <a:gd name="T32" fmla="*/ 307 w 709"/>
                <a:gd name="T33" fmla="*/ 135 h 435"/>
                <a:gd name="T34" fmla="*/ 324 w 709"/>
                <a:gd name="T35" fmla="*/ 120 h 435"/>
                <a:gd name="T36" fmla="*/ 343 w 709"/>
                <a:gd name="T37" fmla="*/ 125 h 435"/>
                <a:gd name="T38" fmla="*/ 357 w 709"/>
                <a:gd name="T39" fmla="*/ 130 h 435"/>
                <a:gd name="T40" fmla="*/ 359 w 709"/>
                <a:gd name="T41" fmla="*/ 113 h 435"/>
                <a:gd name="T42" fmla="*/ 364 w 709"/>
                <a:gd name="T43" fmla="*/ 73 h 435"/>
                <a:gd name="T44" fmla="*/ 402 w 709"/>
                <a:gd name="T45" fmla="*/ 73 h 435"/>
                <a:gd name="T46" fmla="*/ 404 w 709"/>
                <a:gd name="T47" fmla="*/ 97 h 435"/>
                <a:gd name="T48" fmla="*/ 418 w 709"/>
                <a:gd name="T49" fmla="*/ 97 h 435"/>
                <a:gd name="T50" fmla="*/ 442 w 709"/>
                <a:gd name="T51" fmla="*/ 61 h 435"/>
                <a:gd name="T52" fmla="*/ 444 w 709"/>
                <a:gd name="T53" fmla="*/ 40 h 435"/>
                <a:gd name="T54" fmla="*/ 458 w 709"/>
                <a:gd name="T55" fmla="*/ 31 h 435"/>
                <a:gd name="T56" fmla="*/ 489 w 709"/>
                <a:gd name="T57" fmla="*/ 33 h 435"/>
                <a:gd name="T58" fmla="*/ 498 w 709"/>
                <a:gd name="T59" fmla="*/ 54 h 435"/>
                <a:gd name="T60" fmla="*/ 501 w 709"/>
                <a:gd name="T61" fmla="*/ 28 h 435"/>
                <a:gd name="T62" fmla="*/ 510 w 709"/>
                <a:gd name="T63" fmla="*/ 2 h 435"/>
                <a:gd name="T64" fmla="*/ 534 w 709"/>
                <a:gd name="T65" fmla="*/ 21 h 435"/>
                <a:gd name="T66" fmla="*/ 560 w 709"/>
                <a:gd name="T67" fmla="*/ 64 h 435"/>
                <a:gd name="T68" fmla="*/ 581 w 709"/>
                <a:gd name="T69" fmla="*/ 64 h 435"/>
                <a:gd name="T70" fmla="*/ 588 w 709"/>
                <a:gd name="T71" fmla="*/ 35 h 435"/>
                <a:gd name="T72" fmla="*/ 598 w 709"/>
                <a:gd name="T73" fmla="*/ 43 h 435"/>
                <a:gd name="T74" fmla="*/ 617 w 709"/>
                <a:gd name="T75" fmla="*/ 31 h 435"/>
                <a:gd name="T76" fmla="*/ 609 w 709"/>
                <a:gd name="T77" fmla="*/ 9 h 435"/>
                <a:gd name="T78" fmla="*/ 640 w 709"/>
                <a:gd name="T79" fmla="*/ 14 h 435"/>
                <a:gd name="T80" fmla="*/ 652 w 709"/>
                <a:gd name="T81" fmla="*/ 64 h 435"/>
                <a:gd name="T82" fmla="*/ 657 w 709"/>
                <a:gd name="T83" fmla="*/ 68 h 435"/>
                <a:gd name="T84" fmla="*/ 666 w 709"/>
                <a:gd name="T85" fmla="*/ 61 h 435"/>
                <a:gd name="T86" fmla="*/ 692 w 709"/>
                <a:gd name="T87" fmla="*/ 68 h 435"/>
                <a:gd name="T88" fmla="*/ 706 w 709"/>
                <a:gd name="T89" fmla="*/ 78 h 435"/>
                <a:gd name="T90" fmla="*/ 709 w 709"/>
                <a:gd name="T91" fmla="*/ 97 h 435"/>
                <a:gd name="T92" fmla="*/ 704 w 709"/>
                <a:gd name="T93" fmla="*/ 106 h 435"/>
                <a:gd name="T94" fmla="*/ 699 w 709"/>
                <a:gd name="T95" fmla="*/ 430 h 435"/>
                <a:gd name="T96" fmla="*/ 676 w 709"/>
                <a:gd name="T97" fmla="*/ 420 h 435"/>
                <a:gd name="T98" fmla="*/ 652 w 709"/>
                <a:gd name="T99" fmla="*/ 409 h 435"/>
                <a:gd name="T100" fmla="*/ 565 w 709"/>
                <a:gd name="T101" fmla="*/ 383 h 435"/>
                <a:gd name="T102" fmla="*/ 418 w 709"/>
                <a:gd name="T103" fmla="*/ 359 h 435"/>
                <a:gd name="T104" fmla="*/ 293 w 709"/>
                <a:gd name="T105" fmla="*/ 326 h 435"/>
                <a:gd name="T106" fmla="*/ 189 w 709"/>
                <a:gd name="T107" fmla="*/ 295 h 435"/>
                <a:gd name="T108" fmla="*/ 99 w 709"/>
                <a:gd name="T109" fmla="*/ 283 h 435"/>
                <a:gd name="T110" fmla="*/ 24 w 709"/>
                <a:gd name="T111" fmla="*/ 265 h 435"/>
                <a:gd name="T112" fmla="*/ 7 w 709"/>
                <a:gd name="T113" fmla="*/ 220 h 435"/>
                <a:gd name="T114" fmla="*/ 61 w 709"/>
                <a:gd name="T115" fmla="*/ 177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9" h="435">
                  <a:moveTo>
                    <a:pt x="85" y="168"/>
                  </a:moveTo>
                  <a:lnTo>
                    <a:pt x="90" y="168"/>
                  </a:lnTo>
                  <a:lnTo>
                    <a:pt x="97" y="168"/>
                  </a:lnTo>
                  <a:lnTo>
                    <a:pt x="104" y="168"/>
                  </a:lnTo>
                  <a:lnTo>
                    <a:pt x="111" y="168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8" y="170"/>
                  </a:lnTo>
                  <a:lnTo>
                    <a:pt x="135" y="172"/>
                  </a:lnTo>
                  <a:lnTo>
                    <a:pt x="149" y="163"/>
                  </a:lnTo>
                  <a:lnTo>
                    <a:pt x="158" y="146"/>
                  </a:lnTo>
                  <a:lnTo>
                    <a:pt x="163" y="128"/>
                  </a:lnTo>
                  <a:lnTo>
                    <a:pt x="168" y="106"/>
                  </a:lnTo>
                  <a:lnTo>
                    <a:pt x="170" y="90"/>
                  </a:lnTo>
                  <a:lnTo>
                    <a:pt x="182" y="80"/>
                  </a:lnTo>
                  <a:lnTo>
                    <a:pt x="201" y="80"/>
                  </a:lnTo>
                  <a:lnTo>
                    <a:pt x="229" y="94"/>
                  </a:lnTo>
                  <a:lnTo>
                    <a:pt x="236" y="102"/>
                  </a:lnTo>
                  <a:lnTo>
                    <a:pt x="241" y="109"/>
                  </a:lnTo>
                  <a:lnTo>
                    <a:pt x="241" y="116"/>
                  </a:lnTo>
                  <a:lnTo>
                    <a:pt x="241" y="123"/>
                  </a:lnTo>
                  <a:lnTo>
                    <a:pt x="239" y="128"/>
                  </a:lnTo>
                  <a:lnTo>
                    <a:pt x="239" y="132"/>
                  </a:lnTo>
                  <a:lnTo>
                    <a:pt x="239" y="135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53" y="144"/>
                  </a:lnTo>
                  <a:lnTo>
                    <a:pt x="255" y="149"/>
                  </a:lnTo>
                  <a:lnTo>
                    <a:pt x="258" y="156"/>
                  </a:lnTo>
                  <a:lnTo>
                    <a:pt x="262" y="165"/>
                  </a:lnTo>
                  <a:lnTo>
                    <a:pt x="272" y="168"/>
                  </a:lnTo>
                  <a:lnTo>
                    <a:pt x="272" y="161"/>
                  </a:lnTo>
                  <a:lnTo>
                    <a:pt x="269" y="151"/>
                  </a:lnTo>
                  <a:lnTo>
                    <a:pt x="267" y="139"/>
                  </a:lnTo>
                  <a:lnTo>
                    <a:pt x="262" y="128"/>
                  </a:lnTo>
                  <a:lnTo>
                    <a:pt x="260" y="118"/>
                  </a:lnTo>
                  <a:lnTo>
                    <a:pt x="265" y="111"/>
                  </a:lnTo>
                  <a:lnTo>
                    <a:pt x="272" y="109"/>
                  </a:lnTo>
                  <a:lnTo>
                    <a:pt x="291" y="116"/>
                  </a:lnTo>
                  <a:lnTo>
                    <a:pt x="302" y="120"/>
                  </a:lnTo>
                  <a:lnTo>
                    <a:pt x="302" y="125"/>
                  </a:lnTo>
                  <a:lnTo>
                    <a:pt x="295" y="128"/>
                  </a:lnTo>
                  <a:lnTo>
                    <a:pt x="284" y="132"/>
                  </a:lnTo>
                  <a:lnTo>
                    <a:pt x="276" y="137"/>
                  </a:lnTo>
                  <a:lnTo>
                    <a:pt x="274" y="139"/>
                  </a:lnTo>
                  <a:lnTo>
                    <a:pt x="281" y="146"/>
                  </a:lnTo>
                  <a:lnTo>
                    <a:pt x="305" y="156"/>
                  </a:lnTo>
                  <a:lnTo>
                    <a:pt x="307" y="151"/>
                  </a:lnTo>
                  <a:lnTo>
                    <a:pt x="305" y="146"/>
                  </a:lnTo>
                  <a:lnTo>
                    <a:pt x="305" y="139"/>
                  </a:lnTo>
                  <a:lnTo>
                    <a:pt x="307" y="135"/>
                  </a:lnTo>
                  <a:lnTo>
                    <a:pt x="310" y="128"/>
                  </a:lnTo>
                  <a:lnTo>
                    <a:pt x="319" y="123"/>
                  </a:lnTo>
                  <a:lnTo>
                    <a:pt x="324" y="120"/>
                  </a:lnTo>
                  <a:lnTo>
                    <a:pt x="331" y="120"/>
                  </a:lnTo>
                  <a:lnTo>
                    <a:pt x="335" y="123"/>
                  </a:lnTo>
                  <a:lnTo>
                    <a:pt x="343" y="125"/>
                  </a:lnTo>
                  <a:lnTo>
                    <a:pt x="347" y="128"/>
                  </a:lnTo>
                  <a:lnTo>
                    <a:pt x="354" y="130"/>
                  </a:lnTo>
                  <a:lnTo>
                    <a:pt x="357" y="130"/>
                  </a:lnTo>
                  <a:lnTo>
                    <a:pt x="359" y="130"/>
                  </a:lnTo>
                  <a:lnTo>
                    <a:pt x="359" y="125"/>
                  </a:lnTo>
                  <a:lnTo>
                    <a:pt x="359" y="113"/>
                  </a:lnTo>
                  <a:lnTo>
                    <a:pt x="359" y="99"/>
                  </a:lnTo>
                  <a:lnTo>
                    <a:pt x="364" y="87"/>
                  </a:lnTo>
                  <a:lnTo>
                    <a:pt x="364" y="73"/>
                  </a:lnTo>
                  <a:lnTo>
                    <a:pt x="371" y="64"/>
                  </a:lnTo>
                  <a:lnTo>
                    <a:pt x="383" y="64"/>
                  </a:lnTo>
                  <a:lnTo>
                    <a:pt x="402" y="73"/>
                  </a:lnTo>
                  <a:lnTo>
                    <a:pt x="404" y="78"/>
                  </a:lnTo>
                  <a:lnTo>
                    <a:pt x="404" y="87"/>
                  </a:lnTo>
                  <a:lnTo>
                    <a:pt x="404" y="97"/>
                  </a:lnTo>
                  <a:lnTo>
                    <a:pt x="409" y="109"/>
                  </a:lnTo>
                  <a:lnTo>
                    <a:pt x="411" y="104"/>
                  </a:lnTo>
                  <a:lnTo>
                    <a:pt x="418" y="97"/>
                  </a:lnTo>
                  <a:lnTo>
                    <a:pt x="428" y="85"/>
                  </a:lnTo>
                  <a:lnTo>
                    <a:pt x="435" y="73"/>
                  </a:lnTo>
                  <a:lnTo>
                    <a:pt x="442" y="61"/>
                  </a:lnTo>
                  <a:lnTo>
                    <a:pt x="449" y="52"/>
                  </a:lnTo>
                  <a:lnTo>
                    <a:pt x="449" y="43"/>
                  </a:lnTo>
                  <a:lnTo>
                    <a:pt x="444" y="40"/>
                  </a:lnTo>
                  <a:lnTo>
                    <a:pt x="444" y="38"/>
                  </a:lnTo>
                  <a:lnTo>
                    <a:pt x="449" y="33"/>
                  </a:lnTo>
                  <a:lnTo>
                    <a:pt x="458" y="31"/>
                  </a:lnTo>
                  <a:lnTo>
                    <a:pt x="470" y="28"/>
                  </a:lnTo>
                  <a:lnTo>
                    <a:pt x="480" y="28"/>
                  </a:lnTo>
                  <a:lnTo>
                    <a:pt x="489" y="33"/>
                  </a:lnTo>
                  <a:lnTo>
                    <a:pt x="496" y="40"/>
                  </a:lnTo>
                  <a:lnTo>
                    <a:pt x="498" y="57"/>
                  </a:lnTo>
                  <a:lnTo>
                    <a:pt x="498" y="54"/>
                  </a:lnTo>
                  <a:lnTo>
                    <a:pt x="498" y="50"/>
                  </a:lnTo>
                  <a:lnTo>
                    <a:pt x="498" y="40"/>
                  </a:lnTo>
                  <a:lnTo>
                    <a:pt x="501" y="28"/>
                  </a:lnTo>
                  <a:lnTo>
                    <a:pt x="501" y="14"/>
                  </a:lnTo>
                  <a:lnTo>
                    <a:pt x="506" y="7"/>
                  </a:lnTo>
                  <a:lnTo>
                    <a:pt x="510" y="2"/>
                  </a:lnTo>
                  <a:lnTo>
                    <a:pt x="520" y="5"/>
                  </a:lnTo>
                  <a:lnTo>
                    <a:pt x="527" y="7"/>
                  </a:lnTo>
                  <a:lnTo>
                    <a:pt x="534" y="21"/>
                  </a:lnTo>
                  <a:lnTo>
                    <a:pt x="543" y="35"/>
                  </a:lnTo>
                  <a:lnTo>
                    <a:pt x="553" y="52"/>
                  </a:lnTo>
                  <a:lnTo>
                    <a:pt x="560" y="64"/>
                  </a:lnTo>
                  <a:lnTo>
                    <a:pt x="569" y="73"/>
                  </a:lnTo>
                  <a:lnTo>
                    <a:pt x="574" y="73"/>
                  </a:lnTo>
                  <a:lnTo>
                    <a:pt x="581" y="64"/>
                  </a:lnTo>
                  <a:lnTo>
                    <a:pt x="586" y="47"/>
                  </a:lnTo>
                  <a:lnTo>
                    <a:pt x="586" y="38"/>
                  </a:lnTo>
                  <a:lnTo>
                    <a:pt x="588" y="35"/>
                  </a:lnTo>
                  <a:lnTo>
                    <a:pt x="591" y="38"/>
                  </a:lnTo>
                  <a:lnTo>
                    <a:pt x="591" y="40"/>
                  </a:lnTo>
                  <a:lnTo>
                    <a:pt x="598" y="43"/>
                  </a:lnTo>
                  <a:lnTo>
                    <a:pt x="605" y="43"/>
                  </a:lnTo>
                  <a:lnTo>
                    <a:pt x="617" y="38"/>
                  </a:lnTo>
                  <a:lnTo>
                    <a:pt x="617" y="31"/>
                  </a:lnTo>
                  <a:lnTo>
                    <a:pt x="614" y="24"/>
                  </a:lnTo>
                  <a:lnTo>
                    <a:pt x="609" y="14"/>
                  </a:lnTo>
                  <a:lnTo>
                    <a:pt x="609" y="9"/>
                  </a:lnTo>
                  <a:lnTo>
                    <a:pt x="624" y="0"/>
                  </a:lnTo>
                  <a:lnTo>
                    <a:pt x="633" y="5"/>
                  </a:lnTo>
                  <a:lnTo>
                    <a:pt x="640" y="14"/>
                  </a:lnTo>
                  <a:lnTo>
                    <a:pt x="647" y="33"/>
                  </a:lnTo>
                  <a:lnTo>
                    <a:pt x="650" y="47"/>
                  </a:lnTo>
                  <a:lnTo>
                    <a:pt x="652" y="64"/>
                  </a:lnTo>
                  <a:lnTo>
                    <a:pt x="654" y="73"/>
                  </a:lnTo>
                  <a:lnTo>
                    <a:pt x="659" y="73"/>
                  </a:lnTo>
                  <a:lnTo>
                    <a:pt x="657" y="68"/>
                  </a:lnTo>
                  <a:lnTo>
                    <a:pt x="659" y="61"/>
                  </a:lnTo>
                  <a:lnTo>
                    <a:pt x="659" y="59"/>
                  </a:lnTo>
                  <a:lnTo>
                    <a:pt x="666" y="61"/>
                  </a:lnTo>
                  <a:lnTo>
                    <a:pt x="673" y="61"/>
                  </a:lnTo>
                  <a:lnTo>
                    <a:pt x="683" y="66"/>
                  </a:lnTo>
                  <a:lnTo>
                    <a:pt x="692" y="68"/>
                  </a:lnTo>
                  <a:lnTo>
                    <a:pt x="699" y="71"/>
                  </a:lnTo>
                  <a:lnTo>
                    <a:pt x="704" y="73"/>
                  </a:lnTo>
                  <a:lnTo>
                    <a:pt x="706" y="78"/>
                  </a:lnTo>
                  <a:lnTo>
                    <a:pt x="706" y="83"/>
                  </a:lnTo>
                  <a:lnTo>
                    <a:pt x="709" y="87"/>
                  </a:lnTo>
                  <a:lnTo>
                    <a:pt x="709" y="97"/>
                  </a:lnTo>
                  <a:lnTo>
                    <a:pt x="702" y="102"/>
                  </a:lnTo>
                  <a:lnTo>
                    <a:pt x="702" y="104"/>
                  </a:lnTo>
                  <a:lnTo>
                    <a:pt x="704" y="106"/>
                  </a:lnTo>
                  <a:lnTo>
                    <a:pt x="709" y="102"/>
                  </a:lnTo>
                  <a:lnTo>
                    <a:pt x="709" y="435"/>
                  </a:lnTo>
                  <a:lnTo>
                    <a:pt x="699" y="430"/>
                  </a:lnTo>
                  <a:lnTo>
                    <a:pt x="692" y="428"/>
                  </a:lnTo>
                  <a:lnTo>
                    <a:pt x="683" y="423"/>
                  </a:lnTo>
                  <a:lnTo>
                    <a:pt x="676" y="420"/>
                  </a:lnTo>
                  <a:lnTo>
                    <a:pt x="666" y="416"/>
                  </a:lnTo>
                  <a:lnTo>
                    <a:pt x="659" y="413"/>
                  </a:lnTo>
                  <a:lnTo>
                    <a:pt x="652" y="409"/>
                  </a:lnTo>
                  <a:lnTo>
                    <a:pt x="645" y="406"/>
                  </a:lnTo>
                  <a:lnTo>
                    <a:pt x="607" y="392"/>
                  </a:lnTo>
                  <a:lnTo>
                    <a:pt x="565" y="383"/>
                  </a:lnTo>
                  <a:lnTo>
                    <a:pt x="517" y="373"/>
                  </a:lnTo>
                  <a:lnTo>
                    <a:pt x="470" y="366"/>
                  </a:lnTo>
                  <a:lnTo>
                    <a:pt x="418" y="359"/>
                  </a:lnTo>
                  <a:lnTo>
                    <a:pt x="373" y="352"/>
                  </a:lnTo>
                  <a:lnTo>
                    <a:pt x="331" y="340"/>
                  </a:lnTo>
                  <a:lnTo>
                    <a:pt x="293" y="326"/>
                  </a:lnTo>
                  <a:lnTo>
                    <a:pt x="258" y="312"/>
                  </a:lnTo>
                  <a:lnTo>
                    <a:pt x="224" y="305"/>
                  </a:lnTo>
                  <a:lnTo>
                    <a:pt x="189" y="295"/>
                  </a:lnTo>
                  <a:lnTo>
                    <a:pt x="158" y="291"/>
                  </a:lnTo>
                  <a:lnTo>
                    <a:pt x="128" y="286"/>
                  </a:lnTo>
                  <a:lnTo>
                    <a:pt x="99" y="283"/>
                  </a:lnTo>
                  <a:lnTo>
                    <a:pt x="76" y="279"/>
                  </a:lnTo>
                  <a:lnTo>
                    <a:pt x="59" y="276"/>
                  </a:lnTo>
                  <a:lnTo>
                    <a:pt x="24" y="265"/>
                  </a:lnTo>
                  <a:lnTo>
                    <a:pt x="7" y="250"/>
                  </a:lnTo>
                  <a:lnTo>
                    <a:pt x="0" y="236"/>
                  </a:lnTo>
                  <a:lnTo>
                    <a:pt x="7" y="220"/>
                  </a:lnTo>
                  <a:lnTo>
                    <a:pt x="19" y="203"/>
                  </a:lnTo>
                  <a:lnTo>
                    <a:pt x="40" y="189"/>
                  </a:lnTo>
                  <a:lnTo>
                    <a:pt x="61" y="177"/>
                  </a:lnTo>
                  <a:lnTo>
                    <a:pt x="85" y="168"/>
                  </a:lnTo>
                  <a:close/>
                </a:path>
              </a:pathLst>
            </a:custGeom>
            <a:solidFill>
              <a:srgbClr val="6B8C52">
                <a:alpha val="6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33" name="Freeform 2057">
              <a:extLst>
                <a:ext uri="{FF2B5EF4-FFF2-40B4-BE49-F238E27FC236}">
                  <a16:creationId xmlns:a16="http://schemas.microsoft.com/office/drawing/2014/main" id="{020F20A9-03DC-4394-A76B-B58A26280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108"/>
              <a:ext cx="1372" cy="411"/>
            </a:xfrm>
            <a:custGeom>
              <a:avLst/>
              <a:gdLst>
                <a:gd name="T0" fmla="*/ 1174 w 1372"/>
                <a:gd name="T1" fmla="*/ 222 h 411"/>
                <a:gd name="T2" fmla="*/ 1134 w 1372"/>
                <a:gd name="T3" fmla="*/ 222 h 411"/>
                <a:gd name="T4" fmla="*/ 1103 w 1372"/>
                <a:gd name="T5" fmla="*/ 224 h 411"/>
                <a:gd name="T6" fmla="*/ 1039 w 1372"/>
                <a:gd name="T7" fmla="*/ 175 h 411"/>
                <a:gd name="T8" fmla="*/ 1001 w 1372"/>
                <a:gd name="T9" fmla="*/ 127 h 411"/>
                <a:gd name="T10" fmla="*/ 883 w 1372"/>
                <a:gd name="T11" fmla="*/ 142 h 411"/>
                <a:gd name="T12" fmla="*/ 876 w 1372"/>
                <a:gd name="T13" fmla="*/ 160 h 411"/>
                <a:gd name="T14" fmla="*/ 883 w 1372"/>
                <a:gd name="T15" fmla="*/ 175 h 411"/>
                <a:gd name="T16" fmla="*/ 855 w 1372"/>
                <a:gd name="T17" fmla="*/ 182 h 411"/>
                <a:gd name="T18" fmla="*/ 836 w 1372"/>
                <a:gd name="T19" fmla="*/ 201 h 411"/>
                <a:gd name="T20" fmla="*/ 817 w 1372"/>
                <a:gd name="T21" fmla="*/ 203 h 411"/>
                <a:gd name="T22" fmla="*/ 824 w 1372"/>
                <a:gd name="T23" fmla="*/ 177 h 411"/>
                <a:gd name="T24" fmla="*/ 831 w 1372"/>
                <a:gd name="T25" fmla="*/ 149 h 411"/>
                <a:gd name="T26" fmla="*/ 753 w 1372"/>
                <a:gd name="T27" fmla="*/ 153 h 411"/>
                <a:gd name="T28" fmla="*/ 789 w 1372"/>
                <a:gd name="T29" fmla="*/ 168 h 411"/>
                <a:gd name="T30" fmla="*/ 796 w 1372"/>
                <a:gd name="T31" fmla="*/ 182 h 411"/>
                <a:gd name="T32" fmla="*/ 746 w 1372"/>
                <a:gd name="T33" fmla="*/ 179 h 411"/>
                <a:gd name="T34" fmla="*/ 732 w 1372"/>
                <a:gd name="T35" fmla="*/ 160 h 411"/>
                <a:gd name="T36" fmla="*/ 697 w 1372"/>
                <a:gd name="T37" fmla="*/ 151 h 411"/>
                <a:gd name="T38" fmla="*/ 657 w 1372"/>
                <a:gd name="T39" fmla="*/ 156 h 411"/>
                <a:gd name="T40" fmla="*/ 631 w 1372"/>
                <a:gd name="T41" fmla="*/ 160 h 411"/>
                <a:gd name="T42" fmla="*/ 628 w 1372"/>
                <a:gd name="T43" fmla="*/ 127 h 411"/>
                <a:gd name="T44" fmla="*/ 607 w 1372"/>
                <a:gd name="T45" fmla="*/ 90 h 411"/>
                <a:gd name="T46" fmla="*/ 541 w 1372"/>
                <a:gd name="T47" fmla="*/ 97 h 411"/>
                <a:gd name="T48" fmla="*/ 539 w 1372"/>
                <a:gd name="T49" fmla="*/ 111 h 411"/>
                <a:gd name="T50" fmla="*/ 524 w 1372"/>
                <a:gd name="T51" fmla="*/ 125 h 411"/>
                <a:gd name="T52" fmla="*/ 475 w 1372"/>
                <a:gd name="T53" fmla="*/ 94 h 411"/>
                <a:gd name="T54" fmla="*/ 449 w 1372"/>
                <a:gd name="T55" fmla="*/ 61 h 411"/>
                <a:gd name="T56" fmla="*/ 446 w 1372"/>
                <a:gd name="T57" fmla="*/ 54 h 411"/>
                <a:gd name="T58" fmla="*/ 385 w 1372"/>
                <a:gd name="T59" fmla="*/ 45 h 411"/>
                <a:gd name="T60" fmla="*/ 347 w 1372"/>
                <a:gd name="T61" fmla="*/ 73 h 411"/>
                <a:gd name="T62" fmla="*/ 345 w 1372"/>
                <a:gd name="T63" fmla="*/ 52 h 411"/>
                <a:gd name="T64" fmla="*/ 331 w 1372"/>
                <a:gd name="T65" fmla="*/ 19 h 411"/>
                <a:gd name="T66" fmla="*/ 288 w 1372"/>
                <a:gd name="T67" fmla="*/ 19 h 411"/>
                <a:gd name="T68" fmla="*/ 234 w 1372"/>
                <a:gd name="T69" fmla="*/ 61 h 411"/>
                <a:gd name="T70" fmla="*/ 184 w 1372"/>
                <a:gd name="T71" fmla="*/ 78 h 411"/>
                <a:gd name="T72" fmla="*/ 161 w 1372"/>
                <a:gd name="T73" fmla="*/ 40 h 411"/>
                <a:gd name="T74" fmla="*/ 151 w 1372"/>
                <a:gd name="T75" fmla="*/ 42 h 411"/>
                <a:gd name="T76" fmla="*/ 104 w 1372"/>
                <a:gd name="T77" fmla="*/ 40 h 411"/>
                <a:gd name="T78" fmla="*/ 116 w 1372"/>
                <a:gd name="T79" fmla="*/ 14 h 411"/>
                <a:gd name="T80" fmla="*/ 66 w 1372"/>
                <a:gd name="T81" fmla="*/ 5 h 411"/>
                <a:gd name="T82" fmla="*/ 31 w 1372"/>
                <a:gd name="T83" fmla="*/ 47 h 411"/>
                <a:gd name="T84" fmla="*/ 17 w 1372"/>
                <a:gd name="T85" fmla="*/ 73 h 411"/>
                <a:gd name="T86" fmla="*/ 19 w 1372"/>
                <a:gd name="T87" fmla="*/ 59 h 411"/>
                <a:gd name="T88" fmla="*/ 12 w 1372"/>
                <a:gd name="T89" fmla="*/ 57 h 411"/>
                <a:gd name="T90" fmla="*/ 0 w 1372"/>
                <a:gd name="T91" fmla="*/ 411 h 411"/>
                <a:gd name="T92" fmla="*/ 33 w 1372"/>
                <a:gd name="T93" fmla="*/ 404 h 411"/>
                <a:gd name="T94" fmla="*/ 208 w 1372"/>
                <a:gd name="T95" fmla="*/ 390 h 411"/>
                <a:gd name="T96" fmla="*/ 508 w 1372"/>
                <a:gd name="T97" fmla="*/ 380 h 411"/>
                <a:gd name="T98" fmla="*/ 775 w 1372"/>
                <a:gd name="T99" fmla="*/ 361 h 411"/>
                <a:gd name="T100" fmla="*/ 983 w 1372"/>
                <a:gd name="T101" fmla="*/ 340 h 411"/>
                <a:gd name="T102" fmla="*/ 1169 w 1372"/>
                <a:gd name="T103" fmla="*/ 338 h 411"/>
                <a:gd name="T104" fmla="*/ 1327 w 1372"/>
                <a:gd name="T105" fmla="*/ 328 h 411"/>
                <a:gd name="T106" fmla="*/ 1363 w 1372"/>
                <a:gd name="T107" fmla="*/ 286 h 411"/>
                <a:gd name="T108" fmla="*/ 1247 w 1372"/>
                <a:gd name="T109" fmla="*/ 23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72" h="411">
                  <a:moveTo>
                    <a:pt x="1202" y="224"/>
                  </a:moveTo>
                  <a:lnTo>
                    <a:pt x="1188" y="222"/>
                  </a:lnTo>
                  <a:lnTo>
                    <a:pt x="1174" y="222"/>
                  </a:lnTo>
                  <a:lnTo>
                    <a:pt x="1160" y="222"/>
                  </a:lnTo>
                  <a:lnTo>
                    <a:pt x="1148" y="222"/>
                  </a:lnTo>
                  <a:lnTo>
                    <a:pt x="1134" y="222"/>
                  </a:lnTo>
                  <a:lnTo>
                    <a:pt x="1122" y="224"/>
                  </a:lnTo>
                  <a:lnTo>
                    <a:pt x="1110" y="224"/>
                  </a:lnTo>
                  <a:lnTo>
                    <a:pt x="1103" y="224"/>
                  </a:lnTo>
                  <a:lnTo>
                    <a:pt x="1068" y="212"/>
                  </a:lnTo>
                  <a:lnTo>
                    <a:pt x="1049" y="194"/>
                  </a:lnTo>
                  <a:lnTo>
                    <a:pt x="1039" y="175"/>
                  </a:lnTo>
                  <a:lnTo>
                    <a:pt x="1032" y="156"/>
                  </a:lnTo>
                  <a:lnTo>
                    <a:pt x="1023" y="137"/>
                  </a:lnTo>
                  <a:lnTo>
                    <a:pt x="1001" y="127"/>
                  </a:lnTo>
                  <a:lnTo>
                    <a:pt x="964" y="125"/>
                  </a:lnTo>
                  <a:lnTo>
                    <a:pt x="902" y="137"/>
                  </a:lnTo>
                  <a:lnTo>
                    <a:pt x="883" y="142"/>
                  </a:lnTo>
                  <a:lnTo>
                    <a:pt x="876" y="149"/>
                  </a:lnTo>
                  <a:lnTo>
                    <a:pt x="874" y="153"/>
                  </a:lnTo>
                  <a:lnTo>
                    <a:pt x="876" y="160"/>
                  </a:lnTo>
                  <a:lnTo>
                    <a:pt x="879" y="168"/>
                  </a:lnTo>
                  <a:lnTo>
                    <a:pt x="883" y="172"/>
                  </a:lnTo>
                  <a:lnTo>
                    <a:pt x="883" y="175"/>
                  </a:lnTo>
                  <a:lnTo>
                    <a:pt x="876" y="177"/>
                  </a:lnTo>
                  <a:lnTo>
                    <a:pt x="862" y="179"/>
                  </a:lnTo>
                  <a:lnTo>
                    <a:pt x="855" y="182"/>
                  </a:lnTo>
                  <a:lnTo>
                    <a:pt x="848" y="189"/>
                  </a:lnTo>
                  <a:lnTo>
                    <a:pt x="841" y="194"/>
                  </a:lnTo>
                  <a:lnTo>
                    <a:pt x="836" y="201"/>
                  </a:lnTo>
                  <a:lnTo>
                    <a:pt x="831" y="203"/>
                  </a:lnTo>
                  <a:lnTo>
                    <a:pt x="824" y="205"/>
                  </a:lnTo>
                  <a:lnTo>
                    <a:pt x="817" y="203"/>
                  </a:lnTo>
                  <a:lnTo>
                    <a:pt x="813" y="196"/>
                  </a:lnTo>
                  <a:lnTo>
                    <a:pt x="817" y="186"/>
                  </a:lnTo>
                  <a:lnTo>
                    <a:pt x="824" y="177"/>
                  </a:lnTo>
                  <a:lnTo>
                    <a:pt x="834" y="165"/>
                  </a:lnTo>
                  <a:lnTo>
                    <a:pt x="836" y="156"/>
                  </a:lnTo>
                  <a:lnTo>
                    <a:pt x="831" y="149"/>
                  </a:lnTo>
                  <a:lnTo>
                    <a:pt x="815" y="146"/>
                  </a:lnTo>
                  <a:lnTo>
                    <a:pt x="784" y="149"/>
                  </a:lnTo>
                  <a:lnTo>
                    <a:pt x="753" y="153"/>
                  </a:lnTo>
                  <a:lnTo>
                    <a:pt x="753" y="160"/>
                  </a:lnTo>
                  <a:lnTo>
                    <a:pt x="768" y="163"/>
                  </a:lnTo>
                  <a:lnTo>
                    <a:pt x="789" y="168"/>
                  </a:lnTo>
                  <a:lnTo>
                    <a:pt x="805" y="172"/>
                  </a:lnTo>
                  <a:lnTo>
                    <a:pt x="813" y="177"/>
                  </a:lnTo>
                  <a:lnTo>
                    <a:pt x="796" y="182"/>
                  </a:lnTo>
                  <a:lnTo>
                    <a:pt x="749" y="189"/>
                  </a:lnTo>
                  <a:lnTo>
                    <a:pt x="744" y="184"/>
                  </a:lnTo>
                  <a:lnTo>
                    <a:pt x="746" y="179"/>
                  </a:lnTo>
                  <a:lnTo>
                    <a:pt x="746" y="175"/>
                  </a:lnTo>
                  <a:lnTo>
                    <a:pt x="742" y="168"/>
                  </a:lnTo>
                  <a:lnTo>
                    <a:pt x="732" y="160"/>
                  </a:lnTo>
                  <a:lnTo>
                    <a:pt x="718" y="153"/>
                  </a:lnTo>
                  <a:lnTo>
                    <a:pt x="706" y="151"/>
                  </a:lnTo>
                  <a:lnTo>
                    <a:pt x="697" y="151"/>
                  </a:lnTo>
                  <a:lnTo>
                    <a:pt x="683" y="153"/>
                  </a:lnTo>
                  <a:lnTo>
                    <a:pt x="671" y="153"/>
                  </a:lnTo>
                  <a:lnTo>
                    <a:pt x="657" y="156"/>
                  </a:lnTo>
                  <a:lnTo>
                    <a:pt x="645" y="158"/>
                  </a:lnTo>
                  <a:lnTo>
                    <a:pt x="635" y="160"/>
                  </a:lnTo>
                  <a:lnTo>
                    <a:pt x="631" y="160"/>
                  </a:lnTo>
                  <a:lnTo>
                    <a:pt x="628" y="153"/>
                  </a:lnTo>
                  <a:lnTo>
                    <a:pt x="628" y="142"/>
                  </a:lnTo>
                  <a:lnTo>
                    <a:pt x="628" y="127"/>
                  </a:lnTo>
                  <a:lnTo>
                    <a:pt x="628" y="113"/>
                  </a:lnTo>
                  <a:lnTo>
                    <a:pt x="619" y="99"/>
                  </a:lnTo>
                  <a:lnTo>
                    <a:pt x="607" y="90"/>
                  </a:lnTo>
                  <a:lnTo>
                    <a:pt x="581" y="87"/>
                  </a:lnTo>
                  <a:lnTo>
                    <a:pt x="548" y="94"/>
                  </a:lnTo>
                  <a:lnTo>
                    <a:pt x="541" y="97"/>
                  </a:lnTo>
                  <a:lnTo>
                    <a:pt x="539" y="101"/>
                  </a:lnTo>
                  <a:lnTo>
                    <a:pt x="539" y="106"/>
                  </a:lnTo>
                  <a:lnTo>
                    <a:pt x="539" y="111"/>
                  </a:lnTo>
                  <a:lnTo>
                    <a:pt x="539" y="120"/>
                  </a:lnTo>
                  <a:lnTo>
                    <a:pt x="531" y="130"/>
                  </a:lnTo>
                  <a:lnTo>
                    <a:pt x="524" y="125"/>
                  </a:lnTo>
                  <a:lnTo>
                    <a:pt x="510" y="120"/>
                  </a:lnTo>
                  <a:lnTo>
                    <a:pt x="494" y="108"/>
                  </a:lnTo>
                  <a:lnTo>
                    <a:pt x="475" y="94"/>
                  </a:lnTo>
                  <a:lnTo>
                    <a:pt x="458" y="80"/>
                  </a:lnTo>
                  <a:lnTo>
                    <a:pt x="449" y="68"/>
                  </a:lnTo>
                  <a:lnTo>
                    <a:pt x="449" y="61"/>
                  </a:lnTo>
                  <a:lnTo>
                    <a:pt x="461" y="59"/>
                  </a:lnTo>
                  <a:lnTo>
                    <a:pt x="458" y="57"/>
                  </a:lnTo>
                  <a:lnTo>
                    <a:pt x="446" y="54"/>
                  </a:lnTo>
                  <a:lnTo>
                    <a:pt x="428" y="47"/>
                  </a:lnTo>
                  <a:lnTo>
                    <a:pt x="406" y="45"/>
                  </a:lnTo>
                  <a:lnTo>
                    <a:pt x="385" y="45"/>
                  </a:lnTo>
                  <a:lnTo>
                    <a:pt x="364" y="47"/>
                  </a:lnTo>
                  <a:lnTo>
                    <a:pt x="352" y="57"/>
                  </a:lnTo>
                  <a:lnTo>
                    <a:pt x="347" y="73"/>
                  </a:lnTo>
                  <a:lnTo>
                    <a:pt x="347" y="68"/>
                  </a:lnTo>
                  <a:lnTo>
                    <a:pt x="347" y="64"/>
                  </a:lnTo>
                  <a:lnTo>
                    <a:pt x="345" y="52"/>
                  </a:lnTo>
                  <a:lnTo>
                    <a:pt x="342" y="40"/>
                  </a:lnTo>
                  <a:lnTo>
                    <a:pt x="338" y="28"/>
                  </a:lnTo>
                  <a:lnTo>
                    <a:pt x="331" y="19"/>
                  </a:lnTo>
                  <a:lnTo>
                    <a:pt x="319" y="12"/>
                  </a:lnTo>
                  <a:lnTo>
                    <a:pt x="302" y="14"/>
                  </a:lnTo>
                  <a:lnTo>
                    <a:pt x="288" y="19"/>
                  </a:lnTo>
                  <a:lnTo>
                    <a:pt x="269" y="31"/>
                  </a:lnTo>
                  <a:lnTo>
                    <a:pt x="250" y="45"/>
                  </a:lnTo>
                  <a:lnTo>
                    <a:pt x="234" y="61"/>
                  </a:lnTo>
                  <a:lnTo>
                    <a:pt x="215" y="73"/>
                  </a:lnTo>
                  <a:lnTo>
                    <a:pt x="198" y="80"/>
                  </a:lnTo>
                  <a:lnTo>
                    <a:pt x="184" y="78"/>
                  </a:lnTo>
                  <a:lnTo>
                    <a:pt x="175" y="68"/>
                  </a:lnTo>
                  <a:lnTo>
                    <a:pt x="165" y="49"/>
                  </a:lnTo>
                  <a:lnTo>
                    <a:pt x="161" y="40"/>
                  </a:lnTo>
                  <a:lnTo>
                    <a:pt x="158" y="40"/>
                  </a:lnTo>
                  <a:lnTo>
                    <a:pt x="156" y="40"/>
                  </a:lnTo>
                  <a:lnTo>
                    <a:pt x="151" y="42"/>
                  </a:lnTo>
                  <a:lnTo>
                    <a:pt x="142" y="45"/>
                  </a:lnTo>
                  <a:lnTo>
                    <a:pt x="128" y="45"/>
                  </a:lnTo>
                  <a:lnTo>
                    <a:pt x="104" y="40"/>
                  </a:lnTo>
                  <a:lnTo>
                    <a:pt x="99" y="33"/>
                  </a:lnTo>
                  <a:lnTo>
                    <a:pt x="106" y="23"/>
                  </a:lnTo>
                  <a:lnTo>
                    <a:pt x="116" y="14"/>
                  </a:lnTo>
                  <a:lnTo>
                    <a:pt x="118" y="9"/>
                  </a:lnTo>
                  <a:lnTo>
                    <a:pt x="87" y="0"/>
                  </a:lnTo>
                  <a:lnTo>
                    <a:pt x="66" y="5"/>
                  </a:lnTo>
                  <a:lnTo>
                    <a:pt x="52" y="14"/>
                  </a:lnTo>
                  <a:lnTo>
                    <a:pt x="40" y="31"/>
                  </a:lnTo>
                  <a:lnTo>
                    <a:pt x="31" y="47"/>
                  </a:lnTo>
                  <a:lnTo>
                    <a:pt x="28" y="64"/>
                  </a:lnTo>
                  <a:lnTo>
                    <a:pt x="24" y="71"/>
                  </a:lnTo>
                  <a:lnTo>
                    <a:pt x="17" y="73"/>
                  </a:lnTo>
                  <a:lnTo>
                    <a:pt x="17" y="68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17" y="57"/>
                  </a:lnTo>
                  <a:lnTo>
                    <a:pt x="14" y="57"/>
                  </a:lnTo>
                  <a:lnTo>
                    <a:pt x="12" y="57"/>
                  </a:lnTo>
                  <a:lnTo>
                    <a:pt x="5" y="57"/>
                  </a:lnTo>
                  <a:lnTo>
                    <a:pt x="0" y="57"/>
                  </a:lnTo>
                  <a:lnTo>
                    <a:pt x="0" y="411"/>
                  </a:lnTo>
                  <a:lnTo>
                    <a:pt x="12" y="408"/>
                  </a:lnTo>
                  <a:lnTo>
                    <a:pt x="24" y="406"/>
                  </a:lnTo>
                  <a:lnTo>
                    <a:pt x="33" y="404"/>
                  </a:lnTo>
                  <a:lnTo>
                    <a:pt x="47" y="404"/>
                  </a:lnTo>
                  <a:lnTo>
                    <a:pt x="120" y="394"/>
                  </a:lnTo>
                  <a:lnTo>
                    <a:pt x="208" y="390"/>
                  </a:lnTo>
                  <a:lnTo>
                    <a:pt x="305" y="385"/>
                  </a:lnTo>
                  <a:lnTo>
                    <a:pt x="406" y="385"/>
                  </a:lnTo>
                  <a:lnTo>
                    <a:pt x="508" y="380"/>
                  </a:lnTo>
                  <a:lnTo>
                    <a:pt x="607" y="375"/>
                  </a:lnTo>
                  <a:lnTo>
                    <a:pt x="694" y="371"/>
                  </a:lnTo>
                  <a:lnTo>
                    <a:pt x="775" y="361"/>
                  </a:lnTo>
                  <a:lnTo>
                    <a:pt x="843" y="352"/>
                  </a:lnTo>
                  <a:lnTo>
                    <a:pt x="914" y="345"/>
                  </a:lnTo>
                  <a:lnTo>
                    <a:pt x="983" y="340"/>
                  </a:lnTo>
                  <a:lnTo>
                    <a:pt x="1051" y="340"/>
                  </a:lnTo>
                  <a:lnTo>
                    <a:pt x="1113" y="338"/>
                  </a:lnTo>
                  <a:lnTo>
                    <a:pt x="1169" y="338"/>
                  </a:lnTo>
                  <a:lnTo>
                    <a:pt x="1219" y="338"/>
                  </a:lnTo>
                  <a:lnTo>
                    <a:pt x="1259" y="338"/>
                  </a:lnTo>
                  <a:lnTo>
                    <a:pt x="1327" y="328"/>
                  </a:lnTo>
                  <a:lnTo>
                    <a:pt x="1363" y="316"/>
                  </a:lnTo>
                  <a:lnTo>
                    <a:pt x="1372" y="300"/>
                  </a:lnTo>
                  <a:lnTo>
                    <a:pt x="1363" y="286"/>
                  </a:lnTo>
                  <a:lnTo>
                    <a:pt x="1332" y="267"/>
                  </a:lnTo>
                  <a:lnTo>
                    <a:pt x="1292" y="250"/>
                  </a:lnTo>
                  <a:lnTo>
                    <a:pt x="1247" y="236"/>
                  </a:lnTo>
                  <a:lnTo>
                    <a:pt x="1202" y="224"/>
                  </a:lnTo>
                  <a:close/>
                </a:path>
              </a:pathLst>
            </a:custGeom>
            <a:solidFill>
              <a:srgbClr val="6B8C52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34" name="Freeform 2058">
              <a:extLst>
                <a:ext uri="{FF2B5EF4-FFF2-40B4-BE49-F238E27FC236}">
                  <a16:creationId xmlns:a16="http://schemas.microsoft.com/office/drawing/2014/main" id="{6EEDB63F-21A3-46D4-8AC0-31B051E05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205"/>
              <a:ext cx="1219" cy="414"/>
            </a:xfrm>
            <a:custGeom>
              <a:avLst/>
              <a:gdLst>
                <a:gd name="T0" fmla="*/ 1167 w 1219"/>
                <a:gd name="T1" fmla="*/ 126 h 414"/>
                <a:gd name="T2" fmla="*/ 1042 w 1219"/>
                <a:gd name="T3" fmla="*/ 135 h 414"/>
                <a:gd name="T4" fmla="*/ 1020 w 1219"/>
                <a:gd name="T5" fmla="*/ 128 h 414"/>
                <a:gd name="T6" fmla="*/ 1020 w 1219"/>
                <a:gd name="T7" fmla="*/ 109 h 414"/>
                <a:gd name="T8" fmla="*/ 992 w 1219"/>
                <a:gd name="T9" fmla="*/ 104 h 414"/>
                <a:gd name="T10" fmla="*/ 957 w 1219"/>
                <a:gd name="T11" fmla="*/ 109 h 414"/>
                <a:gd name="T12" fmla="*/ 909 w 1219"/>
                <a:gd name="T13" fmla="*/ 102 h 414"/>
                <a:gd name="T14" fmla="*/ 879 w 1219"/>
                <a:gd name="T15" fmla="*/ 95 h 414"/>
                <a:gd name="T16" fmla="*/ 874 w 1219"/>
                <a:gd name="T17" fmla="*/ 123 h 414"/>
                <a:gd name="T18" fmla="*/ 853 w 1219"/>
                <a:gd name="T19" fmla="*/ 130 h 414"/>
                <a:gd name="T20" fmla="*/ 853 w 1219"/>
                <a:gd name="T21" fmla="*/ 121 h 414"/>
                <a:gd name="T22" fmla="*/ 810 w 1219"/>
                <a:gd name="T23" fmla="*/ 119 h 414"/>
                <a:gd name="T24" fmla="*/ 768 w 1219"/>
                <a:gd name="T25" fmla="*/ 121 h 414"/>
                <a:gd name="T26" fmla="*/ 725 w 1219"/>
                <a:gd name="T27" fmla="*/ 102 h 414"/>
                <a:gd name="T28" fmla="*/ 678 w 1219"/>
                <a:gd name="T29" fmla="*/ 104 h 414"/>
                <a:gd name="T30" fmla="*/ 673 w 1219"/>
                <a:gd name="T31" fmla="*/ 123 h 414"/>
                <a:gd name="T32" fmla="*/ 676 w 1219"/>
                <a:gd name="T33" fmla="*/ 149 h 414"/>
                <a:gd name="T34" fmla="*/ 616 w 1219"/>
                <a:gd name="T35" fmla="*/ 159 h 414"/>
                <a:gd name="T36" fmla="*/ 598 w 1219"/>
                <a:gd name="T37" fmla="*/ 78 h 414"/>
                <a:gd name="T38" fmla="*/ 588 w 1219"/>
                <a:gd name="T39" fmla="*/ 76 h 414"/>
                <a:gd name="T40" fmla="*/ 550 w 1219"/>
                <a:gd name="T41" fmla="*/ 67 h 414"/>
                <a:gd name="T42" fmla="*/ 536 w 1219"/>
                <a:gd name="T43" fmla="*/ 102 h 414"/>
                <a:gd name="T44" fmla="*/ 498 w 1219"/>
                <a:gd name="T45" fmla="*/ 107 h 414"/>
                <a:gd name="T46" fmla="*/ 489 w 1219"/>
                <a:gd name="T47" fmla="*/ 133 h 414"/>
                <a:gd name="T48" fmla="*/ 458 w 1219"/>
                <a:gd name="T49" fmla="*/ 154 h 414"/>
                <a:gd name="T50" fmla="*/ 423 w 1219"/>
                <a:gd name="T51" fmla="*/ 128 h 414"/>
                <a:gd name="T52" fmla="*/ 390 w 1219"/>
                <a:gd name="T53" fmla="*/ 135 h 414"/>
                <a:gd name="T54" fmla="*/ 283 w 1219"/>
                <a:gd name="T55" fmla="*/ 137 h 414"/>
                <a:gd name="T56" fmla="*/ 255 w 1219"/>
                <a:gd name="T57" fmla="*/ 116 h 414"/>
                <a:gd name="T58" fmla="*/ 324 w 1219"/>
                <a:gd name="T59" fmla="*/ 119 h 414"/>
                <a:gd name="T60" fmla="*/ 371 w 1219"/>
                <a:gd name="T61" fmla="*/ 102 h 414"/>
                <a:gd name="T62" fmla="*/ 376 w 1219"/>
                <a:gd name="T63" fmla="*/ 57 h 414"/>
                <a:gd name="T64" fmla="*/ 376 w 1219"/>
                <a:gd name="T65" fmla="*/ 29 h 414"/>
                <a:gd name="T66" fmla="*/ 347 w 1219"/>
                <a:gd name="T67" fmla="*/ 7 h 414"/>
                <a:gd name="T68" fmla="*/ 321 w 1219"/>
                <a:gd name="T69" fmla="*/ 7 h 414"/>
                <a:gd name="T70" fmla="*/ 317 w 1219"/>
                <a:gd name="T71" fmla="*/ 19 h 414"/>
                <a:gd name="T72" fmla="*/ 298 w 1219"/>
                <a:gd name="T73" fmla="*/ 29 h 414"/>
                <a:gd name="T74" fmla="*/ 265 w 1219"/>
                <a:gd name="T75" fmla="*/ 5 h 414"/>
                <a:gd name="T76" fmla="*/ 213 w 1219"/>
                <a:gd name="T77" fmla="*/ 24 h 414"/>
                <a:gd name="T78" fmla="*/ 236 w 1219"/>
                <a:gd name="T79" fmla="*/ 88 h 414"/>
                <a:gd name="T80" fmla="*/ 180 w 1219"/>
                <a:gd name="T81" fmla="*/ 64 h 414"/>
                <a:gd name="T82" fmla="*/ 128 w 1219"/>
                <a:gd name="T83" fmla="*/ 26 h 414"/>
                <a:gd name="T84" fmla="*/ 94 w 1219"/>
                <a:gd name="T85" fmla="*/ 48 h 414"/>
                <a:gd name="T86" fmla="*/ 97 w 1219"/>
                <a:gd name="T87" fmla="*/ 78 h 414"/>
                <a:gd name="T88" fmla="*/ 68 w 1219"/>
                <a:gd name="T89" fmla="*/ 74 h 414"/>
                <a:gd name="T90" fmla="*/ 68 w 1219"/>
                <a:gd name="T91" fmla="*/ 95 h 414"/>
                <a:gd name="T92" fmla="*/ 132 w 1219"/>
                <a:gd name="T93" fmla="*/ 121 h 414"/>
                <a:gd name="T94" fmla="*/ 102 w 1219"/>
                <a:gd name="T95" fmla="*/ 130 h 414"/>
                <a:gd name="T96" fmla="*/ 73 w 1219"/>
                <a:gd name="T97" fmla="*/ 133 h 414"/>
                <a:gd name="T98" fmla="*/ 71 w 1219"/>
                <a:gd name="T99" fmla="*/ 163 h 414"/>
                <a:gd name="T100" fmla="*/ 28 w 1219"/>
                <a:gd name="T101" fmla="*/ 144 h 414"/>
                <a:gd name="T102" fmla="*/ 21 w 1219"/>
                <a:gd name="T103" fmla="*/ 133 h 414"/>
                <a:gd name="T104" fmla="*/ 0 w 1219"/>
                <a:gd name="T105" fmla="*/ 402 h 414"/>
                <a:gd name="T106" fmla="*/ 626 w 1219"/>
                <a:gd name="T107" fmla="*/ 409 h 414"/>
                <a:gd name="T108" fmla="*/ 987 w 1219"/>
                <a:gd name="T109" fmla="*/ 319 h 414"/>
                <a:gd name="T110" fmla="*/ 1122 w 1219"/>
                <a:gd name="T111" fmla="*/ 189 h 414"/>
                <a:gd name="T112" fmla="*/ 1219 w 1219"/>
                <a:gd name="T113" fmla="*/ 147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19" h="414">
                  <a:moveTo>
                    <a:pt x="1219" y="147"/>
                  </a:moveTo>
                  <a:lnTo>
                    <a:pt x="1214" y="133"/>
                  </a:lnTo>
                  <a:lnTo>
                    <a:pt x="1195" y="128"/>
                  </a:lnTo>
                  <a:lnTo>
                    <a:pt x="1167" y="126"/>
                  </a:lnTo>
                  <a:lnTo>
                    <a:pt x="1136" y="128"/>
                  </a:lnTo>
                  <a:lnTo>
                    <a:pt x="1101" y="130"/>
                  </a:lnTo>
                  <a:lnTo>
                    <a:pt x="1068" y="133"/>
                  </a:lnTo>
                  <a:lnTo>
                    <a:pt x="1042" y="135"/>
                  </a:lnTo>
                  <a:lnTo>
                    <a:pt x="1027" y="137"/>
                  </a:lnTo>
                  <a:lnTo>
                    <a:pt x="1023" y="133"/>
                  </a:lnTo>
                  <a:lnTo>
                    <a:pt x="1020" y="130"/>
                  </a:lnTo>
                  <a:lnTo>
                    <a:pt x="1020" y="128"/>
                  </a:lnTo>
                  <a:lnTo>
                    <a:pt x="1023" y="123"/>
                  </a:lnTo>
                  <a:lnTo>
                    <a:pt x="1023" y="116"/>
                  </a:lnTo>
                  <a:lnTo>
                    <a:pt x="1023" y="114"/>
                  </a:lnTo>
                  <a:lnTo>
                    <a:pt x="1020" y="109"/>
                  </a:lnTo>
                  <a:lnTo>
                    <a:pt x="1016" y="107"/>
                  </a:lnTo>
                  <a:lnTo>
                    <a:pt x="1009" y="104"/>
                  </a:lnTo>
                  <a:lnTo>
                    <a:pt x="1001" y="104"/>
                  </a:lnTo>
                  <a:lnTo>
                    <a:pt x="992" y="104"/>
                  </a:lnTo>
                  <a:lnTo>
                    <a:pt x="987" y="107"/>
                  </a:lnTo>
                  <a:lnTo>
                    <a:pt x="976" y="107"/>
                  </a:lnTo>
                  <a:lnTo>
                    <a:pt x="966" y="109"/>
                  </a:lnTo>
                  <a:lnTo>
                    <a:pt x="957" y="109"/>
                  </a:lnTo>
                  <a:lnTo>
                    <a:pt x="945" y="111"/>
                  </a:lnTo>
                  <a:lnTo>
                    <a:pt x="931" y="109"/>
                  </a:lnTo>
                  <a:lnTo>
                    <a:pt x="921" y="107"/>
                  </a:lnTo>
                  <a:lnTo>
                    <a:pt x="909" y="102"/>
                  </a:lnTo>
                  <a:lnTo>
                    <a:pt x="900" y="100"/>
                  </a:lnTo>
                  <a:lnTo>
                    <a:pt x="890" y="93"/>
                  </a:lnTo>
                  <a:lnTo>
                    <a:pt x="883" y="93"/>
                  </a:lnTo>
                  <a:lnTo>
                    <a:pt x="879" y="95"/>
                  </a:lnTo>
                  <a:lnTo>
                    <a:pt x="876" y="102"/>
                  </a:lnTo>
                  <a:lnTo>
                    <a:pt x="872" y="111"/>
                  </a:lnTo>
                  <a:lnTo>
                    <a:pt x="872" y="119"/>
                  </a:lnTo>
                  <a:lnTo>
                    <a:pt x="874" y="123"/>
                  </a:lnTo>
                  <a:lnTo>
                    <a:pt x="876" y="128"/>
                  </a:lnTo>
                  <a:lnTo>
                    <a:pt x="874" y="128"/>
                  </a:lnTo>
                  <a:lnTo>
                    <a:pt x="867" y="130"/>
                  </a:lnTo>
                  <a:lnTo>
                    <a:pt x="853" y="130"/>
                  </a:lnTo>
                  <a:lnTo>
                    <a:pt x="831" y="130"/>
                  </a:lnTo>
                  <a:lnTo>
                    <a:pt x="843" y="128"/>
                  </a:lnTo>
                  <a:lnTo>
                    <a:pt x="850" y="128"/>
                  </a:lnTo>
                  <a:lnTo>
                    <a:pt x="853" y="121"/>
                  </a:lnTo>
                  <a:lnTo>
                    <a:pt x="848" y="119"/>
                  </a:lnTo>
                  <a:lnTo>
                    <a:pt x="834" y="116"/>
                  </a:lnTo>
                  <a:lnTo>
                    <a:pt x="822" y="116"/>
                  </a:lnTo>
                  <a:lnTo>
                    <a:pt x="810" y="119"/>
                  </a:lnTo>
                  <a:lnTo>
                    <a:pt x="801" y="121"/>
                  </a:lnTo>
                  <a:lnTo>
                    <a:pt x="789" y="121"/>
                  </a:lnTo>
                  <a:lnTo>
                    <a:pt x="777" y="123"/>
                  </a:lnTo>
                  <a:lnTo>
                    <a:pt x="768" y="121"/>
                  </a:lnTo>
                  <a:lnTo>
                    <a:pt x="761" y="116"/>
                  </a:lnTo>
                  <a:lnTo>
                    <a:pt x="749" y="109"/>
                  </a:lnTo>
                  <a:lnTo>
                    <a:pt x="737" y="107"/>
                  </a:lnTo>
                  <a:lnTo>
                    <a:pt x="725" y="102"/>
                  </a:lnTo>
                  <a:lnTo>
                    <a:pt x="711" y="102"/>
                  </a:lnTo>
                  <a:lnTo>
                    <a:pt x="697" y="102"/>
                  </a:lnTo>
                  <a:lnTo>
                    <a:pt x="687" y="102"/>
                  </a:lnTo>
                  <a:lnTo>
                    <a:pt x="678" y="104"/>
                  </a:lnTo>
                  <a:lnTo>
                    <a:pt x="673" y="107"/>
                  </a:lnTo>
                  <a:lnTo>
                    <a:pt x="671" y="111"/>
                  </a:lnTo>
                  <a:lnTo>
                    <a:pt x="671" y="116"/>
                  </a:lnTo>
                  <a:lnTo>
                    <a:pt x="673" y="123"/>
                  </a:lnTo>
                  <a:lnTo>
                    <a:pt x="676" y="130"/>
                  </a:lnTo>
                  <a:lnTo>
                    <a:pt x="676" y="137"/>
                  </a:lnTo>
                  <a:lnTo>
                    <a:pt x="676" y="144"/>
                  </a:lnTo>
                  <a:lnTo>
                    <a:pt x="676" y="149"/>
                  </a:lnTo>
                  <a:lnTo>
                    <a:pt x="673" y="156"/>
                  </a:lnTo>
                  <a:lnTo>
                    <a:pt x="647" y="173"/>
                  </a:lnTo>
                  <a:lnTo>
                    <a:pt x="631" y="173"/>
                  </a:lnTo>
                  <a:lnTo>
                    <a:pt x="616" y="159"/>
                  </a:lnTo>
                  <a:lnTo>
                    <a:pt x="607" y="137"/>
                  </a:lnTo>
                  <a:lnTo>
                    <a:pt x="600" y="111"/>
                  </a:lnTo>
                  <a:lnTo>
                    <a:pt x="598" y="90"/>
                  </a:lnTo>
                  <a:lnTo>
                    <a:pt x="598" y="78"/>
                  </a:lnTo>
                  <a:lnTo>
                    <a:pt x="602" y="78"/>
                  </a:lnTo>
                  <a:lnTo>
                    <a:pt x="600" y="78"/>
                  </a:lnTo>
                  <a:lnTo>
                    <a:pt x="595" y="78"/>
                  </a:lnTo>
                  <a:lnTo>
                    <a:pt x="588" y="76"/>
                  </a:lnTo>
                  <a:lnTo>
                    <a:pt x="579" y="74"/>
                  </a:lnTo>
                  <a:lnTo>
                    <a:pt x="569" y="71"/>
                  </a:lnTo>
                  <a:lnTo>
                    <a:pt x="560" y="69"/>
                  </a:lnTo>
                  <a:lnTo>
                    <a:pt x="550" y="67"/>
                  </a:lnTo>
                  <a:lnTo>
                    <a:pt x="548" y="71"/>
                  </a:lnTo>
                  <a:lnTo>
                    <a:pt x="541" y="78"/>
                  </a:lnTo>
                  <a:lnTo>
                    <a:pt x="539" y="90"/>
                  </a:lnTo>
                  <a:lnTo>
                    <a:pt x="536" y="102"/>
                  </a:lnTo>
                  <a:lnTo>
                    <a:pt x="531" y="111"/>
                  </a:lnTo>
                  <a:lnTo>
                    <a:pt x="522" y="114"/>
                  </a:lnTo>
                  <a:lnTo>
                    <a:pt x="510" y="111"/>
                  </a:lnTo>
                  <a:lnTo>
                    <a:pt x="498" y="107"/>
                  </a:lnTo>
                  <a:lnTo>
                    <a:pt x="489" y="111"/>
                  </a:lnTo>
                  <a:lnTo>
                    <a:pt x="487" y="114"/>
                  </a:lnTo>
                  <a:lnTo>
                    <a:pt x="489" y="123"/>
                  </a:lnTo>
                  <a:lnTo>
                    <a:pt x="489" y="133"/>
                  </a:lnTo>
                  <a:lnTo>
                    <a:pt x="489" y="144"/>
                  </a:lnTo>
                  <a:lnTo>
                    <a:pt x="484" y="152"/>
                  </a:lnTo>
                  <a:lnTo>
                    <a:pt x="475" y="156"/>
                  </a:lnTo>
                  <a:lnTo>
                    <a:pt x="458" y="154"/>
                  </a:lnTo>
                  <a:lnTo>
                    <a:pt x="432" y="144"/>
                  </a:lnTo>
                  <a:lnTo>
                    <a:pt x="420" y="135"/>
                  </a:lnTo>
                  <a:lnTo>
                    <a:pt x="418" y="130"/>
                  </a:lnTo>
                  <a:lnTo>
                    <a:pt x="423" y="128"/>
                  </a:lnTo>
                  <a:lnTo>
                    <a:pt x="428" y="128"/>
                  </a:lnTo>
                  <a:lnTo>
                    <a:pt x="425" y="128"/>
                  </a:lnTo>
                  <a:lnTo>
                    <a:pt x="416" y="130"/>
                  </a:lnTo>
                  <a:lnTo>
                    <a:pt x="390" y="135"/>
                  </a:lnTo>
                  <a:lnTo>
                    <a:pt x="347" y="142"/>
                  </a:lnTo>
                  <a:lnTo>
                    <a:pt x="321" y="144"/>
                  </a:lnTo>
                  <a:lnTo>
                    <a:pt x="300" y="142"/>
                  </a:lnTo>
                  <a:lnTo>
                    <a:pt x="283" y="137"/>
                  </a:lnTo>
                  <a:lnTo>
                    <a:pt x="269" y="130"/>
                  </a:lnTo>
                  <a:lnTo>
                    <a:pt x="260" y="123"/>
                  </a:lnTo>
                  <a:lnTo>
                    <a:pt x="255" y="119"/>
                  </a:lnTo>
                  <a:lnTo>
                    <a:pt x="255" y="116"/>
                  </a:lnTo>
                  <a:lnTo>
                    <a:pt x="260" y="114"/>
                  </a:lnTo>
                  <a:lnTo>
                    <a:pt x="281" y="114"/>
                  </a:lnTo>
                  <a:lnTo>
                    <a:pt x="302" y="116"/>
                  </a:lnTo>
                  <a:lnTo>
                    <a:pt x="324" y="119"/>
                  </a:lnTo>
                  <a:lnTo>
                    <a:pt x="340" y="121"/>
                  </a:lnTo>
                  <a:lnTo>
                    <a:pt x="352" y="121"/>
                  </a:lnTo>
                  <a:lnTo>
                    <a:pt x="364" y="116"/>
                  </a:lnTo>
                  <a:lnTo>
                    <a:pt x="371" y="102"/>
                  </a:lnTo>
                  <a:lnTo>
                    <a:pt x="376" y="81"/>
                  </a:lnTo>
                  <a:lnTo>
                    <a:pt x="376" y="71"/>
                  </a:lnTo>
                  <a:lnTo>
                    <a:pt x="376" y="64"/>
                  </a:lnTo>
                  <a:lnTo>
                    <a:pt x="376" y="57"/>
                  </a:lnTo>
                  <a:lnTo>
                    <a:pt x="378" y="50"/>
                  </a:lnTo>
                  <a:lnTo>
                    <a:pt x="378" y="43"/>
                  </a:lnTo>
                  <a:lnTo>
                    <a:pt x="378" y="36"/>
                  </a:lnTo>
                  <a:lnTo>
                    <a:pt x="376" y="29"/>
                  </a:lnTo>
                  <a:lnTo>
                    <a:pt x="376" y="26"/>
                  </a:lnTo>
                  <a:lnTo>
                    <a:pt x="366" y="15"/>
                  </a:lnTo>
                  <a:lnTo>
                    <a:pt x="354" y="10"/>
                  </a:lnTo>
                  <a:lnTo>
                    <a:pt x="347" y="7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28" y="7"/>
                  </a:lnTo>
                  <a:lnTo>
                    <a:pt x="321" y="7"/>
                  </a:lnTo>
                  <a:lnTo>
                    <a:pt x="317" y="7"/>
                  </a:lnTo>
                  <a:lnTo>
                    <a:pt x="317" y="10"/>
                  </a:lnTo>
                  <a:lnTo>
                    <a:pt x="317" y="15"/>
                  </a:lnTo>
                  <a:lnTo>
                    <a:pt x="317" y="19"/>
                  </a:lnTo>
                  <a:lnTo>
                    <a:pt x="317" y="31"/>
                  </a:lnTo>
                  <a:lnTo>
                    <a:pt x="312" y="33"/>
                  </a:lnTo>
                  <a:lnTo>
                    <a:pt x="307" y="33"/>
                  </a:lnTo>
                  <a:lnTo>
                    <a:pt x="298" y="29"/>
                  </a:lnTo>
                  <a:lnTo>
                    <a:pt x="291" y="24"/>
                  </a:lnTo>
                  <a:lnTo>
                    <a:pt x="281" y="15"/>
                  </a:lnTo>
                  <a:lnTo>
                    <a:pt x="272" y="10"/>
                  </a:lnTo>
                  <a:lnTo>
                    <a:pt x="265" y="5"/>
                  </a:lnTo>
                  <a:lnTo>
                    <a:pt x="260" y="3"/>
                  </a:lnTo>
                  <a:lnTo>
                    <a:pt x="224" y="0"/>
                  </a:lnTo>
                  <a:lnTo>
                    <a:pt x="213" y="7"/>
                  </a:lnTo>
                  <a:lnTo>
                    <a:pt x="213" y="24"/>
                  </a:lnTo>
                  <a:lnTo>
                    <a:pt x="222" y="41"/>
                  </a:lnTo>
                  <a:lnTo>
                    <a:pt x="234" y="59"/>
                  </a:lnTo>
                  <a:lnTo>
                    <a:pt x="241" y="76"/>
                  </a:lnTo>
                  <a:lnTo>
                    <a:pt x="236" y="88"/>
                  </a:lnTo>
                  <a:lnTo>
                    <a:pt x="217" y="93"/>
                  </a:lnTo>
                  <a:lnTo>
                    <a:pt x="201" y="88"/>
                  </a:lnTo>
                  <a:lnTo>
                    <a:pt x="189" y="78"/>
                  </a:lnTo>
                  <a:lnTo>
                    <a:pt x="180" y="64"/>
                  </a:lnTo>
                  <a:lnTo>
                    <a:pt x="170" y="50"/>
                  </a:lnTo>
                  <a:lnTo>
                    <a:pt x="158" y="38"/>
                  </a:lnTo>
                  <a:lnTo>
                    <a:pt x="144" y="29"/>
                  </a:lnTo>
                  <a:lnTo>
                    <a:pt x="128" y="26"/>
                  </a:lnTo>
                  <a:lnTo>
                    <a:pt x="104" y="36"/>
                  </a:lnTo>
                  <a:lnTo>
                    <a:pt x="97" y="38"/>
                  </a:lnTo>
                  <a:lnTo>
                    <a:pt x="94" y="43"/>
                  </a:lnTo>
                  <a:lnTo>
                    <a:pt x="94" y="48"/>
                  </a:lnTo>
                  <a:lnTo>
                    <a:pt x="97" y="55"/>
                  </a:lnTo>
                  <a:lnTo>
                    <a:pt x="104" y="67"/>
                  </a:lnTo>
                  <a:lnTo>
                    <a:pt x="104" y="76"/>
                  </a:lnTo>
                  <a:lnTo>
                    <a:pt x="97" y="78"/>
                  </a:lnTo>
                  <a:lnTo>
                    <a:pt x="92" y="78"/>
                  </a:lnTo>
                  <a:lnTo>
                    <a:pt x="87" y="78"/>
                  </a:lnTo>
                  <a:lnTo>
                    <a:pt x="80" y="76"/>
                  </a:lnTo>
                  <a:lnTo>
                    <a:pt x="68" y="74"/>
                  </a:lnTo>
                  <a:lnTo>
                    <a:pt x="59" y="74"/>
                  </a:lnTo>
                  <a:lnTo>
                    <a:pt x="47" y="83"/>
                  </a:lnTo>
                  <a:lnTo>
                    <a:pt x="52" y="88"/>
                  </a:lnTo>
                  <a:lnTo>
                    <a:pt x="68" y="95"/>
                  </a:lnTo>
                  <a:lnTo>
                    <a:pt x="92" y="100"/>
                  </a:lnTo>
                  <a:lnTo>
                    <a:pt x="113" y="104"/>
                  </a:lnTo>
                  <a:lnTo>
                    <a:pt x="130" y="111"/>
                  </a:lnTo>
                  <a:lnTo>
                    <a:pt x="132" y="121"/>
                  </a:lnTo>
                  <a:lnTo>
                    <a:pt x="118" y="133"/>
                  </a:lnTo>
                  <a:lnTo>
                    <a:pt x="113" y="130"/>
                  </a:lnTo>
                  <a:lnTo>
                    <a:pt x="106" y="130"/>
                  </a:lnTo>
                  <a:lnTo>
                    <a:pt x="102" y="130"/>
                  </a:lnTo>
                  <a:lnTo>
                    <a:pt x="97" y="128"/>
                  </a:lnTo>
                  <a:lnTo>
                    <a:pt x="83" y="128"/>
                  </a:lnTo>
                  <a:lnTo>
                    <a:pt x="76" y="130"/>
                  </a:lnTo>
                  <a:lnTo>
                    <a:pt x="73" y="133"/>
                  </a:lnTo>
                  <a:lnTo>
                    <a:pt x="73" y="142"/>
                  </a:lnTo>
                  <a:lnTo>
                    <a:pt x="73" y="149"/>
                  </a:lnTo>
                  <a:lnTo>
                    <a:pt x="73" y="159"/>
                  </a:lnTo>
                  <a:lnTo>
                    <a:pt x="71" y="163"/>
                  </a:lnTo>
                  <a:lnTo>
                    <a:pt x="64" y="166"/>
                  </a:lnTo>
                  <a:lnTo>
                    <a:pt x="52" y="161"/>
                  </a:lnTo>
                  <a:lnTo>
                    <a:pt x="31" y="149"/>
                  </a:lnTo>
                  <a:lnTo>
                    <a:pt x="28" y="144"/>
                  </a:lnTo>
                  <a:lnTo>
                    <a:pt x="33" y="142"/>
                  </a:lnTo>
                  <a:lnTo>
                    <a:pt x="35" y="137"/>
                  </a:lnTo>
                  <a:lnTo>
                    <a:pt x="31" y="137"/>
                  </a:lnTo>
                  <a:lnTo>
                    <a:pt x="21" y="133"/>
                  </a:lnTo>
                  <a:lnTo>
                    <a:pt x="12" y="133"/>
                  </a:lnTo>
                  <a:lnTo>
                    <a:pt x="7" y="130"/>
                  </a:lnTo>
                  <a:lnTo>
                    <a:pt x="0" y="128"/>
                  </a:lnTo>
                  <a:lnTo>
                    <a:pt x="0" y="402"/>
                  </a:lnTo>
                  <a:lnTo>
                    <a:pt x="154" y="409"/>
                  </a:lnTo>
                  <a:lnTo>
                    <a:pt x="314" y="414"/>
                  </a:lnTo>
                  <a:lnTo>
                    <a:pt x="472" y="414"/>
                  </a:lnTo>
                  <a:lnTo>
                    <a:pt x="626" y="409"/>
                  </a:lnTo>
                  <a:lnTo>
                    <a:pt x="761" y="400"/>
                  </a:lnTo>
                  <a:lnTo>
                    <a:pt x="869" y="383"/>
                  </a:lnTo>
                  <a:lnTo>
                    <a:pt x="947" y="355"/>
                  </a:lnTo>
                  <a:lnTo>
                    <a:pt x="987" y="319"/>
                  </a:lnTo>
                  <a:lnTo>
                    <a:pt x="1013" y="270"/>
                  </a:lnTo>
                  <a:lnTo>
                    <a:pt x="1046" y="232"/>
                  </a:lnTo>
                  <a:lnTo>
                    <a:pt x="1084" y="206"/>
                  </a:lnTo>
                  <a:lnTo>
                    <a:pt x="1122" y="189"/>
                  </a:lnTo>
                  <a:lnTo>
                    <a:pt x="1155" y="175"/>
                  </a:lnTo>
                  <a:lnTo>
                    <a:pt x="1183" y="168"/>
                  </a:lnTo>
                  <a:lnTo>
                    <a:pt x="1207" y="159"/>
                  </a:lnTo>
                  <a:lnTo>
                    <a:pt x="1219" y="147"/>
                  </a:lnTo>
                  <a:close/>
                </a:path>
              </a:pathLst>
            </a:custGeom>
            <a:solidFill>
              <a:srgbClr val="618247">
                <a:alpha val="3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3435" name="Group 2059">
              <a:extLst>
                <a:ext uri="{FF2B5EF4-FFF2-40B4-BE49-F238E27FC236}">
                  <a16:creationId xmlns:a16="http://schemas.microsoft.com/office/drawing/2014/main" id="{4170E7CE-13CA-44ED-ACFF-1B05227CC3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7" y="1338"/>
              <a:ext cx="1337" cy="1429"/>
              <a:chOff x="1302" y="1611"/>
              <a:chExt cx="1337" cy="1429"/>
            </a:xfrm>
          </p:grpSpPr>
          <p:sp>
            <p:nvSpPr>
              <p:cNvPr id="103436" name="Freeform 2060">
                <a:extLst>
                  <a:ext uri="{FF2B5EF4-FFF2-40B4-BE49-F238E27FC236}">
                    <a16:creationId xmlns:a16="http://schemas.microsoft.com/office/drawing/2014/main" id="{541600DB-D148-431E-871B-40E790305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882"/>
                <a:ext cx="83" cy="123"/>
              </a:xfrm>
              <a:custGeom>
                <a:avLst/>
                <a:gdLst>
                  <a:gd name="T0" fmla="*/ 83 w 83"/>
                  <a:gd name="T1" fmla="*/ 8 h 123"/>
                  <a:gd name="T2" fmla="*/ 7 w 83"/>
                  <a:gd name="T3" fmla="*/ 123 h 123"/>
                  <a:gd name="T4" fmla="*/ 0 w 83"/>
                  <a:gd name="T5" fmla="*/ 119 h 123"/>
                  <a:gd name="T6" fmla="*/ 78 w 83"/>
                  <a:gd name="T7" fmla="*/ 0 h 123"/>
                  <a:gd name="T8" fmla="*/ 83 w 83"/>
                  <a:gd name="T9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123">
                    <a:moveTo>
                      <a:pt x="83" y="8"/>
                    </a:moveTo>
                    <a:lnTo>
                      <a:pt x="7" y="123"/>
                    </a:lnTo>
                    <a:lnTo>
                      <a:pt x="0" y="119"/>
                    </a:lnTo>
                    <a:lnTo>
                      <a:pt x="78" y="0"/>
                    </a:lnTo>
                    <a:lnTo>
                      <a:pt x="83" y="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37" name="Freeform 2061">
                <a:extLst>
                  <a:ext uri="{FF2B5EF4-FFF2-40B4-BE49-F238E27FC236}">
                    <a16:creationId xmlns:a16="http://schemas.microsoft.com/office/drawing/2014/main" id="{8C786522-8DBC-4E18-9F8B-7D5349A41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211"/>
                <a:ext cx="166" cy="144"/>
              </a:xfrm>
              <a:custGeom>
                <a:avLst/>
                <a:gdLst>
                  <a:gd name="T0" fmla="*/ 159 w 166"/>
                  <a:gd name="T1" fmla="*/ 144 h 144"/>
                  <a:gd name="T2" fmla="*/ 0 w 166"/>
                  <a:gd name="T3" fmla="*/ 7 h 144"/>
                  <a:gd name="T4" fmla="*/ 7 w 166"/>
                  <a:gd name="T5" fmla="*/ 0 h 144"/>
                  <a:gd name="T6" fmla="*/ 166 w 166"/>
                  <a:gd name="T7" fmla="*/ 139 h 144"/>
                  <a:gd name="T8" fmla="*/ 159 w 166"/>
                  <a:gd name="T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44">
                    <a:moveTo>
                      <a:pt x="159" y="144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166" y="139"/>
                    </a:lnTo>
                    <a:lnTo>
                      <a:pt x="159" y="144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38" name="Freeform 2062">
                <a:extLst>
                  <a:ext uri="{FF2B5EF4-FFF2-40B4-BE49-F238E27FC236}">
                    <a16:creationId xmlns:a16="http://schemas.microsoft.com/office/drawing/2014/main" id="{627B6C16-D564-4F41-B421-7F9DB8768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012"/>
                <a:ext cx="118" cy="107"/>
              </a:xfrm>
              <a:custGeom>
                <a:avLst/>
                <a:gdLst>
                  <a:gd name="T0" fmla="*/ 116 w 118"/>
                  <a:gd name="T1" fmla="*/ 107 h 107"/>
                  <a:gd name="T2" fmla="*/ 0 w 118"/>
                  <a:gd name="T3" fmla="*/ 7 h 107"/>
                  <a:gd name="T4" fmla="*/ 5 w 118"/>
                  <a:gd name="T5" fmla="*/ 0 h 107"/>
                  <a:gd name="T6" fmla="*/ 118 w 118"/>
                  <a:gd name="T7" fmla="*/ 102 h 107"/>
                  <a:gd name="T8" fmla="*/ 116 w 118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07">
                    <a:moveTo>
                      <a:pt x="116" y="107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118" y="102"/>
                    </a:lnTo>
                    <a:lnTo>
                      <a:pt x="116" y="107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39" name="Freeform 2063">
                <a:extLst>
                  <a:ext uri="{FF2B5EF4-FFF2-40B4-BE49-F238E27FC236}">
                    <a16:creationId xmlns:a16="http://schemas.microsoft.com/office/drawing/2014/main" id="{9CF492E0-221B-479B-A968-792D2C464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970"/>
                <a:ext cx="118" cy="106"/>
              </a:xfrm>
              <a:custGeom>
                <a:avLst/>
                <a:gdLst>
                  <a:gd name="T0" fmla="*/ 116 w 118"/>
                  <a:gd name="T1" fmla="*/ 106 h 106"/>
                  <a:gd name="T2" fmla="*/ 0 w 118"/>
                  <a:gd name="T3" fmla="*/ 7 h 106"/>
                  <a:gd name="T4" fmla="*/ 5 w 118"/>
                  <a:gd name="T5" fmla="*/ 0 h 106"/>
                  <a:gd name="T6" fmla="*/ 118 w 118"/>
                  <a:gd name="T7" fmla="*/ 99 h 106"/>
                  <a:gd name="T8" fmla="*/ 116 w 118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06">
                    <a:moveTo>
                      <a:pt x="116" y="106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118" y="99"/>
                    </a:lnTo>
                    <a:lnTo>
                      <a:pt x="116" y="10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40" name="Freeform 2064">
                <a:extLst>
                  <a:ext uri="{FF2B5EF4-FFF2-40B4-BE49-F238E27FC236}">
                    <a16:creationId xmlns:a16="http://schemas.microsoft.com/office/drawing/2014/main" id="{A70C4A49-B4BE-4342-A47D-F4786752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669"/>
                <a:ext cx="267" cy="172"/>
              </a:xfrm>
              <a:custGeom>
                <a:avLst/>
                <a:gdLst>
                  <a:gd name="T0" fmla="*/ 29 w 267"/>
                  <a:gd name="T1" fmla="*/ 0 h 172"/>
                  <a:gd name="T2" fmla="*/ 0 w 267"/>
                  <a:gd name="T3" fmla="*/ 19 h 172"/>
                  <a:gd name="T4" fmla="*/ 218 w 267"/>
                  <a:gd name="T5" fmla="*/ 172 h 172"/>
                  <a:gd name="T6" fmla="*/ 267 w 267"/>
                  <a:gd name="T7" fmla="*/ 172 h 172"/>
                  <a:gd name="T8" fmla="*/ 29 w 267"/>
                  <a:gd name="T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172">
                    <a:moveTo>
                      <a:pt x="29" y="0"/>
                    </a:moveTo>
                    <a:lnTo>
                      <a:pt x="0" y="19"/>
                    </a:lnTo>
                    <a:lnTo>
                      <a:pt x="218" y="172"/>
                    </a:lnTo>
                    <a:lnTo>
                      <a:pt x="267" y="17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41" name="Freeform 2065">
                <a:extLst>
                  <a:ext uri="{FF2B5EF4-FFF2-40B4-BE49-F238E27FC236}">
                    <a16:creationId xmlns:a16="http://schemas.microsoft.com/office/drawing/2014/main" id="{618FFF3B-04CC-4CA7-9E37-A50F8B3B1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669"/>
                <a:ext cx="265" cy="168"/>
              </a:xfrm>
              <a:custGeom>
                <a:avLst/>
                <a:gdLst>
                  <a:gd name="T0" fmla="*/ 234 w 265"/>
                  <a:gd name="T1" fmla="*/ 0 h 168"/>
                  <a:gd name="T2" fmla="*/ 265 w 265"/>
                  <a:gd name="T3" fmla="*/ 19 h 168"/>
                  <a:gd name="T4" fmla="*/ 50 w 265"/>
                  <a:gd name="T5" fmla="*/ 168 h 168"/>
                  <a:gd name="T6" fmla="*/ 0 w 265"/>
                  <a:gd name="T7" fmla="*/ 165 h 168"/>
                  <a:gd name="T8" fmla="*/ 234 w 265"/>
                  <a:gd name="T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168">
                    <a:moveTo>
                      <a:pt x="234" y="0"/>
                    </a:moveTo>
                    <a:lnTo>
                      <a:pt x="265" y="19"/>
                    </a:lnTo>
                    <a:lnTo>
                      <a:pt x="50" y="168"/>
                    </a:lnTo>
                    <a:lnTo>
                      <a:pt x="0" y="165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42" name="Rectangle 2066">
                <a:extLst>
                  <a:ext uri="{FF2B5EF4-FFF2-40B4-BE49-F238E27FC236}">
                    <a16:creationId xmlns:a16="http://schemas.microsoft.com/office/drawing/2014/main" id="{C7F0EE12-8152-4CB4-9B0A-38E2B8136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2657"/>
                <a:ext cx="182" cy="206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43" name="Rectangle 2067">
                <a:extLst>
                  <a:ext uri="{FF2B5EF4-FFF2-40B4-BE49-F238E27FC236}">
                    <a16:creationId xmlns:a16="http://schemas.microsoft.com/office/drawing/2014/main" id="{70A02F11-8CDE-4CDE-9B76-AD24001DC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57"/>
                <a:ext cx="102" cy="206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44" name="Freeform 2068">
                <a:extLst>
                  <a:ext uri="{FF2B5EF4-FFF2-40B4-BE49-F238E27FC236}">
                    <a16:creationId xmlns:a16="http://schemas.microsoft.com/office/drawing/2014/main" id="{01FFD764-0B56-41F2-A54D-2FDABBF7D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2298"/>
                <a:ext cx="388" cy="520"/>
              </a:xfrm>
              <a:custGeom>
                <a:avLst/>
                <a:gdLst>
                  <a:gd name="T0" fmla="*/ 388 w 388"/>
                  <a:gd name="T1" fmla="*/ 10 h 520"/>
                  <a:gd name="T2" fmla="*/ 357 w 388"/>
                  <a:gd name="T3" fmla="*/ 0 h 520"/>
                  <a:gd name="T4" fmla="*/ 0 w 388"/>
                  <a:gd name="T5" fmla="*/ 510 h 520"/>
                  <a:gd name="T6" fmla="*/ 31 w 388"/>
                  <a:gd name="T7" fmla="*/ 520 h 520"/>
                  <a:gd name="T8" fmla="*/ 388 w 388"/>
                  <a:gd name="T9" fmla="*/ 1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8" h="520">
                    <a:moveTo>
                      <a:pt x="388" y="10"/>
                    </a:moveTo>
                    <a:lnTo>
                      <a:pt x="357" y="0"/>
                    </a:lnTo>
                    <a:lnTo>
                      <a:pt x="0" y="510"/>
                    </a:lnTo>
                    <a:lnTo>
                      <a:pt x="31" y="520"/>
                    </a:lnTo>
                    <a:lnTo>
                      <a:pt x="388" y="1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45" name="Freeform 2069">
                <a:extLst>
                  <a:ext uri="{FF2B5EF4-FFF2-40B4-BE49-F238E27FC236}">
                    <a16:creationId xmlns:a16="http://schemas.microsoft.com/office/drawing/2014/main" id="{225B11F8-6293-4C49-890E-23C37B4E8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611"/>
                <a:ext cx="520" cy="382"/>
              </a:xfrm>
              <a:custGeom>
                <a:avLst/>
                <a:gdLst>
                  <a:gd name="T0" fmla="*/ 0 w 520"/>
                  <a:gd name="T1" fmla="*/ 382 h 382"/>
                  <a:gd name="T2" fmla="*/ 14 w 520"/>
                  <a:gd name="T3" fmla="*/ 352 h 382"/>
                  <a:gd name="T4" fmla="*/ 295 w 520"/>
                  <a:gd name="T5" fmla="*/ 0 h 382"/>
                  <a:gd name="T6" fmla="*/ 520 w 520"/>
                  <a:gd name="T7" fmla="*/ 75 h 382"/>
                  <a:gd name="T8" fmla="*/ 250 w 520"/>
                  <a:gd name="T9" fmla="*/ 366 h 382"/>
                  <a:gd name="T10" fmla="*/ 0 w 520"/>
                  <a:gd name="T11" fmla="*/ 382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0" h="382">
                    <a:moveTo>
                      <a:pt x="0" y="382"/>
                    </a:moveTo>
                    <a:lnTo>
                      <a:pt x="14" y="352"/>
                    </a:lnTo>
                    <a:lnTo>
                      <a:pt x="295" y="0"/>
                    </a:lnTo>
                    <a:lnTo>
                      <a:pt x="520" y="75"/>
                    </a:lnTo>
                    <a:lnTo>
                      <a:pt x="250" y="366"/>
                    </a:lnTo>
                    <a:lnTo>
                      <a:pt x="0" y="382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46" name="Freeform 2070">
                <a:extLst>
                  <a:ext uri="{FF2B5EF4-FFF2-40B4-BE49-F238E27FC236}">
                    <a16:creationId xmlns:a16="http://schemas.microsoft.com/office/drawing/2014/main" id="{7F658AF9-B752-4AE2-88BD-2D8D4796B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1625"/>
                <a:ext cx="506" cy="368"/>
              </a:xfrm>
              <a:custGeom>
                <a:avLst/>
                <a:gdLst>
                  <a:gd name="T0" fmla="*/ 0 w 506"/>
                  <a:gd name="T1" fmla="*/ 368 h 368"/>
                  <a:gd name="T2" fmla="*/ 14 w 506"/>
                  <a:gd name="T3" fmla="*/ 338 h 368"/>
                  <a:gd name="T4" fmla="*/ 279 w 506"/>
                  <a:gd name="T5" fmla="*/ 0 h 368"/>
                  <a:gd name="T6" fmla="*/ 506 w 506"/>
                  <a:gd name="T7" fmla="*/ 73 h 368"/>
                  <a:gd name="T8" fmla="*/ 246 w 506"/>
                  <a:gd name="T9" fmla="*/ 352 h 368"/>
                  <a:gd name="T10" fmla="*/ 0 w 506"/>
                  <a:gd name="T11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6" h="368">
                    <a:moveTo>
                      <a:pt x="0" y="368"/>
                    </a:moveTo>
                    <a:lnTo>
                      <a:pt x="14" y="338"/>
                    </a:lnTo>
                    <a:lnTo>
                      <a:pt x="279" y="0"/>
                    </a:lnTo>
                    <a:lnTo>
                      <a:pt x="506" y="73"/>
                    </a:lnTo>
                    <a:lnTo>
                      <a:pt x="246" y="352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47" name="Freeform 2071">
                <a:extLst>
                  <a:ext uri="{FF2B5EF4-FFF2-40B4-BE49-F238E27FC236}">
                    <a16:creationId xmlns:a16="http://schemas.microsoft.com/office/drawing/2014/main" id="{67455BF7-91E6-4383-BD46-E90050119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661"/>
                <a:ext cx="678" cy="1056"/>
              </a:xfrm>
              <a:custGeom>
                <a:avLst/>
                <a:gdLst>
                  <a:gd name="T0" fmla="*/ 0 w 678"/>
                  <a:gd name="T1" fmla="*/ 1039 h 1056"/>
                  <a:gd name="T2" fmla="*/ 0 w 678"/>
                  <a:gd name="T3" fmla="*/ 356 h 1056"/>
                  <a:gd name="T4" fmla="*/ 271 w 678"/>
                  <a:gd name="T5" fmla="*/ 0 h 1056"/>
                  <a:gd name="T6" fmla="*/ 484 w 678"/>
                  <a:gd name="T7" fmla="*/ 59 h 1056"/>
                  <a:gd name="T8" fmla="*/ 678 w 678"/>
                  <a:gd name="T9" fmla="*/ 375 h 1056"/>
                  <a:gd name="T10" fmla="*/ 673 w 678"/>
                  <a:gd name="T11" fmla="*/ 1051 h 1056"/>
                  <a:gd name="T12" fmla="*/ 470 w 678"/>
                  <a:gd name="T13" fmla="*/ 1056 h 1056"/>
                  <a:gd name="T14" fmla="*/ 0 w 678"/>
                  <a:gd name="T15" fmla="*/ 1039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8" h="1056">
                    <a:moveTo>
                      <a:pt x="0" y="1039"/>
                    </a:moveTo>
                    <a:lnTo>
                      <a:pt x="0" y="356"/>
                    </a:lnTo>
                    <a:lnTo>
                      <a:pt x="271" y="0"/>
                    </a:lnTo>
                    <a:lnTo>
                      <a:pt x="484" y="59"/>
                    </a:lnTo>
                    <a:lnTo>
                      <a:pt x="678" y="375"/>
                    </a:lnTo>
                    <a:lnTo>
                      <a:pt x="673" y="1051"/>
                    </a:lnTo>
                    <a:lnTo>
                      <a:pt x="470" y="1056"/>
                    </a:lnTo>
                    <a:lnTo>
                      <a:pt x="0" y="1039"/>
                    </a:lnTo>
                    <a:close/>
                  </a:path>
                </a:pathLst>
              </a:custGeom>
              <a:solidFill>
                <a:schemeClr val="bg1">
                  <a:alpha val="86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48" name="Freeform 2072">
                <a:extLst>
                  <a:ext uri="{FF2B5EF4-FFF2-40B4-BE49-F238E27FC236}">
                    <a16:creationId xmlns:a16="http://schemas.microsoft.com/office/drawing/2014/main" id="{CAEF1D64-6271-4860-8F79-0DAEE31E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808"/>
                <a:ext cx="822" cy="36"/>
              </a:xfrm>
              <a:custGeom>
                <a:avLst/>
                <a:gdLst>
                  <a:gd name="T0" fmla="*/ 0 w 822"/>
                  <a:gd name="T1" fmla="*/ 26 h 36"/>
                  <a:gd name="T2" fmla="*/ 610 w 822"/>
                  <a:gd name="T3" fmla="*/ 36 h 36"/>
                  <a:gd name="T4" fmla="*/ 822 w 822"/>
                  <a:gd name="T5" fmla="*/ 5 h 36"/>
                  <a:gd name="T6" fmla="*/ 286 w 822"/>
                  <a:gd name="T7" fmla="*/ 0 h 36"/>
                  <a:gd name="T8" fmla="*/ 0 w 822"/>
                  <a:gd name="T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2" h="36">
                    <a:moveTo>
                      <a:pt x="0" y="26"/>
                    </a:moveTo>
                    <a:lnTo>
                      <a:pt x="610" y="36"/>
                    </a:lnTo>
                    <a:lnTo>
                      <a:pt x="822" y="5"/>
                    </a:lnTo>
                    <a:lnTo>
                      <a:pt x="28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49" name="Freeform 2073">
                <a:extLst>
                  <a:ext uri="{FF2B5EF4-FFF2-40B4-BE49-F238E27FC236}">
                    <a16:creationId xmlns:a16="http://schemas.microsoft.com/office/drawing/2014/main" id="{1EBB7F71-7BED-49B5-89E3-015B6FD2C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1611"/>
                <a:ext cx="451" cy="416"/>
              </a:xfrm>
              <a:custGeom>
                <a:avLst/>
                <a:gdLst>
                  <a:gd name="T0" fmla="*/ 0 w 451"/>
                  <a:gd name="T1" fmla="*/ 0 h 416"/>
                  <a:gd name="T2" fmla="*/ 238 w 451"/>
                  <a:gd name="T3" fmla="*/ 375 h 416"/>
                  <a:gd name="T4" fmla="*/ 451 w 451"/>
                  <a:gd name="T5" fmla="*/ 416 h 416"/>
                  <a:gd name="T6" fmla="*/ 224 w 451"/>
                  <a:gd name="T7" fmla="*/ 75 h 416"/>
                  <a:gd name="T8" fmla="*/ 0 w 451"/>
                  <a:gd name="T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238" y="375"/>
                    </a:lnTo>
                    <a:lnTo>
                      <a:pt x="451" y="416"/>
                    </a:lnTo>
                    <a:lnTo>
                      <a:pt x="224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50" name="Freeform 2074">
                <a:extLst>
                  <a:ext uri="{FF2B5EF4-FFF2-40B4-BE49-F238E27FC236}">
                    <a16:creationId xmlns:a16="http://schemas.microsoft.com/office/drawing/2014/main" id="{F7D77915-70B1-4980-8985-3F22E2227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611"/>
                <a:ext cx="449" cy="416"/>
              </a:xfrm>
              <a:custGeom>
                <a:avLst/>
                <a:gdLst>
                  <a:gd name="T0" fmla="*/ 0 w 449"/>
                  <a:gd name="T1" fmla="*/ 0 h 416"/>
                  <a:gd name="T2" fmla="*/ 236 w 449"/>
                  <a:gd name="T3" fmla="*/ 375 h 416"/>
                  <a:gd name="T4" fmla="*/ 449 w 449"/>
                  <a:gd name="T5" fmla="*/ 416 h 416"/>
                  <a:gd name="T6" fmla="*/ 220 w 449"/>
                  <a:gd name="T7" fmla="*/ 75 h 416"/>
                  <a:gd name="T8" fmla="*/ 0 w 449"/>
                  <a:gd name="T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416">
                    <a:moveTo>
                      <a:pt x="0" y="0"/>
                    </a:moveTo>
                    <a:lnTo>
                      <a:pt x="236" y="375"/>
                    </a:lnTo>
                    <a:lnTo>
                      <a:pt x="449" y="416"/>
                    </a:lnTo>
                    <a:lnTo>
                      <a:pt x="220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51" name="Freeform 2075">
                <a:extLst>
                  <a:ext uri="{FF2B5EF4-FFF2-40B4-BE49-F238E27FC236}">
                    <a16:creationId xmlns:a16="http://schemas.microsoft.com/office/drawing/2014/main" id="{C453876A-6C51-49A0-A9C4-07D1B1A10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616"/>
                <a:ext cx="463" cy="331"/>
              </a:xfrm>
              <a:custGeom>
                <a:avLst/>
                <a:gdLst>
                  <a:gd name="T0" fmla="*/ 0 w 463"/>
                  <a:gd name="T1" fmla="*/ 328 h 331"/>
                  <a:gd name="T2" fmla="*/ 17 w 463"/>
                  <a:gd name="T3" fmla="*/ 283 h 331"/>
                  <a:gd name="T4" fmla="*/ 250 w 463"/>
                  <a:gd name="T5" fmla="*/ 0 h 331"/>
                  <a:gd name="T6" fmla="*/ 463 w 463"/>
                  <a:gd name="T7" fmla="*/ 331 h 331"/>
                  <a:gd name="T8" fmla="*/ 0 w 463"/>
                  <a:gd name="T9" fmla="*/ 328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3" h="331">
                    <a:moveTo>
                      <a:pt x="0" y="328"/>
                    </a:moveTo>
                    <a:lnTo>
                      <a:pt x="17" y="283"/>
                    </a:lnTo>
                    <a:lnTo>
                      <a:pt x="250" y="0"/>
                    </a:lnTo>
                    <a:lnTo>
                      <a:pt x="463" y="331"/>
                    </a:lnTo>
                    <a:lnTo>
                      <a:pt x="0" y="32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52" name="Freeform 2076">
                <a:extLst>
                  <a:ext uri="{FF2B5EF4-FFF2-40B4-BE49-F238E27FC236}">
                    <a16:creationId xmlns:a16="http://schemas.microsoft.com/office/drawing/2014/main" id="{15C0E794-1F45-4852-84C8-F8BA5DDF9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991"/>
                <a:ext cx="489" cy="28"/>
              </a:xfrm>
              <a:custGeom>
                <a:avLst/>
                <a:gdLst>
                  <a:gd name="T0" fmla="*/ 479 w 489"/>
                  <a:gd name="T1" fmla="*/ 2 h 28"/>
                  <a:gd name="T2" fmla="*/ 489 w 489"/>
                  <a:gd name="T3" fmla="*/ 28 h 28"/>
                  <a:gd name="T4" fmla="*/ 9 w 489"/>
                  <a:gd name="T5" fmla="*/ 26 h 28"/>
                  <a:gd name="T6" fmla="*/ 0 w 489"/>
                  <a:gd name="T7" fmla="*/ 0 h 28"/>
                  <a:gd name="T8" fmla="*/ 479 w 489"/>
                  <a:gd name="T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9" h="28">
                    <a:moveTo>
                      <a:pt x="479" y="2"/>
                    </a:moveTo>
                    <a:lnTo>
                      <a:pt x="489" y="28"/>
                    </a:lnTo>
                    <a:lnTo>
                      <a:pt x="9" y="26"/>
                    </a:lnTo>
                    <a:lnTo>
                      <a:pt x="0" y="0"/>
                    </a:lnTo>
                    <a:lnTo>
                      <a:pt x="479" y="2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53" name="Freeform 2077">
                <a:extLst>
                  <a:ext uri="{FF2B5EF4-FFF2-40B4-BE49-F238E27FC236}">
                    <a16:creationId xmlns:a16="http://schemas.microsoft.com/office/drawing/2014/main" id="{75AC581C-BEC5-429A-8540-65E7D7865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031"/>
                <a:ext cx="165" cy="643"/>
              </a:xfrm>
              <a:custGeom>
                <a:avLst/>
                <a:gdLst>
                  <a:gd name="T0" fmla="*/ 7 w 165"/>
                  <a:gd name="T1" fmla="*/ 3 h 643"/>
                  <a:gd name="T2" fmla="*/ 0 w 165"/>
                  <a:gd name="T3" fmla="*/ 643 h 643"/>
                  <a:gd name="T4" fmla="*/ 165 w 165"/>
                  <a:gd name="T5" fmla="*/ 638 h 643"/>
                  <a:gd name="T6" fmla="*/ 165 w 165"/>
                  <a:gd name="T7" fmla="*/ 33 h 643"/>
                  <a:gd name="T8" fmla="*/ 158 w 165"/>
                  <a:gd name="T9" fmla="*/ 31 h 643"/>
                  <a:gd name="T10" fmla="*/ 139 w 165"/>
                  <a:gd name="T11" fmla="*/ 26 h 643"/>
                  <a:gd name="T12" fmla="*/ 113 w 165"/>
                  <a:gd name="T13" fmla="*/ 22 h 643"/>
                  <a:gd name="T14" fmla="*/ 85 w 165"/>
                  <a:gd name="T15" fmla="*/ 14 h 643"/>
                  <a:gd name="T16" fmla="*/ 56 w 165"/>
                  <a:gd name="T17" fmla="*/ 10 h 643"/>
                  <a:gd name="T18" fmla="*/ 30 w 165"/>
                  <a:gd name="T19" fmla="*/ 3 h 643"/>
                  <a:gd name="T20" fmla="*/ 12 w 165"/>
                  <a:gd name="T21" fmla="*/ 0 h 643"/>
                  <a:gd name="T22" fmla="*/ 7 w 165"/>
                  <a:gd name="T23" fmla="*/ 3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5" h="643">
                    <a:moveTo>
                      <a:pt x="7" y="3"/>
                    </a:moveTo>
                    <a:lnTo>
                      <a:pt x="0" y="643"/>
                    </a:lnTo>
                    <a:lnTo>
                      <a:pt x="165" y="638"/>
                    </a:lnTo>
                    <a:lnTo>
                      <a:pt x="165" y="33"/>
                    </a:lnTo>
                    <a:lnTo>
                      <a:pt x="158" y="31"/>
                    </a:lnTo>
                    <a:lnTo>
                      <a:pt x="139" y="26"/>
                    </a:lnTo>
                    <a:lnTo>
                      <a:pt x="113" y="22"/>
                    </a:lnTo>
                    <a:lnTo>
                      <a:pt x="85" y="14"/>
                    </a:lnTo>
                    <a:lnTo>
                      <a:pt x="56" y="10"/>
                    </a:lnTo>
                    <a:lnTo>
                      <a:pt x="30" y="3"/>
                    </a:lnTo>
                    <a:lnTo>
                      <a:pt x="12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54" name="Freeform 2078">
                <a:extLst>
                  <a:ext uri="{FF2B5EF4-FFF2-40B4-BE49-F238E27FC236}">
                    <a16:creationId xmlns:a16="http://schemas.microsoft.com/office/drawing/2014/main" id="{DFC29272-B886-4162-A107-B53F07900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069"/>
                <a:ext cx="7" cy="579"/>
              </a:xfrm>
              <a:custGeom>
                <a:avLst/>
                <a:gdLst>
                  <a:gd name="T0" fmla="*/ 7 w 7"/>
                  <a:gd name="T1" fmla="*/ 579 h 579"/>
                  <a:gd name="T2" fmla="*/ 0 w 7"/>
                  <a:gd name="T3" fmla="*/ 572 h 579"/>
                  <a:gd name="T4" fmla="*/ 2 w 7"/>
                  <a:gd name="T5" fmla="*/ 0 h 579"/>
                  <a:gd name="T6" fmla="*/ 7 w 7"/>
                  <a:gd name="T7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79">
                    <a:moveTo>
                      <a:pt x="7" y="579"/>
                    </a:moveTo>
                    <a:lnTo>
                      <a:pt x="0" y="572"/>
                    </a:lnTo>
                    <a:lnTo>
                      <a:pt x="2" y="0"/>
                    </a:lnTo>
                    <a:lnTo>
                      <a:pt x="7" y="57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55" name="Freeform 2079">
                <a:extLst>
                  <a:ext uri="{FF2B5EF4-FFF2-40B4-BE49-F238E27FC236}">
                    <a16:creationId xmlns:a16="http://schemas.microsoft.com/office/drawing/2014/main" id="{432059EC-5A70-4B24-BF89-27C984688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069"/>
                <a:ext cx="7" cy="581"/>
              </a:xfrm>
              <a:custGeom>
                <a:avLst/>
                <a:gdLst>
                  <a:gd name="T0" fmla="*/ 7 w 7"/>
                  <a:gd name="T1" fmla="*/ 581 h 581"/>
                  <a:gd name="T2" fmla="*/ 0 w 7"/>
                  <a:gd name="T3" fmla="*/ 574 h 581"/>
                  <a:gd name="T4" fmla="*/ 0 w 7"/>
                  <a:gd name="T5" fmla="*/ 0 h 581"/>
                  <a:gd name="T6" fmla="*/ 7 w 7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1">
                    <a:moveTo>
                      <a:pt x="7" y="581"/>
                    </a:moveTo>
                    <a:lnTo>
                      <a:pt x="0" y="574"/>
                    </a:lnTo>
                    <a:lnTo>
                      <a:pt x="0" y="0"/>
                    </a:lnTo>
                    <a:lnTo>
                      <a:pt x="7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56" name="Freeform 2080">
                <a:extLst>
                  <a:ext uri="{FF2B5EF4-FFF2-40B4-BE49-F238E27FC236}">
                    <a16:creationId xmlns:a16="http://schemas.microsoft.com/office/drawing/2014/main" id="{08AFD0DF-D503-44D4-9A10-3634A01CB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2071"/>
                <a:ext cx="7" cy="579"/>
              </a:xfrm>
              <a:custGeom>
                <a:avLst/>
                <a:gdLst>
                  <a:gd name="T0" fmla="*/ 7 w 7"/>
                  <a:gd name="T1" fmla="*/ 579 h 579"/>
                  <a:gd name="T2" fmla="*/ 0 w 7"/>
                  <a:gd name="T3" fmla="*/ 572 h 579"/>
                  <a:gd name="T4" fmla="*/ 0 w 7"/>
                  <a:gd name="T5" fmla="*/ 0 h 579"/>
                  <a:gd name="T6" fmla="*/ 7 w 7"/>
                  <a:gd name="T7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79">
                    <a:moveTo>
                      <a:pt x="7" y="579"/>
                    </a:moveTo>
                    <a:lnTo>
                      <a:pt x="0" y="572"/>
                    </a:lnTo>
                    <a:lnTo>
                      <a:pt x="0" y="0"/>
                    </a:lnTo>
                    <a:lnTo>
                      <a:pt x="7" y="57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57" name="Freeform 2081">
                <a:extLst>
                  <a:ext uri="{FF2B5EF4-FFF2-40B4-BE49-F238E27FC236}">
                    <a16:creationId xmlns:a16="http://schemas.microsoft.com/office/drawing/2014/main" id="{B304E12D-BB4C-466E-8768-AF700C178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071"/>
                <a:ext cx="5" cy="579"/>
              </a:xfrm>
              <a:custGeom>
                <a:avLst/>
                <a:gdLst>
                  <a:gd name="T0" fmla="*/ 5 w 5"/>
                  <a:gd name="T1" fmla="*/ 579 h 579"/>
                  <a:gd name="T2" fmla="*/ 0 w 5"/>
                  <a:gd name="T3" fmla="*/ 574 h 579"/>
                  <a:gd name="T4" fmla="*/ 0 w 5"/>
                  <a:gd name="T5" fmla="*/ 0 h 579"/>
                  <a:gd name="T6" fmla="*/ 5 w 5"/>
                  <a:gd name="T7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79">
                    <a:moveTo>
                      <a:pt x="5" y="579"/>
                    </a:moveTo>
                    <a:lnTo>
                      <a:pt x="0" y="574"/>
                    </a:lnTo>
                    <a:lnTo>
                      <a:pt x="0" y="0"/>
                    </a:lnTo>
                    <a:lnTo>
                      <a:pt x="5" y="57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58" name="Freeform 2082">
                <a:extLst>
                  <a:ext uri="{FF2B5EF4-FFF2-40B4-BE49-F238E27FC236}">
                    <a16:creationId xmlns:a16="http://schemas.microsoft.com/office/drawing/2014/main" id="{1A30D07C-947E-417A-A987-1235BA1C7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055"/>
                <a:ext cx="10" cy="576"/>
              </a:xfrm>
              <a:custGeom>
                <a:avLst/>
                <a:gdLst>
                  <a:gd name="T0" fmla="*/ 10 w 10"/>
                  <a:gd name="T1" fmla="*/ 576 h 576"/>
                  <a:gd name="T2" fmla="*/ 0 w 10"/>
                  <a:gd name="T3" fmla="*/ 571 h 576"/>
                  <a:gd name="T4" fmla="*/ 2 w 10"/>
                  <a:gd name="T5" fmla="*/ 0 h 576"/>
                  <a:gd name="T6" fmla="*/ 10 w 10"/>
                  <a:gd name="T7" fmla="*/ 57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76">
                    <a:moveTo>
                      <a:pt x="10" y="576"/>
                    </a:moveTo>
                    <a:lnTo>
                      <a:pt x="0" y="571"/>
                    </a:lnTo>
                    <a:lnTo>
                      <a:pt x="2" y="0"/>
                    </a:lnTo>
                    <a:lnTo>
                      <a:pt x="10" y="57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59" name="Freeform 2083">
                <a:extLst>
                  <a:ext uri="{FF2B5EF4-FFF2-40B4-BE49-F238E27FC236}">
                    <a16:creationId xmlns:a16="http://schemas.microsoft.com/office/drawing/2014/main" id="{43E14473-4F2D-4EEC-892C-B9CCCDADE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055"/>
                <a:ext cx="10" cy="581"/>
              </a:xfrm>
              <a:custGeom>
                <a:avLst/>
                <a:gdLst>
                  <a:gd name="T0" fmla="*/ 10 w 10"/>
                  <a:gd name="T1" fmla="*/ 581 h 581"/>
                  <a:gd name="T2" fmla="*/ 0 w 10"/>
                  <a:gd name="T3" fmla="*/ 571 h 581"/>
                  <a:gd name="T4" fmla="*/ 2 w 10"/>
                  <a:gd name="T5" fmla="*/ 0 h 581"/>
                  <a:gd name="T6" fmla="*/ 10 w 10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1">
                    <a:moveTo>
                      <a:pt x="10" y="581"/>
                    </a:moveTo>
                    <a:lnTo>
                      <a:pt x="0" y="571"/>
                    </a:lnTo>
                    <a:lnTo>
                      <a:pt x="2" y="0"/>
                    </a:lnTo>
                    <a:lnTo>
                      <a:pt x="10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60" name="Freeform 2084">
                <a:extLst>
                  <a:ext uri="{FF2B5EF4-FFF2-40B4-BE49-F238E27FC236}">
                    <a16:creationId xmlns:a16="http://schemas.microsoft.com/office/drawing/2014/main" id="{B74DF192-DA9A-4C1F-93D5-B0C44CEDC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055"/>
                <a:ext cx="10" cy="581"/>
              </a:xfrm>
              <a:custGeom>
                <a:avLst/>
                <a:gdLst>
                  <a:gd name="T0" fmla="*/ 10 w 10"/>
                  <a:gd name="T1" fmla="*/ 581 h 581"/>
                  <a:gd name="T2" fmla="*/ 0 w 10"/>
                  <a:gd name="T3" fmla="*/ 574 h 581"/>
                  <a:gd name="T4" fmla="*/ 0 w 10"/>
                  <a:gd name="T5" fmla="*/ 0 h 581"/>
                  <a:gd name="T6" fmla="*/ 10 w 10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1">
                    <a:moveTo>
                      <a:pt x="10" y="581"/>
                    </a:moveTo>
                    <a:lnTo>
                      <a:pt x="0" y="574"/>
                    </a:lnTo>
                    <a:lnTo>
                      <a:pt x="0" y="0"/>
                    </a:lnTo>
                    <a:lnTo>
                      <a:pt x="10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61" name="Freeform 2085">
                <a:extLst>
                  <a:ext uri="{FF2B5EF4-FFF2-40B4-BE49-F238E27FC236}">
                    <a16:creationId xmlns:a16="http://schemas.microsoft.com/office/drawing/2014/main" id="{315C9AF6-FC4A-4C45-8389-F6403D3AE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057"/>
                <a:ext cx="9" cy="581"/>
              </a:xfrm>
              <a:custGeom>
                <a:avLst/>
                <a:gdLst>
                  <a:gd name="T0" fmla="*/ 9 w 9"/>
                  <a:gd name="T1" fmla="*/ 581 h 581"/>
                  <a:gd name="T2" fmla="*/ 0 w 9"/>
                  <a:gd name="T3" fmla="*/ 574 h 581"/>
                  <a:gd name="T4" fmla="*/ 2 w 9"/>
                  <a:gd name="T5" fmla="*/ 0 h 581"/>
                  <a:gd name="T6" fmla="*/ 9 w 9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1">
                    <a:moveTo>
                      <a:pt x="9" y="581"/>
                    </a:moveTo>
                    <a:lnTo>
                      <a:pt x="0" y="574"/>
                    </a:lnTo>
                    <a:lnTo>
                      <a:pt x="2" y="0"/>
                    </a:lnTo>
                    <a:lnTo>
                      <a:pt x="9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62" name="Freeform 2086">
                <a:extLst>
                  <a:ext uri="{FF2B5EF4-FFF2-40B4-BE49-F238E27FC236}">
                    <a16:creationId xmlns:a16="http://schemas.microsoft.com/office/drawing/2014/main" id="{FCA0F229-1E79-4A06-B6D2-5E2409AED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2057"/>
                <a:ext cx="7" cy="581"/>
              </a:xfrm>
              <a:custGeom>
                <a:avLst/>
                <a:gdLst>
                  <a:gd name="T0" fmla="*/ 7 w 7"/>
                  <a:gd name="T1" fmla="*/ 0 h 581"/>
                  <a:gd name="T2" fmla="*/ 0 w 7"/>
                  <a:gd name="T3" fmla="*/ 7 h 581"/>
                  <a:gd name="T4" fmla="*/ 0 w 7"/>
                  <a:gd name="T5" fmla="*/ 581 h 581"/>
                  <a:gd name="T6" fmla="*/ 7 w 7"/>
                  <a:gd name="T7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1">
                    <a:moveTo>
                      <a:pt x="7" y="0"/>
                    </a:moveTo>
                    <a:lnTo>
                      <a:pt x="0" y="7"/>
                    </a:lnTo>
                    <a:lnTo>
                      <a:pt x="0" y="58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63" name="Freeform 2087">
                <a:extLst>
                  <a:ext uri="{FF2B5EF4-FFF2-40B4-BE49-F238E27FC236}">
                    <a16:creationId xmlns:a16="http://schemas.microsoft.com/office/drawing/2014/main" id="{C072CA0C-1645-4BF9-8441-3C82D076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055"/>
                <a:ext cx="9" cy="581"/>
              </a:xfrm>
              <a:custGeom>
                <a:avLst/>
                <a:gdLst>
                  <a:gd name="T0" fmla="*/ 9 w 9"/>
                  <a:gd name="T1" fmla="*/ 0 h 581"/>
                  <a:gd name="T2" fmla="*/ 0 w 9"/>
                  <a:gd name="T3" fmla="*/ 9 h 581"/>
                  <a:gd name="T4" fmla="*/ 2 w 9"/>
                  <a:gd name="T5" fmla="*/ 581 h 581"/>
                  <a:gd name="T6" fmla="*/ 9 w 9"/>
                  <a:gd name="T7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1">
                    <a:moveTo>
                      <a:pt x="9" y="0"/>
                    </a:moveTo>
                    <a:lnTo>
                      <a:pt x="0" y="9"/>
                    </a:lnTo>
                    <a:lnTo>
                      <a:pt x="2" y="58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64" name="Freeform 2088">
                <a:extLst>
                  <a:ext uri="{FF2B5EF4-FFF2-40B4-BE49-F238E27FC236}">
                    <a16:creationId xmlns:a16="http://schemas.microsoft.com/office/drawing/2014/main" id="{A78E8976-E68E-4583-B426-322C20CFF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055"/>
                <a:ext cx="12" cy="576"/>
              </a:xfrm>
              <a:custGeom>
                <a:avLst/>
                <a:gdLst>
                  <a:gd name="T0" fmla="*/ 12 w 12"/>
                  <a:gd name="T1" fmla="*/ 0 h 576"/>
                  <a:gd name="T2" fmla="*/ 0 w 12"/>
                  <a:gd name="T3" fmla="*/ 5 h 576"/>
                  <a:gd name="T4" fmla="*/ 4 w 12"/>
                  <a:gd name="T5" fmla="*/ 576 h 576"/>
                  <a:gd name="T6" fmla="*/ 12 w 12"/>
                  <a:gd name="T7" fmla="*/ 0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76">
                    <a:moveTo>
                      <a:pt x="12" y="0"/>
                    </a:moveTo>
                    <a:lnTo>
                      <a:pt x="0" y="5"/>
                    </a:lnTo>
                    <a:lnTo>
                      <a:pt x="4" y="57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65" name="Freeform 2089">
                <a:extLst>
                  <a:ext uri="{FF2B5EF4-FFF2-40B4-BE49-F238E27FC236}">
                    <a16:creationId xmlns:a16="http://schemas.microsoft.com/office/drawing/2014/main" id="{7B734DE3-3F03-47F0-914C-2E3300EB6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1814"/>
                <a:ext cx="9" cy="158"/>
              </a:xfrm>
              <a:custGeom>
                <a:avLst/>
                <a:gdLst>
                  <a:gd name="T0" fmla="*/ 9 w 9"/>
                  <a:gd name="T1" fmla="*/ 158 h 158"/>
                  <a:gd name="T2" fmla="*/ 0 w 9"/>
                  <a:gd name="T3" fmla="*/ 156 h 158"/>
                  <a:gd name="T4" fmla="*/ 2 w 9"/>
                  <a:gd name="T5" fmla="*/ 0 h 158"/>
                  <a:gd name="T6" fmla="*/ 9 w 9"/>
                  <a:gd name="T7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58">
                    <a:moveTo>
                      <a:pt x="9" y="158"/>
                    </a:moveTo>
                    <a:lnTo>
                      <a:pt x="0" y="156"/>
                    </a:lnTo>
                    <a:lnTo>
                      <a:pt x="2" y="0"/>
                    </a:lnTo>
                    <a:lnTo>
                      <a:pt x="9" y="15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66" name="Freeform 2090">
                <a:extLst>
                  <a:ext uri="{FF2B5EF4-FFF2-40B4-BE49-F238E27FC236}">
                    <a16:creationId xmlns:a16="http://schemas.microsoft.com/office/drawing/2014/main" id="{A4091C7E-B79C-4F8D-B6F7-577F7630A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1722"/>
                <a:ext cx="12" cy="250"/>
              </a:xfrm>
              <a:custGeom>
                <a:avLst/>
                <a:gdLst>
                  <a:gd name="T0" fmla="*/ 12 w 12"/>
                  <a:gd name="T1" fmla="*/ 250 h 250"/>
                  <a:gd name="T2" fmla="*/ 0 w 12"/>
                  <a:gd name="T3" fmla="*/ 248 h 250"/>
                  <a:gd name="T4" fmla="*/ 0 w 12"/>
                  <a:gd name="T5" fmla="*/ 0 h 250"/>
                  <a:gd name="T6" fmla="*/ 12 w 12"/>
                  <a:gd name="T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0">
                    <a:moveTo>
                      <a:pt x="12" y="250"/>
                    </a:moveTo>
                    <a:lnTo>
                      <a:pt x="0" y="248"/>
                    </a:lnTo>
                    <a:lnTo>
                      <a:pt x="0" y="0"/>
                    </a:lnTo>
                    <a:lnTo>
                      <a:pt x="12" y="25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67" name="Freeform 2091">
                <a:extLst>
                  <a:ext uri="{FF2B5EF4-FFF2-40B4-BE49-F238E27FC236}">
                    <a16:creationId xmlns:a16="http://schemas.microsoft.com/office/drawing/2014/main" id="{46169EAD-EF13-4261-BCFF-209C0AEBD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736"/>
                <a:ext cx="12" cy="236"/>
              </a:xfrm>
              <a:custGeom>
                <a:avLst/>
                <a:gdLst>
                  <a:gd name="T0" fmla="*/ 12 w 12"/>
                  <a:gd name="T1" fmla="*/ 236 h 236"/>
                  <a:gd name="T2" fmla="*/ 0 w 12"/>
                  <a:gd name="T3" fmla="*/ 234 h 236"/>
                  <a:gd name="T4" fmla="*/ 2 w 12"/>
                  <a:gd name="T5" fmla="*/ 0 h 236"/>
                  <a:gd name="T6" fmla="*/ 12 w 12"/>
                  <a:gd name="T7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36">
                    <a:moveTo>
                      <a:pt x="12" y="236"/>
                    </a:moveTo>
                    <a:lnTo>
                      <a:pt x="0" y="234"/>
                    </a:lnTo>
                    <a:lnTo>
                      <a:pt x="2" y="0"/>
                    </a:lnTo>
                    <a:lnTo>
                      <a:pt x="12" y="23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68" name="Freeform 2092">
                <a:extLst>
                  <a:ext uri="{FF2B5EF4-FFF2-40B4-BE49-F238E27FC236}">
                    <a16:creationId xmlns:a16="http://schemas.microsoft.com/office/drawing/2014/main" id="{6F07F9A1-86B1-4F82-9F0C-EAC316BC8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1816"/>
                <a:ext cx="12" cy="159"/>
              </a:xfrm>
              <a:custGeom>
                <a:avLst/>
                <a:gdLst>
                  <a:gd name="T0" fmla="*/ 12 w 12"/>
                  <a:gd name="T1" fmla="*/ 159 h 159"/>
                  <a:gd name="T2" fmla="*/ 0 w 12"/>
                  <a:gd name="T3" fmla="*/ 156 h 159"/>
                  <a:gd name="T4" fmla="*/ 3 w 12"/>
                  <a:gd name="T5" fmla="*/ 0 h 159"/>
                  <a:gd name="T6" fmla="*/ 12 w 12"/>
                  <a:gd name="T7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9">
                    <a:moveTo>
                      <a:pt x="12" y="159"/>
                    </a:moveTo>
                    <a:lnTo>
                      <a:pt x="0" y="156"/>
                    </a:lnTo>
                    <a:lnTo>
                      <a:pt x="3" y="0"/>
                    </a:lnTo>
                    <a:lnTo>
                      <a:pt x="12" y="15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69" name="Rectangle 2093">
                <a:extLst>
                  <a:ext uri="{FF2B5EF4-FFF2-40B4-BE49-F238E27FC236}">
                    <a16:creationId xmlns:a16="http://schemas.microsoft.com/office/drawing/2014/main" id="{08168717-DA70-4FDC-BE0D-903040B4A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" y="2216"/>
                <a:ext cx="197" cy="389"/>
              </a:xfrm>
              <a:prstGeom prst="rect">
                <a:avLst/>
              </a:prstGeom>
              <a:solidFill>
                <a:schemeClr val="bg1">
                  <a:alpha val="94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70" name="Freeform 2094">
                <a:extLst>
                  <a:ext uri="{FF2B5EF4-FFF2-40B4-BE49-F238E27FC236}">
                    <a16:creationId xmlns:a16="http://schemas.microsoft.com/office/drawing/2014/main" id="{575C6501-28B7-45C3-B64C-9B28869C8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645"/>
                <a:ext cx="92" cy="260"/>
              </a:xfrm>
              <a:custGeom>
                <a:avLst/>
                <a:gdLst>
                  <a:gd name="T0" fmla="*/ 92 w 92"/>
                  <a:gd name="T1" fmla="*/ 0 h 260"/>
                  <a:gd name="T2" fmla="*/ 74 w 92"/>
                  <a:gd name="T3" fmla="*/ 0 h 260"/>
                  <a:gd name="T4" fmla="*/ 0 w 92"/>
                  <a:gd name="T5" fmla="*/ 260 h 260"/>
                  <a:gd name="T6" fmla="*/ 19 w 92"/>
                  <a:gd name="T7" fmla="*/ 260 h 260"/>
                  <a:gd name="T8" fmla="*/ 92 w 92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60">
                    <a:moveTo>
                      <a:pt x="92" y="0"/>
                    </a:moveTo>
                    <a:lnTo>
                      <a:pt x="74" y="0"/>
                    </a:lnTo>
                    <a:lnTo>
                      <a:pt x="0" y="260"/>
                    </a:lnTo>
                    <a:lnTo>
                      <a:pt x="19" y="26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71" name="Rectangle 2095">
                <a:extLst>
                  <a:ext uri="{FF2B5EF4-FFF2-40B4-BE49-F238E27FC236}">
                    <a16:creationId xmlns:a16="http://schemas.microsoft.com/office/drawing/2014/main" id="{7F7D5362-E2AB-4E0D-99CD-3471FCF4C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2610"/>
                <a:ext cx="233" cy="33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72" name="Rectangle 2096">
                <a:extLst>
                  <a:ext uri="{FF2B5EF4-FFF2-40B4-BE49-F238E27FC236}">
                    <a16:creationId xmlns:a16="http://schemas.microsoft.com/office/drawing/2014/main" id="{309EB45B-FA4B-49D3-9ECB-913E84E9E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2629"/>
                <a:ext cx="233" cy="14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73" name="Freeform 2097">
                <a:extLst>
                  <a:ext uri="{FF2B5EF4-FFF2-40B4-BE49-F238E27FC236}">
                    <a16:creationId xmlns:a16="http://schemas.microsoft.com/office/drawing/2014/main" id="{FF682704-82AF-4050-8AA9-3196D81CB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674"/>
                <a:ext cx="239" cy="30"/>
              </a:xfrm>
              <a:custGeom>
                <a:avLst/>
                <a:gdLst>
                  <a:gd name="T0" fmla="*/ 0 w 239"/>
                  <a:gd name="T1" fmla="*/ 0 h 30"/>
                  <a:gd name="T2" fmla="*/ 29 w 239"/>
                  <a:gd name="T3" fmla="*/ 0 h 30"/>
                  <a:gd name="T4" fmla="*/ 59 w 239"/>
                  <a:gd name="T5" fmla="*/ 0 h 30"/>
                  <a:gd name="T6" fmla="*/ 88 w 239"/>
                  <a:gd name="T7" fmla="*/ 0 h 30"/>
                  <a:gd name="T8" fmla="*/ 118 w 239"/>
                  <a:gd name="T9" fmla="*/ 0 h 30"/>
                  <a:gd name="T10" fmla="*/ 149 w 239"/>
                  <a:gd name="T11" fmla="*/ 0 h 30"/>
                  <a:gd name="T12" fmla="*/ 177 w 239"/>
                  <a:gd name="T13" fmla="*/ 0 h 30"/>
                  <a:gd name="T14" fmla="*/ 208 w 239"/>
                  <a:gd name="T15" fmla="*/ 0 h 30"/>
                  <a:gd name="T16" fmla="*/ 239 w 239"/>
                  <a:gd name="T17" fmla="*/ 0 h 30"/>
                  <a:gd name="T18" fmla="*/ 239 w 239"/>
                  <a:gd name="T19" fmla="*/ 7 h 30"/>
                  <a:gd name="T20" fmla="*/ 239 w 239"/>
                  <a:gd name="T21" fmla="*/ 14 h 30"/>
                  <a:gd name="T22" fmla="*/ 239 w 239"/>
                  <a:gd name="T23" fmla="*/ 23 h 30"/>
                  <a:gd name="T24" fmla="*/ 239 w 239"/>
                  <a:gd name="T25" fmla="*/ 30 h 30"/>
                  <a:gd name="T26" fmla="*/ 208 w 239"/>
                  <a:gd name="T27" fmla="*/ 30 h 30"/>
                  <a:gd name="T28" fmla="*/ 177 w 239"/>
                  <a:gd name="T29" fmla="*/ 30 h 30"/>
                  <a:gd name="T30" fmla="*/ 149 w 239"/>
                  <a:gd name="T31" fmla="*/ 30 h 30"/>
                  <a:gd name="T32" fmla="*/ 118 w 239"/>
                  <a:gd name="T33" fmla="*/ 30 h 30"/>
                  <a:gd name="T34" fmla="*/ 88 w 239"/>
                  <a:gd name="T35" fmla="*/ 30 h 30"/>
                  <a:gd name="T36" fmla="*/ 59 w 239"/>
                  <a:gd name="T37" fmla="*/ 30 h 30"/>
                  <a:gd name="T38" fmla="*/ 29 w 239"/>
                  <a:gd name="T39" fmla="*/ 30 h 30"/>
                  <a:gd name="T40" fmla="*/ 0 w 239"/>
                  <a:gd name="T41" fmla="*/ 30 h 30"/>
                  <a:gd name="T42" fmla="*/ 0 w 239"/>
                  <a:gd name="T43" fmla="*/ 23 h 30"/>
                  <a:gd name="T44" fmla="*/ 0 w 239"/>
                  <a:gd name="T45" fmla="*/ 14 h 30"/>
                  <a:gd name="T46" fmla="*/ 0 w 239"/>
                  <a:gd name="T47" fmla="*/ 7 h 30"/>
                  <a:gd name="T48" fmla="*/ 0 w 239"/>
                  <a:gd name="T4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9" h="30">
                    <a:moveTo>
                      <a:pt x="0" y="0"/>
                    </a:moveTo>
                    <a:lnTo>
                      <a:pt x="29" y="0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8" y="0"/>
                    </a:lnTo>
                    <a:lnTo>
                      <a:pt x="149" y="0"/>
                    </a:lnTo>
                    <a:lnTo>
                      <a:pt x="177" y="0"/>
                    </a:lnTo>
                    <a:lnTo>
                      <a:pt x="208" y="0"/>
                    </a:lnTo>
                    <a:lnTo>
                      <a:pt x="239" y="0"/>
                    </a:lnTo>
                    <a:lnTo>
                      <a:pt x="239" y="7"/>
                    </a:lnTo>
                    <a:lnTo>
                      <a:pt x="239" y="14"/>
                    </a:lnTo>
                    <a:lnTo>
                      <a:pt x="239" y="23"/>
                    </a:lnTo>
                    <a:lnTo>
                      <a:pt x="239" y="30"/>
                    </a:lnTo>
                    <a:lnTo>
                      <a:pt x="208" y="30"/>
                    </a:lnTo>
                    <a:lnTo>
                      <a:pt x="177" y="30"/>
                    </a:lnTo>
                    <a:lnTo>
                      <a:pt x="149" y="30"/>
                    </a:lnTo>
                    <a:lnTo>
                      <a:pt x="118" y="30"/>
                    </a:lnTo>
                    <a:lnTo>
                      <a:pt x="88" y="30"/>
                    </a:lnTo>
                    <a:lnTo>
                      <a:pt x="59" y="30"/>
                    </a:lnTo>
                    <a:lnTo>
                      <a:pt x="29" y="30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74" name="Freeform 2098">
                <a:extLst>
                  <a:ext uri="{FF2B5EF4-FFF2-40B4-BE49-F238E27FC236}">
                    <a16:creationId xmlns:a16="http://schemas.microsoft.com/office/drawing/2014/main" id="{EAB8A2A4-A37D-4C6D-B0DE-D9A02691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690"/>
                <a:ext cx="239" cy="14"/>
              </a:xfrm>
              <a:custGeom>
                <a:avLst/>
                <a:gdLst>
                  <a:gd name="T0" fmla="*/ 0 w 239"/>
                  <a:gd name="T1" fmla="*/ 0 h 14"/>
                  <a:gd name="T2" fmla="*/ 29 w 239"/>
                  <a:gd name="T3" fmla="*/ 0 h 14"/>
                  <a:gd name="T4" fmla="*/ 59 w 239"/>
                  <a:gd name="T5" fmla="*/ 0 h 14"/>
                  <a:gd name="T6" fmla="*/ 88 w 239"/>
                  <a:gd name="T7" fmla="*/ 0 h 14"/>
                  <a:gd name="T8" fmla="*/ 118 w 239"/>
                  <a:gd name="T9" fmla="*/ 0 h 14"/>
                  <a:gd name="T10" fmla="*/ 149 w 239"/>
                  <a:gd name="T11" fmla="*/ 0 h 14"/>
                  <a:gd name="T12" fmla="*/ 177 w 239"/>
                  <a:gd name="T13" fmla="*/ 0 h 14"/>
                  <a:gd name="T14" fmla="*/ 208 w 239"/>
                  <a:gd name="T15" fmla="*/ 0 h 14"/>
                  <a:gd name="T16" fmla="*/ 239 w 239"/>
                  <a:gd name="T17" fmla="*/ 0 h 14"/>
                  <a:gd name="T18" fmla="*/ 239 w 239"/>
                  <a:gd name="T19" fmla="*/ 7 h 14"/>
                  <a:gd name="T20" fmla="*/ 239 w 239"/>
                  <a:gd name="T21" fmla="*/ 14 h 14"/>
                  <a:gd name="T22" fmla="*/ 208 w 239"/>
                  <a:gd name="T23" fmla="*/ 14 h 14"/>
                  <a:gd name="T24" fmla="*/ 177 w 239"/>
                  <a:gd name="T25" fmla="*/ 14 h 14"/>
                  <a:gd name="T26" fmla="*/ 149 w 239"/>
                  <a:gd name="T27" fmla="*/ 14 h 14"/>
                  <a:gd name="T28" fmla="*/ 118 w 239"/>
                  <a:gd name="T29" fmla="*/ 14 h 14"/>
                  <a:gd name="T30" fmla="*/ 88 w 239"/>
                  <a:gd name="T31" fmla="*/ 14 h 14"/>
                  <a:gd name="T32" fmla="*/ 59 w 239"/>
                  <a:gd name="T33" fmla="*/ 14 h 14"/>
                  <a:gd name="T34" fmla="*/ 29 w 239"/>
                  <a:gd name="T35" fmla="*/ 14 h 14"/>
                  <a:gd name="T36" fmla="*/ 0 w 239"/>
                  <a:gd name="T37" fmla="*/ 14 h 14"/>
                  <a:gd name="T38" fmla="*/ 0 w 239"/>
                  <a:gd name="T39" fmla="*/ 7 h 14"/>
                  <a:gd name="T40" fmla="*/ 0 w 239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14">
                    <a:moveTo>
                      <a:pt x="0" y="0"/>
                    </a:moveTo>
                    <a:lnTo>
                      <a:pt x="29" y="0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8" y="0"/>
                    </a:lnTo>
                    <a:lnTo>
                      <a:pt x="149" y="0"/>
                    </a:lnTo>
                    <a:lnTo>
                      <a:pt x="177" y="0"/>
                    </a:lnTo>
                    <a:lnTo>
                      <a:pt x="208" y="0"/>
                    </a:lnTo>
                    <a:lnTo>
                      <a:pt x="239" y="0"/>
                    </a:lnTo>
                    <a:lnTo>
                      <a:pt x="239" y="7"/>
                    </a:lnTo>
                    <a:lnTo>
                      <a:pt x="239" y="14"/>
                    </a:lnTo>
                    <a:lnTo>
                      <a:pt x="208" y="14"/>
                    </a:lnTo>
                    <a:lnTo>
                      <a:pt x="177" y="14"/>
                    </a:lnTo>
                    <a:lnTo>
                      <a:pt x="149" y="14"/>
                    </a:lnTo>
                    <a:lnTo>
                      <a:pt x="118" y="14"/>
                    </a:lnTo>
                    <a:lnTo>
                      <a:pt x="88" y="14"/>
                    </a:lnTo>
                    <a:lnTo>
                      <a:pt x="59" y="14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75" name="Freeform 2099">
                <a:extLst>
                  <a:ext uri="{FF2B5EF4-FFF2-40B4-BE49-F238E27FC236}">
                    <a16:creationId xmlns:a16="http://schemas.microsoft.com/office/drawing/2014/main" id="{C03B3404-4BC0-4879-B345-AE319D926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735"/>
                <a:ext cx="248" cy="33"/>
              </a:xfrm>
              <a:custGeom>
                <a:avLst/>
                <a:gdLst>
                  <a:gd name="T0" fmla="*/ 0 w 248"/>
                  <a:gd name="T1" fmla="*/ 0 h 33"/>
                  <a:gd name="T2" fmla="*/ 30 w 248"/>
                  <a:gd name="T3" fmla="*/ 0 h 33"/>
                  <a:gd name="T4" fmla="*/ 63 w 248"/>
                  <a:gd name="T5" fmla="*/ 0 h 33"/>
                  <a:gd name="T6" fmla="*/ 94 w 248"/>
                  <a:gd name="T7" fmla="*/ 0 h 33"/>
                  <a:gd name="T8" fmla="*/ 125 w 248"/>
                  <a:gd name="T9" fmla="*/ 0 h 33"/>
                  <a:gd name="T10" fmla="*/ 156 w 248"/>
                  <a:gd name="T11" fmla="*/ 0 h 33"/>
                  <a:gd name="T12" fmla="*/ 186 w 248"/>
                  <a:gd name="T13" fmla="*/ 0 h 33"/>
                  <a:gd name="T14" fmla="*/ 217 w 248"/>
                  <a:gd name="T15" fmla="*/ 0 h 33"/>
                  <a:gd name="T16" fmla="*/ 248 w 248"/>
                  <a:gd name="T17" fmla="*/ 0 h 33"/>
                  <a:gd name="T18" fmla="*/ 248 w 248"/>
                  <a:gd name="T19" fmla="*/ 7 h 33"/>
                  <a:gd name="T20" fmla="*/ 248 w 248"/>
                  <a:gd name="T21" fmla="*/ 17 h 33"/>
                  <a:gd name="T22" fmla="*/ 248 w 248"/>
                  <a:gd name="T23" fmla="*/ 24 h 33"/>
                  <a:gd name="T24" fmla="*/ 248 w 248"/>
                  <a:gd name="T25" fmla="*/ 33 h 33"/>
                  <a:gd name="T26" fmla="*/ 217 w 248"/>
                  <a:gd name="T27" fmla="*/ 33 h 33"/>
                  <a:gd name="T28" fmla="*/ 186 w 248"/>
                  <a:gd name="T29" fmla="*/ 33 h 33"/>
                  <a:gd name="T30" fmla="*/ 156 w 248"/>
                  <a:gd name="T31" fmla="*/ 33 h 33"/>
                  <a:gd name="T32" fmla="*/ 125 w 248"/>
                  <a:gd name="T33" fmla="*/ 33 h 33"/>
                  <a:gd name="T34" fmla="*/ 94 w 248"/>
                  <a:gd name="T35" fmla="*/ 33 h 33"/>
                  <a:gd name="T36" fmla="*/ 63 w 248"/>
                  <a:gd name="T37" fmla="*/ 33 h 33"/>
                  <a:gd name="T38" fmla="*/ 30 w 248"/>
                  <a:gd name="T39" fmla="*/ 33 h 33"/>
                  <a:gd name="T40" fmla="*/ 0 w 248"/>
                  <a:gd name="T41" fmla="*/ 33 h 33"/>
                  <a:gd name="T42" fmla="*/ 0 w 248"/>
                  <a:gd name="T43" fmla="*/ 24 h 33"/>
                  <a:gd name="T44" fmla="*/ 0 w 248"/>
                  <a:gd name="T45" fmla="*/ 17 h 33"/>
                  <a:gd name="T46" fmla="*/ 0 w 248"/>
                  <a:gd name="T47" fmla="*/ 7 h 33"/>
                  <a:gd name="T48" fmla="*/ 0 w 248"/>
                  <a:gd name="T4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8" h="33">
                    <a:moveTo>
                      <a:pt x="0" y="0"/>
                    </a:moveTo>
                    <a:lnTo>
                      <a:pt x="30" y="0"/>
                    </a:lnTo>
                    <a:lnTo>
                      <a:pt x="63" y="0"/>
                    </a:lnTo>
                    <a:lnTo>
                      <a:pt x="94" y="0"/>
                    </a:lnTo>
                    <a:lnTo>
                      <a:pt x="125" y="0"/>
                    </a:lnTo>
                    <a:lnTo>
                      <a:pt x="15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48" y="0"/>
                    </a:lnTo>
                    <a:lnTo>
                      <a:pt x="248" y="7"/>
                    </a:lnTo>
                    <a:lnTo>
                      <a:pt x="248" y="17"/>
                    </a:lnTo>
                    <a:lnTo>
                      <a:pt x="248" y="24"/>
                    </a:lnTo>
                    <a:lnTo>
                      <a:pt x="248" y="33"/>
                    </a:lnTo>
                    <a:lnTo>
                      <a:pt x="217" y="33"/>
                    </a:lnTo>
                    <a:lnTo>
                      <a:pt x="186" y="33"/>
                    </a:lnTo>
                    <a:lnTo>
                      <a:pt x="156" y="33"/>
                    </a:lnTo>
                    <a:lnTo>
                      <a:pt x="125" y="33"/>
                    </a:lnTo>
                    <a:lnTo>
                      <a:pt x="94" y="33"/>
                    </a:lnTo>
                    <a:lnTo>
                      <a:pt x="63" y="33"/>
                    </a:lnTo>
                    <a:lnTo>
                      <a:pt x="30" y="33"/>
                    </a:lnTo>
                    <a:lnTo>
                      <a:pt x="0" y="33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76" name="Freeform 2100">
                <a:extLst>
                  <a:ext uri="{FF2B5EF4-FFF2-40B4-BE49-F238E27FC236}">
                    <a16:creationId xmlns:a16="http://schemas.microsoft.com/office/drawing/2014/main" id="{FAB1C9B0-08AF-4C76-8B0B-8E88D491C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756"/>
                <a:ext cx="248" cy="12"/>
              </a:xfrm>
              <a:custGeom>
                <a:avLst/>
                <a:gdLst>
                  <a:gd name="T0" fmla="*/ 0 w 248"/>
                  <a:gd name="T1" fmla="*/ 0 h 12"/>
                  <a:gd name="T2" fmla="*/ 30 w 248"/>
                  <a:gd name="T3" fmla="*/ 0 h 12"/>
                  <a:gd name="T4" fmla="*/ 63 w 248"/>
                  <a:gd name="T5" fmla="*/ 0 h 12"/>
                  <a:gd name="T6" fmla="*/ 94 w 248"/>
                  <a:gd name="T7" fmla="*/ 0 h 12"/>
                  <a:gd name="T8" fmla="*/ 125 w 248"/>
                  <a:gd name="T9" fmla="*/ 0 h 12"/>
                  <a:gd name="T10" fmla="*/ 156 w 248"/>
                  <a:gd name="T11" fmla="*/ 0 h 12"/>
                  <a:gd name="T12" fmla="*/ 186 w 248"/>
                  <a:gd name="T13" fmla="*/ 0 h 12"/>
                  <a:gd name="T14" fmla="*/ 217 w 248"/>
                  <a:gd name="T15" fmla="*/ 0 h 12"/>
                  <a:gd name="T16" fmla="*/ 248 w 248"/>
                  <a:gd name="T17" fmla="*/ 0 h 12"/>
                  <a:gd name="T18" fmla="*/ 248 w 248"/>
                  <a:gd name="T19" fmla="*/ 5 h 12"/>
                  <a:gd name="T20" fmla="*/ 248 w 248"/>
                  <a:gd name="T21" fmla="*/ 12 h 12"/>
                  <a:gd name="T22" fmla="*/ 217 w 248"/>
                  <a:gd name="T23" fmla="*/ 12 h 12"/>
                  <a:gd name="T24" fmla="*/ 186 w 248"/>
                  <a:gd name="T25" fmla="*/ 12 h 12"/>
                  <a:gd name="T26" fmla="*/ 156 w 248"/>
                  <a:gd name="T27" fmla="*/ 12 h 12"/>
                  <a:gd name="T28" fmla="*/ 125 w 248"/>
                  <a:gd name="T29" fmla="*/ 12 h 12"/>
                  <a:gd name="T30" fmla="*/ 94 w 248"/>
                  <a:gd name="T31" fmla="*/ 12 h 12"/>
                  <a:gd name="T32" fmla="*/ 63 w 248"/>
                  <a:gd name="T33" fmla="*/ 12 h 12"/>
                  <a:gd name="T34" fmla="*/ 30 w 248"/>
                  <a:gd name="T35" fmla="*/ 12 h 12"/>
                  <a:gd name="T36" fmla="*/ 0 w 248"/>
                  <a:gd name="T37" fmla="*/ 12 h 12"/>
                  <a:gd name="T38" fmla="*/ 0 w 248"/>
                  <a:gd name="T39" fmla="*/ 5 h 12"/>
                  <a:gd name="T40" fmla="*/ 0 w 248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8" h="12">
                    <a:moveTo>
                      <a:pt x="0" y="0"/>
                    </a:moveTo>
                    <a:lnTo>
                      <a:pt x="30" y="0"/>
                    </a:lnTo>
                    <a:lnTo>
                      <a:pt x="63" y="0"/>
                    </a:lnTo>
                    <a:lnTo>
                      <a:pt x="94" y="0"/>
                    </a:lnTo>
                    <a:lnTo>
                      <a:pt x="125" y="0"/>
                    </a:lnTo>
                    <a:lnTo>
                      <a:pt x="15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48" y="0"/>
                    </a:lnTo>
                    <a:lnTo>
                      <a:pt x="248" y="5"/>
                    </a:lnTo>
                    <a:lnTo>
                      <a:pt x="248" y="12"/>
                    </a:lnTo>
                    <a:lnTo>
                      <a:pt x="217" y="12"/>
                    </a:lnTo>
                    <a:lnTo>
                      <a:pt x="186" y="12"/>
                    </a:lnTo>
                    <a:lnTo>
                      <a:pt x="156" y="12"/>
                    </a:lnTo>
                    <a:lnTo>
                      <a:pt x="125" y="12"/>
                    </a:lnTo>
                    <a:lnTo>
                      <a:pt x="94" y="12"/>
                    </a:lnTo>
                    <a:lnTo>
                      <a:pt x="63" y="12"/>
                    </a:lnTo>
                    <a:lnTo>
                      <a:pt x="30" y="12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77" name="Freeform 2101">
                <a:extLst>
                  <a:ext uri="{FF2B5EF4-FFF2-40B4-BE49-F238E27FC236}">
                    <a16:creationId xmlns:a16="http://schemas.microsoft.com/office/drawing/2014/main" id="{0265B7D3-112B-4B1E-9364-BF0150FE7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801"/>
                <a:ext cx="253" cy="29"/>
              </a:xfrm>
              <a:custGeom>
                <a:avLst/>
                <a:gdLst>
                  <a:gd name="T0" fmla="*/ 0 w 253"/>
                  <a:gd name="T1" fmla="*/ 0 h 29"/>
                  <a:gd name="T2" fmla="*/ 31 w 253"/>
                  <a:gd name="T3" fmla="*/ 0 h 29"/>
                  <a:gd name="T4" fmla="*/ 64 w 253"/>
                  <a:gd name="T5" fmla="*/ 0 h 29"/>
                  <a:gd name="T6" fmla="*/ 95 w 253"/>
                  <a:gd name="T7" fmla="*/ 0 h 29"/>
                  <a:gd name="T8" fmla="*/ 126 w 253"/>
                  <a:gd name="T9" fmla="*/ 0 h 29"/>
                  <a:gd name="T10" fmla="*/ 156 w 253"/>
                  <a:gd name="T11" fmla="*/ 0 h 29"/>
                  <a:gd name="T12" fmla="*/ 189 w 253"/>
                  <a:gd name="T13" fmla="*/ 0 h 29"/>
                  <a:gd name="T14" fmla="*/ 222 w 253"/>
                  <a:gd name="T15" fmla="*/ 0 h 29"/>
                  <a:gd name="T16" fmla="*/ 253 w 253"/>
                  <a:gd name="T17" fmla="*/ 0 h 29"/>
                  <a:gd name="T18" fmla="*/ 253 w 253"/>
                  <a:gd name="T19" fmla="*/ 5 h 29"/>
                  <a:gd name="T20" fmla="*/ 253 w 253"/>
                  <a:gd name="T21" fmla="*/ 14 h 29"/>
                  <a:gd name="T22" fmla="*/ 253 w 253"/>
                  <a:gd name="T23" fmla="*/ 22 h 29"/>
                  <a:gd name="T24" fmla="*/ 253 w 253"/>
                  <a:gd name="T25" fmla="*/ 29 h 29"/>
                  <a:gd name="T26" fmla="*/ 222 w 253"/>
                  <a:gd name="T27" fmla="*/ 29 h 29"/>
                  <a:gd name="T28" fmla="*/ 189 w 253"/>
                  <a:gd name="T29" fmla="*/ 29 h 29"/>
                  <a:gd name="T30" fmla="*/ 156 w 253"/>
                  <a:gd name="T31" fmla="*/ 29 h 29"/>
                  <a:gd name="T32" fmla="*/ 126 w 253"/>
                  <a:gd name="T33" fmla="*/ 29 h 29"/>
                  <a:gd name="T34" fmla="*/ 95 w 253"/>
                  <a:gd name="T35" fmla="*/ 29 h 29"/>
                  <a:gd name="T36" fmla="*/ 64 w 253"/>
                  <a:gd name="T37" fmla="*/ 29 h 29"/>
                  <a:gd name="T38" fmla="*/ 31 w 253"/>
                  <a:gd name="T39" fmla="*/ 29 h 29"/>
                  <a:gd name="T40" fmla="*/ 0 w 253"/>
                  <a:gd name="T41" fmla="*/ 29 h 29"/>
                  <a:gd name="T42" fmla="*/ 0 w 253"/>
                  <a:gd name="T43" fmla="*/ 22 h 29"/>
                  <a:gd name="T44" fmla="*/ 0 w 253"/>
                  <a:gd name="T45" fmla="*/ 14 h 29"/>
                  <a:gd name="T46" fmla="*/ 0 w 253"/>
                  <a:gd name="T47" fmla="*/ 5 h 29"/>
                  <a:gd name="T48" fmla="*/ 0 w 253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3" h="29">
                    <a:moveTo>
                      <a:pt x="0" y="0"/>
                    </a:moveTo>
                    <a:lnTo>
                      <a:pt x="31" y="0"/>
                    </a:lnTo>
                    <a:lnTo>
                      <a:pt x="64" y="0"/>
                    </a:lnTo>
                    <a:lnTo>
                      <a:pt x="95" y="0"/>
                    </a:lnTo>
                    <a:lnTo>
                      <a:pt x="126" y="0"/>
                    </a:lnTo>
                    <a:lnTo>
                      <a:pt x="156" y="0"/>
                    </a:lnTo>
                    <a:lnTo>
                      <a:pt x="189" y="0"/>
                    </a:lnTo>
                    <a:lnTo>
                      <a:pt x="222" y="0"/>
                    </a:lnTo>
                    <a:lnTo>
                      <a:pt x="253" y="0"/>
                    </a:lnTo>
                    <a:lnTo>
                      <a:pt x="253" y="5"/>
                    </a:lnTo>
                    <a:lnTo>
                      <a:pt x="253" y="14"/>
                    </a:lnTo>
                    <a:lnTo>
                      <a:pt x="253" y="22"/>
                    </a:lnTo>
                    <a:lnTo>
                      <a:pt x="253" y="29"/>
                    </a:lnTo>
                    <a:lnTo>
                      <a:pt x="222" y="29"/>
                    </a:lnTo>
                    <a:lnTo>
                      <a:pt x="189" y="29"/>
                    </a:lnTo>
                    <a:lnTo>
                      <a:pt x="156" y="29"/>
                    </a:lnTo>
                    <a:lnTo>
                      <a:pt x="126" y="29"/>
                    </a:lnTo>
                    <a:lnTo>
                      <a:pt x="95" y="29"/>
                    </a:lnTo>
                    <a:lnTo>
                      <a:pt x="64" y="29"/>
                    </a:lnTo>
                    <a:lnTo>
                      <a:pt x="31" y="29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78" name="Freeform 2102">
                <a:extLst>
                  <a:ext uri="{FF2B5EF4-FFF2-40B4-BE49-F238E27FC236}">
                    <a16:creationId xmlns:a16="http://schemas.microsoft.com/office/drawing/2014/main" id="{DA8246FF-8A4E-4731-9F11-D585A71D1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818"/>
                <a:ext cx="253" cy="12"/>
              </a:xfrm>
              <a:custGeom>
                <a:avLst/>
                <a:gdLst>
                  <a:gd name="T0" fmla="*/ 0 w 253"/>
                  <a:gd name="T1" fmla="*/ 0 h 12"/>
                  <a:gd name="T2" fmla="*/ 31 w 253"/>
                  <a:gd name="T3" fmla="*/ 0 h 12"/>
                  <a:gd name="T4" fmla="*/ 64 w 253"/>
                  <a:gd name="T5" fmla="*/ 0 h 12"/>
                  <a:gd name="T6" fmla="*/ 95 w 253"/>
                  <a:gd name="T7" fmla="*/ 0 h 12"/>
                  <a:gd name="T8" fmla="*/ 126 w 253"/>
                  <a:gd name="T9" fmla="*/ 0 h 12"/>
                  <a:gd name="T10" fmla="*/ 156 w 253"/>
                  <a:gd name="T11" fmla="*/ 0 h 12"/>
                  <a:gd name="T12" fmla="*/ 189 w 253"/>
                  <a:gd name="T13" fmla="*/ 0 h 12"/>
                  <a:gd name="T14" fmla="*/ 222 w 253"/>
                  <a:gd name="T15" fmla="*/ 0 h 12"/>
                  <a:gd name="T16" fmla="*/ 253 w 253"/>
                  <a:gd name="T17" fmla="*/ 0 h 12"/>
                  <a:gd name="T18" fmla="*/ 253 w 253"/>
                  <a:gd name="T19" fmla="*/ 7 h 12"/>
                  <a:gd name="T20" fmla="*/ 253 w 253"/>
                  <a:gd name="T21" fmla="*/ 12 h 12"/>
                  <a:gd name="T22" fmla="*/ 222 w 253"/>
                  <a:gd name="T23" fmla="*/ 12 h 12"/>
                  <a:gd name="T24" fmla="*/ 189 w 253"/>
                  <a:gd name="T25" fmla="*/ 12 h 12"/>
                  <a:gd name="T26" fmla="*/ 156 w 253"/>
                  <a:gd name="T27" fmla="*/ 12 h 12"/>
                  <a:gd name="T28" fmla="*/ 126 w 253"/>
                  <a:gd name="T29" fmla="*/ 12 h 12"/>
                  <a:gd name="T30" fmla="*/ 95 w 253"/>
                  <a:gd name="T31" fmla="*/ 12 h 12"/>
                  <a:gd name="T32" fmla="*/ 64 w 253"/>
                  <a:gd name="T33" fmla="*/ 12 h 12"/>
                  <a:gd name="T34" fmla="*/ 31 w 253"/>
                  <a:gd name="T35" fmla="*/ 12 h 12"/>
                  <a:gd name="T36" fmla="*/ 0 w 253"/>
                  <a:gd name="T37" fmla="*/ 12 h 12"/>
                  <a:gd name="T38" fmla="*/ 0 w 253"/>
                  <a:gd name="T39" fmla="*/ 7 h 12"/>
                  <a:gd name="T40" fmla="*/ 0 w 25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3" h="12">
                    <a:moveTo>
                      <a:pt x="0" y="0"/>
                    </a:moveTo>
                    <a:lnTo>
                      <a:pt x="31" y="0"/>
                    </a:lnTo>
                    <a:lnTo>
                      <a:pt x="64" y="0"/>
                    </a:lnTo>
                    <a:lnTo>
                      <a:pt x="95" y="0"/>
                    </a:lnTo>
                    <a:lnTo>
                      <a:pt x="126" y="0"/>
                    </a:lnTo>
                    <a:lnTo>
                      <a:pt x="156" y="0"/>
                    </a:lnTo>
                    <a:lnTo>
                      <a:pt x="189" y="0"/>
                    </a:lnTo>
                    <a:lnTo>
                      <a:pt x="222" y="0"/>
                    </a:lnTo>
                    <a:lnTo>
                      <a:pt x="253" y="0"/>
                    </a:lnTo>
                    <a:lnTo>
                      <a:pt x="253" y="7"/>
                    </a:lnTo>
                    <a:lnTo>
                      <a:pt x="253" y="12"/>
                    </a:lnTo>
                    <a:lnTo>
                      <a:pt x="222" y="12"/>
                    </a:lnTo>
                    <a:lnTo>
                      <a:pt x="189" y="12"/>
                    </a:lnTo>
                    <a:lnTo>
                      <a:pt x="156" y="12"/>
                    </a:lnTo>
                    <a:lnTo>
                      <a:pt x="126" y="12"/>
                    </a:lnTo>
                    <a:lnTo>
                      <a:pt x="95" y="12"/>
                    </a:lnTo>
                    <a:lnTo>
                      <a:pt x="64" y="12"/>
                    </a:lnTo>
                    <a:lnTo>
                      <a:pt x="31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79" name="Rectangle 2103">
                <a:extLst>
                  <a:ext uri="{FF2B5EF4-FFF2-40B4-BE49-F238E27FC236}">
                    <a16:creationId xmlns:a16="http://schemas.microsoft.com/office/drawing/2014/main" id="{731A8B42-9901-43FB-9B59-9853E50EF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2863"/>
                <a:ext cx="258" cy="30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80" name="Rectangle 2104">
                <a:extLst>
                  <a:ext uri="{FF2B5EF4-FFF2-40B4-BE49-F238E27FC236}">
                    <a16:creationId xmlns:a16="http://schemas.microsoft.com/office/drawing/2014/main" id="{EE087CD6-3A91-4E73-BFC7-9572AC710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2882"/>
                <a:ext cx="258" cy="11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81" name="Rectangle 2105">
                <a:extLst>
                  <a:ext uri="{FF2B5EF4-FFF2-40B4-BE49-F238E27FC236}">
                    <a16:creationId xmlns:a16="http://schemas.microsoft.com/office/drawing/2014/main" id="{095485AD-E44F-43EE-BC10-511E22FF3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" y="2246"/>
                <a:ext cx="167" cy="329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82" name="Freeform 2106">
                <a:extLst>
                  <a:ext uri="{FF2B5EF4-FFF2-40B4-BE49-F238E27FC236}">
                    <a16:creationId xmlns:a16="http://schemas.microsoft.com/office/drawing/2014/main" id="{DCD351B1-EF69-4005-BFD3-9F726B395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2329"/>
                <a:ext cx="430" cy="543"/>
              </a:xfrm>
              <a:custGeom>
                <a:avLst/>
                <a:gdLst>
                  <a:gd name="T0" fmla="*/ 0 w 430"/>
                  <a:gd name="T1" fmla="*/ 7 h 543"/>
                  <a:gd name="T2" fmla="*/ 29 w 430"/>
                  <a:gd name="T3" fmla="*/ 0 h 543"/>
                  <a:gd name="T4" fmla="*/ 430 w 430"/>
                  <a:gd name="T5" fmla="*/ 536 h 543"/>
                  <a:gd name="T6" fmla="*/ 402 w 430"/>
                  <a:gd name="T7" fmla="*/ 543 h 543"/>
                  <a:gd name="T8" fmla="*/ 0 w 430"/>
                  <a:gd name="T9" fmla="*/ 7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0" h="543">
                    <a:moveTo>
                      <a:pt x="0" y="7"/>
                    </a:moveTo>
                    <a:lnTo>
                      <a:pt x="29" y="0"/>
                    </a:lnTo>
                    <a:lnTo>
                      <a:pt x="430" y="536"/>
                    </a:lnTo>
                    <a:lnTo>
                      <a:pt x="402" y="54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83" name="Freeform 2107">
                <a:extLst>
                  <a:ext uri="{FF2B5EF4-FFF2-40B4-BE49-F238E27FC236}">
                    <a16:creationId xmlns:a16="http://schemas.microsoft.com/office/drawing/2014/main" id="{F2067BB5-FB4A-4E87-962C-A81ECDD67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345"/>
                <a:ext cx="430" cy="541"/>
              </a:xfrm>
              <a:custGeom>
                <a:avLst/>
                <a:gdLst>
                  <a:gd name="T0" fmla="*/ 0 w 430"/>
                  <a:gd name="T1" fmla="*/ 5 h 541"/>
                  <a:gd name="T2" fmla="*/ 28 w 430"/>
                  <a:gd name="T3" fmla="*/ 0 h 541"/>
                  <a:gd name="T4" fmla="*/ 430 w 430"/>
                  <a:gd name="T5" fmla="*/ 537 h 541"/>
                  <a:gd name="T6" fmla="*/ 401 w 430"/>
                  <a:gd name="T7" fmla="*/ 541 h 541"/>
                  <a:gd name="T8" fmla="*/ 0 w 430"/>
                  <a:gd name="T9" fmla="*/ 5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0" h="541">
                    <a:moveTo>
                      <a:pt x="0" y="5"/>
                    </a:moveTo>
                    <a:lnTo>
                      <a:pt x="28" y="0"/>
                    </a:lnTo>
                    <a:lnTo>
                      <a:pt x="430" y="537"/>
                    </a:lnTo>
                    <a:lnTo>
                      <a:pt x="401" y="54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84" name="Freeform 2108">
                <a:extLst>
                  <a:ext uri="{FF2B5EF4-FFF2-40B4-BE49-F238E27FC236}">
                    <a16:creationId xmlns:a16="http://schemas.microsoft.com/office/drawing/2014/main" id="{5606D3A2-16DE-4C72-8798-80D281E69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378"/>
                <a:ext cx="404" cy="598"/>
              </a:xfrm>
              <a:custGeom>
                <a:avLst/>
                <a:gdLst>
                  <a:gd name="T0" fmla="*/ 404 w 404"/>
                  <a:gd name="T1" fmla="*/ 0 h 598"/>
                  <a:gd name="T2" fmla="*/ 368 w 404"/>
                  <a:gd name="T3" fmla="*/ 3 h 598"/>
                  <a:gd name="T4" fmla="*/ 0 w 404"/>
                  <a:gd name="T5" fmla="*/ 598 h 598"/>
                  <a:gd name="T6" fmla="*/ 33 w 404"/>
                  <a:gd name="T7" fmla="*/ 596 h 598"/>
                  <a:gd name="T8" fmla="*/ 404 w 404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4" h="598">
                    <a:moveTo>
                      <a:pt x="404" y="0"/>
                    </a:moveTo>
                    <a:lnTo>
                      <a:pt x="368" y="3"/>
                    </a:lnTo>
                    <a:lnTo>
                      <a:pt x="0" y="598"/>
                    </a:lnTo>
                    <a:lnTo>
                      <a:pt x="33" y="596"/>
                    </a:lnTo>
                    <a:lnTo>
                      <a:pt x="404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85" name="Freeform 2109">
                <a:extLst>
                  <a:ext uri="{FF2B5EF4-FFF2-40B4-BE49-F238E27FC236}">
                    <a16:creationId xmlns:a16="http://schemas.microsoft.com/office/drawing/2014/main" id="{0BCC7B61-952B-4C06-9004-8CD23CEE6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2364"/>
                <a:ext cx="402" cy="600"/>
              </a:xfrm>
              <a:custGeom>
                <a:avLst/>
                <a:gdLst>
                  <a:gd name="T0" fmla="*/ 402 w 402"/>
                  <a:gd name="T1" fmla="*/ 0 h 600"/>
                  <a:gd name="T2" fmla="*/ 369 w 402"/>
                  <a:gd name="T3" fmla="*/ 5 h 600"/>
                  <a:gd name="T4" fmla="*/ 0 w 402"/>
                  <a:gd name="T5" fmla="*/ 600 h 600"/>
                  <a:gd name="T6" fmla="*/ 33 w 402"/>
                  <a:gd name="T7" fmla="*/ 596 h 600"/>
                  <a:gd name="T8" fmla="*/ 402 w 402"/>
                  <a:gd name="T9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2" h="600">
                    <a:moveTo>
                      <a:pt x="402" y="0"/>
                    </a:moveTo>
                    <a:lnTo>
                      <a:pt x="369" y="5"/>
                    </a:lnTo>
                    <a:lnTo>
                      <a:pt x="0" y="600"/>
                    </a:lnTo>
                    <a:lnTo>
                      <a:pt x="33" y="596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86" name="Freeform 2110">
                <a:extLst>
                  <a:ext uri="{FF2B5EF4-FFF2-40B4-BE49-F238E27FC236}">
                    <a16:creationId xmlns:a16="http://schemas.microsoft.com/office/drawing/2014/main" id="{955AAFDC-14F7-4939-BE61-0E0B36C55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827"/>
                <a:ext cx="680" cy="121"/>
              </a:xfrm>
              <a:custGeom>
                <a:avLst/>
                <a:gdLst>
                  <a:gd name="T0" fmla="*/ 68 w 680"/>
                  <a:gd name="T1" fmla="*/ 0 h 121"/>
                  <a:gd name="T2" fmla="*/ 680 w 680"/>
                  <a:gd name="T3" fmla="*/ 7 h 121"/>
                  <a:gd name="T4" fmla="*/ 680 w 680"/>
                  <a:gd name="T5" fmla="*/ 121 h 121"/>
                  <a:gd name="T6" fmla="*/ 0 w 680"/>
                  <a:gd name="T7" fmla="*/ 102 h 121"/>
                  <a:gd name="T8" fmla="*/ 68 w 680"/>
                  <a:gd name="T9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0" h="121">
                    <a:moveTo>
                      <a:pt x="68" y="0"/>
                    </a:moveTo>
                    <a:lnTo>
                      <a:pt x="680" y="7"/>
                    </a:lnTo>
                    <a:lnTo>
                      <a:pt x="680" y="121"/>
                    </a:lnTo>
                    <a:lnTo>
                      <a:pt x="0" y="10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87" name="Freeform 2111">
                <a:extLst>
                  <a:ext uri="{FF2B5EF4-FFF2-40B4-BE49-F238E27FC236}">
                    <a16:creationId xmlns:a16="http://schemas.microsoft.com/office/drawing/2014/main" id="{7B8BFDED-BCF3-410A-9A1F-80EE61D75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2815"/>
                <a:ext cx="276" cy="133"/>
              </a:xfrm>
              <a:custGeom>
                <a:avLst/>
                <a:gdLst>
                  <a:gd name="T0" fmla="*/ 210 w 276"/>
                  <a:gd name="T1" fmla="*/ 0 h 133"/>
                  <a:gd name="T2" fmla="*/ 0 w 276"/>
                  <a:gd name="T3" fmla="*/ 19 h 133"/>
                  <a:gd name="T4" fmla="*/ 0 w 276"/>
                  <a:gd name="T5" fmla="*/ 133 h 133"/>
                  <a:gd name="T6" fmla="*/ 276 w 276"/>
                  <a:gd name="T7" fmla="*/ 90 h 133"/>
                  <a:gd name="T8" fmla="*/ 210 w 276"/>
                  <a:gd name="T9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33">
                    <a:moveTo>
                      <a:pt x="210" y="0"/>
                    </a:moveTo>
                    <a:lnTo>
                      <a:pt x="0" y="19"/>
                    </a:lnTo>
                    <a:lnTo>
                      <a:pt x="0" y="133"/>
                    </a:lnTo>
                    <a:lnTo>
                      <a:pt x="276" y="90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88" name="Freeform 2112">
                <a:extLst>
                  <a:ext uri="{FF2B5EF4-FFF2-40B4-BE49-F238E27FC236}">
                    <a16:creationId xmlns:a16="http://schemas.microsoft.com/office/drawing/2014/main" id="{E3CD2A09-BDFF-4D2F-95FF-0BAAD8114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357"/>
                <a:ext cx="80" cy="683"/>
              </a:xfrm>
              <a:custGeom>
                <a:avLst/>
                <a:gdLst>
                  <a:gd name="T0" fmla="*/ 80 w 80"/>
                  <a:gd name="T1" fmla="*/ 0 h 683"/>
                  <a:gd name="T2" fmla="*/ 54 w 80"/>
                  <a:gd name="T3" fmla="*/ 0 h 683"/>
                  <a:gd name="T4" fmla="*/ 0 w 80"/>
                  <a:gd name="T5" fmla="*/ 683 h 683"/>
                  <a:gd name="T6" fmla="*/ 28 w 80"/>
                  <a:gd name="T7" fmla="*/ 683 h 683"/>
                  <a:gd name="T8" fmla="*/ 80 w 80"/>
                  <a:gd name="T9" fmla="*/ 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83">
                    <a:moveTo>
                      <a:pt x="80" y="0"/>
                    </a:moveTo>
                    <a:lnTo>
                      <a:pt x="54" y="0"/>
                    </a:lnTo>
                    <a:lnTo>
                      <a:pt x="0" y="683"/>
                    </a:lnTo>
                    <a:lnTo>
                      <a:pt x="28" y="683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89" name="Freeform 2113">
                <a:extLst>
                  <a:ext uri="{FF2B5EF4-FFF2-40B4-BE49-F238E27FC236}">
                    <a16:creationId xmlns:a16="http://schemas.microsoft.com/office/drawing/2014/main" id="{AE9A00F6-7EA5-42C5-A18D-0D091EA1B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345"/>
                <a:ext cx="80" cy="683"/>
              </a:xfrm>
              <a:custGeom>
                <a:avLst/>
                <a:gdLst>
                  <a:gd name="T0" fmla="*/ 80 w 80"/>
                  <a:gd name="T1" fmla="*/ 0 h 683"/>
                  <a:gd name="T2" fmla="*/ 52 w 80"/>
                  <a:gd name="T3" fmla="*/ 0 h 683"/>
                  <a:gd name="T4" fmla="*/ 0 w 80"/>
                  <a:gd name="T5" fmla="*/ 683 h 683"/>
                  <a:gd name="T6" fmla="*/ 28 w 80"/>
                  <a:gd name="T7" fmla="*/ 683 h 683"/>
                  <a:gd name="T8" fmla="*/ 80 w 80"/>
                  <a:gd name="T9" fmla="*/ 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83">
                    <a:moveTo>
                      <a:pt x="80" y="0"/>
                    </a:moveTo>
                    <a:lnTo>
                      <a:pt x="52" y="0"/>
                    </a:lnTo>
                    <a:lnTo>
                      <a:pt x="0" y="683"/>
                    </a:lnTo>
                    <a:lnTo>
                      <a:pt x="28" y="683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90" name="Freeform 2114">
                <a:extLst>
                  <a:ext uri="{FF2B5EF4-FFF2-40B4-BE49-F238E27FC236}">
                    <a16:creationId xmlns:a16="http://schemas.microsoft.com/office/drawing/2014/main" id="{2AC4793E-197A-4B76-B981-403FE6954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2645"/>
                <a:ext cx="59" cy="260"/>
              </a:xfrm>
              <a:custGeom>
                <a:avLst/>
                <a:gdLst>
                  <a:gd name="T0" fmla="*/ 59 w 59"/>
                  <a:gd name="T1" fmla="*/ 0 h 260"/>
                  <a:gd name="T2" fmla="*/ 40 w 59"/>
                  <a:gd name="T3" fmla="*/ 0 h 260"/>
                  <a:gd name="T4" fmla="*/ 0 w 59"/>
                  <a:gd name="T5" fmla="*/ 260 h 260"/>
                  <a:gd name="T6" fmla="*/ 19 w 59"/>
                  <a:gd name="T7" fmla="*/ 260 h 260"/>
                  <a:gd name="T8" fmla="*/ 59 w 59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60">
                    <a:moveTo>
                      <a:pt x="59" y="0"/>
                    </a:moveTo>
                    <a:lnTo>
                      <a:pt x="40" y="0"/>
                    </a:lnTo>
                    <a:lnTo>
                      <a:pt x="0" y="260"/>
                    </a:lnTo>
                    <a:lnTo>
                      <a:pt x="19" y="2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91" name="Freeform 2115">
                <a:extLst>
                  <a:ext uri="{FF2B5EF4-FFF2-40B4-BE49-F238E27FC236}">
                    <a16:creationId xmlns:a16="http://schemas.microsoft.com/office/drawing/2014/main" id="{558F5FD6-F046-4B6C-8ED5-936B621B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1653"/>
                <a:ext cx="222" cy="340"/>
              </a:xfrm>
              <a:custGeom>
                <a:avLst/>
                <a:gdLst>
                  <a:gd name="T0" fmla="*/ 222 w 222"/>
                  <a:gd name="T1" fmla="*/ 340 h 340"/>
                  <a:gd name="T2" fmla="*/ 208 w 222"/>
                  <a:gd name="T3" fmla="*/ 333 h 340"/>
                  <a:gd name="T4" fmla="*/ 0 w 222"/>
                  <a:gd name="T5" fmla="*/ 0 h 340"/>
                  <a:gd name="T6" fmla="*/ 222 w 222"/>
                  <a:gd name="T7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2" h="340">
                    <a:moveTo>
                      <a:pt x="222" y="340"/>
                    </a:moveTo>
                    <a:lnTo>
                      <a:pt x="208" y="333"/>
                    </a:lnTo>
                    <a:lnTo>
                      <a:pt x="0" y="0"/>
                    </a:lnTo>
                    <a:lnTo>
                      <a:pt x="222" y="34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92" name="Freeform 2116">
                <a:extLst>
                  <a:ext uri="{FF2B5EF4-FFF2-40B4-BE49-F238E27FC236}">
                    <a16:creationId xmlns:a16="http://schemas.microsoft.com/office/drawing/2014/main" id="{A1881E05-21B5-4441-98EE-FE6962CB6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1663"/>
                <a:ext cx="220" cy="342"/>
              </a:xfrm>
              <a:custGeom>
                <a:avLst/>
                <a:gdLst>
                  <a:gd name="T0" fmla="*/ 220 w 220"/>
                  <a:gd name="T1" fmla="*/ 342 h 342"/>
                  <a:gd name="T2" fmla="*/ 205 w 220"/>
                  <a:gd name="T3" fmla="*/ 335 h 342"/>
                  <a:gd name="T4" fmla="*/ 0 w 220"/>
                  <a:gd name="T5" fmla="*/ 0 h 342"/>
                  <a:gd name="T6" fmla="*/ 220 w 220"/>
                  <a:gd name="T7" fmla="*/ 34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0" h="342">
                    <a:moveTo>
                      <a:pt x="220" y="342"/>
                    </a:moveTo>
                    <a:lnTo>
                      <a:pt x="205" y="335"/>
                    </a:lnTo>
                    <a:lnTo>
                      <a:pt x="0" y="0"/>
                    </a:lnTo>
                    <a:lnTo>
                      <a:pt x="220" y="342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93" name="Freeform 2117">
                <a:extLst>
                  <a:ext uri="{FF2B5EF4-FFF2-40B4-BE49-F238E27FC236}">
                    <a16:creationId xmlns:a16="http://schemas.microsoft.com/office/drawing/2014/main" id="{34C25C9F-39E5-4194-90BC-CC2A3712C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1675"/>
                <a:ext cx="222" cy="337"/>
              </a:xfrm>
              <a:custGeom>
                <a:avLst/>
                <a:gdLst>
                  <a:gd name="T0" fmla="*/ 222 w 222"/>
                  <a:gd name="T1" fmla="*/ 337 h 337"/>
                  <a:gd name="T2" fmla="*/ 208 w 222"/>
                  <a:gd name="T3" fmla="*/ 333 h 337"/>
                  <a:gd name="T4" fmla="*/ 0 w 222"/>
                  <a:gd name="T5" fmla="*/ 0 h 337"/>
                  <a:gd name="T6" fmla="*/ 222 w 222"/>
                  <a:gd name="T7" fmla="*/ 337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2" h="337">
                    <a:moveTo>
                      <a:pt x="222" y="337"/>
                    </a:moveTo>
                    <a:lnTo>
                      <a:pt x="208" y="333"/>
                    </a:lnTo>
                    <a:lnTo>
                      <a:pt x="0" y="0"/>
                    </a:lnTo>
                    <a:lnTo>
                      <a:pt x="222" y="337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94" name="Freeform 2118">
                <a:extLst>
                  <a:ext uri="{FF2B5EF4-FFF2-40B4-BE49-F238E27FC236}">
                    <a16:creationId xmlns:a16="http://schemas.microsoft.com/office/drawing/2014/main" id="{6B500184-91BD-4AF6-B57D-AB035B52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1684"/>
                <a:ext cx="222" cy="340"/>
              </a:xfrm>
              <a:custGeom>
                <a:avLst/>
                <a:gdLst>
                  <a:gd name="T0" fmla="*/ 222 w 222"/>
                  <a:gd name="T1" fmla="*/ 340 h 340"/>
                  <a:gd name="T2" fmla="*/ 206 w 222"/>
                  <a:gd name="T3" fmla="*/ 333 h 340"/>
                  <a:gd name="T4" fmla="*/ 0 w 222"/>
                  <a:gd name="T5" fmla="*/ 0 h 340"/>
                  <a:gd name="T6" fmla="*/ 222 w 222"/>
                  <a:gd name="T7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2" h="340">
                    <a:moveTo>
                      <a:pt x="222" y="340"/>
                    </a:moveTo>
                    <a:lnTo>
                      <a:pt x="206" y="333"/>
                    </a:lnTo>
                    <a:lnTo>
                      <a:pt x="0" y="0"/>
                    </a:lnTo>
                    <a:lnTo>
                      <a:pt x="222" y="34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03495" name="Freeform 2119">
              <a:extLst>
                <a:ext uri="{FF2B5EF4-FFF2-40B4-BE49-F238E27FC236}">
                  <a16:creationId xmlns:a16="http://schemas.microsoft.com/office/drawing/2014/main" id="{45542005-A4C1-46F7-95A9-A679A4AB9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793"/>
              <a:ext cx="116" cy="35"/>
            </a:xfrm>
            <a:custGeom>
              <a:avLst/>
              <a:gdLst>
                <a:gd name="T0" fmla="*/ 116 w 116"/>
                <a:gd name="T1" fmla="*/ 35 h 35"/>
                <a:gd name="T2" fmla="*/ 90 w 116"/>
                <a:gd name="T3" fmla="*/ 26 h 35"/>
                <a:gd name="T4" fmla="*/ 66 w 116"/>
                <a:gd name="T5" fmla="*/ 16 h 35"/>
                <a:gd name="T6" fmla="*/ 47 w 116"/>
                <a:gd name="T7" fmla="*/ 9 h 35"/>
                <a:gd name="T8" fmla="*/ 31 w 116"/>
                <a:gd name="T9" fmla="*/ 5 h 35"/>
                <a:gd name="T10" fmla="*/ 16 w 116"/>
                <a:gd name="T11" fmla="*/ 2 h 35"/>
                <a:gd name="T12" fmla="*/ 7 w 116"/>
                <a:gd name="T13" fmla="*/ 0 h 35"/>
                <a:gd name="T14" fmla="*/ 2 w 116"/>
                <a:gd name="T15" fmla="*/ 0 h 35"/>
                <a:gd name="T16" fmla="*/ 0 w 116"/>
                <a:gd name="T17" fmla="*/ 0 h 35"/>
                <a:gd name="T18" fmla="*/ 2 w 116"/>
                <a:gd name="T19" fmla="*/ 0 h 35"/>
                <a:gd name="T20" fmla="*/ 7 w 116"/>
                <a:gd name="T21" fmla="*/ 0 h 35"/>
                <a:gd name="T22" fmla="*/ 19 w 116"/>
                <a:gd name="T23" fmla="*/ 2 h 35"/>
                <a:gd name="T24" fmla="*/ 33 w 116"/>
                <a:gd name="T25" fmla="*/ 7 h 35"/>
                <a:gd name="T26" fmla="*/ 50 w 116"/>
                <a:gd name="T27" fmla="*/ 9 h 35"/>
                <a:gd name="T28" fmla="*/ 71 w 116"/>
                <a:gd name="T29" fmla="*/ 14 h 35"/>
                <a:gd name="T30" fmla="*/ 92 w 116"/>
                <a:gd name="T31" fmla="*/ 19 h 35"/>
                <a:gd name="T32" fmla="*/ 116 w 116"/>
                <a:gd name="T33" fmla="*/ 28 h 35"/>
                <a:gd name="T34" fmla="*/ 116 w 116"/>
                <a:gd name="T3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35">
                  <a:moveTo>
                    <a:pt x="116" y="35"/>
                  </a:moveTo>
                  <a:lnTo>
                    <a:pt x="90" y="26"/>
                  </a:lnTo>
                  <a:lnTo>
                    <a:pt x="66" y="16"/>
                  </a:lnTo>
                  <a:lnTo>
                    <a:pt x="47" y="9"/>
                  </a:lnTo>
                  <a:lnTo>
                    <a:pt x="31" y="5"/>
                  </a:lnTo>
                  <a:lnTo>
                    <a:pt x="16" y="2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19" y="2"/>
                  </a:lnTo>
                  <a:lnTo>
                    <a:pt x="33" y="7"/>
                  </a:lnTo>
                  <a:lnTo>
                    <a:pt x="50" y="9"/>
                  </a:lnTo>
                  <a:lnTo>
                    <a:pt x="71" y="14"/>
                  </a:lnTo>
                  <a:lnTo>
                    <a:pt x="92" y="19"/>
                  </a:lnTo>
                  <a:lnTo>
                    <a:pt x="116" y="28"/>
                  </a:lnTo>
                  <a:lnTo>
                    <a:pt x="116" y="35"/>
                  </a:lnTo>
                  <a:close/>
                </a:path>
              </a:pathLst>
            </a:custGeom>
            <a:solidFill>
              <a:srgbClr val="879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96" name="Freeform 2120">
              <a:extLst>
                <a:ext uri="{FF2B5EF4-FFF2-40B4-BE49-F238E27FC236}">
                  <a16:creationId xmlns:a16="http://schemas.microsoft.com/office/drawing/2014/main" id="{5162D1DD-7EE9-4045-A26D-614F659A8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" y="2776"/>
              <a:ext cx="234" cy="83"/>
            </a:xfrm>
            <a:custGeom>
              <a:avLst/>
              <a:gdLst>
                <a:gd name="T0" fmla="*/ 234 w 234"/>
                <a:gd name="T1" fmla="*/ 74 h 83"/>
                <a:gd name="T2" fmla="*/ 189 w 234"/>
                <a:gd name="T3" fmla="*/ 55 h 83"/>
                <a:gd name="T4" fmla="*/ 144 w 234"/>
                <a:gd name="T5" fmla="*/ 40 h 83"/>
                <a:gd name="T6" fmla="*/ 104 w 234"/>
                <a:gd name="T7" fmla="*/ 26 h 83"/>
                <a:gd name="T8" fmla="*/ 71 w 234"/>
                <a:gd name="T9" fmla="*/ 17 h 83"/>
                <a:gd name="T10" fmla="*/ 40 w 234"/>
                <a:gd name="T11" fmla="*/ 7 h 83"/>
                <a:gd name="T12" fmla="*/ 16 w 234"/>
                <a:gd name="T13" fmla="*/ 3 h 83"/>
                <a:gd name="T14" fmla="*/ 5 w 234"/>
                <a:gd name="T15" fmla="*/ 0 h 83"/>
                <a:gd name="T16" fmla="*/ 0 w 234"/>
                <a:gd name="T17" fmla="*/ 0 h 83"/>
                <a:gd name="T18" fmla="*/ 5 w 234"/>
                <a:gd name="T19" fmla="*/ 0 h 83"/>
                <a:gd name="T20" fmla="*/ 19 w 234"/>
                <a:gd name="T21" fmla="*/ 5 h 83"/>
                <a:gd name="T22" fmla="*/ 40 w 234"/>
                <a:gd name="T23" fmla="*/ 12 h 83"/>
                <a:gd name="T24" fmla="*/ 71 w 234"/>
                <a:gd name="T25" fmla="*/ 22 h 83"/>
                <a:gd name="T26" fmla="*/ 106 w 234"/>
                <a:gd name="T27" fmla="*/ 33 h 83"/>
                <a:gd name="T28" fmla="*/ 146 w 234"/>
                <a:gd name="T29" fmla="*/ 48 h 83"/>
                <a:gd name="T30" fmla="*/ 189 w 234"/>
                <a:gd name="T31" fmla="*/ 64 h 83"/>
                <a:gd name="T32" fmla="*/ 234 w 234"/>
                <a:gd name="T33" fmla="*/ 83 h 83"/>
                <a:gd name="T34" fmla="*/ 234 w 234"/>
                <a:gd name="T35" fmla="*/ 7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4" h="83">
                  <a:moveTo>
                    <a:pt x="234" y="74"/>
                  </a:moveTo>
                  <a:lnTo>
                    <a:pt x="189" y="55"/>
                  </a:lnTo>
                  <a:lnTo>
                    <a:pt x="144" y="40"/>
                  </a:lnTo>
                  <a:lnTo>
                    <a:pt x="104" y="26"/>
                  </a:lnTo>
                  <a:lnTo>
                    <a:pt x="71" y="17"/>
                  </a:lnTo>
                  <a:lnTo>
                    <a:pt x="40" y="7"/>
                  </a:lnTo>
                  <a:lnTo>
                    <a:pt x="16" y="3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19" y="5"/>
                  </a:lnTo>
                  <a:lnTo>
                    <a:pt x="40" y="12"/>
                  </a:lnTo>
                  <a:lnTo>
                    <a:pt x="71" y="22"/>
                  </a:lnTo>
                  <a:lnTo>
                    <a:pt x="106" y="33"/>
                  </a:lnTo>
                  <a:lnTo>
                    <a:pt x="146" y="48"/>
                  </a:lnTo>
                  <a:lnTo>
                    <a:pt x="189" y="64"/>
                  </a:lnTo>
                  <a:lnTo>
                    <a:pt x="234" y="83"/>
                  </a:lnTo>
                  <a:lnTo>
                    <a:pt x="234" y="74"/>
                  </a:lnTo>
                  <a:close/>
                </a:path>
              </a:pathLst>
            </a:custGeom>
            <a:solidFill>
              <a:srgbClr val="808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3497" name="Group 2121">
              <a:extLst>
                <a:ext uri="{FF2B5EF4-FFF2-40B4-BE49-F238E27FC236}">
                  <a16:creationId xmlns:a16="http://schemas.microsoft.com/office/drawing/2014/main" id="{366958F5-D8FC-4B7B-BF34-F2C1AE905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4" y="1706"/>
              <a:ext cx="806" cy="862"/>
              <a:chOff x="2845" y="-22"/>
              <a:chExt cx="1337" cy="1429"/>
            </a:xfrm>
          </p:grpSpPr>
          <p:sp>
            <p:nvSpPr>
              <p:cNvPr id="103498" name="Freeform 2122">
                <a:extLst>
                  <a:ext uri="{FF2B5EF4-FFF2-40B4-BE49-F238E27FC236}">
                    <a16:creationId xmlns:a16="http://schemas.microsoft.com/office/drawing/2014/main" id="{50E1FD35-8C8F-4083-BFF5-4E04807FE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49"/>
                <a:ext cx="83" cy="123"/>
              </a:xfrm>
              <a:custGeom>
                <a:avLst/>
                <a:gdLst>
                  <a:gd name="T0" fmla="*/ 83 w 83"/>
                  <a:gd name="T1" fmla="*/ 8 h 123"/>
                  <a:gd name="T2" fmla="*/ 7 w 83"/>
                  <a:gd name="T3" fmla="*/ 123 h 123"/>
                  <a:gd name="T4" fmla="*/ 0 w 83"/>
                  <a:gd name="T5" fmla="*/ 119 h 123"/>
                  <a:gd name="T6" fmla="*/ 78 w 83"/>
                  <a:gd name="T7" fmla="*/ 0 h 123"/>
                  <a:gd name="T8" fmla="*/ 83 w 83"/>
                  <a:gd name="T9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123">
                    <a:moveTo>
                      <a:pt x="83" y="8"/>
                    </a:moveTo>
                    <a:lnTo>
                      <a:pt x="7" y="123"/>
                    </a:lnTo>
                    <a:lnTo>
                      <a:pt x="0" y="119"/>
                    </a:lnTo>
                    <a:lnTo>
                      <a:pt x="78" y="0"/>
                    </a:lnTo>
                    <a:lnTo>
                      <a:pt x="83" y="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499" name="Freeform 2123">
                <a:extLst>
                  <a:ext uri="{FF2B5EF4-FFF2-40B4-BE49-F238E27FC236}">
                    <a16:creationId xmlns:a16="http://schemas.microsoft.com/office/drawing/2014/main" id="{CB0BECEF-DCA5-4D57-9198-1A7728FFC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578"/>
                <a:ext cx="166" cy="144"/>
              </a:xfrm>
              <a:custGeom>
                <a:avLst/>
                <a:gdLst>
                  <a:gd name="T0" fmla="*/ 159 w 166"/>
                  <a:gd name="T1" fmla="*/ 144 h 144"/>
                  <a:gd name="T2" fmla="*/ 0 w 166"/>
                  <a:gd name="T3" fmla="*/ 7 h 144"/>
                  <a:gd name="T4" fmla="*/ 7 w 166"/>
                  <a:gd name="T5" fmla="*/ 0 h 144"/>
                  <a:gd name="T6" fmla="*/ 166 w 166"/>
                  <a:gd name="T7" fmla="*/ 139 h 144"/>
                  <a:gd name="T8" fmla="*/ 159 w 166"/>
                  <a:gd name="T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44">
                    <a:moveTo>
                      <a:pt x="159" y="144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166" y="139"/>
                    </a:lnTo>
                    <a:lnTo>
                      <a:pt x="159" y="144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00" name="Freeform 2124">
                <a:extLst>
                  <a:ext uri="{FF2B5EF4-FFF2-40B4-BE49-F238E27FC236}">
                    <a16:creationId xmlns:a16="http://schemas.microsoft.com/office/drawing/2014/main" id="{1D88B124-7F2D-4388-9E62-62BD2BDDC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379"/>
                <a:ext cx="118" cy="107"/>
              </a:xfrm>
              <a:custGeom>
                <a:avLst/>
                <a:gdLst>
                  <a:gd name="T0" fmla="*/ 116 w 118"/>
                  <a:gd name="T1" fmla="*/ 107 h 107"/>
                  <a:gd name="T2" fmla="*/ 0 w 118"/>
                  <a:gd name="T3" fmla="*/ 7 h 107"/>
                  <a:gd name="T4" fmla="*/ 5 w 118"/>
                  <a:gd name="T5" fmla="*/ 0 h 107"/>
                  <a:gd name="T6" fmla="*/ 118 w 118"/>
                  <a:gd name="T7" fmla="*/ 102 h 107"/>
                  <a:gd name="T8" fmla="*/ 116 w 118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07">
                    <a:moveTo>
                      <a:pt x="116" y="107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118" y="102"/>
                    </a:lnTo>
                    <a:lnTo>
                      <a:pt x="116" y="107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01" name="Freeform 2125">
                <a:extLst>
                  <a:ext uri="{FF2B5EF4-FFF2-40B4-BE49-F238E27FC236}">
                    <a16:creationId xmlns:a16="http://schemas.microsoft.com/office/drawing/2014/main" id="{E6FA60F0-005A-43AC-91C1-99DCE14EE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337"/>
                <a:ext cx="118" cy="106"/>
              </a:xfrm>
              <a:custGeom>
                <a:avLst/>
                <a:gdLst>
                  <a:gd name="T0" fmla="*/ 116 w 118"/>
                  <a:gd name="T1" fmla="*/ 106 h 106"/>
                  <a:gd name="T2" fmla="*/ 0 w 118"/>
                  <a:gd name="T3" fmla="*/ 7 h 106"/>
                  <a:gd name="T4" fmla="*/ 5 w 118"/>
                  <a:gd name="T5" fmla="*/ 0 h 106"/>
                  <a:gd name="T6" fmla="*/ 118 w 118"/>
                  <a:gd name="T7" fmla="*/ 99 h 106"/>
                  <a:gd name="T8" fmla="*/ 116 w 118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06">
                    <a:moveTo>
                      <a:pt x="116" y="106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118" y="99"/>
                    </a:lnTo>
                    <a:lnTo>
                      <a:pt x="116" y="10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02" name="Freeform 2126">
                <a:extLst>
                  <a:ext uri="{FF2B5EF4-FFF2-40B4-BE49-F238E27FC236}">
                    <a16:creationId xmlns:a16="http://schemas.microsoft.com/office/drawing/2014/main" id="{8A13E0DD-16D1-4854-8FAC-05BCFCE09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1036"/>
                <a:ext cx="267" cy="172"/>
              </a:xfrm>
              <a:custGeom>
                <a:avLst/>
                <a:gdLst>
                  <a:gd name="T0" fmla="*/ 29 w 267"/>
                  <a:gd name="T1" fmla="*/ 0 h 172"/>
                  <a:gd name="T2" fmla="*/ 0 w 267"/>
                  <a:gd name="T3" fmla="*/ 19 h 172"/>
                  <a:gd name="T4" fmla="*/ 218 w 267"/>
                  <a:gd name="T5" fmla="*/ 172 h 172"/>
                  <a:gd name="T6" fmla="*/ 267 w 267"/>
                  <a:gd name="T7" fmla="*/ 172 h 172"/>
                  <a:gd name="T8" fmla="*/ 29 w 267"/>
                  <a:gd name="T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172">
                    <a:moveTo>
                      <a:pt x="29" y="0"/>
                    </a:moveTo>
                    <a:lnTo>
                      <a:pt x="0" y="19"/>
                    </a:lnTo>
                    <a:lnTo>
                      <a:pt x="218" y="172"/>
                    </a:lnTo>
                    <a:lnTo>
                      <a:pt x="267" y="17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03" name="Freeform 2127">
                <a:extLst>
                  <a:ext uri="{FF2B5EF4-FFF2-40B4-BE49-F238E27FC236}">
                    <a16:creationId xmlns:a16="http://schemas.microsoft.com/office/drawing/2014/main" id="{99607E0F-43ED-4E31-BDF6-30D1F3F2E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036"/>
                <a:ext cx="265" cy="168"/>
              </a:xfrm>
              <a:custGeom>
                <a:avLst/>
                <a:gdLst>
                  <a:gd name="T0" fmla="*/ 234 w 265"/>
                  <a:gd name="T1" fmla="*/ 0 h 168"/>
                  <a:gd name="T2" fmla="*/ 265 w 265"/>
                  <a:gd name="T3" fmla="*/ 19 h 168"/>
                  <a:gd name="T4" fmla="*/ 50 w 265"/>
                  <a:gd name="T5" fmla="*/ 168 h 168"/>
                  <a:gd name="T6" fmla="*/ 0 w 265"/>
                  <a:gd name="T7" fmla="*/ 165 h 168"/>
                  <a:gd name="T8" fmla="*/ 234 w 265"/>
                  <a:gd name="T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168">
                    <a:moveTo>
                      <a:pt x="234" y="0"/>
                    </a:moveTo>
                    <a:lnTo>
                      <a:pt x="265" y="19"/>
                    </a:lnTo>
                    <a:lnTo>
                      <a:pt x="50" y="168"/>
                    </a:lnTo>
                    <a:lnTo>
                      <a:pt x="0" y="165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04" name="Rectangle 2128">
                <a:extLst>
                  <a:ext uri="{FF2B5EF4-FFF2-40B4-BE49-F238E27FC236}">
                    <a16:creationId xmlns:a16="http://schemas.microsoft.com/office/drawing/2014/main" id="{3A7CAC19-757C-408B-8917-A751AC1B5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1024"/>
                <a:ext cx="182" cy="206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05" name="Rectangle 2129">
                <a:extLst>
                  <a:ext uri="{FF2B5EF4-FFF2-40B4-BE49-F238E27FC236}">
                    <a16:creationId xmlns:a16="http://schemas.microsoft.com/office/drawing/2014/main" id="{E85961E9-C750-4C46-977B-364EC19F5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0" y="1024"/>
                <a:ext cx="102" cy="206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06" name="Freeform 2130">
                <a:extLst>
                  <a:ext uri="{FF2B5EF4-FFF2-40B4-BE49-F238E27FC236}">
                    <a16:creationId xmlns:a16="http://schemas.microsoft.com/office/drawing/2014/main" id="{1627C3F1-A41A-4229-ADCA-D156DE6F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665"/>
                <a:ext cx="388" cy="520"/>
              </a:xfrm>
              <a:custGeom>
                <a:avLst/>
                <a:gdLst>
                  <a:gd name="T0" fmla="*/ 388 w 388"/>
                  <a:gd name="T1" fmla="*/ 10 h 520"/>
                  <a:gd name="T2" fmla="*/ 357 w 388"/>
                  <a:gd name="T3" fmla="*/ 0 h 520"/>
                  <a:gd name="T4" fmla="*/ 0 w 388"/>
                  <a:gd name="T5" fmla="*/ 510 h 520"/>
                  <a:gd name="T6" fmla="*/ 31 w 388"/>
                  <a:gd name="T7" fmla="*/ 520 h 520"/>
                  <a:gd name="T8" fmla="*/ 388 w 388"/>
                  <a:gd name="T9" fmla="*/ 1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8" h="520">
                    <a:moveTo>
                      <a:pt x="388" y="10"/>
                    </a:moveTo>
                    <a:lnTo>
                      <a:pt x="357" y="0"/>
                    </a:lnTo>
                    <a:lnTo>
                      <a:pt x="0" y="510"/>
                    </a:lnTo>
                    <a:lnTo>
                      <a:pt x="31" y="520"/>
                    </a:lnTo>
                    <a:lnTo>
                      <a:pt x="388" y="1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07" name="Freeform 2131">
                <a:extLst>
                  <a:ext uri="{FF2B5EF4-FFF2-40B4-BE49-F238E27FC236}">
                    <a16:creationId xmlns:a16="http://schemas.microsoft.com/office/drawing/2014/main" id="{1D3F1AA5-0215-4D18-A1DA-4A6710300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-22"/>
                <a:ext cx="520" cy="382"/>
              </a:xfrm>
              <a:custGeom>
                <a:avLst/>
                <a:gdLst>
                  <a:gd name="T0" fmla="*/ 0 w 520"/>
                  <a:gd name="T1" fmla="*/ 382 h 382"/>
                  <a:gd name="T2" fmla="*/ 14 w 520"/>
                  <a:gd name="T3" fmla="*/ 352 h 382"/>
                  <a:gd name="T4" fmla="*/ 295 w 520"/>
                  <a:gd name="T5" fmla="*/ 0 h 382"/>
                  <a:gd name="T6" fmla="*/ 520 w 520"/>
                  <a:gd name="T7" fmla="*/ 75 h 382"/>
                  <a:gd name="T8" fmla="*/ 250 w 520"/>
                  <a:gd name="T9" fmla="*/ 366 h 382"/>
                  <a:gd name="T10" fmla="*/ 0 w 520"/>
                  <a:gd name="T11" fmla="*/ 382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0" h="382">
                    <a:moveTo>
                      <a:pt x="0" y="382"/>
                    </a:moveTo>
                    <a:lnTo>
                      <a:pt x="14" y="352"/>
                    </a:lnTo>
                    <a:lnTo>
                      <a:pt x="295" y="0"/>
                    </a:lnTo>
                    <a:lnTo>
                      <a:pt x="520" y="75"/>
                    </a:lnTo>
                    <a:lnTo>
                      <a:pt x="250" y="366"/>
                    </a:lnTo>
                    <a:lnTo>
                      <a:pt x="0" y="382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08" name="Freeform 2132">
                <a:extLst>
                  <a:ext uri="{FF2B5EF4-FFF2-40B4-BE49-F238E27FC236}">
                    <a16:creationId xmlns:a16="http://schemas.microsoft.com/office/drawing/2014/main" id="{0FA4166E-F900-4BC1-BB14-AB69415E2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-8"/>
                <a:ext cx="506" cy="368"/>
              </a:xfrm>
              <a:custGeom>
                <a:avLst/>
                <a:gdLst>
                  <a:gd name="T0" fmla="*/ 0 w 506"/>
                  <a:gd name="T1" fmla="*/ 368 h 368"/>
                  <a:gd name="T2" fmla="*/ 14 w 506"/>
                  <a:gd name="T3" fmla="*/ 338 h 368"/>
                  <a:gd name="T4" fmla="*/ 279 w 506"/>
                  <a:gd name="T5" fmla="*/ 0 h 368"/>
                  <a:gd name="T6" fmla="*/ 506 w 506"/>
                  <a:gd name="T7" fmla="*/ 73 h 368"/>
                  <a:gd name="T8" fmla="*/ 246 w 506"/>
                  <a:gd name="T9" fmla="*/ 352 h 368"/>
                  <a:gd name="T10" fmla="*/ 0 w 506"/>
                  <a:gd name="T11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6" h="368">
                    <a:moveTo>
                      <a:pt x="0" y="368"/>
                    </a:moveTo>
                    <a:lnTo>
                      <a:pt x="14" y="338"/>
                    </a:lnTo>
                    <a:lnTo>
                      <a:pt x="279" y="0"/>
                    </a:lnTo>
                    <a:lnTo>
                      <a:pt x="506" y="73"/>
                    </a:lnTo>
                    <a:lnTo>
                      <a:pt x="246" y="352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09" name="Freeform 2133">
                <a:extLst>
                  <a:ext uri="{FF2B5EF4-FFF2-40B4-BE49-F238E27FC236}">
                    <a16:creationId xmlns:a16="http://schemas.microsoft.com/office/drawing/2014/main" id="{9B975A2A-7ECD-44BB-96EB-D87F6A7C4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8"/>
                <a:ext cx="678" cy="1056"/>
              </a:xfrm>
              <a:custGeom>
                <a:avLst/>
                <a:gdLst>
                  <a:gd name="T0" fmla="*/ 0 w 678"/>
                  <a:gd name="T1" fmla="*/ 1039 h 1056"/>
                  <a:gd name="T2" fmla="*/ 0 w 678"/>
                  <a:gd name="T3" fmla="*/ 356 h 1056"/>
                  <a:gd name="T4" fmla="*/ 271 w 678"/>
                  <a:gd name="T5" fmla="*/ 0 h 1056"/>
                  <a:gd name="T6" fmla="*/ 484 w 678"/>
                  <a:gd name="T7" fmla="*/ 59 h 1056"/>
                  <a:gd name="T8" fmla="*/ 678 w 678"/>
                  <a:gd name="T9" fmla="*/ 375 h 1056"/>
                  <a:gd name="T10" fmla="*/ 673 w 678"/>
                  <a:gd name="T11" fmla="*/ 1051 h 1056"/>
                  <a:gd name="T12" fmla="*/ 470 w 678"/>
                  <a:gd name="T13" fmla="*/ 1056 h 1056"/>
                  <a:gd name="T14" fmla="*/ 0 w 678"/>
                  <a:gd name="T15" fmla="*/ 1039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8" h="1056">
                    <a:moveTo>
                      <a:pt x="0" y="1039"/>
                    </a:moveTo>
                    <a:lnTo>
                      <a:pt x="0" y="356"/>
                    </a:lnTo>
                    <a:lnTo>
                      <a:pt x="271" y="0"/>
                    </a:lnTo>
                    <a:lnTo>
                      <a:pt x="484" y="59"/>
                    </a:lnTo>
                    <a:lnTo>
                      <a:pt x="678" y="375"/>
                    </a:lnTo>
                    <a:lnTo>
                      <a:pt x="673" y="1051"/>
                    </a:lnTo>
                    <a:lnTo>
                      <a:pt x="470" y="1056"/>
                    </a:lnTo>
                    <a:lnTo>
                      <a:pt x="0" y="1039"/>
                    </a:lnTo>
                    <a:close/>
                  </a:path>
                </a:pathLst>
              </a:custGeom>
              <a:solidFill>
                <a:schemeClr val="bg1">
                  <a:alpha val="86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10" name="Freeform 2134">
                <a:extLst>
                  <a:ext uri="{FF2B5EF4-FFF2-40B4-BE49-F238E27FC236}">
                    <a16:creationId xmlns:a16="http://schemas.microsoft.com/office/drawing/2014/main" id="{C88EC2EA-70D5-4D93-A797-620FD1D27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175"/>
                <a:ext cx="822" cy="36"/>
              </a:xfrm>
              <a:custGeom>
                <a:avLst/>
                <a:gdLst>
                  <a:gd name="T0" fmla="*/ 0 w 822"/>
                  <a:gd name="T1" fmla="*/ 26 h 36"/>
                  <a:gd name="T2" fmla="*/ 610 w 822"/>
                  <a:gd name="T3" fmla="*/ 36 h 36"/>
                  <a:gd name="T4" fmla="*/ 822 w 822"/>
                  <a:gd name="T5" fmla="*/ 5 h 36"/>
                  <a:gd name="T6" fmla="*/ 286 w 822"/>
                  <a:gd name="T7" fmla="*/ 0 h 36"/>
                  <a:gd name="T8" fmla="*/ 0 w 822"/>
                  <a:gd name="T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2" h="36">
                    <a:moveTo>
                      <a:pt x="0" y="26"/>
                    </a:moveTo>
                    <a:lnTo>
                      <a:pt x="610" y="36"/>
                    </a:lnTo>
                    <a:lnTo>
                      <a:pt x="822" y="5"/>
                    </a:lnTo>
                    <a:lnTo>
                      <a:pt x="28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11" name="Freeform 2135">
                <a:extLst>
                  <a:ext uri="{FF2B5EF4-FFF2-40B4-BE49-F238E27FC236}">
                    <a16:creationId xmlns:a16="http://schemas.microsoft.com/office/drawing/2014/main" id="{5E2EA6E4-C402-4503-9FD9-8F0490FD1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-22"/>
                <a:ext cx="451" cy="416"/>
              </a:xfrm>
              <a:custGeom>
                <a:avLst/>
                <a:gdLst>
                  <a:gd name="T0" fmla="*/ 0 w 451"/>
                  <a:gd name="T1" fmla="*/ 0 h 416"/>
                  <a:gd name="T2" fmla="*/ 238 w 451"/>
                  <a:gd name="T3" fmla="*/ 375 h 416"/>
                  <a:gd name="T4" fmla="*/ 451 w 451"/>
                  <a:gd name="T5" fmla="*/ 416 h 416"/>
                  <a:gd name="T6" fmla="*/ 224 w 451"/>
                  <a:gd name="T7" fmla="*/ 75 h 416"/>
                  <a:gd name="T8" fmla="*/ 0 w 451"/>
                  <a:gd name="T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238" y="375"/>
                    </a:lnTo>
                    <a:lnTo>
                      <a:pt x="451" y="416"/>
                    </a:lnTo>
                    <a:lnTo>
                      <a:pt x="224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12" name="Freeform 2136">
                <a:extLst>
                  <a:ext uri="{FF2B5EF4-FFF2-40B4-BE49-F238E27FC236}">
                    <a16:creationId xmlns:a16="http://schemas.microsoft.com/office/drawing/2014/main" id="{F03AFBAE-4B83-4296-94CA-201CE0A02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-22"/>
                <a:ext cx="449" cy="416"/>
              </a:xfrm>
              <a:custGeom>
                <a:avLst/>
                <a:gdLst>
                  <a:gd name="T0" fmla="*/ 0 w 449"/>
                  <a:gd name="T1" fmla="*/ 0 h 416"/>
                  <a:gd name="T2" fmla="*/ 236 w 449"/>
                  <a:gd name="T3" fmla="*/ 375 h 416"/>
                  <a:gd name="T4" fmla="*/ 449 w 449"/>
                  <a:gd name="T5" fmla="*/ 416 h 416"/>
                  <a:gd name="T6" fmla="*/ 220 w 449"/>
                  <a:gd name="T7" fmla="*/ 75 h 416"/>
                  <a:gd name="T8" fmla="*/ 0 w 449"/>
                  <a:gd name="T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416">
                    <a:moveTo>
                      <a:pt x="0" y="0"/>
                    </a:moveTo>
                    <a:lnTo>
                      <a:pt x="236" y="375"/>
                    </a:lnTo>
                    <a:lnTo>
                      <a:pt x="449" y="416"/>
                    </a:lnTo>
                    <a:lnTo>
                      <a:pt x="220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13" name="Freeform 2137">
                <a:extLst>
                  <a:ext uri="{FF2B5EF4-FFF2-40B4-BE49-F238E27FC236}">
                    <a16:creationId xmlns:a16="http://schemas.microsoft.com/office/drawing/2014/main" id="{541024AD-C557-439B-93A3-0CDEBA3D8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-17"/>
                <a:ext cx="463" cy="331"/>
              </a:xfrm>
              <a:custGeom>
                <a:avLst/>
                <a:gdLst>
                  <a:gd name="T0" fmla="*/ 0 w 463"/>
                  <a:gd name="T1" fmla="*/ 328 h 331"/>
                  <a:gd name="T2" fmla="*/ 17 w 463"/>
                  <a:gd name="T3" fmla="*/ 283 h 331"/>
                  <a:gd name="T4" fmla="*/ 250 w 463"/>
                  <a:gd name="T5" fmla="*/ 0 h 331"/>
                  <a:gd name="T6" fmla="*/ 463 w 463"/>
                  <a:gd name="T7" fmla="*/ 331 h 331"/>
                  <a:gd name="T8" fmla="*/ 0 w 463"/>
                  <a:gd name="T9" fmla="*/ 328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3" h="331">
                    <a:moveTo>
                      <a:pt x="0" y="328"/>
                    </a:moveTo>
                    <a:lnTo>
                      <a:pt x="17" y="283"/>
                    </a:lnTo>
                    <a:lnTo>
                      <a:pt x="250" y="0"/>
                    </a:lnTo>
                    <a:lnTo>
                      <a:pt x="463" y="331"/>
                    </a:lnTo>
                    <a:lnTo>
                      <a:pt x="0" y="32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14" name="Freeform 2138">
                <a:extLst>
                  <a:ext uri="{FF2B5EF4-FFF2-40B4-BE49-F238E27FC236}">
                    <a16:creationId xmlns:a16="http://schemas.microsoft.com/office/drawing/2014/main" id="{4294A419-46FA-4355-AA3B-B7CFCE81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358"/>
                <a:ext cx="489" cy="28"/>
              </a:xfrm>
              <a:custGeom>
                <a:avLst/>
                <a:gdLst>
                  <a:gd name="T0" fmla="*/ 479 w 489"/>
                  <a:gd name="T1" fmla="*/ 2 h 28"/>
                  <a:gd name="T2" fmla="*/ 489 w 489"/>
                  <a:gd name="T3" fmla="*/ 28 h 28"/>
                  <a:gd name="T4" fmla="*/ 9 w 489"/>
                  <a:gd name="T5" fmla="*/ 26 h 28"/>
                  <a:gd name="T6" fmla="*/ 0 w 489"/>
                  <a:gd name="T7" fmla="*/ 0 h 28"/>
                  <a:gd name="T8" fmla="*/ 479 w 489"/>
                  <a:gd name="T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9" h="28">
                    <a:moveTo>
                      <a:pt x="479" y="2"/>
                    </a:moveTo>
                    <a:lnTo>
                      <a:pt x="489" y="28"/>
                    </a:lnTo>
                    <a:lnTo>
                      <a:pt x="9" y="26"/>
                    </a:lnTo>
                    <a:lnTo>
                      <a:pt x="0" y="0"/>
                    </a:lnTo>
                    <a:lnTo>
                      <a:pt x="479" y="2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15" name="Freeform 2139">
                <a:extLst>
                  <a:ext uri="{FF2B5EF4-FFF2-40B4-BE49-F238E27FC236}">
                    <a16:creationId xmlns:a16="http://schemas.microsoft.com/office/drawing/2014/main" id="{114A0DF1-4058-4A55-90E3-2BD85C545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98"/>
                <a:ext cx="165" cy="643"/>
              </a:xfrm>
              <a:custGeom>
                <a:avLst/>
                <a:gdLst>
                  <a:gd name="T0" fmla="*/ 7 w 165"/>
                  <a:gd name="T1" fmla="*/ 3 h 643"/>
                  <a:gd name="T2" fmla="*/ 0 w 165"/>
                  <a:gd name="T3" fmla="*/ 643 h 643"/>
                  <a:gd name="T4" fmla="*/ 165 w 165"/>
                  <a:gd name="T5" fmla="*/ 638 h 643"/>
                  <a:gd name="T6" fmla="*/ 165 w 165"/>
                  <a:gd name="T7" fmla="*/ 33 h 643"/>
                  <a:gd name="T8" fmla="*/ 158 w 165"/>
                  <a:gd name="T9" fmla="*/ 31 h 643"/>
                  <a:gd name="T10" fmla="*/ 139 w 165"/>
                  <a:gd name="T11" fmla="*/ 26 h 643"/>
                  <a:gd name="T12" fmla="*/ 113 w 165"/>
                  <a:gd name="T13" fmla="*/ 22 h 643"/>
                  <a:gd name="T14" fmla="*/ 85 w 165"/>
                  <a:gd name="T15" fmla="*/ 14 h 643"/>
                  <a:gd name="T16" fmla="*/ 56 w 165"/>
                  <a:gd name="T17" fmla="*/ 10 h 643"/>
                  <a:gd name="T18" fmla="*/ 30 w 165"/>
                  <a:gd name="T19" fmla="*/ 3 h 643"/>
                  <a:gd name="T20" fmla="*/ 12 w 165"/>
                  <a:gd name="T21" fmla="*/ 0 h 643"/>
                  <a:gd name="T22" fmla="*/ 7 w 165"/>
                  <a:gd name="T23" fmla="*/ 3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5" h="643">
                    <a:moveTo>
                      <a:pt x="7" y="3"/>
                    </a:moveTo>
                    <a:lnTo>
                      <a:pt x="0" y="643"/>
                    </a:lnTo>
                    <a:lnTo>
                      <a:pt x="165" y="638"/>
                    </a:lnTo>
                    <a:lnTo>
                      <a:pt x="165" y="33"/>
                    </a:lnTo>
                    <a:lnTo>
                      <a:pt x="158" y="31"/>
                    </a:lnTo>
                    <a:lnTo>
                      <a:pt x="139" y="26"/>
                    </a:lnTo>
                    <a:lnTo>
                      <a:pt x="113" y="22"/>
                    </a:lnTo>
                    <a:lnTo>
                      <a:pt x="85" y="14"/>
                    </a:lnTo>
                    <a:lnTo>
                      <a:pt x="56" y="10"/>
                    </a:lnTo>
                    <a:lnTo>
                      <a:pt x="30" y="3"/>
                    </a:lnTo>
                    <a:lnTo>
                      <a:pt x="12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16" name="Freeform 2140">
                <a:extLst>
                  <a:ext uri="{FF2B5EF4-FFF2-40B4-BE49-F238E27FC236}">
                    <a16:creationId xmlns:a16="http://schemas.microsoft.com/office/drawing/2014/main" id="{F0332E05-4814-427F-A7E0-0ACEBD95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436"/>
                <a:ext cx="7" cy="579"/>
              </a:xfrm>
              <a:custGeom>
                <a:avLst/>
                <a:gdLst>
                  <a:gd name="T0" fmla="*/ 7 w 7"/>
                  <a:gd name="T1" fmla="*/ 579 h 579"/>
                  <a:gd name="T2" fmla="*/ 0 w 7"/>
                  <a:gd name="T3" fmla="*/ 572 h 579"/>
                  <a:gd name="T4" fmla="*/ 2 w 7"/>
                  <a:gd name="T5" fmla="*/ 0 h 579"/>
                  <a:gd name="T6" fmla="*/ 7 w 7"/>
                  <a:gd name="T7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79">
                    <a:moveTo>
                      <a:pt x="7" y="579"/>
                    </a:moveTo>
                    <a:lnTo>
                      <a:pt x="0" y="572"/>
                    </a:lnTo>
                    <a:lnTo>
                      <a:pt x="2" y="0"/>
                    </a:lnTo>
                    <a:lnTo>
                      <a:pt x="7" y="57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17" name="Freeform 2141">
                <a:extLst>
                  <a:ext uri="{FF2B5EF4-FFF2-40B4-BE49-F238E27FC236}">
                    <a16:creationId xmlns:a16="http://schemas.microsoft.com/office/drawing/2014/main" id="{464D7BCC-EF14-4B71-B3D8-52E253BCA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436"/>
                <a:ext cx="7" cy="581"/>
              </a:xfrm>
              <a:custGeom>
                <a:avLst/>
                <a:gdLst>
                  <a:gd name="T0" fmla="*/ 7 w 7"/>
                  <a:gd name="T1" fmla="*/ 581 h 581"/>
                  <a:gd name="T2" fmla="*/ 0 w 7"/>
                  <a:gd name="T3" fmla="*/ 574 h 581"/>
                  <a:gd name="T4" fmla="*/ 0 w 7"/>
                  <a:gd name="T5" fmla="*/ 0 h 581"/>
                  <a:gd name="T6" fmla="*/ 7 w 7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1">
                    <a:moveTo>
                      <a:pt x="7" y="581"/>
                    </a:moveTo>
                    <a:lnTo>
                      <a:pt x="0" y="574"/>
                    </a:lnTo>
                    <a:lnTo>
                      <a:pt x="0" y="0"/>
                    </a:lnTo>
                    <a:lnTo>
                      <a:pt x="7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18" name="Freeform 2142">
                <a:extLst>
                  <a:ext uri="{FF2B5EF4-FFF2-40B4-BE49-F238E27FC236}">
                    <a16:creationId xmlns:a16="http://schemas.microsoft.com/office/drawing/2014/main" id="{3DC662A8-D71F-4F23-BC8C-E3009680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438"/>
                <a:ext cx="7" cy="579"/>
              </a:xfrm>
              <a:custGeom>
                <a:avLst/>
                <a:gdLst>
                  <a:gd name="T0" fmla="*/ 7 w 7"/>
                  <a:gd name="T1" fmla="*/ 579 h 579"/>
                  <a:gd name="T2" fmla="*/ 0 w 7"/>
                  <a:gd name="T3" fmla="*/ 572 h 579"/>
                  <a:gd name="T4" fmla="*/ 0 w 7"/>
                  <a:gd name="T5" fmla="*/ 0 h 579"/>
                  <a:gd name="T6" fmla="*/ 7 w 7"/>
                  <a:gd name="T7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79">
                    <a:moveTo>
                      <a:pt x="7" y="579"/>
                    </a:moveTo>
                    <a:lnTo>
                      <a:pt x="0" y="572"/>
                    </a:lnTo>
                    <a:lnTo>
                      <a:pt x="0" y="0"/>
                    </a:lnTo>
                    <a:lnTo>
                      <a:pt x="7" y="57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19" name="Freeform 2143">
                <a:extLst>
                  <a:ext uri="{FF2B5EF4-FFF2-40B4-BE49-F238E27FC236}">
                    <a16:creationId xmlns:a16="http://schemas.microsoft.com/office/drawing/2014/main" id="{B7883B87-93F5-498B-B00D-7A5B904CE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438"/>
                <a:ext cx="5" cy="579"/>
              </a:xfrm>
              <a:custGeom>
                <a:avLst/>
                <a:gdLst>
                  <a:gd name="T0" fmla="*/ 5 w 5"/>
                  <a:gd name="T1" fmla="*/ 579 h 579"/>
                  <a:gd name="T2" fmla="*/ 0 w 5"/>
                  <a:gd name="T3" fmla="*/ 574 h 579"/>
                  <a:gd name="T4" fmla="*/ 0 w 5"/>
                  <a:gd name="T5" fmla="*/ 0 h 579"/>
                  <a:gd name="T6" fmla="*/ 5 w 5"/>
                  <a:gd name="T7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79">
                    <a:moveTo>
                      <a:pt x="5" y="579"/>
                    </a:moveTo>
                    <a:lnTo>
                      <a:pt x="0" y="574"/>
                    </a:lnTo>
                    <a:lnTo>
                      <a:pt x="0" y="0"/>
                    </a:lnTo>
                    <a:lnTo>
                      <a:pt x="5" y="57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20" name="Freeform 2144">
                <a:extLst>
                  <a:ext uri="{FF2B5EF4-FFF2-40B4-BE49-F238E27FC236}">
                    <a16:creationId xmlns:a16="http://schemas.microsoft.com/office/drawing/2014/main" id="{4EBEA71F-122A-4D03-94BF-85DDA2B17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422"/>
                <a:ext cx="10" cy="576"/>
              </a:xfrm>
              <a:custGeom>
                <a:avLst/>
                <a:gdLst>
                  <a:gd name="T0" fmla="*/ 10 w 10"/>
                  <a:gd name="T1" fmla="*/ 576 h 576"/>
                  <a:gd name="T2" fmla="*/ 0 w 10"/>
                  <a:gd name="T3" fmla="*/ 571 h 576"/>
                  <a:gd name="T4" fmla="*/ 2 w 10"/>
                  <a:gd name="T5" fmla="*/ 0 h 576"/>
                  <a:gd name="T6" fmla="*/ 10 w 10"/>
                  <a:gd name="T7" fmla="*/ 57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76">
                    <a:moveTo>
                      <a:pt x="10" y="576"/>
                    </a:moveTo>
                    <a:lnTo>
                      <a:pt x="0" y="571"/>
                    </a:lnTo>
                    <a:lnTo>
                      <a:pt x="2" y="0"/>
                    </a:lnTo>
                    <a:lnTo>
                      <a:pt x="10" y="57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21" name="Freeform 2145">
                <a:extLst>
                  <a:ext uri="{FF2B5EF4-FFF2-40B4-BE49-F238E27FC236}">
                    <a16:creationId xmlns:a16="http://schemas.microsoft.com/office/drawing/2014/main" id="{4AFC96E7-7456-4AA2-9881-0509D109F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422"/>
                <a:ext cx="10" cy="581"/>
              </a:xfrm>
              <a:custGeom>
                <a:avLst/>
                <a:gdLst>
                  <a:gd name="T0" fmla="*/ 10 w 10"/>
                  <a:gd name="T1" fmla="*/ 581 h 581"/>
                  <a:gd name="T2" fmla="*/ 0 w 10"/>
                  <a:gd name="T3" fmla="*/ 571 h 581"/>
                  <a:gd name="T4" fmla="*/ 2 w 10"/>
                  <a:gd name="T5" fmla="*/ 0 h 581"/>
                  <a:gd name="T6" fmla="*/ 10 w 10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1">
                    <a:moveTo>
                      <a:pt x="10" y="581"/>
                    </a:moveTo>
                    <a:lnTo>
                      <a:pt x="0" y="571"/>
                    </a:lnTo>
                    <a:lnTo>
                      <a:pt x="2" y="0"/>
                    </a:lnTo>
                    <a:lnTo>
                      <a:pt x="10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22" name="Freeform 2146">
                <a:extLst>
                  <a:ext uri="{FF2B5EF4-FFF2-40B4-BE49-F238E27FC236}">
                    <a16:creationId xmlns:a16="http://schemas.microsoft.com/office/drawing/2014/main" id="{468848BA-8AC5-4D73-BBAB-56710C689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422"/>
                <a:ext cx="10" cy="581"/>
              </a:xfrm>
              <a:custGeom>
                <a:avLst/>
                <a:gdLst>
                  <a:gd name="T0" fmla="*/ 10 w 10"/>
                  <a:gd name="T1" fmla="*/ 581 h 581"/>
                  <a:gd name="T2" fmla="*/ 0 w 10"/>
                  <a:gd name="T3" fmla="*/ 574 h 581"/>
                  <a:gd name="T4" fmla="*/ 0 w 10"/>
                  <a:gd name="T5" fmla="*/ 0 h 581"/>
                  <a:gd name="T6" fmla="*/ 10 w 10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1">
                    <a:moveTo>
                      <a:pt x="10" y="581"/>
                    </a:moveTo>
                    <a:lnTo>
                      <a:pt x="0" y="574"/>
                    </a:lnTo>
                    <a:lnTo>
                      <a:pt x="0" y="0"/>
                    </a:lnTo>
                    <a:lnTo>
                      <a:pt x="10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23" name="Freeform 2147">
                <a:extLst>
                  <a:ext uri="{FF2B5EF4-FFF2-40B4-BE49-F238E27FC236}">
                    <a16:creationId xmlns:a16="http://schemas.microsoft.com/office/drawing/2014/main" id="{59F8E385-E8AF-42C8-B5EA-5AF01A4F7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424"/>
                <a:ext cx="9" cy="581"/>
              </a:xfrm>
              <a:custGeom>
                <a:avLst/>
                <a:gdLst>
                  <a:gd name="T0" fmla="*/ 9 w 9"/>
                  <a:gd name="T1" fmla="*/ 581 h 581"/>
                  <a:gd name="T2" fmla="*/ 0 w 9"/>
                  <a:gd name="T3" fmla="*/ 574 h 581"/>
                  <a:gd name="T4" fmla="*/ 2 w 9"/>
                  <a:gd name="T5" fmla="*/ 0 h 581"/>
                  <a:gd name="T6" fmla="*/ 9 w 9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1">
                    <a:moveTo>
                      <a:pt x="9" y="581"/>
                    </a:moveTo>
                    <a:lnTo>
                      <a:pt x="0" y="574"/>
                    </a:lnTo>
                    <a:lnTo>
                      <a:pt x="2" y="0"/>
                    </a:lnTo>
                    <a:lnTo>
                      <a:pt x="9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24" name="Freeform 2148">
                <a:extLst>
                  <a:ext uri="{FF2B5EF4-FFF2-40B4-BE49-F238E27FC236}">
                    <a16:creationId xmlns:a16="http://schemas.microsoft.com/office/drawing/2014/main" id="{5B53AC89-B5D9-4B71-B038-45A8B8B0B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424"/>
                <a:ext cx="7" cy="581"/>
              </a:xfrm>
              <a:custGeom>
                <a:avLst/>
                <a:gdLst>
                  <a:gd name="T0" fmla="*/ 7 w 7"/>
                  <a:gd name="T1" fmla="*/ 0 h 581"/>
                  <a:gd name="T2" fmla="*/ 0 w 7"/>
                  <a:gd name="T3" fmla="*/ 7 h 581"/>
                  <a:gd name="T4" fmla="*/ 0 w 7"/>
                  <a:gd name="T5" fmla="*/ 581 h 581"/>
                  <a:gd name="T6" fmla="*/ 7 w 7"/>
                  <a:gd name="T7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1">
                    <a:moveTo>
                      <a:pt x="7" y="0"/>
                    </a:moveTo>
                    <a:lnTo>
                      <a:pt x="0" y="7"/>
                    </a:lnTo>
                    <a:lnTo>
                      <a:pt x="0" y="58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25" name="Freeform 2149">
                <a:extLst>
                  <a:ext uri="{FF2B5EF4-FFF2-40B4-BE49-F238E27FC236}">
                    <a16:creationId xmlns:a16="http://schemas.microsoft.com/office/drawing/2014/main" id="{8BDC0EDD-62D4-4167-9BA4-A25E54773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422"/>
                <a:ext cx="9" cy="581"/>
              </a:xfrm>
              <a:custGeom>
                <a:avLst/>
                <a:gdLst>
                  <a:gd name="T0" fmla="*/ 9 w 9"/>
                  <a:gd name="T1" fmla="*/ 0 h 581"/>
                  <a:gd name="T2" fmla="*/ 0 w 9"/>
                  <a:gd name="T3" fmla="*/ 9 h 581"/>
                  <a:gd name="T4" fmla="*/ 2 w 9"/>
                  <a:gd name="T5" fmla="*/ 581 h 581"/>
                  <a:gd name="T6" fmla="*/ 9 w 9"/>
                  <a:gd name="T7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1">
                    <a:moveTo>
                      <a:pt x="9" y="0"/>
                    </a:moveTo>
                    <a:lnTo>
                      <a:pt x="0" y="9"/>
                    </a:lnTo>
                    <a:lnTo>
                      <a:pt x="2" y="58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26" name="Freeform 2150">
                <a:extLst>
                  <a:ext uri="{FF2B5EF4-FFF2-40B4-BE49-F238E27FC236}">
                    <a16:creationId xmlns:a16="http://schemas.microsoft.com/office/drawing/2014/main" id="{74492995-035F-4684-AEBC-8D77534F5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422"/>
                <a:ext cx="12" cy="576"/>
              </a:xfrm>
              <a:custGeom>
                <a:avLst/>
                <a:gdLst>
                  <a:gd name="T0" fmla="*/ 12 w 12"/>
                  <a:gd name="T1" fmla="*/ 0 h 576"/>
                  <a:gd name="T2" fmla="*/ 0 w 12"/>
                  <a:gd name="T3" fmla="*/ 5 h 576"/>
                  <a:gd name="T4" fmla="*/ 4 w 12"/>
                  <a:gd name="T5" fmla="*/ 576 h 576"/>
                  <a:gd name="T6" fmla="*/ 12 w 12"/>
                  <a:gd name="T7" fmla="*/ 0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76">
                    <a:moveTo>
                      <a:pt x="12" y="0"/>
                    </a:moveTo>
                    <a:lnTo>
                      <a:pt x="0" y="5"/>
                    </a:lnTo>
                    <a:lnTo>
                      <a:pt x="4" y="57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27" name="Freeform 2151">
                <a:extLst>
                  <a:ext uri="{FF2B5EF4-FFF2-40B4-BE49-F238E27FC236}">
                    <a16:creationId xmlns:a16="http://schemas.microsoft.com/office/drawing/2014/main" id="{63B86F40-F0DE-4DEB-84D5-B416D6967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181"/>
                <a:ext cx="9" cy="158"/>
              </a:xfrm>
              <a:custGeom>
                <a:avLst/>
                <a:gdLst>
                  <a:gd name="T0" fmla="*/ 9 w 9"/>
                  <a:gd name="T1" fmla="*/ 158 h 158"/>
                  <a:gd name="T2" fmla="*/ 0 w 9"/>
                  <a:gd name="T3" fmla="*/ 156 h 158"/>
                  <a:gd name="T4" fmla="*/ 2 w 9"/>
                  <a:gd name="T5" fmla="*/ 0 h 158"/>
                  <a:gd name="T6" fmla="*/ 9 w 9"/>
                  <a:gd name="T7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58">
                    <a:moveTo>
                      <a:pt x="9" y="158"/>
                    </a:moveTo>
                    <a:lnTo>
                      <a:pt x="0" y="156"/>
                    </a:lnTo>
                    <a:lnTo>
                      <a:pt x="2" y="0"/>
                    </a:lnTo>
                    <a:lnTo>
                      <a:pt x="9" y="15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28" name="Freeform 2152">
                <a:extLst>
                  <a:ext uri="{FF2B5EF4-FFF2-40B4-BE49-F238E27FC236}">
                    <a16:creationId xmlns:a16="http://schemas.microsoft.com/office/drawing/2014/main" id="{5156822F-DA0D-46F3-BA6F-8B5BC3C6B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89"/>
                <a:ext cx="12" cy="250"/>
              </a:xfrm>
              <a:custGeom>
                <a:avLst/>
                <a:gdLst>
                  <a:gd name="T0" fmla="*/ 12 w 12"/>
                  <a:gd name="T1" fmla="*/ 250 h 250"/>
                  <a:gd name="T2" fmla="*/ 0 w 12"/>
                  <a:gd name="T3" fmla="*/ 248 h 250"/>
                  <a:gd name="T4" fmla="*/ 0 w 12"/>
                  <a:gd name="T5" fmla="*/ 0 h 250"/>
                  <a:gd name="T6" fmla="*/ 12 w 12"/>
                  <a:gd name="T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0">
                    <a:moveTo>
                      <a:pt x="12" y="250"/>
                    </a:moveTo>
                    <a:lnTo>
                      <a:pt x="0" y="248"/>
                    </a:lnTo>
                    <a:lnTo>
                      <a:pt x="0" y="0"/>
                    </a:lnTo>
                    <a:lnTo>
                      <a:pt x="12" y="25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29" name="Freeform 2153">
                <a:extLst>
                  <a:ext uri="{FF2B5EF4-FFF2-40B4-BE49-F238E27FC236}">
                    <a16:creationId xmlns:a16="http://schemas.microsoft.com/office/drawing/2014/main" id="{30545328-B376-4861-8375-5AD41585E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03"/>
                <a:ext cx="12" cy="236"/>
              </a:xfrm>
              <a:custGeom>
                <a:avLst/>
                <a:gdLst>
                  <a:gd name="T0" fmla="*/ 12 w 12"/>
                  <a:gd name="T1" fmla="*/ 236 h 236"/>
                  <a:gd name="T2" fmla="*/ 0 w 12"/>
                  <a:gd name="T3" fmla="*/ 234 h 236"/>
                  <a:gd name="T4" fmla="*/ 2 w 12"/>
                  <a:gd name="T5" fmla="*/ 0 h 236"/>
                  <a:gd name="T6" fmla="*/ 12 w 12"/>
                  <a:gd name="T7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36">
                    <a:moveTo>
                      <a:pt x="12" y="236"/>
                    </a:moveTo>
                    <a:lnTo>
                      <a:pt x="0" y="234"/>
                    </a:lnTo>
                    <a:lnTo>
                      <a:pt x="2" y="0"/>
                    </a:lnTo>
                    <a:lnTo>
                      <a:pt x="12" y="23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30" name="Freeform 2154">
                <a:extLst>
                  <a:ext uri="{FF2B5EF4-FFF2-40B4-BE49-F238E27FC236}">
                    <a16:creationId xmlns:a16="http://schemas.microsoft.com/office/drawing/2014/main" id="{C0680042-68A3-4B27-8B40-CEE93977E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83"/>
                <a:ext cx="12" cy="159"/>
              </a:xfrm>
              <a:custGeom>
                <a:avLst/>
                <a:gdLst>
                  <a:gd name="T0" fmla="*/ 12 w 12"/>
                  <a:gd name="T1" fmla="*/ 159 h 159"/>
                  <a:gd name="T2" fmla="*/ 0 w 12"/>
                  <a:gd name="T3" fmla="*/ 156 h 159"/>
                  <a:gd name="T4" fmla="*/ 3 w 12"/>
                  <a:gd name="T5" fmla="*/ 0 h 159"/>
                  <a:gd name="T6" fmla="*/ 12 w 12"/>
                  <a:gd name="T7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9">
                    <a:moveTo>
                      <a:pt x="12" y="159"/>
                    </a:moveTo>
                    <a:lnTo>
                      <a:pt x="0" y="156"/>
                    </a:lnTo>
                    <a:lnTo>
                      <a:pt x="3" y="0"/>
                    </a:lnTo>
                    <a:lnTo>
                      <a:pt x="12" y="15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31" name="Rectangle 2155">
                <a:extLst>
                  <a:ext uri="{FF2B5EF4-FFF2-40B4-BE49-F238E27FC236}">
                    <a16:creationId xmlns:a16="http://schemas.microsoft.com/office/drawing/2014/main" id="{A3862716-90C9-46E0-BA47-1858F49D6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583"/>
                <a:ext cx="197" cy="389"/>
              </a:xfrm>
              <a:prstGeom prst="rect">
                <a:avLst/>
              </a:prstGeom>
              <a:solidFill>
                <a:schemeClr val="bg1">
                  <a:alpha val="94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32" name="Freeform 2156">
                <a:extLst>
                  <a:ext uri="{FF2B5EF4-FFF2-40B4-BE49-F238E27FC236}">
                    <a16:creationId xmlns:a16="http://schemas.microsoft.com/office/drawing/2014/main" id="{00F81400-0A30-4FEE-967D-972E0CA8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012"/>
                <a:ext cx="92" cy="260"/>
              </a:xfrm>
              <a:custGeom>
                <a:avLst/>
                <a:gdLst>
                  <a:gd name="T0" fmla="*/ 92 w 92"/>
                  <a:gd name="T1" fmla="*/ 0 h 260"/>
                  <a:gd name="T2" fmla="*/ 74 w 92"/>
                  <a:gd name="T3" fmla="*/ 0 h 260"/>
                  <a:gd name="T4" fmla="*/ 0 w 92"/>
                  <a:gd name="T5" fmla="*/ 260 h 260"/>
                  <a:gd name="T6" fmla="*/ 19 w 92"/>
                  <a:gd name="T7" fmla="*/ 260 h 260"/>
                  <a:gd name="T8" fmla="*/ 92 w 92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60">
                    <a:moveTo>
                      <a:pt x="92" y="0"/>
                    </a:moveTo>
                    <a:lnTo>
                      <a:pt x="74" y="0"/>
                    </a:lnTo>
                    <a:lnTo>
                      <a:pt x="0" y="260"/>
                    </a:lnTo>
                    <a:lnTo>
                      <a:pt x="19" y="26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33" name="Rectangle 2157">
                <a:extLst>
                  <a:ext uri="{FF2B5EF4-FFF2-40B4-BE49-F238E27FC236}">
                    <a16:creationId xmlns:a16="http://schemas.microsoft.com/office/drawing/2014/main" id="{4668C430-737A-4450-B1B6-32C3726C5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977"/>
                <a:ext cx="233" cy="33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34" name="Rectangle 2158">
                <a:extLst>
                  <a:ext uri="{FF2B5EF4-FFF2-40B4-BE49-F238E27FC236}">
                    <a16:creationId xmlns:a16="http://schemas.microsoft.com/office/drawing/2014/main" id="{4D1508B3-A5DF-4BF0-89D0-0420E0EEF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996"/>
                <a:ext cx="233" cy="14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35" name="Freeform 2159">
                <a:extLst>
                  <a:ext uri="{FF2B5EF4-FFF2-40B4-BE49-F238E27FC236}">
                    <a16:creationId xmlns:a16="http://schemas.microsoft.com/office/drawing/2014/main" id="{D0494012-E3E1-484F-A67A-7C8762856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041"/>
                <a:ext cx="239" cy="30"/>
              </a:xfrm>
              <a:custGeom>
                <a:avLst/>
                <a:gdLst>
                  <a:gd name="T0" fmla="*/ 0 w 239"/>
                  <a:gd name="T1" fmla="*/ 0 h 30"/>
                  <a:gd name="T2" fmla="*/ 29 w 239"/>
                  <a:gd name="T3" fmla="*/ 0 h 30"/>
                  <a:gd name="T4" fmla="*/ 59 w 239"/>
                  <a:gd name="T5" fmla="*/ 0 h 30"/>
                  <a:gd name="T6" fmla="*/ 88 w 239"/>
                  <a:gd name="T7" fmla="*/ 0 h 30"/>
                  <a:gd name="T8" fmla="*/ 118 w 239"/>
                  <a:gd name="T9" fmla="*/ 0 h 30"/>
                  <a:gd name="T10" fmla="*/ 149 w 239"/>
                  <a:gd name="T11" fmla="*/ 0 h 30"/>
                  <a:gd name="T12" fmla="*/ 177 w 239"/>
                  <a:gd name="T13" fmla="*/ 0 h 30"/>
                  <a:gd name="T14" fmla="*/ 208 w 239"/>
                  <a:gd name="T15" fmla="*/ 0 h 30"/>
                  <a:gd name="T16" fmla="*/ 239 w 239"/>
                  <a:gd name="T17" fmla="*/ 0 h 30"/>
                  <a:gd name="T18" fmla="*/ 239 w 239"/>
                  <a:gd name="T19" fmla="*/ 7 h 30"/>
                  <a:gd name="T20" fmla="*/ 239 w 239"/>
                  <a:gd name="T21" fmla="*/ 14 h 30"/>
                  <a:gd name="T22" fmla="*/ 239 w 239"/>
                  <a:gd name="T23" fmla="*/ 23 h 30"/>
                  <a:gd name="T24" fmla="*/ 239 w 239"/>
                  <a:gd name="T25" fmla="*/ 30 h 30"/>
                  <a:gd name="T26" fmla="*/ 208 w 239"/>
                  <a:gd name="T27" fmla="*/ 30 h 30"/>
                  <a:gd name="T28" fmla="*/ 177 w 239"/>
                  <a:gd name="T29" fmla="*/ 30 h 30"/>
                  <a:gd name="T30" fmla="*/ 149 w 239"/>
                  <a:gd name="T31" fmla="*/ 30 h 30"/>
                  <a:gd name="T32" fmla="*/ 118 w 239"/>
                  <a:gd name="T33" fmla="*/ 30 h 30"/>
                  <a:gd name="T34" fmla="*/ 88 w 239"/>
                  <a:gd name="T35" fmla="*/ 30 h 30"/>
                  <a:gd name="T36" fmla="*/ 59 w 239"/>
                  <a:gd name="T37" fmla="*/ 30 h 30"/>
                  <a:gd name="T38" fmla="*/ 29 w 239"/>
                  <a:gd name="T39" fmla="*/ 30 h 30"/>
                  <a:gd name="T40" fmla="*/ 0 w 239"/>
                  <a:gd name="T41" fmla="*/ 30 h 30"/>
                  <a:gd name="T42" fmla="*/ 0 w 239"/>
                  <a:gd name="T43" fmla="*/ 23 h 30"/>
                  <a:gd name="T44" fmla="*/ 0 w 239"/>
                  <a:gd name="T45" fmla="*/ 14 h 30"/>
                  <a:gd name="T46" fmla="*/ 0 w 239"/>
                  <a:gd name="T47" fmla="*/ 7 h 30"/>
                  <a:gd name="T48" fmla="*/ 0 w 239"/>
                  <a:gd name="T4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9" h="30">
                    <a:moveTo>
                      <a:pt x="0" y="0"/>
                    </a:moveTo>
                    <a:lnTo>
                      <a:pt x="29" y="0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8" y="0"/>
                    </a:lnTo>
                    <a:lnTo>
                      <a:pt x="149" y="0"/>
                    </a:lnTo>
                    <a:lnTo>
                      <a:pt x="177" y="0"/>
                    </a:lnTo>
                    <a:lnTo>
                      <a:pt x="208" y="0"/>
                    </a:lnTo>
                    <a:lnTo>
                      <a:pt x="239" y="0"/>
                    </a:lnTo>
                    <a:lnTo>
                      <a:pt x="239" y="7"/>
                    </a:lnTo>
                    <a:lnTo>
                      <a:pt x="239" y="14"/>
                    </a:lnTo>
                    <a:lnTo>
                      <a:pt x="239" y="23"/>
                    </a:lnTo>
                    <a:lnTo>
                      <a:pt x="239" y="30"/>
                    </a:lnTo>
                    <a:lnTo>
                      <a:pt x="208" y="30"/>
                    </a:lnTo>
                    <a:lnTo>
                      <a:pt x="177" y="30"/>
                    </a:lnTo>
                    <a:lnTo>
                      <a:pt x="149" y="30"/>
                    </a:lnTo>
                    <a:lnTo>
                      <a:pt x="118" y="30"/>
                    </a:lnTo>
                    <a:lnTo>
                      <a:pt x="88" y="30"/>
                    </a:lnTo>
                    <a:lnTo>
                      <a:pt x="59" y="30"/>
                    </a:lnTo>
                    <a:lnTo>
                      <a:pt x="29" y="30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36" name="Freeform 2160">
                <a:extLst>
                  <a:ext uri="{FF2B5EF4-FFF2-40B4-BE49-F238E27FC236}">
                    <a16:creationId xmlns:a16="http://schemas.microsoft.com/office/drawing/2014/main" id="{CD3D37F4-29AA-484D-9E8B-9CC7B603B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057"/>
                <a:ext cx="239" cy="14"/>
              </a:xfrm>
              <a:custGeom>
                <a:avLst/>
                <a:gdLst>
                  <a:gd name="T0" fmla="*/ 0 w 239"/>
                  <a:gd name="T1" fmla="*/ 0 h 14"/>
                  <a:gd name="T2" fmla="*/ 29 w 239"/>
                  <a:gd name="T3" fmla="*/ 0 h 14"/>
                  <a:gd name="T4" fmla="*/ 59 w 239"/>
                  <a:gd name="T5" fmla="*/ 0 h 14"/>
                  <a:gd name="T6" fmla="*/ 88 w 239"/>
                  <a:gd name="T7" fmla="*/ 0 h 14"/>
                  <a:gd name="T8" fmla="*/ 118 w 239"/>
                  <a:gd name="T9" fmla="*/ 0 h 14"/>
                  <a:gd name="T10" fmla="*/ 149 w 239"/>
                  <a:gd name="T11" fmla="*/ 0 h 14"/>
                  <a:gd name="T12" fmla="*/ 177 w 239"/>
                  <a:gd name="T13" fmla="*/ 0 h 14"/>
                  <a:gd name="T14" fmla="*/ 208 w 239"/>
                  <a:gd name="T15" fmla="*/ 0 h 14"/>
                  <a:gd name="T16" fmla="*/ 239 w 239"/>
                  <a:gd name="T17" fmla="*/ 0 h 14"/>
                  <a:gd name="T18" fmla="*/ 239 w 239"/>
                  <a:gd name="T19" fmla="*/ 7 h 14"/>
                  <a:gd name="T20" fmla="*/ 239 w 239"/>
                  <a:gd name="T21" fmla="*/ 14 h 14"/>
                  <a:gd name="T22" fmla="*/ 208 w 239"/>
                  <a:gd name="T23" fmla="*/ 14 h 14"/>
                  <a:gd name="T24" fmla="*/ 177 w 239"/>
                  <a:gd name="T25" fmla="*/ 14 h 14"/>
                  <a:gd name="T26" fmla="*/ 149 w 239"/>
                  <a:gd name="T27" fmla="*/ 14 h 14"/>
                  <a:gd name="T28" fmla="*/ 118 w 239"/>
                  <a:gd name="T29" fmla="*/ 14 h 14"/>
                  <a:gd name="T30" fmla="*/ 88 w 239"/>
                  <a:gd name="T31" fmla="*/ 14 h 14"/>
                  <a:gd name="T32" fmla="*/ 59 w 239"/>
                  <a:gd name="T33" fmla="*/ 14 h 14"/>
                  <a:gd name="T34" fmla="*/ 29 w 239"/>
                  <a:gd name="T35" fmla="*/ 14 h 14"/>
                  <a:gd name="T36" fmla="*/ 0 w 239"/>
                  <a:gd name="T37" fmla="*/ 14 h 14"/>
                  <a:gd name="T38" fmla="*/ 0 w 239"/>
                  <a:gd name="T39" fmla="*/ 7 h 14"/>
                  <a:gd name="T40" fmla="*/ 0 w 239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14">
                    <a:moveTo>
                      <a:pt x="0" y="0"/>
                    </a:moveTo>
                    <a:lnTo>
                      <a:pt x="29" y="0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8" y="0"/>
                    </a:lnTo>
                    <a:lnTo>
                      <a:pt x="149" y="0"/>
                    </a:lnTo>
                    <a:lnTo>
                      <a:pt x="177" y="0"/>
                    </a:lnTo>
                    <a:lnTo>
                      <a:pt x="208" y="0"/>
                    </a:lnTo>
                    <a:lnTo>
                      <a:pt x="239" y="0"/>
                    </a:lnTo>
                    <a:lnTo>
                      <a:pt x="239" y="7"/>
                    </a:lnTo>
                    <a:lnTo>
                      <a:pt x="239" y="14"/>
                    </a:lnTo>
                    <a:lnTo>
                      <a:pt x="208" y="14"/>
                    </a:lnTo>
                    <a:lnTo>
                      <a:pt x="177" y="14"/>
                    </a:lnTo>
                    <a:lnTo>
                      <a:pt x="149" y="14"/>
                    </a:lnTo>
                    <a:lnTo>
                      <a:pt x="118" y="14"/>
                    </a:lnTo>
                    <a:lnTo>
                      <a:pt x="88" y="14"/>
                    </a:lnTo>
                    <a:lnTo>
                      <a:pt x="59" y="14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37" name="Freeform 2161">
                <a:extLst>
                  <a:ext uri="{FF2B5EF4-FFF2-40B4-BE49-F238E27FC236}">
                    <a16:creationId xmlns:a16="http://schemas.microsoft.com/office/drawing/2014/main" id="{07200150-6B1F-4C80-A7F4-4C6B2A4A9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102"/>
                <a:ext cx="248" cy="33"/>
              </a:xfrm>
              <a:custGeom>
                <a:avLst/>
                <a:gdLst>
                  <a:gd name="T0" fmla="*/ 0 w 248"/>
                  <a:gd name="T1" fmla="*/ 0 h 33"/>
                  <a:gd name="T2" fmla="*/ 30 w 248"/>
                  <a:gd name="T3" fmla="*/ 0 h 33"/>
                  <a:gd name="T4" fmla="*/ 63 w 248"/>
                  <a:gd name="T5" fmla="*/ 0 h 33"/>
                  <a:gd name="T6" fmla="*/ 94 w 248"/>
                  <a:gd name="T7" fmla="*/ 0 h 33"/>
                  <a:gd name="T8" fmla="*/ 125 w 248"/>
                  <a:gd name="T9" fmla="*/ 0 h 33"/>
                  <a:gd name="T10" fmla="*/ 156 w 248"/>
                  <a:gd name="T11" fmla="*/ 0 h 33"/>
                  <a:gd name="T12" fmla="*/ 186 w 248"/>
                  <a:gd name="T13" fmla="*/ 0 h 33"/>
                  <a:gd name="T14" fmla="*/ 217 w 248"/>
                  <a:gd name="T15" fmla="*/ 0 h 33"/>
                  <a:gd name="T16" fmla="*/ 248 w 248"/>
                  <a:gd name="T17" fmla="*/ 0 h 33"/>
                  <a:gd name="T18" fmla="*/ 248 w 248"/>
                  <a:gd name="T19" fmla="*/ 7 h 33"/>
                  <a:gd name="T20" fmla="*/ 248 w 248"/>
                  <a:gd name="T21" fmla="*/ 17 h 33"/>
                  <a:gd name="T22" fmla="*/ 248 w 248"/>
                  <a:gd name="T23" fmla="*/ 24 h 33"/>
                  <a:gd name="T24" fmla="*/ 248 w 248"/>
                  <a:gd name="T25" fmla="*/ 33 h 33"/>
                  <a:gd name="T26" fmla="*/ 217 w 248"/>
                  <a:gd name="T27" fmla="*/ 33 h 33"/>
                  <a:gd name="T28" fmla="*/ 186 w 248"/>
                  <a:gd name="T29" fmla="*/ 33 h 33"/>
                  <a:gd name="T30" fmla="*/ 156 w 248"/>
                  <a:gd name="T31" fmla="*/ 33 h 33"/>
                  <a:gd name="T32" fmla="*/ 125 w 248"/>
                  <a:gd name="T33" fmla="*/ 33 h 33"/>
                  <a:gd name="T34" fmla="*/ 94 w 248"/>
                  <a:gd name="T35" fmla="*/ 33 h 33"/>
                  <a:gd name="T36" fmla="*/ 63 w 248"/>
                  <a:gd name="T37" fmla="*/ 33 h 33"/>
                  <a:gd name="T38" fmla="*/ 30 w 248"/>
                  <a:gd name="T39" fmla="*/ 33 h 33"/>
                  <a:gd name="T40" fmla="*/ 0 w 248"/>
                  <a:gd name="T41" fmla="*/ 33 h 33"/>
                  <a:gd name="T42" fmla="*/ 0 w 248"/>
                  <a:gd name="T43" fmla="*/ 24 h 33"/>
                  <a:gd name="T44" fmla="*/ 0 w 248"/>
                  <a:gd name="T45" fmla="*/ 17 h 33"/>
                  <a:gd name="T46" fmla="*/ 0 w 248"/>
                  <a:gd name="T47" fmla="*/ 7 h 33"/>
                  <a:gd name="T48" fmla="*/ 0 w 248"/>
                  <a:gd name="T4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8" h="33">
                    <a:moveTo>
                      <a:pt x="0" y="0"/>
                    </a:moveTo>
                    <a:lnTo>
                      <a:pt x="30" y="0"/>
                    </a:lnTo>
                    <a:lnTo>
                      <a:pt x="63" y="0"/>
                    </a:lnTo>
                    <a:lnTo>
                      <a:pt x="94" y="0"/>
                    </a:lnTo>
                    <a:lnTo>
                      <a:pt x="125" y="0"/>
                    </a:lnTo>
                    <a:lnTo>
                      <a:pt x="15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48" y="0"/>
                    </a:lnTo>
                    <a:lnTo>
                      <a:pt x="248" y="7"/>
                    </a:lnTo>
                    <a:lnTo>
                      <a:pt x="248" y="17"/>
                    </a:lnTo>
                    <a:lnTo>
                      <a:pt x="248" y="24"/>
                    </a:lnTo>
                    <a:lnTo>
                      <a:pt x="248" y="33"/>
                    </a:lnTo>
                    <a:lnTo>
                      <a:pt x="217" y="33"/>
                    </a:lnTo>
                    <a:lnTo>
                      <a:pt x="186" y="33"/>
                    </a:lnTo>
                    <a:lnTo>
                      <a:pt x="156" y="33"/>
                    </a:lnTo>
                    <a:lnTo>
                      <a:pt x="125" y="33"/>
                    </a:lnTo>
                    <a:lnTo>
                      <a:pt x="94" y="33"/>
                    </a:lnTo>
                    <a:lnTo>
                      <a:pt x="63" y="33"/>
                    </a:lnTo>
                    <a:lnTo>
                      <a:pt x="30" y="33"/>
                    </a:lnTo>
                    <a:lnTo>
                      <a:pt x="0" y="33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38" name="Freeform 2162">
                <a:extLst>
                  <a:ext uri="{FF2B5EF4-FFF2-40B4-BE49-F238E27FC236}">
                    <a16:creationId xmlns:a16="http://schemas.microsoft.com/office/drawing/2014/main" id="{4761716C-FE2C-44B4-9269-1114BFC0F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123"/>
                <a:ext cx="248" cy="12"/>
              </a:xfrm>
              <a:custGeom>
                <a:avLst/>
                <a:gdLst>
                  <a:gd name="T0" fmla="*/ 0 w 248"/>
                  <a:gd name="T1" fmla="*/ 0 h 12"/>
                  <a:gd name="T2" fmla="*/ 30 w 248"/>
                  <a:gd name="T3" fmla="*/ 0 h 12"/>
                  <a:gd name="T4" fmla="*/ 63 w 248"/>
                  <a:gd name="T5" fmla="*/ 0 h 12"/>
                  <a:gd name="T6" fmla="*/ 94 w 248"/>
                  <a:gd name="T7" fmla="*/ 0 h 12"/>
                  <a:gd name="T8" fmla="*/ 125 w 248"/>
                  <a:gd name="T9" fmla="*/ 0 h 12"/>
                  <a:gd name="T10" fmla="*/ 156 w 248"/>
                  <a:gd name="T11" fmla="*/ 0 h 12"/>
                  <a:gd name="T12" fmla="*/ 186 w 248"/>
                  <a:gd name="T13" fmla="*/ 0 h 12"/>
                  <a:gd name="T14" fmla="*/ 217 w 248"/>
                  <a:gd name="T15" fmla="*/ 0 h 12"/>
                  <a:gd name="T16" fmla="*/ 248 w 248"/>
                  <a:gd name="T17" fmla="*/ 0 h 12"/>
                  <a:gd name="T18" fmla="*/ 248 w 248"/>
                  <a:gd name="T19" fmla="*/ 5 h 12"/>
                  <a:gd name="T20" fmla="*/ 248 w 248"/>
                  <a:gd name="T21" fmla="*/ 12 h 12"/>
                  <a:gd name="T22" fmla="*/ 217 w 248"/>
                  <a:gd name="T23" fmla="*/ 12 h 12"/>
                  <a:gd name="T24" fmla="*/ 186 w 248"/>
                  <a:gd name="T25" fmla="*/ 12 h 12"/>
                  <a:gd name="T26" fmla="*/ 156 w 248"/>
                  <a:gd name="T27" fmla="*/ 12 h 12"/>
                  <a:gd name="T28" fmla="*/ 125 w 248"/>
                  <a:gd name="T29" fmla="*/ 12 h 12"/>
                  <a:gd name="T30" fmla="*/ 94 w 248"/>
                  <a:gd name="T31" fmla="*/ 12 h 12"/>
                  <a:gd name="T32" fmla="*/ 63 w 248"/>
                  <a:gd name="T33" fmla="*/ 12 h 12"/>
                  <a:gd name="T34" fmla="*/ 30 w 248"/>
                  <a:gd name="T35" fmla="*/ 12 h 12"/>
                  <a:gd name="T36" fmla="*/ 0 w 248"/>
                  <a:gd name="T37" fmla="*/ 12 h 12"/>
                  <a:gd name="T38" fmla="*/ 0 w 248"/>
                  <a:gd name="T39" fmla="*/ 5 h 12"/>
                  <a:gd name="T40" fmla="*/ 0 w 248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8" h="12">
                    <a:moveTo>
                      <a:pt x="0" y="0"/>
                    </a:moveTo>
                    <a:lnTo>
                      <a:pt x="30" y="0"/>
                    </a:lnTo>
                    <a:lnTo>
                      <a:pt x="63" y="0"/>
                    </a:lnTo>
                    <a:lnTo>
                      <a:pt x="94" y="0"/>
                    </a:lnTo>
                    <a:lnTo>
                      <a:pt x="125" y="0"/>
                    </a:lnTo>
                    <a:lnTo>
                      <a:pt x="15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48" y="0"/>
                    </a:lnTo>
                    <a:lnTo>
                      <a:pt x="248" y="5"/>
                    </a:lnTo>
                    <a:lnTo>
                      <a:pt x="248" y="12"/>
                    </a:lnTo>
                    <a:lnTo>
                      <a:pt x="217" y="12"/>
                    </a:lnTo>
                    <a:lnTo>
                      <a:pt x="186" y="12"/>
                    </a:lnTo>
                    <a:lnTo>
                      <a:pt x="156" y="12"/>
                    </a:lnTo>
                    <a:lnTo>
                      <a:pt x="125" y="12"/>
                    </a:lnTo>
                    <a:lnTo>
                      <a:pt x="94" y="12"/>
                    </a:lnTo>
                    <a:lnTo>
                      <a:pt x="63" y="12"/>
                    </a:lnTo>
                    <a:lnTo>
                      <a:pt x="30" y="12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39" name="Freeform 2163">
                <a:extLst>
                  <a:ext uri="{FF2B5EF4-FFF2-40B4-BE49-F238E27FC236}">
                    <a16:creationId xmlns:a16="http://schemas.microsoft.com/office/drawing/2014/main" id="{2F211208-63A8-457C-BF92-2A1F678C7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1168"/>
                <a:ext cx="253" cy="29"/>
              </a:xfrm>
              <a:custGeom>
                <a:avLst/>
                <a:gdLst>
                  <a:gd name="T0" fmla="*/ 0 w 253"/>
                  <a:gd name="T1" fmla="*/ 0 h 29"/>
                  <a:gd name="T2" fmla="*/ 31 w 253"/>
                  <a:gd name="T3" fmla="*/ 0 h 29"/>
                  <a:gd name="T4" fmla="*/ 64 w 253"/>
                  <a:gd name="T5" fmla="*/ 0 h 29"/>
                  <a:gd name="T6" fmla="*/ 95 w 253"/>
                  <a:gd name="T7" fmla="*/ 0 h 29"/>
                  <a:gd name="T8" fmla="*/ 126 w 253"/>
                  <a:gd name="T9" fmla="*/ 0 h 29"/>
                  <a:gd name="T10" fmla="*/ 156 w 253"/>
                  <a:gd name="T11" fmla="*/ 0 h 29"/>
                  <a:gd name="T12" fmla="*/ 189 w 253"/>
                  <a:gd name="T13" fmla="*/ 0 h 29"/>
                  <a:gd name="T14" fmla="*/ 222 w 253"/>
                  <a:gd name="T15" fmla="*/ 0 h 29"/>
                  <a:gd name="T16" fmla="*/ 253 w 253"/>
                  <a:gd name="T17" fmla="*/ 0 h 29"/>
                  <a:gd name="T18" fmla="*/ 253 w 253"/>
                  <a:gd name="T19" fmla="*/ 5 h 29"/>
                  <a:gd name="T20" fmla="*/ 253 w 253"/>
                  <a:gd name="T21" fmla="*/ 14 h 29"/>
                  <a:gd name="T22" fmla="*/ 253 w 253"/>
                  <a:gd name="T23" fmla="*/ 22 h 29"/>
                  <a:gd name="T24" fmla="*/ 253 w 253"/>
                  <a:gd name="T25" fmla="*/ 29 h 29"/>
                  <a:gd name="T26" fmla="*/ 222 w 253"/>
                  <a:gd name="T27" fmla="*/ 29 h 29"/>
                  <a:gd name="T28" fmla="*/ 189 w 253"/>
                  <a:gd name="T29" fmla="*/ 29 h 29"/>
                  <a:gd name="T30" fmla="*/ 156 w 253"/>
                  <a:gd name="T31" fmla="*/ 29 h 29"/>
                  <a:gd name="T32" fmla="*/ 126 w 253"/>
                  <a:gd name="T33" fmla="*/ 29 h 29"/>
                  <a:gd name="T34" fmla="*/ 95 w 253"/>
                  <a:gd name="T35" fmla="*/ 29 h 29"/>
                  <a:gd name="T36" fmla="*/ 64 w 253"/>
                  <a:gd name="T37" fmla="*/ 29 h 29"/>
                  <a:gd name="T38" fmla="*/ 31 w 253"/>
                  <a:gd name="T39" fmla="*/ 29 h 29"/>
                  <a:gd name="T40" fmla="*/ 0 w 253"/>
                  <a:gd name="T41" fmla="*/ 29 h 29"/>
                  <a:gd name="T42" fmla="*/ 0 w 253"/>
                  <a:gd name="T43" fmla="*/ 22 h 29"/>
                  <a:gd name="T44" fmla="*/ 0 w 253"/>
                  <a:gd name="T45" fmla="*/ 14 h 29"/>
                  <a:gd name="T46" fmla="*/ 0 w 253"/>
                  <a:gd name="T47" fmla="*/ 5 h 29"/>
                  <a:gd name="T48" fmla="*/ 0 w 253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3" h="29">
                    <a:moveTo>
                      <a:pt x="0" y="0"/>
                    </a:moveTo>
                    <a:lnTo>
                      <a:pt x="31" y="0"/>
                    </a:lnTo>
                    <a:lnTo>
                      <a:pt x="64" y="0"/>
                    </a:lnTo>
                    <a:lnTo>
                      <a:pt x="95" y="0"/>
                    </a:lnTo>
                    <a:lnTo>
                      <a:pt x="126" y="0"/>
                    </a:lnTo>
                    <a:lnTo>
                      <a:pt x="156" y="0"/>
                    </a:lnTo>
                    <a:lnTo>
                      <a:pt x="189" y="0"/>
                    </a:lnTo>
                    <a:lnTo>
                      <a:pt x="222" y="0"/>
                    </a:lnTo>
                    <a:lnTo>
                      <a:pt x="253" y="0"/>
                    </a:lnTo>
                    <a:lnTo>
                      <a:pt x="253" y="5"/>
                    </a:lnTo>
                    <a:lnTo>
                      <a:pt x="253" y="14"/>
                    </a:lnTo>
                    <a:lnTo>
                      <a:pt x="253" y="22"/>
                    </a:lnTo>
                    <a:lnTo>
                      <a:pt x="253" y="29"/>
                    </a:lnTo>
                    <a:lnTo>
                      <a:pt x="222" y="29"/>
                    </a:lnTo>
                    <a:lnTo>
                      <a:pt x="189" y="29"/>
                    </a:lnTo>
                    <a:lnTo>
                      <a:pt x="156" y="29"/>
                    </a:lnTo>
                    <a:lnTo>
                      <a:pt x="126" y="29"/>
                    </a:lnTo>
                    <a:lnTo>
                      <a:pt x="95" y="29"/>
                    </a:lnTo>
                    <a:lnTo>
                      <a:pt x="64" y="29"/>
                    </a:lnTo>
                    <a:lnTo>
                      <a:pt x="31" y="29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40" name="Freeform 2164">
                <a:extLst>
                  <a:ext uri="{FF2B5EF4-FFF2-40B4-BE49-F238E27FC236}">
                    <a16:creationId xmlns:a16="http://schemas.microsoft.com/office/drawing/2014/main" id="{5DC9AB75-F065-4510-B192-28F8687C5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1185"/>
                <a:ext cx="253" cy="12"/>
              </a:xfrm>
              <a:custGeom>
                <a:avLst/>
                <a:gdLst>
                  <a:gd name="T0" fmla="*/ 0 w 253"/>
                  <a:gd name="T1" fmla="*/ 0 h 12"/>
                  <a:gd name="T2" fmla="*/ 31 w 253"/>
                  <a:gd name="T3" fmla="*/ 0 h 12"/>
                  <a:gd name="T4" fmla="*/ 64 w 253"/>
                  <a:gd name="T5" fmla="*/ 0 h 12"/>
                  <a:gd name="T6" fmla="*/ 95 w 253"/>
                  <a:gd name="T7" fmla="*/ 0 h 12"/>
                  <a:gd name="T8" fmla="*/ 126 w 253"/>
                  <a:gd name="T9" fmla="*/ 0 h 12"/>
                  <a:gd name="T10" fmla="*/ 156 w 253"/>
                  <a:gd name="T11" fmla="*/ 0 h 12"/>
                  <a:gd name="T12" fmla="*/ 189 w 253"/>
                  <a:gd name="T13" fmla="*/ 0 h 12"/>
                  <a:gd name="T14" fmla="*/ 222 w 253"/>
                  <a:gd name="T15" fmla="*/ 0 h 12"/>
                  <a:gd name="T16" fmla="*/ 253 w 253"/>
                  <a:gd name="T17" fmla="*/ 0 h 12"/>
                  <a:gd name="T18" fmla="*/ 253 w 253"/>
                  <a:gd name="T19" fmla="*/ 7 h 12"/>
                  <a:gd name="T20" fmla="*/ 253 w 253"/>
                  <a:gd name="T21" fmla="*/ 12 h 12"/>
                  <a:gd name="T22" fmla="*/ 222 w 253"/>
                  <a:gd name="T23" fmla="*/ 12 h 12"/>
                  <a:gd name="T24" fmla="*/ 189 w 253"/>
                  <a:gd name="T25" fmla="*/ 12 h 12"/>
                  <a:gd name="T26" fmla="*/ 156 w 253"/>
                  <a:gd name="T27" fmla="*/ 12 h 12"/>
                  <a:gd name="T28" fmla="*/ 126 w 253"/>
                  <a:gd name="T29" fmla="*/ 12 h 12"/>
                  <a:gd name="T30" fmla="*/ 95 w 253"/>
                  <a:gd name="T31" fmla="*/ 12 h 12"/>
                  <a:gd name="T32" fmla="*/ 64 w 253"/>
                  <a:gd name="T33" fmla="*/ 12 h 12"/>
                  <a:gd name="T34" fmla="*/ 31 w 253"/>
                  <a:gd name="T35" fmla="*/ 12 h 12"/>
                  <a:gd name="T36" fmla="*/ 0 w 253"/>
                  <a:gd name="T37" fmla="*/ 12 h 12"/>
                  <a:gd name="T38" fmla="*/ 0 w 253"/>
                  <a:gd name="T39" fmla="*/ 7 h 12"/>
                  <a:gd name="T40" fmla="*/ 0 w 25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3" h="12">
                    <a:moveTo>
                      <a:pt x="0" y="0"/>
                    </a:moveTo>
                    <a:lnTo>
                      <a:pt x="31" y="0"/>
                    </a:lnTo>
                    <a:lnTo>
                      <a:pt x="64" y="0"/>
                    </a:lnTo>
                    <a:lnTo>
                      <a:pt x="95" y="0"/>
                    </a:lnTo>
                    <a:lnTo>
                      <a:pt x="126" y="0"/>
                    </a:lnTo>
                    <a:lnTo>
                      <a:pt x="156" y="0"/>
                    </a:lnTo>
                    <a:lnTo>
                      <a:pt x="189" y="0"/>
                    </a:lnTo>
                    <a:lnTo>
                      <a:pt x="222" y="0"/>
                    </a:lnTo>
                    <a:lnTo>
                      <a:pt x="253" y="0"/>
                    </a:lnTo>
                    <a:lnTo>
                      <a:pt x="253" y="7"/>
                    </a:lnTo>
                    <a:lnTo>
                      <a:pt x="253" y="12"/>
                    </a:lnTo>
                    <a:lnTo>
                      <a:pt x="222" y="12"/>
                    </a:lnTo>
                    <a:lnTo>
                      <a:pt x="189" y="12"/>
                    </a:lnTo>
                    <a:lnTo>
                      <a:pt x="156" y="12"/>
                    </a:lnTo>
                    <a:lnTo>
                      <a:pt x="126" y="12"/>
                    </a:lnTo>
                    <a:lnTo>
                      <a:pt x="95" y="12"/>
                    </a:lnTo>
                    <a:lnTo>
                      <a:pt x="64" y="12"/>
                    </a:lnTo>
                    <a:lnTo>
                      <a:pt x="31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41" name="Rectangle 2165">
                <a:extLst>
                  <a:ext uri="{FF2B5EF4-FFF2-40B4-BE49-F238E27FC236}">
                    <a16:creationId xmlns:a16="http://schemas.microsoft.com/office/drawing/2014/main" id="{8A118F29-63CB-436A-A61F-0F4EA0F61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1230"/>
                <a:ext cx="258" cy="30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42" name="Rectangle 2166">
                <a:extLst>
                  <a:ext uri="{FF2B5EF4-FFF2-40B4-BE49-F238E27FC236}">
                    <a16:creationId xmlns:a16="http://schemas.microsoft.com/office/drawing/2014/main" id="{C4B1D576-60F0-4277-98B5-AE4C4FCA1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1249"/>
                <a:ext cx="258" cy="11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43" name="Rectangle 2167">
                <a:extLst>
                  <a:ext uri="{FF2B5EF4-FFF2-40B4-BE49-F238E27FC236}">
                    <a16:creationId xmlns:a16="http://schemas.microsoft.com/office/drawing/2014/main" id="{8BA73CCF-8ACD-47DF-A251-057CD3F54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5" y="613"/>
                <a:ext cx="167" cy="329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44" name="Freeform 2168">
                <a:extLst>
                  <a:ext uri="{FF2B5EF4-FFF2-40B4-BE49-F238E27FC236}">
                    <a16:creationId xmlns:a16="http://schemas.microsoft.com/office/drawing/2014/main" id="{AFF3E3D7-54AC-4B62-BE10-F22481EE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696"/>
                <a:ext cx="430" cy="543"/>
              </a:xfrm>
              <a:custGeom>
                <a:avLst/>
                <a:gdLst>
                  <a:gd name="T0" fmla="*/ 0 w 430"/>
                  <a:gd name="T1" fmla="*/ 7 h 543"/>
                  <a:gd name="T2" fmla="*/ 29 w 430"/>
                  <a:gd name="T3" fmla="*/ 0 h 543"/>
                  <a:gd name="T4" fmla="*/ 430 w 430"/>
                  <a:gd name="T5" fmla="*/ 536 h 543"/>
                  <a:gd name="T6" fmla="*/ 402 w 430"/>
                  <a:gd name="T7" fmla="*/ 543 h 543"/>
                  <a:gd name="T8" fmla="*/ 0 w 430"/>
                  <a:gd name="T9" fmla="*/ 7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0" h="543">
                    <a:moveTo>
                      <a:pt x="0" y="7"/>
                    </a:moveTo>
                    <a:lnTo>
                      <a:pt x="29" y="0"/>
                    </a:lnTo>
                    <a:lnTo>
                      <a:pt x="430" y="536"/>
                    </a:lnTo>
                    <a:lnTo>
                      <a:pt x="402" y="54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45" name="Freeform 2169">
                <a:extLst>
                  <a:ext uri="{FF2B5EF4-FFF2-40B4-BE49-F238E27FC236}">
                    <a16:creationId xmlns:a16="http://schemas.microsoft.com/office/drawing/2014/main" id="{82C22307-C221-4CF3-B568-8D8837047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712"/>
                <a:ext cx="430" cy="541"/>
              </a:xfrm>
              <a:custGeom>
                <a:avLst/>
                <a:gdLst>
                  <a:gd name="T0" fmla="*/ 0 w 430"/>
                  <a:gd name="T1" fmla="*/ 5 h 541"/>
                  <a:gd name="T2" fmla="*/ 28 w 430"/>
                  <a:gd name="T3" fmla="*/ 0 h 541"/>
                  <a:gd name="T4" fmla="*/ 430 w 430"/>
                  <a:gd name="T5" fmla="*/ 537 h 541"/>
                  <a:gd name="T6" fmla="*/ 401 w 430"/>
                  <a:gd name="T7" fmla="*/ 541 h 541"/>
                  <a:gd name="T8" fmla="*/ 0 w 430"/>
                  <a:gd name="T9" fmla="*/ 5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0" h="541">
                    <a:moveTo>
                      <a:pt x="0" y="5"/>
                    </a:moveTo>
                    <a:lnTo>
                      <a:pt x="28" y="0"/>
                    </a:lnTo>
                    <a:lnTo>
                      <a:pt x="430" y="537"/>
                    </a:lnTo>
                    <a:lnTo>
                      <a:pt x="401" y="54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46" name="Freeform 2170">
                <a:extLst>
                  <a:ext uri="{FF2B5EF4-FFF2-40B4-BE49-F238E27FC236}">
                    <a16:creationId xmlns:a16="http://schemas.microsoft.com/office/drawing/2014/main" id="{7974F4FD-1B75-412C-B5AF-20F23D2C6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745"/>
                <a:ext cx="404" cy="598"/>
              </a:xfrm>
              <a:custGeom>
                <a:avLst/>
                <a:gdLst>
                  <a:gd name="T0" fmla="*/ 404 w 404"/>
                  <a:gd name="T1" fmla="*/ 0 h 598"/>
                  <a:gd name="T2" fmla="*/ 368 w 404"/>
                  <a:gd name="T3" fmla="*/ 3 h 598"/>
                  <a:gd name="T4" fmla="*/ 0 w 404"/>
                  <a:gd name="T5" fmla="*/ 598 h 598"/>
                  <a:gd name="T6" fmla="*/ 33 w 404"/>
                  <a:gd name="T7" fmla="*/ 596 h 598"/>
                  <a:gd name="T8" fmla="*/ 404 w 404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4" h="598">
                    <a:moveTo>
                      <a:pt x="404" y="0"/>
                    </a:moveTo>
                    <a:lnTo>
                      <a:pt x="368" y="3"/>
                    </a:lnTo>
                    <a:lnTo>
                      <a:pt x="0" y="598"/>
                    </a:lnTo>
                    <a:lnTo>
                      <a:pt x="33" y="596"/>
                    </a:lnTo>
                    <a:lnTo>
                      <a:pt x="404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47" name="Freeform 2171">
                <a:extLst>
                  <a:ext uri="{FF2B5EF4-FFF2-40B4-BE49-F238E27FC236}">
                    <a16:creationId xmlns:a16="http://schemas.microsoft.com/office/drawing/2014/main" id="{405AAB66-BB33-4FE9-8FD1-7E6CDD5E9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731"/>
                <a:ext cx="402" cy="600"/>
              </a:xfrm>
              <a:custGeom>
                <a:avLst/>
                <a:gdLst>
                  <a:gd name="T0" fmla="*/ 402 w 402"/>
                  <a:gd name="T1" fmla="*/ 0 h 600"/>
                  <a:gd name="T2" fmla="*/ 369 w 402"/>
                  <a:gd name="T3" fmla="*/ 5 h 600"/>
                  <a:gd name="T4" fmla="*/ 0 w 402"/>
                  <a:gd name="T5" fmla="*/ 600 h 600"/>
                  <a:gd name="T6" fmla="*/ 33 w 402"/>
                  <a:gd name="T7" fmla="*/ 596 h 600"/>
                  <a:gd name="T8" fmla="*/ 402 w 402"/>
                  <a:gd name="T9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2" h="600">
                    <a:moveTo>
                      <a:pt x="402" y="0"/>
                    </a:moveTo>
                    <a:lnTo>
                      <a:pt x="369" y="5"/>
                    </a:lnTo>
                    <a:lnTo>
                      <a:pt x="0" y="600"/>
                    </a:lnTo>
                    <a:lnTo>
                      <a:pt x="33" y="596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48" name="Freeform 2172">
                <a:extLst>
                  <a:ext uri="{FF2B5EF4-FFF2-40B4-BE49-F238E27FC236}">
                    <a16:creationId xmlns:a16="http://schemas.microsoft.com/office/drawing/2014/main" id="{47F17340-9A4E-4DD5-99BB-09704A3EF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194"/>
                <a:ext cx="680" cy="121"/>
              </a:xfrm>
              <a:custGeom>
                <a:avLst/>
                <a:gdLst>
                  <a:gd name="T0" fmla="*/ 68 w 680"/>
                  <a:gd name="T1" fmla="*/ 0 h 121"/>
                  <a:gd name="T2" fmla="*/ 680 w 680"/>
                  <a:gd name="T3" fmla="*/ 7 h 121"/>
                  <a:gd name="T4" fmla="*/ 680 w 680"/>
                  <a:gd name="T5" fmla="*/ 121 h 121"/>
                  <a:gd name="T6" fmla="*/ 0 w 680"/>
                  <a:gd name="T7" fmla="*/ 102 h 121"/>
                  <a:gd name="T8" fmla="*/ 68 w 680"/>
                  <a:gd name="T9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0" h="121">
                    <a:moveTo>
                      <a:pt x="68" y="0"/>
                    </a:moveTo>
                    <a:lnTo>
                      <a:pt x="680" y="7"/>
                    </a:lnTo>
                    <a:lnTo>
                      <a:pt x="680" y="121"/>
                    </a:lnTo>
                    <a:lnTo>
                      <a:pt x="0" y="10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49" name="Freeform 2173">
                <a:extLst>
                  <a:ext uri="{FF2B5EF4-FFF2-40B4-BE49-F238E27FC236}">
                    <a16:creationId xmlns:a16="http://schemas.microsoft.com/office/drawing/2014/main" id="{8D7D7B80-88A7-4B04-8718-DE371F8D0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182"/>
                <a:ext cx="276" cy="133"/>
              </a:xfrm>
              <a:custGeom>
                <a:avLst/>
                <a:gdLst>
                  <a:gd name="T0" fmla="*/ 210 w 276"/>
                  <a:gd name="T1" fmla="*/ 0 h 133"/>
                  <a:gd name="T2" fmla="*/ 0 w 276"/>
                  <a:gd name="T3" fmla="*/ 19 h 133"/>
                  <a:gd name="T4" fmla="*/ 0 w 276"/>
                  <a:gd name="T5" fmla="*/ 133 h 133"/>
                  <a:gd name="T6" fmla="*/ 276 w 276"/>
                  <a:gd name="T7" fmla="*/ 90 h 133"/>
                  <a:gd name="T8" fmla="*/ 210 w 276"/>
                  <a:gd name="T9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33">
                    <a:moveTo>
                      <a:pt x="210" y="0"/>
                    </a:moveTo>
                    <a:lnTo>
                      <a:pt x="0" y="19"/>
                    </a:lnTo>
                    <a:lnTo>
                      <a:pt x="0" y="133"/>
                    </a:lnTo>
                    <a:lnTo>
                      <a:pt x="276" y="90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50" name="Freeform 2174">
                <a:extLst>
                  <a:ext uri="{FF2B5EF4-FFF2-40B4-BE49-F238E27FC236}">
                    <a16:creationId xmlns:a16="http://schemas.microsoft.com/office/drawing/2014/main" id="{D8DB7BEC-06E7-426F-9667-57591855F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724"/>
                <a:ext cx="80" cy="683"/>
              </a:xfrm>
              <a:custGeom>
                <a:avLst/>
                <a:gdLst>
                  <a:gd name="T0" fmla="*/ 80 w 80"/>
                  <a:gd name="T1" fmla="*/ 0 h 683"/>
                  <a:gd name="T2" fmla="*/ 54 w 80"/>
                  <a:gd name="T3" fmla="*/ 0 h 683"/>
                  <a:gd name="T4" fmla="*/ 0 w 80"/>
                  <a:gd name="T5" fmla="*/ 683 h 683"/>
                  <a:gd name="T6" fmla="*/ 28 w 80"/>
                  <a:gd name="T7" fmla="*/ 683 h 683"/>
                  <a:gd name="T8" fmla="*/ 80 w 80"/>
                  <a:gd name="T9" fmla="*/ 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83">
                    <a:moveTo>
                      <a:pt x="80" y="0"/>
                    </a:moveTo>
                    <a:lnTo>
                      <a:pt x="54" y="0"/>
                    </a:lnTo>
                    <a:lnTo>
                      <a:pt x="0" y="683"/>
                    </a:lnTo>
                    <a:lnTo>
                      <a:pt x="28" y="683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51" name="Freeform 2175">
                <a:extLst>
                  <a:ext uri="{FF2B5EF4-FFF2-40B4-BE49-F238E27FC236}">
                    <a16:creationId xmlns:a16="http://schemas.microsoft.com/office/drawing/2014/main" id="{36B133CD-ECE7-437D-9876-99C508716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712"/>
                <a:ext cx="80" cy="683"/>
              </a:xfrm>
              <a:custGeom>
                <a:avLst/>
                <a:gdLst>
                  <a:gd name="T0" fmla="*/ 80 w 80"/>
                  <a:gd name="T1" fmla="*/ 0 h 683"/>
                  <a:gd name="T2" fmla="*/ 52 w 80"/>
                  <a:gd name="T3" fmla="*/ 0 h 683"/>
                  <a:gd name="T4" fmla="*/ 0 w 80"/>
                  <a:gd name="T5" fmla="*/ 683 h 683"/>
                  <a:gd name="T6" fmla="*/ 28 w 80"/>
                  <a:gd name="T7" fmla="*/ 683 h 683"/>
                  <a:gd name="T8" fmla="*/ 80 w 80"/>
                  <a:gd name="T9" fmla="*/ 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83">
                    <a:moveTo>
                      <a:pt x="80" y="0"/>
                    </a:moveTo>
                    <a:lnTo>
                      <a:pt x="52" y="0"/>
                    </a:lnTo>
                    <a:lnTo>
                      <a:pt x="0" y="683"/>
                    </a:lnTo>
                    <a:lnTo>
                      <a:pt x="28" y="683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52" name="Freeform 2176">
                <a:extLst>
                  <a:ext uri="{FF2B5EF4-FFF2-40B4-BE49-F238E27FC236}">
                    <a16:creationId xmlns:a16="http://schemas.microsoft.com/office/drawing/2014/main" id="{A43B835E-507A-44E8-BF05-BC1744896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012"/>
                <a:ext cx="59" cy="260"/>
              </a:xfrm>
              <a:custGeom>
                <a:avLst/>
                <a:gdLst>
                  <a:gd name="T0" fmla="*/ 59 w 59"/>
                  <a:gd name="T1" fmla="*/ 0 h 260"/>
                  <a:gd name="T2" fmla="*/ 40 w 59"/>
                  <a:gd name="T3" fmla="*/ 0 h 260"/>
                  <a:gd name="T4" fmla="*/ 0 w 59"/>
                  <a:gd name="T5" fmla="*/ 260 h 260"/>
                  <a:gd name="T6" fmla="*/ 19 w 59"/>
                  <a:gd name="T7" fmla="*/ 260 h 260"/>
                  <a:gd name="T8" fmla="*/ 59 w 59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60">
                    <a:moveTo>
                      <a:pt x="59" y="0"/>
                    </a:moveTo>
                    <a:lnTo>
                      <a:pt x="40" y="0"/>
                    </a:lnTo>
                    <a:lnTo>
                      <a:pt x="0" y="260"/>
                    </a:lnTo>
                    <a:lnTo>
                      <a:pt x="19" y="2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53" name="Freeform 2177">
                <a:extLst>
                  <a:ext uri="{FF2B5EF4-FFF2-40B4-BE49-F238E27FC236}">
                    <a16:creationId xmlns:a16="http://schemas.microsoft.com/office/drawing/2014/main" id="{024C8858-053A-4E6D-A2F1-395DCCEB1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0"/>
                <a:ext cx="222" cy="340"/>
              </a:xfrm>
              <a:custGeom>
                <a:avLst/>
                <a:gdLst>
                  <a:gd name="T0" fmla="*/ 222 w 222"/>
                  <a:gd name="T1" fmla="*/ 340 h 340"/>
                  <a:gd name="T2" fmla="*/ 208 w 222"/>
                  <a:gd name="T3" fmla="*/ 333 h 340"/>
                  <a:gd name="T4" fmla="*/ 0 w 222"/>
                  <a:gd name="T5" fmla="*/ 0 h 340"/>
                  <a:gd name="T6" fmla="*/ 222 w 222"/>
                  <a:gd name="T7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2" h="340">
                    <a:moveTo>
                      <a:pt x="222" y="340"/>
                    </a:moveTo>
                    <a:lnTo>
                      <a:pt x="208" y="333"/>
                    </a:lnTo>
                    <a:lnTo>
                      <a:pt x="0" y="0"/>
                    </a:lnTo>
                    <a:lnTo>
                      <a:pt x="222" y="34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54" name="Freeform 2178">
                <a:extLst>
                  <a:ext uri="{FF2B5EF4-FFF2-40B4-BE49-F238E27FC236}">
                    <a16:creationId xmlns:a16="http://schemas.microsoft.com/office/drawing/2014/main" id="{B1FCE86A-5202-4065-9C83-B5899BBDF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30"/>
                <a:ext cx="220" cy="342"/>
              </a:xfrm>
              <a:custGeom>
                <a:avLst/>
                <a:gdLst>
                  <a:gd name="T0" fmla="*/ 220 w 220"/>
                  <a:gd name="T1" fmla="*/ 342 h 342"/>
                  <a:gd name="T2" fmla="*/ 205 w 220"/>
                  <a:gd name="T3" fmla="*/ 335 h 342"/>
                  <a:gd name="T4" fmla="*/ 0 w 220"/>
                  <a:gd name="T5" fmla="*/ 0 h 342"/>
                  <a:gd name="T6" fmla="*/ 220 w 220"/>
                  <a:gd name="T7" fmla="*/ 34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0" h="342">
                    <a:moveTo>
                      <a:pt x="220" y="342"/>
                    </a:moveTo>
                    <a:lnTo>
                      <a:pt x="205" y="335"/>
                    </a:lnTo>
                    <a:lnTo>
                      <a:pt x="0" y="0"/>
                    </a:lnTo>
                    <a:lnTo>
                      <a:pt x="220" y="342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55" name="Freeform 2179">
                <a:extLst>
                  <a:ext uri="{FF2B5EF4-FFF2-40B4-BE49-F238E27FC236}">
                    <a16:creationId xmlns:a16="http://schemas.microsoft.com/office/drawing/2014/main" id="{9AB6621D-0899-4C35-A331-23791375C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42"/>
                <a:ext cx="222" cy="337"/>
              </a:xfrm>
              <a:custGeom>
                <a:avLst/>
                <a:gdLst>
                  <a:gd name="T0" fmla="*/ 222 w 222"/>
                  <a:gd name="T1" fmla="*/ 337 h 337"/>
                  <a:gd name="T2" fmla="*/ 208 w 222"/>
                  <a:gd name="T3" fmla="*/ 333 h 337"/>
                  <a:gd name="T4" fmla="*/ 0 w 222"/>
                  <a:gd name="T5" fmla="*/ 0 h 337"/>
                  <a:gd name="T6" fmla="*/ 222 w 222"/>
                  <a:gd name="T7" fmla="*/ 337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2" h="337">
                    <a:moveTo>
                      <a:pt x="222" y="337"/>
                    </a:moveTo>
                    <a:lnTo>
                      <a:pt x="208" y="333"/>
                    </a:lnTo>
                    <a:lnTo>
                      <a:pt x="0" y="0"/>
                    </a:lnTo>
                    <a:lnTo>
                      <a:pt x="222" y="337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56" name="Freeform 2180">
                <a:extLst>
                  <a:ext uri="{FF2B5EF4-FFF2-40B4-BE49-F238E27FC236}">
                    <a16:creationId xmlns:a16="http://schemas.microsoft.com/office/drawing/2014/main" id="{62E0223D-FB51-4EF8-9413-4D95A4B48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51"/>
                <a:ext cx="222" cy="340"/>
              </a:xfrm>
              <a:custGeom>
                <a:avLst/>
                <a:gdLst>
                  <a:gd name="T0" fmla="*/ 222 w 222"/>
                  <a:gd name="T1" fmla="*/ 340 h 340"/>
                  <a:gd name="T2" fmla="*/ 206 w 222"/>
                  <a:gd name="T3" fmla="*/ 333 h 340"/>
                  <a:gd name="T4" fmla="*/ 0 w 222"/>
                  <a:gd name="T5" fmla="*/ 0 h 340"/>
                  <a:gd name="T6" fmla="*/ 222 w 222"/>
                  <a:gd name="T7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2" h="340">
                    <a:moveTo>
                      <a:pt x="222" y="340"/>
                    </a:moveTo>
                    <a:lnTo>
                      <a:pt x="206" y="333"/>
                    </a:lnTo>
                    <a:lnTo>
                      <a:pt x="0" y="0"/>
                    </a:lnTo>
                    <a:lnTo>
                      <a:pt x="222" y="34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03557" name="Group 2181">
              <a:extLst>
                <a:ext uri="{FF2B5EF4-FFF2-40B4-BE49-F238E27FC236}">
                  <a16:creationId xmlns:a16="http://schemas.microsoft.com/office/drawing/2014/main" id="{539C7AA8-4B3B-4A68-B727-1895621A76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06" y="2068"/>
              <a:ext cx="534" cy="588"/>
              <a:chOff x="2845" y="-22"/>
              <a:chExt cx="1337" cy="1429"/>
            </a:xfrm>
          </p:grpSpPr>
          <p:sp>
            <p:nvSpPr>
              <p:cNvPr id="103558" name="Freeform 2182">
                <a:extLst>
                  <a:ext uri="{FF2B5EF4-FFF2-40B4-BE49-F238E27FC236}">
                    <a16:creationId xmlns:a16="http://schemas.microsoft.com/office/drawing/2014/main" id="{7C49D3A9-972E-49C5-90D4-A143598A0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49"/>
                <a:ext cx="83" cy="123"/>
              </a:xfrm>
              <a:custGeom>
                <a:avLst/>
                <a:gdLst>
                  <a:gd name="T0" fmla="*/ 83 w 83"/>
                  <a:gd name="T1" fmla="*/ 8 h 123"/>
                  <a:gd name="T2" fmla="*/ 7 w 83"/>
                  <a:gd name="T3" fmla="*/ 123 h 123"/>
                  <a:gd name="T4" fmla="*/ 0 w 83"/>
                  <a:gd name="T5" fmla="*/ 119 h 123"/>
                  <a:gd name="T6" fmla="*/ 78 w 83"/>
                  <a:gd name="T7" fmla="*/ 0 h 123"/>
                  <a:gd name="T8" fmla="*/ 83 w 83"/>
                  <a:gd name="T9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123">
                    <a:moveTo>
                      <a:pt x="83" y="8"/>
                    </a:moveTo>
                    <a:lnTo>
                      <a:pt x="7" y="123"/>
                    </a:lnTo>
                    <a:lnTo>
                      <a:pt x="0" y="119"/>
                    </a:lnTo>
                    <a:lnTo>
                      <a:pt x="78" y="0"/>
                    </a:lnTo>
                    <a:lnTo>
                      <a:pt x="83" y="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59" name="Freeform 2183">
                <a:extLst>
                  <a:ext uri="{FF2B5EF4-FFF2-40B4-BE49-F238E27FC236}">
                    <a16:creationId xmlns:a16="http://schemas.microsoft.com/office/drawing/2014/main" id="{DCBD2792-9811-44F5-AB88-EB5D332C1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578"/>
                <a:ext cx="166" cy="144"/>
              </a:xfrm>
              <a:custGeom>
                <a:avLst/>
                <a:gdLst>
                  <a:gd name="T0" fmla="*/ 159 w 166"/>
                  <a:gd name="T1" fmla="*/ 144 h 144"/>
                  <a:gd name="T2" fmla="*/ 0 w 166"/>
                  <a:gd name="T3" fmla="*/ 7 h 144"/>
                  <a:gd name="T4" fmla="*/ 7 w 166"/>
                  <a:gd name="T5" fmla="*/ 0 h 144"/>
                  <a:gd name="T6" fmla="*/ 166 w 166"/>
                  <a:gd name="T7" fmla="*/ 139 h 144"/>
                  <a:gd name="T8" fmla="*/ 159 w 166"/>
                  <a:gd name="T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44">
                    <a:moveTo>
                      <a:pt x="159" y="144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166" y="139"/>
                    </a:lnTo>
                    <a:lnTo>
                      <a:pt x="159" y="144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60" name="Freeform 2184">
                <a:extLst>
                  <a:ext uri="{FF2B5EF4-FFF2-40B4-BE49-F238E27FC236}">
                    <a16:creationId xmlns:a16="http://schemas.microsoft.com/office/drawing/2014/main" id="{014FAD64-A4A7-46AF-A041-46265AB1A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379"/>
                <a:ext cx="118" cy="107"/>
              </a:xfrm>
              <a:custGeom>
                <a:avLst/>
                <a:gdLst>
                  <a:gd name="T0" fmla="*/ 116 w 118"/>
                  <a:gd name="T1" fmla="*/ 107 h 107"/>
                  <a:gd name="T2" fmla="*/ 0 w 118"/>
                  <a:gd name="T3" fmla="*/ 7 h 107"/>
                  <a:gd name="T4" fmla="*/ 5 w 118"/>
                  <a:gd name="T5" fmla="*/ 0 h 107"/>
                  <a:gd name="T6" fmla="*/ 118 w 118"/>
                  <a:gd name="T7" fmla="*/ 102 h 107"/>
                  <a:gd name="T8" fmla="*/ 116 w 118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07">
                    <a:moveTo>
                      <a:pt x="116" y="107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118" y="102"/>
                    </a:lnTo>
                    <a:lnTo>
                      <a:pt x="116" y="107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61" name="Freeform 2185">
                <a:extLst>
                  <a:ext uri="{FF2B5EF4-FFF2-40B4-BE49-F238E27FC236}">
                    <a16:creationId xmlns:a16="http://schemas.microsoft.com/office/drawing/2014/main" id="{6834114B-2211-46EF-9150-793EE13E8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337"/>
                <a:ext cx="118" cy="106"/>
              </a:xfrm>
              <a:custGeom>
                <a:avLst/>
                <a:gdLst>
                  <a:gd name="T0" fmla="*/ 116 w 118"/>
                  <a:gd name="T1" fmla="*/ 106 h 106"/>
                  <a:gd name="T2" fmla="*/ 0 w 118"/>
                  <a:gd name="T3" fmla="*/ 7 h 106"/>
                  <a:gd name="T4" fmla="*/ 5 w 118"/>
                  <a:gd name="T5" fmla="*/ 0 h 106"/>
                  <a:gd name="T6" fmla="*/ 118 w 118"/>
                  <a:gd name="T7" fmla="*/ 99 h 106"/>
                  <a:gd name="T8" fmla="*/ 116 w 118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06">
                    <a:moveTo>
                      <a:pt x="116" y="106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118" y="99"/>
                    </a:lnTo>
                    <a:lnTo>
                      <a:pt x="116" y="10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62" name="Freeform 2186">
                <a:extLst>
                  <a:ext uri="{FF2B5EF4-FFF2-40B4-BE49-F238E27FC236}">
                    <a16:creationId xmlns:a16="http://schemas.microsoft.com/office/drawing/2014/main" id="{8A931AA1-FDDE-4875-A430-9B05D6EFF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1036"/>
                <a:ext cx="267" cy="172"/>
              </a:xfrm>
              <a:custGeom>
                <a:avLst/>
                <a:gdLst>
                  <a:gd name="T0" fmla="*/ 29 w 267"/>
                  <a:gd name="T1" fmla="*/ 0 h 172"/>
                  <a:gd name="T2" fmla="*/ 0 w 267"/>
                  <a:gd name="T3" fmla="*/ 19 h 172"/>
                  <a:gd name="T4" fmla="*/ 218 w 267"/>
                  <a:gd name="T5" fmla="*/ 172 h 172"/>
                  <a:gd name="T6" fmla="*/ 267 w 267"/>
                  <a:gd name="T7" fmla="*/ 172 h 172"/>
                  <a:gd name="T8" fmla="*/ 29 w 267"/>
                  <a:gd name="T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172">
                    <a:moveTo>
                      <a:pt x="29" y="0"/>
                    </a:moveTo>
                    <a:lnTo>
                      <a:pt x="0" y="19"/>
                    </a:lnTo>
                    <a:lnTo>
                      <a:pt x="218" y="172"/>
                    </a:lnTo>
                    <a:lnTo>
                      <a:pt x="267" y="17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63" name="Freeform 2187">
                <a:extLst>
                  <a:ext uri="{FF2B5EF4-FFF2-40B4-BE49-F238E27FC236}">
                    <a16:creationId xmlns:a16="http://schemas.microsoft.com/office/drawing/2014/main" id="{6027F098-8CCD-4F52-A900-5C8852743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036"/>
                <a:ext cx="265" cy="168"/>
              </a:xfrm>
              <a:custGeom>
                <a:avLst/>
                <a:gdLst>
                  <a:gd name="T0" fmla="*/ 234 w 265"/>
                  <a:gd name="T1" fmla="*/ 0 h 168"/>
                  <a:gd name="T2" fmla="*/ 265 w 265"/>
                  <a:gd name="T3" fmla="*/ 19 h 168"/>
                  <a:gd name="T4" fmla="*/ 50 w 265"/>
                  <a:gd name="T5" fmla="*/ 168 h 168"/>
                  <a:gd name="T6" fmla="*/ 0 w 265"/>
                  <a:gd name="T7" fmla="*/ 165 h 168"/>
                  <a:gd name="T8" fmla="*/ 234 w 265"/>
                  <a:gd name="T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168">
                    <a:moveTo>
                      <a:pt x="234" y="0"/>
                    </a:moveTo>
                    <a:lnTo>
                      <a:pt x="265" y="19"/>
                    </a:lnTo>
                    <a:lnTo>
                      <a:pt x="50" y="168"/>
                    </a:lnTo>
                    <a:lnTo>
                      <a:pt x="0" y="165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64" name="Rectangle 2188">
                <a:extLst>
                  <a:ext uri="{FF2B5EF4-FFF2-40B4-BE49-F238E27FC236}">
                    <a16:creationId xmlns:a16="http://schemas.microsoft.com/office/drawing/2014/main" id="{264DA356-52E8-4198-9BE0-D12864714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1024"/>
                <a:ext cx="182" cy="206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65" name="Rectangle 2189">
                <a:extLst>
                  <a:ext uri="{FF2B5EF4-FFF2-40B4-BE49-F238E27FC236}">
                    <a16:creationId xmlns:a16="http://schemas.microsoft.com/office/drawing/2014/main" id="{CCB9B88F-E8B6-4956-8B2B-EF8BB097E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0" y="1024"/>
                <a:ext cx="102" cy="206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66" name="Freeform 2190">
                <a:extLst>
                  <a:ext uri="{FF2B5EF4-FFF2-40B4-BE49-F238E27FC236}">
                    <a16:creationId xmlns:a16="http://schemas.microsoft.com/office/drawing/2014/main" id="{87CC5BA8-F053-4058-91CD-04962EBE6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665"/>
                <a:ext cx="388" cy="520"/>
              </a:xfrm>
              <a:custGeom>
                <a:avLst/>
                <a:gdLst>
                  <a:gd name="T0" fmla="*/ 388 w 388"/>
                  <a:gd name="T1" fmla="*/ 10 h 520"/>
                  <a:gd name="T2" fmla="*/ 357 w 388"/>
                  <a:gd name="T3" fmla="*/ 0 h 520"/>
                  <a:gd name="T4" fmla="*/ 0 w 388"/>
                  <a:gd name="T5" fmla="*/ 510 h 520"/>
                  <a:gd name="T6" fmla="*/ 31 w 388"/>
                  <a:gd name="T7" fmla="*/ 520 h 520"/>
                  <a:gd name="T8" fmla="*/ 388 w 388"/>
                  <a:gd name="T9" fmla="*/ 1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8" h="520">
                    <a:moveTo>
                      <a:pt x="388" y="10"/>
                    </a:moveTo>
                    <a:lnTo>
                      <a:pt x="357" y="0"/>
                    </a:lnTo>
                    <a:lnTo>
                      <a:pt x="0" y="510"/>
                    </a:lnTo>
                    <a:lnTo>
                      <a:pt x="31" y="520"/>
                    </a:lnTo>
                    <a:lnTo>
                      <a:pt x="388" y="1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67" name="Freeform 2191">
                <a:extLst>
                  <a:ext uri="{FF2B5EF4-FFF2-40B4-BE49-F238E27FC236}">
                    <a16:creationId xmlns:a16="http://schemas.microsoft.com/office/drawing/2014/main" id="{6BF09530-44A8-4CB0-80D0-33F808F31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-22"/>
                <a:ext cx="520" cy="382"/>
              </a:xfrm>
              <a:custGeom>
                <a:avLst/>
                <a:gdLst>
                  <a:gd name="T0" fmla="*/ 0 w 520"/>
                  <a:gd name="T1" fmla="*/ 382 h 382"/>
                  <a:gd name="T2" fmla="*/ 14 w 520"/>
                  <a:gd name="T3" fmla="*/ 352 h 382"/>
                  <a:gd name="T4" fmla="*/ 295 w 520"/>
                  <a:gd name="T5" fmla="*/ 0 h 382"/>
                  <a:gd name="T6" fmla="*/ 520 w 520"/>
                  <a:gd name="T7" fmla="*/ 75 h 382"/>
                  <a:gd name="T8" fmla="*/ 250 w 520"/>
                  <a:gd name="T9" fmla="*/ 366 h 382"/>
                  <a:gd name="T10" fmla="*/ 0 w 520"/>
                  <a:gd name="T11" fmla="*/ 382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0" h="382">
                    <a:moveTo>
                      <a:pt x="0" y="382"/>
                    </a:moveTo>
                    <a:lnTo>
                      <a:pt x="14" y="352"/>
                    </a:lnTo>
                    <a:lnTo>
                      <a:pt x="295" y="0"/>
                    </a:lnTo>
                    <a:lnTo>
                      <a:pt x="520" y="75"/>
                    </a:lnTo>
                    <a:lnTo>
                      <a:pt x="250" y="366"/>
                    </a:lnTo>
                    <a:lnTo>
                      <a:pt x="0" y="382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68" name="Freeform 2192">
                <a:extLst>
                  <a:ext uri="{FF2B5EF4-FFF2-40B4-BE49-F238E27FC236}">
                    <a16:creationId xmlns:a16="http://schemas.microsoft.com/office/drawing/2014/main" id="{634F343A-AEA4-4247-90DC-C507D90A9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-8"/>
                <a:ext cx="506" cy="368"/>
              </a:xfrm>
              <a:custGeom>
                <a:avLst/>
                <a:gdLst>
                  <a:gd name="T0" fmla="*/ 0 w 506"/>
                  <a:gd name="T1" fmla="*/ 368 h 368"/>
                  <a:gd name="T2" fmla="*/ 14 w 506"/>
                  <a:gd name="T3" fmla="*/ 338 h 368"/>
                  <a:gd name="T4" fmla="*/ 279 w 506"/>
                  <a:gd name="T5" fmla="*/ 0 h 368"/>
                  <a:gd name="T6" fmla="*/ 506 w 506"/>
                  <a:gd name="T7" fmla="*/ 73 h 368"/>
                  <a:gd name="T8" fmla="*/ 246 w 506"/>
                  <a:gd name="T9" fmla="*/ 352 h 368"/>
                  <a:gd name="T10" fmla="*/ 0 w 506"/>
                  <a:gd name="T11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6" h="368">
                    <a:moveTo>
                      <a:pt x="0" y="368"/>
                    </a:moveTo>
                    <a:lnTo>
                      <a:pt x="14" y="338"/>
                    </a:lnTo>
                    <a:lnTo>
                      <a:pt x="279" y="0"/>
                    </a:lnTo>
                    <a:lnTo>
                      <a:pt x="506" y="73"/>
                    </a:lnTo>
                    <a:lnTo>
                      <a:pt x="246" y="352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69" name="Freeform 2193">
                <a:extLst>
                  <a:ext uri="{FF2B5EF4-FFF2-40B4-BE49-F238E27FC236}">
                    <a16:creationId xmlns:a16="http://schemas.microsoft.com/office/drawing/2014/main" id="{858C832F-832D-4283-B55D-3E19508AC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8"/>
                <a:ext cx="678" cy="1056"/>
              </a:xfrm>
              <a:custGeom>
                <a:avLst/>
                <a:gdLst>
                  <a:gd name="T0" fmla="*/ 0 w 678"/>
                  <a:gd name="T1" fmla="*/ 1039 h 1056"/>
                  <a:gd name="T2" fmla="*/ 0 w 678"/>
                  <a:gd name="T3" fmla="*/ 356 h 1056"/>
                  <a:gd name="T4" fmla="*/ 271 w 678"/>
                  <a:gd name="T5" fmla="*/ 0 h 1056"/>
                  <a:gd name="T6" fmla="*/ 484 w 678"/>
                  <a:gd name="T7" fmla="*/ 59 h 1056"/>
                  <a:gd name="T8" fmla="*/ 678 w 678"/>
                  <a:gd name="T9" fmla="*/ 375 h 1056"/>
                  <a:gd name="T10" fmla="*/ 673 w 678"/>
                  <a:gd name="T11" fmla="*/ 1051 h 1056"/>
                  <a:gd name="T12" fmla="*/ 470 w 678"/>
                  <a:gd name="T13" fmla="*/ 1056 h 1056"/>
                  <a:gd name="T14" fmla="*/ 0 w 678"/>
                  <a:gd name="T15" fmla="*/ 1039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8" h="1056">
                    <a:moveTo>
                      <a:pt x="0" y="1039"/>
                    </a:moveTo>
                    <a:lnTo>
                      <a:pt x="0" y="356"/>
                    </a:lnTo>
                    <a:lnTo>
                      <a:pt x="271" y="0"/>
                    </a:lnTo>
                    <a:lnTo>
                      <a:pt x="484" y="59"/>
                    </a:lnTo>
                    <a:lnTo>
                      <a:pt x="678" y="375"/>
                    </a:lnTo>
                    <a:lnTo>
                      <a:pt x="673" y="1051"/>
                    </a:lnTo>
                    <a:lnTo>
                      <a:pt x="470" y="1056"/>
                    </a:lnTo>
                    <a:lnTo>
                      <a:pt x="0" y="1039"/>
                    </a:lnTo>
                    <a:close/>
                  </a:path>
                </a:pathLst>
              </a:custGeom>
              <a:solidFill>
                <a:schemeClr val="bg1">
                  <a:alpha val="86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70" name="Freeform 2194">
                <a:extLst>
                  <a:ext uri="{FF2B5EF4-FFF2-40B4-BE49-F238E27FC236}">
                    <a16:creationId xmlns:a16="http://schemas.microsoft.com/office/drawing/2014/main" id="{EB944782-7E14-4493-BDE5-E3335BF84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175"/>
                <a:ext cx="822" cy="36"/>
              </a:xfrm>
              <a:custGeom>
                <a:avLst/>
                <a:gdLst>
                  <a:gd name="T0" fmla="*/ 0 w 822"/>
                  <a:gd name="T1" fmla="*/ 26 h 36"/>
                  <a:gd name="T2" fmla="*/ 610 w 822"/>
                  <a:gd name="T3" fmla="*/ 36 h 36"/>
                  <a:gd name="T4" fmla="*/ 822 w 822"/>
                  <a:gd name="T5" fmla="*/ 5 h 36"/>
                  <a:gd name="T6" fmla="*/ 286 w 822"/>
                  <a:gd name="T7" fmla="*/ 0 h 36"/>
                  <a:gd name="T8" fmla="*/ 0 w 822"/>
                  <a:gd name="T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2" h="36">
                    <a:moveTo>
                      <a:pt x="0" y="26"/>
                    </a:moveTo>
                    <a:lnTo>
                      <a:pt x="610" y="36"/>
                    </a:lnTo>
                    <a:lnTo>
                      <a:pt x="822" y="5"/>
                    </a:lnTo>
                    <a:lnTo>
                      <a:pt x="28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71" name="Freeform 2195">
                <a:extLst>
                  <a:ext uri="{FF2B5EF4-FFF2-40B4-BE49-F238E27FC236}">
                    <a16:creationId xmlns:a16="http://schemas.microsoft.com/office/drawing/2014/main" id="{D691C0E6-9878-4349-93FD-F35375713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-22"/>
                <a:ext cx="451" cy="416"/>
              </a:xfrm>
              <a:custGeom>
                <a:avLst/>
                <a:gdLst>
                  <a:gd name="T0" fmla="*/ 0 w 451"/>
                  <a:gd name="T1" fmla="*/ 0 h 416"/>
                  <a:gd name="T2" fmla="*/ 238 w 451"/>
                  <a:gd name="T3" fmla="*/ 375 h 416"/>
                  <a:gd name="T4" fmla="*/ 451 w 451"/>
                  <a:gd name="T5" fmla="*/ 416 h 416"/>
                  <a:gd name="T6" fmla="*/ 224 w 451"/>
                  <a:gd name="T7" fmla="*/ 75 h 416"/>
                  <a:gd name="T8" fmla="*/ 0 w 451"/>
                  <a:gd name="T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238" y="375"/>
                    </a:lnTo>
                    <a:lnTo>
                      <a:pt x="451" y="416"/>
                    </a:lnTo>
                    <a:lnTo>
                      <a:pt x="224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72" name="Freeform 2196">
                <a:extLst>
                  <a:ext uri="{FF2B5EF4-FFF2-40B4-BE49-F238E27FC236}">
                    <a16:creationId xmlns:a16="http://schemas.microsoft.com/office/drawing/2014/main" id="{0917D38D-E58C-48AF-89B8-0B386A196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-22"/>
                <a:ext cx="449" cy="416"/>
              </a:xfrm>
              <a:custGeom>
                <a:avLst/>
                <a:gdLst>
                  <a:gd name="T0" fmla="*/ 0 w 449"/>
                  <a:gd name="T1" fmla="*/ 0 h 416"/>
                  <a:gd name="T2" fmla="*/ 236 w 449"/>
                  <a:gd name="T3" fmla="*/ 375 h 416"/>
                  <a:gd name="T4" fmla="*/ 449 w 449"/>
                  <a:gd name="T5" fmla="*/ 416 h 416"/>
                  <a:gd name="T6" fmla="*/ 220 w 449"/>
                  <a:gd name="T7" fmla="*/ 75 h 416"/>
                  <a:gd name="T8" fmla="*/ 0 w 449"/>
                  <a:gd name="T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416">
                    <a:moveTo>
                      <a:pt x="0" y="0"/>
                    </a:moveTo>
                    <a:lnTo>
                      <a:pt x="236" y="375"/>
                    </a:lnTo>
                    <a:lnTo>
                      <a:pt x="449" y="416"/>
                    </a:lnTo>
                    <a:lnTo>
                      <a:pt x="220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73" name="Freeform 2197">
                <a:extLst>
                  <a:ext uri="{FF2B5EF4-FFF2-40B4-BE49-F238E27FC236}">
                    <a16:creationId xmlns:a16="http://schemas.microsoft.com/office/drawing/2014/main" id="{A8CD01B6-9409-4E78-A9C8-AAD385CB5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-17"/>
                <a:ext cx="463" cy="331"/>
              </a:xfrm>
              <a:custGeom>
                <a:avLst/>
                <a:gdLst>
                  <a:gd name="T0" fmla="*/ 0 w 463"/>
                  <a:gd name="T1" fmla="*/ 328 h 331"/>
                  <a:gd name="T2" fmla="*/ 17 w 463"/>
                  <a:gd name="T3" fmla="*/ 283 h 331"/>
                  <a:gd name="T4" fmla="*/ 250 w 463"/>
                  <a:gd name="T5" fmla="*/ 0 h 331"/>
                  <a:gd name="T6" fmla="*/ 463 w 463"/>
                  <a:gd name="T7" fmla="*/ 331 h 331"/>
                  <a:gd name="T8" fmla="*/ 0 w 463"/>
                  <a:gd name="T9" fmla="*/ 328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3" h="331">
                    <a:moveTo>
                      <a:pt x="0" y="328"/>
                    </a:moveTo>
                    <a:lnTo>
                      <a:pt x="17" y="283"/>
                    </a:lnTo>
                    <a:lnTo>
                      <a:pt x="250" y="0"/>
                    </a:lnTo>
                    <a:lnTo>
                      <a:pt x="463" y="331"/>
                    </a:lnTo>
                    <a:lnTo>
                      <a:pt x="0" y="32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74" name="Freeform 2198">
                <a:extLst>
                  <a:ext uri="{FF2B5EF4-FFF2-40B4-BE49-F238E27FC236}">
                    <a16:creationId xmlns:a16="http://schemas.microsoft.com/office/drawing/2014/main" id="{D805F644-2AC8-429E-9292-069172005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358"/>
                <a:ext cx="489" cy="28"/>
              </a:xfrm>
              <a:custGeom>
                <a:avLst/>
                <a:gdLst>
                  <a:gd name="T0" fmla="*/ 479 w 489"/>
                  <a:gd name="T1" fmla="*/ 2 h 28"/>
                  <a:gd name="T2" fmla="*/ 489 w 489"/>
                  <a:gd name="T3" fmla="*/ 28 h 28"/>
                  <a:gd name="T4" fmla="*/ 9 w 489"/>
                  <a:gd name="T5" fmla="*/ 26 h 28"/>
                  <a:gd name="T6" fmla="*/ 0 w 489"/>
                  <a:gd name="T7" fmla="*/ 0 h 28"/>
                  <a:gd name="T8" fmla="*/ 479 w 489"/>
                  <a:gd name="T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9" h="28">
                    <a:moveTo>
                      <a:pt x="479" y="2"/>
                    </a:moveTo>
                    <a:lnTo>
                      <a:pt x="489" y="28"/>
                    </a:lnTo>
                    <a:lnTo>
                      <a:pt x="9" y="26"/>
                    </a:lnTo>
                    <a:lnTo>
                      <a:pt x="0" y="0"/>
                    </a:lnTo>
                    <a:lnTo>
                      <a:pt x="479" y="2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75" name="Freeform 2199">
                <a:extLst>
                  <a:ext uri="{FF2B5EF4-FFF2-40B4-BE49-F238E27FC236}">
                    <a16:creationId xmlns:a16="http://schemas.microsoft.com/office/drawing/2014/main" id="{482EAF1F-32C5-4730-83EA-45DAA9836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98"/>
                <a:ext cx="165" cy="643"/>
              </a:xfrm>
              <a:custGeom>
                <a:avLst/>
                <a:gdLst>
                  <a:gd name="T0" fmla="*/ 7 w 165"/>
                  <a:gd name="T1" fmla="*/ 3 h 643"/>
                  <a:gd name="T2" fmla="*/ 0 w 165"/>
                  <a:gd name="T3" fmla="*/ 643 h 643"/>
                  <a:gd name="T4" fmla="*/ 165 w 165"/>
                  <a:gd name="T5" fmla="*/ 638 h 643"/>
                  <a:gd name="T6" fmla="*/ 165 w 165"/>
                  <a:gd name="T7" fmla="*/ 33 h 643"/>
                  <a:gd name="T8" fmla="*/ 158 w 165"/>
                  <a:gd name="T9" fmla="*/ 31 h 643"/>
                  <a:gd name="T10" fmla="*/ 139 w 165"/>
                  <a:gd name="T11" fmla="*/ 26 h 643"/>
                  <a:gd name="T12" fmla="*/ 113 w 165"/>
                  <a:gd name="T13" fmla="*/ 22 h 643"/>
                  <a:gd name="T14" fmla="*/ 85 w 165"/>
                  <a:gd name="T15" fmla="*/ 14 h 643"/>
                  <a:gd name="T16" fmla="*/ 56 w 165"/>
                  <a:gd name="T17" fmla="*/ 10 h 643"/>
                  <a:gd name="T18" fmla="*/ 30 w 165"/>
                  <a:gd name="T19" fmla="*/ 3 h 643"/>
                  <a:gd name="T20" fmla="*/ 12 w 165"/>
                  <a:gd name="T21" fmla="*/ 0 h 643"/>
                  <a:gd name="T22" fmla="*/ 7 w 165"/>
                  <a:gd name="T23" fmla="*/ 3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5" h="643">
                    <a:moveTo>
                      <a:pt x="7" y="3"/>
                    </a:moveTo>
                    <a:lnTo>
                      <a:pt x="0" y="643"/>
                    </a:lnTo>
                    <a:lnTo>
                      <a:pt x="165" y="638"/>
                    </a:lnTo>
                    <a:lnTo>
                      <a:pt x="165" y="33"/>
                    </a:lnTo>
                    <a:lnTo>
                      <a:pt x="158" y="31"/>
                    </a:lnTo>
                    <a:lnTo>
                      <a:pt x="139" y="26"/>
                    </a:lnTo>
                    <a:lnTo>
                      <a:pt x="113" y="22"/>
                    </a:lnTo>
                    <a:lnTo>
                      <a:pt x="85" y="14"/>
                    </a:lnTo>
                    <a:lnTo>
                      <a:pt x="56" y="10"/>
                    </a:lnTo>
                    <a:lnTo>
                      <a:pt x="30" y="3"/>
                    </a:lnTo>
                    <a:lnTo>
                      <a:pt x="12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76" name="Freeform 2200">
                <a:extLst>
                  <a:ext uri="{FF2B5EF4-FFF2-40B4-BE49-F238E27FC236}">
                    <a16:creationId xmlns:a16="http://schemas.microsoft.com/office/drawing/2014/main" id="{2AA283B1-A293-45BD-BD9C-0DF72FFFA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436"/>
                <a:ext cx="7" cy="579"/>
              </a:xfrm>
              <a:custGeom>
                <a:avLst/>
                <a:gdLst>
                  <a:gd name="T0" fmla="*/ 7 w 7"/>
                  <a:gd name="T1" fmla="*/ 579 h 579"/>
                  <a:gd name="T2" fmla="*/ 0 w 7"/>
                  <a:gd name="T3" fmla="*/ 572 h 579"/>
                  <a:gd name="T4" fmla="*/ 2 w 7"/>
                  <a:gd name="T5" fmla="*/ 0 h 579"/>
                  <a:gd name="T6" fmla="*/ 7 w 7"/>
                  <a:gd name="T7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79">
                    <a:moveTo>
                      <a:pt x="7" y="579"/>
                    </a:moveTo>
                    <a:lnTo>
                      <a:pt x="0" y="572"/>
                    </a:lnTo>
                    <a:lnTo>
                      <a:pt x="2" y="0"/>
                    </a:lnTo>
                    <a:lnTo>
                      <a:pt x="7" y="57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77" name="Freeform 2201">
                <a:extLst>
                  <a:ext uri="{FF2B5EF4-FFF2-40B4-BE49-F238E27FC236}">
                    <a16:creationId xmlns:a16="http://schemas.microsoft.com/office/drawing/2014/main" id="{56606DB0-6325-44B6-A305-C6CC10172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436"/>
                <a:ext cx="7" cy="581"/>
              </a:xfrm>
              <a:custGeom>
                <a:avLst/>
                <a:gdLst>
                  <a:gd name="T0" fmla="*/ 7 w 7"/>
                  <a:gd name="T1" fmla="*/ 581 h 581"/>
                  <a:gd name="T2" fmla="*/ 0 w 7"/>
                  <a:gd name="T3" fmla="*/ 574 h 581"/>
                  <a:gd name="T4" fmla="*/ 0 w 7"/>
                  <a:gd name="T5" fmla="*/ 0 h 581"/>
                  <a:gd name="T6" fmla="*/ 7 w 7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1">
                    <a:moveTo>
                      <a:pt x="7" y="581"/>
                    </a:moveTo>
                    <a:lnTo>
                      <a:pt x="0" y="574"/>
                    </a:lnTo>
                    <a:lnTo>
                      <a:pt x="0" y="0"/>
                    </a:lnTo>
                    <a:lnTo>
                      <a:pt x="7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78" name="Freeform 2202">
                <a:extLst>
                  <a:ext uri="{FF2B5EF4-FFF2-40B4-BE49-F238E27FC236}">
                    <a16:creationId xmlns:a16="http://schemas.microsoft.com/office/drawing/2014/main" id="{4187848D-4B77-4D0D-BBED-2CC340BB4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438"/>
                <a:ext cx="7" cy="579"/>
              </a:xfrm>
              <a:custGeom>
                <a:avLst/>
                <a:gdLst>
                  <a:gd name="T0" fmla="*/ 7 w 7"/>
                  <a:gd name="T1" fmla="*/ 579 h 579"/>
                  <a:gd name="T2" fmla="*/ 0 w 7"/>
                  <a:gd name="T3" fmla="*/ 572 h 579"/>
                  <a:gd name="T4" fmla="*/ 0 w 7"/>
                  <a:gd name="T5" fmla="*/ 0 h 579"/>
                  <a:gd name="T6" fmla="*/ 7 w 7"/>
                  <a:gd name="T7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79">
                    <a:moveTo>
                      <a:pt x="7" y="579"/>
                    </a:moveTo>
                    <a:lnTo>
                      <a:pt x="0" y="572"/>
                    </a:lnTo>
                    <a:lnTo>
                      <a:pt x="0" y="0"/>
                    </a:lnTo>
                    <a:lnTo>
                      <a:pt x="7" y="57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79" name="Freeform 2203">
                <a:extLst>
                  <a:ext uri="{FF2B5EF4-FFF2-40B4-BE49-F238E27FC236}">
                    <a16:creationId xmlns:a16="http://schemas.microsoft.com/office/drawing/2014/main" id="{5572C29D-5E68-49F5-A9EA-432DC910E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438"/>
                <a:ext cx="5" cy="579"/>
              </a:xfrm>
              <a:custGeom>
                <a:avLst/>
                <a:gdLst>
                  <a:gd name="T0" fmla="*/ 5 w 5"/>
                  <a:gd name="T1" fmla="*/ 579 h 579"/>
                  <a:gd name="T2" fmla="*/ 0 w 5"/>
                  <a:gd name="T3" fmla="*/ 574 h 579"/>
                  <a:gd name="T4" fmla="*/ 0 w 5"/>
                  <a:gd name="T5" fmla="*/ 0 h 579"/>
                  <a:gd name="T6" fmla="*/ 5 w 5"/>
                  <a:gd name="T7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79">
                    <a:moveTo>
                      <a:pt x="5" y="579"/>
                    </a:moveTo>
                    <a:lnTo>
                      <a:pt x="0" y="574"/>
                    </a:lnTo>
                    <a:lnTo>
                      <a:pt x="0" y="0"/>
                    </a:lnTo>
                    <a:lnTo>
                      <a:pt x="5" y="57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80" name="Freeform 2204">
                <a:extLst>
                  <a:ext uri="{FF2B5EF4-FFF2-40B4-BE49-F238E27FC236}">
                    <a16:creationId xmlns:a16="http://schemas.microsoft.com/office/drawing/2014/main" id="{BB215DEB-91AB-404E-A175-88A93EEED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422"/>
                <a:ext cx="10" cy="576"/>
              </a:xfrm>
              <a:custGeom>
                <a:avLst/>
                <a:gdLst>
                  <a:gd name="T0" fmla="*/ 10 w 10"/>
                  <a:gd name="T1" fmla="*/ 576 h 576"/>
                  <a:gd name="T2" fmla="*/ 0 w 10"/>
                  <a:gd name="T3" fmla="*/ 571 h 576"/>
                  <a:gd name="T4" fmla="*/ 2 w 10"/>
                  <a:gd name="T5" fmla="*/ 0 h 576"/>
                  <a:gd name="T6" fmla="*/ 10 w 10"/>
                  <a:gd name="T7" fmla="*/ 57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76">
                    <a:moveTo>
                      <a:pt x="10" y="576"/>
                    </a:moveTo>
                    <a:lnTo>
                      <a:pt x="0" y="571"/>
                    </a:lnTo>
                    <a:lnTo>
                      <a:pt x="2" y="0"/>
                    </a:lnTo>
                    <a:lnTo>
                      <a:pt x="10" y="57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81" name="Freeform 2205">
                <a:extLst>
                  <a:ext uri="{FF2B5EF4-FFF2-40B4-BE49-F238E27FC236}">
                    <a16:creationId xmlns:a16="http://schemas.microsoft.com/office/drawing/2014/main" id="{2573C4E3-5CA0-4C8A-A7FC-485EF432A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422"/>
                <a:ext cx="10" cy="581"/>
              </a:xfrm>
              <a:custGeom>
                <a:avLst/>
                <a:gdLst>
                  <a:gd name="T0" fmla="*/ 10 w 10"/>
                  <a:gd name="T1" fmla="*/ 581 h 581"/>
                  <a:gd name="T2" fmla="*/ 0 w 10"/>
                  <a:gd name="T3" fmla="*/ 571 h 581"/>
                  <a:gd name="T4" fmla="*/ 2 w 10"/>
                  <a:gd name="T5" fmla="*/ 0 h 581"/>
                  <a:gd name="T6" fmla="*/ 10 w 10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1">
                    <a:moveTo>
                      <a:pt x="10" y="581"/>
                    </a:moveTo>
                    <a:lnTo>
                      <a:pt x="0" y="571"/>
                    </a:lnTo>
                    <a:lnTo>
                      <a:pt x="2" y="0"/>
                    </a:lnTo>
                    <a:lnTo>
                      <a:pt x="10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82" name="Freeform 2206">
                <a:extLst>
                  <a:ext uri="{FF2B5EF4-FFF2-40B4-BE49-F238E27FC236}">
                    <a16:creationId xmlns:a16="http://schemas.microsoft.com/office/drawing/2014/main" id="{3A19B927-1CBC-4677-8E4F-A8BA303EC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422"/>
                <a:ext cx="10" cy="581"/>
              </a:xfrm>
              <a:custGeom>
                <a:avLst/>
                <a:gdLst>
                  <a:gd name="T0" fmla="*/ 10 w 10"/>
                  <a:gd name="T1" fmla="*/ 581 h 581"/>
                  <a:gd name="T2" fmla="*/ 0 w 10"/>
                  <a:gd name="T3" fmla="*/ 574 h 581"/>
                  <a:gd name="T4" fmla="*/ 0 w 10"/>
                  <a:gd name="T5" fmla="*/ 0 h 581"/>
                  <a:gd name="T6" fmla="*/ 10 w 10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1">
                    <a:moveTo>
                      <a:pt x="10" y="581"/>
                    </a:moveTo>
                    <a:lnTo>
                      <a:pt x="0" y="574"/>
                    </a:lnTo>
                    <a:lnTo>
                      <a:pt x="0" y="0"/>
                    </a:lnTo>
                    <a:lnTo>
                      <a:pt x="10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83" name="Freeform 2207">
                <a:extLst>
                  <a:ext uri="{FF2B5EF4-FFF2-40B4-BE49-F238E27FC236}">
                    <a16:creationId xmlns:a16="http://schemas.microsoft.com/office/drawing/2014/main" id="{4F231B98-9FDE-4186-8ED3-DB6F7DC64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424"/>
                <a:ext cx="9" cy="581"/>
              </a:xfrm>
              <a:custGeom>
                <a:avLst/>
                <a:gdLst>
                  <a:gd name="T0" fmla="*/ 9 w 9"/>
                  <a:gd name="T1" fmla="*/ 581 h 581"/>
                  <a:gd name="T2" fmla="*/ 0 w 9"/>
                  <a:gd name="T3" fmla="*/ 574 h 581"/>
                  <a:gd name="T4" fmla="*/ 2 w 9"/>
                  <a:gd name="T5" fmla="*/ 0 h 581"/>
                  <a:gd name="T6" fmla="*/ 9 w 9"/>
                  <a:gd name="T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1">
                    <a:moveTo>
                      <a:pt x="9" y="581"/>
                    </a:moveTo>
                    <a:lnTo>
                      <a:pt x="0" y="574"/>
                    </a:lnTo>
                    <a:lnTo>
                      <a:pt x="2" y="0"/>
                    </a:lnTo>
                    <a:lnTo>
                      <a:pt x="9" y="581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84" name="Freeform 2208">
                <a:extLst>
                  <a:ext uri="{FF2B5EF4-FFF2-40B4-BE49-F238E27FC236}">
                    <a16:creationId xmlns:a16="http://schemas.microsoft.com/office/drawing/2014/main" id="{F86DE995-5404-4B5A-B66B-7E0BD3503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424"/>
                <a:ext cx="7" cy="581"/>
              </a:xfrm>
              <a:custGeom>
                <a:avLst/>
                <a:gdLst>
                  <a:gd name="T0" fmla="*/ 7 w 7"/>
                  <a:gd name="T1" fmla="*/ 0 h 581"/>
                  <a:gd name="T2" fmla="*/ 0 w 7"/>
                  <a:gd name="T3" fmla="*/ 7 h 581"/>
                  <a:gd name="T4" fmla="*/ 0 w 7"/>
                  <a:gd name="T5" fmla="*/ 581 h 581"/>
                  <a:gd name="T6" fmla="*/ 7 w 7"/>
                  <a:gd name="T7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1">
                    <a:moveTo>
                      <a:pt x="7" y="0"/>
                    </a:moveTo>
                    <a:lnTo>
                      <a:pt x="0" y="7"/>
                    </a:lnTo>
                    <a:lnTo>
                      <a:pt x="0" y="58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85" name="Freeform 2209">
                <a:extLst>
                  <a:ext uri="{FF2B5EF4-FFF2-40B4-BE49-F238E27FC236}">
                    <a16:creationId xmlns:a16="http://schemas.microsoft.com/office/drawing/2014/main" id="{DEBE513E-7799-41AA-9159-119E817AD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422"/>
                <a:ext cx="9" cy="581"/>
              </a:xfrm>
              <a:custGeom>
                <a:avLst/>
                <a:gdLst>
                  <a:gd name="T0" fmla="*/ 9 w 9"/>
                  <a:gd name="T1" fmla="*/ 0 h 581"/>
                  <a:gd name="T2" fmla="*/ 0 w 9"/>
                  <a:gd name="T3" fmla="*/ 9 h 581"/>
                  <a:gd name="T4" fmla="*/ 2 w 9"/>
                  <a:gd name="T5" fmla="*/ 581 h 581"/>
                  <a:gd name="T6" fmla="*/ 9 w 9"/>
                  <a:gd name="T7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1">
                    <a:moveTo>
                      <a:pt x="9" y="0"/>
                    </a:moveTo>
                    <a:lnTo>
                      <a:pt x="0" y="9"/>
                    </a:lnTo>
                    <a:lnTo>
                      <a:pt x="2" y="58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86" name="Freeform 2210">
                <a:extLst>
                  <a:ext uri="{FF2B5EF4-FFF2-40B4-BE49-F238E27FC236}">
                    <a16:creationId xmlns:a16="http://schemas.microsoft.com/office/drawing/2014/main" id="{33C1410A-7A15-46A8-A7DA-C12DE8AA5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422"/>
                <a:ext cx="12" cy="576"/>
              </a:xfrm>
              <a:custGeom>
                <a:avLst/>
                <a:gdLst>
                  <a:gd name="T0" fmla="*/ 12 w 12"/>
                  <a:gd name="T1" fmla="*/ 0 h 576"/>
                  <a:gd name="T2" fmla="*/ 0 w 12"/>
                  <a:gd name="T3" fmla="*/ 5 h 576"/>
                  <a:gd name="T4" fmla="*/ 4 w 12"/>
                  <a:gd name="T5" fmla="*/ 576 h 576"/>
                  <a:gd name="T6" fmla="*/ 12 w 12"/>
                  <a:gd name="T7" fmla="*/ 0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76">
                    <a:moveTo>
                      <a:pt x="12" y="0"/>
                    </a:moveTo>
                    <a:lnTo>
                      <a:pt x="0" y="5"/>
                    </a:lnTo>
                    <a:lnTo>
                      <a:pt x="4" y="57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87" name="Freeform 2211">
                <a:extLst>
                  <a:ext uri="{FF2B5EF4-FFF2-40B4-BE49-F238E27FC236}">
                    <a16:creationId xmlns:a16="http://schemas.microsoft.com/office/drawing/2014/main" id="{430E5429-48A9-48A4-BF81-5307DB78B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181"/>
                <a:ext cx="9" cy="158"/>
              </a:xfrm>
              <a:custGeom>
                <a:avLst/>
                <a:gdLst>
                  <a:gd name="T0" fmla="*/ 9 w 9"/>
                  <a:gd name="T1" fmla="*/ 158 h 158"/>
                  <a:gd name="T2" fmla="*/ 0 w 9"/>
                  <a:gd name="T3" fmla="*/ 156 h 158"/>
                  <a:gd name="T4" fmla="*/ 2 w 9"/>
                  <a:gd name="T5" fmla="*/ 0 h 158"/>
                  <a:gd name="T6" fmla="*/ 9 w 9"/>
                  <a:gd name="T7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58">
                    <a:moveTo>
                      <a:pt x="9" y="158"/>
                    </a:moveTo>
                    <a:lnTo>
                      <a:pt x="0" y="156"/>
                    </a:lnTo>
                    <a:lnTo>
                      <a:pt x="2" y="0"/>
                    </a:lnTo>
                    <a:lnTo>
                      <a:pt x="9" y="158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88" name="Freeform 2212">
                <a:extLst>
                  <a:ext uri="{FF2B5EF4-FFF2-40B4-BE49-F238E27FC236}">
                    <a16:creationId xmlns:a16="http://schemas.microsoft.com/office/drawing/2014/main" id="{3B3D6B98-5736-4EB8-BE2E-C7204F3AE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89"/>
                <a:ext cx="12" cy="250"/>
              </a:xfrm>
              <a:custGeom>
                <a:avLst/>
                <a:gdLst>
                  <a:gd name="T0" fmla="*/ 12 w 12"/>
                  <a:gd name="T1" fmla="*/ 250 h 250"/>
                  <a:gd name="T2" fmla="*/ 0 w 12"/>
                  <a:gd name="T3" fmla="*/ 248 h 250"/>
                  <a:gd name="T4" fmla="*/ 0 w 12"/>
                  <a:gd name="T5" fmla="*/ 0 h 250"/>
                  <a:gd name="T6" fmla="*/ 12 w 12"/>
                  <a:gd name="T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0">
                    <a:moveTo>
                      <a:pt x="12" y="250"/>
                    </a:moveTo>
                    <a:lnTo>
                      <a:pt x="0" y="248"/>
                    </a:lnTo>
                    <a:lnTo>
                      <a:pt x="0" y="0"/>
                    </a:lnTo>
                    <a:lnTo>
                      <a:pt x="12" y="25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89" name="Freeform 2213">
                <a:extLst>
                  <a:ext uri="{FF2B5EF4-FFF2-40B4-BE49-F238E27FC236}">
                    <a16:creationId xmlns:a16="http://schemas.microsoft.com/office/drawing/2014/main" id="{A8136818-8DBA-4A8B-B0AF-74BE3DDEA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03"/>
                <a:ext cx="12" cy="236"/>
              </a:xfrm>
              <a:custGeom>
                <a:avLst/>
                <a:gdLst>
                  <a:gd name="T0" fmla="*/ 12 w 12"/>
                  <a:gd name="T1" fmla="*/ 236 h 236"/>
                  <a:gd name="T2" fmla="*/ 0 w 12"/>
                  <a:gd name="T3" fmla="*/ 234 h 236"/>
                  <a:gd name="T4" fmla="*/ 2 w 12"/>
                  <a:gd name="T5" fmla="*/ 0 h 236"/>
                  <a:gd name="T6" fmla="*/ 12 w 12"/>
                  <a:gd name="T7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36">
                    <a:moveTo>
                      <a:pt x="12" y="236"/>
                    </a:moveTo>
                    <a:lnTo>
                      <a:pt x="0" y="234"/>
                    </a:lnTo>
                    <a:lnTo>
                      <a:pt x="2" y="0"/>
                    </a:lnTo>
                    <a:lnTo>
                      <a:pt x="12" y="236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90" name="Freeform 2214">
                <a:extLst>
                  <a:ext uri="{FF2B5EF4-FFF2-40B4-BE49-F238E27FC236}">
                    <a16:creationId xmlns:a16="http://schemas.microsoft.com/office/drawing/2014/main" id="{B59D5720-293D-419F-A183-5BE214212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83"/>
                <a:ext cx="12" cy="159"/>
              </a:xfrm>
              <a:custGeom>
                <a:avLst/>
                <a:gdLst>
                  <a:gd name="T0" fmla="*/ 12 w 12"/>
                  <a:gd name="T1" fmla="*/ 159 h 159"/>
                  <a:gd name="T2" fmla="*/ 0 w 12"/>
                  <a:gd name="T3" fmla="*/ 156 h 159"/>
                  <a:gd name="T4" fmla="*/ 3 w 12"/>
                  <a:gd name="T5" fmla="*/ 0 h 159"/>
                  <a:gd name="T6" fmla="*/ 12 w 12"/>
                  <a:gd name="T7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9">
                    <a:moveTo>
                      <a:pt x="12" y="159"/>
                    </a:moveTo>
                    <a:lnTo>
                      <a:pt x="0" y="156"/>
                    </a:lnTo>
                    <a:lnTo>
                      <a:pt x="3" y="0"/>
                    </a:lnTo>
                    <a:lnTo>
                      <a:pt x="12" y="159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91" name="Rectangle 2215">
                <a:extLst>
                  <a:ext uri="{FF2B5EF4-FFF2-40B4-BE49-F238E27FC236}">
                    <a16:creationId xmlns:a16="http://schemas.microsoft.com/office/drawing/2014/main" id="{47105AE0-0CA6-4069-92F7-54CD2D9B2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583"/>
                <a:ext cx="197" cy="389"/>
              </a:xfrm>
              <a:prstGeom prst="rect">
                <a:avLst/>
              </a:prstGeom>
              <a:solidFill>
                <a:schemeClr val="bg1">
                  <a:alpha val="94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92" name="Freeform 2216">
                <a:extLst>
                  <a:ext uri="{FF2B5EF4-FFF2-40B4-BE49-F238E27FC236}">
                    <a16:creationId xmlns:a16="http://schemas.microsoft.com/office/drawing/2014/main" id="{9E475EEE-2D72-4437-AA67-005E021F6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012"/>
                <a:ext cx="92" cy="260"/>
              </a:xfrm>
              <a:custGeom>
                <a:avLst/>
                <a:gdLst>
                  <a:gd name="T0" fmla="*/ 92 w 92"/>
                  <a:gd name="T1" fmla="*/ 0 h 260"/>
                  <a:gd name="T2" fmla="*/ 74 w 92"/>
                  <a:gd name="T3" fmla="*/ 0 h 260"/>
                  <a:gd name="T4" fmla="*/ 0 w 92"/>
                  <a:gd name="T5" fmla="*/ 260 h 260"/>
                  <a:gd name="T6" fmla="*/ 19 w 92"/>
                  <a:gd name="T7" fmla="*/ 260 h 260"/>
                  <a:gd name="T8" fmla="*/ 92 w 92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60">
                    <a:moveTo>
                      <a:pt x="92" y="0"/>
                    </a:moveTo>
                    <a:lnTo>
                      <a:pt x="74" y="0"/>
                    </a:lnTo>
                    <a:lnTo>
                      <a:pt x="0" y="260"/>
                    </a:lnTo>
                    <a:lnTo>
                      <a:pt x="19" y="26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93" name="Rectangle 2217">
                <a:extLst>
                  <a:ext uri="{FF2B5EF4-FFF2-40B4-BE49-F238E27FC236}">
                    <a16:creationId xmlns:a16="http://schemas.microsoft.com/office/drawing/2014/main" id="{2FE2EA2D-1A95-427C-AC5A-D578A7B88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977"/>
                <a:ext cx="233" cy="33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94" name="Rectangle 2218">
                <a:extLst>
                  <a:ext uri="{FF2B5EF4-FFF2-40B4-BE49-F238E27FC236}">
                    <a16:creationId xmlns:a16="http://schemas.microsoft.com/office/drawing/2014/main" id="{368D4AA2-0111-4F33-AE4C-E1FE978B1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996"/>
                <a:ext cx="233" cy="14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95" name="Freeform 2219">
                <a:extLst>
                  <a:ext uri="{FF2B5EF4-FFF2-40B4-BE49-F238E27FC236}">
                    <a16:creationId xmlns:a16="http://schemas.microsoft.com/office/drawing/2014/main" id="{B0F3A7D0-013F-4883-B6F8-36065A0A3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041"/>
                <a:ext cx="239" cy="30"/>
              </a:xfrm>
              <a:custGeom>
                <a:avLst/>
                <a:gdLst>
                  <a:gd name="T0" fmla="*/ 0 w 239"/>
                  <a:gd name="T1" fmla="*/ 0 h 30"/>
                  <a:gd name="T2" fmla="*/ 29 w 239"/>
                  <a:gd name="T3" fmla="*/ 0 h 30"/>
                  <a:gd name="T4" fmla="*/ 59 w 239"/>
                  <a:gd name="T5" fmla="*/ 0 h 30"/>
                  <a:gd name="T6" fmla="*/ 88 w 239"/>
                  <a:gd name="T7" fmla="*/ 0 h 30"/>
                  <a:gd name="T8" fmla="*/ 118 w 239"/>
                  <a:gd name="T9" fmla="*/ 0 h 30"/>
                  <a:gd name="T10" fmla="*/ 149 w 239"/>
                  <a:gd name="T11" fmla="*/ 0 h 30"/>
                  <a:gd name="T12" fmla="*/ 177 w 239"/>
                  <a:gd name="T13" fmla="*/ 0 h 30"/>
                  <a:gd name="T14" fmla="*/ 208 w 239"/>
                  <a:gd name="T15" fmla="*/ 0 h 30"/>
                  <a:gd name="T16" fmla="*/ 239 w 239"/>
                  <a:gd name="T17" fmla="*/ 0 h 30"/>
                  <a:gd name="T18" fmla="*/ 239 w 239"/>
                  <a:gd name="T19" fmla="*/ 7 h 30"/>
                  <a:gd name="T20" fmla="*/ 239 w 239"/>
                  <a:gd name="T21" fmla="*/ 14 h 30"/>
                  <a:gd name="T22" fmla="*/ 239 w 239"/>
                  <a:gd name="T23" fmla="*/ 23 h 30"/>
                  <a:gd name="T24" fmla="*/ 239 w 239"/>
                  <a:gd name="T25" fmla="*/ 30 h 30"/>
                  <a:gd name="T26" fmla="*/ 208 w 239"/>
                  <a:gd name="T27" fmla="*/ 30 h 30"/>
                  <a:gd name="T28" fmla="*/ 177 w 239"/>
                  <a:gd name="T29" fmla="*/ 30 h 30"/>
                  <a:gd name="T30" fmla="*/ 149 w 239"/>
                  <a:gd name="T31" fmla="*/ 30 h 30"/>
                  <a:gd name="T32" fmla="*/ 118 w 239"/>
                  <a:gd name="T33" fmla="*/ 30 h 30"/>
                  <a:gd name="T34" fmla="*/ 88 w 239"/>
                  <a:gd name="T35" fmla="*/ 30 h 30"/>
                  <a:gd name="T36" fmla="*/ 59 w 239"/>
                  <a:gd name="T37" fmla="*/ 30 h 30"/>
                  <a:gd name="T38" fmla="*/ 29 w 239"/>
                  <a:gd name="T39" fmla="*/ 30 h 30"/>
                  <a:gd name="T40" fmla="*/ 0 w 239"/>
                  <a:gd name="T41" fmla="*/ 30 h 30"/>
                  <a:gd name="T42" fmla="*/ 0 w 239"/>
                  <a:gd name="T43" fmla="*/ 23 h 30"/>
                  <a:gd name="T44" fmla="*/ 0 w 239"/>
                  <a:gd name="T45" fmla="*/ 14 h 30"/>
                  <a:gd name="T46" fmla="*/ 0 w 239"/>
                  <a:gd name="T47" fmla="*/ 7 h 30"/>
                  <a:gd name="T48" fmla="*/ 0 w 239"/>
                  <a:gd name="T4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9" h="30">
                    <a:moveTo>
                      <a:pt x="0" y="0"/>
                    </a:moveTo>
                    <a:lnTo>
                      <a:pt x="29" y="0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8" y="0"/>
                    </a:lnTo>
                    <a:lnTo>
                      <a:pt x="149" y="0"/>
                    </a:lnTo>
                    <a:lnTo>
                      <a:pt x="177" y="0"/>
                    </a:lnTo>
                    <a:lnTo>
                      <a:pt x="208" y="0"/>
                    </a:lnTo>
                    <a:lnTo>
                      <a:pt x="239" y="0"/>
                    </a:lnTo>
                    <a:lnTo>
                      <a:pt x="239" y="7"/>
                    </a:lnTo>
                    <a:lnTo>
                      <a:pt x="239" y="14"/>
                    </a:lnTo>
                    <a:lnTo>
                      <a:pt x="239" y="23"/>
                    </a:lnTo>
                    <a:lnTo>
                      <a:pt x="239" y="30"/>
                    </a:lnTo>
                    <a:lnTo>
                      <a:pt x="208" y="30"/>
                    </a:lnTo>
                    <a:lnTo>
                      <a:pt x="177" y="30"/>
                    </a:lnTo>
                    <a:lnTo>
                      <a:pt x="149" y="30"/>
                    </a:lnTo>
                    <a:lnTo>
                      <a:pt x="118" y="30"/>
                    </a:lnTo>
                    <a:lnTo>
                      <a:pt x="88" y="30"/>
                    </a:lnTo>
                    <a:lnTo>
                      <a:pt x="59" y="30"/>
                    </a:lnTo>
                    <a:lnTo>
                      <a:pt x="29" y="30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96" name="Freeform 2220">
                <a:extLst>
                  <a:ext uri="{FF2B5EF4-FFF2-40B4-BE49-F238E27FC236}">
                    <a16:creationId xmlns:a16="http://schemas.microsoft.com/office/drawing/2014/main" id="{F1D42D58-26D6-40F8-8138-BBB38B61E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057"/>
                <a:ext cx="239" cy="14"/>
              </a:xfrm>
              <a:custGeom>
                <a:avLst/>
                <a:gdLst>
                  <a:gd name="T0" fmla="*/ 0 w 239"/>
                  <a:gd name="T1" fmla="*/ 0 h 14"/>
                  <a:gd name="T2" fmla="*/ 29 w 239"/>
                  <a:gd name="T3" fmla="*/ 0 h 14"/>
                  <a:gd name="T4" fmla="*/ 59 w 239"/>
                  <a:gd name="T5" fmla="*/ 0 h 14"/>
                  <a:gd name="T6" fmla="*/ 88 w 239"/>
                  <a:gd name="T7" fmla="*/ 0 h 14"/>
                  <a:gd name="T8" fmla="*/ 118 w 239"/>
                  <a:gd name="T9" fmla="*/ 0 h 14"/>
                  <a:gd name="T10" fmla="*/ 149 w 239"/>
                  <a:gd name="T11" fmla="*/ 0 h 14"/>
                  <a:gd name="T12" fmla="*/ 177 w 239"/>
                  <a:gd name="T13" fmla="*/ 0 h 14"/>
                  <a:gd name="T14" fmla="*/ 208 w 239"/>
                  <a:gd name="T15" fmla="*/ 0 h 14"/>
                  <a:gd name="T16" fmla="*/ 239 w 239"/>
                  <a:gd name="T17" fmla="*/ 0 h 14"/>
                  <a:gd name="T18" fmla="*/ 239 w 239"/>
                  <a:gd name="T19" fmla="*/ 7 h 14"/>
                  <a:gd name="T20" fmla="*/ 239 w 239"/>
                  <a:gd name="T21" fmla="*/ 14 h 14"/>
                  <a:gd name="T22" fmla="*/ 208 w 239"/>
                  <a:gd name="T23" fmla="*/ 14 h 14"/>
                  <a:gd name="T24" fmla="*/ 177 w 239"/>
                  <a:gd name="T25" fmla="*/ 14 h 14"/>
                  <a:gd name="T26" fmla="*/ 149 w 239"/>
                  <a:gd name="T27" fmla="*/ 14 h 14"/>
                  <a:gd name="T28" fmla="*/ 118 w 239"/>
                  <a:gd name="T29" fmla="*/ 14 h 14"/>
                  <a:gd name="T30" fmla="*/ 88 w 239"/>
                  <a:gd name="T31" fmla="*/ 14 h 14"/>
                  <a:gd name="T32" fmla="*/ 59 w 239"/>
                  <a:gd name="T33" fmla="*/ 14 h 14"/>
                  <a:gd name="T34" fmla="*/ 29 w 239"/>
                  <a:gd name="T35" fmla="*/ 14 h 14"/>
                  <a:gd name="T36" fmla="*/ 0 w 239"/>
                  <a:gd name="T37" fmla="*/ 14 h 14"/>
                  <a:gd name="T38" fmla="*/ 0 w 239"/>
                  <a:gd name="T39" fmla="*/ 7 h 14"/>
                  <a:gd name="T40" fmla="*/ 0 w 239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14">
                    <a:moveTo>
                      <a:pt x="0" y="0"/>
                    </a:moveTo>
                    <a:lnTo>
                      <a:pt x="29" y="0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8" y="0"/>
                    </a:lnTo>
                    <a:lnTo>
                      <a:pt x="149" y="0"/>
                    </a:lnTo>
                    <a:lnTo>
                      <a:pt x="177" y="0"/>
                    </a:lnTo>
                    <a:lnTo>
                      <a:pt x="208" y="0"/>
                    </a:lnTo>
                    <a:lnTo>
                      <a:pt x="239" y="0"/>
                    </a:lnTo>
                    <a:lnTo>
                      <a:pt x="239" y="7"/>
                    </a:lnTo>
                    <a:lnTo>
                      <a:pt x="239" y="14"/>
                    </a:lnTo>
                    <a:lnTo>
                      <a:pt x="208" y="14"/>
                    </a:lnTo>
                    <a:lnTo>
                      <a:pt x="177" y="14"/>
                    </a:lnTo>
                    <a:lnTo>
                      <a:pt x="149" y="14"/>
                    </a:lnTo>
                    <a:lnTo>
                      <a:pt x="118" y="14"/>
                    </a:lnTo>
                    <a:lnTo>
                      <a:pt x="88" y="14"/>
                    </a:lnTo>
                    <a:lnTo>
                      <a:pt x="59" y="14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97" name="Freeform 2221">
                <a:extLst>
                  <a:ext uri="{FF2B5EF4-FFF2-40B4-BE49-F238E27FC236}">
                    <a16:creationId xmlns:a16="http://schemas.microsoft.com/office/drawing/2014/main" id="{A4B540D9-54D2-4802-8188-1CC9340DB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102"/>
                <a:ext cx="248" cy="33"/>
              </a:xfrm>
              <a:custGeom>
                <a:avLst/>
                <a:gdLst>
                  <a:gd name="T0" fmla="*/ 0 w 248"/>
                  <a:gd name="T1" fmla="*/ 0 h 33"/>
                  <a:gd name="T2" fmla="*/ 30 w 248"/>
                  <a:gd name="T3" fmla="*/ 0 h 33"/>
                  <a:gd name="T4" fmla="*/ 63 w 248"/>
                  <a:gd name="T5" fmla="*/ 0 h 33"/>
                  <a:gd name="T6" fmla="*/ 94 w 248"/>
                  <a:gd name="T7" fmla="*/ 0 h 33"/>
                  <a:gd name="T8" fmla="*/ 125 w 248"/>
                  <a:gd name="T9" fmla="*/ 0 h 33"/>
                  <a:gd name="T10" fmla="*/ 156 w 248"/>
                  <a:gd name="T11" fmla="*/ 0 h 33"/>
                  <a:gd name="T12" fmla="*/ 186 w 248"/>
                  <a:gd name="T13" fmla="*/ 0 h 33"/>
                  <a:gd name="T14" fmla="*/ 217 w 248"/>
                  <a:gd name="T15" fmla="*/ 0 h 33"/>
                  <a:gd name="T16" fmla="*/ 248 w 248"/>
                  <a:gd name="T17" fmla="*/ 0 h 33"/>
                  <a:gd name="T18" fmla="*/ 248 w 248"/>
                  <a:gd name="T19" fmla="*/ 7 h 33"/>
                  <a:gd name="T20" fmla="*/ 248 w 248"/>
                  <a:gd name="T21" fmla="*/ 17 h 33"/>
                  <a:gd name="T22" fmla="*/ 248 w 248"/>
                  <a:gd name="T23" fmla="*/ 24 h 33"/>
                  <a:gd name="T24" fmla="*/ 248 w 248"/>
                  <a:gd name="T25" fmla="*/ 33 h 33"/>
                  <a:gd name="T26" fmla="*/ 217 w 248"/>
                  <a:gd name="T27" fmla="*/ 33 h 33"/>
                  <a:gd name="T28" fmla="*/ 186 w 248"/>
                  <a:gd name="T29" fmla="*/ 33 h 33"/>
                  <a:gd name="T30" fmla="*/ 156 w 248"/>
                  <a:gd name="T31" fmla="*/ 33 h 33"/>
                  <a:gd name="T32" fmla="*/ 125 w 248"/>
                  <a:gd name="T33" fmla="*/ 33 h 33"/>
                  <a:gd name="T34" fmla="*/ 94 w 248"/>
                  <a:gd name="T35" fmla="*/ 33 h 33"/>
                  <a:gd name="T36" fmla="*/ 63 w 248"/>
                  <a:gd name="T37" fmla="*/ 33 h 33"/>
                  <a:gd name="T38" fmla="*/ 30 w 248"/>
                  <a:gd name="T39" fmla="*/ 33 h 33"/>
                  <a:gd name="T40" fmla="*/ 0 w 248"/>
                  <a:gd name="T41" fmla="*/ 33 h 33"/>
                  <a:gd name="T42" fmla="*/ 0 w 248"/>
                  <a:gd name="T43" fmla="*/ 24 h 33"/>
                  <a:gd name="T44" fmla="*/ 0 w 248"/>
                  <a:gd name="T45" fmla="*/ 17 h 33"/>
                  <a:gd name="T46" fmla="*/ 0 w 248"/>
                  <a:gd name="T47" fmla="*/ 7 h 33"/>
                  <a:gd name="T48" fmla="*/ 0 w 248"/>
                  <a:gd name="T4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8" h="33">
                    <a:moveTo>
                      <a:pt x="0" y="0"/>
                    </a:moveTo>
                    <a:lnTo>
                      <a:pt x="30" y="0"/>
                    </a:lnTo>
                    <a:lnTo>
                      <a:pt x="63" y="0"/>
                    </a:lnTo>
                    <a:lnTo>
                      <a:pt x="94" y="0"/>
                    </a:lnTo>
                    <a:lnTo>
                      <a:pt x="125" y="0"/>
                    </a:lnTo>
                    <a:lnTo>
                      <a:pt x="15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48" y="0"/>
                    </a:lnTo>
                    <a:lnTo>
                      <a:pt x="248" y="7"/>
                    </a:lnTo>
                    <a:lnTo>
                      <a:pt x="248" y="17"/>
                    </a:lnTo>
                    <a:lnTo>
                      <a:pt x="248" y="24"/>
                    </a:lnTo>
                    <a:lnTo>
                      <a:pt x="248" y="33"/>
                    </a:lnTo>
                    <a:lnTo>
                      <a:pt x="217" y="33"/>
                    </a:lnTo>
                    <a:lnTo>
                      <a:pt x="186" y="33"/>
                    </a:lnTo>
                    <a:lnTo>
                      <a:pt x="156" y="33"/>
                    </a:lnTo>
                    <a:lnTo>
                      <a:pt x="125" y="33"/>
                    </a:lnTo>
                    <a:lnTo>
                      <a:pt x="94" y="33"/>
                    </a:lnTo>
                    <a:lnTo>
                      <a:pt x="63" y="33"/>
                    </a:lnTo>
                    <a:lnTo>
                      <a:pt x="30" y="33"/>
                    </a:lnTo>
                    <a:lnTo>
                      <a:pt x="0" y="33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98" name="Freeform 2222">
                <a:extLst>
                  <a:ext uri="{FF2B5EF4-FFF2-40B4-BE49-F238E27FC236}">
                    <a16:creationId xmlns:a16="http://schemas.microsoft.com/office/drawing/2014/main" id="{3581F336-F523-4F94-91F1-F9C96D008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123"/>
                <a:ext cx="248" cy="12"/>
              </a:xfrm>
              <a:custGeom>
                <a:avLst/>
                <a:gdLst>
                  <a:gd name="T0" fmla="*/ 0 w 248"/>
                  <a:gd name="T1" fmla="*/ 0 h 12"/>
                  <a:gd name="T2" fmla="*/ 30 w 248"/>
                  <a:gd name="T3" fmla="*/ 0 h 12"/>
                  <a:gd name="T4" fmla="*/ 63 w 248"/>
                  <a:gd name="T5" fmla="*/ 0 h 12"/>
                  <a:gd name="T6" fmla="*/ 94 w 248"/>
                  <a:gd name="T7" fmla="*/ 0 h 12"/>
                  <a:gd name="T8" fmla="*/ 125 w 248"/>
                  <a:gd name="T9" fmla="*/ 0 h 12"/>
                  <a:gd name="T10" fmla="*/ 156 w 248"/>
                  <a:gd name="T11" fmla="*/ 0 h 12"/>
                  <a:gd name="T12" fmla="*/ 186 w 248"/>
                  <a:gd name="T13" fmla="*/ 0 h 12"/>
                  <a:gd name="T14" fmla="*/ 217 w 248"/>
                  <a:gd name="T15" fmla="*/ 0 h 12"/>
                  <a:gd name="T16" fmla="*/ 248 w 248"/>
                  <a:gd name="T17" fmla="*/ 0 h 12"/>
                  <a:gd name="T18" fmla="*/ 248 w 248"/>
                  <a:gd name="T19" fmla="*/ 5 h 12"/>
                  <a:gd name="T20" fmla="*/ 248 w 248"/>
                  <a:gd name="T21" fmla="*/ 12 h 12"/>
                  <a:gd name="T22" fmla="*/ 217 w 248"/>
                  <a:gd name="T23" fmla="*/ 12 h 12"/>
                  <a:gd name="T24" fmla="*/ 186 w 248"/>
                  <a:gd name="T25" fmla="*/ 12 h 12"/>
                  <a:gd name="T26" fmla="*/ 156 w 248"/>
                  <a:gd name="T27" fmla="*/ 12 h 12"/>
                  <a:gd name="T28" fmla="*/ 125 w 248"/>
                  <a:gd name="T29" fmla="*/ 12 h 12"/>
                  <a:gd name="T30" fmla="*/ 94 w 248"/>
                  <a:gd name="T31" fmla="*/ 12 h 12"/>
                  <a:gd name="T32" fmla="*/ 63 w 248"/>
                  <a:gd name="T33" fmla="*/ 12 h 12"/>
                  <a:gd name="T34" fmla="*/ 30 w 248"/>
                  <a:gd name="T35" fmla="*/ 12 h 12"/>
                  <a:gd name="T36" fmla="*/ 0 w 248"/>
                  <a:gd name="T37" fmla="*/ 12 h 12"/>
                  <a:gd name="T38" fmla="*/ 0 w 248"/>
                  <a:gd name="T39" fmla="*/ 5 h 12"/>
                  <a:gd name="T40" fmla="*/ 0 w 248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8" h="12">
                    <a:moveTo>
                      <a:pt x="0" y="0"/>
                    </a:moveTo>
                    <a:lnTo>
                      <a:pt x="30" y="0"/>
                    </a:lnTo>
                    <a:lnTo>
                      <a:pt x="63" y="0"/>
                    </a:lnTo>
                    <a:lnTo>
                      <a:pt x="94" y="0"/>
                    </a:lnTo>
                    <a:lnTo>
                      <a:pt x="125" y="0"/>
                    </a:lnTo>
                    <a:lnTo>
                      <a:pt x="15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48" y="0"/>
                    </a:lnTo>
                    <a:lnTo>
                      <a:pt x="248" y="5"/>
                    </a:lnTo>
                    <a:lnTo>
                      <a:pt x="248" y="12"/>
                    </a:lnTo>
                    <a:lnTo>
                      <a:pt x="217" y="12"/>
                    </a:lnTo>
                    <a:lnTo>
                      <a:pt x="186" y="12"/>
                    </a:lnTo>
                    <a:lnTo>
                      <a:pt x="156" y="12"/>
                    </a:lnTo>
                    <a:lnTo>
                      <a:pt x="125" y="12"/>
                    </a:lnTo>
                    <a:lnTo>
                      <a:pt x="94" y="12"/>
                    </a:lnTo>
                    <a:lnTo>
                      <a:pt x="63" y="12"/>
                    </a:lnTo>
                    <a:lnTo>
                      <a:pt x="30" y="12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599" name="Freeform 2223">
                <a:extLst>
                  <a:ext uri="{FF2B5EF4-FFF2-40B4-BE49-F238E27FC236}">
                    <a16:creationId xmlns:a16="http://schemas.microsoft.com/office/drawing/2014/main" id="{96A1F9CC-8766-4DA4-8556-47515D821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1168"/>
                <a:ext cx="253" cy="29"/>
              </a:xfrm>
              <a:custGeom>
                <a:avLst/>
                <a:gdLst>
                  <a:gd name="T0" fmla="*/ 0 w 253"/>
                  <a:gd name="T1" fmla="*/ 0 h 29"/>
                  <a:gd name="T2" fmla="*/ 31 w 253"/>
                  <a:gd name="T3" fmla="*/ 0 h 29"/>
                  <a:gd name="T4" fmla="*/ 64 w 253"/>
                  <a:gd name="T5" fmla="*/ 0 h 29"/>
                  <a:gd name="T6" fmla="*/ 95 w 253"/>
                  <a:gd name="T7" fmla="*/ 0 h 29"/>
                  <a:gd name="T8" fmla="*/ 126 w 253"/>
                  <a:gd name="T9" fmla="*/ 0 h 29"/>
                  <a:gd name="T10" fmla="*/ 156 w 253"/>
                  <a:gd name="T11" fmla="*/ 0 h 29"/>
                  <a:gd name="T12" fmla="*/ 189 w 253"/>
                  <a:gd name="T13" fmla="*/ 0 h 29"/>
                  <a:gd name="T14" fmla="*/ 222 w 253"/>
                  <a:gd name="T15" fmla="*/ 0 h 29"/>
                  <a:gd name="T16" fmla="*/ 253 w 253"/>
                  <a:gd name="T17" fmla="*/ 0 h 29"/>
                  <a:gd name="T18" fmla="*/ 253 w 253"/>
                  <a:gd name="T19" fmla="*/ 5 h 29"/>
                  <a:gd name="T20" fmla="*/ 253 w 253"/>
                  <a:gd name="T21" fmla="*/ 14 h 29"/>
                  <a:gd name="T22" fmla="*/ 253 w 253"/>
                  <a:gd name="T23" fmla="*/ 22 h 29"/>
                  <a:gd name="T24" fmla="*/ 253 w 253"/>
                  <a:gd name="T25" fmla="*/ 29 h 29"/>
                  <a:gd name="T26" fmla="*/ 222 w 253"/>
                  <a:gd name="T27" fmla="*/ 29 h 29"/>
                  <a:gd name="T28" fmla="*/ 189 w 253"/>
                  <a:gd name="T29" fmla="*/ 29 h 29"/>
                  <a:gd name="T30" fmla="*/ 156 w 253"/>
                  <a:gd name="T31" fmla="*/ 29 h 29"/>
                  <a:gd name="T32" fmla="*/ 126 w 253"/>
                  <a:gd name="T33" fmla="*/ 29 h 29"/>
                  <a:gd name="T34" fmla="*/ 95 w 253"/>
                  <a:gd name="T35" fmla="*/ 29 h 29"/>
                  <a:gd name="T36" fmla="*/ 64 w 253"/>
                  <a:gd name="T37" fmla="*/ 29 h 29"/>
                  <a:gd name="T38" fmla="*/ 31 w 253"/>
                  <a:gd name="T39" fmla="*/ 29 h 29"/>
                  <a:gd name="T40" fmla="*/ 0 w 253"/>
                  <a:gd name="T41" fmla="*/ 29 h 29"/>
                  <a:gd name="T42" fmla="*/ 0 w 253"/>
                  <a:gd name="T43" fmla="*/ 22 h 29"/>
                  <a:gd name="T44" fmla="*/ 0 w 253"/>
                  <a:gd name="T45" fmla="*/ 14 h 29"/>
                  <a:gd name="T46" fmla="*/ 0 w 253"/>
                  <a:gd name="T47" fmla="*/ 5 h 29"/>
                  <a:gd name="T48" fmla="*/ 0 w 253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3" h="29">
                    <a:moveTo>
                      <a:pt x="0" y="0"/>
                    </a:moveTo>
                    <a:lnTo>
                      <a:pt x="31" y="0"/>
                    </a:lnTo>
                    <a:lnTo>
                      <a:pt x="64" y="0"/>
                    </a:lnTo>
                    <a:lnTo>
                      <a:pt x="95" y="0"/>
                    </a:lnTo>
                    <a:lnTo>
                      <a:pt x="126" y="0"/>
                    </a:lnTo>
                    <a:lnTo>
                      <a:pt x="156" y="0"/>
                    </a:lnTo>
                    <a:lnTo>
                      <a:pt x="189" y="0"/>
                    </a:lnTo>
                    <a:lnTo>
                      <a:pt x="222" y="0"/>
                    </a:lnTo>
                    <a:lnTo>
                      <a:pt x="253" y="0"/>
                    </a:lnTo>
                    <a:lnTo>
                      <a:pt x="253" y="5"/>
                    </a:lnTo>
                    <a:lnTo>
                      <a:pt x="253" y="14"/>
                    </a:lnTo>
                    <a:lnTo>
                      <a:pt x="253" y="22"/>
                    </a:lnTo>
                    <a:lnTo>
                      <a:pt x="253" y="29"/>
                    </a:lnTo>
                    <a:lnTo>
                      <a:pt x="222" y="29"/>
                    </a:lnTo>
                    <a:lnTo>
                      <a:pt x="189" y="29"/>
                    </a:lnTo>
                    <a:lnTo>
                      <a:pt x="156" y="29"/>
                    </a:lnTo>
                    <a:lnTo>
                      <a:pt x="126" y="29"/>
                    </a:lnTo>
                    <a:lnTo>
                      <a:pt x="95" y="29"/>
                    </a:lnTo>
                    <a:lnTo>
                      <a:pt x="64" y="29"/>
                    </a:lnTo>
                    <a:lnTo>
                      <a:pt x="31" y="29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00" name="Freeform 2224">
                <a:extLst>
                  <a:ext uri="{FF2B5EF4-FFF2-40B4-BE49-F238E27FC236}">
                    <a16:creationId xmlns:a16="http://schemas.microsoft.com/office/drawing/2014/main" id="{D811C115-07A0-49BE-8F36-F54E105C2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1185"/>
                <a:ext cx="253" cy="12"/>
              </a:xfrm>
              <a:custGeom>
                <a:avLst/>
                <a:gdLst>
                  <a:gd name="T0" fmla="*/ 0 w 253"/>
                  <a:gd name="T1" fmla="*/ 0 h 12"/>
                  <a:gd name="T2" fmla="*/ 31 w 253"/>
                  <a:gd name="T3" fmla="*/ 0 h 12"/>
                  <a:gd name="T4" fmla="*/ 64 w 253"/>
                  <a:gd name="T5" fmla="*/ 0 h 12"/>
                  <a:gd name="T6" fmla="*/ 95 w 253"/>
                  <a:gd name="T7" fmla="*/ 0 h 12"/>
                  <a:gd name="T8" fmla="*/ 126 w 253"/>
                  <a:gd name="T9" fmla="*/ 0 h 12"/>
                  <a:gd name="T10" fmla="*/ 156 w 253"/>
                  <a:gd name="T11" fmla="*/ 0 h 12"/>
                  <a:gd name="T12" fmla="*/ 189 w 253"/>
                  <a:gd name="T13" fmla="*/ 0 h 12"/>
                  <a:gd name="T14" fmla="*/ 222 w 253"/>
                  <a:gd name="T15" fmla="*/ 0 h 12"/>
                  <a:gd name="T16" fmla="*/ 253 w 253"/>
                  <a:gd name="T17" fmla="*/ 0 h 12"/>
                  <a:gd name="T18" fmla="*/ 253 w 253"/>
                  <a:gd name="T19" fmla="*/ 7 h 12"/>
                  <a:gd name="T20" fmla="*/ 253 w 253"/>
                  <a:gd name="T21" fmla="*/ 12 h 12"/>
                  <a:gd name="T22" fmla="*/ 222 w 253"/>
                  <a:gd name="T23" fmla="*/ 12 h 12"/>
                  <a:gd name="T24" fmla="*/ 189 w 253"/>
                  <a:gd name="T25" fmla="*/ 12 h 12"/>
                  <a:gd name="T26" fmla="*/ 156 w 253"/>
                  <a:gd name="T27" fmla="*/ 12 h 12"/>
                  <a:gd name="T28" fmla="*/ 126 w 253"/>
                  <a:gd name="T29" fmla="*/ 12 h 12"/>
                  <a:gd name="T30" fmla="*/ 95 w 253"/>
                  <a:gd name="T31" fmla="*/ 12 h 12"/>
                  <a:gd name="T32" fmla="*/ 64 w 253"/>
                  <a:gd name="T33" fmla="*/ 12 h 12"/>
                  <a:gd name="T34" fmla="*/ 31 w 253"/>
                  <a:gd name="T35" fmla="*/ 12 h 12"/>
                  <a:gd name="T36" fmla="*/ 0 w 253"/>
                  <a:gd name="T37" fmla="*/ 12 h 12"/>
                  <a:gd name="T38" fmla="*/ 0 w 253"/>
                  <a:gd name="T39" fmla="*/ 7 h 12"/>
                  <a:gd name="T40" fmla="*/ 0 w 25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3" h="12">
                    <a:moveTo>
                      <a:pt x="0" y="0"/>
                    </a:moveTo>
                    <a:lnTo>
                      <a:pt x="31" y="0"/>
                    </a:lnTo>
                    <a:lnTo>
                      <a:pt x="64" y="0"/>
                    </a:lnTo>
                    <a:lnTo>
                      <a:pt x="95" y="0"/>
                    </a:lnTo>
                    <a:lnTo>
                      <a:pt x="126" y="0"/>
                    </a:lnTo>
                    <a:lnTo>
                      <a:pt x="156" y="0"/>
                    </a:lnTo>
                    <a:lnTo>
                      <a:pt x="189" y="0"/>
                    </a:lnTo>
                    <a:lnTo>
                      <a:pt x="222" y="0"/>
                    </a:lnTo>
                    <a:lnTo>
                      <a:pt x="253" y="0"/>
                    </a:lnTo>
                    <a:lnTo>
                      <a:pt x="253" y="7"/>
                    </a:lnTo>
                    <a:lnTo>
                      <a:pt x="253" y="12"/>
                    </a:lnTo>
                    <a:lnTo>
                      <a:pt x="222" y="12"/>
                    </a:lnTo>
                    <a:lnTo>
                      <a:pt x="189" y="12"/>
                    </a:lnTo>
                    <a:lnTo>
                      <a:pt x="156" y="12"/>
                    </a:lnTo>
                    <a:lnTo>
                      <a:pt x="126" y="12"/>
                    </a:lnTo>
                    <a:lnTo>
                      <a:pt x="95" y="12"/>
                    </a:lnTo>
                    <a:lnTo>
                      <a:pt x="64" y="12"/>
                    </a:lnTo>
                    <a:lnTo>
                      <a:pt x="31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01" name="Rectangle 2225">
                <a:extLst>
                  <a:ext uri="{FF2B5EF4-FFF2-40B4-BE49-F238E27FC236}">
                    <a16:creationId xmlns:a16="http://schemas.microsoft.com/office/drawing/2014/main" id="{6D46F6A7-D76A-4AB3-BBEA-7CFC770F2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1230"/>
                <a:ext cx="258" cy="30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02" name="Rectangle 2226">
                <a:extLst>
                  <a:ext uri="{FF2B5EF4-FFF2-40B4-BE49-F238E27FC236}">
                    <a16:creationId xmlns:a16="http://schemas.microsoft.com/office/drawing/2014/main" id="{1C37653E-6618-4235-8670-2A5F84642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1249"/>
                <a:ext cx="258" cy="11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03" name="Rectangle 2227">
                <a:extLst>
                  <a:ext uri="{FF2B5EF4-FFF2-40B4-BE49-F238E27FC236}">
                    <a16:creationId xmlns:a16="http://schemas.microsoft.com/office/drawing/2014/main" id="{EEF87CC1-08A6-4AFC-93DD-9FDED097D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5" y="613"/>
                <a:ext cx="167" cy="329"/>
              </a:xfrm>
              <a:prstGeom prst="rect">
                <a:avLst/>
              </a:pr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04" name="Freeform 2228">
                <a:extLst>
                  <a:ext uri="{FF2B5EF4-FFF2-40B4-BE49-F238E27FC236}">
                    <a16:creationId xmlns:a16="http://schemas.microsoft.com/office/drawing/2014/main" id="{B1031684-1038-456F-A0BB-7AC2138E8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696"/>
                <a:ext cx="430" cy="543"/>
              </a:xfrm>
              <a:custGeom>
                <a:avLst/>
                <a:gdLst>
                  <a:gd name="T0" fmla="*/ 0 w 430"/>
                  <a:gd name="T1" fmla="*/ 7 h 543"/>
                  <a:gd name="T2" fmla="*/ 29 w 430"/>
                  <a:gd name="T3" fmla="*/ 0 h 543"/>
                  <a:gd name="T4" fmla="*/ 430 w 430"/>
                  <a:gd name="T5" fmla="*/ 536 h 543"/>
                  <a:gd name="T6" fmla="*/ 402 w 430"/>
                  <a:gd name="T7" fmla="*/ 543 h 543"/>
                  <a:gd name="T8" fmla="*/ 0 w 430"/>
                  <a:gd name="T9" fmla="*/ 7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0" h="543">
                    <a:moveTo>
                      <a:pt x="0" y="7"/>
                    </a:moveTo>
                    <a:lnTo>
                      <a:pt x="29" y="0"/>
                    </a:lnTo>
                    <a:lnTo>
                      <a:pt x="430" y="536"/>
                    </a:lnTo>
                    <a:lnTo>
                      <a:pt x="402" y="54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05" name="Freeform 2229">
                <a:extLst>
                  <a:ext uri="{FF2B5EF4-FFF2-40B4-BE49-F238E27FC236}">
                    <a16:creationId xmlns:a16="http://schemas.microsoft.com/office/drawing/2014/main" id="{6E41C3C4-57E5-423B-843C-62DC9480F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712"/>
                <a:ext cx="430" cy="541"/>
              </a:xfrm>
              <a:custGeom>
                <a:avLst/>
                <a:gdLst>
                  <a:gd name="T0" fmla="*/ 0 w 430"/>
                  <a:gd name="T1" fmla="*/ 5 h 541"/>
                  <a:gd name="T2" fmla="*/ 28 w 430"/>
                  <a:gd name="T3" fmla="*/ 0 h 541"/>
                  <a:gd name="T4" fmla="*/ 430 w 430"/>
                  <a:gd name="T5" fmla="*/ 537 h 541"/>
                  <a:gd name="T6" fmla="*/ 401 w 430"/>
                  <a:gd name="T7" fmla="*/ 541 h 541"/>
                  <a:gd name="T8" fmla="*/ 0 w 430"/>
                  <a:gd name="T9" fmla="*/ 5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0" h="541">
                    <a:moveTo>
                      <a:pt x="0" y="5"/>
                    </a:moveTo>
                    <a:lnTo>
                      <a:pt x="28" y="0"/>
                    </a:lnTo>
                    <a:lnTo>
                      <a:pt x="430" y="537"/>
                    </a:lnTo>
                    <a:lnTo>
                      <a:pt x="401" y="54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06" name="Freeform 2230">
                <a:extLst>
                  <a:ext uri="{FF2B5EF4-FFF2-40B4-BE49-F238E27FC236}">
                    <a16:creationId xmlns:a16="http://schemas.microsoft.com/office/drawing/2014/main" id="{79F0F7CC-547C-442C-844A-7457D7D55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745"/>
                <a:ext cx="404" cy="598"/>
              </a:xfrm>
              <a:custGeom>
                <a:avLst/>
                <a:gdLst>
                  <a:gd name="T0" fmla="*/ 404 w 404"/>
                  <a:gd name="T1" fmla="*/ 0 h 598"/>
                  <a:gd name="T2" fmla="*/ 368 w 404"/>
                  <a:gd name="T3" fmla="*/ 3 h 598"/>
                  <a:gd name="T4" fmla="*/ 0 w 404"/>
                  <a:gd name="T5" fmla="*/ 598 h 598"/>
                  <a:gd name="T6" fmla="*/ 33 w 404"/>
                  <a:gd name="T7" fmla="*/ 596 h 598"/>
                  <a:gd name="T8" fmla="*/ 404 w 404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4" h="598">
                    <a:moveTo>
                      <a:pt x="404" y="0"/>
                    </a:moveTo>
                    <a:lnTo>
                      <a:pt x="368" y="3"/>
                    </a:lnTo>
                    <a:lnTo>
                      <a:pt x="0" y="598"/>
                    </a:lnTo>
                    <a:lnTo>
                      <a:pt x="33" y="596"/>
                    </a:lnTo>
                    <a:lnTo>
                      <a:pt x="404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07" name="Freeform 2231">
                <a:extLst>
                  <a:ext uri="{FF2B5EF4-FFF2-40B4-BE49-F238E27FC236}">
                    <a16:creationId xmlns:a16="http://schemas.microsoft.com/office/drawing/2014/main" id="{64304461-00AB-42E8-991F-720FCAD92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731"/>
                <a:ext cx="402" cy="600"/>
              </a:xfrm>
              <a:custGeom>
                <a:avLst/>
                <a:gdLst>
                  <a:gd name="T0" fmla="*/ 402 w 402"/>
                  <a:gd name="T1" fmla="*/ 0 h 600"/>
                  <a:gd name="T2" fmla="*/ 369 w 402"/>
                  <a:gd name="T3" fmla="*/ 5 h 600"/>
                  <a:gd name="T4" fmla="*/ 0 w 402"/>
                  <a:gd name="T5" fmla="*/ 600 h 600"/>
                  <a:gd name="T6" fmla="*/ 33 w 402"/>
                  <a:gd name="T7" fmla="*/ 596 h 600"/>
                  <a:gd name="T8" fmla="*/ 402 w 402"/>
                  <a:gd name="T9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2" h="600">
                    <a:moveTo>
                      <a:pt x="402" y="0"/>
                    </a:moveTo>
                    <a:lnTo>
                      <a:pt x="369" y="5"/>
                    </a:lnTo>
                    <a:lnTo>
                      <a:pt x="0" y="600"/>
                    </a:lnTo>
                    <a:lnTo>
                      <a:pt x="33" y="596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08" name="Freeform 2232">
                <a:extLst>
                  <a:ext uri="{FF2B5EF4-FFF2-40B4-BE49-F238E27FC236}">
                    <a16:creationId xmlns:a16="http://schemas.microsoft.com/office/drawing/2014/main" id="{F6331CF2-CE52-4CAA-ABA2-510054F39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194"/>
                <a:ext cx="680" cy="121"/>
              </a:xfrm>
              <a:custGeom>
                <a:avLst/>
                <a:gdLst>
                  <a:gd name="T0" fmla="*/ 68 w 680"/>
                  <a:gd name="T1" fmla="*/ 0 h 121"/>
                  <a:gd name="T2" fmla="*/ 680 w 680"/>
                  <a:gd name="T3" fmla="*/ 7 h 121"/>
                  <a:gd name="T4" fmla="*/ 680 w 680"/>
                  <a:gd name="T5" fmla="*/ 121 h 121"/>
                  <a:gd name="T6" fmla="*/ 0 w 680"/>
                  <a:gd name="T7" fmla="*/ 102 h 121"/>
                  <a:gd name="T8" fmla="*/ 68 w 680"/>
                  <a:gd name="T9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0" h="121">
                    <a:moveTo>
                      <a:pt x="68" y="0"/>
                    </a:moveTo>
                    <a:lnTo>
                      <a:pt x="680" y="7"/>
                    </a:lnTo>
                    <a:lnTo>
                      <a:pt x="680" y="121"/>
                    </a:lnTo>
                    <a:lnTo>
                      <a:pt x="0" y="10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09" name="Freeform 2233">
                <a:extLst>
                  <a:ext uri="{FF2B5EF4-FFF2-40B4-BE49-F238E27FC236}">
                    <a16:creationId xmlns:a16="http://schemas.microsoft.com/office/drawing/2014/main" id="{69688E0C-1A88-47CA-BFA7-89D8F8D8E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182"/>
                <a:ext cx="276" cy="133"/>
              </a:xfrm>
              <a:custGeom>
                <a:avLst/>
                <a:gdLst>
                  <a:gd name="T0" fmla="*/ 210 w 276"/>
                  <a:gd name="T1" fmla="*/ 0 h 133"/>
                  <a:gd name="T2" fmla="*/ 0 w 276"/>
                  <a:gd name="T3" fmla="*/ 19 h 133"/>
                  <a:gd name="T4" fmla="*/ 0 w 276"/>
                  <a:gd name="T5" fmla="*/ 133 h 133"/>
                  <a:gd name="T6" fmla="*/ 276 w 276"/>
                  <a:gd name="T7" fmla="*/ 90 h 133"/>
                  <a:gd name="T8" fmla="*/ 210 w 276"/>
                  <a:gd name="T9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33">
                    <a:moveTo>
                      <a:pt x="210" y="0"/>
                    </a:moveTo>
                    <a:lnTo>
                      <a:pt x="0" y="19"/>
                    </a:lnTo>
                    <a:lnTo>
                      <a:pt x="0" y="133"/>
                    </a:lnTo>
                    <a:lnTo>
                      <a:pt x="276" y="90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10" name="Freeform 2234">
                <a:extLst>
                  <a:ext uri="{FF2B5EF4-FFF2-40B4-BE49-F238E27FC236}">
                    <a16:creationId xmlns:a16="http://schemas.microsoft.com/office/drawing/2014/main" id="{792798AB-9B61-4610-B7FD-B34DD35C6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724"/>
                <a:ext cx="80" cy="683"/>
              </a:xfrm>
              <a:custGeom>
                <a:avLst/>
                <a:gdLst>
                  <a:gd name="T0" fmla="*/ 80 w 80"/>
                  <a:gd name="T1" fmla="*/ 0 h 683"/>
                  <a:gd name="T2" fmla="*/ 54 w 80"/>
                  <a:gd name="T3" fmla="*/ 0 h 683"/>
                  <a:gd name="T4" fmla="*/ 0 w 80"/>
                  <a:gd name="T5" fmla="*/ 683 h 683"/>
                  <a:gd name="T6" fmla="*/ 28 w 80"/>
                  <a:gd name="T7" fmla="*/ 683 h 683"/>
                  <a:gd name="T8" fmla="*/ 80 w 80"/>
                  <a:gd name="T9" fmla="*/ 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83">
                    <a:moveTo>
                      <a:pt x="80" y="0"/>
                    </a:moveTo>
                    <a:lnTo>
                      <a:pt x="54" y="0"/>
                    </a:lnTo>
                    <a:lnTo>
                      <a:pt x="0" y="683"/>
                    </a:lnTo>
                    <a:lnTo>
                      <a:pt x="28" y="683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11" name="Freeform 2235">
                <a:extLst>
                  <a:ext uri="{FF2B5EF4-FFF2-40B4-BE49-F238E27FC236}">
                    <a16:creationId xmlns:a16="http://schemas.microsoft.com/office/drawing/2014/main" id="{9ED09CCD-547C-4854-85BF-A348B6922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712"/>
                <a:ext cx="80" cy="683"/>
              </a:xfrm>
              <a:custGeom>
                <a:avLst/>
                <a:gdLst>
                  <a:gd name="T0" fmla="*/ 80 w 80"/>
                  <a:gd name="T1" fmla="*/ 0 h 683"/>
                  <a:gd name="T2" fmla="*/ 52 w 80"/>
                  <a:gd name="T3" fmla="*/ 0 h 683"/>
                  <a:gd name="T4" fmla="*/ 0 w 80"/>
                  <a:gd name="T5" fmla="*/ 683 h 683"/>
                  <a:gd name="T6" fmla="*/ 28 w 80"/>
                  <a:gd name="T7" fmla="*/ 683 h 683"/>
                  <a:gd name="T8" fmla="*/ 80 w 80"/>
                  <a:gd name="T9" fmla="*/ 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83">
                    <a:moveTo>
                      <a:pt x="80" y="0"/>
                    </a:moveTo>
                    <a:lnTo>
                      <a:pt x="52" y="0"/>
                    </a:lnTo>
                    <a:lnTo>
                      <a:pt x="0" y="683"/>
                    </a:lnTo>
                    <a:lnTo>
                      <a:pt x="28" y="683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12" name="Freeform 2236">
                <a:extLst>
                  <a:ext uri="{FF2B5EF4-FFF2-40B4-BE49-F238E27FC236}">
                    <a16:creationId xmlns:a16="http://schemas.microsoft.com/office/drawing/2014/main" id="{2EA3D051-67FC-4630-982D-2E80280FD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012"/>
                <a:ext cx="59" cy="260"/>
              </a:xfrm>
              <a:custGeom>
                <a:avLst/>
                <a:gdLst>
                  <a:gd name="T0" fmla="*/ 59 w 59"/>
                  <a:gd name="T1" fmla="*/ 0 h 260"/>
                  <a:gd name="T2" fmla="*/ 40 w 59"/>
                  <a:gd name="T3" fmla="*/ 0 h 260"/>
                  <a:gd name="T4" fmla="*/ 0 w 59"/>
                  <a:gd name="T5" fmla="*/ 260 h 260"/>
                  <a:gd name="T6" fmla="*/ 19 w 59"/>
                  <a:gd name="T7" fmla="*/ 260 h 260"/>
                  <a:gd name="T8" fmla="*/ 59 w 59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60">
                    <a:moveTo>
                      <a:pt x="59" y="0"/>
                    </a:moveTo>
                    <a:lnTo>
                      <a:pt x="40" y="0"/>
                    </a:lnTo>
                    <a:lnTo>
                      <a:pt x="0" y="260"/>
                    </a:lnTo>
                    <a:lnTo>
                      <a:pt x="19" y="2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13" name="Freeform 2237">
                <a:extLst>
                  <a:ext uri="{FF2B5EF4-FFF2-40B4-BE49-F238E27FC236}">
                    <a16:creationId xmlns:a16="http://schemas.microsoft.com/office/drawing/2014/main" id="{44127738-17C3-41EA-A8D3-B91843009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0"/>
                <a:ext cx="222" cy="340"/>
              </a:xfrm>
              <a:custGeom>
                <a:avLst/>
                <a:gdLst>
                  <a:gd name="T0" fmla="*/ 222 w 222"/>
                  <a:gd name="T1" fmla="*/ 340 h 340"/>
                  <a:gd name="T2" fmla="*/ 208 w 222"/>
                  <a:gd name="T3" fmla="*/ 333 h 340"/>
                  <a:gd name="T4" fmla="*/ 0 w 222"/>
                  <a:gd name="T5" fmla="*/ 0 h 340"/>
                  <a:gd name="T6" fmla="*/ 222 w 222"/>
                  <a:gd name="T7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2" h="340">
                    <a:moveTo>
                      <a:pt x="222" y="340"/>
                    </a:moveTo>
                    <a:lnTo>
                      <a:pt x="208" y="333"/>
                    </a:lnTo>
                    <a:lnTo>
                      <a:pt x="0" y="0"/>
                    </a:lnTo>
                    <a:lnTo>
                      <a:pt x="222" y="34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14" name="Freeform 2238">
                <a:extLst>
                  <a:ext uri="{FF2B5EF4-FFF2-40B4-BE49-F238E27FC236}">
                    <a16:creationId xmlns:a16="http://schemas.microsoft.com/office/drawing/2014/main" id="{F2552286-A980-4C8E-B7F7-9DB72BC4F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30"/>
                <a:ext cx="220" cy="342"/>
              </a:xfrm>
              <a:custGeom>
                <a:avLst/>
                <a:gdLst>
                  <a:gd name="T0" fmla="*/ 220 w 220"/>
                  <a:gd name="T1" fmla="*/ 342 h 342"/>
                  <a:gd name="T2" fmla="*/ 205 w 220"/>
                  <a:gd name="T3" fmla="*/ 335 h 342"/>
                  <a:gd name="T4" fmla="*/ 0 w 220"/>
                  <a:gd name="T5" fmla="*/ 0 h 342"/>
                  <a:gd name="T6" fmla="*/ 220 w 220"/>
                  <a:gd name="T7" fmla="*/ 34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0" h="342">
                    <a:moveTo>
                      <a:pt x="220" y="342"/>
                    </a:moveTo>
                    <a:lnTo>
                      <a:pt x="205" y="335"/>
                    </a:lnTo>
                    <a:lnTo>
                      <a:pt x="0" y="0"/>
                    </a:lnTo>
                    <a:lnTo>
                      <a:pt x="220" y="342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15" name="Freeform 2239">
                <a:extLst>
                  <a:ext uri="{FF2B5EF4-FFF2-40B4-BE49-F238E27FC236}">
                    <a16:creationId xmlns:a16="http://schemas.microsoft.com/office/drawing/2014/main" id="{6D972B87-81BC-484C-93F6-DC9063451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42"/>
                <a:ext cx="222" cy="337"/>
              </a:xfrm>
              <a:custGeom>
                <a:avLst/>
                <a:gdLst>
                  <a:gd name="T0" fmla="*/ 222 w 222"/>
                  <a:gd name="T1" fmla="*/ 337 h 337"/>
                  <a:gd name="T2" fmla="*/ 208 w 222"/>
                  <a:gd name="T3" fmla="*/ 333 h 337"/>
                  <a:gd name="T4" fmla="*/ 0 w 222"/>
                  <a:gd name="T5" fmla="*/ 0 h 337"/>
                  <a:gd name="T6" fmla="*/ 222 w 222"/>
                  <a:gd name="T7" fmla="*/ 337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2" h="337">
                    <a:moveTo>
                      <a:pt x="222" y="337"/>
                    </a:moveTo>
                    <a:lnTo>
                      <a:pt x="208" y="333"/>
                    </a:lnTo>
                    <a:lnTo>
                      <a:pt x="0" y="0"/>
                    </a:lnTo>
                    <a:lnTo>
                      <a:pt x="222" y="337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616" name="Freeform 2240">
                <a:extLst>
                  <a:ext uri="{FF2B5EF4-FFF2-40B4-BE49-F238E27FC236}">
                    <a16:creationId xmlns:a16="http://schemas.microsoft.com/office/drawing/2014/main" id="{451B8F8B-FF3D-4769-8DCA-3A7C74E7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51"/>
                <a:ext cx="222" cy="340"/>
              </a:xfrm>
              <a:custGeom>
                <a:avLst/>
                <a:gdLst>
                  <a:gd name="T0" fmla="*/ 222 w 222"/>
                  <a:gd name="T1" fmla="*/ 340 h 340"/>
                  <a:gd name="T2" fmla="*/ 206 w 222"/>
                  <a:gd name="T3" fmla="*/ 333 h 340"/>
                  <a:gd name="T4" fmla="*/ 0 w 222"/>
                  <a:gd name="T5" fmla="*/ 0 h 340"/>
                  <a:gd name="T6" fmla="*/ 222 w 222"/>
                  <a:gd name="T7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2" h="340">
                    <a:moveTo>
                      <a:pt x="222" y="340"/>
                    </a:moveTo>
                    <a:lnTo>
                      <a:pt x="206" y="333"/>
                    </a:lnTo>
                    <a:lnTo>
                      <a:pt x="0" y="0"/>
                    </a:lnTo>
                    <a:lnTo>
                      <a:pt x="222" y="340"/>
                    </a:lnTo>
                    <a:close/>
                  </a:path>
                </a:pathLst>
              </a:custGeom>
              <a:solidFill>
                <a:schemeClr val="bg1">
                  <a:alpha val="6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25F3F217-2498-4B17-A0FA-53741868A59A}"/>
              </a:ext>
            </a:extLst>
          </p:cNvPr>
          <p:cNvSpPr txBox="1"/>
          <p:nvPr/>
        </p:nvSpPr>
        <p:spPr>
          <a:xfrm>
            <a:off x="2118947" y="46116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12700">
                  <a:solidFill>
                    <a:srgbClr val="0070C0"/>
                  </a:solidFill>
                </a:ln>
                <a:solidFill>
                  <a:srgbClr val="FFCC66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在这儿输入文字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2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2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823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823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" fill="hold"/>
                                        <p:tgtEl>
                                          <p:spTgt spid="823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82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82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528" repeatCount="indefinite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" fill="hold"/>
                                        <p:tgtEl>
                                          <p:spTgt spid="823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fill="hold"/>
                                        <p:tgtEl>
                                          <p:spTgt spid="823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fill="hold"/>
                                        <p:tgtEl>
                                          <p:spTgt spid="82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fill="hold"/>
                                        <p:tgtEl>
                                          <p:spTgt spid="82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00" fill="hold"/>
                                        <p:tgtEl>
                                          <p:spTgt spid="82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fill="hold"/>
                                        <p:tgtEl>
                                          <p:spTgt spid="82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fill="hold"/>
                                        <p:tgtEl>
                                          <p:spTgt spid="82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82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528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00" fill="hold"/>
                                        <p:tgtEl>
                                          <p:spTgt spid="823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fill="hold"/>
                                        <p:tgtEl>
                                          <p:spTgt spid="823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fill="hold"/>
                                        <p:tgtEl>
                                          <p:spTgt spid="82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fill="hold"/>
                                        <p:tgtEl>
                                          <p:spTgt spid="82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" fill="hold"/>
                                        <p:tgtEl>
                                          <p:spTgt spid="82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fill="hold"/>
                                        <p:tgtEl>
                                          <p:spTgt spid="82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82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82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528" repeatCount="indefinite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82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" fill="hold"/>
                                        <p:tgtEl>
                                          <p:spTgt spid="82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82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82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00" fill="hold"/>
                                        <p:tgtEl>
                                          <p:spTgt spid="82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fill="hold"/>
                                        <p:tgtEl>
                                          <p:spTgt spid="82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82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82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528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00" fill="hold"/>
                                        <p:tgtEl>
                                          <p:spTgt spid="82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fill="hold"/>
                                        <p:tgtEl>
                                          <p:spTgt spid="82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fill="hold"/>
                                        <p:tgtEl>
                                          <p:spTgt spid="82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fill="hold"/>
                                        <p:tgtEl>
                                          <p:spTgt spid="82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00" fill="hold"/>
                                        <p:tgtEl>
                                          <p:spTgt spid="82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fill="hold"/>
                                        <p:tgtEl>
                                          <p:spTgt spid="82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" fill="hold"/>
                                        <p:tgtEl>
                                          <p:spTgt spid="82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82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" fill="hold"/>
                                        <p:tgtEl>
                                          <p:spTgt spid="82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fill="hold"/>
                                        <p:tgtEl>
                                          <p:spTgt spid="82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fill="hold"/>
                                        <p:tgtEl>
                                          <p:spTgt spid="82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fill="hold"/>
                                        <p:tgtEl>
                                          <p:spTgt spid="82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00" fill="hold"/>
                                        <p:tgtEl>
                                          <p:spTgt spid="82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fill="hold"/>
                                        <p:tgtEl>
                                          <p:spTgt spid="82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fill="hold"/>
                                        <p:tgtEl>
                                          <p:spTgt spid="82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fill="hold"/>
                                        <p:tgtEl>
                                          <p:spTgt spid="82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00" fill="hold"/>
                                        <p:tgtEl>
                                          <p:spTgt spid="82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" fill="hold"/>
                                        <p:tgtEl>
                                          <p:spTgt spid="82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fill="hold"/>
                                        <p:tgtEl>
                                          <p:spTgt spid="82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" fill="hold"/>
                                        <p:tgtEl>
                                          <p:spTgt spid="82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0" presetClass="path" presetSubtype="0" repeatCount="indefinite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3.33333E-6 C -0.00625 -0.00093 -0.0132 0.00093 -0.01875 -0.00278 C -0.02188 -0.00486 -0.01129 -0.0081 -0.00834 -0.00556 C -0.00625 -0.0037 -0.01111 -3.33333E-6 -0.0125 0.00278 C -0.0132 -3.33333E-6 -0.01563 -0.00301 -0.01459 -0.00556 C -0.0132 -0.00926 0.00034 -0.00833 -0.01459 -0.00833 " pathEditMode="relative" ptsTypes="fffffA">
                                      <p:cBhvr>
                                        <p:cTn id="84" dur="200" fill="hold"/>
                                        <p:tgtEl>
                                          <p:spTgt spid="823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5" presetID="23" presetClass="entr" presetSubtype="528" repeatCount="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82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82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82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82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3" presetClass="entr" presetSubtype="528" repeatCount="6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400" fill="hold"/>
                                        <p:tgtEl>
                                          <p:spTgt spid="82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400" fill="hold"/>
                                        <p:tgtEl>
                                          <p:spTgt spid="82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400" fill="hold"/>
                                        <p:tgtEl>
                                          <p:spTgt spid="82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400" fill="hold"/>
                                        <p:tgtEl>
                                          <p:spTgt spid="82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3" presetClass="entr" presetSubtype="528" repeatCount="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82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82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82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2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3" presetClass="entr" presetSubtype="528" repeatCount="4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600" fill="hold"/>
                                        <p:tgtEl>
                                          <p:spTgt spid="82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600" fill="hold"/>
                                        <p:tgtEl>
                                          <p:spTgt spid="82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600" fill="hold"/>
                                        <p:tgtEl>
                                          <p:spTgt spid="82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600" fill="hold"/>
                                        <p:tgtEl>
                                          <p:spTgt spid="82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3" presetClass="entr" presetSubtype="528" repeatCount="4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400" fill="hold"/>
                                        <p:tgtEl>
                                          <p:spTgt spid="82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400" fill="hold"/>
                                        <p:tgtEl>
                                          <p:spTgt spid="82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400" fill="hold"/>
                                        <p:tgtEl>
                                          <p:spTgt spid="82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400" fill="hold"/>
                                        <p:tgtEl>
                                          <p:spTgt spid="82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92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92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92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92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Rot by="-600000">
                                      <p:cBhvr>
                                        <p:cTn id="122" dur="500" fill="hold"/>
                                        <p:tgtEl>
                                          <p:spTgt spid="92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2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93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93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103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8" dur="2000" fill="hold"/>
                                        <p:tgtEl>
                                          <p:spTgt spid="929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0" dur="2000" fill="hold"/>
                                        <p:tgtEl>
                                          <p:spTgt spid="93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2" dur="2000" fill="hold"/>
                                        <p:tgtEl>
                                          <p:spTgt spid="93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4" dur="5000" fill="hold"/>
                                        <p:tgtEl>
                                          <p:spTgt spid="929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6" dur="5000" fill="hold"/>
                                        <p:tgtEl>
                                          <p:spTgt spid="930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8" dur="5000" fill="hold"/>
                                        <p:tgtEl>
                                          <p:spTgt spid="9312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0" dur="5000" fill="hold"/>
                                        <p:tgtEl>
                                          <p:spTgt spid="10342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1579 -0.0419 " pathEditMode="relative" ptsTypes="AA">
                                      <p:cBhvr>
                                        <p:cTn id="152" dur="5000" fill="hold"/>
                                        <p:tgtEl>
                                          <p:spTgt spid="929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1579 -0.0419 " pathEditMode="relative" ptsTypes="AA">
                                      <p:cBhvr>
                                        <p:cTn id="154" dur="5000" fill="hold"/>
                                        <p:tgtEl>
                                          <p:spTgt spid="93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1579 -0.0419 " pathEditMode="relative" ptsTypes="AA">
                                      <p:cBhvr>
                                        <p:cTn id="156" dur="5000" fill="hold"/>
                                        <p:tgtEl>
                                          <p:spTgt spid="93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默认设计模板">
  <a:themeElements>
    <a:clrScheme name="默认设计模板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默认设计模板">
      <a:majorFont>
        <a:latin typeface="Arial"/>
        <a:ea typeface="宋体"/>
        <a:cs typeface=""/>
      </a:majorFont>
      <a:minorFont>
        <a:latin typeface="Arial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FF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zh-CN" altLang="en-US" sz="5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华文中宋" panose="0201060004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FF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zh-CN" altLang="en-US" sz="5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华文中宋" panose="02010600040101010101" pitchFamily="2" charset="-122"/>
          </a:defRPr>
        </a:defPPr>
      </a:lstStyle>
    </a:lnDef>
  </a:objectDefaults>
  <a:extraClrSchemeLst>
    <a:extraClrScheme>
      <a:clrScheme name="默认设计模板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6043</TotalTime>
  <Words>48</Words>
  <Application>Microsoft Office PowerPoint</Application>
  <PresentationFormat>全屏显示(4:3)</PresentationFormat>
  <Paragraphs>12</Paragraphs>
  <Slides>12</Slides>
  <Notes>0</Notes>
  <HiddenSlides>0</HiddenSlides>
  <MMClips>1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12</vt:i4>
      </vt:variant>
    </vt:vector>
  </HeadingPairs>
  <TitlesOfParts>
    <vt:vector size="17" baseType="lpstr">
      <vt:lpstr>Arial</vt:lpstr>
      <vt:lpstr>宋体</vt:lpstr>
      <vt:lpstr>华文彩云</vt:lpstr>
      <vt:lpstr>华文中宋</vt:lpstr>
      <vt:lpstr>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Lenovo (Beijing) Limited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Lenovo User</dc:creator>
  <cp:lastModifiedBy>baba</cp:lastModifiedBy>
  <cp:revision>189</cp:revision>
  <dcterms:created xsi:type="dcterms:W3CDTF">2010-05-16T14:35:52Z</dcterms:created>
  <dcterms:modified xsi:type="dcterms:W3CDTF">2020-10-18T12:07:32Z</dcterms:modified>
</cp:coreProperties>
</file>