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2" r:id="rId5"/>
    <p:sldId id="260" r:id="rId6"/>
    <p:sldId id="264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257DFF"/>
    <a:srgbClr val="EAEAEA"/>
    <a:srgbClr val="066701"/>
    <a:srgbClr val="000068"/>
    <a:srgbClr val="000099"/>
    <a:srgbClr val="99CC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7" autoAdjust="0"/>
    <p:restoredTop sz="94155" autoAdjust="0"/>
  </p:normalViewPr>
  <p:slideViewPr>
    <p:cSldViewPr>
      <p:cViewPr>
        <p:scale>
          <a:sx n="30" d="100"/>
          <a:sy n="30" d="100"/>
        </p:scale>
        <p:origin x="3137" y="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602672488"/>
      </p:ext>
    </p:extLst>
  </p:cSld>
  <p:clrMapOvr>
    <a:masterClrMapping/>
  </p:clrMapOvr>
  <p:transition spd="med" advClick="0" advTm="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827615705"/>
      </p:ext>
    </p:extLst>
  </p:cSld>
  <p:clrMapOvr>
    <a:masterClrMapping/>
  </p:clrMapOvr>
  <p:transition spd="med" advClick="0" advTm="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975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335162814"/>
      </p:ext>
    </p:extLst>
  </p:cSld>
  <p:clrMapOvr>
    <a:masterClrMapping/>
  </p:clrMapOvr>
  <p:transition spd="med" advClick="0" advTm="0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97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39172262"/>
      </p:ext>
    </p:extLst>
  </p:cSld>
  <p:clrMapOvr>
    <a:masterClrMapping/>
  </p:clrMapOvr>
  <p:transition spd="med" advClick="0" advTm="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706250098"/>
      </p:ext>
    </p:extLst>
  </p:cSld>
  <p:clrMapOvr>
    <a:masterClrMapping/>
  </p:clrMapOvr>
  <p:transition spd="med" advClick="0" advTm="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98448836"/>
      </p:ext>
    </p:extLst>
  </p:cSld>
  <p:clrMapOvr>
    <a:masterClrMapping/>
  </p:clrMapOvr>
  <p:transition spd="med" advClick="0" advTm="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249344268"/>
      </p:ext>
    </p:extLst>
  </p:cSld>
  <p:clrMapOvr>
    <a:masterClrMapping/>
  </p:clrMapOvr>
  <p:transition spd="med" advClick="0" advTm="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819158025"/>
      </p:ext>
    </p:extLst>
  </p:cSld>
  <p:clrMapOvr>
    <a:masterClrMapping/>
  </p:clrMapOvr>
  <p:transition spd="med" advClick="0" advTm="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7249460"/>
      </p:ext>
    </p:extLst>
  </p:cSld>
  <p:clrMapOvr>
    <a:masterClrMapping/>
  </p:clrMapOvr>
  <p:transition spd="med" advClick="0" advTm="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3995523"/>
      </p:ext>
    </p:extLst>
  </p:cSld>
  <p:clrMapOvr>
    <a:masterClrMapping/>
  </p:clrMapOvr>
  <p:transition spd="med" advClick="0" advTm="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89622256"/>
      </p:ext>
    </p:extLst>
  </p:cSld>
  <p:clrMapOvr>
    <a:masterClrMapping/>
  </p:clrMapOvr>
  <p:transition spd="med" advClick="0" advTm="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66696130"/>
      </p:ext>
    </p:extLst>
  </p:cSld>
  <p:clrMapOvr>
    <a:masterClrMapping/>
  </p:clrMapOvr>
  <p:transition spd="med" advClick="0" advTm="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6">
            <a:extLst>
              <a:ext uri="{FF2B5EF4-FFF2-40B4-BE49-F238E27FC236}">
                <a16:creationId xmlns:a16="http://schemas.microsoft.com/office/drawing/2014/main" id="{45C0775A-5B51-4AE9-8B75-8E45EB8AEC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68">
              <a:alpha val="9411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7" name="Rectangle 34">
            <a:extLst>
              <a:ext uri="{FF2B5EF4-FFF2-40B4-BE49-F238E27FC236}">
                <a16:creationId xmlns:a16="http://schemas.microsoft.com/office/drawing/2014/main" id="{E5D14B89-629F-4001-B59D-A33247547A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228600"/>
            <a:ext cx="73152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 advClick="0" advTm="0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7" name="Picture 4377" descr="竖天">
            <a:extLst>
              <a:ext uri="{FF2B5EF4-FFF2-40B4-BE49-F238E27FC236}">
                <a16:creationId xmlns:a16="http://schemas.microsoft.com/office/drawing/2014/main" id="{E3DFA213-D843-4B77-92BE-E161C5276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218488"/>
            <a:ext cx="12455525" cy="150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899" name="Group 1659">
            <a:extLst>
              <a:ext uri="{FF2B5EF4-FFF2-40B4-BE49-F238E27FC236}">
                <a16:creationId xmlns:a16="http://schemas.microsoft.com/office/drawing/2014/main" id="{5DE5A3D8-042C-4B49-8E2D-DDB74EC48F2C}"/>
              </a:ext>
            </a:extLst>
          </p:cNvPr>
          <p:cNvGrpSpPr>
            <a:grpSpLocks/>
          </p:cNvGrpSpPr>
          <p:nvPr/>
        </p:nvGrpSpPr>
        <p:grpSpPr bwMode="auto">
          <a:xfrm>
            <a:off x="1835150" y="2133600"/>
            <a:ext cx="1851025" cy="1595438"/>
            <a:chOff x="1338" y="391"/>
            <a:chExt cx="1166" cy="1005"/>
          </a:xfrm>
        </p:grpSpPr>
        <p:grpSp>
          <p:nvGrpSpPr>
            <p:cNvPr id="4552" name="Group 1660">
              <a:extLst>
                <a:ext uri="{FF2B5EF4-FFF2-40B4-BE49-F238E27FC236}">
                  <a16:creationId xmlns:a16="http://schemas.microsoft.com/office/drawing/2014/main" id="{EE99E629-4625-4688-A451-16F31149BB00}"/>
                </a:ext>
              </a:extLst>
            </p:cNvPr>
            <p:cNvGrpSpPr>
              <a:grpSpLocks/>
            </p:cNvGrpSpPr>
            <p:nvPr/>
          </p:nvGrpSpPr>
          <p:grpSpPr bwMode="auto">
            <a:xfrm rot="2785887">
              <a:off x="2008" y="673"/>
              <a:ext cx="415" cy="577"/>
              <a:chOff x="521" y="391"/>
              <a:chExt cx="2631" cy="3663"/>
            </a:xfrm>
          </p:grpSpPr>
          <p:sp>
            <p:nvSpPr>
              <p:cNvPr id="4685" name="Freeform 1661">
                <a:extLst>
                  <a:ext uri="{FF2B5EF4-FFF2-40B4-BE49-F238E27FC236}">
                    <a16:creationId xmlns:a16="http://schemas.microsoft.com/office/drawing/2014/main" id="{770A6021-8A16-4137-91F3-9DFB2D285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480"/>
                <a:ext cx="409" cy="90"/>
              </a:xfrm>
              <a:custGeom>
                <a:avLst/>
                <a:gdLst>
                  <a:gd name="T0" fmla="*/ 0 w 409"/>
                  <a:gd name="T1" fmla="*/ 90 h 90"/>
                  <a:gd name="T2" fmla="*/ 217 w 409"/>
                  <a:gd name="T3" fmla="*/ 62 h 90"/>
                  <a:gd name="T4" fmla="*/ 409 w 409"/>
                  <a:gd name="T5" fmla="*/ 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9" h="90">
                    <a:moveTo>
                      <a:pt x="0" y="90"/>
                    </a:moveTo>
                    <a:cubicBezTo>
                      <a:pt x="36" y="85"/>
                      <a:pt x="149" y="77"/>
                      <a:pt x="217" y="62"/>
                    </a:cubicBezTo>
                    <a:lnTo>
                      <a:pt x="409" y="0"/>
                    </a:ln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686" name="Group 1662">
                <a:extLst>
                  <a:ext uri="{FF2B5EF4-FFF2-40B4-BE49-F238E27FC236}">
                    <a16:creationId xmlns:a16="http://schemas.microsoft.com/office/drawing/2014/main" id="{56A04FCE-6E9C-45DA-A0FB-227C9D24D7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391"/>
                <a:ext cx="2631" cy="3663"/>
                <a:chOff x="1292" y="402"/>
                <a:chExt cx="2631" cy="3663"/>
              </a:xfrm>
            </p:grpSpPr>
            <p:grpSp>
              <p:nvGrpSpPr>
                <p:cNvPr id="4687" name="Group 1663">
                  <a:extLst>
                    <a:ext uri="{FF2B5EF4-FFF2-40B4-BE49-F238E27FC236}">
                      <a16:creationId xmlns:a16="http://schemas.microsoft.com/office/drawing/2014/main" id="{0E46AD93-EA05-4EE0-BD97-E13AA4F6EF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6" y="1434"/>
                  <a:ext cx="498" cy="2631"/>
                  <a:chOff x="2336" y="1434"/>
                  <a:chExt cx="498" cy="2631"/>
                </a:xfrm>
              </p:grpSpPr>
              <p:sp>
                <p:nvSpPr>
                  <p:cNvPr id="4725" name="AutoShape 1664">
                    <a:extLst>
                      <a:ext uri="{FF2B5EF4-FFF2-40B4-BE49-F238E27FC236}">
                        <a16:creationId xmlns:a16="http://schemas.microsoft.com/office/drawing/2014/main" id="{B0A0CC96-C8DB-4067-BD7E-422C579075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434"/>
                    <a:ext cx="362" cy="317"/>
                  </a:xfrm>
                  <a:prstGeom prst="irregularSeal1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726" name="Freeform 1665">
                    <a:extLst>
                      <a:ext uri="{FF2B5EF4-FFF2-40B4-BE49-F238E27FC236}">
                        <a16:creationId xmlns:a16="http://schemas.microsoft.com/office/drawing/2014/main" id="{96B6F91C-7372-40B6-9315-C2C54476BB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2" y="1661"/>
                    <a:ext cx="185" cy="1735"/>
                  </a:xfrm>
                  <a:custGeom>
                    <a:avLst/>
                    <a:gdLst>
                      <a:gd name="T0" fmla="*/ 185 w 185"/>
                      <a:gd name="T1" fmla="*/ 0 h 1735"/>
                      <a:gd name="T2" fmla="*/ 120 w 185"/>
                      <a:gd name="T3" fmla="*/ 757 h 1735"/>
                      <a:gd name="T4" fmla="*/ 84 w 185"/>
                      <a:gd name="T5" fmla="*/ 1075 h 1735"/>
                      <a:gd name="T6" fmla="*/ 0 w 185"/>
                      <a:gd name="T7" fmla="*/ 1735 h 17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5" h="1735">
                        <a:moveTo>
                          <a:pt x="185" y="0"/>
                        </a:moveTo>
                        <a:cubicBezTo>
                          <a:pt x="174" y="126"/>
                          <a:pt x="137" y="578"/>
                          <a:pt x="120" y="757"/>
                        </a:cubicBezTo>
                        <a:lnTo>
                          <a:pt x="84" y="1075"/>
                        </a:lnTo>
                        <a:lnTo>
                          <a:pt x="0" y="1735"/>
                        </a:lnTo>
                      </a:path>
                    </a:pathLst>
                  </a:custGeom>
                  <a:noFill/>
                  <a:ln w="1143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7" name="Oval 1666">
                    <a:extLst>
                      <a:ext uri="{FF2B5EF4-FFF2-40B4-BE49-F238E27FC236}">
                        <a16:creationId xmlns:a16="http://schemas.microsoft.com/office/drawing/2014/main" id="{F4A5AC88-AD7D-4258-8D7F-8387D19485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3676">
                    <a:off x="2336" y="3294"/>
                    <a:ext cx="182" cy="771"/>
                  </a:xfrm>
                  <a:prstGeom prst="ellipse">
                    <a:avLst/>
                  </a:prstGeom>
                  <a:solidFill>
                    <a:schemeClr val="bg1">
                      <a:alpha val="85881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688" name="Group 1667">
                  <a:extLst>
                    <a:ext uri="{FF2B5EF4-FFF2-40B4-BE49-F238E27FC236}">
                      <a16:creationId xmlns:a16="http://schemas.microsoft.com/office/drawing/2014/main" id="{951718E1-F47F-4CEC-B410-34EB338FED2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402"/>
                  <a:ext cx="2631" cy="2121"/>
                  <a:chOff x="1292" y="402"/>
                  <a:chExt cx="2631" cy="2121"/>
                </a:xfrm>
              </p:grpSpPr>
              <p:sp>
                <p:nvSpPr>
                  <p:cNvPr id="4689" name="Freeform 1668">
                    <a:extLst>
                      <a:ext uri="{FF2B5EF4-FFF2-40B4-BE49-F238E27FC236}">
                        <a16:creationId xmlns:a16="http://schemas.microsoft.com/office/drawing/2014/main" id="{D6638E34-70F2-48FF-8031-223505527B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0" name="Freeform 1669">
                    <a:extLst>
                      <a:ext uri="{FF2B5EF4-FFF2-40B4-BE49-F238E27FC236}">
                        <a16:creationId xmlns:a16="http://schemas.microsoft.com/office/drawing/2014/main" id="{39B3A2C5-6D20-464B-A162-8287CC5494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1" name="Freeform 1670">
                    <a:extLst>
                      <a:ext uri="{FF2B5EF4-FFF2-40B4-BE49-F238E27FC236}">
                        <a16:creationId xmlns:a16="http://schemas.microsoft.com/office/drawing/2014/main" id="{87BAE653-340D-4D7D-9CF3-1DAD6209E7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2" name="Freeform 1671">
                    <a:extLst>
                      <a:ext uri="{FF2B5EF4-FFF2-40B4-BE49-F238E27FC236}">
                        <a16:creationId xmlns:a16="http://schemas.microsoft.com/office/drawing/2014/main" id="{8487DDA1-A125-44E9-B4E8-37753C522A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3" name="Freeform 1672">
                    <a:extLst>
                      <a:ext uri="{FF2B5EF4-FFF2-40B4-BE49-F238E27FC236}">
                        <a16:creationId xmlns:a16="http://schemas.microsoft.com/office/drawing/2014/main" id="{0BFF4970-89B9-435E-892F-FCF562841F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4" name="Freeform 1673">
                    <a:extLst>
                      <a:ext uri="{FF2B5EF4-FFF2-40B4-BE49-F238E27FC236}">
                        <a16:creationId xmlns:a16="http://schemas.microsoft.com/office/drawing/2014/main" id="{B18B5416-4ABD-4E3B-97D3-104602BAC0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5" name="Freeform 1674">
                    <a:extLst>
                      <a:ext uri="{FF2B5EF4-FFF2-40B4-BE49-F238E27FC236}">
                        <a16:creationId xmlns:a16="http://schemas.microsoft.com/office/drawing/2014/main" id="{5F7A4E5A-FD3B-4DEB-9193-238714730E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6" name="Freeform 1675">
                    <a:extLst>
                      <a:ext uri="{FF2B5EF4-FFF2-40B4-BE49-F238E27FC236}">
                        <a16:creationId xmlns:a16="http://schemas.microsoft.com/office/drawing/2014/main" id="{643577CC-061D-4261-AC30-A0F43CF8D6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7" name="Freeform 1676">
                    <a:extLst>
                      <a:ext uri="{FF2B5EF4-FFF2-40B4-BE49-F238E27FC236}">
                        <a16:creationId xmlns:a16="http://schemas.microsoft.com/office/drawing/2014/main" id="{B026D1CB-15F8-493C-AA1D-3033226B15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8" name="Freeform 1677">
                    <a:extLst>
                      <a:ext uri="{FF2B5EF4-FFF2-40B4-BE49-F238E27FC236}">
                        <a16:creationId xmlns:a16="http://schemas.microsoft.com/office/drawing/2014/main" id="{4E1D82A0-5466-439A-8631-432F52E082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99" name="Line 1678">
                    <a:extLst>
                      <a:ext uri="{FF2B5EF4-FFF2-40B4-BE49-F238E27FC236}">
                        <a16:creationId xmlns:a16="http://schemas.microsoft.com/office/drawing/2014/main" id="{28F40F4E-FFA4-4F3B-8D6B-01DCA67EE3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0" name="Freeform 1679">
                    <a:extLst>
                      <a:ext uri="{FF2B5EF4-FFF2-40B4-BE49-F238E27FC236}">
                        <a16:creationId xmlns:a16="http://schemas.microsoft.com/office/drawing/2014/main" id="{2C196B1A-F394-4C2F-9C6C-B0E521C08F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1" name="Freeform 1680">
                    <a:extLst>
                      <a:ext uri="{FF2B5EF4-FFF2-40B4-BE49-F238E27FC236}">
                        <a16:creationId xmlns:a16="http://schemas.microsoft.com/office/drawing/2014/main" id="{4A03FAA9-9803-424E-A077-B35CD1F958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2" name="Freeform 1681">
                    <a:extLst>
                      <a:ext uri="{FF2B5EF4-FFF2-40B4-BE49-F238E27FC236}">
                        <a16:creationId xmlns:a16="http://schemas.microsoft.com/office/drawing/2014/main" id="{0FBE07AD-1276-498B-9885-7FE58C16F4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3" name="Freeform 1682">
                    <a:extLst>
                      <a:ext uri="{FF2B5EF4-FFF2-40B4-BE49-F238E27FC236}">
                        <a16:creationId xmlns:a16="http://schemas.microsoft.com/office/drawing/2014/main" id="{FC832762-EBC8-4E5F-B94E-BF05CD2A82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4" name="Freeform 1683">
                    <a:extLst>
                      <a:ext uri="{FF2B5EF4-FFF2-40B4-BE49-F238E27FC236}">
                        <a16:creationId xmlns:a16="http://schemas.microsoft.com/office/drawing/2014/main" id="{93638824-F989-4F02-AEDE-7F67DEC328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5" name="Freeform 1684">
                    <a:extLst>
                      <a:ext uri="{FF2B5EF4-FFF2-40B4-BE49-F238E27FC236}">
                        <a16:creationId xmlns:a16="http://schemas.microsoft.com/office/drawing/2014/main" id="{F0DA44AE-ADB4-4EBD-82C4-8AD7C24475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6" name="Freeform 1685">
                    <a:extLst>
                      <a:ext uri="{FF2B5EF4-FFF2-40B4-BE49-F238E27FC236}">
                        <a16:creationId xmlns:a16="http://schemas.microsoft.com/office/drawing/2014/main" id="{146099F4-84B4-4DCA-889E-F22AE07949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7" name="Freeform 1686">
                    <a:extLst>
                      <a:ext uri="{FF2B5EF4-FFF2-40B4-BE49-F238E27FC236}">
                        <a16:creationId xmlns:a16="http://schemas.microsoft.com/office/drawing/2014/main" id="{E0C414EF-94F6-4CF1-9167-01F74F5BC6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8" name="Freeform 1687">
                    <a:extLst>
                      <a:ext uri="{FF2B5EF4-FFF2-40B4-BE49-F238E27FC236}">
                        <a16:creationId xmlns:a16="http://schemas.microsoft.com/office/drawing/2014/main" id="{4E69AC38-868E-43B4-8389-584827CC02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09" name="Freeform 1688">
                    <a:extLst>
                      <a:ext uri="{FF2B5EF4-FFF2-40B4-BE49-F238E27FC236}">
                        <a16:creationId xmlns:a16="http://schemas.microsoft.com/office/drawing/2014/main" id="{9A400D4D-EF6D-4E1F-A2D2-1E8D8C3182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0" name="Freeform 1689">
                    <a:extLst>
                      <a:ext uri="{FF2B5EF4-FFF2-40B4-BE49-F238E27FC236}">
                        <a16:creationId xmlns:a16="http://schemas.microsoft.com/office/drawing/2014/main" id="{083601FB-0414-4B5F-91DD-98DD7E08E9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1" name="Freeform 1690">
                    <a:extLst>
                      <a:ext uri="{FF2B5EF4-FFF2-40B4-BE49-F238E27FC236}">
                        <a16:creationId xmlns:a16="http://schemas.microsoft.com/office/drawing/2014/main" id="{A6F4B8D0-41D6-4235-B496-0853D841AA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2" name="Freeform 1691">
                    <a:extLst>
                      <a:ext uri="{FF2B5EF4-FFF2-40B4-BE49-F238E27FC236}">
                        <a16:creationId xmlns:a16="http://schemas.microsoft.com/office/drawing/2014/main" id="{232B70AA-5E47-4C2B-B9DF-916BAE556F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3" name="Freeform 1692">
                    <a:extLst>
                      <a:ext uri="{FF2B5EF4-FFF2-40B4-BE49-F238E27FC236}">
                        <a16:creationId xmlns:a16="http://schemas.microsoft.com/office/drawing/2014/main" id="{091CF031-DB1E-4830-BCE7-24B42CBE09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4" name="Freeform 1693">
                    <a:extLst>
                      <a:ext uri="{FF2B5EF4-FFF2-40B4-BE49-F238E27FC236}">
                        <a16:creationId xmlns:a16="http://schemas.microsoft.com/office/drawing/2014/main" id="{82F353DF-3F42-42E4-A6BD-BC67BA4A2E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5" name="Freeform 1694">
                    <a:extLst>
                      <a:ext uri="{FF2B5EF4-FFF2-40B4-BE49-F238E27FC236}">
                        <a16:creationId xmlns:a16="http://schemas.microsoft.com/office/drawing/2014/main" id="{70BC08FB-D424-4A5C-B96C-26AA53BD36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6" name="Freeform 1695">
                    <a:extLst>
                      <a:ext uri="{FF2B5EF4-FFF2-40B4-BE49-F238E27FC236}">
                        <a16:creationId xmlns:a16="http://schemas.microsoft.com/office/drawing/2014/main" id="{27C8B699-08E7-4031-9602-0A539185B5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7" name="Freeform 1696">
                    <a:extLst>
                      <a:ext uri="{FF2B5EF4-FFF2-40B4-BE49-F238E27FC236}">
                        <a16:creationId xmlns:a16="http://schemas.microsoft.com/office/drawing/2014/main" id="{FDAEEB1C-9D8F-4F4D-8C8F-673751AF98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8" name="Freeform 1697">
                    <a:extLst>
                      <a:ext uri="{FF2B5EF4-FFF2-40B4-BE49-F238E27FC236}">
                        <a16:creationId xmlns:a16="http://schemas.microsoft.com/office/drawing/2014/main" id="{18C8EBB6-113E-4C6C-BE62-B5DC20972A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19" name="Freeform 1698">
                    <a:extLst>
                      <a:ext uri="{FF2B5EF4-FFF2-40B4-BE49-F238E27FC236}">
                        <a16:creationId xmlns:a16="http://schemas.microsoft.com/office/drawing/2014/main" id="{1CE6860D-0332-4021-8B77-C148025CA9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0" name="Freeform 1699">
                    <a:extLst>
                      <a:ext uri="{FF2B5EF4-FFF2-40B4-BE49-F238E27FC236}">
                        <a16:creationId xmlns:a16="http://schemas.microsoft.com/office/drawing/2014/main" id="{7E917666-756D-41AF-A289-46C6E5FBC4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1" name="Freeform 1700">
                    <a:extLst>
                      <a:ext uri="{FF2B5EF4-FFF2-40B4-BE49-F238E27FC236}">
                        <a16:creationId xmlns:a16="http://schemas.microsoft.com/office/drawing/2014/main" id="{49ED4BFC-DF9B-4063-889F-52BBBC84DA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2" name="Freeform 1701">
                    <a:extLst>
                      <a:ext uri="{FF2B5EF4-FFF2-40B4-BE49-F238E27FC236}">
                        <a16:creationId xmlns:a16="http://schemas.microsoft.com/office/drawing/2014/main" id="{A9CD2752-4023-449D-A84F-54B3C65C35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3" name="Freeform 1702">
                    <a:extLst>
                      <a:ext uri="{FF2B5EF4-FFF2-40B4-BE49-F238E27FC236}">
                        <a16:creationId xmlns:a16="http://schemas.microsoft.com/office/drawing/2014/main" id="{511CC0F3-E2CD-4C7E-97F6-908E5B7082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24" name="Freeform 1703">
                    <a:extLst>
                      <a:ext uri="{FF2B5EF4-FFF2-40B4-BE49-F238E27FC236}">
                        <a16:creationId xmlns:a16="http://schemas.microsoft.com/office/drawing/2014/main" id="{4B9B2035-A993-4E77-9912-F4287EEC9A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4553" name="Group 1704">
              <a:extLst>
                <a:ext uri="{FF2B5EF4-FFF2-40B4-BE49-F238E27FC236}">
                  <a16:creationId xmlns:a16="http://schemas.microsoft.com/office/drawing/2014/main" id="{D2601DB2-5131-4D6F-BF6C-A3372B89B8EB}"/>
                </a:ext>
              </a:extLst>
            </p:cNvPr>
            <p:cNvGrpSpPr>
              <a:grpSpLocks/>
            </p:cNvGrpSpPr>
            <p:nvPr/>
          </p:nvGrpSpPr>
          <p:grpSpPr bwMode="auto">
            <a:xfrm rot="1718334">
              <a:off x="1519" y="391"/>
              <a:ext cx="415" cy="577"/>
              <a:chOff x="521" y="391"/>
              <a:chExt cx="2631" cy="3663"/>
            </a:xfrm>
          </p:grpSpPr>
          <p:sp>
            <p:nvSpPr>
              <p:cNvPr id="4642" name="Freeform 1705">
                <a:extLst>
                  <a:ext uri="{FF2B5EF4-FFF2-40B4-BE49-F238E27FC236}">
                    <a16:creationId xmlns:a16="http://schemas.microsoft.com/office/drawing/2014/main" id="{BEA67A36-A873-4A2B-ADBC-CB992ECB1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480"/>
                <a:ext cx="409" cy="90"/>
              </a:xfrm>
              <a:custGeom>
                <a:avLst/>
                <a:gdLst>
                  <a:gd name="T0" fmla="*/ 0 w 409"/>
                  <a:gd name="T1" fmla="*/ 90 h 90"/>
                  <a:gd name="T2" fmla="*/ 217 w 409"/>
                  <a:gd name="T3" fmla="*/ 62 h 90"/>
                  <a:gd name="T4" fmla="*/ 409 w 409"/>
                  <a:gd name="T5" fmla="*/ 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9" h="90">
                    <a:moveTo>
                      <a:pt x="0" y="90"/>
                    </a:moveTo>
                    <a:cubicBezTo>
                      <a:pt x="36" y="85"/>
                      <a:pt x="149" y="77"/>
                      <a:pt x="217" y="62"/>
                    </a:cubicBezTo>
                    <a:lnTo>
                      <a:pt x="409" y="0"/>
                    </a:ln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643" name="Group 1706">
                <a:extLst>
                  <a:ext uri="{FF2B5EF4-FFF2-40B4-BE49-F238E27FC236}">
                    <a16:creationId xmlns:a16="http://schemas.microsoft.com/office/drawing/2014/main" id="{8594108D-0E7A-461E-8CC1-0ED37EE947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391"/>
                <a:ext cx="2631" cy="3663"/>
                <a:chOff x="1292" y="402"/>
                <a:chExt cx="2631" cy="3663"/>
              </a:xfrm>
            </p:grpSpPr>
            <p:grpSp>
              <p:nvGrpSpPr>
                <p:cNvPr id="4644" name="Group 1707">
                  <a:extLst>
                    <a:ext uri="{FF2B5EF4-FFF2-40B4-BE49-F238E27FC236}">
                      <a16:creationId xmlns:a16="http://schemas.microsoft.com/office/drawing/2014/main" id="{73DABD10-D676-410F-B8AA-FF0D0EA44F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6" y="1434"/>
                  <a:ext cx="498" cy="2631"/>
                  <a:chOff x="2336" y="1434"/>
                  <a:chExt cx="498" cy="2631"/>
                </a:xfrm>
              </p:grpSpPr>
              <p:sp>
                <p:nvSpPr>
                  <p:cNvPr id="4682" name="AutoShape 1708">
                    <a:extLst>
                      <a:ext uri="{FF2B5EF4-FFF2-40B4-BE49-F238E27FC236}">
                        <a16:creationId xmlns:a16="http://schemas.microsoft.com/office/drawing/2014/main" id="{A7C55122-1E1C-4C3D-A580-26102EA3AD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434"/>
                    <a:ext cx="362" cy="317"/>
                  </a:xfrm>
                  <a:prstGeom prst="irregularSeal1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683" name="Freeform 1709">
                    <a:extLst>
                      <a:ext uri="{FF2B5EF4-FFF2-40B4-BE49-F238E27FC236}">
                        <a16:creationId xmlns:a16="http://schemas.microsoft.com/office/drawing/2014/main" id="{76462EBF-CA73-40BE-A009-809672D5E8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2" y="1661"/>
                    <a:ext cx="185" cy="1735"/>
                  </a:xfrm>
                  <a:custGeom>
                    <a:avLst/>
                    <a:gdLst>
                      <a:gd name="T0" fmla="*/ 185 w 185"/>
                      <a:gd name="T1" fmla="*/ 0 h 1735"/>
                      <a:gd name="T2" fmla="*/ 120 w 185"/>
                      <a:gd name="T3" fmla="*/ 757 h 1735"/>
                      <a:gd name="T4" fmla="*/ 84 w 185"/>
                      <a:gd name="T5" fmla="*/ 1075 h 1735"/>
                      <a:gd name="T6" fmla="*/ 0 w 185"/>
                      <a:gd name="T7" fmla="*/ 1735 h 17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5" h="1735">
                        <a:moveTo>
                          <a:pt x="185" y="0"/>
                        </a:moveTo>
                        <a:cubicBezTo>
                          <a:pt x="174" y="126"/>
                          <a:pt x="137" y="578"/>
                          <a:pt x="120" y="757"/>
                        </a:cubicBezTo>
                        <a:lnTo>
                          <a:pt x="84" y="1075"/>
                        </a:lnTo>
                        <a:lnTo>
                          <a:pt x="0" y="1735"/>
                        </a:lnTo>
                      </a:path>
                    </a:pathLst>
                  </a:custGeom>
                  <a:noFill/>
                  <a:ln w="1143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4" name="Oval 1710">
                    <a:extLst>
                      <a:ext uri="{FF2B5EF4-FFF2-40B4-BE49-F238E27FC236}">
                        <a16:creationId xmlns:a16="http://schemas.microsoft.com/office/drawing/2014/main" id="{AA010DAE-55A9-4D76-8BF8-6BC0560EAB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3676">
                    <a:off x="2336" y="3294"/>
                    <a:ext cx="182" cy="771"/>
                  </a:xfrm>
                  <a:prstGeom prst="ellipse">
                    <a:avLst/>
                  </a:prstGeom>
                  <a:solidFill>
                    <a:schemeClr val="bg1">
                      <a:alpha val="85881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645" name="Group 1711">
                  <a:extLst>
                    <a:ext uri="{FF2B5EF4-FFF2-40B4-BE49-F238E27FC236}">
                      <a16:creationId xmlns:a16="http://schemas.microsoft.com/office/drawing/2014/main" id="{336D9107-FD01-44DD-AD1F-9AB3072AAFB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402"/>
                  <a:ext cx="2631" cy="2121"/>
                  <a:chOff x="1292" y="402"/>
                  <a:chExt cx="2631" cy="2121"/>
                </a:xfrm>
              </p:grpSpPr>
              <p:sp>
                <p:nvSpPr>
                  <p:cNvPr id="4646" name="Freeform 1712">
                    <a:extLst>
                      <a:ext uri="{FF2B5EF4-FFF2-40B4-BE49-F238E27FC236}">
                        <a16:creationId xmlns:a16="http://schemas.microsoft.com/office/drawing/2014/main" id="{4CA45C0A-E5FF-4C3A-905D-81A5FDE673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7" name="Freeform 1713">
                    <a:extLst>
                      <a:ext uri="{FF2B5EF4-FFF2-40B4-BE49-F238E27FC236}">
                        <a16:creationId xmlns:a16="http://schemas.microsoft.com/office/drawing/2014/main" id="{8C399FC0-F846-4D74-B51B-2F69816E08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8" name="Freeform 1714">
                    <a:extLst>
                      <a:ext uri="{FF2B5EF4-FFF2-40B4-BE49-F238E27FC236}">
                        <a16:creationId xmlns:a16="http://schemas.microsoft.com/office/drawing/2014/main" id="{780798EE-7401-48EB-B662-B6ED59AB24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9" name="Freeform 1715">
                    <a:extLst>
                      <a:ext uri="{FF2B5EF4-FFF2-40B4-BE49-F238E27FC236}">
                        <a16:creationId xmlns:a16="http://schemas.microsoft.com/office/drawing/2014/main" id="{572DEC5E-7BA8-46B8-902A-4EEE3D24C3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0" name="Freeform 1716">
                    <a:extLst>
                      <a:ext uri="{FF2B5EF4-FFF2-40B4-BE49-F238E27FC236}">
                        <a16:creationId xmlns:a16="http://schemas.microsoft.com/office/drawing/2014/main" id="{E7EFEEB8-D425-4809-A7E5-26A4FDEFB4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1" name="Freeform 1717">
                    <a:extLst>
                      <a:ext uri="{FF2B5EF4-FFF2-40B4-BE49-F238E27FC236}">
                        <a16:creationId xmlns:a16="http://schemas.microsoft.com/office/drawing/2014/main" id="{46EA2F17-5DC2-44F4-A644-A0F308B8D8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2" name="Freeform 1718">
                    <a:extLst>
                      <a:ext uri="{FF2B5EF4-FFF2-40B4-BE49-F238E27FC236}">
                        <a16:creationId xmlns:a16="http://schemas.microsoft.com/office/drawing/2014/main" id="{FAC1D724-2490-4C56-86CB-661A7969C1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3" name="Freeform 1719">
                    <a:extLst>
                      <a:ext uri="{FF2B5EF4-FFF2-40B4-BE49-F238E27FC236}">
                        <a16:creationId xmlns:a16="http://schemas.microsoft.com/office/drawing/2014/main" id="{FDC95EDD-F3A7-4F74-92EE-88CC2D8485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4" name="Freeform 1720">
                    <a:extLst>
                      <a:ext uri="{FF2B5EF4-FFF2-40B4-BE49-F238E27FC236}">
                        <a16:creationId xmlns:a16="http://schemas.microsoft.com/office/drawing/2014/main" id="{8826C1B3-4777-400D-B84A-FD610A03B8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5" name="Freeform 1721">
                    <a:extLst>
                      <a:ext uri="{FF2B5EF4-FFF2-40B4-BE49-F238E27FC236}">
                        <a16:creationId xmlns:a16="http://schemas.microsoft.com/office/drawing/2014/main" id="{72C51DE7-0538-43B2-952E-DD86C3C655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6" name="Line 1722">
                    <a:extLst>
                      <a:ext uri="{FF2B5EF4-FFF2-40B4-BE49-F238E27FC236}">
                        <a16:creationId xmlns:a16="http://schemas.microsoft.com/office/drawing/2014/main" id="{AB96844A-02C2-42EA-AD84-94497B1970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7" name="Freeform 1723">
                    <a:extLst>
                      <a:ext uri="{FF2B5EF4-FFF2-40B4-BE49-F238E27FC236}">
                        <a16:creationId xmlns:a16="http://schemas.microsoft.com/office/drawing/2014/main" id="{87FBC774-4109-4FE0-81A8-394F9DF5BB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8" name="Freeform 1724">
                    <a:extLst>
                      <a:ext uri="{FF2B5EF4-FFF2-40B4-BE49-F238E27FC236}">
                        <a16:creationId xmlns:a16="http://schemas.microsoft.com/office/drawing/2014/main" id="{0A07C5E7-6FA2-4A0D-B3D7-AE74A14E9A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59" name="Freeform 1725">
                    <a:extLst>
                      <a:ext uri="{FF2B5EF4-FFF2-40B4-BE49-F238E27FC236}">
                        <a16:creationId xmlns:a16="http://schemas.microsoft.com/office/drawing/2014/main" id="{A4F880CC-BCB2-4BCC-9F29-98318664EB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0" name="Freeform 1726">
                    <a:extLst>
                      <a:ext uri="{FF2B5EF4-FFF2-40B4-BE49-F238E27FC236}">
                        <a16:creationId xmlns:a16="http://schemas.microsoft.com/office/drawing/2014/main" id="{8B492A89-ACCD-4D19-A633-9AAE9548E5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1" name="Freeform 1727">
                    <a:extLst>
                      <a:ext uri="{FF2B5EF4-FFF2-40B4-BE49-F238E27FC236}">
                        <a16:creationId xmlns:a16="http://schemas.microsoft.com/office/drawing/2014/main" id="{B9A8251A-1B65-42EC-8C52-8B35614468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2" name="Freeform 1728">
                    <a:extLst>
                      <a:ext uri="{FF2B5EF4-FFF2-40B4-BE49-F238E27FC236}">
                        <a16:creationId xmlns:a16="http://schemas.microsoft.com/office/drawing/2014/main" id="{92046566-001A-4328-B5AF-BAC59ABE16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3" name="Freeform 1729">
                    <a:extLst>
                      <a:ext uri="{FF2B5EF4-FFF2-40B4-BE49-F238E27FC236}">
                        <a16:creationId xmlns:a16="http://schemas.microsoft.com/office/drawing/2014/main" id="{E75D1E5C-B9FE-4FA8-A08E-90947AD7A3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4" name="Freeform 1730">
                    <a:extLst>
                      <a:ext uri="{FF2B5EF4-FFF2-40B4-BE49-F238E27FC236}">
                        <a16:creationId xmlns:a16="http://schemas.microsoft.com/office/drawing/2014/main" id="{1701BDCB-F0FA-4143-80A5-151FA21DE6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5" name="Freeform 1731">
                    <a:extLst>
                      <a:ext uri="{FF2B5EF4-FFF2-40B4-BE49-F238E27FC236}">
                        <a16:creationId xmlns:a16="http://schemas.microsoft.com/office/drawing/2014/main" id="{96A3AF70-395F-4B82-B5F2-30710E6CD4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6" name="Freeform 1732">
                    <a:extLst>
                      <a:ext uri="{FF2B5EF4-FFF2-40B4-BE49-F238E27FC236}">
                        <a16:creationId xmlns:a16="http://schemas.microsoft.com/office/drawing/2014/main" id="{D2B467C2-C388-4872-8484-CE6E59A240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7" name="Freeform 1733">
                    <a:extLst>
                      <a:ext uri="{FF2B5EF4-FFF2-40B4-BE49-F238E27FC236}">
                        <a16:creationId xmlns:a16="http://schemas.microsoft.com/office/drawing/2014/main" id="{1A5B3BBA-1743-4756-860C-6CF061D607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8" name="Freeform 1734">
                    <a:extLst>
                      <a:ext uri="{FF2B5EF4-FFF2-40B4-BE49-F238E27FC236}">
                        <a16:creationId xmlns:a16="http://schemas.microsoft.com/office/drawing/2014/main" id="{E0A93312-AC2D-4BD9-97DE-0DDCDEE86A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69" name="Freeform 1735">
                    <a:extLst>
                      <a:ext uri="{FF2B5EF4-FFF2-40B4-BE49-F238E27FC236}">
                        <a16:creationId xmlns:a16="http://schemas.microsoft.com/office/drawing/2014/main" id="{A9B7A792-4DA1-4526-9467-471ACA5629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0" name="Freeform 1736">
                    <a:extLst>
                      <a:ext uri="{FF2B5EF4-FFF2-40B4-BE49-F238E27FC236}">
                        <a16:creationId xmlns:a16="http://schemas.microsoft.com/office/drawing/2014/main" id="{FF33A98C-B162-40C9-91CC-B1757CEEB3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1" name="Freeform 1737">
                    <a:extLst>
                      <a:ext uri="{FF2B5EF4-FFF2-40B4-BE49-F238E27FC236}">
                        <a16:creationId xmlns:a16="http://schemas.microsoft.com/office/drawing/2014/main" id="{BAB90583-6AF6-4228-A15D-FFCDD0EA81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2" name="Freeform 1738">
                    <a:extLst>
                      <a:ext uri="{FF2B5EF4-FFF2-40B4-BE49-F238E27FC236}">
                        <a16:creationId xmlns:a16="http://schemas.microsoft.com/office/drawing/2014/main" id="{274FFD5B-9B80-46F3-B3FF-BA86BD06BF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3" name="Freeform 1739">
                    <a:extLst>
                      <a:ext uri="{FF2B5EF4-FFF2-40B4-BE49-F238E27FC236}">
                        <a16:creationId xmlns:a16="http://schemas.microsoft.com/office/drawing/2014/main" id="{FB50F455-2555-43F7-8331-A2D6DAEFF3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4" name="Freeform 1740">
                    <a:extLst>
                      <a:ext uri="{FF2B5EF4-FFF2-40B4-BE49-F238E27FC236}">
                        <a16:creationId xmlns:a16="http://schemas.microsoft.com/office/drawing/2014/main" id="{1110E4E9-3956-453D-8552-FDD890648D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5" name="Freeform 1741">
                    <a:extLst>
                      <a:ext uri="{FF2B5EF4-FFF2-40B4-BE49-F238E27FC236}">
                        <a16:creationId xmlns:a16="http://schemas.microsoft.com/office/drawing/2014/main" id="{6F17246C-C5D3-400D-B37D-F3ACACFFDB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6" name="Freeform 1742">
                    <a:extLst>
                      <a:ext uri="{FF2B5EF4-FFF2-40B4-BE49-F238E27FC236}">
                        <a16:creationId xmlns:a16="http://schemas.microsoft.com/office/drawing/2014/main" id="{B252B992-0419-4085-9278-7983C74866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7" name="Freeform 1743">
                    <a:extLst>
                      <a:ext uri="{FF2B5EF4-FFF2-40B4-BE49-F238E27FC236}">
                        <a16:creationId xmlns:a16="http://schemas.microsoft.com/office/drawing/2014/main" id="{06E15326-6774-4F60-8F3E-4B87D00DE0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8" name="Freeform 1744">
                    <a:extLst>
                      <a:ext uri="{FF2B5EF4-FFF2-40B4-BE49-F238E27FC236}">
                        <a16:creationId xmlns:a16="http://schemas.microsoft.com/office/drawing/2014/main" id="{172D877A-D4B6-4F59-B8D4-3E6F24C44E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79" name="Freeform 1745">
                    <a:extLst>
                      <a:ext uri="{FF2B5EF4-FFF2-40B4-BE49-F238E27FC236}">
                        <a16:creationId xmlns:a16="http://schemas.microsoft.com/office/drawing/2014/main" id="{CB055E97-197F-490E-ACFD-296757219F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0" name="Freeform 1746">
                    <a:extLst>
                      <a:ext uri="{FF2B5EF4-FFF2-40B4-BE49-F238E27FC236}">
                        <a16:creationId xmlns:a16="http://schemas.microsoft.com/office/drawing/2014/main" id="{A9D87321-C410-4EB4-926C-7AC90529B6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81" name="Freeform 1747">
                    <a:extLst>
                      <a:ext uri="{FF2B5EF4-FFF2-40B4-BE49-F238E27FC236}">
                        <a16:creationId xmlns:a16="http://schemas.microsoft.com/office/drawing/2014/main" id="{767810FB-9A8D-4E57-A44F-0F651C4784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4554" name="Group 1748">
              <a:extLst>
                <a:ext uri="{FF2B5EF4-FFF2-40B4-BE49-F238E27FC236}">
                  <a16:creationId xmlns:a16="http://schemas.microsoft.com/office/drawing/2014/main" id="{8ED4C6F5-EBEA-47BC-8038-CF33E5805D46}"/>
                </a:ext>
              </a:extLst>
            </p:cNvPr>
            <p:cNvGrpSpPr>
              <a:grpSpLocks/>
            </p:cNvGrpSpPr>
            <p:nvPr/>
          </p:nvGrpSpPr>
          <p:grpSpPr bwMode="auto">
            <a:xfrm rot="2785887">
              <a:off x="1419" y="718"/>
              <a:ext cx="415" cy="577"/>
              <a:chOff x="521" y="391"/>
              <a:chExt cx="2631" cy="3663"/>
            </a:xfrm>
          </p:grpSpPr>
          <p:sp>
            <p:nvSpPr>
              <p:cNvPr id="4599" name="Freeform 1749">
                <a:extLst>
                  <a:ext uri="{FF2B5EF4-FFF2-40B4-BE49-F238E27FC236}">
                    <a16:creationId xmlns:a16="http://schemas.microsoft.com/office/drawing/2014/main" id="{E0EAAAD5-37E2-42BF-AB1C-584635837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480"/>
                <a:ext cx="409" cy="90"/>
              </a:xfrm>
              <a:custGeom>
                <a:avLst/>
                <a:gdLst>
                  <a:gd name="T0" fmla="*/ 0 w 409"/>
                  <a:gd name="T1" fmla="*/ 90 h 90"/>
                  <a:gd name="T2" fmla="*/ 217 w 409"/>
                  <a:gd name="T3" fmla="*/ 62 h 90"/>
                  <a:gd name="T4" fmla="*/ 409 w 409"/>
                  <a:gd name="T5" fmla="*/ 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9" h="90">
                    <a:moveTo>
                      <a:pt x="0" y="90"/>
                    </a:moveTo>
                    <a:cubicBezTo>
                      <a:pt x="36" y="85"/>
                      <a:pt x="149" y="77"/>
                      <a:pt x="217" y="62"/>
                    </a:cubicBezTo>
                    <a:lnTo>
                      <a:pt x="409" y="0"/>
                    </a:ln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600" name="Group 1750">
                <a:extLst>
                  <a:ext uri="{FF2B5EF4-FFF2-40B4-BE49-F238E27FC236}">
                    <a16:creationId xmlns:a16="http://schemas.microsoft.com/office/drawing/2014/main" id="{E512B6FA-3EC9-4C3C-BFD4-DB35611AA3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391"/>
                <a:ext cx="2631" cy="3663"/>
                <a:chOff x="1292" y="402"/>
                <a:chExt cx="2631" cy="3663"/>
              </a:xfrm>
            </p:grpSpPr>
            <p:grpSp>
              <p:nvGrpSpPr>
                <p:cNvPr id="4601" name="Group 1751">
                  <a:extLst>
                    <a:ext uri="{FF2B5EF4-FFF2-40B4-BE49-F238E27FC236}">
                      <a16:creationId xmlns:a16="http://schemas.microsoft.com/office/drawing/2014/main" id="{48C46CE8-C336-4404-9547-7B7E53D93E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6" y="1434"/>
                  <a:ext cx="498" cy="2631"/>
                  <a:chOff x="2336" y="1434"/>
                  <a:chExt cx="498" cy="2631"/>
                </a:xfrm>
              </p:grpSpPr>
              <p:sp>
                <p:nvSpPr>
                  <p:cNvPr id="4639" name="AutoShape 1752">
                    <a:extLst>
                      <a:ext uri="{FF2B5EF4-FFF2-40B4-BE49-F238E27FC236}">
                        <a16:creationId xmlns:a16="http://schemas.microsoft.com/office/drawing/2014/main" id="{964E51F8-8406-4137-A548-CC5AC6F5F0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434"/>
                    <a:ext cx="362" cy="317"/>
                  </a:xfrm>
                  <a:prstGeom prst="irregularSeal1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640" name="Freeform 1753">
                    <a:extLst>
                      <a:ext uri="{FF2B5EF4-FFF2-40B4-BE49-F238E27FC236}">
                        <a16:creationId xmlns:a16="http://schemas.microsoft.com/office/drawing/2014/main" id="{08E2749E-B1A5-441A-9133-44370B550E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2" y="1661"/>
                    <a:ext cx="185" cy="1735"/>
                  </a:xfrm>
                  <a:custGeom>
                    <a:avLst/>
                    <a:gdLst>
                      <a:gd name="T0" fmla="*/ 185 w 185"/>
                      <a:gd name="T1" fmla="*/ 0 h 1735"/>
                      <a:gd name="T2" fmla="*/ 120 w 185"/>
                      <a:gd name="T3" fmla="*/ 757 h 1735"/>
                      <a:gd name="T4" fmla="*/ 84 w 185"/>
                      <a:gd name="T5" fmla="*/ 1075 h 1735"/>
                      <a:gd name="T6" fmla="*/ 0 w 185"/>
                      <a:gd name="T7" fmla="*/ 1735 h 17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5" h="1735">
                        <a:moveTo>
                          <a:pt x="185" y="0"/>
                        </a:moveTo>
                        <a:cubicBezTo>
                          <a:pt x="174" y="126"/>
                          <a:pt x="137" y="578"/>
                          <a:pt x="120" y="757"/>
                        </a:cubicBezTo>
                        <a:lnTo>
                          <a:pt x="84" y="1075"/>
                        </a:lnTo>
                        <a:lnTo>
                          <a:pt x="0" y="1735"/>
                        </a:lnTo>
                      </a:path>
                    </a:pathLst>
                  </a:custGeom>
                  <a:noFill/>
                  <a:ln w="1143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41" name="Oval 1754">
                    <a:extLst>
                      <a:ext uri="{FF2B5EF4-FFF2-40B4-BE49-F238E27FC236}">
                        <a16:creationId xmlns:a16="http://schemas.microsoft.com/office/drawing/2014/main" id="{A2998342-B797-427E-9BFA-A66BF5FF3C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3676">
                    <a:off x="2336" y="3294"/>
                    <a:ext cx="182" cy="771"/>
                  </a:xfrm>
                  <a:prstGeom prst="ellipse">
                    <a:avLst/>
                  </a:prstGeom>
                  <a:solidFill>
                    <a:schemeClr val="bg1">
                      <a:alpha val="85881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602" name="Group 1755">
                  <a:extLst>
                    <a:ext uri="{FF2B5EF4-FFF2-40B4-BE49-F238E27FC236}">
                      <a16:creationId xmlns:a16="http://schemas.microsoft.com/office/drawing/2014/main" id="{BD2BE241-2BF1-4FAB-8996-48F34ECF88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402"/>
                  <a:ext cx="2631" cy="2121"/>
                  <a:chOff x="1292" y="402"/>
                  <a:chExt cx="2631" cy="2121"/>
                </a:xfrm>
              </p:grpSpPr>
              <p:sp>
                <p:nvSpPr>
                  <p:cNvPr id="4603" name="Freeform 1756">
                    <a:extLst>
                      <a:ext uri="{FF2B5EF4-FFF2-40B4-BE49-F238E27FC236}">
                        <a16:creationId xmlns:a16="http://schemas.microsoft.com/office/drawing/2014/main" id="{2C80FC10-540B-4F92-B90A-E87EDFAE90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4" name="Freeform 1757">
                    <a:extLst>
                      <a:ext uri="{FF2B5EF4-FFF2-40B4-BE49-F238E27FC236}">
                        <a16:creationId xmlns:a16="http://schemas.microsoft.com/office/drawing/2014/main" id="{01C00D42-AC10-4B61-B796-FC868D5DD4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5" name="Freeform 1758">
                    <a:extLst>
                      <a:ext uri="{FF2B5EF4-FFF2-40B4-BE49-F238E27FC236}">
                        <a16:creationId xmlns:a16="http://schemas.microsoft.com/office/drawing/2014/main" id="{C043C15A-2559-4582-A2E2-A9791593CB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6" name="Freeform 1759">
                    <a:extLst>
                      <a:ext uri="{FF2B5EF4-FFF2-40B4-BE49-F238E27FC236}">
                        <a16:creationId xmlns:a16="http://schemas.microsoft.com/office/drawing/2014/main" id="{E5EFCEE1-625B-4EF7-84E8-916A07E66B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7" name="Freeform 1760">
                    <a:extLst>
                      <a:ext uri="{FF2B5EF4-FFF2-40B4-BE49-F238E27FC236}">
                        <a16:creationId xmlns:a16="http://schemas.microsoft.com/office/drawing/2014/main" id="{E7FA316E-2447-4162-AD72-4D318EFCF3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8" name="Freeform 1761">
                    <a:extLst>
                      <a:ext uri="{FF2B5EF4-FFF2-40B4-BE49-F238E27FC236}">
                        <a16:creationId xmlns:a16="http://schemas.microsoft.com/office/drawing/2014/main" id="{E359AC77-40E3-44B4-8470-91500F7E15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09" name="Freeform 1762">
                    <a:extLst>
                      <a:ext uri="{FF2B5EF4-FFF2-40B4-BE49-F238E27FC236}">
                        <a16:creationId xmlns:a16="http://schemas.microsoft.com/office/drawing/2014/main" id="{A7C86A50-C44D-4533-A291-9D6FC775FE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0" name="Freeform 1763">
                    <a:extLst>
                      <a:ext uri="{FF2B5EF4-FFF2-40B4-BE49-F238E27FC236}">
                        <a16:creationId xmlns:a16="http://schemas.microsoft.com/office/drawing/2014/main" id="{B92FFB52-E469-49D8-8B79-936C535A1E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1" name="Freeform 1764">
                    <a:extLst>
                      <a:ext uri="{FF2B5EF4-FFF2-40B4-BE49-F238E27FC236}">
                        <a16:creationId xmlns:a16="http://schemas.microsoft.com/office/drawing/2014/main" id="{8D7A3A3D-1DF3-4C48-9B82-E837989EEC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2" name="Freeform 1765">
                    <a:extLst>
                      <a:ext uri="{FF2B5EF4-FFF2-40B4-BE49-F238E27FC236}">
                        <a16:creationId xmlns:a16="http://schemas.microsoft.com/office/drawing/2014/main" id="{0DB58B2E-4D5E-42E1-9EB5-265B200ACB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3" name="Line 1766">
                    <a:extLst>
                      <a:ext uri="{FF2B5EF4-FFF2-40B4-BE49-F238E27FC236}">
                        <a16:creationId xmlns:a16="http://schemas.microsoft.com/office/drawing/2014/main" id="{F772E398-BF0E-4D13-879C-2DB5C92FA7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4" name="Freeform 1767">
                    <a:extLst>
                      <a:ext uri="{FF2B5EF4-FFF2-40B4-BE49-F238E27FC236}">
                        <a16:creationId xmlns:a16="http://schemas.microsoft.com/office/drawing/2014/main" id="{02AE2071-2AEF-4E77-8A90-2F2E1D7437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5" name="Freeform 1768">
                    <a:extLst>
                      <a:ext uri="{FF2B5EF4-FFF2-40B4-BE49-F238E27FC236}">
                        <a16:creationId xmlns:a16="http://schemas.microsoft.com/office/drawing/2014/main" id="{99FEBC2F-8790-4CA9-8E9C-EB1F98E38F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6" name="Freeform 1769">
                    <a:extLst>
                      <a:ext uri="{FF2B5EF4-FFF2-40B4-BE49-F238E27FC236}">
                        <a16:creationId xmlns:a16="http://schemas.microsoft.com/office/drawing/2014/main" id="{9FF38FE7-A94B-4DEC-94C4-B5773ABD83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7" name="Freeform 1770">
                    <a:extLst>
                      <a:ext uri="{FF2B5EF4-FFF2-40B4-BE49-F238E27FC236}">
                        <a16:creationId xmlns:a16="http://schemas.microsoft.com/office/drawing/2014/main" id="{0BD6B595-8114-4549-BD83-50067FED09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8" name="Freeform 1771">
                    <a:extLst>
                      <a:ext uri="{FF2B5EF4-FFF2-40B4-BE49-F238E27FC236}">
                        <a16:creationId xmlns:a16="http://schemas.microsoft.com/office/drawing/2014/main" id="{EAE9CC5A-AFC6-4C10-ABE8-9E4A36926B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19" name="Freeform 1772">
                    <a:extLst>
                      <a:ext uri="{FF2B5EF4-FFF2-40B4-BE49-F238E27FC236}">
                        <a16:creationId xmlns:a16="http://schemas.microsoft.com/office/drawing/2014/main" id="{3E4E43A4-BC00-4977-876E-B52A703897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0" name="Freeform 1773">
                    <a:extLst>
                      <a:ext uri="{FF2B5EF4-FFF2-40B4-BE49-F238E27FC236}">
                        <a16:creationId xmlns:a16="http://schemas.microsoft.com/office/drawing/2014/main" id="{0E82844E-7D4A-4CD9-8408-229DBCEA88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1" name="Freeform 1774">
                    <a:extLst>
                      <a:ext uri="{FF2B5EF4-FFF2-40B4-BE49-F238E27FC236}">
                        <a16:creationId xmlns:a16="http://schemas.microsoft.com/office/drawing/2014/main" id="{79080651-2123-4AA5-BC08-844225C992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2" name="Freeform 1775">
                    <a:extLst>
                      <a:ext uri="{FF2B5EF4-FFF2-40B4-BE49-F238E27FC236}">
                        <a16:creationId xmlns:a16="http://schemas.microsoft.com/office/drawing/2014/main" id="{E63579EB-DCAF-410D-8E0F-FD9DFFBB7D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3" name="Freeform 1776">
                    <a:extLst>
                      <a:ext uri="{FF2B5EF4-FFF2-40B4-BE49-F238E27FC236}">
                        <a16:creationId xmlns:a16="http://schemas.microsoft.com/office/drawing/2014/main" id="{9F2DAF84-AF1B-42D1-AFC2-ABE864D244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4" name="Freeform 1777">
                    <a:extLst>
                      <a:ext uri="{FF2B5EF4-FFF2-40B4-BE49-F238E27FC236}">
                        <a16:creationId xmlns:a16="http://schemas.microsoft.com/office/drawing/2014/main" id="{8929CED8-BABB-4A8E-8B91-76CA88568A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5" name="Freeform 1778">
                    <a:extLst>
                      <a:ext uri="{FF2B5EF4-FFF2-40B4-BE49-F238E27FC236}">
                        <a16:creationId xmlns:a16="http://schemas.microsoft.com/office/drawing/2014/main" id="{80429492-BBEA-4DED-9074-314DF00919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6" name="Freeform 1779">
                    <a:extLst>
                      <a:ext uri="{FF2B5EF4-FFF2-40B4-BE49-F238E27FC236}">
                        <a16:creationId xmlns:a16="http://schemas.microsoft.com/office/drawing/2014/main" id="{2128A317-56E1-4992-BD51-AFC58B4E4E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7" name="Freeform 1780">
                    <a:extLst>
                      <a:ext uri="{FF2B5EF4-FFF2-40B4-BE49-F238E27FC236}">
                        <a16:creationId xmlns:a16="http://schemas.microsoft.com/office/drawing/2014/main" id="{23DA896E-AB71-4FC2-89B9-2A8AABF596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8" name="Freeform 1781">
                    <a:extLst>
                      <a:ext uri="{FF2B5EF4-FFF2-40B4-BE49-F238E27FC236}">
                        <a16:creationId xmlns:a16="http://schemas.microsoft.com/office/drawing/2014/main" id="{C44EEE22-AB90-45D2-AE61-649A6A06FB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29" name="Freeform 1782">
                    <a:extLst>
                      <a:ext uri="{FF2B5EF4-FFF2-40B4-BE49-F238E27FC236}">
                        <a16:creationId xmlns:a16="http://schemas.microsoft.com/office/drawing/2014/main" id="{9DE8CA6C-C106-4C1D-A440-DBCEC67178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0" name="Freeform 1783">
                    <a:extLst>
                      <a:ext uri="{FF2B5EF4-FFF2-40B4-BE49-F238E27FC236}">
                        <a16:creationId xmlns:a16="http://schemas.microsoft.com/office/drawing/2014/main" id="{8D996B5F-0B3A-4C86-9AF5-5FCDC9A2F8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1" name="Freeform 1784">
                    <a:extLst>
                      <a:ext uri="{FF2B5EF4-FFF2-40B4-BE49-F238E27FC236}">
                        <a16:creationId xmlns:a16="http://schemas.microsoft.com/office/drawing/2014/main" id="{BD87B312-CC6F-462D-8031-19EB9C4D64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2" name="Freeform 1785">
                    <a:extLst>
                      <a:ext uri="{FF2B5EF4-FFF2-40B4-BE49-F238E27FC236}">
                        <a16:creationId xmlns:a16="http://schemas.microsoft.com/office/drawing/2014/main" id="{2F1C9B93-A21E-4C49-B130-D99F15731E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3" name="Freeform 1786">
                    <a:extLst>
                      <a:ext uri="{FF2B5EF4-FFF2-40B4-BE49-F238E27FC236}">
                        <a16:creationId xmlns:a16="http://schemas.microsoft.com/office/drawing/2014/main" id="{7D07ACB9-6F0D-4ED1-B36D-EB6A45CB92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4" name="Freeform 1787">
                    <a:extLst>
                      <a:ext uri="{FF2B5EF4-FFF2-40B4-BE49-F238E27FC236}">
                        <a16:creationId xmlns:a16="http://schemas.microsoft.com/office/drawing/2014/main" id="{76716F16-76D1-49A3-AC1C-F533A34B1B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5" name="Freeform 1788">
                    <a:extLst>
                      <a:ext uri="{FF2B5EF4-FFF2-40B4-BE49-F238E27FC236}">
                        <a16:creationId xmlns:a16="http://schemas.microsoft.com/office/drawing/2014/main" id="{6405B118-2910-4821-BA34-C4C85CA9B8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6" name="Freeform 1789">
                    <a:extLst>
                      <a:ext uri="{FF2B5EF4-FFF2-40B4-BE49-F238E27FC236}">
                        <a16:creationId xmlns:a16="http://schemas.microsoft.com/office/drawing/2014/main" id="{559AD9E3-0828-49DD-A786-16799A5D47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7" name="Freeform 1790">
                    <a:extLst>
                      <a:ext uri="{FF2B5EF4-FFF2-40B4-BE49-F238E27FC236}">
                        <a16:creationId xmlns:a16="http://schemas.microsoft.com/office/drawing/2014/main" id="{157B20C1-79A4-48D3-9582-50DF48E58A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38" name="Freeform 1791">
                    <a:extLst>
                      <a:ext uri="{FF2B5EF4-FFF2-40B4-BE49-F238E27FC236}">
                        <a16:creationId xmlns:a16="http://schemas.microsoft.com/office/drawing/2014/main" id="{C60FDD3F-4202-487A-A89C-EA3A36CFD4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4555" name="Group 1792">
              <a:extLst>
                <a:ext uri="{FF2B5EF4-FFF2-40B4-BE49-F238E27FC236}">
                  <a16:creationId xmlns:a16="http://schemas.microsoft.com/office/drawing/2014/main" id="{E8FEE6E8-4C1F-4C00-A740-1D77BF0BEE7D}"/>
                </a:ext>
              </a:extLst>
            </p:cNvPr>
            <p:cNvGrpSpPr>
              <a:grpSpLocks/>
            </p:cNvGrpSpPr>
            <p:nvPr/>
          </p:nvGrpSpPr>
          <p:grpSpPr bwMode="auto">
            <a:xfrm rot="2785887">
              <a:off x="1736" y="900"/>
              <a:ext cx="415" cy="577"/>
              <a:chOff x="521" y="391"/>
              <a:chExt cx="2631" cy="3663"/>
            </a:xfrm>
          </p:grpSpPr>
          <p:sp>
            <p:nvSpPr>
              <p:cNvPr id="4556" name="Freeform 1793">
                <a:extLst>
                  <a:ext uri="{FF2B5EF4-FFF2-40B4-BE49-F238E27FC236}">
                    <a16:creationId xmlns:a16="http://schemas.microsoft.com/office/drawing/2014/main" id="{5CF0C5C0-6CFF-4D60-92D9-8C00BD427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480"/>
                <a:ext cx="409" cy="90"/>
              </a:xfrm>
              <a:custGeom>
                <a:avLst/>
                <a:gdLst>
                  <a:gd name="T0" fmla="*/ 0 w 409"/>
                  <a:gd name="T1" fmla="*/ 90 h 90"/>
                  <a:gd name="T2" fmla="*/ 217 w 409"/>
                  <a:gd name="T3" fmla="*/ 62 h 90"/>
                  <a:gd name="T4" fmla="*/ 409 w 409"/>
                  <a:gd name="T5" fmla="*/ 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9" h="90">
                    <a:moveTo>
                      <a:pt x="0" y="90"/>
                    </a:moveTo>
                    <a:cubicBezTo>
                      <a:pt x="36" y="85"/>
                      <a:pt x="149" y="77"/>
                      <a:pt x="217" y="62"/>
                    </a:cubicBezTo>
                    <a:lnTo>
                      <a:pt x="409" y="0"/>
                    </a:ln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557" name="Group 1794">
                <a:extLst>
                  <a:ext uri="{FF2B5EF4-FFF2-40B4-BE49-F238E27FC236}">
                    <a16:creationId xmlns:a16="http://schemas.microsoft.com/office/drawing/2014/main" id="{8F8956D7-2DFC-43EB-9037-070A2DFE95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391"/>
                <a:ext cx="2631" cy="3663"/>
                <a:chOff x="1292" y="402"/>
                <a:chExt cx="2631" cy="3663"/>
              </a:xfrm>
            </p:grpSpPr>
            <p:grpSp>
              <p:nvGrpSpPr>
                <p:cNvPr id="4558" name="Group 1795">
                  <a:extLst>
                    <a:ext uri="{FF2B5EF4-FFF2-40B4-BE49-F238E27FC236}">
                      <a16:creationId xmlns:a16="http://schemas.microsoft.com/office/drawing/2014/main" id="{7AE7AD73-845D-45D9-865F-6CD663ECF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6" y="1434"/>
                  <a:ext cx="498" cy="2631"/>
                  <a:chOff x="2336" y="1434"/>
                  <a:chExt cx="498" cy="2631"/>
                </a:xfrm>
              </p:grpSpPr>
              <p:sp>
                <p:nvSpPr>
                  <p:cNvPr id="4596" name="AutoShape 1796">
                    <a:extLst>
                      <a:ext uri="{FF2B5EF4-FFF2-40B4-BE49-F238E27FC236}">
                        <a16:creationId xmlns:a16="http://schemas.microsoft.com/office/drawing/2014/main" id="{C95A4955-2081-4CF3-8C5F-A5FE1AAD29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434"/>
                    <a:ext cx="362" cy="317"/>
                  </a:xfrm>
                  <a:prstGeom prst="irregularSeal1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597" name="Freeform 1797">
                    <a:extLst>
                      <a:ext uri="{FF2B5EF4-FFF2-40B4-BE49-F238E27FC236}">
                        <a16:creationId xmlns:a16="http://schemas.microsoft.com/office/drawing/2014/main" id="{858F90D2-7840-435E-95C1-B9B5A961DA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2" y="1661"/>
                    <a:ext cx="185" cy="1735"/>
                  </a:xfrm>
                  <a:custGeom>
                    <a:avLst/>
                    <a:gdLst>
                      <a:gd name="T0" fmla="*/ 185 w 185"/>
                      <a:gd name="T1" fmla="*/ 0 h 1735"/>
                      <a:gd name="T2" fmla="*/ 120 w 185"/>
                      <a:gd name="T3" fmla="*/ 757 h 1735"/>
                      <a:gd name="T4" fmla="*/ 84 w 185"/>
                      <a:gd name="T5" fmla="*/ 1075 h 1735"/>
                      <a:gd name="T6" fmla="*/ 0 w 185"/>
                      <a:gd name="T7" fmla="*/ 1735 h 17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5" h="1735">
                        <a:moveTo>
                          <a:pt x="185" y="0"/>
                        </a:moveTo>
                        <a:cubicBezTo>
                          <a:pt x="174" y="126"/>
                          <a:pt x="137" y="578"/>
                          <a:pt x="120" y="757"/>
                        </a:cubicBezTo>
                        <a:lnTo>
                          <a:pt x="84" y="1075"/>
                        </a:lnTo>
                        <a:lnTo>
                          <a:pt x="0" y="1735"/>
                        </a:lnTo>
                      </a:path>
                    </a:pathLst>
                  </a:custGeom>
                  <a:noFill/>
                  <a:ln w="1143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8" name="Oval 1798">
                    <a:extLst>
                      <a:ext uri="{FF2B5EF4-FFF2-40B4-BE49-F238E27FC236}">
                        <a16:creationId xmlns:a16="http://schemas.microsoft.com/office/drawing/2014/main" id="{2387F489-5C8C-4196-BCD4-8E1374FB13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3676">
                    <a:off x="2336" y="3294"/>
                    <a:ext cx="182" cy="771"/>
                  </a:xfrm>
                  <a:prstGeom prst="ellipse">
                    <a:avLst/>
                  </a:prstGeom>
                  <a:solidFill>
                    <a:schemeClr val="bg1">
                      <a:alpha val="85881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559" name="Group 1799">
                  <a:extLst>
                    <a:ext uri="{FF2B5EF4-FFF2-40B4-BE49-F238E27FC236}">
                      <a16:creationId xmlns:a16="http://schemas.microsoft.com/office/drawing/2014/main" id="{4908BCAF-6CA8-4AB5-8C33-ADCED151A7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402"/>
                  <a:ext cx="2631" cy="2121"/>
                  <a:chOff x="1292" y="402"/>
                  <a:chExt cx="2631" cy="2121"/>
                </a:xfrm>
              </p:grpSpPr>
              <p:sp>
                <p:nvSpPr>
                  <p:cNvPr id="4560" name="Freeform 1800">
                    <a:extLst>
                      <a:ext uri="{FF2B5EF4-FFF2-40B4-BE49-F238E27FC236}">
                        <a16:creationId xmlns:a16="http://schemas.microsoft.com/office/drawing/2014/main" id="{82378819-D61A-4ABF-98B2-6ABB61A2A9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1" name="Freeform 1801">
                    <a:extLst>
                      <a:ext uri="{FF2B5EF4-FFF2-40B4-BE49-F238E27FC236}">
                        <a16:creationId xmlns:a16="http://schemas.microsoft.com/office/drawing/2014/main" id="{4B308321-082D-447A-A412-76EA668A9A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2" name="Freeform 1802">
                    <a:extLst>
                      <a:ext uri="{FF2B5EF4-FFF2-40B4-BE49-F238E27FC236}">
                        <a16:creationId xmlns:a16="http://schemas.microsoft.com/office/drawing/2014/main" id="{5060FEF0-79DE-4824-8809-32059682F2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3" name="Freeform 1803">
                    <a:extLst>
                      <a:ext uri="{FF2B5EF4-FFF2-40B4-BE49-F238E27FC236}">
                        <a16:creationId xmlns:a16="http://schemas.microsoft.com/office/drawing/2014/main" id="{D7135593-7668-445A-A769-7687B05CDF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4" name="Freeform 1804">
                    <a:extLst>
                      <a:ext uri="{FF2B5EF4-FFF2-40B4-BE49-F238E27FC236}">
                        <a16:creationId xmlns:a16="http://schemas.microsoft.com/office/drawing/2014/main" id="{DA8D73BA-C570-4254-94BD-2E7486006A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5" name="Freeform 1805">
                    <a:extLst>
                      <a:ext uri="{FF2B5EF4-FFF2-40B4-BE49-F238E27FC236}">
                        <a16:creationId xmlns:a16="http://schemas.microsoft.com/office/drawing/2014/main" id="{DD8D9639-0DFA-4401-AA8D-999F7425EC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6" name="Freeform 1806">
                    <a:extLst>
                      <a:ext uri="{FF2B5EF4-FFF2-40B4-BE49-F238E27FC236}">
                        <a16:creationId xmlns:a16="http://schemas.microsoft.com/office/drawing/2014/main" id="{A97336C4-2851-4CF5-ADD2-890D7BFD7B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7" name="Freeform 1807">
                    <a:extLst>
                      <a:ext uri="{FF2B5EF4-FFF2-40B4-BE49-F238E27FC236}">
                        <a16:creationId xmlns:a16="http://schemas.microsoft.com/office/drawing/2014/main" id="{A451C8C2-3CC0-473F-8736-B445AA5B35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8" name="Freeform 1808">
                    <a:extLst>
                      <a:ext uri="{FF2B5EF4-FFF2-40B4-BE49-F238E27FC236}">
                        <a16:creationId xmlns:a16="http://schemas.microsoft.com/office/drawing/2014/main" id="{DC99FE2D-46F1-4E47-9411-3554DE8702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69" name="Freeform 1809">
                    <a:extLst>
                      <a:ext uri="{FF2B5EF4-FFF2-40B4-BE49-F238E27FC236}">
                        <a16:creationId xmlns:a16="http://schemas.microsoft.com/office/drawing/2014/main" id="{C23C76D5-0CF1-4CB8-BA05-44B6F64AFC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0" name="Line 1810">
                    <a:extLst>
                      <a:ext uri="{FF2B5EF4-FFF2-40B4-BE49-F238E27FC236}">
                        <a16:creationId xmlns:a16="http://schemas.microsoft.com/office/drawing/2014/main" id="{362193C2-8A29-4DE7-9C64-B2968DC6BF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1" name="Freeform 1811">
                    <a:extLst>
                      <a:ext uri="{FF2B5EF4-FFF2-40B4-BE49-F238E27FC236}">
                        <a16:creationId xmlns:a16="http://schemas.microsoft.com/office/drawing/2014/main" id="{90CEB374-8256-4D8B-B2B8-F6E1D94B2E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2" name="Freeform 1812">
                    <a:extLst>
                      <a:ext uri="{FF2B5EF4-FFF2-40B4-BE49-F238E27FC236}">
                        <a16:creationId xmlns:a16="http://schemas.microsoft.com/office/drawing/2014/main" id="{3519D3BE-0DC6-4F5F-A2EC-EB53BB70C1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3" name="Freeform 1813">
                    <a:extLst>
                      <a:ext uri="{FF2B5EF4-FFF2-40B4-BE49-F238E27FC236}">
                        <a16:creationId xmlns:a16="http://schemas.microsoft.com/office/drawing/2014/main" id="{1AD37C2A-F783-4098-96E9-2C3A857AEC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4" name="Freeform 1814">
                    <a:extLst>
                      <a:ext uri="{FF2B5EF4-FFF2-40B4-BE49-F238E27FC236}">
                        <a16:creationId xmlns:a16="http://schemas.microsoft.com/office/drawing/2014/main" id="{A54784D1-9872-48F2-94A9-D7DA4B16E8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5" name="Freeform 1815">
                    <a:extLst>
                      <a:ext uri="{FF2B5EF4-FFF2-40B4-BE49-F238E27FC236}">
                        <a16:creationId xmlns:a16="http://schemas.microsoft.com/office/drawing/2014/main" id="{B9C9BAD7-478F-4CB5-8DDF-60E6A8872C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6" name="Freeform 1816">
                    <a:extLst>
                      <a:ext uri="{FF2B5EF4-FFF2-40B4-BE49-F238E27FC236}">
                        <a16:creationId xmlns:a16="http://schemas.microsoft.com/office/drawing/2014/main" id="{D8CCEDB6-048B-43BA-BA5C-234819A101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7" name="Freeform 1817">
                    <a:extLst>
                      <a:ext uri="{FF2B5EF4-FFF2-40B4-BE49-F238E27FC236}">
                        <a16:creationId xmlns:a16="http://schemas.microsoft.com/office/drawing/2014/main" id="{34C0D269-FD4A-43EE-8E58-217007DC8A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8" name="Freeform 1818">
                    <a:extLst>
                      <a:ext uri="{FF2B5EF4-FFF2-40B4-BE49-F238E27FC236}">
                        <a16:creationId xmlns:a16="http://schemas.microsoft.com/office/drawing/2014/main" id="{5BFDDAB3-92CF-4B03-9CB2-ECEA760862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79" name="Freeform 1819">
                    <a:extLst>
                      <a:ext uri="{FF2B5EF4-FFF2-40B4-BE49-F238E27FC236}">
                        <a16:creationId xmlns:a16="http://schemas.microsoft.com/office/drawing/2014/main" id="{3BE5556B-DF89-447F-9276-3107502D9F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0" name="Freeform 1820">
                    <a:extLst>
                      <a:ext uri="{FF2B5EF4-FFF2-40B4-BE49-F238E27FC236}">
                        <a16:creationId xmlns:a16="http://schemas.microsoft.com/office/drawing/2014/main" id="{153E628E-CB35-4757-B87A-7D9AC2C60D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1" name="Freeform 1821">
                    <a:extLst>
                      <a:ext uri="{FF2B5EF4-FFF2-40B4-BE49-F238E27FC236}">
                        <a16:creationId xmlns:a16="http://schemas.microsoft.com/office/drawing/2014/main" id="{C7B7A67B-895F-4684-AF93-C7FADF0B3A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2" name="Freeform 1822">
                    <a:extLst>
                      <a:ext uri="{FF2B5EF4-FFF2-40B4-BE49-F238E27FC236}">
                        <a16:creationId xmlns:a16="http://schemas.microsoft.com/office/drawing/2014/main" id="{7F776855-8702-4450-8F10-2C026559DD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3" name="Freeform 1823">
                    <a:extLst>
                      <a:ext uri="{FF2B5EF4-FFF2-40B4-BE49-F238E27FC236}">
                        <a16:creationId xmlns:a16="http://schemas.microsoft.com/office/drawing/2014/main" id="{0A955186-D1EA-4727-976B-E3F33B5A32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4" name="Freeform 1824">
                    <a:extLst>
                      <a:ext uri="{FF2B5EF4-FFF2-40B4-BE49-F238E27FC236}">
                        <a16:creationId xmlns:a16="http://schemas.microsoft.com/office/drawing/2014/main" id="{0E38BAEB-8802-4A90-96C2-4E2A74841D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5" name="Freeform 1825">
                    <a:extLst>
                      <a:ext uri="{FF2B5EF4-FFF2-40B4-BE49-F238E27FC236}">
                        <a16:creationId xmlns:a16="http://schemas.microsoft.com/office/drawing/2014/main" id="{EDE2FECD-09A2-4483-AC27-1874471C52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6" name="Freeform 1826">
                    <a:extLst>
                      <a:ext uri="{FF2B5EF4-FFF2-40B4-BE49-F238E27FC236}">
                        <a16:creationId xmlns:a16="http://schemas.microsoft.com/office/drawing/2014/main" id="{395EB4E1-1263-4328-8F12-2C5988217C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7" name="Freeform 1827">
                    <a:extLst>
                      <a:ext uri="{FF2B5EF4-FFF2-40B4-BE49-F238E27FC236}">
                        <a16:creationId xmlns:a16="http://schemas.microsoft.com/office/drawing/2014/main" id="{12B773AA-D20E-48DD-8AF0-F20336187E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8" name="Freeform 1828">
                    <a:extLst>
                      <a:ext uri="{FF2B5EF4-FFF2-40B4-BE49-F238E27FC236}">
                        <a16:creationId xmlns:a16="http://schemas.microsoft.com/office/drawing/2014/main" id="{CBCA9841-B242-478F-AEC5-D9CE87038B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89" name="Freeform 1829">
                    <a:extLst>
                      <a:ext uri="{FF2B5EF4-FFF2-40B4-BE49-F238E27FC236}">
                        <a16:creationId xmlns:a16="http://schemas.microsoft.com/office/drawing/2014/main" id="{A5FD475C-5766-4178-AF9E-268DAB8D13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0" name="Freeform 1830">
                    <a:extLst>
                      <a:ext uri="{FF2B5EF4-FFF2-40B4-BE49-F238E27FC236}">
                        <a16:creationId xmlns:a16="http://schemas.microsoft.com/office/drawing/2014/main" id="{AA3168BE-8986-45A1-9E62-64042912D3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1" name="Freeform 1831">
                    <a:extLst>
                      <a:ext uri="{FF2B5EF4-FFF2-40B4-BE49-F238E27FC236}">
                        <a16:creationId xmlns:a16="http://schemas.microsoft.com/office/drawing/2014/main" id="{AEAEE0E4-CF66-4853-A159-8388FD3A76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2" name="Freeform 1832">
                    <a:extLst>
                      <a:ext uri="{FF2B5EF4-FFF2-40B4-BE49-F238E27FC236}">
                        <a16:creationId xmlns:a16="http://schemas.microsoft.com/office/drawing/2014/main" id="{BA6253F3-FAD2-4A6A-9977-D617657EE9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3" name="Freeform 1833">
                    <a:extLst>
                      <a:ext uri="{FF2B5EF4-FFF2-40B4-BE49-F238E27FC236}">
                        <a16:creationId xmlns:a16="http://schemas.microsoft.com/office/drawing/2014/main" id="{0559C2EB-6143-4012-82A8-FA4ECF9047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4" name="Freeform 1834">
                    <a:extLst>
                      <a:ext uri="{FF2B5EF4-FFF2-40B4-BE49-F238E27FC236}">
                        <a16:creationId xmlns:a16="http://schemas.microsoft.com/office/drawing/2014/main" id="{CA7D5B26-826B-4BB9-B411-5F02B70678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95" name="Freeform 1835">
                    <a:extLst>
                      <a:ext uri="{FF2B5EF4-FFF2-40B4-BE49-F238E27FC236}">
                        <a16:creationId xmlns:a16="http://schemas.microsoft.com/office/drawing/2014/main" id="{02E2C6F4-A600-41C6-A269-53D5449094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4255" name="Group 4015">
            <a:extLst>
              <a:ext uri="{FF2B5EF4-FFF2-40B4-BE49-F238E27FC236}">
                <a16:creationId xmlns:a16="http://schemas.microsoft.com/office/drawing/2014/main" id="{381C29C9-5C0C-4338-AF38-4141245F6053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2349500"/>
            <a:ext cx="2016125" cy="1995488"/>
            <a:chOff x="0" y="300"/>
            <a:chExt cx="1270" cy="1257"/>
          </a:xfrm>
        </p:grpSpPr>
        <p:grpSp>
          <p:nvGrpSpPr>
            <p:cNvPr id="3390" name="Group 2177">
              <a:extLst>
                <a:ext uri="{FF2B5EF4-FFF2-40B4-BE49-F238E27FC236}">
                  <a16:creationId xmlns:a16="http://schemas.microsoft.com/office/drawing/2014/main" id="{65A649CE-C092-4776-A6E2-5540132890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300"/>
              <a:ext cx="1270" cy="1257"/>
              <a:chOff x="1474" y="2070"/>
              <a:chExt cx="1270" cy="1257"/>
            </a:xfrm>
          </p:grpSpPr>
          <p:grpSp>
            <p:nvGrpSpPr>
              <p:cNvPr id="3672" name="Group 5">
                <a:extLst>
                  <a:ext uri="{FF2B5EF4-FFF2-40B4-BE49-F238E27FC236}">
                    <a16:creationId xmlns:a16="http://schemas.microsoft.com/office/drawing/2014/main" id="{5433A52F-A3AE-4F01-BA8C-72211D971B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30751">
                <a:off x="2236" y="2261"/>
                <a:ext cx="415" cy="577"/>
                <a:chOff x="521" y="391"/>
                <a:chExt cx="2631" cy="3663"/>
              </a:xfrm>
            </p:grpSpPr>
            <p:sp>
              <p:nvSpPr>
                <p:cNvPr id="4509" name="Freeform 6">
                  <a:extLst>
                    <a:ext uri="{FF2B5EF4-FFF2-40B4-BE49-F238E27FC236}">
                      <a16:creationId xmlns:a16="http://schemas.microsoft.com/office/drawing/2014/main" id="{6B8AB8F3-504C-4B17-831E-5A27FBFB12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510" name="Group 7">
                  <a:extLst>
                    <a:ext uri="{FF2B5EF4-FFF2-40B4-BE49-F238E27FC236}">
                      <a16:creationId xmlns:a16="http://schemas.microsoft.com/office/drawing/2014/main" id="{1105D777-A7DA-4C86-BC05-530A9E65C23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511" name="Group 8">
                    <a:extLst>
                      <a:ext uri="{FF2B5EF4-FFF2-40B4-BE49-F238E27FC236}">
                        <a16:creationId xmlns:a16="http://schemas.microsoft.com/office/drawing/2014/main" id="{1233894A-34BD-41D0-8069-3C104823A7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549" name="AutoShape 9">
                      <a:extLst>
                        <a:ext uri="{FF2B5EF4-FFF2-40B4-BE49-F238E27FC236}">
                          <a16:creationId xmlns:a16="http://schemas.microsoft.com/office/drawing/2014/main" id="{BF1CEE7D-0CE6-4CF1-86D1-156FD43809B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550" name="Freeform 10">
                      <a:extLst>
                        <a:ext uri="{FF2B5EF4-FFF2-40B4-BE49-F238E27FC236}">
                          <a16:creationId xmlns:a16="http://schemas.microsoft.com/office/drawing/2014/main" id="{2360CD25-A40B-4FD6-9EF4-0D9B61CBCA5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51" name="Oval 11">
                      <a:extLst>
                        <a:ext uri="{FF2B5EF4-FFF2-40B4-BE49-F238E27FC236}">
                          <a16:creationId xmlns:a16="http://schemas.microsoft.com/office/drawing/2014/main" id="{54EA1BA0-587D-448E-939D-C12ED8C84D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512" name="Group 12">
                    <a:extLst>
                      <a:ext uri="{FF2B5EF4-FFF2-40B4-BE49-F238E27FC236}">
                        <a16:creationId xmlns:a16="http://schemas.microsoft.com/office/drawing/2014/main" id="{56977503-D8A0-4EB9-9007-3D83723D7E7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513" name="Freeform 13">
                      <a:extLst>
                        <a:ext uri="{FF2B5EF4-FFF2-40B4-BE49-F238E27FC236}">
                          <a16:creationId xmlns:a16="http://schemas.microsoft.com/office/drawing/2014/main" id="{7B9F1E94-54EB-4FEC-B684-4A01666C3F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4" name="Freeform 14">
                      <a:extLst>
                        <a:ext uri="{FF2B5EF4-FFF2-40B4-BE49-F238E27FC236}">
                          <a16:creationId xmlns:a16="http://schemas.microsoft.com/office/drawing/2014/main" id="{FCA5D994-D22A-4953-A928-1ACB9D4668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5" name="Freeform 15">
                      <a:extLst>
                        <a:ext uri="{FF2B5EF4-FFF2-40B4-BE49-F238E27FC236}">
                          <a16:creationId xmlns:a16="http://schemas.microsoft.com/office/drawing/2014/main" id="{92CFBF7D-B02D-4E4B-A440-1D83835100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6" name="Freeform 16">
                      <a:extLst>
                        <a:ext uri="{FF2B5EF4-FFF2-40B4-BE49-F238E27FC236}">
                          <a16:creationId xmlns:a16="http://schemas.microsoft.com/office/drawing/2014/main" id="{4F430FDF-221A-46B0-998A-930CDF51CE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7" name="Freeform 17">
                      <a:extLst>
                        <a:ext uri="{FF2B5EF4-FFF2-40B4-BE49-F238E27FC236}">
                          <a16:creationId xmlns:a16="http://schemas.microsoft.com/office/drawing/2014/main" id="{2C4B54C2-DADB-45C1-A445-05D688C57D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8" name="Freeform 18">
                      <a:extLst>
                        <a:ext uri="{FF2B5EF4-FFF2-40B4-BE49-F238E27FC236}">
                          <a16:creationId xmlns:a16="http://schemas.microsoft.com/office/drawing/2014/main" id="{2C273624-8755-4D98-9282-7BBF27EABB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19" name="Freeform 19">
                      <a:extLst>
                        <a:ext uri="{FF2B5EF4-FFF2-40B4-BE49-F238E27FC236}">
                          <a16:creationId xmlns:a16="http://schemas.microsoft.com/office/drawing/2014/main" id="{83AC98BB-04D8-4DA6-ACBB-78DC97BE40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0" name="Freeform 20">
                      <a:extLst>
                        <a:ext uri="{FF2B5EF4-FFF2-40B4-BE49-F238E27FC236}">
                          <a16:creationId xmlns:a16="http://schemas.microsoft.com/office/drawing/2014/main" id="{3899414C-4772-4050-8194-B4F4082206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1" name="Freeform 21">
                      <a:extLst>
                        <a:ext uri="{FF2B5EF4-FFF2-40B4-BE49-F238E27FC236}">
                          <a16:creationId xmlns:a16="http://schemas.microsoft.com/office/drawing/2014/main" id="{1C44450E-C008-4A86-AC69-962D513240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2" name="Freeform 22">
                      <a:extLst>
                        <a:ext uri="{FF2B5EF4-FFF2-40B4-BE49-F238E27FC236}">
                          <a16:creationId xmlns:a16="http://schemas.microsoft.com/office/drawing/2014/main" id="{2F0D6446-49A2-457D-9D1E-26AB7D91C6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3" name="Line 23">
                      <a:extLst>
                        <a:ext uri="{FF2B5EF4-FFF2-40B4-BE49-F238E27FC236}">
                          <a16:creationId xmlns:a16="http://schemas.microsoft.com/office/drawing/2014/main" id="{3716B20C-C05A-4824-80E2-FA26DC69A6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4" name="Freeform 24">
                      <a:extLst>
                        <a:ext uri="{FF2B5EF4-FFF2-40B4-BE49-F238E27FC236}">
                          <a16:creationId xmlns:a16="http://schemas.microsoft.com/office/drawing/2014/main" id="{57C07C84-9566-4791-BC58-9B30935E5C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5" name="Freeform 25">
                      <a:extLst>
                        <a:ext uri="{FF2B5EF4-FFF2-40B4-BE49-F238E27FC236}">
                          <a16:creationId xmlns:a16="http://schemas.microsoft.com/office/drawing/2014/main" id="{3BB8C026-3256-4281-8AF2-80652DEC0E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6" name="Freeform 26">
                      <a:extLst>
                        <a:ext uri="{FF2B5EF4-FFF2-40B4-BE49-F238E27FC236}">
                          <a16:creationId xmlns:a16="http://schemas.microsoft.com/office/drawing/2014/main" id="{85034AA9-615F-47BC-872A-49059625F8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7" name="Freeform 27">
                      <a:extLst>
                        <a:ext uri="{FF2B5EF4-FFF2-40B4-BE49-F238E27FC236}">
                          <a16:creationId xmlns:a16="http://schemas.microsoft.com/office/drawing/2014/main" id="{D1EE0951-EB64-43EC-8ECD-433738D98DF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8" name="Freeform 28">
                      <a:extLst>
                        <a:ext uri="{FF2B5EF4-FFF2-40B4-BE49-F238E27FC236}">
                          <a16:creationId xmlns:a16="http://schemas.microsoft.com/office/drawing/2014/main" id="{8EE8A94A-169E-4F62-BDAE-E883B35B12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29" name="Freeform 29">
                      <a:extLst>
                        <a:ext uri="{FF2B5EF4-FFF2-40B4-BE49-F238E27FC236}">
                          <a16:creationId xmlns:a16="http://schemas.microsoft.com/office/drawing/2014/main" id="{0188E740-BCB8-437A-8A28-161795C131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0" name="Freeform 30">
                      <a:extLst>
                        <a:ext uri="{FF2B5EF4-FFF2-40B4-BE49-F238E27FC236}">
                          <a16:creationId xmlns:a16="http://schemas.microsoft.com/office/drawing/2014/main" id="{BC404EEA-52B4-494E-8D8D-2F1A23D2159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1" name="Freeform 31">
                      <a:extLst>
                        <a:ext uri="{FF2B5EF4-FFF2-40B4-BE49-F238E27FC236}">
                          <a16:creationId xmlns:a16="http://schemas.microsoft.com/office/drawing/2014/main" id="{BB2D8544-6C74-47D6-855A-DECAA17963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2" name="Freeform 32">
                      <a:extLst>
                        <a:ext uri="{FF2B5EF4-FFF2-40B4-BE49-F238E27FC236}">
                          <a16:creationId xmlns:a16="http://schemas.microsoft.com/office/drawing/2014/main" id="{91C3E3E3-17A8-4704-A168-86E03C5504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3" name="Freeform 33">
                      <a:extLst>
                        <a:ext uri="{FF2B5EF4-FFF2-40B4-BE49-F238E27FC236}">
                          <a16:creationId xmlns:a16="http://schemas.microsoft.com/office/drawing/2014/main" id="{246DA373-D493-4350-A034-A6C8475DA4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4" name="Freeform 34">
                      <a:extLst>
                        <a:ext uri="{FF2B5EF4-FFF2-40B4-BE49-F238E27FC236}">
                          <a16:creationId xmlns:a16="http://schemas.microsoft.com/office/drawing/2014/main" id="{793451D5-3460-40DE-BD7B-BD5A0DC168C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5" name="Freeform 35">
                      <a:extLst>
                        <a:ext uri="{FF2B5EF4-FFF2-40B4-BE49-F238E27FC236}">
                          <a16:creationId xmlns:a16="http://schemas.microsoft.com/office/drawing/2014/main" id="{E0854A04-27DD-460F-AF8B-724FECB9C50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6" name="Freeform 36">
                      <a:extLst>
                        <a:ext uri="{FF2B5EF4-FFF2-40B4-BE49-F238E27FC236}">
                          <a16:creationId xmlns:a16="http://schemas.microsoft.com/office/drawing/2014/main" id="{6BAE6C6D-515D-4856-830A-E0E241D758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7" name="Freeform 37">
                      <a:extLst>
                        <a:ext uri="{FF2B5EF4-FFF2-40B4-BE49-F238E27FC236}">
                          <a16:creationId xmlns:a16="http://schemas.microsoft.com/office/drawing/2014/main" id="{47366AE5-1596-4020-AB38-FF763DAA4F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8" name="Freeform 38">
                      <a:extLst>
                        <a:ext uri="{FF2B5EF4-FFF2-40B4-BE49-F238E27FC236}">
                          <a16:creationId xmlns:a16="http://schemas.microsoft.com/office/drawing/2014/main" id="{93341EB6-A970-4B34-A302-4A341D6C0C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39" name="Freeform 39">
                      <a:extLst>
                        <a:ext uri="{FF2B5EF4-FFF2-40B4-BE49-F238E27FC236}">
                          <a16:creationId xmlns:a16="http://schemas.microsoft.com/office/drawing/2014/main" id="{27E3313D-81C2-4C23-AC0D-41050E4EBD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0" name="Freeform 40">
                      <a:extLst>
                        <a:ext uri="{FF2B5EF4-FFF2-40B4-BE49-F238E27FC236}">
                          <a16:creationId xmlns:a16="http://schemas.microsoft.com/office/drawing/2014/main" id="{D5443174-86AD-473B-9F44-995A050E0B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1" name="Freeform 41">
                      <a:extLst>
                        <a:ext uri="{FF2B5EF4-FFF2-40B4-BE49-F238E27FC236}">
                          <a16:creationId xmlns:a16="http://schemas.microsoft.com/office/drawing/2014/main" id="{C9E11220-B8E8-44A9-8E29-022F5D3235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2" name="Freeform 42">
                      <a:extLst>
                        <a:ext uri="{FF2B5EF4-FFF2-40B4-BE49-F238E27FC236}">
                          <a16:creationId xmlns:a16="http://schemas.microsoft.com/office/drawing/2014/main" id="{D31AB3C4-89EA-41CD-8341-A486BDB4512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3" name="Freeform 43">
                      <a:extLst>
                        <a:ext uri="{FF2B5EF4-FFF2-40B4-BE49-F238E27FC236}">
                          <a16:creationId xmlns:a16="http://schemas.microsoft.com/office/drawing/2014/main" id="{F1730ED1-F91B-4691-830D-653B8EF9B8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4" name="Freeform 44">
                      <a:extLst>
                        <a:ext uri="{FF2B5EF4-FFF2-40B4-BE49-F238E27FC236}">
                          <a16:creationId xmlns:a16="http://schemas.microsoft.com/office/drawing/2014/main" id="{6F907B2A-2690-48FD-9C07-27ED40C7A1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5" name="Freeform 45">
                      <a:extLst>
                        <a:ext uri="{FF2B5EF4-FFF2-40B4-BE49-F238E27FC236}">
                          <a16:creationId xmlns:a16="http://schemas.microsoft.com/office/drawing/2014/main" id="{0B93214C-371A-49C3-9135-35A65E119F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6" name="Freeform 46">
                      <a:extLst>
                        <a:ext uri="{FF2B5EF4-FFF2-40B4-BE49-F238E27FC236}">
                          <a16:creationId xmlns:a16="http://schemas.microsoft.com/office/drawing/2014/main" id="{1938817C-7DCA-4E12-BA23-4587AAA1C25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7" name="Freeform 47">
                      <a:extLst>
                        <a:ext uri="{FF2B5EF4-FFF2-40B4-BE49-F238E27FC236}">
                          <a16:creationId xmlns:a16="http://schemas.microsoft.com/office/drawing/2014/main" id="{6C982EF9-15B5-4790-A8D1-DF76A1B209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48" name="Freeform 48">
                      <a:extLst>
                        <a:ext uri="{FF2B5EF4-FFF2-40B4-BE49-F238E27FC236}">
                          <a16:creationId xmlns:a16="http://schemas.microsoft.com/office/drawing/2014/main" id="{DCCC2302-BF2A-46A0-B89A-6953261528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3" name="Group 205">
                <a:extLst>
                  <a:ext uri="{FF2B5EF4-FFF2-40B4-BE49-F238E27FC236}">
                    <a16:creationId xmlns:a16="http://schemas.microsoft.com/office/drawing/2014/main" id="{DE64A62D-F924-4562-8881-1AF09BB2FB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7429090">
                <a:off x="1601" y="2533"/>
                <a:ext cx="415" cy="577"/>
                <a:chOff x="521" y="391"/>
                <a:chExt cx="2631" cy="3663"/>
              </a:xfrm>
            </p:grpSpPr>
            <p:sp>
              <p:nvSpPr>
                <p:cNvPr id="4466" name="Freeform 206">
                  <a:extLst>
                    <a:ext uri="{FF2B5EF4-FFF2-40B4-BE49-F238E27FC236}">
                      <a16:creationId xmlns:a16="http://schemas.microsoft.com/office/drawing/2014/main" id="{647E464D-6BF1-4078-9338-ADC9DC0CC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467" name="Group 207">
                  <a:extLst>
                    <a:ext uri="{FF2B5EF4-FFF2-40B4-BE49-F238E27FC236}">
                      <a16:creationId xmlns:a16="http://schemas.microsoft.com/office/drawing/2014/main" id="{1E0B0239-FD8F-46F9-848B-202E75867E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468" name="Group 208">
                    <a:extLst>
                      <a:ext uri="{FF2B5EF4-FFF2-40B4-BE49-F238E27FC236}">
                        <a16:creationId xmlns:a16="http://schemas.microsoft.com/office/drawing/2014/main" id="{E8A29634-E889-4C20-AC31-6B9465D23E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506" name="AutoShape 209">
                      <a:extLst>
                        <a:ext uri="{FF2B5EF4-FFF2-40B4-BE49-F238E27FC236}">
                          <a16:creationId xmlns:a16="http://schemas.microsoft.com/office/drawing/2014/main" id="{2BA56B86-02BB-45D8-BB71-4FD868A0368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507" name="Freeform 210">
                      <a:extLst>
                        <a:ext uri="{FF2B5EF4-FFF2-40B4-BE49-F238E27FC236}">
                          <a16:creationId xmlns:a16="http://schemas.microsoft.com/office/drawing/2014/main" id="{04CEEA09-1BF4-4BE7-852D-0263E598D0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8" name="Oval 211">
                      <a:extLst>
                        <a:ext uri="{FF2B5EF4-FFF2-40B4-BE49-F238E27FC236}">
                          <a16:creationId xmlns:a16="http://schemas.microsoft.com/office/drawing/2014/main" id="{D9715A09-C18F-4D44-A4C3-3EEDEC357E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469" name="Group 212">
                    <a:extLst>
                      <a:ext uri="{FF2B5EF4-FFF2-40B4-BE49-F238E27FC236}">
                        <a16:creationId xmlns:a16="http://schemas.microsoft.com/office/drawing/2014/main" id="{0C41702A-2B81-45DC-99C8-46D7AC891F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470" name="Freeform 213">
                      <a:extLst>
                        <a:ext uri="{FF2B5EF4-FFF2-40B4-BE49-F238E27FC236}">
                          <a16:creationId xmlns:a16="http://schemas.microsoft.com/office/drawing/2014/main" id="{95B4C270-13C7-4E5E-9F6A-67781A8749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1" name="Freeform 214">
                      <a:extLst>
                        <a:ext uri="{FF2B5EF4-FFF2-40B4-BE49-F238E27FC236}">
                          <a16:creationId xmlns:a16="http://schemas.microsoft.com/office/drawing/2014/main" id="{0D96D71D-2EF1-4716-A1CE-425C5345FA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2" name="Freeform 215">
                      <a:extLst>
                        <a:ext uri="{FF2B5EF4-FFF2-40B4-BE49-F238E27FC236}">
                          <a16:creationId xmlns:a16="http://schemas.microsoft.com/office/drawing/2014/main" id="{DFDD9DA3-AF9A-4B29-94CC-7FE3E466E08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3" name="Freeform 216">
                      <a:extLst>
                        <a:ext uri="{FF2B5EF4-FFF2-40B4-BE49-F238E27FC236}">
                          <a16:creationId xmlns:a16="http://schemas.microsoft.com/office/drawing/2014/main" id="{9EEAED42-60BC-478A-A451-B0B63104F6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4" name="Freeform 217">
                      <a:extLst>
                        <a:ext uri="{FF2B5EF4-FFF2-40B4-BE49-F238E27FC236}">
                          <a16:creationId xmlns:a16="http://schemas.microsoft.com/office/drawing/2014/main" id="{5FEAE038-6865-49BD-A611-3340DCF64E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5" name="Freeform 218">
                      <a:extLst>
                        <a:ext uri="{FF2B5EF4-FFF2-40B4-BE49-F238E27FC236}">
                          <a16:creationId xmlns:a16="http://schemas.microsoft.com/office/drawing/2014/main" id="{7066C293-C3B3-4BCB-A945-0FECB266DB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6" name="Freeform 219">
                      <a:extLst>
                        <a:ext uri="{FF2B5EF4-FFF2-40B4-BE49-F238E27FC236}">
                          <a16:creationId xmlns:a16="http://schemas.microsoft.com/office/drawing/2014/main" id="{F5001779-C727-43EB-84B6-D826432DDA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7" name="Freeform 220">
                      <a:extLst>
                        <a:ext uri="{FF2B5EF4-FFF2-40B4-BE49-F238E27FC236}">
                          <a16:creationId xmlns:a16="http://schemas.microsoft.com/office/drawing/2014/main" id="{EF777528-0BEA-4906-9AA3-969A9A5CA62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8" name="Freeform 221">
                      <a:extLst>
                        <a:ext uri="{FF2B5EF4-FFF2-40B4-BE49-F238E27FC236}">
                          <a16:creationId xmlns:a16="http://schemas.microsoft.com/office/drawing/2014/main" id="{2D218432-0FB7-428B-849B-4559B23BE6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79" name="Freeform 222">
                      <a:extLst>
                        <a:ext uri="{FF2B5EF4-FFF2-40B4-BE49-F238E27FC236}">
                          <a16:creationId xmlns:a16="http://schemas.microsoft.com/office/drawing/2014/main" id="{44E66CC9-E371-4BA6-98C8-8FF0FED522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0" name="Line 223">
                      <a:extLst>
                        <a:ext uri="{FF2B5EF4-FFF2-40B4-BE49-F238E27FC236}">
                          <a16:creationId xmlns:a16="http://schemas.microsoft.com/office/drawing/2014/main" id="{BE3AEE45-CA8B-468C-96D0-EC9B68DC05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1" name="Freeform 224">
                      <a:extLst>
                        <a:ext uri="{FF2B5EF4-FFF2-40B4-BE49-F238E27FC236}">
                          <a16:creationId xmlns:a16="http://schemas.microsoft.com/office/drawing/2014/main" id="{A2AB6050-2267-4A73-8439-1A6026F264B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2" name="Freeform 225">
                      <a:extLst>
                        <a:ext uri="{FF2B5EF4-FFF2-40B4-BE49-F238E27FC236}">
                          <a16:creationId xmlns:a16="http://schemas.microsoft.com/office/drawing/2014/main" id="{EE863604-E6E7-4A4A-AF19-37B7541CBB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3" name="Freeform 226">
                      <a:extLst>
                        <a:ext uri="{FF2B5EF4-FFF2-40B4-BE49-F238E27FC236}">
                          <a16:creationId xmlns:a16="http://schemas.microsoft.com/office/drawing/2014/main" id="{D88A9791-4E5D-471C-B052-FBCFED938A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4" name="Freeform 227">
                      <a:extLst>
                        <a:ext uri="{FF2B5EF4-FFF2-40B4-BE49-F238E27FC236}">
                          <a16:creationId xmlns:a16="http://schemas.microsoft.com/office/drawing/2014/main" id="{2AA5368C-AE76-4E85-8A16-9BBD59560B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5" name="Freeform 228">
                      <a:extLst>
                        <a:ext uri="{FF2B5EF4-FFF2-40B4-BE49-F238E27FC236}">
                          <a16:creationId xmlns:a16="http://schemas.microsoft.com/office/drawing/2014/main" id="{B1058837-BF10-4579-802F-38A13C43FA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6" name="Freeform 229">
                      <a:extLst>
                        <a:ext uri="{FF2B5EF4-FFF2-40B4-BE49-F238E27FC236}">
                          <a16:creationId xmlns:a16="http://schemas.microsoft.com/office/drawing/2014/main" id="{227A7F96-5699-4A1B-A275-24F7D36F872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7" name="Freeform 230">
                      <a:extLst>
                        <a:ext uri="{FF2B5EF4-FFF2-40B4-BE49-F238E27FC236}">
                          <a16:creationId xmlns:a16="http://schemas.microsoft.com/office/drawing/2014/main" id="{631CEBB2-458A-4783-B938-FE36CDB99D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8" name="Freeform 231">
                      <a:extLst>
                        <a:ext uri="{FF2B5EF4-FFF2-40B4-BE49-F238E27FC236}">
                          <a16:creationId xmlns:a16="http://schemas.microsoft.com/office/drawing/2014/main" id="{A03A155D-2C13-4300-B886-A4BA294BE6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89" name="Freeform 232">
                      <a:extLst>
                        <a:ext uri="{FF2B5EF4-FFF2-40B4-BE49-F238E27FC236}">
                          <a16:creationId xmlns:a16="http://schemas.microsoft.com/office/drawing/2014/main" id="{999CF07D-7B43-4479-A5F1-67E9ECACE0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0" name="Freeform 233">
                      <a:extLst>
                        <a:ext uri="{FF2B5EF4-FFF2-40B4-BE49-F238E27FC236}">
                          <a16:creationId xmlns:a16="http://schemas.microsoft.com/office/drawing/2014/main" id="{E26C70DF-6E44-4F4E-A1CD-5D009852FE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1" name="Freeform 234">
                      <a:extLst>
                        <a:ext uri="{FF2B5EF4-FFF2-40B4-BE49-F238E27FC236}">
                          <a16:creationId xmlns:a16="http://schemas.microsoft.com/office/drawing/2014/main" id="{C8365DAC-C212-4AAE-811F-C477621177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2" name="Freeform 235">
                      <a:extLst>
                        <a:ext uri="{FF2B5EF4-FFF2-40B4-BE49-F238E27FC236}">
                          <a16:creationId xmlns:a16="http://schemas.microsoft.com/office/drawing/2014/main" id="{53546150-E404-4A2A-BC5A-2A659345DC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3" name="Freeform 236">
                      <a:extLst>
                        <a:ext uri="{FF2B5EF4-FFF2-40B4-BE49-F238E27FC236}">
                          <a16:creationId xmlns:a16="http://schemas.microsoft.com/office/drawing/2014/main" id="{3AAB29C0-106E-4EFE-B4C7-3865D7A58E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4" name="Freeform 237">
                      <a:extLst>
                        <a:ext uri="{FF2B5EF4-FFF2-40B4-BE49-F238E27FC236}">
                          <a16:creationId xmlns:a16="http://schemas.microsoft.com/office/drawing/2014/main" id="{F1907819-5FD0-428A-BAF6-00DAD6D416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5" name="Freeform 238">
                      <a:extLst>
                        <a:ext uri="{FF2B5EF4-FFF2-40B4-BE49-F238E27FC236}">
                          <a16:creationId xmlns:a16="http://schemas.microsoft.com/office/drawing/2014/main" id="{2F92BEC3-EB32-428E-A13A-4C33443D0C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6" name="Freeform 239">
                      <a:extLst>
                        <a:ext uri="{FF2B5EF4-FFF2-40B4-BE49-F238E27FC236}">
                          <a16:creationId xmlns:a16="http://schemas.microsoft.com/office/drawing/2014/main" id="{5188756A-D839-41FF-A5DC-4F4E130FDD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7" name="Freeform 240">
                      <a:extLst>
                        <a:ext uri="{FF2B5EF4-FFF2-40B4-BE49-F238E27FC236}">
                          <a16:creationId xmlns:a16="http://schemas.microsoft.com/office/drawing/2014/main" id="{16F33A70-BFBB-42D9-8EBA-B6ACC24BB2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8" name="Freeform 241">
                      <a:extLst>
                        <a:ext uri="{FF2B5EF4-FFF2-40B4-BE49-F238E27FC236}">
                          <a16:creationId xmlns:a16="http://schemas.microsoft.com/office/drawing/2014/main" id="{55390128-6D65-4CDF-92F7-0F9536EC47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99" name="Freeform 242">
                      <a:extLst>
                        <a:ext uri="{FF2B5EF4-FFF2-40B4-BE49-F238E27FC236}">
                          <a16:creationId xmlns:a16="http://schemas.microsoft.com/office/drawing/2014/main" id="{5A88A35B-D3FC-49DC-8011-6DCF2B0E81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0" name="Freeform 243">
                      <a:extLst>
                        <a:ext uri="{FF2B5EF4-FFF2-40B4-BE49-F238E27FC236}">
                          <a16:creationId xmlns:a16="http://schemas.microsoft.com/office/drawing/2014/main" id="{4E5A2F71-CCD7-44E8-AC64-43C272839D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1" name="Freeform 244">
                      <a:extLst>
                        <a:ext uri="{FF2B5EF4-FFF2-40B4-BE49-F238E27FC236}">
                          <a16:creationId xmlns:a16="http://schemas.microsoft.com/office/drawing/2014/main" id="{23EFB374-9D77-4089-967F-DBC93C8F3C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2" name="Freeform 245">
                      <a:extLst>
                        <a:ext uri="{FF2B5EF4-FFF2-40B4-BE49-F238E27FC236}">
                          <a16:creationId xmlns:a16="http://schemas.microsoft.com/office/drawing/2014/main" id="{516A6695-9961-4CF0-9516-9C27E3C4FA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3" name="Freeform 246">
                      <a:extLst>
                        <a:ext uri="{FF2B5EF4-FFF2-40B4-BE49-F238E27FC236}">
                          <a16:creationId xmlns:a16="http://schemas.microsoft.com/office/drawing/2014/main" id="{D5900BB2-CB8B-43C9-9282-93DCD44AC7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4" name="Freeform 247">
                      <a:extLst>
                        <a:ext uri="{FF2B5EF4-FFF2-40B4-BE49-F238E27FC236}">
                          <a16:creationId xmlns:a16="http://schemas.microsoft.com/office/drawing/2014/main" id="{9A723AC5-CCDD-4888-82A9-B806C74005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505" name="Freeform 248">
                      <a:extLst>
                        <a:ext uri="{FF2B5EF4-FFF2-40B4-BE49-F238E27FC236}">
                          <a16:creationId xmlns:a16="http://schemas.microsoft.com/office/drawing/2014/main" id="{4B2A97BA-AD88-4ED0-8CFD-E0D55EFB2DE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4" name="Group 249">
                <a:extLst>
                  <a:ext uri="{FF2B5EF4-FFF2-40B4-BE49-F238E27FC236}">
                    <a16:creationId xmlns:a16="http://schemas.microsoft.com/office/drawing/2014/main" id="{BD53BC3C-3B40-4BDA-891C-20BF321E06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847717">
                <a:off x="2236" y="2487"/>
                <a:ext cx="415" cy="577"/>
                <a:chOff x="521" y="391"/>
                <a:chExt cx="2631" cy="3663"/>
              </a:xfrm>
            </p:grpSpPr>
            <p:sp>
              <p:nvSpPr>
                <p:cNvPr id="4423" name="Freeform 250">
                  <a:extLst>
                    <a:ext uri="{FF2B5EF4-FFF2-40B4-BE49-F238E27FC236}">
                      <a16:creationId xmlns:a16="http://schemas.microsoft.com/office/drawing/2014/main" id="{E2A53F92-AE01-4E24-AEB9-67E7D6AC67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424" name="Group 251">
                  <a:extLst>
                    <a:ext uri="{FF2B5EF4-FFF2-40B4-BE49-F238E27FC236}">
                      <a16:creationId xmlns:a16="http://schemas.microsoft.com/office/drawing/2014/main" id="{1694B663-D05D-4E8A-81A2-F1EBCD0747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425" name="Group 252">
                    <a:extLst>
                      <a:ext uri="{FF2B5EF4-FFF2-40B4-BE49-F238E27FC236}">
                        <a16:creationId xmlns:a16="http://schemas.microsoft.com/office/drawing/2014/main" id="{735DC0C0-3EC7-4DAE-B47C-D159FA89B2B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463" name="AutoShape 253">
                      <a:extLst>
                        <a:ext uri="{FF2B5EF4-FFF2-40B4-BE49-F238E27FC236}">
                          <a16:creationId xmlns:a16="http://schemas.microsoft.com/office/drawing/2014/main" id="{9CCEDEBE-E1CB-4DD9-93E7-4A2863338B9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464" name="Freeform 254">
                      <a:extLst>
                        <a:ext uri="{FF2B5EF4-FFF2-40B4-BE49-F238E27FC236}">
                          <a16:creationId xmlns:a16="http://schemas.microsoft.com/office/drawing/2014/main" id="{16C8FD6A-EE8D-4892-A5A7-0F5FB2CDE6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65" name="Oval 255">
                      <a:extLst>
                        <a:ext uri="{FF2B5EF4-FFF2-40B4-BE49-F238E27FC236}">
                          <a16:creationId xmlns:a16="http://schemas.microsoft.com/office/drawing/2014/main" id="{46D0B0D7-7199-460E-AED3-04702EB5FB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426" name="Group 256">
                    <a:extLst>
                      <a:ext uri="{FF2B5EF4-FFF2-40B4-BE49-F238E27FC236}">
                        <a16:creationId xmlns:a16="http://schemas.microsoft.com/office/drawing/2014/main" id="{CFA9482E-771E-455A-ABE4-09CF6BFC6E1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427" name="Freeform 257">
                      <a:extLst>
                        <a:ext uri="{FF2B5EF4-FFF2-40B4-BE49-F238E27FC236}">
                          <a16:creationId xmlns:a16="http://schemas.microsoft.com/office/drawing/2014/main" id="{A4E0F4A7-DB7D-4261-B35C-7F98CB3CFA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28" name="Freeform 258">
                      <a:extLst>
                        <a:ext uri="{FF2B5EF4-FFF2-40B4-BE49-F238E27FC236}">
                          <a16:creationId xmlns:a16="http://schemas.microsoft.com/office/drawing/2014/main" id="{865C44FD-F086-4F90-AAAD-0674C04026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29" name="Freeform 259">
                      <a:extLst>
                        <a:ext uri="{FF2B5EF4-FFF2-40B4-BE49-F238E27FC236}">
                          <a16:creationId xmlns:a16="http://schemas.microsoft.com/office/drawing/2014/main" id="{6875BB22-3EB9-46EA-932B-3A264A27F9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0" name="Freeform 260">
                      <a:extLst>
                        <a:ext uri="{FF2B5EF4-FFF2-40B4-BE49-F238E27FC236}">
                          <a16:creationId xmlns:a16="http://schemas.microsoft.com/office/drawing/2014/main" id="{5F394468-6E14-4B1E-AED4-E96E5CBC3A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1" name="Freeform 261">
                      <a:extLst>
                        <a:ext uri="{FF2B5EF4-FFF2-40B4-BE49-F238E27FC236}">
                          <a16:creationId xmlns:a16="http://schemas.microsoft.com/office/drawing/2014/main" id="{90856FFC-D5E8-40CB-B6C2-FCF56BD6C0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2" name="Freeform 262">
                      <a:extLst>
                        <a:ext uri="{FF2B5EF4-FFF2-40B4-BE49-F238E27FC236}">
                          <a16:creationId xmlns:a16="http://schemas.microsoft.com/office/drawing/2014/main" id="{EA862A74-BFE3-4CF8-A0D9-4C56597E4F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3" name="Freeform 263">
                      <a:extLst>
                        <a:ext uri="{FF2B5EF4-FFF2-40B4-BE49-F238E27FC236}">
                          <a16:creationId xmlns:a16="http://schemas.microsoft.com/office/drawing/2014/main" id="{A551DA31-34FA-4AD9-96D3-B52EC855225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4" name="Freeform 264">
                      <a:extLst>
                        <a:ext uri="{FF2B5EF4-FFF2-40B4-BE49-F238E27FC236}">
                          <a16:creationId xmlns:a16="http://schemas.microsoft.com/office/drawing/2014/main" id="{9A781644-9342-4062-934A-229D2BF341B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5" name="Freeform 265">
                      <a:extLst>
                        <a:ext uri="{FF2B5EF4-FFF2-40B4-BE49-F238E27FC236}">
                          <a16:creationId xmlns:a16="http://schemas.microsoft.com/office/drawing/2014/main" id="{75316866-C950-4351-9F20-2328D25654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6" name="Freeform 266">
                      <a:extLst>
                        <a:ext uri="{FF2B5EF4-FFF2-40B4-BE49-F238E27FC236}">
                          <a16:creationId xmlns:a16="http://schemas.microsoft.com/office/drawing/2014/main" id="{D5F732A5-495F-46A0-8C63-37A5F6D784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7" name="Line 267">
                      <a:extLst>
                        <a:ext uri="{FF2B5EF4-FFF2-40B4-BE49-F238E27FC236}">
                          <a16:creationId xmlns:a16="http://schemas.microsoft.com/office/drawing/2014/main" id="{57B7DDA2-EA72-4BF7-A59D-2B900485B1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8" name="Freeform 268">
                      <a:extLst>
                        <a:ext uri="{FF2B5EF4-FFF2-40B4-BE49-F238E27FC236}">
                          <a16:creationId xmlns:a16="http://schemas.microsoft.com/office/drawing/2014/main" id="{5F519F5B-3F47-452A-B88A-A17BAEC150D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39" name="Freeform 269">
                      <a:extLst>
                        <a:ext uri="{FF2B5EF4-FFF2-40B4-BE49-F238E27FC236}">
                          <a16:creationId xmlns:a16="http://schemas.microsoft.com/office/drawing/2014/main" id="{BF471D54-01B5-403B-B60F-ACCA79F7DEB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0" name="Freeform 270">
                      <a:extLst>
                        <a:ext uri="{FF2B5EF4-FFF2-40B4-BE49-F238E27FC236}">
                          <a16:creationId xmlns:a16="http://schemas.microsoft.com/office/drawing/2014/main" id="{7FD469EB-6AE8-4901-81EA-2F4858EB01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1" name="Freeform 271">
                      <a:extLst>
                        <a:ext uri="{FF2B5EF4-FFF2-40B4-BE49-F238E27FC236}">
                          <a16:creationId xmlns:a16="http://schemas.microsoft.com/office/drawing/2014/main" id="{7C6C0F99-AD9C-4D34-9E1F-CB89FA5E93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2" name="Freeform 272">
                      <a:extLst>
                        <a:ext uri="{FF2B5EF4-FFF2-40B4-BE49-F238E27FC236}">
                          <a16:creationId xmlns:a16="http://schemas.microsoft.com/office/drawing/2014/main" id="{29365261-919A-4E93-85FB-F094D009E9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3" name="Freeform 273">
                      <a:extLst>
                        <a:ext uri="{FF2B5EF4-FFF2-40B4-BE49-F238E27FC236}">
                          <a16:creationId xmlns:a16="http://schemas.microsoft.com/office/drawing/2014/main" id="{D9FEF016-0AD4-45E8-A518-F164950CEA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4" name="Freeform 274">
                      <a:extLst>
                        <a:ext uri="{FF2B5EF4-FFF2-40B4-BE49-F238E27FC236}">
                          <a16:creationId xmlns:a16="http://schemas.microsoft.com/office/drawing/2014/main" id="{4D5BCBC6-5BB6-401E-87FB-60AD80B60B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5" name="Freeform 275">
                      <a:extLst>
                        <a:ext uri="{FF2B5EF4-FFF2-40B4-BE49-F238E27FC236}">
                          <a16:creationId xmlns:a16="http://schemas.microsoft.com/office/drawing/2014/main" id="{3424FD42-AAF5-4649-B364-F7A3B785C5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6" name="Freeform 276">
                      <a:extLst>
                        <a:ext uri="{FF2B5EF4-FFF2-40B4-BE49-F238E27FC236}">
                          <a16:creationId xmlns:a16="http://schemas.microsoft.com/office/drawing/2014/main" id="{AC492213-C51F-4B1B-B742-1A65ECB02D3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7" name="Freeform 277">
                      <a:extLst>
                        <a:ext uri="{FF2B5EF4-FFF2-40B4-BE49-F238E27FC236}">
                          <a16:creationId xmlns:a16="http://schemas.microsoft.com/office/drawing/2014/main" id="{E4D43651-DFC8-47A5-9E93-25A83CCD5B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8" name="Freeform 278">
                      <a:extLst>
                        <a:ext uri="{FF2B5EF4-FFF2-40B4-BE49-F238E27FC236}">
                          <a16:creationId xmlns:a16="http://schemas.microsoft.com/office/drawing/2014/main" id="{8C40BF55-584F-4C1E-AFA6-8CAD4D4162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49" name="Freeform 279">
                      <a:extLst>
                        <a:ext uri="{FF2B5EF4-FFF2-40B4-BE49-F238E27FC236}">
                          <a16:creationId xmlns:a16="http://schemas.microsoft.com/office/drawing/2014/main" id="{650473B9-F7C3-4A2C-AB2A-ADE9D73681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0" name="Freeform 280">
                      <a:extLst>
                        <a:ext uri="{FF2B5EF4-FFF2-40B4-BE49-F238E27FC236}">
                          <a16:creationId xmlns:a16="http://schemas.microsoft.com/office/drawing/2014/main" id="{42050ED5-14AE-4ACF-909A-94A181E001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1" name="Freeform 281">
                      <a:extLst>
                        <a:ext uri="{FF2B5EF4-FFF2-40B4-BE49-F238E27FC236}">
                          <a16:creationId xmlns:a16="http://schemas.microsoft.com/office/drawing/2014/main" id="{194252F7-EEBA-41B7-9E10-160EB44CCE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2" name="Freeform 282">
                      <a:extLst>
                        <a:ext uri="{FF2B5EF4-FFF2-40B4-BE49-F238E27FC236}">
                          <a16:creationId xmlns:a16="http://schemas.microsoft.com/office/drawing/2014/main" id="{4E11FFD5-15D3-4AA9-A90B-1E13A33122C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3" name="Freeform 283">
                      <a:extLst>
                        <a:ext uri="{FF2B5EF4-FFF2-40B4-BE49-F238E27FC236}">
                          <a16:creationId xmlns:a16="http://schemas.microsoft.com/office/drawing/2014/main" id="{339E1CAB-6075-42F0-B2B5-44D6660EB9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4" name="Freeform 284">
                      <a:extLst>
                        <a:ext uri="{FF2B5EF4-FFF2-40B4-BE49-F238E27FC236}">
                          <a16:creationId xmlns:a16="http://schemas.microsoft.com/office/drawing/2014/main" id="{FF4406C7-FF6E-49BD-A3DC-15CCAD4C8B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5" name="Freeform 285">
                      <a:extLst>
                        <a:ext uri="{FF2B5EF4-FFF2-40B4-BE49-F238E27FC236}">
                          <a16:creationId xmlns:a16="http://schemas.microsoft.com/office/drawing/2014/main" id="{D7BD3A65-02D8-43A2-BD7F-11235E204E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6" name="Freeform 286">
                      <a:extLst>
                        <a:ext uri="{FF2B5EF4-FFF2-40B4-BE49-F238E27FC236}">
                          <a16:creationId xmlns:a16="http://schemas.microsoft.com/office/drawing/2014/main" id="{7140D300-ED85-4896-9532-0A6BD48057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7" name="Freeform 287">
                      <a:extLst>
                        <a:ext uri="{FF2B5EF4-FFF2-40B4-BE49-F238E27FC236}">
                          <a16:creationId xmlns:a16="http://schemas.microsoft.com/office/drawing/2014/main" id="{B1872511-B775-4C33-BEC5-5F306800165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8" name="Freeform 288">
                      <a:extLst>
                        <a:ext uri="{FF2B5EF4-FFF2-40B4-BE49-F238E27FC236}">
                          <a16:creationId xmlns:a16="http://schemas.microsoft.com/office/drawing/2014/main" id="{A8DB0B27-F0A9-4F9F-9D69-998605E66D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59" name="Freeform 289">
                      <a:extLst>
                        <a:ext uri="{FF2B5EF4-FFF2-40B4-BE49-F238E27FC236}">
                          <a16:creationId xmlns:a16="http://schemas.microsoft.com/office/drawing/2014/main" id="{E4A67209-4665-4B3F-9B6B-6AAECF01D6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60" name="Freeform 290">
                      <a:extLst>
                        <a:ext uri="{FF2B5EF4-FFF2-40B4-BE49-F238E27FC236}">
                          <a16:creationId xmlns:a16="http://schemas.microsoft.com/office/drawing/2014/main" id="{55B03277-44A1-4864-922E-037CE1FB8A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61" name="Freeform 291">
                      <a:extLst>
                        <a:ext uri="{FF2B5EF4-FFF2-40B4-BE49-F238E27FC236}">
                          <a16:creationId xmlns:a16="http://schemas.microsoft.com/office/drawing/2014/main" id="{936E45B6-A09A-4D79-8F9D-81EEA29D97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62" name="Freeform 292">
                      <a:extLst>
                        <a:ext uri="{FF2B5EF4-FFF2-40B4-BE49-F238E27FC236}">
                          <a16:creationId xmlns:a16="http://schemas.microsoft.com/office/drawing/2014/main" id="{0C7F1BC6-0F06-455B-AE7B-13E51F40D6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5" name="Group 293">
                <a:extLst>
                  <a:ext uri="{FF2B5EF4-FFF2-40B4-BE49-F238E27FC236}">
                    <a16:creationId xmlns:a16="http://schemas.microsoft.com/office/drawing/2014/main" id="{3BD6CFC6-F3F4-4EF5-A663-CF43978F24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8845188">
                <a:off x="1656" y="2659"/>
                <a:ext cx="415" cy="577"/>
                <a:chOff x="521" y="391"/>
                <a:chExt cx="2631" cy="3663"/>
              </a:xfrm>
            </p:grpSpPr>
            <p:sp>
              <p:nvSpPr>
                <p:cNvPr id="4380" name="Freeform 294">
                  <a:extLst>
                    <a:ext uri="{FF2B5EF4-FFF2-40B4-BE49-F238E27FC236}">
                      <a16:creationId xmlns:a16="http://schemas.microsoft.com/office/drawing/2014/main" id="{0613CBE9-7C6F-4229-8155-9C8E65660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381" name="Group 295">
                  <a:extLst>
                    <a:ext uri="{FF2B5EF4-FFF2-40B4-BE49-F238E27FC236}">
                      <a16:creationId xmlns:a16="http://schemas.microsoft.com/office/drawing/2014/main" id="{FDE77BAE-F226-4E66-B8E2-978953BF0F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382" name="Group 296">
                    <a:extLst>
                      <a:ext uri="{FF2B5EF4-FFF2-40B4-BE49-F238E27FC236}">
                        <a16:creationId xmlns:a16="http://schemas.microsoft.com/office/drawing/2014/main" id="{CD014693-D519-42C5-8F0E-1A34AA453E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420" name="AutoShape 297">
                      <a:extLst>
                        <a:ext uri="{FF2B5EF4-FFF2-40B4-BE49-F238E27FC236}">
                          <a16:creationId xmlns:a16="http://schemas.microsoft.com/office/drawing/2014/main" id="{85A6EF37-3852-4C62-8E0C-ADFECE62BD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421" name="Freeform 298">
                      <a:extLst>
                        <a:ext uri="{FF2B5EF4-FFF2-40B4-BE49-F238E27FC236}">
                          <a16:creationId xmlns:a16="http://schemas.microsoft.com/office/drawing/2014/main" id="{B2B6C042-ED79-47A1-81EA-828DB1BE0E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22" name="Oval 299">
                      <a:extLst>
                        <a:ext uri="{FF2B5EF4-FFF2-40B4-BE49-F238E27FC236}">
                          <a16:creationId xmlns:a16="http://schemas.microsoft.com/office/drawing/2014/main" id="{B94BB258-B14B-4621-AFAA-478627F40B6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383" name="Group 300">
                    <a:extLst>
                      <a:ext uri="{FF2B5EF4-FFF2-40B4-BE49-F238E27FC236}">
                        <a16:creationId xmlns:a16="http://schemas.microsoft.com/office/drawing/2014/main" id="{AB7112BC-4458-4642-9F8C-09B373FB3C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384" name="Freeform 301">
                      <a:extLst>
                        <a:ext uri="{FF2B5EF4-FFF2-40B4-BE49-F238E27FC236}">
                          <a16:creationId xmlns:a16="http://schemas.microsoft.com/office/drawing/2014/main" id="{2E7FE117-80ED-4A71-9048-953258472C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85" name="Freeform 302">
                      <a:extLst>
                        <a:ext uri="{FF2B5EF4-FFF2-40B4-BE49-F238E27FC236}">
                          <a16:creationId xmlns:a16="http://schemas.microsoft.com/office/drawing/2014/main" id="{E1B6C9E9-E2B3-4BD7-ADE1-FE275FA078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86" name="Freeform 303">
                      <a:extLst>
                        <a:ext uri="{FF2B5EF4-FFF2-40B4-BE49-F238E27FC236}">
                          <a16:creationId xmlns:a16="http://schemas.microsoft.com/office/drawing/2014/main" id="{E9D401BB-C438-48C6-B423-9407C94A55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87" name="Freeform 304">
                      <a:extLst>
                        <a:ext uri="{FF2B5EF4-FFF2-40B4-BE49-F238E27FC236}">
                          <a16:creationId xmlns:a16="http://schemas.microsoft.com/office/drawing/2014/main" id="{3A876397-5CC4-4D5B-8F92-A20770C04A2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88" name="Freeform 305">
                      <a:extLst>
                        <a:ext uri="{FF2B5EF4-FFF2-40B4-BE49-F238E27FC236}">
                          <a16:creationId xmlns:a16="http://schemas.microsoft.com/office/drawing/2014/main" id="{AC23E683-050B-4A6B-A717-D178F3CB78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89" name="Freeform 306">
                      <a:extLst>
                        <a:ext uri="{FF2B5EF4-FFF2-40B4-BE49-F238E27FC236}">
                          <a16:creationId xmlns:a16="http://schemas.microsoft.com/office/drawing/2014/main" id="{4F5A6207-746D-4D25-A1E4-18FE8101B94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0" name="Freeform 307">
                      <a:extLst>
                        <a:ext uri="{FF2B5EF4-FFF2-40B4-BE49-F238E27FC236}">
                          <a16:creationId xmlns:a16="http://schemas.microsoft.com/office/drawing/2014/main" id="{86D42072-E17E-4A4B-A092-51F9C7B2CC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1" name="Freeform 308">
                      <a:extLst>
                        <a:ext uri="{FF2B5EF4-FFF2-40B4-BE49-F238E27FC236}">
                          <a16:creationId xmlns:a16="http://schemas.microsoft.com/office/drawing/2014/main" id="{ADC8834A-B1A9-4385-9C00-5E5C5D8E53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2" name="Freeform 309">
                      <a:extLst>
                        <a:ext uri="{FF2B5EF4-FFF2-40B4-BE49-F238E27FC236}">
                          <a16:creationId xmlns:a16="http://schemas.microsoft.com/office/drawing/2014/main" id="{C089CEB0-30FA-43FF-B246-516EDEB922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3" name="Freeform 310">
                      <a:extLst>
                        <a:ext uri="{FF2B5EF4-FFF2-40B4-BE49-F238E27FC236}">
                          <a16:creationId xmlns:a16="http://schemas.microsoft.com/office/drawing/2014/main" id="{364B851F-FAA1-4B19-9ADA-66122FF0FC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4" name="Line 311">
                      <a:extLst>
                        <a:ext uri="{FF2B5EF4-FFF2-40B4-BE49-F238E27FC236}">
                          <a16:creationId xmlns:a16="http://schemas.microsoft.com/office/drawing/2014/main" id="{C4F3BB07-FB8E-4BA2-9484-7A347E5B4A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5" name="Freeform 312">
                      <a:extLst>
                        <a:ext uri="{FF2B5EF4-FFF2-40B4-BE49-F238E27FC236}">
                          <a16:creationId xmlns:a16="http://schemas.microsoft.com/office/drawing/2014/main" id="{6BC91D28-0928-4BC8-9FF7-DE0502C114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6" name="Freeform 313">
                      <a:extLst>
                        <a:ext uri="{FF2B5EF4-FFF2-40B4-BE49-F238E27FC236}">
                          <a16:creationId xmlns:a16="http://schemas.microsoft.com/office/drawing/2014/main" id="{05590860-F8F8-4D3B-AB6B-C48A045A88F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7" name="Freeform 314">
                      <a:extLst>
                        <a:ext uri="{FF2B5EF4-FFF2-40B4-BE49-F238E27FC236}">
                          <a16:creationId xmlns:a16="http://schemas.microsoft.com/office/drawing/2014/main" id="{CED15DD0-0ECB-475A-8BD9-E77AE7A084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8" name="Freeform 315">
                      <a:extLst>
                        <a:ext uri="{FF2B5EF4-FFF2-40B4-BE49-F238E27FC236}">
                          <a16:creationId xmlns:a16="http://schemas.microsoft.com/office/drawing/2014/main" id="{E08F088A-21EC-4AA9-85D0-FDB405F26B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99" name="Freeform 316">
                      <a:extLst>
                        <a:ext uri="{FF2B5EF4-FFF2-40B4-BE49-F238E27FC236}">
                          <a16:creationId xmlns:a16="http://schemas.microsoft.com/office/drawing/2014/main" id="{221B4ADA-6086-4113-92F4-09730DF05E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0" name="Freeform 317">
                      <a:extLst>
                        <a:ext uri="{FF2B5EF4-FFF2-40B4-BE49-F238E27FC236}">
                          <a16:creationId xmlns:a16="http://schemas.microsoft.com/office/drawing/2014/main" id="{A29ADC0D-1972-4866-B86B-C4165F4E46E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1" name="Freeform 318">
                      <a:extLst>
                        <a:ext uri="{FF2B5EF4-FFF2-40B4-BE49-F238E27FC236}">
                          <a16:creationId xmlns:a16="http://schemas.microsoft.com/office/drawing/2014/main" id="{0BC5EB66-BE4B-4AEA-9265-851998C832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2" name="Freeform 319">
                      <a:extLst>
                        <a:ext uri="{FF2B5EF4-FFF2-40B4-BE49-F238E27FC236}">
                          <a16:creationId xmlns:a16="http://schemas.microsoft.com/office/drawing/2014/main" id="{4E75B14A-5823-42AF-B881-1D33A98F2D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3" name="Freeform 320">
                      <a:extLst>
                        <a:ext uri="{FF2B5EF4-FFF2-40B4-BE49-F238E27FC236}">
                          <a16:creationId xmlns:a16="http://schemas.microsoft.com/office/drawing/2014/main" id="{084BF4D1-6FD3-4062-8ADA-FF8F562BE92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4" name="Freeform 321">
                      <a:extLst>
                        <a:ext uri="{FF2B5EF4-FFF2-40B4-BE49-F238E27FC236}">
                          <a16:creationId xmlns:a16="http://schemas.microsoft.com/office/drawing/2014/main" id="{10881852-F3D1-4A42-8488-7316FCA0CF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5" name="Freeform 322">
                      <a:extLst>
                        <a:ext uri="{FF2B5EF4-FFF2-40B4-BE49-F238E27FC236}">
                          <a16:creationId xmlns:a16="http://schemas.microsoft.com/office/drawing/2014/main" id="{DDC4C8CA-265D-4D00-9373-1C3374AA16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6" name="Freeform 323">
                      <a:extLst>
                        <a:ext uri="{FF2B5EF4-FFF2-40B4-BE49-F238E27FC236}">
                          <a16:creationId xmlns:a16="http://schemas.microsoft.com/office/drawing/2014/main" id="{A6436BFE-3901-466F-802F-F52B31C72A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7" name="Freeform 324">
                      <a:extLst>
                        <a:ext uri="{FF2B5EF4-FFF2-40B4-BE49-F238E27FC236}">
                          <a16:creationId xmlns:a16="http://schemas.microsoft.com/office/drawing/2014/main" id="{9A4F50D5-AC71-4A19-BF4E-A9B5B979652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8" name="Freeform 325">
                      <a:extLst>
                        <a:ext uri="{FF2B5EF4-FFF2-40B4-BE49-F238E27FC236}">
                          <a16:creationId xmlns:a16="http://schemas.microsoft.com/office/drawing/2014/main" id="{B7295434-26A8-4D49-864F-299D2B0E7E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09" name="Freeform 326">
                      <a:extLst>
                        <a:ext uri="{FF2B5EF4-FFF2-40B4-BE49-F238E27FC236}">
                          <a16:creationId xmlns:a16="http://schemas.microsoft.com/office/drawing/2014/main" id="{4E4FE839-7C47-4B82-93A7-ABC88CEFE0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0" name="Freeform 327">
                      <a:extLst>
                        <a:ext uri="{FF2B5EF4-FFF2-40B4-BE49-F238E27FC236}">
                          <a16:creationId xmlns:a16="http://schemas.microsoft.com/office/drawing/2014/main" id="{845D3526-A39C-46B4-8ABA-E0D4ED2D65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1" name="Freeform 328">
                      <a:extLst>
                        <a:ext uri="{FF2B5EF4-FFF2-40B4-BE49-F238E27FC236}">
                          <a16:creationId xmlns:a16="http://schemas.microsoft.com/office/drawing/2014/main" id="{4620F821-F444-466E-9B22-4CCDA8BFBE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2" name="Freeform 329">
                      <a:extLst>
                        <a:ext uri="{FF2B5EF4-FFF2-40B4-BE49-F238E27FC236}">
                          <a16:creationId xmlns:a16="http://schemas.microsoft.com/office/drawing/2014/main" id="{A4ED9AD7-43FB-491E-AD41-0248533ADB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3" name="Freeform 330">
                      <a:extLst>
                        <a:ext uri="{FF2B5EF4-FFF2-40B4-BE49-F238E27FC236}">
                          <a16:creationId xmlns:a16="http://schemas.microsoft.com/office/drawing/2014/main" id="{E03FC362-DA13-42FD-899E-9E61DE9A39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4" name="Freeform 331">
                      <a:extLst>
                        <a:ext uri="{FF2B5EF4-FFF2-40B4-BE49-F238E27FC236}">
                          <a16:creationId xmlns:a16="http://schemas.microsoft.com/office/drawing/2014/main" id="{FD34AD5C-C1DE-422E-A3C7-0C2DADAC58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5" name="Freeform 332">
                      <a:extLst>
                        <a:ext uri="{FF2B5EF4-FFF2-40B4-BE49-F238E27FC236}">
                          <a16:creationId xmlns:a16="http://schemas.microsoft.com/office/drawing/2014/main" id="{38B1C21E-2CBE-4AF2-A50C-053124F7C2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6" name="Freeform 333">
                      <a:extLst>
                        <a:ext uri="{FF2B5EF4-FFF2-40B4-BE49-F238E27FC236}">
                          <a16:creationId xmlns:a16="http://schemas.microsoft.com/office/drawing/2014/main" id="{5CA4A9A1-ACF1-41E4-91D2-C286A7F9E0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7" name="Freeform 334">
                      <a:extLst>
                        <a:ext uri="{FF2B5EF4-FFF2-40B4-BE49-F238E27FC236}">
                          <a16:creationId xmlns:a16="http://schemas.microsoft.com/office/drawing/2014/main" id="{E707A042-BD25-4988-8059-003CBC8885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8" name="Freeform 335">
                      <a:extLst>
                        <a:ext uri="{FF2B5EF4-FFF2-40B4-BE49-F238E27FC236}">
                          <a16:creationId xmlns:a16="http://schemas.microsoft.com/office/drawing/2014/main" id="{D78B6ACD-E832-41B3-A875-4424AD17A2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419" name="Freeform 336">
                      <a:extLst>
                        <a:ext uri="{FF2B5EF4-FFF2-40B4-BE49-F238E27FC236}">
                          <a16:creationId xmlns:a16="http://schemas.microsoft.com/office/drawing/2014/main" id="{EC4D5E5E-6358-418E-8AD0-F2C38145A3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6" name="Group 381">
                <a:extLst>
                  <a:ext uri="{FF2B5EF4-FFF2-40B4-BE49-F238E27FC236}">
                    <a16:creationId xmlns:a16="http://schemas.microsoft.com/office/drawing/2014/main" id="{E3D0727E-69BA-4966-A4B1-9C10975F89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739912">
                <a:off x="1746" y="2717"/>
                <a:ext cx="415" cy="577"/>
                <a:chOff x="521" y="391"/>
                <a:chExt cx="2631" cy="3663"/>
              </a:xfrm>
            </p:grpSpPr>
            <p:sp>
              <p:nvSpPr>
                <p:cNvPr id="4337" name="Freeform 382">
                  <a:extLst>
                    <a:ext uri="{FF2B5EF4-FFF2-40B4-BE49-F238E27FC236}">
                      <a16:creationId xmlns:a16="http://schemas.microsoft.com/office/drawing/2014/main" id="{5FC90F97-67DC-46AA-8FC5-DD7EFD4BA0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338" name="Group 383">
                  <a:extLst>
                    <a:ext uri="{FF2B5EF4-FFF2-40B4-BE49-F238E27FC236}">
                      <a16:creationId xmlns:a16="http://schemas.microsoft.com/office/drawing/2014/main" id="{D8AB70E3-0455-4CA8-BC44-F59B5DC921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339" name="Group 384">
                    <a:extLst>
                      <a:ext uri="{FF2B5EF4-FFF2-40B4-BE49-F238E27FC236}">
                        <a16:creationId xmlns:a16="http://schemas.microsoft.com/office/drawing/2014/main" id="{1C316575-7999-4932-A9A3-291E71AB8A7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377" name="AutoShape 385">
                      <a:extLst>
                        <a:ext uri="{FF2B5EF4-FFF2-40B4-BE49-F238E27FC236}">
                          <a16:creationId xmlns:a16="http://schemas.microsoft.com/office/drawing/2014/main" id="{DE76C739-2FB5-4256-B265-4D1C4A3D5F2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378" name="Freeform 386">
                      <a:extLst>
                        <a:ext uri="{FF2B5EF4-FFF2-40B4-BE49-F238E27FC236}">
                          <a16:creationId xmlns:a16="http://schemas.microsoft.com/office/drawing/2014/main" id="{90D06FB8-DB95-45EF-872F-BC7458BA7AC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9" name="Oval 387">
                      <a:extLst>
                        <a:ext uri="{FF2B5EF4-FFF2-40B4-BE49-F238E27FC236}">
                          <a16:creationId xmlns:a16="http://schemas.microsoft.com/office/drawing/2014/main" id="{C1262911-0024-4052-9A6E-CC2803DB82D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340" name="Group 388">
                    <a:extLst>
                      <a:ext uri="{FF2B5EF4-FFF2-40B4-BE49-F238E27FC236}">
                        <a16:creationId xmlns:a16="http://schemas.microsoft.com/office/drawing/2014/main" id="{FC32744F-7A85-40B6-84DA-448763208C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341" name="Freeform 389">
                      <a:extLst>
                        <a:ext uri="{FF2B5EF4-FFF2-40B4-BE49-F238E27FC236}">
                          <a16:creationId xmlns:a16="http://schemas.microsoft.com/office/drawing/2014/main" id="{FE55A8DE-6DD9-463F-82B7-EC3D502613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2" name="Freeform 390">
                      <a:extLst>
                        <a:ext uri="{FF2B5EF4-FFF2-40B4-BE49-F238E27FC236}">
                          <a16:creationId xmlns:a16="http://schemas.microsoft.com/office/drawing/2014/main" id="{3A61AAE9-C35D-4EB7-A532-EAA1A42DF1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3" name="Freeform 391">
                      <a:extLst>
                        <a:ext uri="{FF2B5EF4-FFF2-40B4-BE49-F238E27FC236}">
                          <a16:creationId xmlns:a16="http://schemas.microsoft.com/office/drawing/2014/main" id="{15411A92-7F4D-4840-B2C7-602DE84B7FE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4" name="Freeform 392">
                      <a:extLst>
                        <a:ext uri="{FF2B5EF4-FFF2-40B4-BE49-F238E27FC236}">
                          <a16:creationId xmlns:a16="http://schemas.microsoft.com/office/drawing/2014/main" id="{3141B7DA-336F-46D7-9195-96C056BBC2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5" name="Freeform 393">
                      <a:extLst>
                        <a:ext uri="{FF2B5EF4-FFF2-40B4-BE49-F238E27FC236}">
                          <a16:creationId xmlns:a16="http://schemas.microsoft.com/office/drawing/2014/main" id="{D627D905-CFF1-4136-BC4B-0F3AB2EFD04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6" name="Freeform 394">
                      <a:extLst>
                        <a:ext uri="{FF2B5EF4-FFF2-40B4-BE49-F238E27FC236}">
                          <a16:creationId xmlns:a16="http://schemas.microsoft.com/office/drawing/2014/main" id="{AEB8DD43-6BBF-4AF9-8F93-77E44AF6A4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7" name="Freeform 395">
                      <a:extLst>
                        <a:ext uri="{FF2B5EF4-FFF2-40B4-BE49-F238E27FC236}">
                          <a16:creationId xmlns:a16="http://schemas.microsoft.com/office/drawing/2014/main" id="{430D0B55-3B5A-4F91-A31D-63E14B1A30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8" name="Freeform 396">
                      <a:extLst>
                        <a:ext uri="{FF2B5EF4-FFF2-40B4-BE49-F238E27FC236}">
                          <a16:creationId xmlns:a16="http://schemas.microsoft.com/office/drawing/2014/main" id="{0DE96DE2-A991-4189-85D9-DAD4029BF08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49" name="Freeform 397">
                      <a:extLst>
                        <a:ext uri="{FF2B5EF4-FFF2-40B4-BE49-F238E27FC236}">
                          <a16:creationId xmlns:a16="http://schemas.microsoft.com/office/drawing/2014/main" id="{D83C5C85-0C73-49AB-B7A7-3792AFBFEB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0" name="Freeform 398">
                      <a:extLst>
                        <a:ext uri="{FF2B5EF4-FFF2-40B4-BE49-F238E27FC236}">
                          <a16:creationId xmlns:a16="http://schemas.microsoft.com/office/drawing/2014/main" id="{ABB41B25-07BC-4408-8116-C3D0634BCCE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1" name="Line 399">
                      <a:extLst>
                        <a:ext uri="{FF2B5EF4-FFF2-40B4-BE49-F238E27FC236}">
                          <a16:creationId xmlns:a16="http://schemas.microsoft.com/office/drawing/2014/main" id="{6ABAE980-782D-4572-8A4E-80DB1AFE73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2" name="Freeform 400">
                      <a:extLst>
                        <a:ext uri="{FF2B5EF4-FFF2-40B4-BE49-F238E27FC236}">
                          <a16:creationId xmlns:a16="http://schemas.microsoft.com/office/drawing/2014/main" id="{4DFA9573-78BA-4344-A3A9-1D3C18573E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3" name="Freeform 401">
                      <a:extLst>
                        <a:ext uri="{FF2B5EF4-FFF2-40B4-BE49-F238E27FC236}">
                          <a16:creationId xmlns:a16="http://schemas.microsoft.com/office/drawing/2014/main" id="{040AF882-AAF1-4636-A234-A03447B962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4" name="Freeform 402">
                      <a:extLst>
                        <a:ext uri="{FF2B5EF4-FFF2-40B4-BE49-F238E27FC236}">
                          <a16:creationId xmlns:a16="http://schemas.microsoft.com/office/drawing/2014/main" id="{E6EC2267-89EA-4429-BAE5-FFFC09935C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5" name="Freeform 403">
                      <a:extLst>
                        <a:ext uri="{FF2B5EF4-FFF2-40B4-BE49-F238E27FC236}">
                          <a16:creationId xmlns:a16="http://schemas.microsoft.com/office/drawing/2014/main" id="{3F5E9F1A-525A-4617-818E-B9000FA7C0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6" name="Freeform 404">
                      <a:extLst>
                        <a:ext uri="{FF2B5EF4-FFF2-40B4-BE49-F238E27FC236}">
                          <a16:creationId xmlns:a16="http://schemas.microsoft.com/office/drawing/2014/main" id="{6E30BAD0-F94A-4E0A-AF9F-0C14B2151A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7" name="Freeform 405">
                      <a:extLst>
                        <a:ext uri="{FF2B5EF4-FFF2-40B4-BE49-F238E27FC236}">
                          <a16:creationId xmlns:a16="http://schemas.microsoft.com/office/drawing/2014/main" id="{AF65ACB5-099A-43B5-ACCC-3D200A459DE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8" name="Freeform 406">
                      <a:extLst>
                        <a:ext uri="{FF2B5EF4-FFF2-40B4-BE49-F238E27FC236}">
                          <a16:creationId xmlns:a16="http://schemas.microsoft.com/office/drawing/2014/main" id="{C0140709-64AF-4372-8267-9B33F32FDA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59" name="Freeform 407">
                      <a:extLst>
                        <a:ext uri="{FF2B5EF4-FFF2-40B4-BE49-F238E27FC236}">
                          <a16:creationId xmlns:a16="http://schemas.microsoft.com/office/drawing/2014/main" id="{A0088C34-3A8F-4B04-9377-40A0ED043E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0" name="Freeform 408">
                      <a:extLst>
                        <a:ext uri="{FF2B5EF4-FFF2-40B4-BE49-F238E27FC236}">
                          <a16:creationId xmlns:a16="http://schemas.microsoft.com/office/drawing/2014/main" id="{996829E4-381F-42F2-8EB8-C6E9810D22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1" name="Freeform 409">
                      <a:extLst>
                        <a:ext uri="{FF2B5EF4-FFF2-40B4-BE49-F238E27FC236}">
                          <a16:creationId xmlns:a16="http://schemas.microsoft.com/office/drawing/2014/main" id="{D5398825-EFC5-4E7C-B7D9-DB654FB12F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2" name="Freeform 410">
                      <a:extLst>
                        <a:ext uri="{FF2B5EF4-FFF2-40B4-BE49-F238E27FC236}">
                          <a16:creationId xmlns:a16="http://schemas.microsoft.com/office/drawing/2014/main" id="{A657D989-4106-4AD0-A59A-3102D06466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3" name="Freeform 411">
                      <a:extLst>
                        <a:ext uri="{FF2B5EF4-FFF2-40B4-BE49-F238E27FC236}">
                          <a16:creationId xmlns:a16="http://schemas.microsoft.com/office/drawing/2014/main" id="{9BD49684-DDF8-4082-B4BE-B5AD722D46B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4" name="Freeform 412">
                      <a:extLst>
                        <a:ext uri="{FF2B5EF4-FFF2-40B4-BE49-F238E27FC236}">
                          <a16:creationId xmlns:a16="http://schemas.microsoft.com/office/drawing/2014/main" id="{D45F776D-1BE4-474E-8F00-AE555777D5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5" name="Freeform 413">
                      <a:extLst>
                        <a:ext uri="{FF2B5EF4-FFF2-40B4-BE49-F238E27FC236}">
                          <a16:creationId xmlns:a16="http://schemas.microsoft.com/office/drawing/2014/main" id="{BD629F78-9091-42EE-997A-DA0410A41E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6" name="Freeform 414">
                      <a:extLst>
                        <a:ext uri="{FF2B5EF4-FFF2-40B4-BE49-F238E27FC236}">
                          <a16:creationId xmlns:a16="http://schemas.microsoft.com/office/drawing/2014/main" id="{5E3A6C1D-1032-4AF4-B652-89FDD08BCB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7" name="Freeform 415">
                      <a:extLst>
                        <a:ext uri="{FF2B5EF4-FFF2-40B4-BE49-F238E27FC236}">
                          <a16:creationId xmlns:a16="http://schemas.microsoft.com/office/drawing/2014/main" id="{5A49EE4E-BBC8-4879-825B-E1250061D5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8" name="Freeform 416">
                      <a:extLst>
                        <a:ext uri="{FF2B5EF4-FFF2-40B4-BE49-F238E27FC236}">
                          <a16:creationId xmlns:a16="http://schemas.microsoft.com/office/drawing/2014/main" id="{20F91CD7-DB1E-4A57-94F0-323FFE8B6A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69" name="Freeform 417">
                      <a:extLst>
                        <a:ext uri="{FF2B5EF4-FFF2-40B4-BE49-F238E27FC236}">
                          <a16:creationId xmlns:a16="http://schemas.microsoft.com/office/drawing/2014/main" id="{6B3D1A08-9375-4FD5-8E67-D2C4B8B9D9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0" name="Freeform 418">
                      <a:extLst>
                        <a:ext uri="{FF2B5EF4-FFF2-40B4-BE49-F238E27FC236}">
                          <a16:creationId xmlns:a16="http://schemas.microsoft.com/office/drawing/2014/main" id="{90C601EE-A685-41F6-8267-714773D335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1" name="Freeform 419">
                      <a:extLst>
                        <a:ext uri="{FF2B5EF4-FFF2-40B4-BE49-F238E27FC236}">
                          <a16:creationId xmlns:a16="http://schemas.microsoft.com/office/drawing/2014/main" id="{ACAF33AC-DB83-42C1-B286-A231C57FDCF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2" name="Freeform 420">
                      <a:extLst>
                        <a:ext uri="{FF2B5EF4-FFF2-40B4-BE49-F238E27FC236}">
                          <a16:creationId xmlns:a16="http://schemas.microsoft.com/office/drawing/2014/main" id="{8071C817-2C2F-4913-B23E-6E4101B15D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3" name="Freeform 421">
                      <a:extLst>
                        <a:ext uri="{FF2B5EF4-FFF2-40B4-BE49-F238E27FC236}">
                          <a16:creationId xmlns:a16="http://schemas.microsoft.com/office/drawing/2014/main" id="{92638389-7864-4EFC-9BC8-5345241C39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4" name="Freeform 422">
                      <a:extLst>
                        <a:ext uri="{FF2B5EF4-FFF2-40B4-BE49-F238E27FC236}">
                          <a16:creationId xmlns:a16="http://schemas.microsoft.com/office/drawing/2014/main" id="{7E544E68-DB12-4401-8DAA-EE5F80B18E1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5" name="Freeform 423">
                      <a:extLst>
                        <a:ext uri="{FF2B5EF4-FFF2-40B4-BE49-F238E27FC236}">
                          <a16:creationId xmlns:a16="http://schemas.microsoft.com/office/drawing/2014/main" id="{5CB8843D-EAAA-45ED-90D5-F7292CE0DA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76" name="Freeform 424">
                      <a:extLst>
                        <a:ext uri="{FF2B5EF4-FFF2-40B4-BE49-F238E27FC236}">
                          <a16:creationId xmlns:a16="http://schemas.microsoft.com/office/drawing/2014/main" id="{758D004E-55B4-4A19-B4E5-97AAA3AB77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7" name="Group 513">
                <a:extLst>
                  <a:ext uri="{FF2B5EF4-FFF2-40B4-BE49-F238E27FC236}">
                    <a16:creationId xmlns:a16="http://schemas.microsoft.com/office/drawing/2014/main" id="{E0C8FEEC-CB6C-4865-9E40-C441AE39BF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3698123">
                <a:off x="1601" y="2209"/>
                <a:ext cx="415" cy="577"/>
                <a:chOff x="521" y="391"/>
                <a:chExt cx="2631" cy="3663"/>
              </a:xfrm>
            </p:grpSpPr>
            <p:sp>
              <p:nvSpPr>
                <p:cNvPr id="4294" name="Freeform 514">
                  <a:extLst>
                    <a:ext uri="{FF2B5EF4-FFF2-40B4-BE49-F238E27FC236}">
                      <a16:creationId xmlns:a16="http://schemas.microsoft.com/office/drawing/2014/main" id="{F1E17CFC-0D6B-4C8A-A092-3449DA79C7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295" name="Group 515">
                  <a:extLst>
                    <a:ext uri="{FF2B5EF4-FFF2-40B4-BE49-F238E27FC236}">
                      <a16:creationId xmlns:a16="http://schemas.microsoft.com/office/drawing/2014/main" id="{2347C2BB-2996-4773-B845-ACCF00614B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296" name="Group 516">
                    <a:extLst>
                      <a:ext uri="{FF2B5EF4-FFF2-40B4-BE49-F238E27FC236}">
                        <a16:creationId xmlns:a16="http://schemas.microsoft.com/office/drawing/2014/main" id="{13B4F042-0822-4CFA-91B3-D78C9992AB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334" name="AutoShape 517">
                      <a:extLst>
                        <a:ext uri="{FF2B5EF4-FFF2-40B4-BE49-F238E27FC236}">
                          <a16:creationId xmlns:a16="http://schemas.microsoft.com/office/drawing/2014/main" id="{D1B9A32D-B07A-4892-B644-4FA5CC018E8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335" name="Freeform 518">
                      <a:extLst>
                        <a:ext uri="{FF2B5EF4-FFF2-40B4-BE49-F238E27FC236}">
                          <a16:creationId xmlns:a16="http://schemas.microsoft.com/office/drawing/2014/main" id="{86A13B02-DCBA-493F-85CA-25E1A7A154C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36" name="Oval 519">
                      <a:extLst>
                        <a:ext uri="{FF2B5EF4-FFF2-40B4-BE49-F238E27FC236}">
                          <a16:creationId xmlns:a16="http://schemas.microsoft.com/office/drawing/2014/main" id="{DBAAAB51-568A-4F8E-BCDB-BC5204BC138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297" name="Group 520">
                    <a:extLst>
                      <a:ext uri="{FF2B5EF4-FFF2-40B4-BE49-F238E27FC236}">
                        <a16:creationId xmlns:a16="http://schemas.microsoft.com/office/drawing/2014/main" id="{B42F14D1-7E2E-40AF-9E65-020BC3DD8AB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298" name="Freeform 521">
                      <a:extLst>
                        <a:ext uri="{FF2B5EF4-FFF2-40B4-BE49-F238E27FC236}">
                          <a16:creationId xmlns:a16="http://schemas.microsoft.com/office/drawing/2014/main" id="{69E8FD4A-F687-4B44-A154-C6BE383F120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99" name="Freeform 522">
                      <a:extLst>
                        <a:ext uri="{FF2B5EF4-FFF2-40B4-BE49-F238E27FC236}">
                          <a16:creationId xmlns:a16="http://schemas.microsoft.com/office/drawing/2014/main" id="{7EF97F7B-6E7B-4398-BEE8-F1E4598192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0" name="Freeform 523">
                      <a:extLst>
                        <a:ext uri="{FF2B5EF4-FFF2-40B4-BE49-F238E27FC236}">
                          <a16:creationId xmlns:a16="http://schemas.microsoft.com/office/drawing/2014/main" id="{7D6435DF-B15D-4AB8-9C92-292AFAE797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1" name="Freeform 524">
                      <a:extLst>
                        <a:ext uri="{FF2B5EF4-FFF2-40B4-BE49-F238E27FC236}">
                          <a16:creationId xmlns:a16="http://schemas.microsoft.com/office/drawing/2014/main" id="{6DF07BF2-9C76-482F-8FD3-7DE20F8A61D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2" name="Freeform 525">
                      <a:extLst>
                        <a:ext uri="{FF2B5EF4-FFF2-40B4-BE49-F238E27FC236}">
                          <a16:creationId xmlns:a16="http://schemas.microsoft.com/office/drawing/2014/main" id="{9A90FE59-3104-4326-8798-AE1999EA68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3" name="Freeform 526">
                      <a:extLst>
                        <a:ext uri="{FF2B5EF4-FFF2-40B4-BE49-F238E27FC236}">
                          <a16:creationId xmlns:a16="http://schemas.microsoft.com/office/drawing/2014/main" id="{488970DF-5562-42A5-8567-8A08C4D1AA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4" name="Freeform 527">
                      <a:extLst>
                        <a:ext uri="{FF2B5EF4-FFF2-40B4-BE49-F238E27FC236}">
                          <a16:creationId xmlns:a16="http://schemas.microsoft.com/office/drawing/2014/main" id="{9055E0A8-C5FE-46CE-AF01-8189804A05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5" name="Freeform 528">
                      <a:extLst>
                        <a:ext uri="{FF2B5EF4-FFF2-40B4-BE49-F238E27FC236}">
                          <a16:creationId xmlns:a16="http://schemas.microsoft.com/office/drawing/2014/main" id="{2507385A-454A-4182-A553-F2742BB2FE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6" name="Freeform 529">
                      <a:extLst>
                        <a:ext uri="{FF2B5EF4-FFF2-40B4-BE49-F238E27FC236}">
                          <a16:creationId xmlns:a16="http://schemas.microsoft.com/office/drawing/2014/main" id="{CCF61FBB-2CF8-4CC5-8A69-CB78BA16D85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7" name="Freeform 530">
                      <a:extLst>
                        <a:ext uri="{FF2B5EF4-FFF2-40B4-BE49-F238E27FC236}">
                          <a16:creationId xmlns:a16="http://schemas.microsoft.com/office/drawing/2014/main" id="{81C3B137-3DAA-452D-9FD3-CB6DBC37965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8" name="Line 531">
                      <a:extLst>
                        <a:ext uri="{FF2B5EF4-FFF2-40B4-BE49-F238E27FC236}">
                          <a16:creationId xmlns:a16="http://schemas.microsoft.com/office/drawing/2014/main" id="{EF6F0E00-9B9F-44D4-B17E-3C2DB5D6B36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09" name="Freeform 532">
                      <a:extLst>
                        <a:ext uri="{FF2B5EF4-FFF2-40B4-BE49-F238E27FC236}">
                          <a16:creationId xmlns:a16="http://schemas.microsoft.com/office/drawing/2014/main" id="{C4F76FEC-3D4F-4073-8DD9-6A547108CF7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0" name="Freeform 533">
                      <a:extLst>
                        <a:ext uri="{FF2B5EF4-FFF2-40B4-BE49-F238E27FC236}">
                          <a16:creationId xmlns:a16="http://schemas.microsoft.com/office/drawing/2014/main" id="{31A27A12-E925-4A22-B665-25A80C28A00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1" name="Freeform 534">
                      <a:extLst>
                        <a:ext uri="{FF2B5EF4-FFF2-40B4-BE49-F238E27FC236}">
                          <a16:creationId xmlns:a16="http://schemas.microsoft.com/office/drawing/2014/main" id="{95F1B090-CF39-44BD-8077-1C47441B53C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2" name="Freeform 535">
                      <a:extLst>
                        <a:ext uri="{FF2B5EF4-FFF2-40B4-BE49-F238E27FC236}">
                          <a16:creationId xmlns:a16="http://schemas.microsoft.com/office/drawing/2014/main" id="{E96741E1-3C2B-42B0-9F80-72D7E10C5C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3" name="Freeform 536">
                      <a:extLst>
                        <a:ext uri="{FF2B5EF4-FFF2-40B4-BE49-F238E27FC236}">
                          <a16:creationId xmlns:a16="http://schemas.microsoft.com/office/drawing/2014/main" id="{849C3422-5918-4BDA-9E1C-6B5B0FA4D2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4" name="Freeform 537">
                      <a:extLst>
                        <a:ext uri="{FF2B5EF4-FFF2-40B4-BE49-F238E27FC236}">
                          <a16:creationId xmlns:a16="http://schemas.microsoft.com/office/drawing/2014/main" id="{9C7A2C7F-30FC-465A-B343-CF8E09F8A9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5" name="Freeform 538">
                      <a:extLst>
                        <a:ext uri="{FF2B5EF4-FFF2-40B4-BE49-F238E27FC236}">
                          <a16:creationId xmlns:a16="http://schemas.microsoft.com/office/drawing/2014/main" id="{8CEFE097-5FF0-43C7-A433-0C4B46D276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6" name="Freeform 539">
                      <a:extLst>
                        <a:ext uri="{FF2B5EF4-FFF2-40B4-BE49-F238E27FC236}">
                          <a16:creationId xmlns:a16="http://schemas.microsoft.com/office/drawing/2014/main" id="{122403D7-3FD0-446A-B41A-2E77E273CA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7" name="Freeform 540">
                      <a:extLst>
                        <a:ext uri="{FF2B5EF4-FFF2-40B4-BE49-F238E27FC236}">
                          <a16:creationId xmlns:a16="http://schemas.microsoft.com/office/drawing/2014/main" id="{4268BC28-5294-433A-B4BE-F365107A22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8" name="Freeform 541">
                      <a:extLst>
                        <a:ext uri="{FF2B5EF4-FFF2-40B4-BE49-F238E27FC236}">
                          <a16:creationId xmlns:a16="http://schemas.microsoft.com/office/drawing/2014/main" id="{74883E1E-9E4B-4F58-AF48-49D742EFC4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19" name="Freeform 542">
                      <a:extLst>
                        <a:ext uri="{FF2B5EF4-FFF2-40B4-BE49-F238E27FC236}">
                          <a16:creationId xmlns:a16="http://schemas.microsoft.com/office/drawing/2014/main" id="{E0FDAA01-B716-4C1C-AA31-DEA62BC28C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0" name="Freeform 543">
                      <a:extLst>
                        <a:ext uri="{FF2B5EF4-FFF2-40B4-BE49-F238E27FC236}">
                          <a16:creationId xmlns:a16="http://schemas.microsoft.com/office/drawing/2014/main" id="{E4120E60-B5F4-4BE8-8F6B-800B46F6B0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1" name="Freeform 544">
                      <a:extLst>
                        <a:ext uri="{FF2B5EF4-FFF2-40B4-BE49-F238E27FC236}">
                          <a16:creationId xmlns:a16="http://schemas.microsoft.com/office/drawing/2014/main" id="{9E48C0CE-5DEC-4562-8C03-A3E3DE3B69D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2" name="Freeform 545">
                      <a:extLst>
                        <a:ext uri="{FF2B5EF4-FFF2-40B4-BE49-F238E27FC236}">
                          <a16:creationId xmlns:a16="http://schemas.microsoft.com/office/drawing/2014/main" id="{32EF7C12-B268-479C-AED6-510C236452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3" name="Freeform 546">
                      <a:extLst>
                        <a:ext uri="{FF2B5EF4-FFF2-40B4-BE49-F238E27FC236}">
                          <a16:creationId xmlns:a16="http://schemas.microsoft.com/office/drawing/2014/main" id="{F3ACE452-F44A-468A-9D3D-38DEB2C0BA3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4" name="Freeform 547">
                      <a:extLst>
                        <a:ext uri="{FF2B5EF4-FFF2-40B4-BE49-F238E27FC236}">
                          <a16:creationId xmlns:a16="http://schemas.microsoft.com/office/drawing/2014/main" id="{A7B46A36-A648-429A-97C5-745C704956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5" name="Freeform 548">
                      <a:extLst>
                        <a:ext uri="{FF2B5EF4-FFF2-40B4-BE49-F238E27FC236}">
                          <a16:creationId xmlns:a16="http://schemas.microsoft.com/office/drawing/2014/main" id="{5723801C-FD8D-4EB5-BB96-B525593890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6" name="Freeform 549">
                      <a:extLst>
                        <a:ext uri="{FF2B5EF4-FFF2-40B4-BE49-F238E27FC236}">
                          <a16:creationId xmlns:a16="http://schemas.microsoft.com/office/drawing/2014/main" id="{805EB24E-BA2D-47C3-AC74-DEF3EC6200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7" name="Freeform 550">
                      <a:extLst>
                        <a:ext uri="{FF2B5EF4-FFF2-40B4-BE49-F238E27FC236}">
                          <a16:creationId xmlns:a16="http://schemas.microsoft.com/office/drawing/2014/main" id="{43B68744-482E-4071-BE2C-1483443B3C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8" name="Freeform 551">
                      <a:extLst>
                        <a:ext uri="{FF2B5EF4-FFF2-40B4-BE49-F238E27FC236}">
                          <a16:creationId xmlns:a16="http://schemas.microsoft.com/office/drawing/2014/main" id="{55BF92FF-CF93-4BF9-8B50-70F570A2B5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29" name="Freeform 552">
                      <a:extLst>
                        <a:ext uri="{FF2B5EF4-FFF2-40B4-BE49-F238E27FC236}">
                          <a16:creationId xmlns:a16="http://schemas.microsoft.com/office/drawing/2014/main" id="{FDC0C0DD-9747-473F-8E9E-6A3F31C94C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30" name="Freeform 553">
                      <a:extLst>
                        <a:ext uri="{FF2B5EF4-FFF2-40B4-BE49-F238E27FC236}">
                          <a16:creationId xmlns:a16="http://schemas.microsoft.com/office/drawing/2014/main" id="{49216B97-A129-4E0C-B02C-ED80931E84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31" name="Freeform 554">
                      <a:extLst>
                        <a:ext uri="{FF2B5EF4-FFF2-40B4-BE49-F238E27FC236}">
                          <a16:creationId xmlns:a16="http://schemas.microsoft.com/office/drawing/2014/main" id="{E7E8E0FD-A71D-4848-B396-7B9224DBC9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32" name="Freeform 555">
                      <a:extLst>
                        <a:ext uri="{FF2B5EF4-FFF2-40B4-BE49-F238E27FC236}">
                          <a16:creationId xmlns:a16="http://schemas.microsoft.com/office/drawing/2014/main" id="{54100E42-72F7-465A-A29C-15BC3B77B4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333" name="Freeform 556">
                      <a:extLst>
                        <a:ext uri="{FF2B5EF4-FFF2-40B4-BE49-F238E27FC236}">
                          <a16:creationId xmlns:a16="http://schemas.microsoft.com/office/drawing/2014/main" id="{0E9E87A9-9A0A-4C74-911C-2DC8838C83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8" name="Group 557">
                <a:extLst>
                  <a:ext uri="{FF2B5EF4-FFF2-40B4-BE49-F238E27FC236}">
                    <a16:creationId xmlns:a16="http://schemas.microsoft.com/office/drawing/2014/main" id="{A6D32D46-232D-4BBF-BADD-E4BE969A9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320538">
                <a:off x="1882" y="2750"/>
                <a:ext cx="415" cy="577"/>
                <a:chOff x="521" y="391"/>
                <a:chExt cx="2631" cy="3663"/>
              </a:xfrm>
            </p:grpSpPr>
            <p:sp>
              <p:nvSpPr>
                <p:cNvPr id="4251" name="Freeform 558">
                  <a:extLst>
                    <a:ext uri="{FF2B5EF4-FFF2-40B4-BE49-F238E27FC236}">
                      <a16:creationId xmlns:a16="http://schemas.microsoft.com/office/drawing/2014/main" id="{5905710B-EF53-466C-B7A3-F31689FDC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252" name="Group 559">
                  <a:extLst>
                    <a:ext uri="{FF2B5EF4-FFF2-40B4-BE49-F238E27FC236}">
                      <a16:creationId xmlns:a16="http://schemas.microsoft.com/office/drawing/2014/main" id="{7622A670-499F-44D0-8345-A3E90C46F6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253" name="Group 560">
                    <a:extLst>
                      <a:ext uri="{FF2B5EF4-FFF2-40B4-BE49-F238E27FC236}">
                        <a16:creationId xmlns:a16="http://schemas.microsoft.com/office/drawing/2014/main" id="{2A8D8481-B474-4903-87E0-07D5F12831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291" name="AutoShape 561">
                      <a:extLst>
                        <a:ext uri="{FF2B5EF4-FFF2-40B4-BE49-F238E27FC236}">
                          <a16:creationId xmlns:a16="http://schemas.microsoft.com/office/drawing/2014/main" id="{6F7BA453-A66B-49AE-BB02-AD4011D896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292" name="Freeform 562">
                      <a:extLst>
                        <a:ext uri="{FF2B5EF4-FFF2-40B4-BE49-F238E27FC236}">
                          <a16:creationId xmlns:a16="http://schemas.microsoft.com/office/drawing/2014/main" id="{09FCEA62-E0E6-4600-8AFF-87EBB589B1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93" name="Oval 563">
                      <a:extLst>
                        <a:ext uri="{FF2B5EF4-FFF2-40B4-BE49-F238E27FC236}">
                          <a16:creationId xmlns:a16="http://schemas.microsoft.com/office/drawing/2014/main" id="{0BEC2672-1867-4A7B-B9C8-A65AC9D45B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254" name="Group 564">
                    <a:extLst>
                      <a:ext uri="{FF2B5EF4-FFF2-40B4-BE49-F238E27FC236}">
                        <a16:creationId xmlns:a16="http://schemas.microsoft.com/office/drawing/2014/main" id="{FA331438-BA3F-4EF3-BECF-34FDFA5DAE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255" name="Freeform 565">
                      <a:extLst>
                        <a:ext uri="{FF2B5EF4-FFF2-40B4-BE49-F238E27FC236}">
                          <a16:creationId xmlns:a16="http://schemas.microsoft.com/office/drawing/2014/main" id="{30475280-2C23-4133-9746-776F95E6EE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56" name="Freeform 566">
                      <a:extLst>
                        <a:ext uri="{FF2B5EF4-FFF2-40B4-BE49-F238E27FC236}">
                          <a16:creationId xmlns:a16="http://schemas.microsoft.com/office/drawing/2014/main" id="{5765AC1D-E8FF-499E-BC78-72F31D9719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57" name="Freeform 567">
                      <a:extLst>
                        <a:ext uri="{FF2B5EF4-FFF2-40B4-BE49-F238E27FC236}">
                          <a16:creationId xmlns:a16="http://schemas.microsoft.com/office/drawing/2014/main" id="{17181265-3D70-4E3B-8312-B7A43901F5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58" name="Freeform 568">
                      <a:extLst>
                        <a:ext uri="{FF2B5EF4-FFF2-40B4-BE49-F238E27FC236}">
                          <a16:creationId xmlns:a16="http://schemas.microsoft.com/office/drawing/2014/main" id="{0541FDAA-D9E6-4C40-917A-641C96DC4C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59" name="Freeform 569">
                      <a:extLst>
                        <a:ext uri="{FF2B5EF4-FFF2-40B4-BE49-F238E27FC236}">
                          <a16:creationId xmlns:a16="http://schemas.microsoft.com/office/drawing/2014/main" id="{174BD4A7-DCD3-4812-90CA-E39AC9C50E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0" name="Freeform 570">
                      <a:extLst>
                        <a:ext uri="{FF2B5EF4-FFF2-40B4-BE49-F238E27FC236}">
                          <a16:creationId xmlns:a16="http://schemas.microsoft.com/office/drawing/2014/main" id="{05410DC9-75C1-4FF6-9AAA-59FCCFA9E7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1" name="Freeform 571">
                      <a:extLst>
                        <a:ext uri="{FF2B5EF4-FFF2-40B4-BE49-F238E27FC236}">
                          <a16:creationId xmlns:a16="http://schemas.microsoft.com/office/drawing/2014/main" id="{784741D1-D4CD-4187-83E2-9CEAFA66F4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2" name="Freeform 572">
                      <a:extLst>
                        <a:ext uri="{FF2B5EF4-FFF2-40B4-BE49-F238E27FC236}">
                          <a16:creationId xmlns:a16="http://schemas.microsoft.com/office/drawing/2014/main" id="{AF5501E8-FEC9-428C-9139-CDBF250569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3" name="Freeform 573">
                      <a:extLst>
                        <a:ext uri="{FF2B5EF4-FFF2-40B4-BE49-F238E27FC236}">
                          <a16:creationId xmlns:a16="http://schemas.microsoft.com/office/drawing/2014/main" id="{6212641B-82CF-4FD9-A9F8-24150B7B89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4" name="Freeform 574">
                      <a:extLst>
                        <a:ext uri="{FF2B5EF4-FFF2-40B4-BE49-F238E27FC236}">
                          <a16:creationId xmlns:a16="http://schemas.microsoft.com/office/drawing/2014/main" id="{4FFABC3C-D707-4609-A983-4EC3FE5B48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5" name="Line 575">
                      <a:extLst>
                        <a:ext uri="{FF2B5EF4-FFF2-40B4-BE49-F238E27FC236}">
                          <a16:creationId xmlns:a16="http://schemas.microsoft.com/office/drawing/2014/main" id="{905104B0-9EED-487D-BA6C-FF840C8DF6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6" name="Freeform 576">
                      <a:extLst>
                        <a:ext uri="{FF2B5EF4-FFF2-40B4-BE49-F238E27FC236}">
                          <a16:creationId xmlns:a16="http://schemas.microsoft.com/office/drawing/2014/main" id="{4CA4BC1E-80FA-4702-B1E4-54FFE93390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7" name="Freeform 577">
                      <a:extLst>
                        <a:ext uri="{FF2B5EF4-FFF2-40B4-BE49-F238E27FC236}">
                          <a16:creationId xmlns:a16="http://schemas.microsoft.com/office/drawing/2014/main" id="{B63E5553-D252-4745-86E6-27097F3436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8" name="Freeform 578">
                      <a:extLst>
                        <a:ext uri="{FF2B5EF4-FFF2-40B4-BE49-F238E27FC236}">
                          <a16:creationId xmlns:a16="http://schemas.microsoft.com/office/drawing/2014/main" id="{EF92A896-E5AC-43D7-80E8-0152B5D82D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69" name="Freeform 579">
                      <a:extLst>
                        <a:ext uri="{FF2B5EF4-FFF2-40B4-BE49-F238E27FC236}">
                          <a16:creationId xmlns:a16="http://schemas.microsoft.com/office/drawing/2014/main" id="{14DC0D07-4744-40BD-91A3-70A1AF83C7A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0" name="Freeform 580">
                      <a:extLst>
                        <a:ext uri="{FF2B5EF4-FFF2-40B4-BE49-F238E27FC236}">
                          <a16:creationId xmlns:a16="http://schemas.microsoft.com/office/drawing/2014/main" id="{DFF3B958-DEE2-414D-BED1-4E0901FBE11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1" name="Freeform 581">
                      <a:extLst>
                        <a:ext uri="{FF2B5EF4-FFF2-40B4-BE49-F238E27FC236}">
                          <a16:creationId xmlns:a16="http://schemas.microsoft.com/office/drawing/2014/main" id="{7F850C0B-5785-44B2-92F2-C7DACD69D58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2" name="Freeform 582">
                      <a:extLst>
                        <a:ext uri="{FF2B5EF4-FFF2-40B4-BE49-F238E27FC236}">
                          <a16:creationId xmlns:a16="http://schemas.microsoft.com/office/drawing/2014/main" id="{7972E6B2-25BF-4A9E-80BA-13E2BB884A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3" name="Freeform 583">
                      <a:extLst>
                        <a:ext uri="{FF2B5EF4-FFF2-40B4-BE49-F238E27FC236}">
                          <a16:creationId xmlns:a16="http://schemas.microsoft.com/office/drawing/2014/main" id="{F202912E-ECA3-41AE-9C85-53494F1608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4" name="Freeform 584">
                      <a:extLst>
                        <a:ext uri="{FF2B5EF4-FFF2-40B4-BE49-F238E27FC236}">
                          <a16:creationId xmlns:a16="http://schemas.microsoft.com/office/drawing/2014/main" id="{B1E43809-17B6-4F75-8FEC-CBF8E7E5F5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5" name="Freeform 585">
                      <a:extLst>
                        <a:ext uri="{FF2B5EF4-FFF2-40B4-BE49-F238E27FC236}">
                          <a16:creationId xmlns:a16="http://schemas.microsoft.com/office/drawing/2014/main" id="{BD0D5497-C09C-4295-ADEA-B160DCEAAE4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6" name="Freeform 586">
                      <a:extLst>
                        <a:ext uri="{FF2B5EF4-FFF2-40B4-BE49-F238E27FC236}">
                          <a16:creationId xmlns:a16="http://schemas.microsoft.com/office/drawing/2014/main" id="{83663357-A3AF-4B8A-A281-CBD1B77BDE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7" name="Freeform 587">
                      <a:extLst>
                        <a:ext uri="{FF2B5EF4-FFF2-40B4-BE49-F238E27FC236}">
                          <a16:creationId xmlns:a16="http://schemas.microsoft.com/office/drawing/2014/main" id="{CAAD9FE4-3A7D-43C8-9BF3-73C99BC5FCD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8" name="Freeform 588">
                      <a:extLst>
                        <a:ext uri="{FF2B5EF4-FFF2-40B4-BE49-F238E27FC236}">
                          <a16:creationId xmlns:a16="http://schemas.microsoft.com/office/drawing/2014/main" id="{4E124911-4B18-41F0-AFAC-470282E4C9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79" name="Freeform 589">
                      <a:extLst>
                        <a:ext uri="{FF2B5EF4-FFF2-40B4-BE49-F238E27FC236}">
                          <a16:creationId xmlns:a16="http://schemas.microsoft.com/office/drawing/2014/main" id="{C79645AA-53BB-41D9-AFE1-DADB419726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0" name="Freeform 590">
                      <a:extLst>
                        <a:ext uri="{FF2B5EF4-FFF2-40B4-BE49-F238E27FC236}">
                          <a16:creationId xmlns:a16="http://schemas.microsoft.com/office/drawing/2014/main" id="{EBBE4A00-1370-4EF1-A909-CCD27D28E7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1" name="Freeform 591">
                      <a:extLst>
                        <a:ext uri="{FF2B5EF4-FFF2-40B4-BE49-F238E27FC236}">
                          <a16:creationId xmlns:a16="http://schemas.microsoft.com/office/drawing/2014/main" id="{E62B7A78-1EEB-4E36-B14B-925FD8AACC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2" name="Freeform 592">
                      <a:extLst>
                        <a:ext uri="{FF2B5EF4-FFF2-40B4-BE49-F238E27FC236}">
                          <a16:creationId xmlns:a16="http://schemas.microsoft.com/office/drawing/2014/main" id="{69A38741-0679-47BC-9A1E-1989812FD0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3" name="Freeform 593">
                      <a:extLst>
                        <a:ext uri="{FF2B5EF4-FFF2-40B4-BE49-F238E27FC236}">
                          <a16:creationId xmlns:a16="http://schemas.microsoft.com/office/drawing/2014/main" id="{95132EE7-165F-4742-8F4C-126C2B00E0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4" name="Freeform 594">
                      <a:extLst>
                        <a:ext uri="{FF2B5EF4-FFF2-40B4-BE49-F238E27FC236}">
                          <a16:creationId xmlns:a16="http://schemas.microsoft.com/office/drawing/2014/main" id="{BA0FA0D7-72D0-4ADF-8570-107629CFB2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5" name="Freeform 595">
                      <a:extLst>
                        <a:ext uri="{FF2B5EF4-FFF2-40B4-BE49-F238E27FC236}">
                          <a16:creationId xmlns:a16="http://schemas.microsoft.com/office/drawing/2014/main" id="{C9CAF0B4-3988-4BDC-A9C5-336944246F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6" name="Freeform 596">
                      <a:extLst>
                        <a:ext uri="{FF2B5EF4-FFF2-40B4-BE49-F238E27FC236}">
                          <a16:creationId xmlns:a16="http://schemas.microsoft.com/office/drawing/2014/main" id="{EDCA76B0-459B-4BEF-9674-4875763759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7" name="Freeform 597">
                      <a:extLst>
                        <a:ext uri="{FF2B5EF4-FFF2-40B4-BE49-F238E27FC236}">
                          <a16:creationId xmlns:a16="http://schemas.microsoft.com/office/drawing/2014/main" id="{1558B06D-2450-41FC-A451-138368ADD7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8" name="Freeform 598">
                      <a:extLst>
                        <a:ext uri="{FF2B5EF4-FFF2-40B4-BE49-F238E27FC236}">
                          <a16:creationId xmlns:a16="http://schemas.microsoft.com/office/drawing/2014/main" id="{01DB383F-4410-4F66-B119-7432F73D84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89" name="Freeform 599">
                      <a:extLst>
                        <a:ext uri="{FF2B5EF4-FFF2-40B4-BE49-F238E27FC236}">
                          <a16:creationId xmlns:a16="http://schemas.microsoft.com/office/drawing/2014/main" id="{8DEBD086-27DD-4D90-9D00-CF5F18BB1E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90" name="Freeform 600">
                      <a:extLst>
                        <a:ext uri="{FF2B5EF4-FFF2-40B4-BE49-F238E27FC236}">
                          <a16:creationId xmlns:a16="http://schemas.microsoft.com/office/drawing/2014/main" id="{1A07B8BC-4903-4E74-BF20-E311F108D6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79" name="Group 689">
                <a:extLst>
                  <a:ext uri="{FF2B5EF4-FFF2-40B4-BE49-F238E27FC236}">
                    <a16:creationId xmlns:a16="http://schemas.microsoft.com/office/drawing/2014/main" id="{10FDC3B9-F37D-42AE-95F6-57115C7C2E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447431">
                <a:off x="2064" y="2705"/>
                <a:ext cx="415" cy="577"/>
                <a:chOff x="521" y="391"/>
                <a:chExt cx="2631" cy="3663"/>
              </a:xfrm>
            </p:grpSpPr>
            <p:sp>
              <p:nvSpPr>
                <p:cNvPr id="4208" name="Freeform 690">
                  <a:extLst>
                    <a:ext uri="{FF2B5EF4-FFF2-40B4-BE49-F238E27FC236}">
                      <a16:creationId xmlns:a16="http://schemas.microsoft.com/office/drawing/2014/main" id="{12C737C7-B304-4175-A61F-D7C183FCEE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209" name="Group 691">
                  <a:extLst>
                    <a:ext uri="{FF2B5EF4-FFF2-40B4-BE49-F238E27FC236}">
                      <a16:creationId xmlns:a16="http://schemas.microsoft.com/office/drawing/2014/main" id="{357F1B3E-A469-4BE9-999E-5B073D307AF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210" name="Group 692">
                    <a:extLst>
                      <a:ext uri="{FF2B5EF4-FFF2-40B4-BE49-F238E27FC236}">
                        <a16:creationId xmlns:a16="http://schemas.microsoft.com/office/drawing/2014/main" id="{17FF03C9-47DA-4016-BE38-2AEDFC7F25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248" name="AutoShape 693">
                      <a:extLst>
                        <a:ext uri="{FF2B5EF4-FFF2-40B4-BE49-F238E27FC236}">
                          <a16:creationId xmlns:a16="http://schemas.microsoft.com/office/drawing/2014/main" id="{62F8501B-DA5F-40AC-98A2-D57A3DA1DE9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249" name="Freeform 694">
                      <a:extLst>
                        <a:ext uri="{FF2B5EF4-FFF2-40B4-BE49-F238E27FC236}">
                          <a16:creationId xmlns:a16="http://schemas.microsoft.com/office/drawing/2014/main" id="{A31A7AF2-757B-44D8-9D26-ADE2EF5E3F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50" name="Oval 695">
                      <a:extLst>
                        <a:ext uri="{FF2B5EF4-FFF2-40B4-BE49-F238E27FC236}">
                          <a16:creationId xmlns:a16="http://schemas.microsoft.com/office/drawing/2014/main" id="{3DCCDF26-3B57-4A7F-A14A-7B469F3536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211" name="Group 696">
                    <a:extLst>
                      <a:ext uri="{FF2B5EF4-FFF2-40B4-BE49-F238E27FC236}">
                        <a16:creationId xmlns:a16="http://schemas.microsoft.com/office/drawing/2014/main" id="{6198C233-A832-41AB-B6D3-3476065E77B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212" name="Freeform 697">
                      <a:extLst>
                        <a:ext uri="{FF2B5EF4-FFF2-40B4-BE49-F238E27FC236}">
                          <a16:creationId xmlns:a16="http://schemas.microsoft.com/office/drawing/2014/main" id="{46F1AB64-E2AB-48B2-82D1-A7AD523E41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3" name="Freeform 698">
                      <a:extLst>
                        <a:ext uri="{FF2B5EF4-FFF2-40B4-BE49-F238E27FC236}">
                          <a16:creationId xmlns:a16="http://schemas.microsoft.com/office/drawing/2014/main" id="{6D327C15-4E37-4E20-9AF1-D52AA5C876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4" name="Freeform 699">
                      <a:extLst>
                        <a:ext uri="{FF2B5EF4-FFF2-40B4-BE49-F238E27FC236}">
                          <a16:creationId xmlns:a16="http://schemas.microsoft.com/office/drawing/2014/main" id="{C7DC1C5F-7B4E-49B0-8CBD-E59F843725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5" name="Freeform 700">
                      <a:extLst>
                        <a:ext uri="{FF2B5EF4-FFF2-40B4-BE49-F238E27FC236}">
                          <a16:creationId xmlns:a16="http://schemas.microsoft.com/office/drawing/2014/main" id="{41176337-B1AA-4F71-AC96-2EE5A71B0B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6" name="Freeform 701">
                      <a:extLst>
                        <a:ext uri="{FF2B5EF4-FFF2-40B4-BE49-F238E27FC236}">
                          <a16:creationId xmlns:a16="http://schemas.microsoft.com/office/drawing/2014/main" id="{6B4ED8AA-2592-47E6-BD7A-FF2B2DB2C0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7" name="Freeform 702">
                      <a:extLst>
                        <a:ext uri="{FF2B5EF4-FFF2-40B4-BE49-F238E27FC236}">
                          <a16:creationId xmlns:a16="http://schemas.microsoft.com/office/drawing/2014/main" id="{A4B44F5F-C356-4EAD-8A58-67D8C722FE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8" name="Freeform 703">
                      <a:extLst>
                        <a:ext uri="{FF2B5EF4-FFF2-40B4-BE49-F238E27FC236}">
                          <a16:creationId xmlns:a16="http://schemas.microsoft.com/office/drawing/2014/main" id="{CB6F362D-1CE8-4CE7-A07A-CAB34B7C00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19" name="Freeform 704">
                      <a:extLst>
                        <a:ext uri="{FF2B5EF4-FFF2-40B4-BE49-F238E27FC236}">
                          <a16:creationId xmlns:a16="http://schemas.microsoft.com/office/drawing/2014/main" id="{959853BC-9D37-450C-8A62-73BCEECF85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0" name="Freeform 705">
                      <a:extLst>
                        <a:ext uri="{FF2B5EF4-FFF2-40B4-BE49-F238E27FC236}">
                          <a16:creationId xmlns:a16="http://schemas.microsoft.com/office/drawing/2014/main" id="{6E4C8FC5-E494-48BB-9CCF-8AF87EDAF3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1" name="Freeform 706">
                      <a:extLst>
                        <a:ext uri="{FF2B5EF4-FFF2-40B4-BE49-F238E27FC236}">
                          <a16:creationId xmlns:a16="http://schemas.microsoft.com/office/drawing/2014/main" id="{2183E16A-5F44-4DEF-AE99-566DFFBD7D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2" name="Line 707">
                      <a:extLst>
                        <a:ext uri="{FF2B5EF4-FFF2-40B4-BE49-F238E27FC236}">
                          <a16:creationId xmlns:a16="http://schemas.microsoft.com/office/drawing/2014/main" id="{2176CD9F-B44A-473C-80C5-9F146FEEBD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3" name="Freeform 708">
                      <a:extLst>
                        <a:ext uri="{FF2B5EF4-FFF2-40B4-BE49-F238E27FC236}">
                          <a16:creationId xmlns:a16="http://schemas.microsoft.com/office/drawing/2014/main" id="{8582F8C0-32F5-4F3D-BFE1-C99AAB026A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4" name="Freeform 709">
                      <a:extLst>
                        <a:ext uri="{FF2B5EF4-FFF2-40B4-BE49-F238E27FC236}">
                          <a16:creationId xmlns:a16="http://schemas.microsoft.com/office/drawing/2014/main" id="{74D77FB0-357E-4B73-AA04-DB9481039E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5" name="Freeform 710">
                      <a:extLst>
                        <a:ext uri="{FF2B5EF4-FFF2-40B4-BE49-F238E27FC236}">
                          <a16:creationId xmlns:a16="http://schemas.microsoft.com/office/drawing/2014/main" id="{D990F3EF-50E5-45B1-81ED-21F7E7F5BB5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6" name="Freeform 711">
                      <a:extLst>
                        <a:ext uri="{FF2B5EF4-FFF2-40B4-BE49-F238E27FC236}">
                          <a16:creationId xmlns:a16="http://schemas.microsoft.com/office/drawing/2014/main" id="{31ECF4A2-6E20-443B-866E-87A9E8BCEDC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7" name="Freeform 712">
                      <a:extLst>
                        <a:ext uri="{FF2B5EF4-FFF2-40B4-BE49-F238E27FC236}">
                          <a16:creationId xmlns:a16="http://schemas.microsoft.com/office/drawing/2014/main" id="{20D0DAD5-78C7-4219-AFDD-550C188CE4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8" name="Freeform 713">
                      <a:extLst>
                        <a:ext uri="{FF2B5EF4-FFF2-40B4-BE49-F238E27FC236}">
                          <a16:creationId xmlns:a16="http://schemas.microsoft.com/office/drawing/2014/main" id="{DD1CB1D7-A811-43E9-B9B1-BD9C4456E81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29" name="Freeform 714">
                      <a:extLst>
                        <a:ext uri="{FF2B5EF4-FFF2-40B4-BE49-F238E27FC236}">
                          <a16:creationId xmlns:a16="http://schemas.microsoft.com/office/drawing/2014/main" id="{3A77366A-F405-468B-B44F-7EBE89A039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0" name="Freeform 715">
                      <a:extLst>
                        <a:ext uri="{FF2B5EF4-FFF2-40B4-BE49-F238E27FC236}">
                          <a16:creationId xmlns:a16="http://schemas.microsoft.com/office/drawing/2014/main" id="{798DE52E-3C81-4DE3-ABC3-0D213D971C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1" name="Freeform 716">
                      <a:extLst>
                        <a:ext uri="{FF2B5EF4-FFF2-40B4-BE49-F238E27FC236}">
                          <a16:creationId xmlns:a16="http://schemas.microsoft.com/office/drawing/2014/main" id="{74E0F289-2BAD-4FEE-99BD-70129A0C50E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2" name="Freeform 717">
                      <a:extLst>
                        <a:ext uri="{FF2B5EF4-FFF2-40B4-BE49-F238E27FC236}">
                          <a16:creationId xmlns:a16="http://schemas.microsoft.com/office/drawing/2014/main" id="{88F28713-8B58-4DD7-A067-961EB313A0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3" name="Freeform 718">
                      <a:extLst>
                        <a:ext uri="{FF2B5EF4-FFF2-40B4-BE49-F238E27FC236}">
                          <a16:creationId xmlns:a16="http://schemas.microsoft.com/office/drawing/2014/main" id="{C37F68F6-A1BE-4FA7-BDA5-C5C585DD2C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4" name="Freeform 719">
                      <a:extLst>
                        <a:ext uri="{FF2B5EF4-FFF2-40B4-BE49-F238E27FC236}">
                          <a16:creationId xmlns:a16="http://schemas.microsoft.com/office/drawing/2014/main" id="{6451C117-F8E8-4054-B208-69140366071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5" name="Freeform 720">
                      <a:extLst>
                        <a:ext uri="{FF2B5EF4-FFF2-40B4-BE49-F238E27FC236}">
                          <a16:creationId xmlns:a16="http://schemas.microsoft.com/office/drawing/2014/main" id="{310CA0DD-2733-4BBF-8A32-034137F056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6" name="Freeform 721">
                      <a:extLst>
                        <a:ext uri="{FF2B5EF4-FFF2-40B4-BE49-F238E27FC236}">
                          <a16:creationId xmlns:a16="http://schemas.microsoft.com/office/drawing/2014/main" id="{29FC54F2-0008-4FC7-A8D6-E6B32D16FB4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7" name="Freeform 722">
                      <a:extLst>
                        <a:ext uri="{FF2B5EF4-FFF2-40B4-BE49-F238E27FC236}">
                          <a16:creationId xmlns:a16="http://schemas.microsoft.com/office/drawing/2014/main" id="{871A115C-665D-4FA5-A93B-9075DDFA66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8" name="Freeform 723">
                      <a:extLst>
                        <a:ext uri="{FF2B5EF4-FFF2-40B4-BE49-F238E27FC236}">
                          <a16:creationId xmlns:a16="http://schemas.microsoft.com/office/drawing/2014/main" id="{98A479F0-1D5D-40E3-88F9-F57E194A6F5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39" name="Freeform 724">
                      <a:extLst>
                        <a:ext uri="{FF2B5EF4-FFF2-40B4-BE49-F238E27FC236}">
                          <a16:creationId xmlns:a16="http://schemas.microsoft.com/office/drawing/2014/main" id="{A8D7CD42-151D-463C-ADDB-9AB8783792E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0" name="Freeform 725">
                      <a:extLst>
                        <a:ext uri="{FF2B5EF4-FFF2-40B4-BE49-F238E27FC236}">
                          <a16:creationId xmlns:a16="http://schemas.microsoft.com/office/drawing/2014/main" id="{09FB666A-5DD4-4C62-BBCB-164B329B27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1" name="Freeform 726">
                      <a:extLst>
                        <a:ext uri="{FF2B5EF4-FFF2-40B4-BE49-F238E27FC236}">
                          <a16:creationId xmlns:a16="http://schemas.microsoft.com/office/drawing/2014/main" id="{292696EA-0910-4E2D-886C-25FF2A1449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2" name="Freeform 727">
                      <a:extLst>
                        <a:ext uri="{FF2B5EF4-FFF2-40B4-BE49-F238E27FC236}">
                          <a16:creationId xmlns:a16="http://schemas.microsoft.com/office/drawing/2014/main" id="{0289DB40-4C8D-47C0-AE83-7436BD0560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3" name="Freeform 728">
                      <a:extLst>
                        <a:ext uri="{FF2B5EF4-FFF2-40B4-BE49-F238E27FC236}">
                          <a16:creationId xmlns:a16="http://schemas.microsoft.com/office/drawing/2014/main" id="{7ED39487-4600-4C62-B7E6-6651C4B9E37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4" name="Freeform 729">
                      <a:extLst>
                        <a:ext uri="{FF2B5EF4-FFF2-40B4-BE49-F238E27FC236}">
                          <a16:creationId xmlns:a16="http://schemas.microsoft.com/office/drawing/2014/main" id="{F41B15AC-938D-4F75-9C04-7D89BC75F8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5" name="Freeform 730">
                      <a:extLst>
                        <a:ext uri="{FF2B5EF4-FFF2-40B4-BE49-F238E27FC236}">
                          <a16:creationId xmlns:a16="http://schemas.microsoft.com/office/drawing/2014/main" id="{757BB3F2-067D-432F-9D0E-DC503D8C76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6" name="Freeform 731">
                      <a:extLst>
                        <a:ext uri="{FF2B5EF4-FFF2-40B4-BE49-F238E27FC236}">
                          <a16:creationId xmlns:a16="http://schemas.microsoft.com/office/drawing/2014/main" id="{8D841EDA-993E-4347-B235-5C1503F5673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47" name="Freeform 732">
                      <a:extLst>
                        <a:ext uri="{FF2B5EF4-FFF2-40B4-BE49-F238E27FC236}">
                          <a16:creationId xmlns:a16="http://schemas.microsoft.com/office/drawing/2014/main" id="{0BAEE55C-019B-42C8-80EA-0F741A68131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0" name="Group 733">
                <a:extLst>
                  <a:ext uri="{FF2B5EF4-FFF2-40B4-BE49-F238E27FC236}">
                    <a16:creationId xmlns:a16="http://schemas.microsoft.com/office/drawing/2014/main" id="{627D0E63-E058-45CA-94EB-1B7ABAFB59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404136">
                <a:off x="1973" y="2750"/>
                <a:ext cx="415" cy="577"/>
                <a:chOff x="521" y="391"/>
                <a:chExt cx="2631" cy="3663"/>
              </a:xfrm>
            </p:grpSpPr>
            <p:sp>
              <p:nvSpPr>
                <p:cNvPr id="4165" name="Freeform 734">
                  <a:extLst>
                    <a:ext uri="{FF2B5EF4-FFF2-40B4-BE49-F238E27FC236}">
                      <a16:creationId xmlns:a16="http://schemas.microsoft.com/office/drawing/2014/main" id="{E7DAD81F-A169-40BE-A551-4025CFC90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166" name="Group 735">
                  <a:extLst>
                    <a:ext uri="{FF2B5EF4-FFF2-40B4-BE49-F238E27FC236}">
                      <a16:creationId xmlns:a16="http://schemas.microsoft.com/office/drawing/2014/main" id="{4127FD0D-AEC4-4377-8D3D-048F8BA87E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167" name="Group 736">
                    <a:extLst>
                      <a:ext uri="{FF2B5EF4-FFF2-40B4-BE49-F238E27FC236}">
                        <a16:creationId xmlns:a16="http://schemas.microsoft.com/office/drawing/2014/main" id="{FF54A93C-B11F-4BA0-A949-204BD78E171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205" name="AutoShape 737">
                      <a:extLst>
                        <a:ext uri="{FF2B5EF4-FFF2-40B4-BE49-F238E27FC236}">
                          <a16:creationId xmlns:a16="http://schemas.microsoft.com/office/drawing/2014/main" id="{4AA4E929-DAB3-4B49-B291-1F6AEB9C2EA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206" name="Freeform 738">
                      <a:extLst>
                        <a:ext uri="{FF2B5EF4-FFF2-40B4-BE49-F238E27FC236}">
                          <a16:creationId xmlns:a16="http://schemas.microsoft.com/office/drawing/2014/main" id="{F4978DB8-0622-4D52-AE33-77D814EDBA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7" name="Oval 739">
                      <a:extLst>
                        <a:ext uri="{FF2B5EF4-FFF2-40B4-BE49-F238E27FC236}">
                          <a16:creationId xmlns:a16="http://schemas.microsoft.com/office/drawing/2014/main" id="{F2CE0A6A-B4F7-4BC8-8AEE-C55A697BE58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168" name="Group 740">
                    <a:extLst>
                      <a:ext uri="{FF2B5EF4-FFF2-40B4-BE49-F238E27FC236}">
                        <a16:creationId xmlns:a16="http://schemas.microsoft.com/office/drawing/2014/main" id="{9494ECCC-997B-4137-ADC3-BC4BF604C4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169" name="Freeform 741">
                      <a:extLst>
                        <a:ext uri="{FF2B5EF4-FFF2-40B4-BE49-F238E27FC236}">
                          <a16:creationId xmlns:a16="http://schemas.microsoft.com/office/drawing/2014/main" id="{0D5580DA-B907-40B8-96E7-BE1DFB5455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0" name="Freeform 742">
                      <a:extLst>
                        <a:ext uri="{FF2B5EF4-FFF2-40B4-BE49-F238E27FC236}">
                          <a16:creationId xmlns:a16="http://schemas.microsoft.com/office/drawing/2014/main" id="{665B845A-DF09-4A51-9A45-7B24B38F2CF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1" name="Freeform 743">
                      <a:extLst>
                        <a:ext uri="{FF2B5EF4-FFF2-40B4-BE49-F238E27FC236}">
                          <a16:creationId xmlns:a16="http://schemas.microsoft.com/office/drawing/2014/main" id="{3C36650A-014B-4BBE-A56F-85104121FB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2" name="Freeform 744">
                      <a:extLst>
                        <a:ext uri="{FF2B5EF4-FFF2-40B4-BE49-F238E27FC236}">
                          <a16:creationId xmlns:a16="http://schemas.microsoft.com/office/drawing/2014/main" id="{10A6DAFA-5F5F-4579-82B6-3473154FDE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3" name="Freeform 745">
                      <a:extLst>
                        <a:ext uri="{FF2B5EF4-FFF2-40B4-BE49-F238E27FC236}">
                          <a16:creationId xmlns:a16="http://schemas.microsoft.com/office/drawing/2014/main" id="{883F50FC-9C11-4FF3-9792-EEA03E765A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4" name="Freeform 746">
                      <a:extLst>
                        <a:ext uri="{FF2B5EF4-FFF2-40B4-BE49-F238E27FC236}">
                          <a16:creationId xmlns:a16="http://schemas.microsoft.com/office/drawing/2014/main" id="{A133EF73-5F8D-4394-A34F-98356F777A4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5" name="Freeform 747">
                      <a:extLst>
                        <a:ext uri="{FF2B5EF4-FFF2-40B4-BE49-F238E27FC236}">
                          <a16:creationId xmlns:a16="http://schemas.microsoft.com/office/drawing/2014/main" id="{F811245C-3CBC-4E03-B23B-FEFC04B485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6" name="Freeform 748">
                      <a:extLst>
                        <a:ext uri="{FF2B5EF4-FFF2-40B4-BE49-F238E27FC236}">
                          <a16:creationId xmlns:a16="http://schemas.microsoft.com/office/drawing/2014/main" id="{7403A109-202F-405C-A32F-C78F8E6E66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7" name="Freeform 749">
                      <a:extLst>
                        <a:ext uri="{FF2B5EF4-FFF2-40B4-BE49-F238E27FC236}">
                          <a16:creationId xmlns:a16="http://schemas.microsoft.com/office/drawing/2014/main" id="{9DD97960-B12C-4ED1-9CC0-2FF3126628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8" name="Freeform 750">
                      <a:extLst>
                        <a:ext uri="{FF2B5EF4-FFF2-40B4-BE49-F238E27FC236}">
                          <a16:creationId xmlns:a16="http://schemas.microsoft.com/office/drawing/2014/main" id="{2D69B902-71E6-489F-83A8-9347607A0A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79" name="Line 751">
                      <a:extLst>
                        <a:ext uri="{FF2B5EF4-FFF2-40B4-BE49-F238E27FC236}">
                          <a16:creationId xmlns:a16="http://schemas.microsoft.com/office/drawing/2014/main" id="{F448FB61-7894-4FAB-BB12-C1C267FC464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0" name="Freeform 752">
                      <a:extLst>
                        <a:ext uri="{FF2B5EF4-FFF2-40B4-BE49-F238E27FC236}">
                          <a16:creationId xmlns:a16="http://schemas.microsoft.com/office/drawing/2014/main" id="{D960871D-27B4-4D33-9C23-8F343321BFE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1" name="Freeform 753">
                      <a:extLst>
                        <a:ext uri="{FF2B5EF4-FFF2-40B4-BE49-F238E27FC236}">
                          <a16:creationId xmlns:a16="http://schemas.microsoft.com/office/drawing/2014/main" id="{606CC788-E0E2-4DCF-84AC-6004D1E4B1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2" name="Freeform 754">
                      <a:extLst>
                        <a:ext uri="{FF2B5EF4-FFF2-40B4-BE49-F238E27FC236}">
                          <a16:creationId xmlns:a16="http://schemas.microsoft.com/office/drawing/2014/main" id="{8A16CCED-A20F-4599-BD4B-3615C7E3CE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3" name="Freeform 755">
                      <a:extLst>
                        <a:ext uri="{FF2B5EF4-FFF2-40B4-BE49-F238E27FC236}">
                          <a16:creationId xmlns:a16="http://schemas.microsoft.com/office/drawing/2014/main" id="{0DD9EB32-4225-4329-A9DE-6E83CD4DC22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4" name="Freeform 756">
                      <a:extLst>
                        <a:ext uri="{FF2B5EF4-FFF2-40B4-BE49-F238E27FC236}">
                          <a16:creationId xmlns:a16="http://schemas.microsoft.com/office/drawing/2014/main" id="{3E5C5E4D-7C14-431D-A217-5E3532B26A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5" name="Freeform 757">
                      <a:extLst>
                        <a:ext uri="{FF2B5EF4-FFF2-40B4-BE49-F238E27FC236}">
                          <a16:creationId xmlns:a16="http://schemas.microsoft.com/office/drawing/2014/main" id="{5B83157C-D4A7-4997-B2C2-8B1B21F48D2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6" name="Freeform 758">
                      <a:extLst>
                        <a:ext uri="{FF2B5EF4-FFF2-40B4-BE49-F238E27FC236}">
                          <a16:creationId xmlns:a16="http://schemas.microsoft.com/office/drawing/2014/main" id="{E6043A6B-F392-4FC4-BDBB-EB9537331A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7" name="Freeform 759">
                      <a:extLst>
                        <a:ext uri="{FF2B5EF4-FFF2-40B4-BE49-F238E27FC236}">
                          <a16:creationId xmlns:a16="http://schemas.microsoft.com/office/drawing/2014/main" id="{3E25D2CC-F73B-430D-AE5A-CDF90AA695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8" name="Freeform 760">
                      <a:extLst>
                        <a:ext uri="{FF2B5EF4-FFF2-40B4-BE49-F238E27FC236}">
                          <a16:creationId xmlns:a16="http://schemas.microsoft.com/office/drawing/2014/main" id="{267DFDA8-33E2-4AF4-B384-8CFF4E886D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89" name="Freeform 761">
                      <a:extLst>
                        <a:ext uri="{FF2B5EF4-FFF2-40B4-BE49-F238E27FC236}">
                          <a16:creationId xmlns:a16="http://schemas.microsoft.com/office/drawing/2014/main" id="{B3A338D2-1A33-4CE8-8530-1654EB8D48B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0" name="Freeform 762">
                      <a:extLst>
                        <a:ext uri="{FF2B5EF4-FFF2-40B4-BE49-F238E27FC236}">
                          <a16:creationId xmlns:a16="http://schemas.microsoft.com/office/drawing/2014/main" id="{4252F3DA-1250-42D4-ADAA-B290F5CF5F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1" name="Freeform 763">
                      <a:extLst>
                        <a:ext uri="{FF2B5EF4-FFF2-40B4-BE49-F238E27FC236}">
                          <a16:creationId xmlns:a16="http://schemas.microsoft.com/office/drawing/2014/main" id="{F204E251-CC63-480E-BC45-EB3188372F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2" name="Freeform 764">
                      <a:extLst>
                        <a:ext uri="{FF2B5EF4-FFF2-40B4-BE49-F238E27FC236}">
                          <a16:creationId xmlns:a16="http://schemas.microsoft.com/office/drawing/2014/main" id="{1ACB4705-514C-4C95-9B9A-FA39A572710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3" name="Freeform 765">
                      <a:extLst>
                        <a:ext uri="{FF2B5EF4-FFF2-40B4-BE49-F238E27FC236}">
                          <a16:creationId xmlns:a16="http://schemas.microsoft.com/office/drawing/2014/main" id="{B7A648C8-BEEF-41AE-8A2C-C7DB286C02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4" name="Freeform 766">
                      <a:extLst>
                        <a:ext uri="{FF2B5EF4-FFF2-40B4-BE49-F238E27FC236}">
                          <a16:creationId xmlns:a16="http://schemas.microsoft.com/office/drawing/2014/main" id="{A26F2454-FDA2-4126-8802-FA1AEE8FEE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5" name="Freeform 767">
                      <a:extLst>
                        <a:ext uri="{FF2B5EF4-FFF2-40B4-BE49-F238E27FC236}">
                          <a16:creationId xmlns:a16="http://schemas.microsoft.com/office/drawing/2014/main" id="{7FE5013C-E73F-486C-993F-14F16205E9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6" name="Freeform 768">
                      <a:extLst>
                        <a:ext uri="{FF2B5EF4-FFF2-40B4-BE49-F238E27FC236}">
                          <a16:creationId xmlns:a16="http://schemas.microsoft.com/office/drawing/2014/main" id="{EFE99575-2264-4BB0-BDE3-8C7194B3E3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7" name="Freeform 769">
                      <a:extLst>
                        <a:ext uri="{FF2B5EF4-FFF2-40B4-BE49-F238E27FC236}">
                          <a16:creationId xmlns:a16="http://schemas.microsoft.com/office/drawing/2014/main" id="{0B1EDBBB-F366-4937-A0F5-19F19D8712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8" name="Freeform 770">
                      <a:extLst>
                        <a:ext uri="{FF2B5EF4-FFF2-40B4-BE49-F238E27FC236}">
                          <a16:creationId xmlns:a16="http://schemas.microsoft.com/office/drawing/2014/main" id="{C69C07FF-D260-43BE-AAFE-366C1CA9C4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99" name="Freeform 771">
                      <a:extLst>
                        <a:ext uri="{FF2B5EF4-FFF2-40B4-BE49-F238E27FC236}">
                          <a16:creationId xmlns:a16="http://schemas.microsoft.com/office/drawing/2014/main" id="{57D10B0A-E816-4540-9ACB-16A067A328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0" name="Freeform 772">
                      <a:extLst>
                        <a:ext uri="{FF2B5EF4-FFF2-40B4-BE49-F238E27FC236}">
                          <a16:creationId xmlns:a16="http://schemas.microsoft.com/office/drawing/2014/main" id="{D977FEA2-C745-4072-8508-8FACDEDFB48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1" name="Freeform 773">
                      <a:extLst>
                        <a:ext uri="{FF2B5EF4-FFF2-40B4-BE49-F238E27FC236}">
                          <a16:creationId xmlns:a16="http://schemas.microsoft.com/office/drawing/2014/main" id="{E7FEB0E8-56EB-4974-BD17-C0FC64F68B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2" name="Freeform 774">
                      <a:extLst>
                        <a:ext uri="{FF2B5EF4-FFF2-40B4-BE49-F238E27FC236}">
                          <a16:creationId xmlns:a16="http://schemas.microsoft.com/office/drawing/2014/main" id="{DEB89511-4D3A-4CB5-8EF2-E2E0339B46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3" name="Freeform 775">
                      <a:extLst>
                        <a:ext uri="{FF2B5EF4-FFF2-40B4-BE49-F238E27FC236}">
                          <a16:creationId xmlns:a16="http://schemas.microsoft.com/office/drawing/2014/main" id="{DF54EF38-A1F4-447E-B762-AEC785DC83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204" name="Freeform 776">
                      <a:extLst>
                        <a:ext uri="{FF2B5EF4-FFF2-40B4-BE49-F238E27FC236}">
                          <a16:creationId xmlns:a16="http://schemas.microsoft.com/office/drawing/2014/main" id="{DFD7FA10-3B14-4062-A726-80EE94A2A0C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1" name="Group 777">
                <a:extLst>
                  <a:ext uri="{FF2B5EF4-FFF2-40B4-BE49-F238E27FC236}">
                    <a16:creationId xmlns:a16="http://schemas.microsoft.com/office/drawing/2014/main" id="{936797B3-6997-4FD2-BFDD-5D8AE715649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6257578">
                <a:off x="1555" y="2435"/>
                <a:ext cx="415" cy="577"/>
                <a:chOff x="521" y="391"/>
                <a:chExt cx="2631" cy="3663"/>
              </a:xfrm>
            </p:grpSpPr>
            <p:sp>
              <p:nvSpPr>
                <p:cNvPr id="4122" name="Freeform 778">
                  <a:extLst>
                    <a:ext uri="{FF2B5EF4-FFF2-40B4-BE49-F238E27FC236}">
                      <a16:creationId xmlns:a16="http://schemas.microsoft.com/office/drawing/2014/main" id="{6DB97E59-EB14-4B56-9022-DECCB1344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123" name="Group 779">
                  <a:extLst>
                    <a:ext uri="{FF2B5EF4-FFF2-40B4-BE49-F238E27FC236}">
                      <a16:creationId xmlns:a16="http://schemas.microsoft.com/office/drawing/2014/main" id="{43C9BD3E-F45E-48FA-BD55-11709D8D4E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124" name="Group 780">
                    <a:extLst>
                      <a:ext uri="{FF2B5EF4-FFF2-40B4-BE49-F238E27FC236}">
                        <a16:creationId xmlns:a16="http://schemas.microsoft.com/office/drawing/2014/main" id="{AC66D8E0-959F-41CD-A870-AF96F29AE5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162" name="AutoShape 781">
                      <a:extLst>
                        <a:ext uri="{FF2B5EF4-FFF2-40B4-BE49-F238E27FC236}">
                          <a16:creationId xmlns:a16="http://schemas.microsoft.com/office/drawing/2014/main" id="{EA8B37C9-2FB5-4FBD-B939-0EF3E271A0D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163" name="Freeform 782">
                      <a:extLst>
                        <a:ext uri="{FF2B5EF4-FFF2-40B4-BE49-F238E27FC236}">
                          <a16:creationId xmlns:a16="http://schemas.microsoft.com/office/drawing/2014/main" id="{86C669DB-0959-4BB2-AE32-D5EEBC278C8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64" name="Oval 783">
                      <a:extLst>
                        <a:ext uri="{FF2B5EF4-FFF2-40B4-BE49-F238E27FC236}">
                          <a16:creationId xmlns:a16="http://schemas.microsoft.com/office/drawing/2014/main" id="{3F264E5C-5C48-4D9D-A92D-F1023FE98A4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125" name="Group 784">
                    <a:extLst>
                      <a:ext uri="{FF2B5EF4-FFF2-40B4-BE49-F238E27FC236}">
                        <a16:creationId xmlns:a16="http://schemas.microsoft.com/office/drawing/2014/main" id="{D2A65CA2-0D8D-4FF8-AB5E-8E25A833B3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126" name="Freeform 785">
                      <a:extLst>
                        <a:ext uri="{FF2B5EF4-FFF2-40B4-BE49-F238E27FC236}">
                          <a16:creationId xmlns:a16="http://schemas.microsoft.com/office/drawing/2014/main" id="{13F3AD7A-2511-4A41-A34D-240814AC4D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27" name="Freeform 786">
                      <a:extLst>
                        <a:ext uri="{FF2B5EF4-FFF2-40B4-BE49-F238E27FC236}">
                          <a16:creationId xmlns:a16="http://schemas.microsoft.com/office/drawing/2014/main" id="{2EB78811-0D3F-4BB6-B663-0CC8111918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28" name="Freeform 787">
                      <a:extLst>
                        <a:ext uri="{FF2B5EF4-FFF2-40B4-BE49-F238E27FC236}">
                          <a16:creationId xmlns:a16="http://schemas.microsoft.com/office/drawing/2014/main" id="{F2B3A26F-FCAF-439F-9BE7-DCA540FD0B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29" name="Freeform 788">
                      <a:extLst>
                        <a:ext uri="{FF2B5EF4-FFF2-40B4-BE49-F238E27FC236}">
                          <a16:creationId xmlns:a16="http://schemas.microsoft.com/office/drawing/2014/main" id="{3C0EEEEB-7298-4110-A0A8-92FA99D5444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0" name="Freeform 789">
                      <a:extLst>
                        <a:ext uri="{FF2B5EF4-FFF2-40B4-BE49-F238E27FC236}">
                          <a16:creationId xmlns:a16="http://schemas.microsoft.com/office/drawing/2014/main" id="{60195852-4DAD-41F0-AD65-9F68AC195B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1" name="Freeform 790">
                      <a:extLst>
                        <a:ext uri="{FF2B5EF4-FFF2-40B4-BE49-F238E27FC236}">
                          <a16:creationId xmlns:a16="http://schemas.microsoft.com/office/drawing/2014/main" id="{FFD0DCC9-6922-4B19-B400-8D93ED57F2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2" name="Freeform 791">
                      <a:extLst>
                        <a:ext uri="{FF2B5EF4-FFF2-40B4-BE49-F238E27FC236}">
                          <a16:creationId xmlns:a16="http://schemas.microsoft.com/office/drawing/2014/main" id="{2253161D-446B-413B-98FE-2FC6386DE75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3" name="Freeform 792">
                      <a:extLst>
                        <a:ext uri="{FF2B5EF4-FFF2-40B4-BE49-F238E27FC236}">
                          <a16:creationId xmlns:a16="http://schemas.microsoft.com/office/drawing/2014/main" id="{4E2B717E-959A-4B83-9CD6-B6C5C088B9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4" name="Freeform 793">
                      <a:extLst>
                        <a:ext uri="{FF2B5EF4-FFF2-40B4-BE49-F238E27FC236}">
                          <a16:creationId xmlns:a16="http://schemas.microsoft.com/office/drawing/2014/main" id="{F3FF588D-AE1E-4DAD-97C3-481B5E72A3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5" name="Freeform 794">
                      <a:extLst>
                        <a:ext uri="{FF2B5EF4-FFF2-40B4-BE49-F238E27FC236}">
                          <a16:creationId xmlns:a16="http://schemas.microsoft.com/office/drawing/2014/main" id="{CA94CA99-F4DD-4CF5-928E-88D4BDBB12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6" name="Line 795">
                      <a:extLst>
                        <a:ext uri="{FF2B5EF4-FFF2-40B4-BE49-F238E27FC236}">
                          <a16:creationId xmlns:a16="http://schemas.microsoft.com/office/drawing/2014/main" id="{422EFB49-1F9D-48D0-97E2-1BBFF879FF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7" name="Freeform 796">
                      <a:extLst>
                        <a:ext uri="{FF2B5EF4-FFF2-40B4-BE49-F238E27FC236}">
                          <a16:creationId xmlns:a16="http://schemas.microsoft.com/office/drawing/2014/main" id="{D0F41134-998F-41BD-B2BF-A46F1CB12C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8" name="Freeform 797">
                      <a:extLst>
                        <a:ext uri="{FF2B5EF4-FFF2-40B4-BE49-F238E27FC236}">
                          <a16:creationId xmlns:a16="http://schemas.microsoft.com/office/drawing/2014/main" id="{D68BFBBC-5371-48B6-AEE7-666134E984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39" name="Freeform 798">
                      <a:extLst>
                        <a:ext uri="{FF2B5EF4-FFF2-40B4-BE49-F238E27FC236}">
                          <a16:creationId xmlns:a16="http://schemas.microsoft.com/office/drawing/2014/main" id="{4CB83428-CAD4-4459-835A-AF77191829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0" name="Freeform 799">
                      <a:extLst>
                        <a:ext uri="{FF2B5EF4-FFF2-40B4-BE49-F238E27FC236}">
                          <a16:creationId xmlns:a16="http://schemas.microsoft.com/office/drawing/2014/main" id="{36EE3380-62DE-4767-BC99-30595C0BFE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1" name="Freeform 800">
                      <a:extLst>
                        <a:ext uri="{FF2B5EF4-FFF2-40B4-BE49-F238E27FC236}">
                          <a16:creationId xmlns:a16="http://schemas.microsoft.com/office/drawing/2014/main" id="{DE5E3FB5-B748-4AAD-A2B1-0B5F95C6D6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2" name="Freeform 801">
                      <a:extLst>
                        <a:ext uri="{FF2B5EF4-FFF2-40B4-BE49-F238E27FC236}">
                          <a16:creationId xmlns:a16="http://schemas.microsoft.com/office/drawing/2014/main" id="{015E2437-5829-4E62-AF6A-6CFF3CAA42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3" name="Freeform 802">
                      <a:extLst>
                        <a:ext uri="{FF2B5EF4-FFF2-40B4-BE49-F238E27FC236}">
                          <a16:creationId xmlns:a16="http://schemas.microsoft.com/office/drawing/2014/main" id="{F99BF983-AB09-4467-893C-8381AE25A6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4" name="Freeform 803">
                      <a:extLst>
                        <a:ext uri="{FF2B5EF4-FFF2-40B4-BE49-F238E27FC236}">
                          <a16:creationId xmlns:a16="http://schemas.microsoft.com/office/drawing/2014/main" id="{1FCC4F83-E97F-4EDD-82F5-8EB89868FD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5" name="Freeform 804">
                      <a:extLst>
                        <a:ext uri="{FF2B5EF4-FFF2-40B4-BE49-F238E27FC236}">
                          <a16:creationId xmlns:a16="http://schemas.microsoft.com/office/drawing/2014/main" id="{01F9EDDB-C57C-4558-91FB-D92581DA98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6" name="Freeform 805">
                      <a:extLst>
                        <a:ext uri="{FF2B5EF4-FFF2-40B4-BE49-F238E27FC236}">
                          <a16:creationId xmlns:a16="http://schemas.microsoft.com/office/drawing/2014/main" id="{6C505678-BA7C-44D8-81B5-BBA380BB22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7" name="Freeform 806">
                      <a:extLst>
                        <a:ext uri="{FF2B5EF4-FFF2-40B4-BE49-F238E27FC236}">
                          <a16:creationId xmlns:a16="http://schemas.microsoft.com/office/drawing/2014/main" id="{30AD1D45-1AF6-480C-8BA8-4B77E12A9A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8" name="Freeform 807">
                      <a:extLst>
                        <a:ext uri="{FF2B5EF4-FFF2-40B4-BE49-F238E27FC236}">
                          <a16:creationId xmlns:a16="http://schemas.microsoft.com/office/drawing/2014/main" id="{9B9B96CC-4E3A-4E29-8423-5A4B3BDC1E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49" name="Freeform 808">
                      <a:extLst>
                        <a:ext uri="{FF2B5EF4-FFF2-40B4-BE49-F238E27FC236}">
                          <a16:creationId xmlns:a16="http://schemas.microsoft.com/office/drawing/2014/main" id="{17497315-DFDB-4116-8018-246B76FB4E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0" name="Freeform 809">
                      <a:extLst>
                        <a:ext uri="{FF2B5EF4-FFF2-40B4-BE49-F238E27FC236}">
                          <a16:creationId xmlns:a16="http://schemas.microsoft.com/office/drawing/2014/main" id="{A945F998-BF94-4B72-AB9D-CBE17DCE69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1" name="Freeform 810">
                      <a:extLst>
                        <a:ext uri="{FF2B5EF4-FFF2-40B4-BE49-F238E27FC236}">
                          <a16:creationId xmlns:a16="http://schemas.microsoft.com/office/drawing/2014/main" id="{DEA52128-DDE8-45CD-A64E-D2623FB48B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2" name="Freeform 811">
                      <a:extLst>
                        <a:ext uri="{FF2B5EF4-FFF2-40B4-BE49-F238E27FC236}">
                          <a16:creationId xmlns:a16="http://schemas.microsoft.com/office/drawing/2014/main" id="{1B3623AA-2EC5-41D9-AFD7-B44E2E3AC4C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3" name="Freeform 812">
                      <a:extLst>
                        <a:ext uri="{FF2B5EF4-FFF2-40B4-BE49-F238E27FC236}">
                          <a16:creationId xmlns:a16="http://schemas.microsoft.com/office/drawing/2014/main" id="{E263CB82-B041-4708-A170-C0C3F8F20F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4" name="Freeform 813">
                      <a:extLst>
                        <a:ext uri="{FF2B5EF4-FFF2-40B4-BE49-F238E27FC236}">
                          <a16:creationId xmlns:a16="http://schemas.microsoft.com/office/drawing/2014/main" id="{8BF4D1C4-01F8-47F9-AB66-C56CCB1032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5" name="Freeform 814">
                      <a:extLst>
                        <a:ext uri="{FF2B5EF4-FFF2-40B4-BE49-F238E27FC236}">
                          <a16:creationId xmlns:a16="http://schemas.microsoft.com/office/drawing/2014/main" id="{59D99470-852B-4695-8822-463F043F079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6" name="Freeform 815">
                      <a:extLst>
                        <a:ext uri="{FF2B5EF4-FFF2-40B4-BE49-F238E27FC236}">
                          <a16:creationId xmlns:a16="http://schemas.microsoft.com/office/drawing/2014/main" id="{A4957C70-B813-46B1-BDD4-273F6B9680D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7" name="Freeform 816">
                      <a:extLst>
                        <a:ext uri="{FF2B5EF4-FFF2-40B4-BE49-F238E27FC236}">
                          <a16:creationId xmlns:a16="http://schemas.microsoft.com/office/drawing/2014/main" id="{1324CB0A-FB75-4BF4-BB6A-FDEB70832EB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8" name="Freeform 817">
                      <a:extLst>
                        <a:ext uri="{FF2B5EF4-FFF2-40B4-BE49-F238E27FC236}">
                          <a16:creationId xmlns:a16="http://schemas.microsoft.com/office/drawing/2014/main" id="{5D362722-D644-4DF7-9F7E-47A3D4A092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59" name="Freeform 818">
                      <a:extLst>
                        <a:ext uri="{FF2B5EF4-FFF2-40B4-BE49-F238E27FC236}">
                          <a16:creationId xmlns:a16="http://schemas.microsoft.com/office/drawing/2014/main" id="{B6B296D2-6749-45B2-A983-28C1C000C6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60" name="Freeform 819">
                      <a:extLst>
                        <a:ext uri="{FF2B5EF4-FFF2-40B4-BE49-F238E27FC236}">
                          <a16:creationId xmlns:a16="http://schemas.microsoft.com/office/drawing/2014/main" id="{87F17227-B345-40C6-8D7B-E289AB9AD8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61" name="Freeform 820">
                      <a:extLst>
                        <a:ext uri="{FF2B5EF4-FFF2-40B4-BE49-F238E27FC236}">
                          <a16:creationId xmlns:a16="http://schemas.microsoft.com/office/drawing/2014/main" id="{BB51E9F3-7A23-4145-BCC7-8FE9C563FC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2" name="Group 821">
                <a:extLst>
                  <a:ext uri="{FF2B5EF4-FFF2-40B4-BE49-F238E27FC236}">
                    <a16:creationId xmlns:a16="http://schemas.microsoft.com/office/drawing/2014/main" id="{9CC9E701-1699-4C39-83A0-60F11D9367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10381">
                <a:off x="2155" y="2173"/>
                <a:ext cx="415" cy="577"/>
                <a:chOff x="521" y="391"/>
                <a:chExt cx="2631" cy="3663"/>
              </a:xfrm>
            </p:grpSpPr>
            <p:sp>
              <p:nvSpPr>
                <p:cNvPr id="4079" name="Freeform 822">
                  <a:extLst>
                    <a:ext uri="{FF2B5EF4-FFF2-40B4-BE49-F238E27FC236}">
                      <a16:creationId xmlns:a16="http://schemas.microsoft.com/office/drawing/2014/main" id="{BDCF3D71-6D6B-4FEF-B250-43A0883E27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080" name="Group 823">
                  <a:extLst>
                    <a:ext uri="{FF2B5EF4-FFF2-40B4-BE49-F238E27FC236}">
                      <a16:creationId xmlns:a16="http://schemas.microsoft.com/office/drawing/2014/main" id="{3F8FE025-856E-49AC-BA2D-BE8825DA57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081" name="Group 824">
                    <a:extLst>
                      <a:ext uri="{FF2B5EF4-FFF2-40B4-BE49-F238E27FC236}">
                        <a16:creationId xmlns:a16="http://schemas.microsoft.com/office/drawing/2014/main" id="{8E6A574F-9E52-4969-A392-1E511181F7A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119" name="AutoShape 825">
                      <a:extLst>
                        <a:ext uri="{FF2B5EF4-FFF2-40B4-BE49-F238E27FC236}">
                          <a16:creationId xmlns:a16="http://schemas.microsoft.com/office/drawing/2014/main" id="{DB4183D0-B8EB-457F-A967-BAA0273AC20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120" name="Freeform 826">
                      <a:extLst>
                        <a:ext uri="{FF2B5EF4-FFF2-40B4-BE49-F238E27FC236}">
                          <a16:creationId xmlns:a16="http://schemas.microsoft.com/office/drawing/2014/main" id="{97564C0B-B146-4A40-940D-2A221216B0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21" name="Oval 827">
                      <a:extLst>
                        <a:ext uri="{FF2B5EF4-FFF2-40B4-BE49-F238E27FC236}">
                          <a16:creationId xmlns:a16="http://schemas.microsoft.com/office/drawing/2014/main" id="{1034FA09-6E26-4F17-B072-66DAB03B22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082" name="Group 828">
                    <a:extLst>
                      <a:ext uri="{FF2B5EF4-FFF2-40B4-BE49-F238E27FC236}">
                        <a16:creationId xmlns:a16="http://schemas.microsoft.com/office/drawing/2014/main" id="{FF7D7289-0E13-476E-B8D6-26766F5E421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083" name="Freeform 829">
                      <a:extLst>
                        <a:ext uri="{FF2B5EF4-FFF2-40B4-BE49-F238E27FC236}">
                          <a16:creationId xmlns:a16="http://schemas.microsoft.com/office/drawing/2014/main" id="{F40CF3C8-014E-46ED-9857-2DF98E9CFEB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4" name="Freeform 830">
                      <a:extLst>
                        <a:ext uri="{FF2B5EF4-FFF2-40B4-BE49-F238E27FC236}">
                          <a16:creationId xmlns:a16="http://schemas.microsoft.com/office/drawing/2014/main" id="{CAAE1493-F018-45EC-8A95-F4AB65BBCF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5" name="Freeform 831">
                      <a:extLst>
                        <a:ext uri="{FF2B5EF4-FFF2-40B4-BE49-F238E27FC236}">
                          <a16:creationId xmlns:a16="http://schemas.microsoft.com/office/drawing/2014/main" id="{FC4016B1-B279-4504-80C6-80B61C2737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6" name="Freeform 832">
                      <a:extLst>
                        <a:ext uri="{FF2B5EF4-FFF2-40B4-BE49-F238E27FC236}">
                          <a16:creationId xmlns:a16="http://schemas.microsoft.com/office/drawing/2014/main" id="{F5669DF8-F802-4122-B860-CEBE3A2F5CB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7" name="Freeform 833">
                      <a:extLst>
                        <a:ext uri="{FF2B5EF4-FFF2-40B4-BE49-F238E27FC236}">
                          <a16:creationId xmlns:a16="http://schemas.microsoft.com/office/drawing/2014/main" id="{8621A109-CE0E-40D3-BD99-493F0FC638D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8" name="Freeform 834">
                      <a:extLst>
                        <a:ext uri="{FF2B5EF4-FFF2-40B4-BE49-F238E27FC236}">
                          <a16:creationId xmlns:a16="http://schemas.microsoft.com/office/drawing/2014/main" id="{45DE93AF-7B76-42D3-B41A-C70DEBEA30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89" name="Freeform 835">
                      <a:extLst>
                        <a:ext uri="{FF2B5EF4-FFF2-40B4-BE49-F238E27FC236}">
                          <a16:creationId xmlns:a16="http://schemas.microsoft.com/office/drawing/2014/main" id="{6030F7B4-BB42-4274-A2A1-4D7F25747A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0" name="Freeform 836">
                      <a:extLst>
                        <a:ext uri="{FF2B5EF4-FFF2-40B4-BE49-F238E27FC236}">
                          <a16:creationId xmlns:a16="http://schemas.microsoft.com/office/drawing/2014/main" id="{FD5A9EC7-5A23-4604-813B-4DFB70E6E3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1" name="Freeform 837">
                      <a:extLst>
                        <a:ext uri="{FF2B5EF4-FFF2-40B4-BE49-F238E27FC236}">
                          <a16:creationId xmlns:a16="http://schemas.microsoft.com/office/drawing/2014/main" id="{7D854DA3-4BBF-4A10-B610-5633108F7AF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2" name="Freeform 838">
                      <a:extLst>
                        <a:ext uri="{FF2B5EF4-FFF2-40B4-BE49-F238E27FC236}">
                          <a16:creationId xmlns:a16="http://schemas.microsoft.com/office/drawing/2014/main" id="{C3B145F2-EC81-4E7B-AF7F-2E2489F4EC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3" name="Line 839">
                      <a:extLst>
                        <a:ext uri="{FF2B5EF4-FFF2-40B4-BE49-F238E27FC236}">
                          <a16:creationId xmlns:a16="http://schemas.microsoft.com/office/drawing/2014/main" id="{61123072-DE80-4180-8460-CC850F2FEF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4" name="Freeform 840">
                      <a:extLst>
                        <a:ext uri="{FF2B5EF4-FFF2-40B4-BE49-F238E27FC236}">
                          <a16:creationId xmlns:a16="http://schemas.microsoft.com/office/drawing/2014/main" id="{5A269C73-9588-4E9E-A248-A40B7B7943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5" name="Freeform 841">
                      <a:extLst>
                        <a:ext uri="{FF2B5EF4-FFF2-40B4-BE49-F238E27FC236}">
                          <a16:creationId xmlns:a16="http://schemas.microsoft.com/office/drawing/2014/main" id="{EEA6A15B-69B1-403D-874A-534E0D5BF8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6" name="Freeform 842">
                      <a:extLst>
                        <a:ext uri="{FF2B5EF4-FFF2-40B4-BE49-F238E27FC236}">
                          <a16:creationId xmlns:a16="http://schemas.microsoft.com/office/drawing/2014/main" id="{BEED5311-168D-4589-A419-8202624364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7" name="Freeform 843">
                      <a:extLst>
                        <a:ext uri="{FF2B5EF4-FFF2-40B4-BE49-F238E27FC236}">
                          <a16:creationId xmlns:a16="http://schemas.microsoft.com/office/drawing/2014/main" id="{6C8CD7BB-DE50-454E-BCF8-64D1C4FCF8A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8" name="Freeform 844">
                      <a:extLst>
                        <a:ext uri="{FF2B5EF4-FFF2-40B4-BE49-F238E27FC236}">
                          <a16:creationId xmlns:a16="http://schemas.microsoft.com/office/drawing/2014/main" id="{53C42E37-C4F9-4758-A8FC-D8D36C1FEE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99" name="Freeform 845">
                      <a:extLst>
                        <a:ext uri="{FF2B5EF4-FFF2-40B4-BE49-F238E27FC236}">
                          <a16:creationId xmlns:a16="http://schemas.microsoft.com/office/drawing/2014/main" id="{BD9E4846-DBBB-451D-9196-59FA8450BF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0" name="Freeform 846">
                      <a:extLst>
                        <a:ext uri="{FF2B5EF4-FFF2-40B4-BE49-F238E27FC236}">
                          <a16:creationId xmlns:a16="http://schemas.microsoft.com/office/drawing/2014/main" id="{2EB2ACCB-CDED-4E67-8F64-C0F3338A9F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1" name="Freeform 847">
                      <a:extLst>
                        <a:ext uri="{FF2B5EF4-FFF2-40B4-BE49-F238E27FC236}">
                          <a16:creationId xmlns:a16="http://schemas.microsoft.com/office/drawing/2014/main" id="{7497D9C9-279A-4973-BDA6-760085EADDA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2" name="Freeform 848">
                      <a:extLst>
                        <a:ext uri="{FF2B5EF4-FFF2-40B4-BE49-F238E27FC236}">
                          <a16:creationId xmlns:a16="http://schemas.microsoft.com/office/drawing/2014/main" id="{C57BD2E5-03F5-43EC-84AC-1150F1CEF8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3" name="Freeform 849">
                      <a:extLst>
                        <a:ext uri="{FF2B5EF4-FFF2-40B4-BE49-F238E27FC236}">
                          <a16:creationId xmlns:a16="http://schemas.microsoft.com/office/drawing/2014/main" id="{BF6386C4-C7EC-4C0A-8AEF-D226BDF81D0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4" name="Freeform 850">
                      <a:extLst>
                        <a:ext uri="{FF2B5EF4-FFF2-40B4-BE49-F238E27FC236}">
                          <a16:creationId xmlns:a16="http://schemas.microsoft.com/office/drawing/2014/main" id="{CB55EC5B-6FDF-4E1B-9CEF-7D7990F1BF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5" name="Freeform 851">
                      <a:extLst>
                        <a:ext uri="{FF2B5EF4-FFF2-40B4-BE49-F238E27FC236}">
                          <a16:creationId xmlns:a16="http://schemas.microsoft.com/office/drawing/2014/main" id="{CF9A7F3C-C53A-4883-8C47-F7239CB70C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6" name="Freeform 852">
                      <a:extLst>
                        <a:ext uri="{FF2B5EF4-FFF2-40B4-BE49-F238E27FC236}">
                          <a16:creationId xmlns:a16="http://schemas.microsoft.com/office/drawing/2014/main" id="{A3DB7239-6CB4-43A6-894D-0C07F12936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7" name="Freeform 853">
                      <a:extLst>
                        <a:ext uri="{FF2B5EF4-FFF2-40B4-BE49-F238E27FC236}">
                          <a16:creationId xmlns:a16="http://schemas.microsoft.com/office/drawing/2014/main" id="{B82A6034-9DD3-46AF-AD30-DE1BE4AFFB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8" name="Freeform 854">
                      <a:extLst>
                        <a:ext uri="{FF2B5EF4-FFF2-40B4-BE49-F238E27FC236}">
                          <a16:creationId xmlns:a16="http://schemas.microsoft.com/office/drawing/2014/main" id="{CFFD0183-49BE-4349-B0AE-5FA3031DF89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09" name="Freeform 855">
                      <a:extLst>
                        <a:ext uri="{FF2B5EF4-FFF2-40B4-BE49-F238E27FC236}">
                          <a16:creationId xmlns:a16="http://schemas.microsoft.com/office/drawing/2014/main" id="{33A20743-7C09-4CA6-B1C1-B862896879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0" name="Freeform 856">
                      <a:extLst>
                        <a:ext uri="{FF2B5EF4-FFF2-40B4-BE49-F238E27FC236}">
                          <a16:creationId xmlns:a16="http://schemas.microsoft.com/office/drawing/2014/main" id="{A95AB3B9-180C-48BF-A766-7B9DCE43BA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1" name="Freeform 857">
                      <a:extLst>
                        <a:ext uri="{FF2B5EF4-FFF2-40B4-BE49-F238E27FC236}">
                          <a16:creationId xmlns:a16="http://schemas.microsoft.com/office/drawing/2014/main" id="{2BCDB881-E77E-481E-94B0-B5F49B3AC0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2" name="Freeform 858">
                      <a:extLst>
                        <a:ext uri="{FF2B5EF4-FFF2-40B4-BE49-F238E27FC236}">
                          <a16:creationId xmlns:a16="http://schemas.microsoft.com/office/drawing/2014/main" id="{CEBE7EAE-FC39-4718-82BF-E9A72FDD78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3" name="Freeform 859">
                      <a:extLst>
                        <a:ext uri="{FF2B5EF4-FFF2-40B4-BE49-F238E27FC236}">
                          <a16:creationId xmlns:a16="http://schemas.microsoft.com/office/drawing/2014/main" id="{A959979F-6F72-4268-BB4E-FD921A86197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4" name="Freeform 860">
                      <a:extLst>
                        <a:ext uri="{FF2B5EF4-FFF2-40B4-BE49-F238E27FC236}">
                          <a16:creationId xmlns:a16="http://schemas.microsoft.com/office/drawing/2014/main" id="{46D017FD-A3BC-4EFF-B921-85685C19E2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5" name="Freeform 861">
                      <a:extLst>
                        <a:ext uri="{FF2B5EF4-FFF2-40B4-BE49-F238E27FC236}">
                          <a16:creationId xmlns:a16="http://schemas.microsoft.com/office/drawing/2014/main" id="{B22A681E-215E-4FBD-B299-5769F5A2B1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6" name="Freeform 862">
                      <a:extLst>
                        <a:ext uri="{FF2B5EF4-FFF2-40B4-BE49-F238E27FC236}">
                          <a16:creationId xmlns:a16="http://schemas.microsoft.com/office/drawing/2014/main" id="{F461C0FA-ABC8-45D0-AD2A-7BCEAF6296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7" name="Freeform 863">
                      <a:extLst>
                        <a:ext uri="{FF2B5EF4-FFF2-40B4-BE49-F238E27FC236}">
                          <a16:creationId xmlns:a16="http://schemas.microsoft.com/office/drawing/2014/main" id="{7B491910-6AFE-4542-91B6-8C22FC71A4A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118" name="Freeform 864">
                      <a:extLst>
                        <a:ext uri="{FF2B5EF4-FFF2-40B4-BE49-F238E27FC236}">
                          <a16:creationId xmlns:a16="http://schemas.microsoft.com/office/drawing/2014/main" id="{5CBC0EE2-9E9A-46B3-A6D3-4BE737F2C9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3" name="Group 865">
                <a:extLst>
                  <a:ext uri="{FF2B5EF4-FFF2-40B4-BE49-F238E27FC236}">
                    <a16:creationId xmlns:a16="http://schemas.microsoft.com/office/drawing/2014/main" id="{BD654662-F612-4DF5-9BAA-B41D0DADAB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501241">
                <a:off x="2248" y="2351"/>
                <a:ext cx="415" cy="577"/>
                <a:chOff x="521" y="391"/>
                <a:chExt cx="2631" cy="3663"/>
              </a:xfrm>
            </p:grpSpPr>
            <p:sp>
              <p:nvSpPr>
                <p:cNvPr id="4036" name="Freeform 866">
                  <a:extLst>
                    <a:ext uri="{FF2B5EF4-FFF2-40B4-BE49-F238E27FC236}">
                      <a16:creationId xmlns:a16="http://schemas.microsoft.com/office/drawing/2014/main" id="{CE2A5117-B386-4454-8CB5-42CFD495E1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4037" name="Group 867">
                  <a:extLst>
                    <a:ext uri="{FF2B5EF4-FFF2-40B4-BE49-F238E27FC236}">
                      <a16:creationId xmlns:a16="http://schemas.microsoft.com/office/drawing/2014/main" id="{7EE51D0E-2F47-4E66-AE4B-C0A8A0CC23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4038" name="Group 868">
                    <a:extLst>
                      <a:ext uri="{FF2B5EF4-FFF2-40B4-BE49-F238E27FC236}">
                        <a16:creationId xmlns:a16="http://schemas.microsoft.com/office/drawing/2014/main" id="{3124E58E-9B21-4B01-8684-6063D3391A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076" name="AutoShape 869">
                      <a:extLst>
                        <a:ext uri="{FF2B5EF4-FFF2-40B4-BE49-F238E27FC236}">
                          <a16:creationId xmlns:a16="http://schemas.microsoft.com/office/drawing/2014/main" id="{B6B07CE5-CAC6-4889-828A-6295AD56F26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077" name="Freeform 870">
                      <a:extLst>
                        <a:ext uri="{FF2B5EF4-FFF2-40B4-BE49-F238E27FC236}">
                          <a16:creationId xmlns:a16="http://schemas.microsoft.com/office/drawing/2014/main" id="{07F57238-401C-48D0-9F09-953B6BA43A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8" name="Oval 871">
                      <a:extLst>
                        <a:ext uri="{FF2B5EF4-FFF2-40B4-BE49-F238E27FC236}">
                          <a16:creationId xmlns:a16="http://schemas.microsoft.com/office/drawing/2014/main" id="{D1C60F32-5D86-430B-9BCC-1FC2146A58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4039" name="Group 872">
                    <a:extLst>
                      <a:ext uri="{FF2B5EF4-FFF2-40B4-BE49-F238E27FC236}">
                        <a16:creationId xmlns:a16="http://schemas.microsoft.com/office/drawing/2014/main" id="{8D579EAE-3FD0-439B-986A-DE77C953637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4040" name="Freeform 873">
                      <a:extLst>
                        <a:ext uri="{FF2B5EF4-FFF2-40B4-BE49-F238E27FC236}">
                          <a16:creationId xmlns:a16="http://schemas.microsoft.com/office/drawing/2014/main" id="{C73B93DB-1010-4951-8B3E-9AFAB5898E9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1" name="Freeform 874">
                      <a:extLst>
                        <a:ext uri="{FF2B5EF4-FFF2-40B4-BE49-F238E27FC236}">
                          <a16:creationId xmlns:a16="http://schemas.microsoft.com/office/drawing/2014/main" id="{422E5BBD-CB9C-4186-B465-3842F2210C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2" name="Freeform 875">
                      <a:extLst>
                        <a:ext uri="{FF2B5EF4-FFF2-40B4-BE49-F238E27FC236}">
                          <a16:creationId xmlns:a16="http://schemas.microsoft.com/office/drawing/2014/main" id="{8D62C4A0-791A-417A-AF3C-0124B3A2C3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3" name="Freeform 876">
                      <a:extLst>
                        <a:ext uri="{FF2B5EF4-FFF2-40B4-BE49-F238E27FC236}">
                          <a16:creationId xmlns:a16="http://schemas.microsoft.com/office/drawing/2014/main" id="{9D752D91-DEF3-4E5B-84D9-6AC27D6B91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4" name="Freeform 877">
                      <a:extLst>
                        <a:ext uri="{FF2B5EF4-FFF2-40B4-BE49-F238E27FC236}">
                          <a16:creationId xmlns:a16="http://schemas.microsoft.com/office/drawing/2014/main" id="{57AED301-CAEC-4A12-93CD-33959D839D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5" name="Freeform 878">
                      <a:extLst>
                        <a:ext uri="{FF2B5EF4-FFF2-40B4-BE49-F238E27FC236}">
                          <a16:creationId xmlns:a16="http://schemas.microsoft.com/office/drawing/2014/main" id="{9D6C7DFD-4BA1-4DB1-BE58-DA6B00F1EC9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6" name="Freeform 879">
                      <a:extLst>
                        <a:ext uri="{FF2B5EF4-FFF2-40B4-BE49-F238E27FC236}">
                          <a16:creationId xmlns:a16="http://schemas.microsoft.com/office/drawing/2014/main" id="{FBB65095-B3FC-4074-AC6F-4E760D1A1E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7" name="Freeform 880">
                      <a:extLst>
                        <a:ext uri="{FF2B5EF4-FFF2-40B4-BE49-F238E27FC236}">
                          <a16:creationId xmlns:a16="http://schemas.microsoft.com/office/drawing/2014/main" id="{E5C86A1C-1589-487A-9E82-32EB62D1DBD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8" name="Freeform 881">
                      <a:extLst>
                        <a:ext uri="{FF2B5EF4-FFF2-40B4-BE49-F238E27FC236}">
                          <a16:creationId xmlns:a16="http://schemas.microsoft.com/office/drawing/2014/main" id="{30DFB5F6-F496-4C18-B10A-DD32685E5D1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49" name="Freeform 882">
                      <a:extLst>
                        <a:ext uri="{FF2B5EF4-FFF2-40B4-BE49-F238E27FC236}">
                          <a16:creationId xmlns:a16="http://schemas.microsoft.com/office/drawing/2014/main" id="{DC9A1B29-8F5A-4B5B-B45E-7F32DCA826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0" name="Line 883">
                      <a:extLst>
                        <a:ext uri="{FF2B5EF4-FFF2-40B4-BE49-F238E27FC236}">
                          <a16:creationId xmlns:a16="http://schemas.microsoft.com/office/drawing/2014/main" id="{6A4365E3-323F-49D0-A6B8-B27336360E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1" name="Freeform 884">
                      <a:extLst>
                        <a:ext uri="{FF2B5EF4-FFF2-40B4-BE49-F238E27FC236}">
                          <a16:creationId xmlns:a16="http://schemas.microsoft.com/office/drawing/2014/main" id="{1322F4FC-3474-4DE4-82BE-F0A5B99904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2" name="Freeform 885">
                      <a:extLst>
                        <a:ext uri="{FF2B5EF4-FFF2-40B4-BE49-F238E27FC236}">
                          <a16:creationId xmlns:a16="http://schemas.microsoft.com/office/drawing/2014/main" id="{EAC3CD0C-149F-468F-9EBD-26FFF07235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3" name="Freeform 886">
                      <a:extLst>
                        <a:ext uri="{FF2B5EF4-FFF2-40B4-BE49-F238E27FC236}">
                          <a16:creationId xmlns:a16="http://schemas.microsoft.com/office/drawing/2014/main" id="{EED8212D-4D2D-4764-8D75-D4057D50C4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4" name="Freeform 887">
                      <a:extLst>
                        <a:ext uri="{FF2B5EF4-FFF2-40B4-BE49-F238E27FC236}">
                          <a16:creationId xmlns:a16="http://schemas.microsoft.com/office/drawing/2014/main" id="{D58DB87E-878D-447B-8366-F2E4CE2CA0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5" name="Freeform 888">
                      <a:extLst>
                        <a:ext uri="{FF2B5EF4-FFF2-40B4-BE49-F238E27FC236}">
                          <a16:creationId xmlns:a16="http://schemas.microsoft.com/office/drawing/2014/main" id="{708EC791-783C-4974-933A-1AA542DB65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6" name="Freeform 889">
                      <a:extLst>
                        <a:ext uri="{FF2B5EF4-FFF2-40B4-BE49-F238E27FC236}">
                          <a16:creationId xmlns:a16="http://schemas.microsoft.com/office/drawing/2014/main" id="{C9A9B757-335F-44AF-B44A-A7AE0A967AB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7" name="Freeform 890">
                      <a:extLst>
                        <a:ext uri="{FF2B5EF4-FFF2-40B4-BE49-F238E27FC236}">
                          <a16:creationId xmlns:a16="http://schemas.microsoft.com/office/drawing/2014/main" id="{F2C66733-C042-45DE-9219-63B2985610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8" name="Freeform 891">
                      <a:extLst>
                        <a:ext uri="{FF2B5EF4-FFF2-40B4-BE49-F238E27FC236}">
                          <a16:creationId xmlns:a16="http://schemas.microsoft.com/office/drawing/2014/main" id="{E564ABA5-371F-48EA-86EF-BABA9089B1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59" name="Freeform 892">
                      <a:extLst>
                        <a:ext uri="{FF2B5EF4-FFF2-40B4-BE49-F238E27FC236}">
                          <a16:creationId xmlns:a16="http://schemas.microsoft.com/office/drawing/2014/main" id="{F397BD0E-2946-419C-8DF7-7768D4472A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0" name="Freeform 893">
                      <a:extLst>
                        <a:ext uri="{FF2B5EF4-FFF2-40B4-BE49-F238E27FC236}">
                          <a16:creationId xmlns:a16="http://schemas.microsoft.com/office/drawing/2014/main" id="{428A49AD-745D-4281-9C9E-DCC5AC0A95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1" name="Freeform 894">
                      <a:extLst>
                        <a:ext uri="{FF2B5EF4-FFF2-40B4-BE49-F238E27FC236}">
                          <a16:creationId xmlns:a16="http://schemas.microsoft.com/office/drawing/2014/main" id="{820F0405-0702-45C1-91E5-8CFE61DE35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2" name="Freeform 895">
                      <a:extLst>
                        <a:ext uri="{FF2B5EF4-FFF2-40B4-BE49-F238E27FC236}">
                          <a16:creationId xmlns:a16="http://schemas.microsoft.com/office/drawing/2014/main" id="{6E4916B4-2AD2-4119-A7D4-3157D6BDBA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3" name="Freeform 896">
                      <a:extLst>
                        <a:ext uri="{FF2B5EF4-FFF2-40B4-BE49-F238E27FC236}">
                          <a16:creationId xmlns:a16="http://schemas.microsoft.com/office/drawing/2014/main" id="{0B94E78B-7BD1-4E66-97F6-D0048EA744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4" name="Freeform 897">
                      <a:extLst>
                        <a:ext uri="{FF2B5EF4-FFF2-40B4-BE49-F238E27FC236}">
                          <a16:creationId xmlns:a16="http://schemas.microsoft.com/office/drawing/2014/main" id="{103DFBA7-C1F2-4DBE-8C36-D2E77FEAC3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5" name="Freeform 898">
                      <a:extLst>
                        <a:ext uri="{FF2B5EF4-FFF2-40B4-BE49-F238E27FC236}">
                          <a16:creationId xmlns:a16="http://schemas.microsoft.com/office/drawing/2014/main" id="{638037EA-16A7-480E-80E1-7EAB6A2B68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6" name="Freeform 899">
                      <a:extLst>
                        <a:ext uri="{FF2B5EF4-FFF2-40B4-BE49-F238E27FC236}">
                          <a16:creationId xmlns:a16="http://schemas.microsoft.com/office/drawing/2014/main" id="{A3919BB9-A4E6-4B44-A4CC-5B6632487E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7" name="Freeform 900">
                      <a:extLst>
                        <a:ext uri="{FF2B5EF4-FFF2-40B4-BE49-F238E27FC236}">
                          <a16:creationId xmlns:a16="http://schemas.microsoft.com/office/drawing/2014/main" id="{73630A35-9008-4163-B721-67FCDE320D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8" name="Freeform 901">
                      <a:extLst>
                        <a:ext uri="{FF2B5EF4-FFF2-40B4-BE49-F238E27FC236}">
                          <a16:creationId xmlns:a16="http://schemas.microsoft.com/office/drawing/2014/main" id="{FF03D4D8-029B-4FC9-8482-D01576573F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69" name="Freeform 902">
                      <a:extLst>
                        <a:ext uri="{FF2B5EF4-FFF2-40B4-BE49-F238E27FC236}">
                          <a16:creationId xmlns:a16="http://schemas.microsoft.com/office/drawing/2014/main" id="{B0EAE5E2-3680-4F7E-9270-5C69B62F6D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0" name="Freeform 903">
                      <a:extLst>
                        <a:ext uri="{FF2B5EF4-FFF2-40B4-BE49-F238E27FC236}">
                          <a16:creationId xmlns:a16="http://schemas.microsoft.com/office/drawing/2014/main" id="{C52F13BF-16F4-4BBD-988D-B9856E118C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1" name="Freeform 904">
                      <a:extLst>
                        <a:ext uri="{FF2B5EF4-FFF2-40B4-BE49-F238E27FC236}">
                          <a16:creationId xmlns:a16="http://schemas.microsoft.com/office/drawing/2014/main" id="{0DB980EC-35FD-40F6-AD81-8B551E64EC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2" name="Freeform 905">
                      <a:extLst>
                        <a:ext uri="{FF2B5EF4-FFF2-40B4-BE49-F238E27FC236}">
                          <a16:creationId xmlns:a16="http://schemas.microsoft.com/office/drawing/2014/main" id="{61EDAAF0-A7A1-4A3D-91E2-A20B5CE313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3" name="Freeform 906">
                      <a:extLst>
                        <a:ext uri="{FF2B5EF4-FFF2-40B4-BE49-F238E27FC236}">
                          <a16:creationId xmlns:a16="http://schemas.microsoft.com/office/drawing/2014/main" id="{F929B880-A63F-49C9-B6F1-8F2EC97A64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4" name="Freeform 907">
                      <a:extLst>
                        <a:ext uri="{FF2B5EF4-FFF2-40B4-BE49-F238E27FC236}">
                          <a16:creationId xmlns:a16="http://schemas.microsoft.com/office/drawing/2014/main" id="{207C25A0-5780-4484-AFD6-54C8E4F631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75" name="Freeform 908">
                      <a:extLst>
                        <a:ext uri="{FF2B5EF4-FFF2-40B4-BE49-F238E27FC236}">
                          <a16:creationId xmlns:a16="http://schemas.microsoft.com/office/drawing/2014/main" id="{04FECCF9-AF49-48E2-85C4-2D1F7E1D0EC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4" name="Group 953">
                <a:extLst>
                  <a:ext uri="{FF2B5EF4-FFF2-40B4-BE49-F238E27FC236}">
                    <a16:creationId xmlns:a16="http://schemas.microsoft.com/office/drawing/2014/main" id="{ECB14F85-87E9-4D62-839F-E4031CEFFE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509238">
                <a:off x="2145" y="2662"/>
                <a:ext cx="415" cy="577"/>
                <a:chOff x="521" y="391"/>
                <a:chExt cx="2631" cy="3663"/>
              </a:xfrm>
            </p:grpSpPr>
            <p:sp>
              <p:nvSpPr>
                <p:cNvPr id="3993" name="Freeform 954">
                  <a:extLst>
                    <a:ext uri="{FF2B5EF4-FFF2-40B4-BE49-F238E27FC236}">
                      <a16:creationId xmlns:a16="http://schemas.microsoft.com/office/drawing/2014/main" id="{643D7713-FBB7-44E6-AC87-AAAD930BC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994" name="Group 955">
                  <a:extLst>
                    <a:ext uri="{FF2B5EF4-FFF2-40B4-BE49-F238E27FC236}">
                      <a16:creationId xmlns:a16="http://schemas.microsoft.com/office/drawing/2014/main" id="{9C2989D3-B777-44FD-A12F-A29A33E59E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995" name="Group 956">
                    <a:extLst>
                      <a:ext uri="{FF2B5EF4-FFF2-40B4-BE49-F238E27FC236}">
                        <a16:creationId xmlns:a16="http://schemas.microsoft.com/office/drawing/2014/main" id="{B41D92AC-4F4F-47E4-9FEB-5EB7390CF3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4033" name="AutoShape 957">
                      <a:extLst>
                        <a:ext uri="{FF2B5EF4-FFF2-40B4-BE49-F238E27FC236}">
                          <a16:creationId xmlns:a16="http://schemas.microsoft.com/office/drawing/2014/main" id="{732B125C-07F9-4968-83F0-5501274F46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4034" name="Freeform 958">
                      <a:extLst>
                        <a:ext uri="{FF2B5EF4-FFF2-40B4-BE49-F238E27FC236}">
                          <a16:creationId xmlns:a16="http://schemas.microsoft.com/office/drawing/2014/main" id="{ED04CAD5-DDE5-459E-8315-6F2D680E39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35" name="Oval 959">
                      <a:extLst>
                        <a:ext uri="{FF2B5EF4-FFF2-40B4-BE49-F238E27FC236}">
                          <a16:creationId xmlns:a16="http://schemas.microsoft.com/office/drawing/2014/main" id="{95DBAD05-6CDC-4C5F-BF11-819A4131C24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996" name="Group 960">
                    <a:extLst>
                      <a:ext uri="{FF2B5EF4-FFF2-40B4-BE49-F238E27FC236}">
                        <a16:creationId xmlns:a16="http://schemas.microsoft.com/office/drawing/2014/main" id="{523A022C-802F-4375-BA97-34F094FFBA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997" name="Freeform 961">
                      <a:extLst>
                        <a:ext uri="{FF2B5EF4-FFF2-40B4-BE49-F238E27FC236}">
                          <a16:creationId xmlns:a16="http://schemas.microsoft.com/office/drawing/2014/main" id="{E2C49CBC-29E3-4B05-8156-94F7B07D97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98" name="Freeform 962">
                      <a:extLst>
                        <a:ext uri="{FF2B5EF4-FFF2-40B4-BE49-F238E27FC236}">
                          <a16:creationId xmlns:a16="http://schemas.microsoft.com/office/drawing/2014/main" id="{FBF42564-0E39-4E28-A59B-BD61256A979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99" name="Freeform 963">
                      <a:extLst>
                        <a:ext uri="{FF2B5EF4-FFF2-40B4-BE49-F238E27FC236}">
                          <a16:creationId xmlns:a16="http://schemas.microsoft.com/office/drawing/2014/main" id="{EDEA1072-444D-42FC-A8F4-4A6258617EC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0" name="Freeform 964">
                      <a:extLst>
                        <a:ext uri="{FF2B5EF4-FFF2-40B4-BE49-F238E27FC236}">
                          <a16:creationId xmlns:a16="http://schemas.microsoft.com/office/drawing/2014/main" id="{19ABD890-B1F8-4279-B8CC-A4878FA869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1" name="Freeform 965">
                      <a:extLst>
                        <a:ext uri="{FF2B5EF4-FFF2-40B4-BE49-F238E27FC236}">
                          <a16:creationId xmlns:a16="http://schemas.microsoft.com/office/drawing/2014/main" id="{4E055F89-8054-48C6-911E-DAC6580CEA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2" name="Freeform 966">
                      <a:extLst>
                        <a:ext uri="{FF2B5EF4-FFF2-40B4-BE49-F238E27FC236}">
                          <a16:creationId xmlns:a16="http://schemas.microsoft.com/office/drawing/2014/main" id="{E7A8F79C-9515-41C2-B0EF-F8677AB94F5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3" name="Freeform 967">
                      <a:extLst>
                        <a:ext uri="{FF2B5EF4-FFF2-40B4-BE49-F238E27FC236}">
                          <a16:creationId xmlns:a16="http://schemas.microsoft.com/office/drawing/2014/main" id="{E1BBF5AF-2180-4D86-BADE-FD62E081CC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4" name="Freeform 968">
                      <a:extLst>
                        <a:ext uri="{FF2B5EF4-FFF2-40B4-BE49-F238E27FC236}">
                          <a16:creationId xmlns:a16="http://schemas.microsoft.com/office/drawing/2014/main" id="{069E6E9C-8830-4B17-85AC-8282B7BC211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5" name="Freeform 969">
                      <a:extLst>
                        <a:ext uri="{FF2B5EF4-FFF2-40B4-BE49-F238E27FC236}">
                          <a16:creationId xmlns:a16="http://schemas.microsoft.com/office/drawing/2014/main" id="{F6BE0765-AB4C-4343-825B-520B07AE02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6" name="Freeform 970">
                      <a:extLst>
                        <a:ext uri="{FF2B5EF4-FFF2-40B4-BE49-F238E27FC236}">
                          <a16:creationId xmlns:a16="http://schemas.microsoft.com/office/drawing/2014/main" id="{3B77D7B8-DAD1-4601-86EE-A00ACFECC5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7" name="Line 971">
                      <a:extLst>
                        <a:ext uri="{FF2B5EF4-FFF2-40B4-BE49-F238E27FC236}">
                          <a16:creationId xmlns:a16="http://schemas.microsoft.com/office/drawing/2014/main" id="{DDD882B6-6D95-4A86-A4DB-6EC7968D3A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8" name="Freeform 972">
                      <a:extLst>
                        <a:ext uri="{FF2B5EF4-FFF2-40B4-BE49-F238E27FC236}">
                          <a16:creationId xmlns:a16="http://schemas.microsoft.com/office/drawing/2014/main" id="{46A28B42-C0CE-4249-BF83-0EBA47FF9B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09" name="Freeform 973">
                      <a:extLst>
                        <a:ext uri="{FF2B5EF4-FFF2-40B4-BE49-F238E27FC236}">
                          <a16:creationId xmlns:a16="http://schemas.microsoft.com/office/drawing/2014/main" id="{0FD82203-A3E9-4C93-8FE6-BBCE673148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0" name="Freeform 974">
                      <a:extLst>
                        <a:ext uri="{FF2B5EF4-FFF2-40B4-BE49-F238E27FC236}">
                          <a16:creationId xmlns:a16="http://schemas.microsoft.com/office/drawing/2014/main" id="{189024CB-91F4-4E14-B5AE-DDBA835066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1" name="Freeform 975">
                      <a:extLst>
                        <a:ext uri="{FF2B5EF4-FFF2-40B4-BE49-F238E27FC236}">
                          <a16:creationId xmlns:a16="http://schemas.microsoft.com/office/drawing/2014/main" id="{E16E1095-4F1F-4ADE-BF4D-7921629825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2" name="Freeform 976">
                      <a:extLst>
                        <a:ext uri="{FF2B5EF4-FFF2-40B4-BE49-F238E27FC236}">
                          <a16:creationId xmlns:a16="http://schemas.microsoft.com/office/drawing/2014/main" id="{7E0F5A2A-C830-4D77-B837-B94C51F0B4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3" name="Freeform 977">
                      <a:extLst>
                        <a:ext uri="{FF2B5EF4-FFF2-40B4-BE49-F238E27FC236}">
                          <a16:creationId xmlns:a16="http://schemas.microsoft.com/office/drawing/2014/main" id="{60BFEA80-E201-43CC-8BB3-6E67463060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4" name="Freeform 978">
                      <a:extLst>
                        <a:ext uri="{FF2B5EF4-FFF2-40B4-BE49-F238E27FC236}">
                          <a16:creationId xmlns:a16="http://schemas.microsoft.com/office/drawing/2014/main" id="{1DB6C785-19CD-4B58-9719-0B7B79C156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5" name="Freeform 979">
                      <a:extLst>
                        <a:ext uri="{FF2B5EF4-FFF2-40B4-BE49-F238E27FC236}">
                          <a16:creationId xmlns:a16="http://schemas.microsoft.com/office/drawing/2014/main" id="{24546357-5F81-4925-AFD0-AD42637264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6" name="Freeform 980">
                      <a:extLst>
                        <a:ext uri="{FF2B5EF4-FFF2-40B4-BE49-F238E27FC236}">
                          <a16:creationId xmlns:a16="http://schemas.microsoft.com/office/drawing/2014/main" id="{223834B3-EB3C-4B55-9C41-8A7B9A4B0F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7" name="Freeform 981">
                      <a:extLst>
                        <a:ext uri="{FF2B5EF4-FFF2-40B4-BE49-F238E27FC236}">
                          <a16:creationId xmlns:a16="http://schemas.microsoft.com/office/drawing/2014/main" id="{E9C13069-003D-404F-8322-99F7A54B59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8" name="Freeform 982">
                      <a:extLst>
                        <a:ext uri="{FF2B5EF4-FFF2-40B4-BE49-F238E27FC236}">
                          <a16:creationId xmlns:a16="http://schemas.microsoft.com/office/drawing/2014/main" id="{2E8EE1E1-67E0-4B57-A116-341FDD5789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19" name="Freeform 983">
                      <a:extLst>
                        <a:ext uri="{FF2B5EF4-FFF2-40B4-BE49-F238E27FC236}">
                          <a16:creationId xmlns:a16="http://schemas.microsoft.com/office/drawing/2014/main" id="{E44AC4AA-2527-4E44-943A-2B04F09FEEA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0" name="Freeform 984">
                      <a:extLst>
                        <a:ext uri="{FF2B5EF4-FFF2-40B4-BE49-F238E27FC236}">
                          <a16:creationId xmlns:a16="http://schemas.microsoft.com/office/drawing/2014/main" id="{2E6CE2D1-AC90-47A6-9ABD-D6672B25AE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1" name="Freeform 985">
                      <a:extLst>
                        <a:ext uri="{FF2B5EF4-FFF2-40B4-BE49-F238E27FC236}">
                          <a16:creationId xmlns:a16="http://schemas.microsoft.com/office/drawing/2014/main" id="{E382757F-CDB9-4ED4-83EF-2F04FC5166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2" name="Freeform 986">
                      <a:extLst>
                        <a:ext uri="{FF2B5EF4-FFF2-40B4-BE49-F238E27FC236}">
                          <a16:creationId xmlns:a16="http://schemas.microsoft.com/office/drawing/2014/main" id="{DCCEE8D1-4E53-49BB-9CED-B818718F03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3" name="Freeform 987">
                      <a:extLst>
                        <a:ext uri="{FF2B5EF4-FFF2-40B4-BE49-F238E27FC236}">
                          <a16:creationId xmlns:a16="http://schemas.microsoft.com/office/drawing/2014/main" id="{F0C416A9-5BC6-4E6D-881D-8EC0DDA691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4" name="Freeform 988">
                      <a:extLst>
                        <a:ext uri="{FF2B5EF4-FFF2-40B4-BE49-F238E27FC236}">
                          <a16:creationId xmlns:a16="http://schemas.microsoft.com/office/drawing/2014/main" id="{13AB1CFD-1D7E-4D39-8871-08F3766933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5" name="Freeform 989">
                      <a:extLst>
                        <a:ext uri="{FF2B5EF4-FFF2-40B4-BE49-F238E27FC236}">
                          <a16:creationId xmlns:a16="http://schemas.microsoft.com/office/drawing/2014/main" id="{67944401-1B17-4EDD-B6C2-1A573E2634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6" name="Freeform 990">
                      <a:extLst>
                        <a:ext uri="{FF2B5EF4-FFF2-40B4-BE49-F238E27FC236}">
                          <a16:creationId xmlns:a16="http://schemas.microsoft.com/office/drawing/2014/main" id="{B943BA0D-F05C-4BD0-904E-E228936E0F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7" name="Freeform 991">
                      <a:extLst>
                        <a:ext uri="{FF2B5EF4-FFF2-40B4-BE49-F238E27FC236}">
                          <a16:creationId xmlns:a16="http://schemas.microsoft.com/office/drawing/2014/main" id="{5F69B0C1-AC57-4E60-80D5-6F0AC63AC7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8" name="Freeform 992">
                      <a:extLst>
                        <a:ext uri="{FF2B5EF4-FFF2-40B4-BE49-F238E27FC236}">
                          <a16:creationId xmlns:a16="http://schemas.microsoft.com/office/drawing/2014/main" id="{310C934C-F698-4781-93AE-2E23F452AC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29" name="Freeform 993">
                      <a:extLst>
                        <a:ext uri="{FF2B5EF4-FFF2-40B4-BE49-F238E27FC236}">
                          <a16:creationId xmlns:a16="http://schemas.microsoft.com/office/drawing/2014/main" id="{E4657ADC-87C9-4C0A-8B81-448D458D89C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30" name="Freeform 994">
                      <a:extLst>
                        <a:ext uri="{FF2B5EF4-FFF2-40B4-BE49-F238E27FC236}">
                          <a16:creationId xmlns:a16="http://schemas.microsoft.com/office/drawing/2014/main" id="{79EF34E3-478A-4398-99D1-65F3D6F998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31" name="Freeform 995">
                      <a:extLst>
                        <a:ext uri="{FF2B5EF4-FFF2-40B4-BE49-F238E27FC236}">
                          <a16:creationId xmlns:a16="http://schemas.microsoft.com/office/drawing/2014/main" id="{B0A197E0-B537-4EB7-BDDF-22D8AC00A20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4032" name="Freeform 996">
                      <a:extLst>
                        <a:ext uri="{FF2B5EF4-FFF2-40B4-BE49-F238E27FC236}">
                          <a16:creationId xmlns:a16="http://schemas.microsoft.com/office/drawing/2014/main" id="{E3253299-0BEA-4B3A-8F62-86EA02D338A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5" name="Group 997">
                <a:extLst>
                  <a:ext uri="{FF2B5EF4-FFF2-40B4-BE49-F238E27FC236}">
                    <a16:creationId xmlns:a16="http://schemas.microsoft.com/office/drawing/2014/main" id="{9D6A93BB-D982-4822-ADC2-89E9B71DE0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811347">
                <a:off x="1659" y="2125"/>
                <a:ext cx="415" cy="577"/>
                <a:chOff x="521" y="391"/>
                <a:chExt cx="2631" cy="3663"/>
              </a:xfrm>
            </p:grpSpPr>
            <p:sp>
              <p:nvSpPr>
                <p:cNvPr id="3950" name="Freeform 998">
                  <a:extLst>
                    <a:ext uri="{FF2B5EF4-FFF2-40B4-BE49-F238E27FC236}">
                      <a16:creationId xmlns:a16="http://schemas.microsoft.com/office/drawing/2014/main" id="{2D74DC59-3F4B-4E35-9AA5-46988739F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951" name="Group 999">
                  <a:extLst>
                    <a:ext uri="{FF2B5EF4-FFF2-40B4-BE49-F238E27FC236}">
                      <a16:creationId xmlns:a16="http://schemas.microsoft.com/office/drawing/2014/main" id="{6A8C0E64-9DA1-4AE7-B8A5-5C0E154819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952" name="Group 1000">
                    <a:extLst>
                      <a:ext uri="{FF2B5EF4-FFF2-40B4-BE49-F238E27FC236}">
                        <a16:creationId xmlns:a16="http://schemas.microsoft.com/office/drawing/2014/main" id="{DAA100CC-B580-4C0A-9066-8DF105971E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990" name="AutoShape 1001">
                      <a:extLst>
                        <a:ext uri="{FF2B5EF4-FFF2-40B4-BE49-F238E27FC236}">
                          <a16:creationId xmlns:a16="http://schemas.microsoft.com/office/drawing/2014/main" id="{F13FE263-6936-45B4-9209-E228B9C1A09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991" name="Freeform 1002">
                      <a:extLst>
                        <a:ext uri="{FF2B5EF4-FFF2-40B4-BE49-F238E27FC236}">
                          <a16:creationId xmlns:a16="http://schemas.microsoft.com/office/drawing/2014/main" id="{D743836A-8AF7-494D-BBE5-AA7B81B53A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92" name="Oval 1003">
                      <a:extLst>
                        <a:ext uri="{FF2B5EF4-FFF2-40B4-BE49-F238E27FC236}">
                          <a16:creationId xmlns:a16="http://schemas.microsoft.com/office/drawing/2014/main" id="{8CCD1C31-B632-4B4F-89C3-9CBAF80B2A9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953" name="Group 1004">
                    <a:extLst>
                      <a:ext uri="{FF2B5EF4-FFF2-40B4-BE49-F238E27FC236}">
                        <a16:creationId xmlns:a16="http://schemas.microsoft.com/office/drawing/2014/main" id="{DCB77E32-F410-4A6E-9E1C-EA77202B33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954" name="Freeform 1005">
                      <a:extLst>
                        <a:ext uri="{FF2B5EF4-FFF2-40B4-BE49-F238E27FC236}">
                          <a16:creationId xmlns:a16="http://schemas.microsoft.com/office/drawing/2014/main" id="{5F0174D4-5A0A-4F56-B056-77B1A3DA8C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55" name="Freeform 1006">
                      <a:extLst>
                        <a:ext uri="{FF2B5EF4-FFF2-40B4-BE49-F238E27FC236}">
                          <a16:creationId xmlns:a16="http://schemas.microsoft.com/office/drawing/2014/main" id="{522A0418-7012-4572-947D-241508197C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56" name="Freeform 1007">
                      <a:extLst>
                        <a:ext uri="{FF2B5EF4-FFF2-40B4-BE49-F238E27FC236}">
                          <a16:creationId xmlns:a16="http://schemas.microsoft.com/office/drawing/2014/main" id="{9FACBBD9-187D-4AB0-88F7-AFDB109E29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57" name="Freeform 1008">
                      <a:extLst>
                        <a:ext uri="{FF2B5EF4-FFF2-40B4-BE49-F238E27FC236}">
                          <a16:creationId xmlns:a16="http://schemas.microsoft.com/office/drawing/2014/main" id="{CC01E1CC-C835-46FC-9F53-E915827BC9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58" name="Freeform 1009">
                      <a:extLst>
                        <a:ext uri="{FF2B5EF4-FFF2-40B4-BE49-F238E27FC236}">
                          <a16:creationId xmlns:a16="http://schemas.microsoft.com/office/drawing/2014/main" id="{9F0D160F-727A-4F50-A638-88D4B37C99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59" name="Freeform 1010">
                      <a:extLst>
                        <a:ext uri="{FF2B5EF4-FFF2-40B4-BE49-F238E27FC236}">
                          <a16:creationId xmlns:a16="http://schemas.microsoft.com/office/drawing/2014/main" id="{906CDB7A-2E32-4152-85C5-2AE737ADC8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0" name="Freeform 1011">
                      <a:extLst>
                        <a:ext uri="{FF2B5EF4-FFF2-40B4-BE49-F238E27FC236}">
                          <a16:creationId xmlns:a16="http://schemas.microsoft.com/office/drawing/2014/main" id="{571D1B0F-3A89-47DA-BB87-2768C73CDAA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1" name="Freeform 1012">
                      <a:extLst>
                        <a:ext uri="{FF2B5EF4-FFF2-40B4-BE49-F238E27FC236}">
                          <a16:creationId xmlns:a16="http://schemas.microsoft.com/office/drawing/2014/main" id="{8C7286C5-4671-4E21-ADA3-7C5B5327A61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2" name="Freeform 1013">
                      <a:extLst>
                        <a:ext uri="{FF2B5EF4-FFF2-40B4-BE49-F238E27FC236}">
                          <a16:creationId xmlns:a16="http://schemas.microsoft.com/office/drawing/2014/main" id="{C1625AD3-22AC-4362-8A39-03FF98AAFA3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3" name="Freeform 1014">
                      <a:extLst>
                        <a:ext uri="{FF2B5EF4-FFF2-40B4-BE49-F238E27FC236}">
                          <a16:creationId xmlns:a16="http://schemas.microsoft.com/office/drawing/2014/main" id="{01C93AD2-9BC8-44DD-898B-AA5D35A814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4" name="Line 1015">
                      <a:extLst>
                        <a:ext uri="{FF2B5EF4-FFF2-40B4-BE49-F238E27FC236}">
                          <a16:creationId xmlns:a16="http://schemas.microsoft.com/office/drawing/2014/main" id="{F2EE5E3F-4644-4C32-9A03-B5E95F21AA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5" name="Freeform 1016">
                      <a:extLst>
                        <a:ext uri="{FF2B5EF4-FFF2-40B4-BE49-F238E27FC236}">
                          <a16:creationId xmlns:a16="http://schemas.microsoft.com/office/drawing/2014/main" id="{F46E6E2F-B1A0-4CD4-9A8C-821D48B8F8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6" name="Freeform 1017">
                      <a:extLst>
                        <a:ext uri="{FF2B5EF4-FFF2-40B4-BE49-F238E27FC236}">
                          <a16:creationId xmlns:a16="http://schemas.microsoft.com/office/drawing/2014/main" id="{2DBB9BFA-987F-494B-A518-965CFCF9C40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7" name="Freeform 1018">
                      <a:extLst>
                        <a:ext uri="{FF2B5EF4-FFF2-40B4-BE49-F238E27FC236}">
                          <a16:creationId xmlns:a16="http://schemas.microsoft.com/office/drawing/2014/main" id="{60E2B84D-7420-44EE-AA9B-1EDC27BBDF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8" name="Freeform 1019">
                      <a:extLst>
                        <a:ext uri="{FF2B5EF4-FFF2-40B4-BE49-F238E27FC236}">
                          <a16:creationId xmlns:a16="http://schemas.microsoft.com/office/drawing/2014/main" id="{8ACC71BF-8AE2-4240-80CC-8EE12BD352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69" name="Freeform 1020">
                      <a:extLst>
                        <a:ext uri="{FF2B5EF4-FFF2-40B4-BE49-F238E27FC236}">
                          <a16:creationId xmlns:a16="http://schemas.microsoft.com/office/drawing/2014/main" id="{7D6503DF-781B-489C-A8F0-793AD73D4B8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0" name="Freeform 1021">
                      <a:extLst>
                        <a:ext uri="{FF2B5EF4-FFF2-40B4-BE49-F238E27FC236}">
                          <a16:creationId xmlns:a16="http://schemas.microsoft.com/office/drawing/2014/main" id="{068CA2B0-7645-44D7-911F-09EF4408AF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1" name="Freeform 1022">
                      <a:extLst>
                        <a:ext uri="{FF2B5EF4-FFF2-40B4-BE49-F238E27FC236}">
                          <a16:creationId xmlns:a16="http://schemas.microsoft.com/office/drawing/2014/main" id="{9551D698-3B5E-4F73-938F-C6A954B796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2" name="Freeform 1023">
                      <a:extLst>
                        <a:ext uri="{FF2B5EF4-FFF2-40B4-BE49-F238E27FC236}">
                          <a16:creationId xmlns:a16="http://schemas.microsoft.com/office/drawing/2014/main" id="{B9438DE8-B254-4421-A5DA-467A1D83766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3" name="Freeform 1024">
                      <a:extLst>
                        <a:ext uri="{FF2B5EF4-FFF2-40B4-BE49-F238E27FC236}">
                          <a16:creationId xmlns:a16="http://schemas.microsoft.com/office/drawing/2014/main" id="{17F993DB-1963-405F-9FE4-241C5BB2FC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4" name="Freeform 1025">
                      <a:extLst>
                        <a:ext uri="{FF2B5EF4-FFF2-40B4-BE49-F238E27FC236}">
                          <a16:creationId xmlns:a16="http://schemas.microsoft.com/office/drawing/2014/main" id="{EEF1B146-6068-4341-A2A2-13BD6C2FDC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5" name="Freeform 1026">
                      <a:extLst>
                        <a:ext uri="{FF2B5EF4-FFF2-40B4-BE49-F238E27FC236}">
                          <a16:creationId xmlns:a16="http://schemas.microsoft.com/office/drawing/2014/main" id="{2BA6EA7C-CD73-401A-BD65-C41358E09FB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6" name="Freeform 1027">
                      <a:extLst>
                        <a:ext uri="{FF2B5EF4-FFF2-40B4-BE49-F238E27FC236}">
                          <a16:creationId xmlns:a16="http://schemas.microsoft.com/office/drawing/2014/main" id="{ECF463D0-428D-4899-9F2A-FC424A5EC1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7" name="Freeform 1028">
                      <a:extLst>
                        <a:ext uri="{FF2B5EF4-FFF2-40B4-BE49-F238E27FC236}">
                          <a16:creationId xmlns:a16="http://schemas.microsoft.com/office/drawing/2014/main" id="{45FD2BED-9704-43CC-9CD7-73E5821F01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8" name="Freeform 1029">
                      <a:extLst>
                        <a:ext uri="{FF2B5EF4-FFF2-40B4-BE49-F238E27FC236}">
                          <a16:creationId xmlns:a16="http://schemas.microsoft.com/office/drawing/2014/main" id="{1CDDF46F-D76D-4949-B5C6-BCECEBA73CE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79" name="Freeform 1030">
                      <a:extLst>
                        <a:ext uri="{FF2B5EF4-FFF2-40B4-BE49-F238E27FC236}">
                          <a16:creationId xmlns:a16="http://schemas.microsoft.com/office/drawing/2014/main" id="{5AC96D5A-47F0-4949-B600-C51887525D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0" name="Freeform 1031">
                      <a:extLst>
                        <a:ext uri="{FF2B5EF4-FFF2-40B4-BE49-F238E27FC236}">
                          <a16:creationId xmlns:a16="http://schemas.microsoft.com/office/drawing/2014/main" id="{C9C62A3F-F14F-45D8-AA0D-A23BBA225C7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1" name="Freeform 1032">
                      <a:extLst>
                        <a:ext uri="{FF2B5EF4-FFF2-40B4-BE49-F238E27FC236}">
                          <a16:creationId xmlns:a16="http://schemas.microsoft.com/office/drawing/2014/main" id="{19A11180-28D2-4554-8A67-AF1AC3E258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2" name="Freeform 1033">
                      <a:extLst>
                        <a:ext uri="{FF2B5EF4-FFF2-40B4-BE49-F238E27FC236}">
                          <a16:creationId xmlns:a16="http://schemas.microsoft.com/office/drawing/2014/main" id="{3F8070C6-A2A3-4BF7-B59B-327A91EB9F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3" name="Freeform 1034">
                      <a:extLst>
                        <a:ext uri="{FF2B5EF4-FFF2-40B4-BE49-F238E27FC236}">
                          <a16:creationId xmlns:a16="http://schemas.microsoft.com/office/drawing/2014/main" id="{8BFDB59C-A7B5-4F38-8037-D3CFE799AB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4" name="Freeform 1035">
                      <a:extLst>
                        <a:ext uri="{FF2B5EF4-FFF2-40B4-BE49-F238E27FC236}">
                          <a16:creationId xmlns:a16="http://schemas.microsoft.com/office/drawing/2014/main" id="{239E5B34-604D-40E9-A123-A67EF2D3A75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5" name="Freeform 1036">
                      <a:extLst>
                        <a:ext uri="{FF2B5EF4-FFF2-40B4-BE49-F238E27FC236}">
                          <a16:creationId xmlns:a16="http://schemas.microsoft.com/office/drawing/2014/main" id="{B244D7CE-4716-4DF1-995F-20C5E2B66A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6" name="Freeform 1037">
                      <a:extLst>
                        <a:ext uri="{FF2B5EF4-FFF2-40B4-BE49-F238E27FC236}">
                          <a16:creationId xmlns:a16="http://schemas.microsoft.com/office/drawing/2014/main" id="{61A81264-068D-43B2-9154-430F8AF6A9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7" name="Freeform 1038">
                      <a:extLst>
                        <a:ext uri="{FF2B5EF4-FFF2-40B4-BE49-F238E27FC236}">
                          <a16:creationId xmlns:a16="http://schemas.microsoft.com/office/drawing/2014/main" id="{6107B76F-BB55-49D5-B7CC-13E2C8A7F9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8" name="Freeform 1039">
                      <a:extLst>
                        <a:ext uri="{FF2B5EF4-FFF2-40B4-BE49-F238E27FC236}">
                          <a16:creationId xmlns:a16="http://schemas.microsoft.com/office/drawing/2014/main" id="{E6CF7613-CAB9-47F1-8E3F-174E6B16D9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89" name="Freeform 1040">
                      <a:extLst>
                        <a:ext uri="{FF2B5EF4-FFF2-40B4-BE49-F238E27FC236}">
                          <a16:creationId xmlns:a16="http://schemas.microsoft.com/office/drawing/2014/main" id="{FC0A960A-6A0D-4BB9-A4C7-361FFC075F0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6" name="Group 1041">
                <a:extLst>
                  <a:ext uri="{FF2B5EF4-FFF2-40B4-BE49-F238E27FC236}">
                    <a16:creationId xmlns:a16="http://schemas.microsoft.com/office/drawing/2014/main" id="{D7761722-31E6-44B3-9BCB-DD540D99F7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241048">
                <a:off x="1882" y="2070"/>
                <a:ext cx="415" cy="577"/>
                <a:chOff x="521" y="391"/>
                <a:chExt cx="2631" cy="3663"/>
              </a:xfrm>
            </p:grpSpPr>
            <p:sp>
              <p:nvSpPr>
                <p:cNvPr id="3907" name="Freeform 1042">
                  <a:extLst>
                    <a:ext uri="{FF2B5EF4-FFF2-40B4-BE49-F238E27FC236}">
                      <a16:creationId xmlns:a16="http://schemas.microsoft.com/office/drawing/2014/main" id="{114332A9-569C-499F-8384-F6BA1D9DF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908" name="Group 1043">
                  <a:extLst>
                    <a:ext uri="{FF2B5EF4-FFF2-40B4-BE49-F238E27FC236}">
                      <a16:creationId xmlns:a16="http://schemas.microsoft.com/office/drawing/2014/main" id="{4466983D-F2EF-4E4C-85FA-23407B88DF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909" name="Group 1044">
                    <a:extLst>
                      <a:ext uri="{FF2B5EF4-FFF2-40B4-BE49-F238E27FC236}">
                        <a16:creationId xmlns:a16="http://schemas.microsoft.com/office/drawing/2014/main" id="{6C9C8BE6-B37C-4E17-B622-A89E1A3381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947" name="AutoShape 1045">
                      <a:extLst>
                        <a:ext uri="{FF2B5EF4-FFF2-40B4-BE49-F238E27FC236}">
                          <a16:creationId xmlns:a16="http://schemas.microsoft.com/office/drawing/2014/main" id="{9B0C2BA0-E1C5-4F68-B7BB-6569A3A2C3F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948" name="Freeform 1046">
                      <a:extLst>
                        <a:ext uri="{FF2B5EF4-FFF2-40B4-BE49-F238E27FC236}">
                          <a16:creationId xmlns:a16="http://schemas.microsoft.com/office/drawing/2014/main" id="{554A381A-8927-4590-8389-46A2FE6C8E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9" name="Oval 1047">
                      <a:extLst>
                        <a:ext uri="{FF2B5EF4-FFF2-40B4-BE49-F238E27FC236}">
                          <a16:creationId xmlns:a16="http://schemas.microsoft.com/office/drawing/2014/main" id="{E78CFDA7-8A98-4FD1-9642-34254197DF0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910" name="Group 1048">
                    <a:extLst>
                      <a:ext uri="{FF2B5EF4-FFF2-40B4-BE49-F238E27FC236}">
                        <a16:creationId xmlns:a16="http://schemas.microsoft.com/office/drawing/2014/main" id="{DE0E189A-7C77-4F72-8803-6023E3FF073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911" name="Freeform 1049">
                      <a:extLst>
                        <a:ext uri="{FF2B5EF4-FFF2-40B4-BE49-F238E27FC236}">
                          <a16:creationId xmlns:a16="http://schemas.microsoft.com/office/drawing/2014/main" id="{62751B08-C05B-4BB8-99F8-9926654E99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2" name="Freeform 1050">
                      <a:extLst>
                        <a:ext uri="{FF2B5EF4-FFF2-40B4-BE49-F238E27FC236}">
                          <a16:creationId xmlns:a16="http://schemas.microsoft.com/office/drawing/2014/main" id="{A1F14825-5040-41B3-8A04-51EB6D9C84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3" name="Freeform 1051">
                      <a:extLst>
                        <a:ext uri="{FF2B5EF4-FFF2-40B4-BE49-F238E27FC236}">
                          <a16:creationId xmlns:a16="http://schemas.microsoft.com/office/drawing/2014/main" id="{C10DBFB3-62E0-4F0C-9237-8B4B7B727E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4" name="Freeform 1052">
                      <a:extLst>
                        <a:ext uri="{FF2B5EF4-FFF2-40B4-BE49-F238E27FC236}">
                          <a16:creationId xmlns:a16="http://schemas.microsoft.com/office/drawing/2014/main" id="{107AD0A0-ADF4-4115-BA35-0E5DEB2E8B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5" name="Freeform 1053">
                      <a:extLst>
                        <a:ext uri="{FF2B5EF4-FFF2-40B4-BE49-F238E27FC236}">
                          <a16:creationId xmlns:a16="http://schemas.microsoft.com/office/drawing/2014/main" id="{4D51C018-94C1-48CD-A8A4-DADE66B761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6" name="Freeform 1054">
                      <a:extLst>
                        <a:ext uri="{FF2B5EF4-FFF2-40B4-BE49-F238E27FC236}">
                          <a16:creationId xmlns:a16="http://schemas.microsoft.com/office/drawing/2014/main" id="{C94C6B66-8DAD-49B7-9AAD-03BA8CCC84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7" name="Freeform 1055">
                      <a:extLst>
                        <a:ext uri="{FF2B5EF4-FFF2-40B4-BE49-F238E27FC236}">
                          <a16:creationId xmlns:a16="http://schemas.microsoft.com/office/drawing/2014/main" id="{49B227B5-0815-418C-8981-3CD7481AB6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8" name="Freeform 1056">
                      <a:extLst>
                        <a:ext uri="{FF2B5EF4-FFF2-40B4-BE49-F238E27FC236}">
                          <a16:creationId xmlns:a16="http://schemas.microsoft.com/office/drawing/2014/main" id="{E33E1AE9-6964-4C40-8E2A-F8E5693C8E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19" name="Freeform 1057">
                      <a:extLst>
                        <a:ext uri="{FF2B5EF4-FFF2-40B4-BE49-F238E27FC236}">
                          <a16:creationId xmlns:a16="http://schemas.microsoft.com/office/drawing/2014/main" id="{BA902A99-EA15-4A2D-9230-D89A05E336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0" name="Freeform 1058">
                      <a:extLst>
                        <a:ext uri="{FF2B5EF4-FFF2-40B4-BE49-F238E27FC236}">
                          <a16:creationId xmlns:a16="http://schemas.microsoft.com/office/drawing/2014/main" id="{C68B142B-3148-4536-8C7A-213F9AB78D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1" name="Line 1059">
                      <a:extLst>
                        <a:ext uri="{FF2B5EF4-FFF2-40B4-BE49-F238E27FC236}">
                          <a16:creationId xmlns:a16="http://schemas.microsoft.com/office/drawing/2014/main" id="{BF65118C-1B02-4A28-9C12-D63BCECEC4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2" name="Freeform 1060">
                      <a:extLst>
                        <a:ext uri="{FF2B5EF4-FFF2-40B4-BE49-F238E27FC236}">
                          <a16:creationId xmlns:a16="http://schemas.microsoft.com/office/drawing/2014/main" id="{CA471500-47B8-4721-B447-EBB40624FF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3" name="Freeform 1061">
                      <a:extLst>
                        <a:ext uri="{FF2B5EF4-FFF2-40B4-BE49-F238E27FC236}">
                          <a16:creationId xmlns:a16="http://schemas.microsoft.com/office/drawing/2014/main" id="{B3232E1A-BEC8-4CE5-AABA-30EA3AA632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4" name="Freeform 1062">
                      <a:extLst>
                        <a:ext uri="{FF2B5EF4-FFF2-40B4-BE49-F238E27FC236}">
                          <a16:creationId xmlns:a16="http://schemas.microsoft.com/office/drawing/2014/main" id="{989FF493-D462-46C1-B5A1-BD2BBA7CA7E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5" name="Freeform 1063">
                      <a:extLst>
                        <a:ext uri="{FF2B5EF4-FFF2-40B4-BE49-F238E27FC236}">
                          <a16:creationId xmlns:a16="http://schemas.microsoft.com/office/drawing/2014/main" id="{1EFF3CB5-BDFC-409E-8F1A-99C3A6B48A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6" name="Freeform 1064">
                      <a:extLst>
                        <a:ext uri="{FF2B5EF4-FFF2-40B4-BE49-F238E27FC236}">
                          <a16:creationId xmlns:a16="http://schemas.microsoft.com/office/drawing/2014/main" id="{A7178128-1F89-4DBB-BF31-0DF1E6A33F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7" name="Freeform 1065">
                      <a:extLst>
                        <a:ext uri="{FF2B5EF4-FFF2-40B4-BE49-F238E27FC236}">
                          <a16:creationId xmlns:a16="http://schemas.microsoft.com/office/drawing/2014/main" id="{B597A197-0966-4F3A-9738-D2CC62533B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8" name="Freeform 1066">
                      <a:extLst>
                        <a:ext uri="{FF2B5EF4-FFF2-40B4-BE49-F238E27FC236}">
                          <a16:creationId xmlns:a16="http://schemas.microsoft.com/office/drawing/2014/main" id="{89D28228-6C6B-4333-B881-DAF2CC5EAB5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29" name="Freeform 1067">
                      <a:extLst>
                        <a:ext uri="{FF2B5EF4-FFF2-40B4-BE49-F238E27FC236}">
                          <a16:creationId xmlns:a16="http://schemas.microsoft.com/office/drawing/2014/main" id="{39EB5853-5F9C-4802-9200-8C4E3FC3AB0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0" name="Freeform 1068">
                      <a:extLst>
                        <a:ext uri="{FF2B5EF4-FFF2-40B4-BE49-F238E27FC236}">
                          <a16:creationId xmlns:a16="http://schemas.microsoft.com/office/drawing/2014/main" id="{9359CF67-19BF-4C0A-B61F-A68F0D973B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1" name="Freeform 1069">
                      <a:extLst>
                        <a:ext uri="{FF2B5EF4-FFF2-40B4-BE49-F238E27FC236}">
                          <a16:creationId xmlns:a16="http://schemas.microsoft.com/office/drawing/2014/main" id="{F4D307B9-2813-4D13-8EA8-8B5F11BBD6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2" name="Freeform 1070">
                      <a:extLst>
                        <a:ext uri="{FF2B5EF4-FFF2-40B4-BE49-F238E27FC236}">
                          <a16:creationId xmlns:a16="http://schemas.microsoft.com/office/drawing/2014/main" id="{27BEEA83-E689-42FB-A395-654C25DF5A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3" name="Freeform 1071">
                      <a:extLst>
                        <a:ext uri="{FF2B5EF4-FFF2-40B4-BE49-F238E27FC236}">
                          <a16:creationId xmlns:a16="http://schemas.microsoft.com/office/drawing/2014/main" id="{6D7849EC-C907-49AE-A3B0-42A97027231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4" name="Freeform 1072">
                      <a:extLst>
                        <a:ext uri="{FF2B5EF4-FFF2-40B4-BE49-F238E27FC236}">
                          <a16:creationId xmlns:a16="http://schemas.microsoft.com/office/drawing/2014/main" id="{4A094E31-8121-4E49-BB19-329E2EC738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5" name="Freeform 1073">
                      <a:extLst>
                        <a:ext uri="{FF2B5EF4-FFF2-40B4-BE49-F238E27FC236}">
                          <a16:creationId xmlns:a16="http://schemas.microsoft.com/office/drawing/2014/main" id="{9524ACAF-BB66-4B6A-B6F0-F563D161447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6" name="Freeform 1074">
                      <a:extLst>
                        <a:ext uri="{FF2B5EF4-FFF2-40B4-BE49-F238E27FC236}">
                          <a16:creationId xmlns:a16="http://schemas.microsoft.com/office/drawing/2014/main" id="{8874C35B-7D0A-4D06-A307-FEDCBC7904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7" name="Freeform 1075">
                      <a:extLst>
                        <a:ext uri="{FF2B5EF4-FFF2-40B4-BE49-F238E27FC236}">
                          <a16:creationId xmlns:a16="http://schemas.microsoft.com/office/drawing/2014/main" id="{89BA3478-9AAC-4DC6-A4CB-7D7A8AC4E9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8" name="Freeform 1076">
                      <a:extLst>
                        <a:ext uri="{FF2B5EF4-FFF2-40B4-BE49-F238E27FC236}">
                          <a16:creationId xmlns:a16="http://schemas.microsoft.com/office/drawing/2014/main" id="{F5602A88-880C-499D-9074-EA90F79942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39" name="Freeform 1077">
                      <a:extLst>
                        <a:ext uri="{FF2B5EF4-FFF2-40B4-BE49-F238E27FC236}">
                          <a16:creationId xmlns:a16="http://schemas.microsoft.com/office/drawing/2014/main" id="{564F51CE-3662-45EE-AA90-3D0981C96C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0" name="Freeform 1078">
                      <a:extLst>
                        <a:ext uri="{FF2B5EF4-FFF2-40B4-BE49-F238E27FC236}">
                          <a16:creationId xmlns:a16="http://schemas.microsoft.com/office/drawing/2014/main" id="{FFF1D505-E08B-420E-8FD6-4DC01764061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1" name="Freeform 1079">
                      <a:extLst>
                        <a:ext uri="{FF2B5EF4-FFF2-40B4-BE49-F238E27FC236}">
                          <a16:creationId xmlns:a16="http://schemas.microsoft.com/office/drawing/2014/main" id="{F94E5C3A-542E-42F9-BA78-BF1A5D89DEA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2" name="Freeform 1080">
                      <a:extLst>
                        <a:ext uri="{FF2B5EF4-FFF2-40B4-BE49-F238E27FC236}">
                          <a16:creationId xmlns:a16="http://schemas.microsoft.com/office/drawing/2014/main" id="{14249223-C866-4BF2-9D7A-201770BD2D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3" name="Freeform 1081">
                      <a:extLst>
                        <a:ext uri="{FF2B5EF4-FFF2-40B4-BE49-F238E27FC236}">
                          <a16:creationId xmlns:a16="http://schemas.microsoft.com/office/drawing/2014/main" id="{52FA6244-CDF9-4D6D-90C2-2D323BB586A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4" name="Freeform 1082">
                      <a:extLst>
                        <a:ext uri="{FF2B5EF4-FFF2-40B4-BE49-F238E27FC236}">
                          <a16:creationId xmlns:a16="http://schemas.microsoft.com/office/drawing/2014/main" id="{54BE5FE4-10B6-4BB5-BAE9-95BF3221CF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5" name="Freeform 1083">
                      <a:extLst>
                        <a:ext uri="{FF2B5EF4-FFF2-40B4-BE49-F238E27FC236}">
                          <a16:creationId xmlns:a16="http://schemas.microsoft.com/office/drawing/2014/main" id="{4A98696E-4C61-416F-957B-788F4751F1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46" name="Freeform 1084">
                      <a:extLst>
                        <a:ext uri="{FF2B5EF4-FFF2-40B4-BE49-F238E27FC236}">
                          <a16:creationId xmlns:a16="http://schemas.microsoft.com/office/drawing/2014/main" id="{BE01B112-625B-4BF0-A204-0C9B3EC199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7" name="Group 1129">
                <a:extLst>
                  <a:ext uri="{FF2B5EF4-FFF2-40B4-BE49-F238E27FC236}">
                    <a16:creationId xmlns:a16="http://schemas.microsoft.com/office/drawing/2014/main" id="{1B6FEA76-977F-4CED-B17B-7FE542D0F0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62968">
                <a:off x="1555" y="2299"/>
                <a:ext cx="415" cy="577"/>
                <a:chOff x="521" y="391"/>
                <a:chExt cx="2631" cy="3663"/>
              </a:xfrm>
            </p:grpSpPr>
            <p:sp>
              <p:nvSpPr>
                <p:cNvPr id="3864" name="Freeform 1130">
                  <a:extLst>
                    <a:ext uri="{FF2B5EF4-FFF2-40B4-BE49-F238E27FC236}">
                      <a16:creationId xmlns:a16="http://schemas.microsoft.com/office/drawing/2014/main" id="{8CABF1EC-5569-4ACD-8F51-35BA6973B1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865" name="Group 1131">
                  <a:extLst>
                    <a:ext uri="{FF2B5EF4-FFF2-40B4-BE49-F238E27FC236}">
                      <a16:creationId xmlns:a16="http://schemas.microsoft.com/office/drawing/2014/main" id="{E3358DE3-5746-4B54-9A73-F5F5D3E4A1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866" name="Group 1132">
                    <a:extLst>
                      <a:ext uri="{FF2B5EF4-FFF2-40B4-BE49-F238E27FC236}">
                        <a16:creationId xmlns:a16="http://schemas.microsoft.com/office/drawing/2014/main" id="{5CF5CA9E-95C6-41D5-834D-DFF4C8C4787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904" name="AutoShape 1133">
                      <a:extLst>
                        <a:ext uri="{FF2B5EF4-FFF2-40B4-BE49-F238E27FC236}">
                          <a16:creationId xmlns:a16="http://schemas.microsoft.com/office/drawing/2014/main" id="{B4168541-9FD1-446A-A9E5-D771A98DF8D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905" name="Freeform 1134">
                      <a:extLst>
                        <a:ext uri="{FF2B5EF4-FFF2-40B4-BE49-F238E27FC236}">
                          <a16:creationId xmlns:a16="http://schemas.microsoft.com/office/drawing/2014/main" id="{FE34F049-7CE4-4EC6-8C4B-D0E60A589C5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06" name="Oval 1135">
                      <a:extLst>
                        <a:ext uri="{FF2B5EF4-FFF2-40B4-BE49-F238E27FC236}">
                          <a16:creationId xmlns:a16="http://schemas.microsoft.com/office/drawing/2014/main" id="{8F7C907E-9097-45F7-98DE-133829B494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867" name="Group 1136">
                    <a:extLst>
                      <a:ext uri="{FF2B5EF4-FFF2-40B4-BE49-F238E27FC236}">
                        <a16:creationId xmlns:a16="http://schemas.microsoft.com/office/drawing/2014/main" id="{28BD233B-A26B-4745-B55E-F8503D9358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868" name="Freeform 1137">
                      <a:extLst>
                        <a:ext uri="{FF2B5EF4-FFF2-40B4-BE49-F238E27FC236}">
                          <a16:creationId xmlns:a16="http://schemas.microsoft.com/office/drawing/2014/main" id="{94F7C581-01B1-48D7-BDB9-C3C05F8424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69" name="Freeform 1138">
                      <a:extLst>
                        <a:ext uri="{FF2B5EF4-FFF2-40B4-BE49-F238E27FC236}">
                          <a16:creationId xmlns:a16="http://schemas.microsoft.com/office/drawing/2014/main" id="{D575C2F2-93F3-4914-9440-3FC7DC7D39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0" name="Freeform 1139">
                      <a:extLst>
                        <a:ext uri="{FF2B5EF4-FFF2-40B4-BE49-F238E27FC236}">
                          <a16:creationId xmlns:a16="http://schemas.microsoft.com/office/drawing/2014/main" id="{9257374D-F7FE-4F61-91E4-6DB413E368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1" name="Freeform 1140">
                      <a:extLst>
                        <a:ext uri="{FF2B5EF4-FFF2-40B4-BE49-F238E27FC236}">
                          <a16:creationId xmlns:a16="http://schemas.microsoft.com/office/drawing/2014/main" id="{7E0C779D-5518-4852-A3C8-68B6622251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2" name="Freeform 1141">
                      <a:extLst>
                        <a:ext uri="{FF2B5EF4-FFF2-40B4-BE49-F238E27FC236}">
                          <a16:creationId xmlns:a16="http://schemas.microsoft.com/office/drawing/2014/main" id="{FD376523-2BAC-45B3-A2A0-3702101104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3" name="Freeform 1142">
                      <a:extLst>
                        <a:ext uri="{FF2B5EF4-FFF2-40B4-BE49-F238E27FC236}">
                          <a16:creationId xmlns:a16="http://schemas.microsoft.com/office/drawing/2014/main" id="{BF8F369C-F008-4D85-A033-47FBBD917C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4" name="Freeform 1143">
                      <a:extLst>
                        <a:ext uri="{FF2B5EF4-FFF2-40B4-BE49-F238E27FC236}">
                          <a16:creationId xmlns:a16="http://schemas.microsoft.com/office/drawing/2014/main" id="{ABBF9B83-AE3E-4180-9356-4EA591D654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5" name="Freeform 1144">
                      <a:extLst>
                        <a:ext uri="{FF2B5EF4-FFF2-40B4-BE49-F238E27FC236}">
                          <a16:creationId xmlns:a16="http://schemas.microsoft.com/office/drawing/2014/main" id="{2BA2A1FA-EFCE-4ECE-BF05-3F32F9748F9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6" name="Freeform 1145">
                      <a:extLst>
                        <a:ext uri="{FF2B5EF4-FFF2-40B4-BE49-F238E27FC236}">
                          <a16:creationId xmlns:a16="http://schemas.microsoft.com/office/drawing/2014/main" id="{E194A483-3431-4445-92CE-38327D32AD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7" name="Freeform 1146">
                      <a:extLst>
                        <a:ext uri="{FF2B5EF4-FFF2-40B4-BE49-F238E27FC236}">
                          <a16:creationId xmlns:a16="http://schemas.microsoft.com/office/drawing/2014/main" id="{6AEC88DC-210D-4E87-A21C-A936518312C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8" name="Line 1147">
                      <a:extLst>
                        <a:ext uri="{FF2B5EF4-FFF2-40B4-BE49-F238E27FC236}">
                          <a16:creationId xmlns:a16="http://schemas.microsoft.com/office/drawing/2014/main" id="{14D61096-5DEA-40ED-B1FB-19A629479A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79" name="Freeform 1148">
                      <a:extLst>
                        <a:ext uri="{FF2B5EF4-FFF2-40B4-BE49-F238E27FC236}">
                          <a16:creationId xmlns:a16="http://schemas.microsoft.com/office/drawing/2014/main" id="{EE0C547F-085B-408D-A3CF-41961E6456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0" name="Freeform 1149">
                      <a:extLst>
                        <a:ext uri="{FF2B5EF4-FFF2-40B4-BE49-F238E27FC236}">
                          <a16:creationId xmlns:a16="http://schemas.microsoft.com/office/drawing/2014/main" id="{35ECB154-0CF6-486F-B85E-03C9FB8D1F6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1" name="Freeform 1150">
                      <a:extLst>
                        <a:ext uri="{FF2B5EF4-FFF2-40B4-BE49-F238E27FC236}">
                          <a16:creationId xmlns:a16="http://schemas.microsoft.com/office/drawing/2014/main" id="{D7A6B887-A3A1-4E95-9BEC-731845035B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2" name="Freeform 1151">
                      <a:extLst>
                        <a:ext uri="{FF2B5EF4-FFF2-40B4-BE49-F238E27FC236}">
                          <a16:creationId xmlns:a16="http://schemas.microsoft.com/office/drawing/2014/main" id="{E2E489B4-69FD-41B7-9057-FE8ADB05A29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3" name="Freeform 1152">
                      <a:extLst>
                        <a:ext uri="{FF2B5EF4-FFF2-40B4-BE49-F238E27FC236}">
                          <a16:creationId xmlns:a16="http://schemas.microsoft.com/office/drawing/2014/main" id="{25B9F9B9-0C57-4808-9CA9-BD5EF22E3F0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4" name="Freeform 1153">
                      <a:extLst>
                        <a:ext uri="{FF2B5EF4-FFF2-40B4-BE49-F238E27FC236}">
                          <a16:creationId xmlns:a16="http://schemas.microsoft.com/office/drawing/2014/main" id="{74E9B90A-B34E-4563-B4C0-CA3F007D55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5" name="Freeform 1154">
                      <a:extLst>
                        <a:ext uri="{FF2B5EF4-FFF2-40B4-BE49-F238E27FC236}">
                          <a16:creationId xmlns:a16="http://schemas.microsoft.com/office/drawing/2014/main" id="{547A5322-1564-4483-ADFD-9CBE481AEA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6" name="Freeform 1155">
                      <a:extLst>
                        <a:ext uri="{FF2B5EF4-FFF2-40B4-BE49-F238E27FC236}">
                          <a16:creationId xmlns:a16="http://schemas.microsoft.com/office/drawing/2014/main" id="{46FEA71E-0D07-4AB4-9BA9-48F1932A3B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7" name="Freeform 1156">
                      <a:extLst>
                        <a:ext uri="{FF2B5EF4-FFF2-40B4-BE49-F238E27FC236}">
                          <a16:creationId xmlns:a16="http://schemas.microsoft.com/office/drawing/2014/main" id="{A88483BC-FA7C-4336-BC1A-F7B3677068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8" name="Freeform 1157">
                      <a:extLst>
                        <a:ext uri="{FF2B5EF4-FFF2-40B4-BE49-F238E27FC236}">
                          <a16:creationId xmlns:a16="http://schemas.microsoft.com/office/drawing/2014/main" id="{1DEAA394-68A7-4252-9950-199AC4BDB2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89" name="Freeform 1158">
                      <a:extLst>
                        <a:ext uri="{FF2B5EF4-FFF2-40B4-BE49-F238E27FC236}">
                          <a16:creationId xmlns:a16="http://schemas.microsoft.com/office/drawing/2014/main" id="{9983C984-AA7F-4509-B2B2-EC30C05677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0" name="Freeform 1159">
                      <a:extLst>
                        <a:ext uri="{FF2B5EF4-FFF2-40B4-BE49-F238E27FC236}">
                          <a16:creationId xmlns:a16="http://schemas.microsoft.com/office/drawing/2014/main" id="{8FF55620-3165-48E0-A17D-7A082DC427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1" name="Freeform 1160">
                      <a:extLst>
                        <a:ext uri="{FF2B5EF4-FFF2-40B4-BE49-F238E27FC236}">
                          <a16:creationId xmlns:a16="http://schemas.microsoft.com/office/drawing/2014/main" id="{E6136699-C397-4BC1-B0A3-DFE9A451698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2" name="Freeform 1161">
                      <a:extLst>
                        <a:ext uri="{FF2B5EF4-FFF2-40B4-BE49-F238E27FC236}">
                          <a16:creationId xmlns:a16="http://schemas.microsoft.com/office/drawing/2014/main" id="{4E88A124-1570-447A-9D96-08C9C8BC4B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3" name="Freeform 1162">
                      <a:extLst>
                        <a:ext uri="{FF2B5EF4-FFF2-40B4-BE49-F238E27FC236}">
                          <a16:creationId xmlns:a16="http://schemas.microsoft.com/office/drawing/2014/main" id="{5776F006-3086-41F8-A2D1-7A482BAC113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4" name="Freeform 1163">
                      <a:extLst>
                        <a:ext uri="{FF2B5EF4-FFF2-40B4-BE49-F238E27FC236}">
                          <a16:creationId xmlns:a16="http://schemas.microsoft.com/office/drawing/2014/main" id="{BB2CBF16-6060-44FF-AE42-0F2ADD2C7A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5" name="Freeform 1164">
                      <a:extLst>
                        <a:ext uri="{FF2B5EF4-FFF2-40B4-BE49-F238E27FC236}">
                          <a16:creationId xmlns:a16="http://schemas.microsoft.com/office/drawing/2014/main" id="{80642D7A-F480-410F-BB01-A3BDE489DF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6" name="Freeform 1165">
                      <a:extLst>
                        <a:ext uri="{FF2B5EF4-FFF2-40B4-BE49-F238E27FC236}">
                          <a16:creationId xmlns:a16="http://schemas.microsoft.com/office/drawing/2014/main" id="{9FE0279F-4F08-4721-B159-B108EE4C94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7" name="Freeform 1166">
                      <a:extLst>
                        <a:ext uri="{FF2B5EF4-FFF2-40B4-BE49-F238E27FC236}">
                          <a16:creationId xmlns:a16="http://schemas.microsoft.com/office/drawing/2014/main" id="{820B6499-190A-44F7-8E67-4960887D0A6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8" name="Freeform 1167">
                      <a:extLst>
                        <a:ext uri="{FF2B5EF4-FFF2-40B4-BE49-F238E27FC236}">
                          <a16:creationId xmlns:a16="http://schemas.microsoft.com/office/drawing/2014/main" id="{76C121AC-3CD7-4529-B1E9-259F30B068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99" name="Freeform 1168">
                      <a:extLst>
                        <a:ext uri="{FF2B5EF4-FFF2-40B4-BE49-F238E27FC236}">
                          <a16:creationId xmlns:a16="http://schemas.microsoft.com/office/drawing/2014/main" id="{7086BDD8-D9D7-4A4F-8C22-9A8B4EF2D5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00" name="Freeform 1169">
                      <a:extLst>
                        <a:ext uri="{FF2B5EF4-FFF2-40B4-BE49-F238E27FC236}">
                          <a16:creationId xmlns:a16="http://schemas.microsoft.com/office/drawing/2014/main" id="{D6D76F97-5349-4A5E-B112-FEB1E841D4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01" name="Freeform 1170">
                      <a:extLst>
                        <a:ext uri="{FF2B5EF4-FFF2-40B4-BE49-F238E27FC236}">
                          <a16:creationId xmlns:a16="http://schemas.microsoft.com/office/drawing/2014/main" id="{3E62DF90-DBDA-45D6-AF06-333D2BCF5E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02" name="Freeform 1171">
                      <a:extLst>
                        <a:ext uri="{FF2B5EF4-FFF2-40B4-BE49-F238E27FC236}">
                          <a16:creationId xmlns:a16="http://schemas.microsoft.com/office/drawing/2014/main" id="{3C87EAC7-C81F-4CB3-884A-4840E00F2A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903" name="Freeform 1172">
                      <a:extLst>
                        <a:ext uri="{FF2B5EF4-FFF2-40B4-BE49-F238E27FC236}">
                          <a16:creationId xmlns:a16="http://schemas.microsoft.com/office/drawing/2014/main" id="{82A65D58-DABF-4363-8C85-7DAA3AF2FF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8" name="Group 1261">
                <a:extLst>
                  <a:ext uri="{FF2B5EF4-FFF2-40B4-BE49-F238E27FC236}">
                    <a16:creationId xmlns:a16="http://schemas.microsoft.com/office/drawing/2014/main" id="{DDA5FC88-4B85-461A-97BD-7E9309A860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121098">
                <a:off x="1792" y="2070"/>
                <a:ext cx="415" cy="577"/>
                <a:chOff x="521" y="391"/>
                <a:chExt cx="2631" cy="3663"/>
              </a:xfrm>
            </p:grpSpPr>
            <p:sp>
              <p:nvSpPr>
                <p:cNvPr id="3821" name="Freeform 1262">
                  <a:extLst>
                    <a:ext uri="{FF2B5EF4-FFF2-40B4-BE49-F238E27FC236}">
                      <a16:creationId xmlns:a16="http://schemas.microsoft.com/office/drawing/2014/main" id="{B28FDA72-1DD7-46B8-B2A6-31DCBDB64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822" name="Group 1263">
                  <a:extLst>
                    <a:ext uri="{FF2B5EF4-FFF2-40B4-BE49-F238E27FC236}">
                      <a16:creationId xmlns:a16="http://schemas.microsoft.com/office/drawing/2014/main" id="{3CE11004-49B6-49F2-8D9E-6B61E0B337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823" name="Group 1264">
                    <a:extLst>
                      <a:ext uri="{FF2B5EF4-FFF2-40B4-BE49-F238E27FC236}">
                        <a16:creationId xmlns:a16="http://schemas.microsoft.com/office/drawing/2014/main" id="{AB8B5A76-3BAC-4467-933E-B35E439BF8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861" name="AutoShape 1265">
                      <a:extLst>
                        <a:ext uri="{FF2B5EF4-FFF2-40B4-BE49-F238E27FC236}">
                          <a16:creationId xmlns:a16="http://schemas.microsoft.com/office/drawing/2014/main" id="{3B2FE56D-F228-4DD9-9E8E-E5A53B4B14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862" name="Freeform 1266">
                      <a:extLst>
                        <a:ext uri="{FF2B5EF4-FFF2-40B4-BE49-F238E27FC236}">
                          <a16:creationId xmlns:a16="http://schemas.microsoft.com/office/drawing/2014/main" id="{96B45580-C0D1-45F5-B174-25F57B4DB6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63" name="Oval 1267">
                      <a:extLst>
                        <a:ext uri="{FF2B5EF4-FFF2-40B4-BE49-F238E27FC236}">
                          <a16:creationId xmlns:a16="http://schemas.microsoft.com/office/drawing/2014/main" id="{98A18E6A-088D-45CB-A92E-D628B5D2092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824" name="Group 1268">
                    <a:extLst>
                      <a:ext uri="{FF2B5EF4-FFF2-40B4-BE49-F238E27FC236}">
                        <a16:creationId xmlns:a16="http://schemas.microsoft.com/office/drawing/2014/main" id="{B4804D4C-5A3B-4932-8700-8D947174EC9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825" name="Freeform 1269">
                      <a:extLst>
                        <a:ext uri="{FF2B5EF4-FFF2-40B4-BE49-F238E27FC236}">
                          <a16:creationId xmlns:a16="http://schemas.microsoft.com/office/drawing/2014/main" id="{EE4E78D8-455B-4ECF-BCB1-D3683FB06D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26" name="Freeform 1270">
                      <a:extLst>
                        <a:ext uri="{FF2B5EF4-FFF2-40B4-BE49-F238E27FC236}">
                          <a16:creationId xmlns:a16="http://schemas.microsoft.com/office/drawing/2014/main" id="{D45B64A8-8759-4879-83E4-99AF6E5E70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27" name="Freeform 1271">
                      <a:extLst>
                        <a:ext uri="{FF2B5EF4-FFF2-40B4-BE49-F238E27FC236}">
                          <a16:creationId xmlns:a16="http://schemas.microsoft.com/office/drawing/2014/main" id="{0315ED0F-44CA-4CD3-8AE4-7E4937A0E19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28" name="Freeform 1272">
                      <a:extLst>
                        <a:ext uri="{FF2B5EF4-FFF2-40B4-BE49-F238E27FC236}">
                          <a16:creationId xmlns:a16="http://schemas.microsoft.com/office/drawing/2014/main" id="{36003956-44E8-491F-9F2B-FB6910B3B2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29" name="Freeform 1273">
                      <a:extLst>
                        <a:ext uri="{FF2B5EF4-FFF2-40B4-BE49-F238E27FC236}">
                          <a16:creationId xmlns:a16="http://schemas.microsoft.com/office/drawing/2014/main" id="{D5505B4A-C7E1-4DA1-A814-01AC53273C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0" name="Freeform 1274">
                      <a:extLst>
                        <a:ext uri="{FF2B5EF4-FFF2-40B4-BE49-F238E27FC236}">
                          <a16:creationId xmlns:a16="http://schemas.microsoft.com/office/drawing/2014/main" id="{96FD82BE-9293-405C-9188-753AB701B3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1" name="Freeform 1275">
                      <a:extLst>
                        <a:ext uri="{FF2B5EF4-FFF2-40B4-BE49-F238E27FC236}">
                          <a16:creationId xmlns:a16="http://schemas.microsoft.com/office/drawing/2014/main" id="{FF1704FC-D5AB-4EC8-AEF6-693C2C641C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2" name="Freeform 1276">
                      <a:extLst>
                        <a:ext uri="{FF2B5EF4-FFF2-40B4-BE49-F238E27FC236}">
                          <a16:creationId xmlns:a16="http://schemas.microsoft.com/office/drawing/2014/main" id="{42980FEF-F2E4-4D02-B69A-4CE85FD693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3" name="Freeform 1277">
                      <a:extLst>
                        <a:ext uri="{FF2B5EF4-FFF2-40B4-BE49-F238E27FC236}">
                          <a16:creationId xmlns:a16="http://schemas.microsoft.com/office/drawing/2014/main" id="{3673E12D-1560-47E6-BF7C-0C101E6DEB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4" name="Freeform 1278">
                      <a:extLst>
                        <a:ext uri="{FF2B5EF4-FFF2-40B4-BE49-F238E27FC236}">
                          <a16:creationId xmlns:a16="http://schemas.microsoft.com/office/drawing/2014/main" id="{BB267D85-1F6D-44CD-8C11-BD98D2498C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5" name="Line 1279">
                      <a:extLst>
                        <a:ext uri="{FF2B5EF4-FFF2-40B4-BE49-F238E27FC236}">
                          <a16:creationId xmlns:a16="http://schemas.microsoft.com/office/drawing/2014/main" id="{049A54CB-DAE6-43DB-90F6-B37F95C15A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6" name="Freeform 1280">
                      <a:extLst>
                        <a:ext uri="{FF2B5EF4-FFF2-40B4-BE49-F238E27FC236}">
                          <a16:creationId xmlns:a16="http://schemas.microsoft.com/office/drawing/2014/main" id="{A3F853A5-E485-424B-BA4B-C7B508D9A0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7" name="Freeform 1281">
                      <a:extLst>
                        <a:ext uri="{FF2B5EF4-FFF2-40B4-BE49-F238E27FC236}">
                          <a16:creationId xmlns:a16="http://schemas.microsoft.com/office/drawing/2014/main" id="{E8EA8141-DBFE-45C4-8E55-92A62C4429A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8" name="Freeform 1282">
                      <a:extLst>
                        <a:ext uri="{FF2B5EF4-FFF2-40B4-BE49-F238E27FC236}">
                          <a16:creationId xmlns:a16="http://schemas.microsoft.com/office/drawing/2014/main" id="{E97B3D25-3E37-4769-BEF1-687863A240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39" name="Freeform 1283">
                      <a:extLst>
                        <a:ext uri="{FF2B5EF4-FFF2-40B4-BE49-F238E27FC236}">
                          <a16:creationId xmlns:a16="http://schemas.microsoft.com/office/drawing/2014/main" id="{3F3E7648-717E-4ED2-9859-2D300012B6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0" name="Freeform 1284">
                      <a:extLst>
                        <a:ext uri="{FF2B5EF4-FFF2-40B4-BE49-F238E27FC236}">
                          <a16:creationId xmlns:a16="http://schemas.microsoft.com/office/drawing/2014/main" id="{8A86A0D4-F265-47FD-9EED-8C5982B838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1" name="Freeform 1285">
                      <a:extLst>
                        <a:ext uri="{FF2B5EF4-FFF2-40B4-BE49-F238E27FC236}">
                          <a16:creationId xmlns:a16="http://schemas.microsoft.com/office/drawing/2014/main" id="{76CE4874-CB70-4FC7-85C5-31C7EABD56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2" name="Freeform 1286">
                      <a:extLst>
                        <a:ext uri="{FF2B5EF4-FFF2-40B4-BE49-F238E27FC236}">
                          <a16:creationId xmlns:a16="http://schemas.microsoft.com/office/drawing/2014/main" id="{CA86B561-64E9-47B0-869B-C84E8AE726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3" name="Freeform 1287">
                      <a:extLst>
                        <a:ext uri="{FF2B5EF4-FFF2-40B4-BE49-F238E27FC236}">
                          <a16:creationId xmlns:a16="http://schemas.microsoft.com/office/drawing/2014/main" id="{B68B5B49-03B3-4563-8563-AD949CB1FE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4" name="Freeform 1288">
                      <a:extLst>
                        <a:ext uri="{FF2B5EF4-FFF2-40B4-BE49-F238E27FC236}">
                          <a16:creationId xmlns:a16="http://schemas.microsoft.com/office/drawing/2014/main" id="{8AA6C2CA-9347-44F9-86D8-9BBBE84876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5" name="Freeform 1289">
                      <a:extLst>
                        <a:ext uri="{FF2B5EF4-FFF2-40B4-BE49-F238E27FC236}">
                          <a16:creationId xmlns:a16="http://schemas.microsoft.com/office/drawing/2014/main" id="{4FC6238B-E2C3-459B-8B01-9ADC3171F9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6" name="Freeform 1290">
                      <a:extLst>
                        <a:ext uri="{FF2B5EF4-FFF2-40B4-BE49-F238E27FC236}">
                          <a16:creationId xmlns:a16="http://schemas.microsoft.com/office/drawing/2014/main" id="{302D802E-D3B6-43D2-B918-633E45D55C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7" name="Freeform 1291">
                      <a:extLst>
                        <a:ext uri="{FF2B5EF4-FFF2-40B4-BE49-F238E27FC236}">
                          <a16:creationId xmlns:a16="http://schemas.microsoft.com/office/drawing/2014/main" id="{941CCDB3-FA5D-4C20-954B-6F8F6126593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8" name="Freeform 1292">
                      <a:extLst>
                        <a:ext uri="{FF2B5EF4-FFF2-40B4-BE49-F238E27FC236}">
                          <a16:creationId xmlns:a16="http://schemas.microsoft.com/office/drawing/2014/main" id="{F7A16F67-F220-4CB1-960F-A205003E88B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49" name="Freeform 1293">
                      <a:extLst>
                        <a:ext uri="{FF2B5EF4-FFF2-40B4-BE49-F238E27FC236}">
                          <a16:creationId xmlns:a16="http://schemas.microsoft.com/office/drawing/2014/main" id="{B12D70C0-6611-4776-83B1-C6D60E5C3F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0" name="Freeform 1294">
                      <a:extLst>
                        <a:ext uri="{FF2B5EF4-FFF2-40B4-BE49-F238E27FC236}">
                          <a16:creationId xmlns:a16="http://schemas.microsoft.com/office/drawing/2014/main" id="{B2F2B9BB-857C-4BDD-969A-FE91D434B7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1" name="Freeform 1295">
                      <a:extLst>
                        <a:ext uri="{FF2B5EF4-FFF2-40B4-BE49-F238E27FC236}">
                          <a16:creationId xmlns:a16="http://schemas.microsoft.com/office/drawing/2014/main" id="{2C8903C3-509E-425C-B3BD-7EBA49F4D61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2" name="Freeform 1296">
                      <a:extLst>
                        <a:ext uri="{FF2B5EF4-FFF2-40B4-BE49-F238E27FC236}">
                          <a16:creationId xmlns:a16="http://schemas.microsoft.com/office/drawing/2014/main" id="{A29DD6C0-2D77-42A1-9C1F-EC77320B5B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3" name="Freeform 1297">
                      <a:extLst>
                        <a:ext uri="{FF2B5EF4-FFF2-40B4-BE49-F238E27FC236}">
                          <a16:creationId xmlns:a16="http://schemas.microsoft.com/office/drawing/2014/main" id="{92AB0F4F-6891-46D5-8E72-E4EB8A7166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4" name="Freeform 1298">
                      <a:extLst>
                        <a:ext uri="{FF2B5EF4-FFF2-40B4-BE49-F238E27FC236}">
                          <a16:creationId xmlns:a16="http://schemas.microsoft.com/office/drawing/2014/main" id="{26E6AA76-C63F-4BFF-A14C-589539D404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5" name="Freeform 1299">
                      <a:extLst>
                        <a:ext uri="{FF2B5EF4-FFF2-40B4-BE49-F238E27FC236}">
                          <a16:creationId xmlns:a16="http://schemas.microsoft.com/office/drawing/2014/main" id="{511F3234-F41F-47C6-AEED-665F94C6B51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6" name="Freeform 1300">
                      <a:extLst>
                        <a:ext uri="{FF2B5EF4-FFF2-40B4-BE49-F238E27FC236}">
                          <a16:creationId xmlns:a16="http://schemas.microsoft.com/office/drawing/2014/main" id="{6E2E0FBD-DB0F-4C56-8E40-856CBAF057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7" name="Freeform 1301">
                      <a:extLst>
                        <a:ext uri="{FF2B5EF4-FFF2-40B4-BE49-F238E27FC236}">
                          <a16:creationId xmlns:a16="http://schemas.microsoft.com/office/drawing/2014/main" id="{8741903B-5634-4B78-B98F-0BC6AABFCBD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8" name="Freeform 1302">
                      <a:extLst>
                        <a:ext uri="{FF2B5EF4-FFF2-40B4-BE49-F238E27FC236}">
                          <a16:creationId xmlns:a16="http://schemas.microsoft.com/office/drawing/2014/main" id="{91E95A79-AF44-4C91-9675-8AE197D563B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59" name="Freeform 1303">
                      <a:extLst>
                        <a:ext uri="{FF2B5EF4-FFF2-40B4-BE49-F238E27FC236}">
                          <a16:creationId xmlns:a16="http://schemas.microsoft.com/office/drawing/2014/main" id="{559CFF83-1578-4501-A840-32FAA7A1BF2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60" name="Freeform 1304">
                      <a:extLst>
                        <a:ext uri="{FF2B5EF4-FFF2-40B4-BE49-F238E27FC236}">
                          <a16:creationId xmlns:a16="http://schemas.microsoft.com/office/drawing/2014/main" id="{2015162D-30A1-4C1F-9635-32B8C5CC51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89" name="Group 1305">
                <a:extLst>
                  <a:ext uri="{FF2B5EF4-FFF2-40B4-BE49-F238E27FC236}">
                    <a16:creationId xmlns:a16="http://schemas.microsoft.com/office/drawing/2014/main" id="{5CA9BE48-81E5-4E63-9AF5-D77B993D68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734989">
                <a:off x="2190" y="2578"/>
                <a:ext cx="415" cy="577"/>
                <a:chOff x="521" y="391"/>
                <a:chExt cx="2631" cy="3663"/>
              </a:xfrm>
            </p:grpSpPr>
            <p:sp>
              <p:nvSpPr>
                <p:cNvPr id="3778" name="Freeform 1306">
                  <a:extLst>
                    <a:ext uri="{FF2B5EF4-FFF2-40B4-BE49-F238E27FC236}">
                      <a16:creationId xmlns:a16="http://schemas.microsoft.com/office/drawing/2014/main" id="{726B0016-812C-4FEF-AA34-5F8761DF7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779" name="Group 1307">
                  <a:extLst>
                    <a:ext uri="{FF2B5EF4-FFF2-40B4-BE49-F238E27FC236}">
                      <a16:creationId xmlns:a16="http://schemas.microsoft.com/office/drawing/2014/main" id="{9EB066A0-A17C-47F7-BAB5-B01E8EA09B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780" name="Group 1308">
                    <a:extLst>
                      <a:ext uri="{FF2B5EF4-FFF2-40B4-BE49-F238E27FC236}">
                        <a16:creationId xmlns:a16="http://schemas.microsoft.com/office/drawing/2014/main" id="{D1517006-11CC-473D-9718-D18346FD6D3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818" name="AutoShape 1309">
                      <a:extLst>
                        <a:ext uri="{FF2B5EF4-FFF2-40B4-BE49-F238E27FC236}">
                          <a16:creationId xmlns:a16="http://schemas.microsoft.com/office/drawing/2014/main" id="{433A9E65-1C01-4995-A163-917860F637E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819" name="Freeform 1310">
                      <a:extLst>
                        <a:ext uri="{FF2B5EF4-FFF2-40B4-BE49-F238E27FC236}">
                          <a16:creationId xmlns:a16="http://schemas.microsoft.com/office/drawing/2014/main" id="{AB4A8C76-A28D-4145-B166-A491625822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20" name="Oval 1311">
                      <a:extLst>
                        <a:ext uri="{FF2B5EF4-FFF2-40B4-BE49-F238E27FC236}">
                          <a16:creationId xmlns:a16="http://schemas.microsoft.com/office/drawing/2014/main" id="{55256DAA-7B57-4FAF-AE9F-B936F2BE1C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781" name="Group 1312">
                    <a:extLst>
                      <a:ext uri="{FF2B5EF4-FFF2-40B4-BE49-F238E27FC236}">
                        <a16:creationId xmlns:a16="http://schemas.microsoft.com/office/drawing/2014/main" id="{3512156D-0612-4AAE-A039-C18BED5C200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782" name="Freeform 1313">
                      <a:extLst>
                        <a:ext uri="{FF2B5EF4-FFF2-40B4-BE49-F238E27FC236}">
                          <a16:creationId xmlns:a16="http://schemas.microsoft.com/office/drawing/2014/main" id="{D35A12E9-847E-4C1B-872A-5833616C801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3" name="Freeform 1314">
                      <a:extLst>
                        <a:ext uri="{FF2B5EF4-FFF2-40B4-BE49-F238E27FC236}">
                          <a16:creationId xmlns:a16="http://schemas.microsoft.com/office/drawing/2014/main" id="{02281806-E9DD-496D-A8B4-9A7A12CBD7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4" name="Freeform 1315">
                      <a:extLst>
                        <a:ext uri="{FF2B5EF4-FFF2-40B4-BE49-F238E27FC236}">
                          <a16:creationId xmlns:a16="http://schemas.microsoft.com/office/drawing/2014/main" id="{CAA567C4-CD45-4A6E-9E85-5CC8AF97FF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5" name="Freeform 1316">
                      <a:extLst>
                        <a:ext uri="{FF2B5EF4-FFF2-40B4-BE49-F238E27FC236}">
                          <a16:creationId xmlns:a16="http://schemas.microsoft.com/office/drawing/2014/main" id="{09B85E37-7F19-4B45-9B2F-51BDC1347D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6" name="Freeform 1317">
                      <a:extLst>
                        <a:ext uri="{FF2B5EF4-FFF2-40B4-BE49-F238E27FC236}">
                          <a16:creationId xmlns:a16="http://schemas.microsoft.com/office/drawing/2014/main" id="{F730F666-3A82-40FC-9AF8-8513AB42A8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7" name="Freeform 1318">
                      <a:extLst>
                        <a:ext uri="{FF2B5EF4-FFF2-40B4-BE49-F238E27FC236}">
                          <a16:creationId xmlns:a16="http://schemas.microsoft.com/office/drawing/2014/main" id="{E3006496-F294-42C1-BD5F-D09BBE95BB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8" name="Freeform 1319">
                      <a:extLst>
                        <a:ext uri="{FF2B5EF4-FFF2-40B4-BE49-F238E27FC236}">
                          <a16:creationId xmlns:a16="http://schemas.microsoft.com/office/drawing/2014/main" id="{BE6D2B32-9C8E-4EEA-88C6-CB88A8DE4F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89" name="Freeform 1320">
                      <a:extLst>
                        <a:ext uri="{FF2B5EF4-FFF2-40B4-BE49-F238E27FC236}">
                          <a16:creationId xmlns:a16="http://schemas.microsoft.com/office/drawing/2014/main" id="{2A658F29-2AFB-4951-93C6-0D9DBE7107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0" name="Freeform 1321">
                      <a:extLst>
                        <a:ext uri="{FF2B5EF4-FFF2-40B4-BE49-F238E27FC236}">
                          <a16:creationId xmlns:a16="http://schemas.microsoft.com/office/drawing/2014/main" id="{7C2994D9-89B0-422A-8D22-7BA3E6AF47A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1" name="Freeform 1322">
                      <a:extLst>
                        <a:ext uri="{FF2B5EF4-FFF2-40B4-BE49-F238E27FC236}">
                          <a16:creationId xmlns:a16="http://schemas.microsoft.com/office/drawing/2014/main" id="{0205017E-9A38-43EE-B94F-0BE9F174A1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2" name="Line 1323">
                      <a:extLst>
                        <a:ext uri="{FF2B5EF4-FFF2-40B4-BE49-F238E27FC236}">
                          <a16:creationId xmlns:a16="http://schemas.microsoft.com/office/drawing/2014/main" id="{AE9AFD47-3F8B-40C2-B6A5-C79F2B3167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3" name="Freeform 1324">
                      <a:extLst>
                        <a:ext uri="{FF2B5EF4-FFF2-40B4-BE49-F238E27FC236}">
                          <a16:creationId xmlns:a16="http://schemas.microsoft.com/office/drawing/2014/main" id="{E9E3F1C7-4FE7-4E8C-A7DE-7C9FE245C8E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4" name="Freeform 1325">
                      <a:extLst>
                        <a:ext uri="{FF2B5EF4-FFF2-40B4-BE49-F238E27FC236}">
                          <a16:creationId xmlns:a16="http://schemas.microsoft.com/office/drawing/2014/main" id="{6E7FE8E4-DD9C-4BA9-9714-08BD1F4560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5" name="Freeform 1326">
                      <a:extLst>
                        <a:ext uri="{FF2B5EF4-FFF2-40B4-BE49-F238E27FC236}">
                          <a16:creationId xmlns:a16="http://schemas.microsoft.com/office/drawing/2014/main" id="{50626E45-67C7-438F-8924-43EEDB2942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6" name="Freeform 1327">
                      <a:extLst>
                        <a:ext uri="{FF2B5EF4-FFF2-40B4-BE49-F238E27FC236}">
                          <a16:creationId xmlns:a16="http://schemas.microsoft.com/office/drawing/2014/main" id="{ACAC02D9-3949-4B03-B162-F655D509E85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7" name="Freeform 1328">
                      <a:extLst>
                        <a:ext uri="{FF2B5EF4-FFF2-40B4-BE49-F238E27FC236}">
                          <a16:creationId xmlns:a16="http://schemas.microsoft.com/office/drawing/2014/main" id="{F9A4B464-EFC2-47AC-9636-BBBB35ED4E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8" name="Freeform 1329">
                      <a:extLst>
                        <a:ext uri="{FF2B5EF4-FFF2-40B4-BE49-F238E27FC236}">
                          <a16:creationId xmlns:a16="http://schemas.microsoft.com/office/drawing/2014/main" id="{43265B39-456C-4F51-B8D4-039ACF4745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99" name="Freeform 1330">
                      <a:extLst>
                        <a:ext uri="{FF2B5EF4-FFF2-40B4-BE49-F238E27FC236}">
                          <a16:creationId xmlns:a16="http://schemas.microsoft.com/office/drawing/2014/main" id="{A7C78806-2051-4235-B97E-0514536EEB9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0" name="Freeform 1331">
                      <a:extLst>
                        <a:ext uri="{FF2B5EF4-FFF2-40B4-BE49-F238E27FC236}">
                          <a16:creationId xmlns:a16="http://schemas.microsoft.com/office/drawing/2014/main" id="{313EA596-13E1-4998-AEC4-4A5866C1A33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1" name="Freeform 1332">
                      <a:extLst>
                        <a:ext uri="{FF2B5EF4-FFF2-40B4-BE49-F238E27FC236}">
                          <a16:creationId xmlns:a16="http://schemas.microsoft.com/office/drawing/2014/main" id="{F4472FDF-2290-4919-9A87-FD762CC99C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2" name="Freeform 1333">
                      <a:extLst>
                        <a:ext uri="{FF2B5EF4-FFF2-40B4-BE49-F238E27FC236}">
                          <a16:creationId xmlns:a16="http://schemas.microsoft.com/office/drawing/2014/main" id="{C258F23D-1DA9-44AB-811C-6AD5CAA2E7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3" name="Freeform 1334">
                      <a:extLst>
                        <a:ext uri="{FF2B5EF4-FFF2-40B4-BE49-F238E27FC236}">
                          <a16:creationId xmlns:a16="http://schemas.microsoft.com/office/drawing/2014/main" id="{CB0E1B16-2CDC-4705-BFDB-62F1C4BEE9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4" name="Freeform 1335">
                      <a:extLst>
                        <a:ext uri="{FF2B5EF4-FFF2-40B4-BE49-F238E27FC236}">
                          <a16:creationId xmlns:a16="http://schemas.microsoft.com/office/drawing/2014/main" id="{FC6B5884-5AFF-4F49-A2AC-25B6ABF323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5" name="Freeform 1336">
                      <a:extLst>
                        <a:ext uri="{FF2B5EF4-FFF2-40B4-BE49-F238E27FC236}">
                          <a16:creationId xmlns:a16="http://schemas.microsoft.com/office/drawing/2014/main" id="{EAA35EDF-4B36-4DF9-A3FB-C8A08EF1E3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6" name="Freeform 1337">
                      <a:extLst>
                        <a:ext uri="{FF2B5EF4-FFF2-40B4-BE49-F238E27FC236}">
                          <a16:creationId xmlns:a16="http://schemas.microsoft.com/office/drawing/2014/main" id="{B7082154-6E2E-42BC-8E01-CD9A51F073A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7" name="Freeform 1338">
                      <a:extLst>
                        <a:ext uri="{FF2B5EF4-FFF2-40B4-BE49-F238E27FC236}">
                          <a16:creationId xmlns:a16="http://schemas.microsoft.com/office/drawing/2014/main" id="{55EED594-1EE8-4E63-9A7B-F3ACCD9987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8" name="Freeform 1339">
                      <a:extLst>
                        <a:ext uri="{FF2B5EF4-FFF2-40B4-BE49-F238E27FC236}">
                          <a16:creationId xmlns:a16="http://schemas.microsoft.com/office/drawing/2014/main" id="{B683D018-22A7-4965-BEAE-FAC1111985B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09" name="Freeform 1340">
                      <a:extLst>
                        <a:ext uri="{FF2B5EF4-FFF2-40B4-BE49-F238E27FC236}">
                          <a16:creationId xmlns:a16="http://schemas.microsoft.com/office/drawing/2014/main" id="{40B6E644-C863-4DF6-AB33-5AFBFC9886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0" name="Freeform 1341">
                      <a:extLst>
                        <a:ext uri="{FF2B5EF4-FFF2-40B4-BE49-F238E27FC236}">
                          <a16:creationId xmlns:a16="http://schemas.microsoft.com/office/drawing/2014/main" id="{84B44BC7-4D02-4AF2-9A49-D719682F80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1" name="Freeform 1342">
                      <a:extLst>
                        <a:ext uri="{FF2B5EF4-FFF2-40B4-BE49-F238E27FC236}">
                          <a16:creationId xmlns:a16="http://schemas.microsoft.com/office/drawing/2014/main" id="{169F4993-C00B-46D4-AD2E-75ACD5ECAA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2" name="Freeform 1343">
                      <a:extLst>
                        <a:ext uri="{FF2B5EF4-FFF2-40B4-BE49-F238E27FC236}">
                          <a16:creationId xmlns:a16="http://schemas.microsoft.com/office/drawing/2014/main" id="{FB843D1B-5488-4D78-9946-E660BEFFA51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3" name="Freeform 1344">
                      <a:extLst>
                        <a:ext uri="{FF2B5EF4-FFF2-40B4-BE49-F238E27FC236}">
                          <a16:creationId xmlns:a16="http://schemas.microsoft.com/office/drawing/2014/main" id="{CF51F0A3-8549-4D94-A924-BEBFFE4FBD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4" name="Freeform 1345">
                      <a:extLst>
                        <a:ext uri="{FF2B5EF4-FFF2-40B4-BE49-F238E27FC236}">
                          <a16:creationId xmlns:a16="http://schemas.microsoft.com/office/drawing/2014/main" id="{8BD584FA-3AFD-44A1-B8C2-187F63AB831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5" name="Freeform 1346">
                      <a:extLst>
                        <a:ext uri="{FF2B5EF4-FFF2-40B4-BE49-F238E27FC236}">
                          <a16:creationId xmlns:a16="http://schemas.microsoft.com/office/drawing/2014/main" id="{70CCF253-9D7D-4E00-998E-2807FE4D4BC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6" name="Freeform 1347">
                      <a:extLst>
                        <a:ext uri="{FF2B5EF4-FFF2-40B4-BE49-F238E27FC236}">
                          <a16:creationId xmlns:a16="http://schemas.microsoft.com/office/drawing/2014/main" id="{BABBD285-89CF-41C9-AEF0-994AA5A8A3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817" name="Freeform 1348">
                      <a:extLst>
                        <a:ext uri="{FF2B5EF4-FFF2-40B4-BE49-F238E27FC236}">
                          <a16:creationId xmlns:a16="http://schemas.microsoft.com/office/drawing/2014/main" id="{5379B013-F895-4087-B901-B60BB2C07AC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90" name="Group 1924">
                <a:extLst>
                  <a:ext uri="{FF2B5EF4-FFF2-40B4-BE49-F238E27FC236}">
                    <a16:creationId xmlns:a16="http://schemas.microsoft.com/office/drawing/2014/main" id="{C275D284-7D02-4CE6-9541-3E544284AD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37719">
                <a:off x="2102" y="2115"/>
                <a:ext cx="415" cy="577"/>
                <a:chOff x="521" y="391"/>
                <a:chExt cx="2631" cy="3663"/>
              </a:xfrm>
            </p:grpSpPr>
            <p:sp>
              <p:nvSpPr>
                <p:cNvPr id="3735" name="Freeform 1925">
                  <a:extLst>
                    <a:ext uri="{FF2B5EF4-FFF2-40B4-BE49-F238E27FC236}">
                      <a16:creationId xmlns:a16="http://schemas.microsoft.com/office/drawing/2014/main" id="{78D89DB7-BB8B-41E8-90B4-40C31BAD4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736" name="Group 1926">
                  <a:extLst>
                    <a:ext uri="{FF2B5EF4-FFF2-40B4-BE49-F238E27FC236}">
                      <a16:creationId xmlns:a16="http://schemas.microsoft.com/office/drawing/2014/main" id="{A45CEE25-2ECC-4D5F-837D-61452730961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737" name="Group 1927">
                    <a:extLst>
                      <a:ext uri="{FF2B5EF4-FFF2-40B4-BE49-F238E27FC236}">
                        <a16:creationId xmlns:a16="http://schemas.microsoft.com/office/drawing/2014/main" id="{D2078B8A-E04D-4DD5-A472-BEAFF9B4404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775" name="AutoShape 1928">
                      <a:extLst>
                        <a:ext uri="{FF2B5EF4-FFF2-40B4-BE49-F238E27FC236}">
                          <a16:creationId xmlns:a16="http://schemas.microsoft.com/office/drawing/2014/main" id="{F74273BD-5F1B-422C-BC72-24895E166F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776" name="Freeform 1929">
                      <a:extLst>
                        <a:ext uri="{FF2B5EF4-FFF2-40B4-BE49-F238E27FC236}">
                          <a16:creationId xmlns:a16="http://schemas.microsoft.com/office/drawing/2014/main" id="{B9407FB7-9967-423D-988C-1A3639B06FB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7" name="Oval 1930">
                      <a:extLst>
                        <a:ext uri="{FF2B5EF4-FFF2-40B4-BE49-F238E27FC236}">
                          <a16:creationId xmlns:a16="http://schemas.microsoft.com/office/drawing/2014/main" id="{20B4F2DB-4B3C-48F2-8696-EF78E983789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738" name="Group 1931">
                    <a:extLst>
                      <a:ext uri="{FF2B5EF4-FFF2-40B4-BE49-F238E27FC236}">
                        <a16:creationId xmlns:a16="http://schemas.microsoft.com/office/drawing/2014/main" id="{BFB7B9CB-13C5-422C-8FBD-18541356E34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739" name="Freeform 1932">
                      <a:extLst>
                        <a:ext uri="{FF2B5EF4-FFF2-40B4-BE49-F238E27FC236}">
                          <a16:creationId xmlns:a16="http://schemas.microsoft.com/office/drawing/2014/main" id="{EB91EDAB-F43D-42BE-A2AE-C030E36DC3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0" name="Freeform 1933">
                      <a:extLst>
                        <a:ext uri="{FF2B5EF4-FFF2-40B4-BE49-F238E27FC236}">
                          <a16:creationId xmlns:a16="http://schemas.microsoft.com/office/drawing/2014/main" id="{D9E44D9B-6FD2-4C5A-9641-D71C525C0B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1" name="Freeform 1934">
                      <a:extLst>
                        <a:ext uri="{FF2B5EF4-FFF2-40B4-BE49-F238E27FC236}">
                          <a16:creationId xmlns:a16="http://schemas.microsoft.com/office/drawing/2014/main" id="{E4C3672B-8171-41A2-A301-E4429031655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2" name="Freeform 1935">
                      <a:extLst>
                        <a:ext uri="{FF2B5EF4-FFF2-40B4-BE49-F238E27FC236}">
                          <a16:creationId xmlns:a16="http://schemas.microsoft.com/office/drawing/2014/main" id="{F0BEDB55-4533-4511-BCCE-4A7A4A580F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3" name="Freeform 1936">
                      <a:extLst>
                        <a:ext uri="{FF2B5EF4-FFF2-40B4-BE49-F238E27FC236}">
                          <a16:creationId xmlns:a16="http://schemas.microsoft.com/office/drawing/2014/main" id="{C2BAF4D7-944B-470B-B576-3B5E39553D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4" name="Freeform 1937">
                      <a:extLst>
                        <a:ext uri="{FF2B5EF4-FFF2-40B4-BE49-F238E27FC236}">
                          <a16:creationId xmlns:a16="http://schemas.microsoft.com/office/drawing/2014/main" id="{DF3741ED-D382-44FD-B39F-6158FD7AE4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5" name="Freeform 1938">
                      <a:extLst>
                        <a:ext uri="{FF2B5EF4-FFF2-40B4-BE49-F238E27FC236}">
                          <a16:creationId xmlns:a16="http://schemas.microsoft.com/office/drawing/2014/main" id="{B2306A40-A386-4A4A-89D1-D49E9D170D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6" name="Freeform 1939">
                      <a:extLst>
                        <a:ext uri="{FF2B5EF4-FFF2-40B4-BE49-F238E27FC236}">
                          <a16:creationId xmlns:a16="http://schemas.microsoft.com/office/drawing/2014/main" id="{D139C484-1314-48E2-BB3C-EE7C1ACEECF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7" name="Freeform 1940">
                      <a:extLst>
                        <a:ext uri="{FF2B5EF4-FFF2-40B4-BE49-F238E27FC236}">
                          <a16:creationId xmlns:a16="http://schemas.microsoft.com/office/drawing/2014/main" id="{4799C57D-223F-4873-A404-FF84386C409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8" name="Freeform 1941">
                      <a:extLst>
                        <a:ext uri="{FF2B5EF4-FFF2-40B4-BE49-F238E27FC236}">
                          <a16:creationId xmlns:a16="http://schemas.microsoft.com/office/drawing/2014/main" id="{A065F336-4F1C-4DE4-B50B-A8E043576E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49" name="Line 1942">
                      <a:extLst>
                        <a:ext uri="{FF2B5EF4-FFF2-40B4-BE49-F238E27FC236}">
                          <a16:creationId xmlns:a16="http://schemas.microsoft.com/office/drawing/2014/main" id="{9B1A6E8D-5E25-4521-99F2-F1BEBFB4BC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0" name="Freeform 1943">
                      <a:extLst>
                        <a:ext uri="{FF2B5EF4-FFF2-40B4-BE49-F238E27FC236}">
                          <a16:creationId xmlns:a16="http://schemas.microsoft.com/office/drawing/2014/main" id="{098498A8-E679-4052-9B77-8948964054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1" name="Freeform 1944">
                      <a:extLst>
                        <a:ext uri="{FF2B5EF4-FFF2-40B4-BE49-F238E27FC236}">
                          <a16:creationId xmlns:a16="http://schemas.microsoft.com/office/drawing/2014/main" id="{45E2DCAA-82A5-46CA-BE84-A0DEC9E79D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2" name="Freeform 1945">
                      <a:extLst>
                        <a:ext uri="{FF2B5EF4-FFF2-40B4-BE49-F238E27FC236}">
                          <a16:creationId xmlns:a16="http://schemas.microsoft.com/office/drawing/2014/main" id="{8AA0F4BD-F310-46CE-9513-B507FB570F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3" name="Freeform 1946">
                      <a:extLst>
                        <a:ext uri="{FF2B5EF4-FFF2-40B4-BE49-F238E27FC236}">
                          <a16:creationId xmlns:a16="http://schemas.microsoft.com/office/drawing/2014/main" id="{E58B04A3-51E0-4EB6-9765-C62325CEB3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4" name="Freeform 1947">
                      <a:extLst>
                        <a:ext uri="{FF2B5EF4-FFF2-40B4-BE49-F238E27FC236}">
                          <a16:creationId xmlns:a16="http://schemas.microsoft.com/office/drawing/2014/main" id="{B2A5BD74-1033-42E1-863D-773DD5B394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5" name="Freeform 1948">
                      <a:extLst>
                        <a:ext uri="{FF2B5EF4-FFF2-40B4-BE49-F238E27FC236}">
                          <a16:creationId xmlns:a16="http://schemas.microsoft.com/office/drawing/2014/main" id="{B9C4E40C-E9CB-46EE-9EAD-6DBD391F6AC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6" name="Freeform 1949">
                      <a:extLst>
                        <a:ext uri="{FF2B5EF4-FFF2-40B4-BE49-F238E27FC236}">
                          <a16:creationId xmlns:a16="http://schemas.microsoft.com/office/drawing/2014/main" id="{5C1E9A4C-D623-4477-82BF-AD6411CB40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7" name="Freeform 1950">
                      <a:extLst>
                        <a:ext uri="{FF2B5EF4-FFF2-40B4-BE49-F238E27FC236}">
                          <a16:creationId xmlns:a16="http://schemas.microsoft.com/office/drawing/2014/main" id="{B96D6080-D8FB-4BD2-9F5B-F84ADEDBA62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8" name="Freeform 1951">
                      <a:extLst>
                        <a:ext uri="{FF2B5EF4-FFF2-40B4-BE49-F238E27FC236}">
                          <a16:creationId xmlns:a16="http://schemas.microsoft.com/office/drawing/2014/main" id="{6C8A84BA-FB9D-41D6-913C-32BB0176CE9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59" name="Freeform 1952">
                      <a:extLst>
                        <a:ext uri="{FF2B5EF4-FFF2-40B4-BE49-F238E27FC236}">
                          <a16:creationId xmlns:a16="http://schemas.microsoft.com/office/drawing/2014/main" id="{1B7DF945-DC16-4BF2-9EB8-DE7BD4E412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0" name="Freeform 1953">
                      <a:extLst>
                        <a:ext uri="{FF2B5EF4-FFF2-40B4-BE49-F238E27FC236}">
                          <a16:creationId xmlns:a16="http://schemas.microsoft.com/office/drawing/2014/main" id="{E4B6065E-DE23-4B8E-89DA-7AE3BEF38D4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1" name="Freeform 1954">
                      <a:extLst>
                        <a:ext uri="{FF2B5EF4-FFF2-40B4-BE49-F238E27FC236}">
                          <a16:creationId xmlns:a16="http://schemas.microsoft.com/office/drawing/2014/main" id="{64BF08E6-274C-4E43-B300-5DA5709362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2" name="Freeform 1955">
                      <a:extLst>
                        <a:ext uri="{FF2B5EF4-FFF2-40B4-BE49-F238E27FC236}">
                          <a16:creationId xmlns:a16="http://schemas.microsoft.com/office/drawing/2014/main" id="{2C9071D8-307A-49F5-B1BC-BFA20BC230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3" name="Freeform 1956">
                      <a:extLst>
                        <a:ext uri="{FF2B5EF4-FFF2-40B4-BE49-F238E27FC236}">
                          <a16:creationId xmlns:a16="http://schemas.microsoft.com/office/drawing/2014/main" id="{B0DC95FE-B36B-42E6-BE9C-6495E3B58C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4" name="Freeform 1957">
                      <a:extLst>
                        <a:ext uri="{FF2B5EF4-FFF2-40B4-BE49-F238E27FC236}">
                          <a16:creationId xmlns:a16="http://schemas.microsoft.com/office/drawing/2014/main" id="{CEE6B55F-DFE5-41D2-9CAE-70B75DFA61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5" name="Freeform 1958">
                      <a:extLst>
                        <a:ext uri="{FF2B5EF4-FFF2-40B4-BE49-F238E27FC236}">
                          <a16:creationId xmlns:a16="http://schemas.microsoft.com/office/drawing/2014/main" id="{78159454-7F3A-48BA-8622-CEDCEC8BFA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6" name="Freeform 1959">
                      <a:extLst>
                        <a:ext uri="{FF2B5EF4-FFF2-40B4-BE49-F238E27FC236}">
                          <a16:creationId xmlns:a16="http://schemas.microsoft.com/office/drawing/2014/main" id="{0C1D4ADE-A372-4134-B734-72689918CA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7" name="Freeform 1960">
                      <a:extLst>
                        <a:ext uri="{FF2B5EF4-FFF2-40B4-BE49-F238E27FC236}">
                          <a16:creationId xmlns:a16="http://schemas.microsoft.com/office/drawing/2014/main" id="{76FE8EF4-B64A-4271-87D1-47657329D44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8" name="Freeform 1961">
                      <a:extLst>
                        <a:ext uri="{FF2B5EF4-FFF2-40B4-BE49-F238E27FC236}">
                          <a16:creationId xmlns:a16="http://schemas.microsoft.com/office/drawing/2014/main" id="{9CE5DBBA-1B25-4920-9A2F-5A70FDE120A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69" name="Freeform 1962">
                      <a:extLst>
                        <a:ext uri="{FF2B5EF4-FFF2-40B4-BE49-F238E27FC236}">
                          <a16:creationId xmlns:a16="http://schemas.microsoft.com/office/drawing/2014/main" id="{82F83166-0F5D-495C-8345-72359CDF5C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0" name="Freeform 1963">
                      <a:extLst>
                        <a:ext uri="{FF2B5EF4-FFF2-40B4-BE49-F238E27FC236}">
                          <a16:creationId xmlns:a16="http://schemas.microsoft.com/office/drawing/2014/main" id="{428AF51A-3DE7-455F-86E7-E1EC6A59C9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1" name="Freeform 1964">
                      <a:extLst>
                        <a:ext uri="{FF2B5EF4-FFF2-40B4-BE49-F238E27FC236}">
                          <a16:creationId xmlns:a16="http://schemas.microsoft.com/office/drawing/2014/main" id="{7982BFFF-A18F-400E-B829-54B86A135B3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2" name="Freeform 1965">
                      <a:extLst>
                        <a:ext uri="{FF2B5EF4-FFF2-40B4-BE49-F238E27FC236}">
                          <a16:creationId xmlns:a16="http://schemas.microsoft.com/office/drawing/2014/main" id="{64164EEF-DF25-47D2-B04F-D7F7DFF364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3" name="Freeform 1966">
                      <a:extLst>
                        <a:ext uri="{FF2B5EF4-FFF2-40B4-BE49-F238E27FC236}">
                          <a16:creationId xmlns:a16="http://schemas.microsoft.com/office/drawing/2014/main" id="{3044BE86-C9AB-4A68-AD6C-24B2623DFF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74" name="Freeform 1967">
                      <a:extLst>
                        <a:ext uri="{FF2B5EF4-FFF2-40B4-BE49-F238E27FC236}">
                          <a16:creationId xmlns:a16="http://schemas.microsoft.com/office/drawing/2014/main" id="{41CEAFB3-FF20-4C4C-8AC2-AB852EEF6D2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691" name="Group 2015">
                <a:extLst>
                  <a:ext uri="{FF2B5EF4-FFF2-40B4-BE49-F238E27FC236}">
                    <a16:creationId xmlns:a16="http://schemas.microsoft.com/office/drawing/2014/main" id="{FB144BCA-9DCF-48C8-AE1E-19FB45265A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77629">
                <a:off x="2012" y="2070"/>
                <a:ext cx="415" cy="577"/>
                <a:chOff x="521" y="391"/>
                <a:chExt cx="2631" cy="3663"/>
              </a:xfrm>
            </p:grpSpPr>
            <p:sp>
              <p:nvSpPr>
                <p:cNvPr id="3692" name="Freeform 2016">
                  <a:extLst>
                    <a:ext uri="{FF2B5EF4-FFF2-40B4-BE49-F238E27FC236}">
                      <a16:creationId xmlns:a16="http://schemas.microsoft.com/office/drawing/2014/main" id="{5781E57E-2B08-40FF-BDB6-EB022120C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3" y="148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>
                          <a:alpha val="18823"/>
                        </a:srgbClr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3693" name="Group 2017">
                  <a:extLst>
                    <a:ext uri="{FF2B5EF4-FFF2-40B4-BE49-F238E27FC236}">
                      <a16:creationId xmlns:a16="http://schemas.microsoft.com/office/drawing/2014/main" id="{30648114-2742-416E-8772-97A6D76C2B0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21" y="391"/>
                  <a:ext cx="2631" cy="3663"/>
                  <a:chOff x="1292" y="402"/>
                  <a:chExt cx="2631" cy="3663"/>
                </a:xfrm>
              </p:grpSpPr>
              <p:grpSp>
                <p:nvGrpSpPr>
                  <p:cNvPr id="3694" name="Group 2018">
                    <a:extLst>
                      <a:ext uri="{FF2B5EF4-FFF2-40B4-BE49-F238E27FC236}">
                        <a16:creationId xmlns:a16="http://schemas.microsoft.com/office/drawing/2014/main" id="{0916744F-FCE0-4961-A5DC-EC8AF77BF6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336" y="1434"/>
                    <a:ext cx="498" cy="2631"/>
                    <a:chOff x="2336" y="1434"/>
                    <a:chExt cx="498" cy="2631"/>
                  </a:xfrm>
                </p:grpSpPr>
                <p:sp>
                  <p:nvSpPr>
                    <p:cNvPr id="3732" name="AutoShape 2019">
                      <a:extLst>
                        <a:ext uri="{FF2B5EF4-FFF2-40B4-BE49-F238E27FC236}">
                          <a16:creationId xmlns:a16="http://schemas.microsoft.com/office/drawing/2014/main" id="{1E59D4BD-2120-49F0-A424-D4021F0478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72" y="1434"/>
                      <a:ext cx="362" cy="317"/>
                    </a:xfrm>
                    <a:prstGeom prst="irregularSeal1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3733" name="Freeform 2020">
                      <a:extLst>
                        <a:ext uri="{FF2B5EF4-FFF2-40B4-BE49-F238E27FC236}">
                          <a16:creationId xmlns:a16="http://schemas.microsoft.com/office/drawing/2014/main" id="{C9586934-0562-4D75-8AE4-6793D08371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72" y="1661"/>
                      <a:ext cx="185" cy="1735"/>
                    </a:xfrm>
                    <a:custGeom>
                      <a:avLst/>
                      <a:gdLst>
                        <a:gd name="T0" fmla="*/ 185 w 185"/>
                        <a:gd name="T1" fmla="*/ 0 h 1735"/>
                        <a:gd name="T2" fmla="*/ 120 w 185"/>
                        <a:gd name="T3" fmla="*/ 757 h 1735"/>
                        <a:gd name="T4" fmla="*/ 84 w 185"/>
                        <a:gd name="T5" fmla="*/ 1075 h 1735"/>
                        <a:gd name="T6" fmla="*/ 0 w 185"/>
                        <a:gd name="T7" fmla="*/ 1735 h 17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85" h="1735">
                          <a:moveTo>
                            <a:pt x="185" y="0"/>
                          </a:moveTo>
                          <a:cubicBezTo>
                            <a:pt x="174" y="126"/>
                            <a:pt x="137" y="578"/>
                            <a:pt x="120" y="757"/>
                          </a:cubicBezTo>
                          <a:lnTo>
                            <a:pt x="84" y="1075"/>
                          </a:lnTo>
                          <a:lnTo>
                            <a:pt x="0" y="1735"/>
                          </a:lnTo>
                        </a:path>
                      </a:pathLst>
                    </a:custGeom>
                    <a:noFill/>
                    <a:ln w="1143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34" name="Oval 2021">
                      <a:extLst>
                        <a:ext uri="{FF2B5EF4-FFF2-40B4-BE49-F238E27FC236}">
                          <a16:creationId xmlns:a16="http://schemas.microsoft.com/office/drawing/2014/main" id="{BE029684-A0FA-493B-8887-3A306EB821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3676">
                      <a:off x="2336" y="3294"/>
                      <a:ext cx="182" cy="771"/>
                    </a:xfrm>
                    <a:prstGeom prst="ellipse">
                      <a:avLst/>
                    </a:prstGeom>
                    <a:solidFill>
                      <a:schemeClr val="bg1">
                        <a:alpha val="18823"/>
                      </a:schemeClr>
                    </a:solidFill>
                    <a:ln w="9525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</p:grpSp>
              <p:grpSp>
                <p:nvGrpSpPr>
                  <p:cNvPr id="3695" name="Group 2022">
                    <a:extLst>
                      <a:ext uri="{FF2B5EF4-FFF2-40B4-BE49-F238E27FC236}">
                        <a16:creationId xmlns:a16="http://schemas.microsoft.com/office/drawing/2014/main" id="{00BFBAAB-A4F4-4797-A815-4291BB15CC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292" y="402"/>
                    <a:ext cx="2631" cy="2121"/>
                    <a:chOff x="1292" y="402"/>
                    <a:chExt cx="2631" cy="2121"/>
                  </a:xfrm>
                </p:grpSpPr>
                <p:sp>
                  <p:nvSpPr>
                    <p:cNvPr id="3696" name="Freeform 2023">
                      <a:extLst>
                        <a:ext uri="{FF2B5EF4-FFF2-40B4-BE49-F238E27FC236}">
                          <a16:creationId xmlns:a16="http://schemas.microsoft.com/office/drawing/2014/main" id="{EDFCF645-6392-4A33-B947-5808F7AC67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18" y="1525"/>
                      <a:ext cx="632" cy="303"/>
                    </a:xfrm>
                    <a:custGeom>
                      <a:avLst/>
                      <a:gdLst>
                        <a:gd name="T0" fmla="*/ 544 w 632"/>
                        <a:gd name="T1" fmla="*/ 303 h 303"/>
                        <a:gd name="T2" fmla="*/ 598 w 632"/>
                        <a:gd name="T3" fmla="*/ 153 h 303"/>
                        <a:gd name="T4" fmla="*/ 574 w 632"/>
                        <a:gd name="T5" fmla="*/ 117 h 303"/>
                        <a:gd name="T6" fmla="*/ 250 w 632"/>
                        <a:gd name="T7" fmla="*/ 31 h 303"/>
                        <a:gd name="T8" fmla="*/ 0 w 632"/>
                        <a:gd name="T9" fmla="*/ 303 h 303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632" h="303">
                          <a:moveTo>
                            <a:pt x="544" y="303"/>
                          </a:moveTo>
                          <a:cubicBezTo>
                            <a:pt x="553" y="278"/>
                            <a:pt x="593" y="184"/>
                            <a:pt x="598" y="153"/>
                          </a:cubicBezTo>
                          <a:cubicBezTo>
                            <a:pt x="603" y="122"/>
                            <a:pt x="632" y="137"/>
                            <a:pt x="574" y="117"/>
                          </a:cubicBezTo>
                          <a:cubicBezTo>
                            <a:pt x="516" y="97"/>
                            <a:pt x="346" y="0"/>
                            <a:pt x="250" y="31"/>
                          </a:cubicBezTo>
                          <a:cubicBezTo>
                            <a:pt x="154" y="62"/>
                            <a:pt x="52" y="245"/>
                            <a:pt x="0" y="303"/>
                          </a:cubicBezTo>
                        </a:path>
                      </a:pathLst>
                    </a:custGeom>
                    <a:noFill/>
                    <a:ln w="127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697" name="Freeform 2024">
                      <a:extLst>
                        <a:ext uri="{FF2B5EF4-FFF2-40B4-BE49-F238E27FC236}">
                          <a16:creationId xmlns:a16="http://schemas.microsoft.com/office/drawing/2014/main" id="{9FE903B3-241A-49BB-A438-2D52753A9F6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616"/>
                      <a:ext cx="1089" cy="272"/>
                    </a:xfrm>
                    <a:custGeom>
                      <a:avLst/>
                      <a:gdLst>
                        <a:gd name="T0" fmla="*/ 1089 w 1089"/>
                        <a:gd name="T1" fmla="*/ 0 h 272"/>
                        <a:gd name="T2" fmla="*/ 482 w 1089"/>
                        <a:gd name="T3" fmla="*/ 109 h 272"/>
                        <a:gd name="T4" fmla="*/ 0 w 1089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9" h="272">
                          <a:moveTo>
                            <a:pt x="1089" y="0"/>
                          </a:moveTo>
                          <a:cubicBezTo>
                            <a:pt x="988" y="18"/>
                            <a:pt x="663" y="64"/>
                            <a:pt x="482" y="109"/>
                          </a:cubicBezTo>
                          <a:cubicBezTo>
                            <a:pt x="301" y="154"/>
                            <a:pt x="100" y="238"/>
                            <a:pt x="0" y="2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698" name="Freeform 2025">
                      <a:extLst>
                        <a:ext uri="{FF2B5EF4-FFF2-40B4-BE49-F238E27FC236}">
                          <a16:creationId xmlns:a16="http://schemas.microsoft.com/office/drawing/2014/main" id="{4544AF1E-4E52-4D10-9041-2C46E8C1837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29" y="1344"/>
                      <a:ext cx="1134" cy="272"/>
                    </a:xfrm>
                    <a:custGeom>
                      <a:avLst/>
                      <a:gdLst>
                        <a:gd name="T0" fmla="*/ 1134 w 1134"/>
                        <a:gd name="T1" fmla="*/ 272 h 272"/>
                        <a:gd name="T2" fmla="*/ 474 w 1134"/>
                        <a:gd name="T3" fmla="*/ 84 h 272"/>
                        <a:gd name="T4" fmla="*/ 0 w 1134"/>
                        <a:gd name="T5" fmla="*/ 0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272">
                          <a:moveTo>
                            <a:pt x="1134" y="272"/>
                          </a:moveTo>
                          <a:cubicBezTo>
                            <a:pt x="1024" y="241"/>
                            <a:pt x="663" y="129"/>
                            <a:pt x="474" y="84"/>
                          </a:cubicBezTo>
                          <a:cubicBezTo>
                            <a:pt x="285" y="39"/>
                            <a:pt x="99" y="1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699" name="Freeform 2026">
                      <a:extLst>
                        <a:ext uri="{FF2B5EF4-FFF2-40B4-BE49-F238E27FC236}">
                          <a16:creationId xmlns:a16="http://schemas.microsoft.com/office/drawing/2014/main" id="{705F0FC0-3D91-4801-9E2C-BF13203294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92" y="1208"/>
                      <a:ext cx="1180" cy="363"/>
                    </a:xfrm>
                    <a:custGeom>
                      <a:avLst/>
                      <a:gdLst>
                        <a:gd name="T0" fmla="*/ 1180 w 1180"/>
                        <a:gd name="T1" fmla="*/ 363 h 363"/>
                        <a:gd name="T2" fmla="*/ 502 w 1180"/>
                        <a:gd name="T3" fmla="*/ 112 h 363"/>
                        <a:gd name="T4" fmla="*/ 0 w 1180"/>
                        <a:gd name="T5" fmla="*/ 0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80" h="363">
                          <a:moveTo>
                            <a:pt x="1180" y="363"/>
                          </a:moveTo>
                          <a:cubicBezTo>
                            <a:pt x="1067" y="321"/>
                            <a:pt x="699" y="172"/>
                            <a:pt x="502" y="112"/>
                          </a:cubicBezTo>
                          <a:cubicBezTo>
                            <a:pt x="305" y="52"/>
                            <a:pt x="105" y="23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0" name="Freeform 2027">
                      <a:extLst>
                        <a:ext uri="{FF2B5EF4-FFF2-40B4-BE49-F238E27FC236}">
                          <a16:creationId xmlns:a16="http://schemas.microsoft.com/office/drawing/2014/main" id="{AF862A8C-C798-47E9-BE8A-CBA9D77B9D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83" y="1117"/>
                      <a:ext cx="1173" cy="461"/>
                    </a:xfrm>
                    <a:custGeom>
                      <a:avLst/>
                      <a:gdLst>
                        <a:gd name="T0" fmla="*/ 1173 w 1173"/>
                        <a:gd name="T1" fmla="*/ 461 h 461"/>
                        <a:gd name="T2" fmla="*/ 666 w 1173"/>
                        <a:gd name="T3" fmla="*/ 246 h 461"/>
                        <a:gd name="T4" fmla="*/ 0 w 1173"/>
                        <a:gd name="T5" fmla="*/ 0 h 46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73" h="461">
                          <a:moveTo>
                            <a:pt x="1173" y="461"/>
                          </a:moveTo>
                          <a:cubicBezTo>
                            <a:pt x="1088" y="425"/>
                            <a:pt x="862" y="323"/>
                            <a:pt x="666" y="246"/>
                          </a:cubicBezTo>
                          <a:cubicBezTo>
                            <a:pt x="470" y="169"/>
                            <a:pt x="139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1" name="Freeform 2028">
                      <a:extLst>
                        <a:ext uri="{FF2B5EF4-FFF2-40B4-BE49-F238E27FC236}">
                          <a16:creationId xmlns:a16="http://schemas.microsoft.com/office/drawing/2014/main" id="{D2A0374F-44EB-4B6C-AC96-42D7CD3DB1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19" y="1118"/>
                      <a:ext cx="1134" cy="453"/>
                    </a:xfrm>
                    <a:custGeom>
                      <a:avLst/>
                      <a:gdLst>
                        <a:gd name="T0" fmla="*/ 1134 w 1134"/>
                        <a:gd name="T1" fmla="*/ 453 h 453"/>
                        <a:gd name="T2" fmla="*/ 533 w 1134"/>
                        <a:gd name="T3" fmla="*/ 178 h 453"/>
                        <a:gd name="T4" fmla="*/ 0 w 1134"/>
                        <a:gd name="T5" fmla="*/ 0 h 45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134" h="453">
                          <a:moveTo>
                            <a:pt x="1134" y="453"/>
                          </a:moveTo>
                          <a:cubicBezTo>
                            <a:pt x="1034" y="407"/>
                            <a:pt x="722" y="254"/>
                            <a:pt x="533" y="178"/>
                          </a:cubicBezTo>
                          <a:cubicBezTo>
                            <a:pt x="344" y="102"/>
                            <a:pt x="111" y="37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2" name="Freeform 2029">
                      <a:extLst>
                        <a:ext uri="{FF2B5EF4-FFF2-40B4-BE49-F238E27FC236}">
                          <a16:creationId xmlns:a16="http://schemas.microsoft.com/office/drawing/2014/main" id="{38E65F25-CB9B-4AD9-B69A-45424CE5581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2" y="846"/>
                      <a:ext cx="856" cy="724"/>
                    </a:xfrm>
                    <a:custGeom>
                      <a:avLst/>
                      <a:gdLst>
                        <a:gd name="T0" fmla="*/ 856 w 856"/>
                        <a:gd name="T1" fmla="*/ 724 h 724"/>
                        <a:gd name="T2" fmla="*/ 372 w 856"/>
                        <a:gd name="T3" fmla="*/ 234 h 724"/>
                        <a:gd name="T4" fmla="*/ 0 w 856"/>
                        <a:gd name="T5" fmla="*/ 0 h 72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56" h="724">
                          <a:moveTo>
                            <a:pt x="856" y="724"/>
                          </a:moveTo>
                          <a:lnTo>
                            <a:pt x="372" y="234"/>
                          </a:lnTo>
                          <a:cubicBezTo>
                            <a:pt x="229" y="113"/>
                            <a:pt x="77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3" name="Freeform 2030">
                      <a:extLst>
                        <a:ext uri="{FF2B5EF4-FFF2-40B4-BE49-F238E27FC236}">
                          <a16:creationId xmlns:a16="http://schemas.microsoft.com/office/drawing/2014/main" id="{AFD7BB99-E1C9-4EB4-939F-39B97179850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10" y="891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220 w 998"/>
                        <a:gd name="T3" fmla="*/ 111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lnTo>
                            <a:pt x="220" y="11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4" name="Freeform 2031">
                      <a:extLst>
                        <a:ext uri="{FF2B5EF4-FFF2-40B4-BE49-F238E27FC236}">
                          <a16:creationId xmlns:a16="http://schemas.microsoft.com/office/drawing/2014/main" id="{A43229D8-4CA6-4587-92A5-C72F458A7B8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027"/>
                      <a:ext cx="998" cy="635"/>
                    </a:xfrm>
                    <a:custGeom>
                      <a:avLst/>
                      <a:gdLst>
                        <a:gd name="T0" fmla="*/ 998 w 998"/>
                        <a:gd name="T1" fmla="*/ 635 h 635"/>
                        <a:gd name="T2" fmla="*/ 300 w 998"/>
                        <a:gd name="T3" fmla="*/ 149 h 635"/>
                        <a:gd name="T4" fmla="*/ 0 w 99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98" h="635">
                          <a:moveTo>
                            <a:pt x="998" y="635"/>
                          </a:moveTo>
                          <a:cubicBezTo>
                            <a:pt x="882" y="554"/>
                            <a:pt x="466" y="255"/>
                            <a:pt x="300" y="149"/>
                          </a:cubicBezTo>
                          <a:cubicBezTo>
                            <a:pt x="134" y="43"/>
                            <a:pt x="62" y="3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5" name="Freeform 2032">
                      <a:extLst>
                        <a:ext uri="{FF2B5EF4-FFF2-40B4-BE49-F238E27FC236}">
                          <a16:creationId xmlns:a16="http://schemas.microsoft.com/office/drawing/2014/main" id="{72165B9C-5921-4455-8ACB-B49A59EE7C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50" y="636"/>
                      <a:ext cx="1050" cy="980"/>
                    </a:xfrm>
                    <a:custGeom>
                      <a:avLst/>
                      <a:gdLst>
                        <a:gd name="T0" fmla="*/ 1050 w 1050"/>
                        <a:gd name="T1" fmla="*/ 980 h 980"/>
                        <a:gd name="T2" fmla="*/ 378 w 1050"/>
                        <a:gd name="T3" fmla="*/ 234 h 980"/>
                        <a:gd name="T4" fmla="*/ 0 w 1050"/>
                        <a:gd name="T5" fmla="*/ 0 h 98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50" h="980">
                          <a:moveTo>
                            <a:pt x="1050" y="980"/>
                          </a:moveTo>
                          <a:lnTo>
                            <a:pt x="378" y="234"/>
                          </a:lnTo>
                          <a:cubicBezTo>
                            <a:pt x="203" y="71"/>
                            <a:pt x="79" y="49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6" name="Line 2033">
                      <a:extLst>
                        <a:ext uri="{FF2B5EF4-FFF2-40B4-BE49-F238E27FC236}">
                          <a16:creationId xmlns:a16="http://schemas.microsoft.com/office/drawing/2014/main" id="{10CF6EAF-1460-4334-8118-A1B2E1B9AA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1973" y="709"/>
                      <a:ext cx="771" cy="997"/>
                    </a:xfrm>
                    <a:prstGeom prst="line">
                      <a:avLst/>
                    </a:prstGeom>
                    <a:noFill/>
                    <a:ln w="254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7" name="Freeform 2034">
                      <a:extLst>
                        <a:ext uri="{FF2B5EF4-FFF2-40B4-BE49-F238E27FC236}">
                          <a16:creationId xmlns:a16="http://schemas.microsoft.com/office/drawing/2014/main" id="{0E34982F-C303-48B5-BB3D-FA02FAF5F3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65" y="710"/>
                      <a:ext cx="635" cy="997"/>
                    </a:xfrm>
                    <a:custGeom>
                      <a:avLst/>
                      <a:gdLst>
                        <a:gd name="T0" fmla="*/ 635 w 635"/>
                        <a:gd name="T1" fmla="*/ 997 h 997"/>
                        <a:gd name="T2" fmla="*/ 239 w 635"/>
                        <a:gd name="T3" fmla="*/ 334 h 997"/>
                        <a:gd name="T4" fmla="*/ 0 w 635"/>
                        <a:gd name="T5" fmla="*/ 0 h 99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997">
                          <a:moveTo>
                            <a:pt x="635" y="997"/>
                          </a:moveTo>
                          <a:cubicBezTo>
                            <a:pt x="569" y="887"/>
                            <a:pt x="345" y="500"/>
                            <a:pt x="239" y="334"/>
                          </a:cubicBezTo>
                          <a:cubicBezTo>
                            <a:pt x="133" y="168"/>
                            <a:pt x="50" y="7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8" name="Freeform 2035">
                      <a:extLst>
                        <a:ext uri="{FF2B5EF4-FFF2-40B4-BE49-F238E27FC236}">
                          <a16:creationId xmlns:a16="http://schemas.microsoft.com/office/drawing/2014/main" id="{CE8E5AAE-9FE2-4DBD-A602-52BB7889F3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08" y="636"/>
                      <a:ext cx="492" cy="1026"/>
                    </a:xfrm>
                    <a:custGeom>
                      <a:avLst/>
                      <a:gdLst>
                        <a:gd name="T0" fmla="*/ 492 w 492"/>
                        <a:gd name="T1" fmla="*/ 1026 h 1026"/>
                        <a:gd name="T2" fmla="*/ 252 w 492"/>
                        <a:gd name="T3" fmla="*/ 414 h 1026"/>
                        <a:gd name="T4" fmla="*/ 0 w 492"/>
                        <a:gd name="T5" fmla="*/ 0 h 102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2" h="1026">
                          <a:moveTo>
                            <a:pt x="492" y="1026"/>
                          </a:moveTo>
                          <a:cubicBezTo>
                            <a:pt x="452" y="924"/>
                            <a:pt x="334" y="585"/>
                            <a:pt x="252" y="414"/>
                          </a:cubicBezTo>
                          <a:cubicBezTo>
                            <a:pt x="170" y="243"/>
                            <a:pt x="53" y="8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09" name="Freeform 2036">
                      <a:extLst>
                        <a:ext uri="{FF2B5EF4-FFF2-40B4-BE49-F238E27FC236}">
                          <a16:creationId xmlns:a16="http://schemas.microsoft.com/office/drawing/2014/main" id="{8FBCB7A8-FF8D-4089-BE72-DE66A30BC6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70" y="576"/>
                      <a:ext cx="330" cy="1086"/>
                    </a:xfrm>
                    <a:custGeom>
                      <a:avLst/>
                      <a:gdLst>
                        <a:gd name="T0" fmla="*/ 330 w 330"/>
                        <a:gd name="T1" fmla="*/ 1086 h 1086"/>
                        <a:gd name="T2" fmla="*/ 162 w 330"/>
                        <a:gd name="T3" fmla="*/ 366 h 1086"/>
                        <a:gd name="T4" fmla="*/ 0 w 330"/>
                        <a:gd name="T5" fmla="*/ 0 h 108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30" h="1086">
                          <a:moveTo>
                            <a:pt x="330" y="1086"/>
                          </a:moveTo>
                          <a:cubicBezTo>
                            <a:pt x="302" y="966"/>
                            <a:pt x="217" y="547"/>
                            <a:pt x="162" y="366"/>
                          </a:cubicBezTo>
                          <a:cubicBezTo>
                            <a:pt x="107" y="185"/>
                            <a:pt x="34" y="76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0" name="Freeform 2037">
                      <a:extLst>
                        <a:ext uri="{FF2B5EF4-FFF2-40B4-BE49-F238E27FC236}">
                          <a16:creationId xmlns:a16="http://schemas.microsoft.com/office/drawing/2014/main" id="{100730B0-1D86-40A5-BE2E-3189FA6A5C1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80" y="546"/>
                      <a:ext cx="164" cy="1160"/>
                    </a:xfrm>
                    <a:custGeom>
                      <a:avLst/>
                      <a:gdLst>
                        <a:gd name="T0" fmla="*/ 164 w 164"/>
                        <a:gd name="T1" fmla="*/ 1160 h 1160"/>
                        <a:gd name="T2" fmla="*/ 66 w 164"/>
                        <a:gd name="T3" fmla="*/ 246 h 1160"/>
                        <a:gd name="T4" fmla="*/ 0 w 164"/>
                        <a:gd name="T5" fmla="*/ 0 h 11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4" h="1160">
                          <a:moveTo>
                            <a:pt x="164" y="1160"/>
                          </a:moveTo>
                          <a:cubicBezTo>
                            <a:pt x="148" y="1008"/>
                            <a:pt x="93" y="439"/>
                            <a:pt x="66" y="246"/>
                          </a:cubicBezTo>
                          <a:cubicBezTo>
                            <a:pt x="39" y="53"/>
                            <a:pt x="14" y="51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1" name="Freeform 2038">
                      <a:extLst>
                        <a:ext uri="{FF2B5EF4-FFF2-40B4-BE49-F238E27FC236}">
                          <a16:creationId xmlns:a16="http://schemas.microsoft.com/office/drawing/2014/main" id="{1FF34170-9F71-4A19-975F-2FD091660F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4" y="402"/>
                      <a:ext cx="191" cy="1259"/>
                    </a:xfrm>
                    <a:custGeom>
                      <a:avLst/>
                      <a:gdLst>
                        <a:gd name="T0" fmla="*/ 140 w 191"/>
                        <a:gd name="T1" fmla="*/ 1259 h 1259"/>
                        <a:gd name="T2" fmla="*/ 168 w 191"/>
                        <a:gd name="T3" fmla="*/ 384 h 1259"/>
                        <a:gd name="T4" fmla="*/ 0 w 191"/>
                        <a:gd name="T5" fmla="*/ 0 h 125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91" h="1259">
                          <a:moveTo>
                            <a:pt x="140" y="1259"/>
                          </a:moveTo>
                          <a:cubicBezTo>
                            <a:pt x="145" y="1113"/>
                            <a:pt x="191" y="594"/>
                            <a:pt x="168" y="384"/>
                          </a:cubicBezTo>
                          <a:cubicBezTo>
                            <a:pt x="145" y="174"/>
                            <a:pt x="35" y="80"/>
                            <a:pt x="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2" name="Freeform 2039">
                      <a:extLst>
                        <a:ext uri="{FF2B5EF4-FFF2-40B4-BE49-F238E27FC236}">
                          <a16:creationId xmlns:a16="http://schemas.microsoft.com/office/drawing/2014/main" id="{73CF7D25-2850-4191-BEA0-A2174F8D25F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572"/>
                      <a:ext cx="181" cy="1134"/>
                    </a:xfrm>
                    <a:custGeom>
                      <a:avLst/>
                      <a:gdLst>
                        <a:gd name="T0" fmla="*/ 0 w 181"/>
                        <a:gd name="T1" fmla="*/ 1134 h 1134"/>
                        <a:gd name="T2" fmla="*/ 115 w 181"/>
                        <a:gd name="T3" fmla="*/ 256 h 1134"/>
                        <a:gd name="T4" fmla="*/ 181 w 181"/>
                        <a:gd name="T5" fmla="*/ 0 h 1134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81" h="1134">
                          <a:moveTo>
                            <a:pt x="0" y="1134"/>
                          </a:moveTo>
                          <a:cubicBezTo>
                            <a:pt x="19" y="988"/>
                            <a:pt x="85" y="445"/>
                            <a:pt x="115" y="256"/>
                          </a:cubicBezTo>
                          <a:cubicBezTo>
                            <a:pt x="145" y="67"/>
                            <a:pt x="167" y="53"/>
                            <a:pt x="181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3" name="Freeform 2040">
                      <a:extLst>
                        <a:ext uri="{FF2B5EF4-FFF2-40B4-BE49-F238E27FC236}">
                          <a16:creationId xmlns:a16="http://schemas.microsoft.com/office/drawing/2014/main" id="{59236BC4-6CAA-4CFD-AC4E-734532EDA50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709"/>
                      <a:ext cx="317" cy="952"/>
                    </a:xfrm>
                    <a:custGeom>
                      <a:avLst/>
                      <a:gdLst>
                        <a:gd name="T0" fmla="*/ 0 w 317"/>
                        <a:gd name="T1" fmla="*/ 952 h 952"/>
                        <a:gd name="T2" fmla="*/ 256 w 317"/>
                        <a:gd name="T3" fmla="*/ 263 h 952"/>
                        <a:gd name="T4" fmla="*/ 317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4" name="Freeform 2041">
                      <a:extLst>
                        <a:ext uri="{FF2B5EF4-FFF2-40B4-BE49-F238E27FC236}">
                          <a16:creationId xmlns:a16="http://schemas.microsoft.com/office/drawing/2014/main" id="{FF205B61-3643-4190-87D7-8D3B5973E5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436"/>
                      <a:ext cx="635" cy="1179"/>
                    </a:xfrm>
                    <a:custGeom>
                      <a:avLst/>
                      <a:gdLst>
                        <a:gd name="T0" fmla="*/ 0 w 635"/>
                        <a:gd name="T1" fmla="*/ 1179 h 1179"/>
                        <a:gd name="T2" fmla="*/ 421 w 635"/>
                        <a:gd name="T3" fmla="*/ 501 h 1179"/>
                        <a:gd name="T4" fmla="*/ 635 w 635"/>
                        <a:gd name="T5" fmla="*/ 0 h 1179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1179">
                          <a:moveTo>
                            <a:pt x="0" y="1179"/>
                          </a:moveTo>
                          <a:cubicBezTo>
                            <a:pt x="70" y="1066"/>
                            <a:pt x="315" y="697"/>
                            <a:pt x="421" y="501"/>
                          </a:cubicBezTo>
                          <a:cubicBezTo>
                            <a:pt x="527" y="305"/>
                            <a:pt x="591" y="105"/>
                            <a:pt x="635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5" name="Freeform 2042">
                      <a:extLst>
                        <a:ext uri="{FF2B5EF4-FFF2-40B4-BE49-F238E27FC236}">
                          <a16:creationId xmlns:a16="http://schemas.microsoft.com/office/drawing/2014/main" id="{6AE0FD12-1F40-42E1-8607-D7412D8D7C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663"/>
                      <a:ext cx="816" cy="998"/>
                    </a:xfrm>
                    <a:custGeom>
                      <a:avLst/>
                      <a:gdLst>
                        <a:gd name="T0" fmla="*/ 0 w 816"/>
                        <a:gd name="T1" fmla="*/ 998 h 998"/>
                        <a:gd name="T2" fmla="*/ 613 w 816"/>
                        <a:gd name="T3" fmla="*/ 357 h 998"/>
                        <a:gd name="T4" fmla="*/ 816 w 816"/>
                        <a:gd name="T5" fmla="*/ 0 h 998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816" h="998">
                          <a:moveTo>
                            <a:pt x="0" y="998"/>
                          </a:moveTo>
                          <a:cubicBezTo>
                            <a:pt x="102" y="891"/>
                            <a:pt x="477" y="523"/>
                            <a:pt x="613" y="357"/>
                          </a:cubicBezTo>
                          <a:cubicBezTo>
                            <a:pt x="749" y="191"/>
                            <a:pt x="774" y="75"/>
                            <a:pt x="816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6" name="Freeform 2043">
                      <a:extLst>
                        <a:ext uri="{FF2B5EF4-FFF2-40B4-BE49-F238E27FC236}">
                          <a16:creationId xmlns:a16="http://schemas.microsoft.com/office/drawing/2014/main" id="{53CD26B6-3CDF-4737-B800-DE5034EA8D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891"/>
                      <a:ext cx="952" cy="771"/>
                    </a:xfrm>
                    <a:custGeom>
                      <a:avLst/>
                      <a:gdLst>
                        <a:gd name="T0" fmla="*/ 0 w 952"/>
                        <a:gd name="T1" fmla="*/ 771 h 771"/>
                        <a:gd name="T2" fmla="*/ 544 w 952"/>
                        <a:gd name="T3" fmla="*/ 369 h 771"/>
                        <a:gd name="T4" fmla="*/ 952 w 952"/>
                        <a:gd name="T5" fmla="*/ 0 h 771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52" h="771">
                          <a:moveTo>
                            <a:pt x="0" y="771"/>
                          </a:moveTo>
                          <a:cubicBezTo>
                            <a:pt x="91" y="704"/>
                            <a:pt x="385" y="497"/>
                            <a:pt x="544" y="369"/>
                          </a:cubicBezTo>
                          <a:cubicBezTo>
                            <a:pt x="703" y="241"/>
                            <a:pt x="867" y="77"/>
                            <a:pt x="952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7" name="Freeform 2044">
                      <a:extLst>
                        <a:ext uri="{FF2B5EF4-FFF2-40B4-BE49-F238E27FC236}">
                          <a16:creationId xmlns:a16="http://schemas.microsoft.com/office/drawing/2014/main" id="{7DCD2E77-187E-4FEB-8999-6DA58B989B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44" y="1027"/>
                      <a:ext cx="1088" cy="635"/>
                    </a:xfrm>
                    <a:custGeom>
                      <a:avLst/>
                      <a:gdLst>
                        <a:gd name="T0" fmla="*/ 0 w 1088"/>
                        <a:gd name="T1" fmla="*/ 635 h 635"/>
                        <a:gd name="T2" fmla="*/ 652 w 1088"/>
                        <a:gd name="T3" fmla="*/ 311 h 635"/>
                        <a:gd name="T4" fmla="*/ 1088 w 1088"/>
                        <a:gd name="T5" fmla="*/ 0 h 6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088" h="635">
                          <a:moveTo>
                            <a:pt x="0" y="635"/>
                          </a:moveTo>
                          <a:cubicBezTo>
                            <a:pt x="109" y="581"/>
                            <a:pt x="471" y="417"/>
                            <a:pt x="652" y="311"/>
                          </a:cubicBezTo>
                          <a:cubicBezTo>
                            <a:pt x="833" y="205"/>
                            <a:pt x="997" y="65"/>
                            <a:pt x="1088" y="0"/>
                          </a:cubicBezTo>
                        </a:path>
                      </a:pathLst>
                    </a:custGeom>
                    <a:noFill/>
                    <a:ln w="635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8" name="Freeform 2045">
                      <a:extLst>
                        <a:ext uri="{FF2B5EF4-FFF2-40B4-BE49-F238E27FC236}">
                          <a16:creationId xmlns:a16="http://schemas.microsoft.com/office/drawing/2014/main" id="{FB8625F3-C6DD-42CC-8492-663F93376F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071"/>
                      <a:ext cx="1270" cy="635"/>
                    </a:xfrm>
                    <a:custGeom>
                      <a:avLst/>
                      <a:gdLst>
                        <a:gd name="T0" fmla="*/ 0 w 1270"/>
                        <a:gd name="T1" fmla="*/ 635 h 635"/>
                        <a:gd name="T2" fmla="*/ 719 w 1270"/>
                        <a:gd name="T3" fmla="*/ 352 h 635"/>
                        <a:gd name="T4" fmla="*/ 1091 w 1270"/>
                        <a:gd name="T5" fmla="*/ 166 h 635"/>
                        <a:gd name="T6" fmla="*/ 1270 w 1270"/>
                        <a:gd name="T7" fmla="*/ 0 h 63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270" h="635">
                          <a:moveTo>
                            <a:pt x="0" y="635"/>
                          </a:moveTo>
                          <a:cubicBezTo>
                            <a:pt x="120" y="588"/>
                            <a:pt x="537" y="430"/>
                            <a:pt x="719" y="352"/>
                          </a:cubicBezTo>
                          <a:cubicBezTo>
                            <a:pt x="901" y="274"/>
                            <a:pt x="999" y="225"/>
                            <a:pt x="1091" y="166"/>
                          </a:cubicBezTo>
                          <a:cubicBezTo>
                            <a:pt x="1183" y="107"/>
                            <a:pt x="1233" y="35"/>
                            <a:pt x="1270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19" name="Freeform 2046">
                      <a:extLst>
                        <a:ext uri="{FF2B5EF4-FFF2-40B4-BE49-F238E27FC236}">
                          <a16:creationId xmlns:a16="http://schemas.microsoft.com/office/drawing/2014/main" id="{F5E58675-A0D7-46EC-A3C7-DABBB3B23F9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4" y="1686"/>
                      <a:ext cx="776" cy="87"/>
                    </a:xfrm>
                    <a:custGeom>
                      <a:avLst/>
                      <a:gdLst>
                        <a:gd name="T0" fmla="*/ 0 w 776"/>
                        <a:gd name="T1" fmla="*/ 0 h 87"/>
                        <a:gd name="T2" fmla="*/ 384 w 776"/>
                        <a:gd name="T3" fmla="*/ 84 h 87"/>
                        <a:gd name="T4" fmla="*/ 776 w 776"/>
                        <a:gd name="T5" fmla="*/ 20 h 8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776" h="87">
                          <a:moveTo>
                            <a:pt x="0" y="0"/>
                          </a:moveTo>
                          <a:cubicBezTo>
                            <a:pt x="63" y="14"/>
                            <a:pt x="255" y="81"/>
                            <a:pt x="384" y="84"/>
                          </a:cubicBezTo>
                          <a:cubicBezTo>
                            <a:pt x="513" y="87"/>
                            <a:pt x="694" y="33"/>
                            <a:pt x="776" y="2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0" name="Freeform 2047">
                      <a:extLst>
                        <a:ext uri="{FF2B5EF4-FFF2-40B4-BE49-F238E27FC236}">
                          <a16:creationId xmlns:a16="http://schemas.microsoft.com/office/drawing/2014/main" id="{3484035D-3DE3-4B30-B082-BEA0728DC85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707"/>
                      <a:ext cx="544" cy="135"/>
                    </a:xfrm>
                    <a:custGeom>
                      <a:avLst/>
                      <a:gdLst>
                        <a:gd name="T0" fmla="*/ 0 w 544"/>
                        <a:gd name="T1" fmla="*/ 0 h 135"/>
                        <a:gd name="T2" fmla="*/ 289 w 544"/>
                        <a:gd name="T3" fmla="*/ 99 h 135"/>
                        <a:gd name="T4" fmla="*/ 544 w 544"/>
                        <a:gd name="T5" fmla="*/ 135 h 135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135">
                          <a:moveTo>
                            <a:pt x="0" y="0"/>
                          </a:moveTo>
                          <a:lnTo>
                            <a:pt x="289" y="99"/>
                          </a:lnTo>
                          <a:cubicBezTo>
                            <a:pt x="380" y="121"/>
                            <a:pt x="491" y="128"/>
                            <a:pt x="544" y="13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1" name="Freeform 2048">
                      <a:extLst>
                        <a:ext uri="{FF2B5EF4-FFF2-40B4-BE49-F238E27FC236}">
                          <a16:creationId xmlns:a16="http://schemas.microsoft.com/office/drawing/2014/main" id="{4D8F617F-9B94-4182-BF69-C0438D5356C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52"/>
                      <a:ext cx="363" cy="272"/>
                    </a:xfrm>
                    <a:custGeom>
                      <a:avLst/>
                      <a:gdLst>
                        <a:gd name="T0" fmla="*/ 0 w 363"/>
                        <a:gd name="T1" fmla="*/ 0 h 272"/>
                        <a:gd name="T2" fmla="*/ 203 w 363"/>
                        <a:gd name="T3" fmla="*/ 192 h 272"/>
                        <a:gd name="T4" fmla="*/ 363 w 363"/>
                        <a:gd name="T5" fmla="*/ 272 h 2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63" h="272">
                          <a:moveTo>
                            <a:pt x="0" y="0"/>
                          </a:moveTo>
                          <a:cubicBezTo>
                            <a:pt x="34" y="32"/>
                            <a:pt x="143" y="147"/>
                            <a:pt x="203" y="192"/>
                          </a:cubicBezTo>
                          <a:cubicBezTo>
                            <a:pt x="263" y="237"/>
                            <a:pt x="330" y="255"/>
                            <a:pt x="363" y="272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2" name="Freeform 2049">
                      <a:extLst>
                        <a:ext uri="{FF2B5EF4-FFF2-40B4-BE49-F238E27FC236}">
                          <a16:creationId xmlns:a16="http://schemas.microsoft.com/office/drawing/2014/main" id="{AFCB7AE4-9F07-4C1F-A3F7-D24E7C7976F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08" y="1752"/>
                      <a:ext cx="260" cy="306"/>
                    </a:xfrm>
                    <a:custGeom>
                      <a:avLst/>
                      <a:gdLst>
                        <a:gd name="T0" fmla="*/ 0 w 260"/>
                        <a:gd name="T1" fmla="*/ 0 h 306"/>
                        <a:gd name="T2" fmla="*/ 146 w 260"/>
                        <a:gd name="T3" fmla="*/ 198 h 306"/>
                        <a:gd name="T4" fmla="*/ 260 w 260"/>
                        <a:gd name="T5" fmla="*/ 306 h 30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60" h="306">
                          <a:moveTo>
                            <a:pt x="0" y="0"/>
                          </a:moveTo>
                          <a:cubicBezTo>
                            <a:pt x="24" y="33"/>
                            <a:pt x="103" y="147"/>
                            <a:pt x="146" y="198"/>
                          </a:cubicBezTo>
                          <a:cubicBezTo>
                            <a:pt x="189" y="249"/>
                            <a:pt x="236" y="284"/>
                            <a:pt x="260" y="306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3" name="Freeform 2050">
                      <a:extLst>
                        <a:ext uri="{FF2B5EF4-FFF2-40B4-BE49-F238E27FC236}">
                          <a16:creationId xmlns:a16="http://schemas.microsoft.com/office/drawing/2014/main" id="{147104AA-BE54-43F7-A8EF-F1D7066B4C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46" y="1570"/>
                      <a:ext cx="907" cy="72"/>
                    </a:xfrm>
                    <a:custGeom>
                      <a:avLst/>
                      <a:gdLst>
                        <a:gd name="T0" fmla="*/ 0 w 907"/>
                        <a:gd name="T1" fmla="*/ 27 h 72"/>
                        <a:gd name="T2" fmla="*/ 331 w 907"/>
                        <a:gd name="T3" fmla="*/ 7 h 72"/>
                        <a:gd name="T4" fmla="*/ 907 w 907"/>
                        <a:gd name="T5" fmla="*/ 72 h 7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72">
                          <a:moveTo>
                            <a:pt x="0" y="27"/>
                          </a:moveTo>
                          <a:cubicBezTo>
                            <a:pt x="55" y="24"/>
                            <a:pt x="180" y="0"/>
                            <a:pt x="331" y="7"/>
                          </a:cubicBezTo>
                          <a:cubicBezTo>
                            <a:pt x="482" y="14"/>
                            <a:pt x="787" y="59"/>
                            <a:pt x="907" y="72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4" name="Freeform 2051">
                      <a:extLst>
                        <a:ext uri="{FF2B5EF4-FFF2-40B4-BE49-F238E27FC236}">
                          <a16:creationId xmlns:a16="http://schemas.microsoft.com/office/drawing/2014/main" id="{1590B6AD-6068-438A-9C2A-04B5CC7DA6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9" y="1661"/>
                      <a:ext cx="907" cy="56"/>
                    </a:xfrm>
                    <a:custGeom>
                      <a:avLst/>
                      <a:gdLst>
                        <a:gd name="T0" fmla="*/ 0 w 907"/>
                        <a:gd name="T1" fmla="*/ 0 h 56"/>
                        <a:gd name="T2" fmla="*/ 517 w 907"/>
                        <a:gd name="T3" fmla="*/ 49 h 56"/>
                        <a:gd name="T4" fmla="*/ 907 w 907"/>
                        <a:gd name="T5" fmla="*/ 45 h 56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907" h="56">
                          <a:moveTo>
                            <a:pt x="0" y="0"/>
                          </a:moveTo>
                          <a:cubicBezTo>
                            <a:pt x="86" y="8"/>
                            <a:pt x="366" y="42"/>
                            <a:pt x="517" y="49"/>
                          </a:cubicBezTo>
                          <a:cubicBezTo>
                            <a:pt x="668" y="56"/>
                            <a:pt x="826" y="46"/>
                            <a:pt x="907" y="45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5" name="Freeform 2052">
                      <a:extLst>
                        <a:ext uri="{FF2B5EF4-FFF2-40B4-BE49-F238E27FC236}">
                          <a16:creationId xmlns:a16="http://schemas.microsoft.com/office/drawing/2014/main" id="{04C0371C-8DBA-467F-A746-19B35EDC13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1706"/>
                      <a:ext cx="635" cy="363"/>
                    </a:xfrm>
                    <a:custGeom>
                      <a:avLst/>
                      <a:gdLst>
                        <a:gd name="T0" fmla="*/ 0 w 635"/>
                        <a:gd name="T1" fmla="*/ 0 h 363"/>
                        <a:gd name="T2" fmla="*/ 341 w 635"/>
                        <a:gd name="T3" fmla="*/ 238 h 363"/>
                        <a:gd name="T4" fmla="*/ 635 w 635"/>
                        <a:gd name="T5" fmla="*/ 363 h 36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635" h="363">
                          <a:moveTo>
                            <a:pt x="0" y="0"/>
                          </a:moveTo>
                          <a:cubicBezTo>
                            <a:pt x="57" y="40"/>
                            <a:pt x="235" y="178"/>
                            <a:pt x="341" y="238"/>
                          </a:cubicBezTo>
                          <a:cubicBezTo>
                            <a:pt x="447" y="298"/>
                            <a:pt x="574" y="337"/>
                            <a:pt x="635" y="363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6" name="Freeform 2053">
                      <a:extLst>
                        <a:ext uri="{FF2B5EF4-FFF2-40B4-BE49-F238E27FC236}">
                          <a16:creationId xmlns:a16="http://schemas.microsoft.com/office/drawing/2014/main" id="{634D46A7-1F3F-4DBF-8CD1-BB48365EB6A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618"/>
                      <a:ext cx="35" cy="1043"/>
                    </a:xfrm>
                    <a:custGeom>
                      <a:avLst/>
                      <a:gdLst>
                        <a:gd name="T0" fmla="*/ 0 w 35"/>
                        <a:gd name="T1" fmla="*/ 0 h 1043"/>
                        <a:gd name="T2" fmla="*/ 35 w 35"/>
                        <a:gd name="T3" fmla="*/ 504 h 1043"/>
                        <a:gd name="T4" fmla="*/ 0 w 35"/>
                        <a:gd name="T5" fmla="*/ 1043 h 1043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5" h="1043">
                          <a:moveTo>
                            <a:pt x="0" y="0"/>
                          </a:moveTo>
                          <a:cubicBezTo>
                            <a:pt x="6" y="84"/>
                            <a:pt x="35" y="330"/>
                            <a:pt x="35" y="504"/>
                          </a:cubicBezTo>
                          <a:cubicBezTo>
                            <a:pt x="35" y="678"/>
                            <a:pt x="7" y="931"/>
                            <a:pt x="0" y="1043"/>
                          </a:cubicBezTo>
                        </a:path>
                      </a:pathLst>
                    </a:custGeom>
                    <a:noFill/>
                    <a:ln w="9525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7" name="Freeform 2054">
                      <a:extLst>
                        <a:ext uri="{FF2B5EF4-FFF2-40B4-BE49-F238E27FC236}">
                          <a16:creationId xmlns:a16="http://schemas.microsoft.com/office/drawing/2014/main" id="{2374DBE1-AD4B-42E1-BA4A-273CAAD2F5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5" y="1570"/>
                      <a:ext cx="544" cy="590"/>
                    </a:xfrm>
                    <a:custGeom>
                      <a:avLst/>
                      <a:gdLst>
                        <a:gd name="T0" fmla="*/ 544 w 544"/>
                        <a:gd name="T1" fmla="*/ 0 h 590"/>
                        <a:gd name="T2" fmla="*/ 250 w 544"/>
                        <a:gd name="T3" fmla="*/ 271 h 590"/>
                        <a:gd name="T4" fmla="*/ 0 w 544"/>
                        <a:gd name="T5" fmla="*/ 590 h 5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544" h="590">
                          <a:moveTo>
                            <a:pt x="544" y="0"/>
                          </a:moveTo>
                          <a:cubicBezTo>
                            <a:pt x="495" y="45"/>
                            <a:pt x="341" y="173"/>
                            <a:pt x="250" y="271"/>
                          </a:cubicBezTo>
                          <a:cubicBezTo>
                            <a:pt x="159" y="369"/>
                            <a:pt x="52" y="524"/>
                            <a:pt x="0" y="590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8" name="Freeform 2055">
                      <a:extLst>
                        <a:ext uri="{FF2B5EF4-FFF2-40B4-BE49-F238E27FC236}">
                          <a16:creationId xmlns:a16="http://schemas.microsoft.com/office/drawing/2014/main" id="{48C31AEC-C13E-49D0-A732-057A8CECF77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154" y="1706"/>
                      <a:ext cx="498" cy="817"/>
                    </a:xfrm>
                    <a:custGeom>
                      <a:avLst/>
                      <a:gdLst>
                        <a:gd name="T0" fmla="*/ 498 w 498"/>
                        <a:gd name="T1" fmla="*/ 0 h 817"/>
                        <a:gd name="T2" fmla="*/ 240 w 498"/>
                        <a:gd name="T3" fmla="*/ 346 h 817"/>
                        <a:gd name="T4" fmla="*/ 0 w 498"/>
                        <a:gd name="T5" fmla="*/ 817 h 817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98" h="817">
                          <a:moveTo>
                            <a:pt x="498" y="0"/>
                          </a:moveTo>
                          <a:cubicBezTo>
                            <a:pt x="455" y="58"/>
                            <a:pt x="323" y="210"/>
                            <a:pt x="240" y="346"/>
                          </a:cubicBezTo>
                          <a:cubicBezTo>
                            <a:pt x="157" y="482"/>
                            <a:pt x="50" y="719"/>
                            <a:pt x="0" y="817"/>
                          </a:cubicBezTo>
                        </a:path>
                      </a:pathLst>
                    </a:custGeom>
                    <a:noFill/>
                    <a:ln w="127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29" name="Freeform 2056">
                      <a:extLst>
                        <a:ext uri="{FF2B5EF4-FFF2-40B4-BE49-F238E27FC236}">
                          <a16:creationId xmlns:a16="http://schemas.microsoft.com/office/drawing/2014/main" id="{58286DFA-5429-441C-A898-4F82BD6CA9C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1752"/>
                      <a:ext cx="317" cy="680"/>
                    </a:xfrm>
                    <a:custGeom>
                      <a:avLst/>
                      <a:gdLst>
                        <a:gd name="T0" fmla="*/ 0 w 317"/>
                        <a:gd name="T1" fmla="*/ 0 h 680"/>
                        <a:gd name="T2" fmla="*/ 164 w 317"/>
                        <a:gd name="T3" fmla="*/ 288 h 680"/>
                        <a:gd name="T4" fmla="*/ 264 w 317"/>
                        <a:gd name="T5" fmla="*/ 456 h 680"/>
                        <a:gd name="T6" fmla="*/ 317 w 317"/>
                        <a:gd name="T7" fmla="*/ 680 h 68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17" h="680">
                          <a:moveTo>
                            <a:pt x="0" y="0"/>
                          </a:moveTo>
                          <a:cubicBezTo>
                            <a:pt x="27" y="48"/>
                            <a:pt x="120" y="212"/>
                            <a:pt x="164" y="288"/>
                          </a:cubicBezTo>
                          <a:cubicBezTo>
                            <a:pt x="208" y="364"/>
                            <a:pt x="238" y="391"/>
                            <a:pt x="264" y="456"/>
                          </a:cubicBezTo>
                          <a:cubicBezTo>
                            <a:pt x="290" y="521"/>
                            <a:pt x="306" y="633"/>
                            <a:pt x="317" y="68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30" name="Freeform 2057">
                      <a:extLst>
                        <a:ext uri="{FF2B5EF4-FFF2-40B4-BE49-F238E27FC236}">
                          <a16:creationId xmlns:a16="http://schemas.microsoft.com/office/drawing/2014/main" id="{3303C953-D218-4DD0-86E4-6EB03C82B5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681217">
                      <a:off x="2835" y="157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2540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731" name="Freeform 2058">
                      <a:extLst>
                        <a:ext uri="{FF2B5EF4-FFF2-40B4-BE49-F238E27FC236}">
                          <a16:creationId xmlns:a16="http://schemas.microsoft.com/office/drawing/2014/main" id="{252821A1-714D-4065-B286-766628392FD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3" y="935"/>
                      <a:ext cx="273" cy="726"/>
                    </a:xfrm>
                    <a:custGeom>
                      <a:avLst/>
                      <a:gdLst>
                        <a:gd name="T0" fmla="*/ 0 w 317"/>
                        <a:gd name="T1" fmla="*/ 726 h 952"/>
                        <a:gd name="T2" fmla="*/ 220 w 317"/>
                        <a:gd name="T3" fmla="*/ 201 h 952"/>
                        <a:gd name="T4" fmla="*/ 273 w 317"/>
                        <a:gd name="T5" fmla="*/ 0 h 95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317" h="952">
                          <a:moveTo>
                            <a:pt x="0" y="952"/>
                          </a:moveTo>
                          <a:cubicBezTo>
                            <a:pt x="43" y="837"/>
                            <a:pt x="203" y="422"/>
                            <a:pt x="256" y="263"/>
                          </a:cubicBezTo>
                          <a:cubicBezTo>
                            <a:pt x="309" y="104"/>
                            <a:pt x="304" y="55"/>
                            <a:pt x="317" y="0"/>
                          </a:cubicBezTo>
                        </a:path>
                      </a:pathLst>
                    </a:custGeom>
                    <a:noFill/>
                    <a:ln w="2540">
                      <a:solidFill>
                        <a:schemeClr val="bg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3391" name="Group 2228">
              <a:extLst>
                <a:ext uri="{FF2B5EF4-FFF2-40B4-BE49-F238E27FC236}">
                  <a16:creationId xmlns:a16="http://schemas.microsoft.com/office/drawing/2014/main" id="{F4C2B5D8-57E7-410A-844D-B224BF0D68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527"/>
              <a:ext cx="1043" cy="853"/>
              <a:chOff x="748" y="2250"/>
              <a:chExt cx="1043" cy="853"/>
            </a:xfrm>
          </p:grpSpPr>
          <p:grpSp>
            <p:nvGrpSpPr>
              <p:cNvPr id="3392" name="Group 2063">
                <a:extLst>
                  <a:ext uri="{FF2B5EF4-FFF2-40B4-BE49-F238E27FC236}">
                    <a16:creationId xmlns:a16="http://schemas.microsoft.com/office/drawing/2014/main" id="{BBF3ACFC-4DAF-4418-A3D8-4BCAA882F3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56407">
                <a:off x="1337" y="2477"/>
                <a:ext cx="454" cy="365"/>
                <a:chOff x="1292" y="402"/>
                <a:chExt cx="2631" cy="2121"/>
              </a:xfrm>
            </p:grpSpPr>
            <p:sp>
              <p:nvSpPr>
                <p:cNvPr id="3636" name="Freeform 2064">
                  <a:extLst>
                    <a:ext uri="{FF2B5EF4-FFF2-40B4-BE49-F238E27FC236}">
                      <a16:creationId xmlns:a16="http://schemas.microsoft.com/office/drawing/2014/main" id="{EA7AE4A6-99C4-40B4-99F8-AEEC4E52C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7" name="Freeform 2065">
                  <a:extLst>
                    <a:ext uri="{FF2B5EF4-FFF2-40B4-BE49-F238E27FC236}">
                      <a16:creationId xmlns:a16="http://schemas.microsoft.com/office/drawing/2014/main" id="{4C69BE84-5948-452A-BAD6-0F798D84F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8" name="Freeform 2066">
                  <a:extLst>
                    <a:ext uri="{FF2B5EF4-FFF2-40B4-BE49-F238E27FC236}">
                      <a16:creationId xmlns:a16="http://schemas.microsoft.com/office/drawing/2014/main" id="{202E40A0-6981-4108-BC61-115F997CF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9" name="Freeform 2067">
                  <a:extLst>
                    <a:ext uri="{FF2B5EF4-FFF2-40B4-BE49-F238E27FC236}">
                      <a16:creationId xmlns:a16="http://schemas.microsoft.com/office/drawing/2014/main" id="{6D4559B9-D920-4E07-A9C7-56461128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0" name="Freeform 2068">
                  <a:extLst>
                    <a:ext uri="{FF2B5EF4-FFF2-40B4-BE49-F238E27FC236}">
                      <a16:creationId xmlns:a16="http://schemas.microsoft.com/office/drawing/2014/main" id="{6129E108-134C-474B-8906-635F8DB9AC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1" name="Freeform 2069">
                  <a:extLst>
                    <a:ext uri="{FF2B5EF4-FFF2-40B4-BE49-F238E27FC236}">
                      <a16:creationId xmlns:a16="http://schemas.microsoft.com/office/drawing/2014/main" id="{75CE52A3-8B9C-451F-B2E3-BCE2FB5E27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2" name="Freeform 2070">
                  <a:extLst>
                    <a:ext uri="{FF2B5EF4-FFF2-40B4-BE49-F238E27FC236}">
                      <a16:creationId xmlns:a16="http://schemas.microsoft.com/office/drawing/2014/main" id="{56ACE361-C6C0-4F8E-829F-5336EB7039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3" name="Freeform 2071">
                  <a:extLst>
                    <a:ext uri="{FF2B5EF4-FFF2-40B4-BE49-F238E27FC236}">
                      <a16:creationId xmlns:a16="http://schemas.microsoft.com/office/drawing/2014/main" id="{57E23E22-0CC7-4039-810D-277FF1298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4" name="Freeform 2072">
                  <a:extLst>
                    <a:ext uri="{FF2B5EF4-FFF2-40B4-BE49-F238E27FC236}">
                      <a16:creationId xmlns:a16="http://schemas.microsoft.com/office/drawing/2014/main" id="{AC8D7FFD-DCC4-48F7-B94B-71B4CA1B01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5" name="Freeform 2073">
                  <a:extLst>
                    <a:ext uri="{FF2B5EF4-FFF2-40B4-BE49-F238E27FC236}">
                      <a16:creationId xmlns:a16="http://schemas.microsoft.com/office/drawing/2014/main" id="{A32CFAD7-83F6-4DCF-BBE6-A7D1BCC96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6" name="Line 2074">
                  <a:extLst>
                    <a:ext uri="{FF2B5EF4-FFF2-40B4-BE49-F238E27FC236}">
                      <a16:creationId xmlns:a16="http://schemas.microsoft.com/office/drawing/2014/main" id="{92BBEB61-7DB8-43CA-AB0B-49C1D02486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7" name="Freeform 2075">
                  <a:extLst>
                    <a:ext uri="{FF2B5EF4-FFF2-40B4-BE49-F238E27FC236}">
                      <a16:creationId xmlns:a16="http://schemas.microsoft.com/office/drawing/2014/main" id="{CE8DF8AC-0982-41B6-B0A6-9C6EA4BE12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8" name="Freeform 2076">
                  <a:extLst>
                    <a:ext uri="{FF2B5EF4-FFF2-40B4-BE49-F238E27FC236}">
                      <a16:creationId xmlns:a16="http://schemas.microsoft.com/office/drawing/2014/main" id="{64ADF98A-C429-4138-AE55-3A7FF097D7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49" name="Freeform 2077">
                  <a:extLst>
                    <a:ext uri="{FF2B5EF4-FFF2-40B4-BE49-F238E27FC236}">
                      <a16:creationId xmlns:a16="http://schemas.microsoft.com/office/drawing/2014/main" id="{0CA6A6B0-70B7-4430-9DB9-3FC1FC82A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0" name="Freeform 2078">
                  <a:extLst>
                    <a:ext uri="{FF2B5EF4-FFF2-40B4-BE49-F238E27FC236}">
                      <a16:creationId xmlns:a16="http://schemas.microsoft.com/office/drawing/2014/main" id="{AFDB6042-8F3C-47B2-9763-F354F0248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1" name="Freeform 2079">
                  <a:extLst>
                    <a:ext uri="{FF2B5EF4-FFF2-40B4-BE49-F238E27FC236}">
                      <a16:creationId xmlns:a16="http://schemas.microsoft.com/office/drawing/2014/main" id="{43A3F9EE-F69D-4056-A8C0-9D6C5F456E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2" name="Freeform 2080">
                  <a:extLst>
                    <a:ext uri="{FF2B5EF4-FFF2-40B4-BE49-F238E27FC236}">
                      <a16:creationId xmlns:a16="http://schemas.microsoft.com/office/drawing/2014/main" id="{E28A82AD-8A3A-4886-B786-4982ECFEA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3" name="Freeform 2081">
                  <a:extLst>
                    <a:ext uri="{FF2B5EF4-FFF2-40B4-BE49-F238E27FC236}">
                      <a16:creationId xmlns:a16="http://schemas.microsoft.com/office/drawing/2014/main" id="{D554B6E3-85D4-4D96-BC6C-9C7414A0E0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4" name="Freeform 2082">
                  <a:extLst>
                    <a:ext uri="{FF2B5EF4-FFF2-40B4-BE49-F238E27FC236}">
                      <a16:creationId xmlns:a16="http://schemas.microsoft.com/office/drawing/2014/main" id="{A784D9E7-A5D8-44CD-BDDD-5E19DAA1BF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5" name="Freeform 2083">
                  <a:extLst>
                    <a:ext uri="{FF2B5EF4-FFF2-40B4-BE49-F238E27FC236}">
                      <a16:creationId xmlns:a16="http://schemas.microsoft.com/office/drawing/2014/main" id="{4D2EEFC3-69A5-4EEE-9A1E-B65CAD4D33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6" name="Freeform 2084">
                  <a:extLst>
                    <a:ext uri="{FF2B5EF4-FFF2-40B4-BE49-F238E27FC236}">
                      <a16:creationId xmlns:a16="http://schemas.microsoft.com/office/drawing/2014/main" id="{5213C18B-706F-47FC-9ED9-5F4EEA92B1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7" name="Freeform 2085">
                  <a:extLst>
                    <a:ext uri="{FF2B5EF4-FFF2-40B4-BE49-F238E27FC236}">
                      <a16:creationId xmlns:a16="http://schemas.microsoft.com/office/drawing/2014/main" id="{D4D381A5-0C2D-4BFC-903B-34FB52DB7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8" name="Freeform 2086">
                  <a:extLst>
                    <a:ext uri="{FF2B5EF4-FFF2-40B4-BE49-F238E27FC236}">
                      <a16:creationId xmlns:a16="http://schemas.microsoft.com/office/drawing/2014/main" id="{B053B995-4D12-4C67-8A3C-C149C7FD6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59" name="Freeform 2087">
                  <a:extLst>
                    <a:ext uri="{FF2B5EF4-FFF2-40B4-BE49-F238E27FC236}">
                      <a16:creationId xmlns:a16="http://schemas.microsoft.com/office/drawing/2014/main" id="{4160CC51-65BD-4880-90B8-1C9B4705F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0" name="Freeform 2088">
                  <a:extLst>
                    <a:ext uri="{FF2B5EF4-FFF2-40B4-BE49-F238E27FC236}">
                      <a16:creationId xmlns:a16="http://schemas.microsoft.com/office/drawing/2014/main" id="{5A3B17A2-B8B4-4DFC-A0A8-3572BDA76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1" name="Freeform 2089">
                  <a:extLst>
                    <a:ext uri="{FF2B5EF4-FFF2-40B4-BE49-F238E27FC236}">
                      <a16:creationId xmlns:a16="http://schemas.microsoft.com/office/drawing/2014/main" id="{CDD3BE72-29F1-46D4-B261-C16864918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2" name="Freeform 2090">
                  <a:extLst>
                    <a:ext uri="{FF2B5EF4-FFF2-40B4-BE49-F238E27FC236}">
                      <a16:creationId xmlns:a16="http://schemas.microsoft.com/office/drawing/2014/main" id="{A6BC7FF7-86CC-4DEA-9A0B-CB97FFEB2F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3" name="Freeform 2091">
                  <a:extLst>
                    <a:ext uri="{FF2B5EF4-FFF2-40B4-BE49-F238E27FC236}">
                      <a16:creationId xmlns:a16="http://schemas.microsoft.com/office/drawing/2014/main" id="{DFCAD52E-FA25-420F-AB8E-F22184340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4" name="Freeform 2092">
                  <a:extLst>
                    <a:ext uri="{FF2B5EF4-FFF2-40B4-BE49-F238E27FC236}">
                      <a16:creationId xmlns:a16="http://schemas.microsoft.com/office/drawing/2014/main" id="{A3A2ABF9-ED9D-4CB3-83D0-40F252A29D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5" name="Freeform 2093">
                  <a:extLst>
                    <a:ext uri="{FF2B5EF4-FFF2-40B4-BE49-F238E27FC236}">
                      <a16:creationId xmlns:a16="http://schemas.microsoft.com/office/drawing/2014/main" id="{2709AEB9-1B01-404A-A259-0018737BA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6" name="Freeform 2094">
                  <a:extLst>
                    <a:ext uri="{FF2B5EF4-FFF2-40B4-BE49-F238E27FC236}">
                      <a16:creationId xmlns:a16="http://schemas.microsoft.com/office/drawing/2014/main" id="{6C8D5AAB-4B82-42B4-9EFF-A65B4DFE17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7" name="Freeform 2095">
                  <a:extLst>
                    <a:ext uri="{FF2B5EF4-FFF2-40B4-BE49-F238E27FC236}">
                      <a16:creationId xmlns:a16="http://schemas.microsoft.com/office/drawing/2014/main" id="{37AA9F04-8C54-4310-9045-44E1469F23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8" name="Freeform 2096">
                  <a:extLst>
                    <a:ext uri="{FF2B5EF4-FFF2-40B4-BE49-F238E27FC236}">
                      <a16:creationId xmlns:a16="http://schemas.microsoft.com/office/drawing/2014/main" id="{8593FA39-FE51-468C-B115-95C1F943E1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69" name="Freeform 2097">
                  <a:extLst>
                    <a:ext uri="{FF2B5EF4-FFF2-40B4-BE49-F238E27FC236}">
                      <a16:creationId xmlns:a16="http://schemas.microsoft.com/office/drawing/2014/main" id="{A78A427B-F4FA-4FB3-8332-9457F3C33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70" name="Freeform 2098">
                  <a:extLst>
                    <a:ext uri="{FF2B5EF4-FFF2-40B4-BE49-F238E27FC236}">
                      <a16:creationId xmlns:a16="http://schemas.microsoft.com/office/drawing/2014/main" id="{BE323E59-6335-497B-8F12-B1719C71C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71" name="Freeform 2099">
                  <a:extLst>
                    <a:ext uri="{FF2B5EF4-FFF2-40B4-BE49-F238E27FC236}">
                      <a16:creationId xmlns:a16="http://schemas.microsoft.com/office/drawing/2014/main" id="{A893A4A0-699E-4B4A-990C-CCA2B7EDE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93" name="Group 130">
                <a:extLst>
                  <a:ext uri="{FF2B5EF4-FFF2-40B4-BE49-F238E27FC236}">
                    <a16:creationId xmlns:a16="http://schemas.microsoft.com/office/drawing/2014/main" id="{4CB65640-0FF0-4108-B1A2-85F2CF228F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56407">
                <a:off x="748" y="2341"/>
                <a:ext cx="454" cy="366"/>
                <a:chOff x="1292" y="402"/>
                <a:chExt cx="2631" cy="2121"/>
              </a:xfrm>
            </p:grpSpPr>
            <p:sp>
              <p:nvSpPr>
                <p:cNvPr id="3600" name="Freeform 131">
                  <a:extLst>
                    <a:ext uri="{FF2B5EF4-FFF2-40B4-BE49-F238E27FC236}">
                      <a16:creationId xmlns:a16="http://schemas.microsoft.com/office/drawing/2014/main" id="{BF080A3A-938E-45C0-85C2-81847489A1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1" name="Freeform 132">
                  <a:extLst>
                    <a:ext uri="{FF2B5EF4-FFF2-40B4-BE49-F238E27FC236}">
                      <a16:creationId xmlns:a16="http://schemas.microsoft.com/office/drawing/2014/main" id="{7E3C499E-BF8C-46FA-ACA0-011E89969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2" name="Freeform 133">
                  <a:extLst>
                    <a:ext uri="{FF2B5EF4-FFF2-40B4-BE49-F238E27FC236}">
                      <a16:creationId xmlns:a16="http://schemas.microsoft.com/office/drawing/2014/main" id="{865DFD54-BD15-4EDC-BB8B-325279AF6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3" name="Freeform 134">
                  <a:extLst>
                    <a:ext uri="{FF2B5EF4-FFF2-40B4-BE49-F238E27FC236}">
                      <a16:creationId xmlns:a16="http://schemas.microsoft.com/office/drawing/2014/main" id="{40EC18BC-D28F-4DDC-87A1-EEEFB8870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4" name="Freeform 135">
                  <a:extLst>
                    <a:ext uri="{FF2B5EF4-FFF2-40B4-BE49-F238E27FC236}">
                      <a16:creationId xmlns:a16="http://schemas.microsoft.com/office/drawing/2014/main" id="{73D9B649-B300-43F2-A71B-D209E7AD3F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5" name="Freeform 136">
                  <a:extLst>
                    <a:ext uri="{FF2B5EF4-FFF2-40B4-BE49-F238E27FC236}">
                      <a16:creationId xmlns:a16="http://schemas.microsoft.com/office/drawing/2014/main" id="{D691C965-4714-4D99-AD9B-A387ED517E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6" name="Freeform 137">
                  <a:extLst>
                    <a:ext uri="{FF2B5EF4-FFF2-40B4-BE49-F238E27FC236}">
                      <a16:creationId xmlns:a16="http://schemas.microsoft.com/office/drawing/2014/main" id="{CA054F85-780C-496D-AECE-7708906A4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7" name="Freeform 138">
                  <a:extLst>
                    <a:ext uri="{FF2B5EF4-FFF2-40B4-BE49-F238E27FC236}">
                      <a16:creationId xmlns:a16="http://schemas.microsoft.com/office/drawing/2014/main" id="{B38B35C3-C082-4484-9D54-B65BA6F2D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8" name="Freeform 139">
                  <a:extLst>
                    <a:ext uri="{FF2B5EF4-FFF2-40B4-BE49-F238E27FC236}">
                      <a16:creationId xmlns:a16="http://schemas.microsoft.com/office/drawing/2014/main" id="{5A38FC4B-AF2C-4AD8-8008-8D30B15B5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09" name="Freeform 140">
                  <a:extLst>
                    <a:ext uri="{FF2B5EF4-FFF2-40B4-BE49-F238E27FC236}">
                      <a16:creationId xmlns:a16="http://schemas.microsoft.com/office/drawing/2014/main" id="{CE2F16A4-DC45-490F-94C7-3C9A03A6E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0" name="Line 141">
                  <a:extLst>
                    <a:ext uri="{FF2B5EF4-FFF2-40B4-BE49-F238E27FC236}">
                      <a16:creationId xmlns:a16="http://schemas.microsoft.com/office/drawing/2014/main" id="{372640FA-AB5A-49D6-B368-FBC72248B7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1" name="Freeform 142">
                  <a:extLst>
                    <a:ext uri="{FF2B5EF4-FFF2-40B4-BE49-F238E27FC236}">
                      <a16:creationId xmlns:a16="http://schemas.microsoft.com/office/drawing/2014/main" id="{A9D14063-77CA-4A99-B886-29AD85D19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2" name="Freeform 143">
                  <a:extLst>
                    <a:ext uri="{FF2B5EF4-FFF2-40B4-BE49-F238E27FC236}">
                      <a16:creationId xmlns:a16="http://schemas.microsoft.com/office/drawing/2014/main" id="{F9F6C6A6-97F1-404C-82F0-17C8C5CA6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3" name="Freeform 144">
                  <a:extLst>
                    <a:ext uri="{FF2B5EF4-FFF2-40B4-BE49-F238E27FC236}">
                      <a16:creationId xmlns:a16="http://schemas.microsoft.com/office/drawing/2014/main" id="{7247D815-98F6-4AE7-BA9F-000B48ACB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4" name="Freeform 145">
                  <a:extLst>
                    <a:ext uri="{FF2B5EF4-FFF2-40B4-BE49-F238E27FC236}">
                      <a16:creationId xmlns:a16="http://schemas.microsoft.com/office/drawing/2014/main" id="{CD690A35-C128-4401-B46E-6348CEBCF4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5" name="Freeform 146">
                  <a:extLst>
                    <a:ext uri="{FF2B5EF4-FFF2-40B4-BE49-F238E27FC236}">
                      <a16:creationId xmlns:a16="http://schemas.microsoft.com/office/drawing/2014/main" id="{337B05AE-6849-427C-B8B6-DE6F000E7E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6" name="Freeform 147">
                  <a:extLst>
                    <a:ext uri="{FF2B5EF4-FFF2-40B4-BE49-F238E27FC236}">
                      <a16:creationId xmlns:a16="http://schemas.microsoft.com/office/drawing/2014/main" id="{8E1C1597-3EF3-4DD5-A880-EA62F017A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7" name="Freeform 148">
                  <a:extLst>
                    <a:ext uri="{FF2B5EF4-FFF2-40B4-BE49-F238E27FC236}">
                      <a16:creationId xmlns:a16="http://schemas.microsoft.com/office/drawing/2014/main" id="{00E90D69-7E20-41C4-8968-4CE041435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8" name="Freeform 149">
                  <a:extLst>
                    <a:ext uri="{FF2B5EF4-FFF2-40B4-BE49-F238E27FC236}">
                      <a16:creationId xmlns:a16="http://schemas.microsoft.com/office/drawing/2014/main" id="{EE9FBD51-4694-42BC-A4AA-0B5DA42EF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19" name="Freeform 150">
                  <a:extLst>
                    <a:ext uri="{FF2B5EF4-FFF2-40B4-BE49-F238E27FC236}">
                      <a16:creationId xmlns:a16="http://schemas.microsoft.com/office/drawing/2014/main" id="{E53A3AD4-6549-4E71-9D4C-F0647FDCA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0" name="Freeform 151">
                  <a:extLst>
                    <a:ext uri="{FF2B5EF4-FFF2-40B4-BE49-F238E27FC236}">
                      <a16:creationId xmlns:a16="http://schemas.microsoft.com/office/drawing/2014/main" id="{9DDF8C48-F094-4D34-A18B-532388C08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1" name="Freeform 152">
                  <a:extLst>
                    <a:ext uri="{FF2B5EF4-FFF2-40B4-BE49-F238E27FC236}">
                      <a16:creationId xmlns:a16="http://schemas.microsoft.com/office/drawing/2014/main" id="{C54744E3-1486-4FF3-8509-FF1F25D116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2" name="Freeform 153">
                  <a:extLst>
                    <a:ext uri="{FF2B5EF4-FFF2-40B4-BE49-F238E27FC236}">
                      <a16:creationId xmlns:a16="http://schemas.microsoft.com/office/drawing/2014/main" id="{2C5EF314-27CD-4BB1-8DE4-5079BDF33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3" name="Freeform 154">
                  <a:extLst>
                    <a:ext uri="{FF2B5EF4-FFF2-40B4-BE49-F238E27FC236}">
                      <a16:creationId xmlns:a16="http://schemas.microsoft.com/office/drawing/2014/main" id="{47339E41-53C5-473B-A3BC-75775B694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4" name="Freeform 155">
                  <a:extLst>
                    <a:ext uri="{FF2B5EF4-FFF2-40B4-BE49-F238E27FC236}">
                      <a16:creationId xmlns:a16="http://schemas.microsoft.com/office/drawing/2014/main" id="{ACAF6C32-F4C3-4C2E-8104-EFD8F67B8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5" name="Freeform 156">
                  <a:extLst>
                    <a:ext uri="{FF2B5EF4-FFF2-40B4-BE49-F238E27FC236}">
                      <a16:creationId xmlns:a16="http://schemas.microsoft.com/office/drawing/2014/main" id="{E01C306F-6A67-4BC9-A507-999B0AD02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6" name="Freeform 157">
                  <a:extLst>
                    <a:ext uri="{FF2B5EF4-FFF2-40B4-BE49-F238E27FC236}">
                      <a16:creationId xmlns:a16="http://schemas.microsoft.com/office/drawing/2014/main" id="{16CCE70F-7765-4E2C-8896-BB67E27506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7" name="Freeform 158">
                  <a:extLst>
                    <a:ext uri="{FF2B5EF4-FFF2-40B4-BE49-F238E27FC236}">
                      <a16:creationId xmlns:a16="http://schemas.microsoft.com/office/drawing/2014/main" id="{8EC3B8F9-13BD-480D-B16D-86E346368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8" name="Freeform 159">
                  <a:extLst>
                    <a:ext uri="{FF2B5EF4-FFF2-40B4-BE49-F238E27FC236}">
                      <a16:creationId xmlns:a16="http://schemas.microsoft.com/office/drawing/2014/main" id="{CA6ECB75-5F69-4B6D-8FCD-F6CD8CA73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29" name="Freeform 160">
                  <a:extLst>
                    <a:ext uri="{FF2B5EF4-FFF2-40B4-BE49-F238E27FC236}">
                      <a16:creationId xmlns:a16="http://schemas.microsoft.com/office/drawing/2014/main" id="{9933C9B6-D487-4861-89A6-D284AC9D16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0" name="Freeform 161">
                  <a:extLst>
                    <a:ext uri="{FF2B5EF4-FFF2-40B4-BE49-F238E27FC236}">
                      <a16:creationId xmlns:a16="http://schemas.microsoft.com/office/drawing/2014/main" id="{712346F6-2953-4CC5-A61D-F03B9A7723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1" name="Freeform 162">
                  <a:extLst>
                    <a:ext uri="{FF2B5EF4-FFF2-40B4-BE49-F238E27FC236}">
                      <a16:creationId xmlns:a16="http://schemas.microsoft.com/office/drawing/2014/main" id="{1DEB26E6-91E9-4EF7-B12F-AD5DF67A4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2" name="Freeform 163">
                  <a:extLst>
                    <a:ext uri="{FF2B5EF4-FFF2-40B4-BE49-F238E27FC236}">
                      <a16:creationId xmlns:a16="http://schemas.microsoft.com/office/drawing/2014/main" id="{B5BCED28-851C-4FCE-A21C-DB54BB83E3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3" name="Freeform 164">
                  <a:extLst>
                    <a:ext uri="{FF2B5EF4-FFF2-40B4-BE49-F238E27FC236}">
                      <a16:creationId xmlns:a16="http://schemas.microsoft.com/office/drawing/2014/main" id="{00FE2D0E-4364-482A-9A2F-C9D35FE822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4" name="Freeform 165">
                  <a:extLst>
                    <a:ext uri="{FF2B5EF4-FFF2-40B4-BE49-F238E27FC236}">
                      <a16:creationId xmlns:a16="http://schemas.microsoft.com/office/drawing/2014/main" id="{A2479831-230B-4417-A5AD-9FA2647C6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635" name="Freeform 166">
                  <a:extLst>
                    <a:ext uri="{FF2B5EF4-FFF2-40B4-BE49-F238E27FC236}">
                      <a16:creationId xmlns:a16="http://schemas.microsoft.com/office/drawing/2014/main" id="{0777C624-9066-4E56-970A-F516DFD56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94" name="Group 1437">
                <a:extLst>
                  <a:ext uri="{FF2B5EF4-FFF2-40B4-BE49-F238E27FC236}">
                    <a16:creationId xmlns:a16="http://schemas.microsoft.com/office/drawing/2014/main" id="{70148211-7F46-4C3F-A593-B1E7CD16F3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9" y="2250"/>
                <a:ext cx="414" cy="355"/>
                <a:chOff x="2690" y="1933"/>
                <a:chExt cx="424" cy="363"/>
              </a:xfrm>
            </p:grpSpPr>
            <p:grpSp>
              <p:nvGrpSpPr>
                <p:cNvPr id="3557" name="Group 1438">
                  <a:extLst>
                    <a:ext uri="{FF2B5EF4-FFF2-40B4-BE49-F238E27FC236}">
                      <a16:creationId xmlns:a16="http://schemas.microsoft.com/office/drawing/2014/main" id="{53316618-88DA-4FCB-8CE3-5D9DFCD9DD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456407">
                  <a:off x="2699" y="1933"/>
                  <a:ext cx="415" cy="334"/>
                  <a:chOff x="1292" y="402"/>
                  <a:chExt cx="2631" cy="2121"/>
                </a:xfrm>
              </p:grpSpPr>
              <p:sp>
                <p:nvSpPr>
                  <p:cNvPr id="3564" name="Freeform 1439">
                    <a:extLst>
                      <a:ext uri="{FF2B5EF4-FFF2-40B4-BE49-F238E27FC236}">
                        <a16:creationId xmlns:a16="http://schemas.microsoft.com/office/drawing/2014/main" id="{14C6E369-C798-46B9-A589-9EACF61A0C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5" name="Freeform 1440">
                    <a:extLst>
                      <a:ext uri="{FF2B5EF4-FFF2-40B4-BE49-F238E27FC236}">
                        <a16:creationId xmlns:a16="http://schemas.microsoft.com/office/drawing/2014/main" id="{71DC9F61-E001-4BF3-90E6-42797EBD9C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6" name="Freeform 1441">
                    <a:extLst>
                      <a:ext uri="{FF2B5EF4-FFF2-40B4-BE49-F238E27FC236}">
                        <a16:creationId xmlns:a16="http://schemas.microsoft.com/office/drawing/2014/main" id="{58337FE6-9C94-4DED-86B5-BE3ED46A20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7" name="Freeform 1442">
                    <a:extLst>
                      <a:ext uri="{FF2B5EF4-FFF2-40B4-BE49-F238E27FC236}">
                        <a16:creationId xmlns:a16="http://schemas.microsoft.com/office/drawing/2014/main" id="{BE845B02-99CA-4308-87B3-3195144FAE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8" name="Freeform 1443">
                    <a:extLst>
                      <a:ext uri="{FF2B5EF4-FFF2-40B4-BE49-F238E27FC236}">
                        <a16:creationId xmlns:a16="http://schemas.microsoft.com/office/drawing/2014/main" id="{4AB271EF-62F6-48DD-B85A-ADC058A176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9" name="Freeform 1444">
                    <a:extLst>
                      <a:ext uri="{FF2B5EF4-FFF2-40B4-BE49-F238E27FC236}">
                        <a16:creationId xmlns:a16="http://schemas.microsoft.com/office/drawing/2014/main" id="{9A27C710-7C68-44C0-9717-8B161A700C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0" name="Freeform 1445">
                    <a:extLst>
                      <a:ext uri="{FF2B5EF4-FFF2-40B4-BE49-F238E27FC236}">
                        <a16:creationId xmlns:a16="http://schemas.microsoft.com/office/drawing/2014/main" id="{46F51893-8C68-4121-A378-9B2D9A8FCA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1" name="Freeform 1446">
                    <a:extLst>
                      <a:ext uri="{FF2B5EF4-FFF2-40B4-BE49-F238E27FC236}">
                        <a16:creationId xmlns:a16="http://schemas.microsoft.com/office/drawing/2014/main" id="{67E73CB2-DF77-43E3-B023-5363F8AF40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2" name="Freeform 1447">
                    <a:extLst>
                      <a:ext uri="{FF2B5EF4-FFF2-40B4-BE49-F238E27FC236}">
                        <a16:creationId xmlns:a16="http://schemas.microsoft.com/office/drawing/2014/main" id="{8860E427-CFE8-4B47-BAE6-248834AAE3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3" name="Freeform 1448">
                    <a:extLst>
                      <a:ext uri="{FF2B5EF4-FFF2-40B4-BE49-F238E27FC236}">
                        <a16:creationId xmlns:a16="http://schemas.microsoft.com/office/drawing/2014/main" id="{13F8369B-EB5E-4B8B-BFBC-F89D6A199A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4" name="Line 1449">
                    <a:extLst>
                      <a:ext uri="{FF2B5EF4-FFF2-40B4-BE49-F238E27FC236}">
                        <a16:creationId xmlns:a16="http://schemas.microsoft.com/office/drawing/2014/main" id="{5398D365-24BF-4B10-8441-B8196B92EF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5" name="Freeform 1450">
                    <a:extLst>
                      <a:ext uri="{FF2B5EF4-FFF2-40B4-BE49-F238E27FC236}">
                        <a16:creationId xmlns:a16="http://schemas.microsoft.com/office/drawing/2014/main" id="{D5D05EEF-5427-4E50-BB0A-9BBED5D2CB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6" name="Freeform 1451">
                    <a:extLst>
                      <a:ext uri="{FF2B5EF4-FFF2-40B4-BE49-F238E27FC236}">
                        <a16:creationId xmlns:a16="http://schemas.microsoft.com/office/drawing/2014/main" id="{E1B731FE-A8FE-4D97-85B8-C720901B27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7" name="Freeform 1452">
                    <a:extLst>
                      <a:ext uri="{FF2B5EF4-FFF2-40B4-BE49-F238E27FC236}">
                        <a16:creationId xmlns:a16="http://schemas.microsoft.com/office/drawing/2014/main" id="{798A1B74-CD43-4C43-A66A-481B32866A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8" name="Freeform 1453">
                    <a:extLst>
                      <a:ext uri="{FF2B5EF4-FFF2-40B4-BE49-F238E27FC236}">
                        <a16:creationId xmlns:a16="http://schemas.microsoft.com/office/drawing/2014/main" id="{7D3D7DBC-E6C9-4E23-8E96-7640224297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79" name="Freeform 1454">
                    <a:extLst>
                      <a:ext uri="{FF2B5EF4-FFF2-40B4-BE49-F238E27FC236}">
                        <a16:creationId xmlns:a16="http://schemas.microsoft.com/office/drawing/2014/main" id="{28740CA9-9F6F-434B-AFB8-06EF517478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0" name="Freeform 1455">
                    <a:extLst>
                      <a:ext uri="{FF2B5EF4-FFF2-40B4-BE49-F238E27FC236}">
                        <a16:creationId xmlns:a16="http://schemas.microsoft.com/office/drawing/2014/main" id="{8DE32924-840F-4065-99F2-B03623E0CF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1" name="Freeform 1456">
                    <a:extLst>
                      <a:ext uri="{FF2B5EF4-FFF2-40B4-BE49-F238E27FC236}">
                        <a16:creationId xmlns:a16="http://schemas.microsoft.com/office/drawing/2014/main" id="{06FF66CB-7319-434B-B27D-0655C2E1C1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2" name="Freeform 1457">
                    <a:extLst>
                      <a:ext uri="{FF2B5EF4-FFF2-40B4-BE49-F238E27FC236}">
                        <a16:creationId xmlns:a16="http://schemas.microsoft.com/office/drawing/2014/main" id="{A51757A6-739E-488A-A040-36A03FBACC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3" name="Freeform 1458">
                    <a:extLst>
                      <a:ext uri="{FF2B5EF4-FFF2-40B4-BE49-F238E27FC236}">
                        <a16:creationId xmlns:a16="http://schemas.microsoft.com/office/drawing/2014/main" id="{7DBAFF03-9406-42C0-9DEC-6242691275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4" name="Freeform 1459">
                    <a:extLst>
                      <a:ext uri="{FF2B5EF4-FFF2-40B4-BE49-F238E27FC236}">
                        <a16:creationId xmlns:a16="http://schemas.microsoft.com/office/drawing/2014/main" id="{01C60CCA-4DDE-4F0D-A423-8E5A825840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5" name="Freeform 1460">
                    <a:extLst>
                      <a:ext uri="{FF2B5EF4-FFF2-40B4-BE49-F238E27FC236}">
                        <a16:creationId xmlns:a16="http://schemas.microsoft.com/office/drawing/2014/main" id="{333CCD7F-9005-4238-8754-2BEE43CC40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6" name="Freeform 1461">
                    <a:extLst>
                      <a:ext uri="{FF2B5EF4-FFF2-40B4-BE49-F238E27FC236}">
                        <a16:creationId xmlns:a16="http://schemas.microsoft.com/office/drawing/2014/main" id="{F1193415-5874-431F-8759-24570388E3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7" name="Freeform 1462">
                    <a:extLst>
                      <a:ext uri="{FF2B5EF4-FFF2-40B4-BE49-F238E27FC236}">
                        <a16:creationId xmlns:a16="http://schemas.microsoft.com/office/drawing/2014/main" id="{7680CFA6-D47B-4D63-98E3-90F6EA64AD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8" name="Freeform 1463">
                    <a:extLst>
                      <a:ext uri="{FF2B5EF4-FFF2-40B4-BE49-F238E27FC236}">
                        <a16:creationId xmlns:a16="http://schemas.microsoft.com/office/drawing/2014/main" id="{C30B7447-11C1-4784-9E82-570D476DBE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89" name="Freeform 1464">
                    <a:extLst>
                      <a:ext uri="{FF2B5EF4-FFF2-40B4-BE49-F238E27FC236}">
                        <a16:creationId xmlns:a16="http://schemas.microsoft.com/office/drawing/2014/main" id="{AE9862C1-0898-4415-94E4-BE31AFE72F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0" name="Freeform 1465">
                    <a:extLst>
                      <a:ext uri="{FF2B5EF4-FFF2-40B4-BE49-F238E27FC236}">
                        <a16:creationId xmlns:a16="http://schemas.microsoft.com/office/drawing/2014/main" id="{70E18356-072F-432A-946F-5CA0360A2F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1" name="Freeform 1466">
                    <a:extLst>
                      <a:ext uri="{FF2B5EF4-FFF2-40B4-BE49-F238E27FC236}">
                        <a16:creationId xmlns:a16="http://schemas.microsoft.com/office/drawing/2014/main" id="{1A7AEFB7-CDD7-48A4-83E3-3F58D59674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2" name="Freeform 1467">
                    <a:extLst>
                      <a:ext uri="{FF2B5EF4-FFF2-40B4-BE49-F238E27FC236}">
                        <a16:creationId xmlns:a16="http://schemas.microsoft.com/office/drawing/2014/main" id="{66D6FC07-72B7-48D7-A851-48350FF40F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3" name="Freeform 1468">
                    <a:extLst>
                      <a:ext uri="{FF2B5EF4-FFF2-40B4-BE49-F238E27FC236}">
                        <a16:creationId xmlns:a16="http://schemas.microsoft.com/office/drawing/2014/main" id="{E0833B80-8A4E-479D-8889-E3BFA16D21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4" name="Freeform 1469">
                    <a:extLst>
                      <a:ext uri="{FF2B5EF4-FFF2-40B4-BE49-F238E27FC236}">
                        <a16:creationId xmlns:a16="http://schemas.microsoft.com/office/drawing/2014/main" id="{47021063-E45E-41F1-8927-0CA3052565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5" name="Freeform 1470">
                    <a:extLst>
                      <a:ext uri="{FF2B5EF4-FFF2-40B4-BE49-F238E27FC236}">
                        <a16:creationId xmlns:a16="http://schemas.microsoft.com/office/drawing/2014/main" id="{215F97D3-B6DE-49B6-A820-A48DF20CF8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6" name="Freeform 1471">
                    <a:extLst>
                      <a:ext uri="{FF2B5EF4-FFF2-40B4-BE49-F238E27FC236}">
                        <a16:creationId xmlns:a16="http://schemas.microsoft.com/office/drawing/2014/main" id="{1A216A72-FE80-47D5-BED4-3DA221435A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7" name="Freeform 1472">
                    <a:extLst>
                      <a:ext uri="{FF2B5EF4-FFF2-40B4-BE49-F238E27FC236}">
                        <a16:creationId xmlns:a16="http://schemas.microsoft.com/office/drawing/2014/main" id="{30BA2449-AEB9-4E2D-9FD6-191C67DFB7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8" name="Freeform 1473">
                    <a:extLst>
                      <a:ext uri="{FF2B5EF4-FFF2-40B4-BE49-F238E27FC236}">
                        <a16:creationId xmlns:a16="http://schemas.microsoft.com/office/drawing/2014/main" id="{13B17D5C-EA1B-4C7B-A04E-63D0090E87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99" name="Freeform 1474">
                    <a:extLst>
                      <a:ext uri="{FF2B5EF4-FFF2-40B4-BE49-F238E27FC236}">
                        <a16:creationId xmlns:a16="http://schemas.microsoft.com/office/drawing/2014/main" id="{A9F1452B-D066-46B0-B90A-6C76AAC75B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58" name="Group 1475">
                  <a:extLst>
                    <a:ext uri="{FF2B5EF4-FFF2-40B4-BE49-F238E27FC236}">
                      <a16:creationId xmlns:a16="http://schemas.microsoft.com/office/drawing/2014/main" id="{3C171F72-B6D7-4FD6-8A1D-D7E1C66C71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90" y="2086"/>
                  <a:ext cx="235" cy="210"/>
                  <a:chOff x="2245" y="2115"/>
                  <a:chExt cx="235" cy="210"/>
                </a:xfrm>
              </p:grpSpPr>
              <p:sp>
                <p:nvSpPr>
                  <p:cNvPr id="3559" name="Freeform 1476">
                    <a:extLst>
                      <a:ext uri="{FF2B5EF4-FFF2-40B4-BE49-F238E27FC236}">
                        <a16:creationId xmlns:a16="http://schemas.microsoft.com/office/drawing/2014/main" id="{14F044E7-7234-4AB5-BC49-FCF7CF589D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5" y="2115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0" name="Freeform 1477">
                    <a:extLst>
                      <a:ext uri="{FF2B5EF4-FFF2-40B4-BE49-F238E27FC236}">
                        <a16:creationId xmlns:a16="http://schemas.microsoft.com/office/drawing/2014/main" id="{8EAC9ACF-FC3F-4E0B-8FD3-86463799CA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3187806">
                    <a:off x="229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1" name="Freeform 1478">
                    <a:extLst>
                      <a:ext uri="{FF2B5EF4-FFF2-40B4-BE49-F238E27FC236}">
                        <a16:creationId xmlns:a16="http://schemas.microsoft.com/office/drawing/2014/main" id="{1E5066EC-2E41-4D6E-AFFD-0E1A0A1E91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293903">
                    <a:off x="238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2" name="Freeform 1479">
                    <a:extLst>
                      <a:ext uri="{FF2B5EF4-FFF2-40B4-BE49-F238E27FC236}">
                        <a16:creationId xmlns:a16="http://schemas.microsoft.com/office/drawing/2014/main" id="{1C57BACF-4DE0-4451-B85E-3DF322E35F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593904">
                    <a:off x="2291" y="2188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63" name="Freeform 1480">
                    <a:extLst>
                      <a:ext uri="{FF2B5EF4-FFF2-40B4-BE49-F238E27FC236}">
                        <a16:creationId xmlns:a16="http://schemas.microsoft.com/office/drawing/2014/main" id="{DD0E6B5B-D93A-45B5-81B9-F8F7F96F15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4557826">
                    <a:off x="2340" y="2229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395" name="Group 1571">
                <a:extLst>
                  <a:ext uri="{FF2B5EF4-FFF2-40B4-BE49-F238E27FC236}">
                    <a16:creationId xmlns:a16="http://schemas.microsoft.com/office/drawing/2014/main" id="{5B68543E-134A-425C-BB1A-6ADF2E2F2E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8" y="2568"/>
                <a:ext cx="414" cy="354"/>
                <a:chOff x="2690" y="1933"/>
                <a:chExt cx="424" cy="363"/>
              </a:xfrm>
            </p:grpSpPr>
            <p:grpSp>
              <p:nvGrpSpPr>
                <p:cNvPr id="3514" name="Group 1572">
                  <a:extLst>
                    <a:ext uri="{FF2B5EF4-FFF2-40B4-BE49-F238E27FC236}">
                      <a16:creationId xmlns:a16="http://schemas.microsoft.com/office/drawing/2014/main" id="{D9441E7A-8DDB-463D-BB49-8548BE86B6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456407">
                  <a:off x="2699" y="1933"/>
                  <a:ext cx="415" cy="334"/>
                  <a:chOff x="1292" y="402"/>
                  <a:chExt cx="2631" cy="2121"/>
                </a:xfrm>
              </p:grpSpPr>
              <p:sp>
                <p:nvSpPr>
                  <p:cNvPr id="3521" name="Freeform 1573">
                    <a:extLst>
                      <a:ext uri="{FF2B5EF4-FFF2-40B4-BE49-F238E27FC236}">
                        <a16:creationId xmlns:a16="http://schemas.microsoft.com/office/drawing/2014/main" id="{EE58137A-34DB-46AB-A03E-5B5601F99E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2" name="Freeform 1574">
                    <a:extLst>
                      <a:ext uri="{FF2B5EF4-FFF2-40B4-BE49-F238E27FC236}">
                        <a16:creationId xmlns:a16="http://schemas.microsoft.com/office/drawing/2014/main" id="{04083AD9-6F3A-40DF-9487-3450B82225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3" name="Freeform 1575">
                    <a:extLst>
                      <a:ext uri="{FF2B5EF4-FFF2-40B4-BE49-F238E27FC236}">
                        <a16:creationId xmlns:a16="http://schemas.microsoft.com/office/drawing/2014/main" id="{5AECF352-23F3-47C3-BB7E-3AD23815E6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4" name="Freeform 1576">
                    <a:extLst>
                      <a:ext uri="{FF2B5EF4-FFF2-40B4-BE49-F238E27FC236}">
                        <a16:creationId xmlns:a16="http://schemas.microsoft.com/office/drawing/2014/main" id="{6869C930-B0D0-495C-B023-9D291AE66D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5" name="Freeform 1577">
                    <a:extLst>
                      <a:ext uri="{FF2B5EF4-FFF2-40B4-BE49-F238E27FC236}">
                        <a16:creationId xmlns:a16="http://schemas.microsoft.com/office/drawing/2014/main" id="{544B47EE-7534-4F72-B835-0CE36C7629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6" name="Freeform 1578">
                    <a:extLst>
                      <a:ext uri="{FF2B5EF4-FFF2-40B4-BE49-F238E27FC236}">
                        <a16:creationId xmlns:a16="http://schemas.microsoft.com/office/drawing/2014/main" id="{A4F5E013-D55F-4112-884A-BC92C5E00E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7" name="Freeform 1579">
                    <a:extLst>
                      <a:ext uri="{FF2B5EF4-FFF2-40B4-BE49-F238E27FC236}">
                        <a16:creationId xmlns:a16="http://schemas.microsoft.com/office/drawing/2014/main" id="{7F547EBE-FFC5-452F-8BC8-0C76A181D3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8" name="Freeform 1580">
                    <a:extLst>
                      <a:ext uri="{FF2B5EF4-FFF2-40B4-BE49-F238E27FC236}">
                        <a16:creationId xmlns:a16="http://schemas.microsoft.com/office/drawing/2014/main" id="{DD887B9D-8AB3-4430-9626-3314C0C4FB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9" name="Freeform 1581">
                    <a:extLst>
                      <a:ext uri="{FF2B5EF4-FFF2-40B4-BE49-F238E27FC236}">
                        <a16:creationId xmlns:a16="http://schemas.microsoft.com/office/drawing/2014/main" id="{6EEE00D5-9DDA-4FD1-8C57-FB876CE277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0" name="Freeform 1582">
                    <a:extLst>
                      <a:ext uri="{FF2B5EF4-FFF2-40B4-BE49-F238E27FC236}">
                        <a16:creationId xmlns:a16="http://schemas.microsoft.com/office/drawing/2014/main" id="{14158920-3D9D-4577-8036-5165081D90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1" name="Line 1583">
                    <a:extLst>
                      <a:ext uri="{FF2B5EF4-FFF2-40B4-BE49-F238E27FC236}">
                        <a16:creationId xmlns:a16="http://schemas.microsoft.com/office/drawing/2014/main" id="{EE80F172-6386-4385-9FEF-DF04DBE261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2" name="Freeform 1584">
                    <a:extLst>
                      <a:ext uri="{FF2B5EF4-FFF2-40B4-BE49-F238E27FC236}">
                        <a16:creationId xmlns:a16="http://schemas.microsoft.com/office/drawing/2014/main" id="{6F95A570-150A-466F-9DE1-FD6CC9482B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3" name="Freeform 1585">
                    <a:extLst>
                      <a:ext uri="{FF2B5EF4-FFF2-40B4-BE49-F238E27FC236}">
                        <a16:creationId xmlns:a16="http://schemas.microsoft.com/office/drawing/2014/main" id="{02B73F8D-4E11-4855-BE4F-39DAD62023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4" name="Freeform 1586">
                    <a:extLst>
                      <a:ext uri="{FF2B5EF4-FFF2-40B4-BE49-F238E27FC236}">
                        <a16:creationId xmlns:a16="http://schemas.microsoft.com/office/drawing/2014/main" id="{03A2AB99-8F78-47DD-92A1-A1250A8C20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5" name="Freeform 1587">
                    <a:extLst>
                      <a:ext uri="{FF2B5EF4-FFF2-40B4-BE49-F238E27FC236}">
                        <a16:creationId xmlns:a16="http://schemas.microsoft.com/office/drawing/2014/main" id="{1E1A8428-5F55-4CB2-866B-094927A6DC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6" name="Freeform 1588">
                    <a:extLst>
                      <a:ext uri="{FF2B5EF4-FFF2-40B4-BE49-F238E27FC236}">
                        <a16:creationId xmlns:a16="http://schemas.microsoft.com/office/drawing/2014/main" id="{1467244F-7201-405D-B953-36410AC0BC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7" name="Freeform 1589">
                    <a:extLst>
                      <a:ext uri="{FF2B5EF4-FFF2-40B4-BE49-F238E27FC236}">
                        <a16:creationId xmlns:a16="http://schemas.microsoft.com/office/drawing/2014/main" id="{69AFF004-DC4A-4B16-8A5F-CB74DC0C46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8" name="Freeform 1590">
                    <a:extLst>
                      <a:ext uri="{FF2B5EF4-FFF2-40B4-BE49-F238E27FC236}">
                        <a16:creationId xmlns:a16="http://schemas.microsoft.com/office/drawing/2014/main" id="{E59CDD10-5241-4AF8-8C12-D924185429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39" name="Freeform 1591">
                    <a:extLst>
                      <a:ext uri="{FF2B5EF4-FFF2-40B4-BE49-F238E27FC236}">
                        <a16:creationId xmlns:a16="http://schemas.microsoft.com/office/drawing/2014/main" id="{2AFC924C-7F2A-46C8-86DB-EE92FD6859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0" name="Freeform 1592">
                    <a:extLst>
                      <a:ext uri="{FF2B5EF4-FFF2-40B4-BE49-F238E27FC236}">
                        <a16:creationId xmlns:a16="http://schemas.microsoft.com/office/drawing/2014/main" id="{7D8DBBBA-1DE2-421B-BA34-62DA150BA2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1" name="Freeform 1593">
                    <a:extLst>
                      <a:ext uri="{FF2B5EF4-FFF2-40B4-BE49-F238E27FC236}">
                        <a16:creationId xmlns:a16="http://schemas.microsoft.com/office/drawing/2014/main" id="{D411669C-2525-4907-A96B-1D6A940604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2" name="Freeform 1594">
                    <a:extLst>
                      <a:ext uri="{FF2B5EF4-FFF2-40B4-BE49-F238E27FC236}">
                        <a16:creationId xmlns:a16="http://schemas.microsoft.com/office/drawing/2014/main" id="{E7D41FB8-D422-452C-B852-FCF305B7A2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3" name="Freeform 1595">
                    <a:extLst>
                      <a:ext uri="{FF2B5EF4-FFF2-40B4-BE49-F238E27FC236}">
                        <a16:creationId xmlns:a16="http://schemas.microsoft.com/office/drawing/2014/main" id="{E2AA5651-BD3F-4B48-9FF5-668EC72683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4" name="Freeform 1596">
                    <a:extLst>
                      <a:ext uri="{FF2B5EF4-FFF2-40B4-BE49-F238E27FC236}">
                        <a16:creationId xmlns:a16="http://schemas.microsoft.com/office/drawing/2014/main" id="{73203CAF-D0F4-4068-AB14-77329D7FD5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5" name="Freeform 1597">
                    <a:extLst>
                      <a:ext uri="{FF2B5EF4-FFF2-40B4-BE49-F238E27FC236}">
                        <a16:creationId xmlns:a16="http://schemas.microsoft.com/office/drawing/2014/main" id="{E9BCF50E-4B1F-417E-A131-A1032FA759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6" name="Freeform 1598">
                    <a:extLst>
                      <a:ext uri="{FF2B5EF4-FFF2-40B4-BE49-F238E27FC236}">
                        <a16:creationId xmlns:a16="http://schemas.microsoft.com/office/drawing/2014/main" id="{2A833DD8-221C-4B8D-82A7-7E8C83B76C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7" name="Freeform 1599">
                    <a:extLst>
                      <a:ext uri="{FF2B5EF4-FFF2-40B4-BE49-F238E27FC236}">
                        <a16:creationId xmlns:a16="http://schemas.microsoft.com/office/drawing/2014/main" id="{AC8C0A93-1FFB-48C4-A0E7-AD3E46B6C0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8" name="Freeform 1600">
                    <a:extLst>
                      <a:ext uri="{FF2B5EF4-FFF2-40B4-BE49-F238E27FC236}">
                        <a16:creationId xmlns:a16="http://schemas.microsoft.com/office/drawing/2014/main" id="{B7EA5409-75ED-43F3-B822-B8D24BF780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49" name="Freeform 1601">
                    <a:extLst>
                      <a:ext uri="{FF2B5EF4-FFF2-40B4-BE49-F238E27FC236}">
                        <a16:creationId xmlns:a16="http://schemas.microsoft.com/office/drawing/2014/main" id="{3F6BAD7F-DBF0-46D5-8A25-64C20FE623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0" name="Freeform 1602">
                    <a:extLst>
                      <a:ext uri="{FF2B5EF4-FFF2-40B4-BE49-F238E27FC236}">
                        <a16:creationId xmlns:a16="http://schemas.microsoft.com/office/drawing/2014/main" id="{14A0DBA4-A05C-4212-A08B-09A9D8EE2E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1" name="Freeform 1603">
                    <a:extLst>
                      <a:ext uri="{FF2B5EF4-FFF2-40B4-BE49-F238E27FC236}">
                        <a16:creationId xmlns:a16="http://schemas.microsoft.com/office/drawing/2014/main" id="{6A8B44CD-4318-46B9-8B6C-FCC3A2E3D5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2" name="Freeform 1604">
                    <a:extLst>
                      <a:ext uri="{FF2B5EF4-FFF2-40B4-BE49-F238E27FC236}">
                        <a16:creationId xmlns:a16="http://schemas.microsoft.com/office/drawing/2014/main" id="{46CCD1BA-2402-4F4D-AD04-541A3E70F2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3" name="Freeform 1605">
                    <a:extLst>
                      <a:ext uri="{FF2B5EF4-FFF2-40B4-BE49-F238E27FC236}">
                        <a16:creationId xmlns:a16="http://schemas.microsoft.com/office/drawing/2014/main" id="{E8ACA0F8-1F4F-4CD8-BB5E-1F5F076F77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4" name="Freeform 1606">
                    <a:extLst>
                      <a:ext uri="{FF2B5EF4-FFF2-40B4-BE49-F238E27FC236}">
                        <a16:creationId xmlns:a16="http://schemas.microsoft.com/office/drawing/2014/main" id="{E3AC4EB1-4257-4AE2-B31A-574C98FC6D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5" name="Freeform 1607">
                    <a:extLst>
                      <a:ext uri="{FF2B5EF4-FFF2-40B4-BE49-F238E27FC236}">
                        <a16:creationId xmlns:a16="http://schemas.microsoft.com/office/drawing/2014/main" id="{455F5B1C-3E72-4D7F-98D2-C07BAF04AD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56" name="Freeform 1608">
                    <a:extLst>
                      <a:ext uri="{FF2B5EF4-FFF2-40B4-BE49-F238E27FC236}">
                        <a16:creationId xmlns:a16="http://schemas.microsoft.com/office/drawing/2014/main" id="{B4DBB3F8-77BC-40F8-A1AF-323DA3477E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515" name="Group 1609">
                  <a:extLst>
                    <a:ext uri="{FF2B5EF4-FFF2-40B4-BE49-F238E27FC236}">
                      <a16:creationId xmlns:a16="http://schemas.microsoft.com/office/drawing/2014/main" id="{96D77892-6958-4BD6-9D54-5E9740F909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90" y="2086"/>
                  <a:ext cx="235" cy="210"/>
                  <a:chOff x="2245" y="2115"/>
                  <a:chExt cx="235" cy="210"/>
                </a:xfrm>
              </p:grpSpPr>
              <p:sp>
                <p:nvSpPr>
                  <p:cNvPr id="3516" name="Freeform 1610">
                    <a:extLst>
                      <a:ext uri="{FF2B5EF4-FFF2-40B4-BE49-F238E27FC236}">
                        <a16:creationId xmlns:a16="http://schemas.microsoft.com/office/drawing/2014/main" id="{8AF5F38B-9F0C-48DB-BE13-F33DA802F0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5" y="2115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17" name="Freeform 1611">
                    <a:extLst>
                      <a:ext uri="{FF2B5EF4-FFF2-40B4-BE49-F238E27FC236}">
                        <a16:creationId xmlns:a16="http://schemas.microsoft.com/office/drawing/2014/main" id="{3E2FA3AC-6932-4C8F-91E5-D3850B8629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3187806">
                    <a:off x="229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18" name="Freeform 1612">
                    <a:extLst>
                      <a:ext uri="{FF2B5EF4-FFF2-40B4-BE49-F238E27FC236}">
                        <a16:creationId xmlns:a16="http://schemas.microsoft.com/office/drawing/2014/main" id="{751CAF91-441A-468E-A510-53A849FB96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293903">
                    <a:off x="238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19" name="Freeform 1613">
                    <a:extLst>
                      <a:ext uri="{FF2B5EF4-FFF2-40B4-BE49-F238E27FC236}">
                        <a16:creationId xmlns:a16="http://schemas.microsoft.com/office/drawing/2014/main" id="{F0140FE4-ABC6-47E6-AF58-6325CECC68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593904">
                    <a:off x="2291" y="2188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520" name="Freeform 1614">
                    <a:extLst>
                      <a:ext uri="{FF2B5EF4-FFF2-40B4-BE49-F238E27FC236}">
                        <a16:creationId xmlns:a16="http://schemas.microsoft.com/office/drawing/2014/main" id="{917A7623-8A5B-46AD-8BB8-C921E8F0C6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4557826">
                    <a:off x="2340" y="2229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3396" name="Group 2100">
                <a:extLst>
                  <a:ext uri="{FF2B5EF4-FFF2-40B4-BE49-F238E27FC236}">
                    <a16:creationId xmlns:a16="http://schemas.microsoft.com/office/drawing/2014/main" id="{F3A8D74E-DE4A-4492-AC2B-8DE897B936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56407">
                <a:off x="1201" y="2658"/>
                <a:ext cx="454" cy="366"/>
                <a:chOff x="1292" y="402"/>
                <a:chExt cx="2631" cy="2121"/>
              </a:xfrm>
            </p:grpSpPr>
            <p:sp>
              <p:nvSpPr>
                <p:cNvPr id="3478" name="Freeform 2101">
                  <a:extLst>
                    <a:ext uri="{FF2B5EF4-FFF2-40B4-BE49-F238E27FC236}">
                      <a16:creationId xmlns:a16="http://schemas.microsoft.com/office/drawing/2014/main" id="{F9F63761-7966-447B-A837-277C6EF6F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9" name="Freeform 2102">
                  <a:extLst>
                    <a:ext uri="{FF2B5EF4-FFF2-40B4-BE49-F238E27FC236}">
                      <a16:creationId xmlns:a16="http://schemas.microsoft.com/office/drawing/2014/main" id="{5A8104FA-94C4-4CC1-B8B9-E150E558BF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0" name="Freeform 2103">
                  <a:extLst>
                    <a:ext uri="{FF2B5EF4-FFF2-40B4-BE49-F238E27FC236}">
                      <a16:creationId xmlns:a16="http://schemas.microsoft.com/office/drawing/2014/main" id="{54DBDF25-2F28-401C-9C53-48241C1D73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1" name="Freeform 2104">
                  <a:extLst>
                    <a:ext uri="{FF2B5EF4-FFF2-40B4-BE49-F238E27FC236}">
                      <a16:creationId xmlns:a16="http://schemas.microsoft.com/office/drawing/2014/main" id="{6FB678EC-5C04-4C33-8911-B2F543D34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2" name="Freeform 2105">
                  <a:extLst>
                    <a:ext uri="{FF2B5EF4-FFF2-40B4-BE49-F238E27FC236}">
                      <a16:creationId xmlns:a16="http://schemas.microsoft.com/office/drawing/2014/main" id="{2BA4400D-B9B2-4C2C-B021-440E6DADBB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3" name="Freeform 2106">
                  <a:extLst>
                    <a:ext uri="{FF2B5EF4-FFF2-40B4-BE49-F238E27FC236}">
                      <a16:creationId xmlns:a16="http://schemas.microsoft.com/office/drawing/2014/main" id="{80CDB40A-CF87-4BA3-9E5F-0D3D6E64A2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4" name="Freeform 2107">
                  <a:extLst>
                    <a:ext uri="{FF2B5EF4-FFF2-40B4-BE49-F238E27FC236}">
                      <a16:creationId xmlns:a16="http://schemas.microsoft.com/office/drawing/2014/main" id="{755E3DE4-32F4-4DBA-A140-6D108ABCB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5" name="Freeform 2108">
                  <a:extLst>
                    <a:ext uri="{FF2B5EF4-FFF2-40B4-BE49-F238E27FC236}">
                      <a16:creationId xmlns:a16="http://schemas.microsoft.com/office/drawing/2014/main" id="{C83ECAFE-C83A-4A81-8FE9-7FB588B4A2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6" name="Freeform 2109">
                  <a:extLst>
                    <a:ext uri="{FF2B5EF4-FFF2-40B4-BE49-F238E27FC236}">
                      <a16:creationId xmlns:a16="http://schemas.microsoft.com/office/drawing/2014/main" id="{9071A0CC-44B7-4C24-947E-35005AD02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7" name="Freeform 2110">
                  <a:extLst>
                    <a:ext uri="{FF2B5EF4-FFF2-40B4-BE49-F238E27FC236}">
                      <a16:creationId xmlns:a16="http://schemas.microsoft.com/office/drawing/2014/main" id="{563F1895-405E-4108-BBB5-519A6E252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8" name="Line 2111">
                  <a:extLst>
                    <a:ext uri="{FF2B5EF4-FFF2-40B4-BE49-F238E27FC236}">
                      <a16:creationId xmlns:a16="http://schemas.microsoft.com/office/drawing/2014/main" id="{B28653C4-906B-4571-B097-5224C434DC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89" name="Freeform 2112">
                  <a:extLst>
                    <a:ext uri="{FF2B5EF4-FFF2-40B4-BE49-F238E27FC236}">
                      <a16:creationId xmlns:a16="http://schemas.microsoft.com/office/drawing/2014/main" id="{DC85BE78-CF7C-4AA8-9910-D56A2C69A2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0" name="Freeform 2113">
                  <a:extLst>
                    <a:ext uri="{FF2B5EF4-FFF2-40B4-BE49-F238E27FC236}">
                      <a16:creationId xmlns:a16="http://schemas.microsoft.com/office/drawing/2014/main" id="{7EF065AE-867D-4492-8E1D-18915F809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1" name="Freeform 2114">
                  <a:extLst>
                    <a:ext uri="{FF2B5EF4-FFF2-40B4-BE49-F238E27FC236}">
                      <a16:creationId xmlns:a16="http://schemas.microsoft.com/office/drawing/2014/main" id="{EC289537-B050-4C13-B7E1-73A4CF9577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2" name="Freeform 2115">
                  <a:extLst>
                    <a:ext uri="{FF2B5EF4-FFF2-40B4-BE49-F238E27FC236}">
                      <a16:creationId xmlns:a16="http://schemas.microsoft.com/office/drawing/2014/main" id="{8C165341-99B6-4653-929A-C3DDE5F762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3" name="Freeform 2116">
                  <a:extLst>
                    <a:ext uri="{FF2B5EF4-FFF2-40B4-BE49-F238E27FC236}">
                      <a16:creationId xmlns:a16="http://schemas.microsoft.com/office/drawing/2014/main" id="{A54982E2-8014-4F7A-BB11-8B8988CD9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4" name="Freeform 2117">
                  <a:extLst>
                    <a:ext uri="{FF2B5EF4-FFF2-40B4-BE49-F238E27FC236}">
                      <a16:creationId xmlns:a16="http://schemas.microsoft.com/office/drawing/2014/main" id="{EDF4A680-2540-483C-AA47-BC06323FD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5" name="Freeform 2118">
                  <a:extLst>
                    <a:ext uri="{FF2B5EF4-FFF2-40B4-BE49-F238E27FC236}">
                      <a16:creationId xmlns:a16="http://schemas.microsoft.com/office/drawing/2014/main" id="{4BCFC0BC-754C-4379-B729-59163482C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6" name="Freeform 2119">
                  <a:extLst>
                    <a:ext uri="{FF2B5EF4-FFF2-40B4-BE49-F238E27FC236}">
                      <a16:creationId xmlns:a16="http://schemas.microsoft.com/office/drawing/2014/main" id="{FE555EF4-9408-437E-8059-30C05FC1FA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7" name="Freeform 2120">
                  <a:extLst>
                    <a:ext uri="{FF2B5EF4-FFF2-40B4-BE49-F238E27FC236}">
                      <a16:creationId xmlns:a16="http://schemas.microsoft.com/office/drawing/2014/main" id="{12BA89BB-75F0-400C-9AF9-BD2C2C9B8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8" name="Freeform 2121">
                  <a:extLst>
                    <a:ext uri="{FF2B5EF4-FFF2-40B4-BE49-F238E27FC236}">
                      <a16:creationId xmlns:a16="http://schemas.microsoft.com/office/drawing/2014/main" id="{A1E27109-0407-4D09-B399-C2F40AEA63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99" name="Freeform 2122">
                  <a:extLst>
                    <a:ext uri="{FF2B5EF4-FFF2-40B4-BE49-F238E27FC236}">
                      <a16:creationId xmlns:a16="http://schemas.microsoft.com/office/drawing/2014/main" id="{5950C9E0-C36E-4A3E-AE42-385D8058BD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0" name="Freeform 2123">
                  <a:extLst>
                    <a:ext uri="{FF2B5EF4-FFF2-40B4-BE49-F238E27FC236}">
                      <a16:creationId xmlns:a16="http://schemas.microsoft.com/office/drawing/2014/main" id="{70F8CEF5-CEE5-4E31-8FCB-C8030DA982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1" name="Freeform 2124">
                  <a:extLst>
                    <a:ext uri="{FF2B5EF4-FFF2-40B4-BE49-F238E27FC236}">
                      <a16:creationId xmlns:a16="http://schemas.microsoft.com/office/drawing/2014/main" id="{9F229D69-ACA2-4E6E-AD8B-1B06C6BBFD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2" name="Freeform 2125">
                  <a:extLst>
                    <a:ext uri="{FF2B5EF4-FFF2-40B4-BE49-F238E27FC236}">
                      <a16:creationId xmlns:a16="http://schemas.microsoft.com/office/drawing/2014/main" id="{895342D1-C5CA-4718-BD82-E501F0E98F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3" name="Freeform 2126">
                  <a:extLst>
                    <a:ext uri="{FF2B5EF4-FFF2-40B4-BE49-F238E27FC236}">
                      <a16:creationId xmlns:a16="http://schemas.microsoft.com/office/drawing/2014/main" id="{1848CA54-EA4C-4C36-8ED9-375A84F41A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4" name="Freeform 2127">
                  <a:extLst>
                    <a:ext uri="{FF2B5EF4-FFF2-40B4-BE49-F238E27FC236}">
                      <a16:creationId xmlns:a16="http://schemas.microsoft.com/office/drawing/2014/main" id="{2BCF01BE-2800-4050-B4D6-F2E1A283A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5" name="Freeform 2128">
                  <a:extLst>
                    <a:ext uri="{FF2B5EF4-FFF2-40B4-BE49-F238E27FC236}">
                      <a16:creationId xmlns:a16="http://schemas.microsoft.com/office/drawing/2014/main" id="{E15CD1B2-203C-47DE-80F4-B4EBD32863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6" name="Freeform 2129">
                  <a:extLst>
                    <a:ext uri="{FF2B5EF4-FFF2-40B4-BE49-F238E27FC236}">
                      <a16:creationId xmlns:a16="http://schemas.microsoft.com/office/drawing/2014/main" id="{CF9CF0D6-E4B6-4932-9344-07C3A742F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7" name="Freeform 2130">
                  <a:extLst>
                    <a:ext uri="{FF2B5EF4-FFF2-40B4-BE49-F238E27FC236}">
                      <a16:creationId xmlns:a16="http://schemas.microsoft.com/office/drawing/2014/main" id="{83ED0A7C-D451-4567-AE7B-AC06588EED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8" name="Freeform 2131">
                  <a:extLst>
                    <a:ext uri="{FF2B5EF4-FFF2-40B4-BE49-F238E27FC236}">
                      <a16:creationId xmlns:a16="http://schemas.microsoft.com/office/drawing/2014/main" id="{E06990F5-1E5C-4C34-BEC3-E7875672E5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09" name="Freeform 2132">
                  <a:extLst>
                    <a:ext uri="{FF2B5EF4-FFF2-40B4-BE49-F238E27FC236}">
                      <a16:creationId xmlns:a16="http://schemas.microsoft.com/office/drawing/2014/main" id="{26CDFD74-11AD-46FB-A578-5FAB0770C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0" name="Freeform 2133">
                  <a:extLst>
                    <a:ext uri="{FF2B5EF4-FFF2-40B4-BE49-F238E27FC236}">
                      <a16:creationId xmlns:a16="http://schemas.microsoft.com/office/drawing/2014/main" id="{2952A56A-F25E-4630-82E2-C347327A7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1" name="Freeform 2134">
                  <a:extLst>
                    <a:ext uri="{FF2B5EF4-FFF2-40B4-BE49-F238E27FC236}">
                      <a16:creationId xmlns:a16="http://schemas.microsoft.com/office/drawing/2014/main" id="{A5CD0417-0443-41A3-BD9E-3024D77BE2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2" name="Freeform 2135">
                  <a:extLst>
                    <a:ext uri="{FF2B5EF4-FFF2-40B4-BE49-F238E27FC236}">
                      <a16:creationId xmlns:a16="http://schemas.microsoft.com/office/drawing/2014/main" id="{829AFE9E-C32B-4721-B81B-2A6FB411AE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513" name="Freeform 2136">
                  <a:extLst>
                    <a:ext uri="{FF2B5EF4-FFF2-40B4-BE49-F238E27FC236}">
                      <a16:creationId xmlns:a16="http://schemas.microsoft.com/office/drawing/2014/main" id="{D9DA9133-744E-44D7-AE3B-4B75FA0A6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97" name="Group 2138">
                <a:extLst>
                  <a:ext uri="{FF2B5EF4-FFF2-40B4-BE49-F238E27FC236}">
                    <a16:creationId xmlns:a16="http://schemas.microsoft.com/office/drawing/2014/main" id="{AF2008C3-D559-44A7-A1EF-084D3FE3FC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56407">
                <a:off x="1156" y="2250"/>
                <a:ext cx="454" cy="366"/>
                <a:chOff x="1292" y="402"/>
                <a:chExt cx="2631" cy="2121"/>
              </a:xfrm>
            </p:grpSpPr>
            <p:sp>
              <p:nvSpPr>
                <p:cNvPr id="3442" name="Freeform 2139">
                  <a:extLst>
                    <a:ext uri="{FF2B5EF4-FFF2-40B4-BE49-F238E27FC236}">
                      <a16:creationId xmlns:a16="http://schemas.microsoft.com/office/drawing/2014/main" id="{3F5BF881-D62D-4817-A486-2E5E46406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3" name="Freeform 2140">
                  <a:extLst>
                    <a:ext uri="{FF2B5EF4-FFF2-40B4-BE49-F238E27FC236}">
                      <a16:creationId xmlns:a16="http://schemas.microsoft.com/office/drawing/2014/main" id="{1293F6F3-561C-47C9-BB95-214BEF9676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4" name="Freeform 2141">
                  <a:extLst>
                    <a:ext uri="{FF2B5EF4-FFF2-40B4-BE49-F238E27FC236}">
                      <a16:creationId xmlns:a16="http://schemas.microsoft.com/office/drawing/2014/main" id="{0AEE9766-74FB-4491-BD2B-D9419A69B5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5" name="Freeform 2142">
                  <a:extLst>
                    <a:ext uri="{FF2B5EF4-FFF2-40B4-BE49-F238E27FC236}">
                      <a16:creationId xmlns:a16="http://schemas.microsoft.com/office/drawing/2014/main" id="{C263BA51-36DA-4DFD-819D-580A2CA3A1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6" name="Freeform 2143">
                  <a:extLst>
                    <a:ext uri="{FF2B5EF4-FFF2-40B4-BE49-F238E27FC236}">
                      <a16:creationId xmlns:a16="http://schemas.microsoft.com/office/drawing/2014/main" id="{83271048-8316-4096-BD80-A2B90EDB7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7" name="Freeform 2144">
                  <a:extLst>
                    <a:ext uri="{FF2B5EF4-FFF2-40B4-BE49-F238E27FC236}">
                      <a16:creationId xmlns:a16="http://schemas.microsoft.com/office/drawing/2014/main" id="{9429B610-20A3-4F9D-8F26-0C161E2BB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8" name="Freeform 2145">
                  <a:extLst>
                    <a:ext uri="{FF2B5EF4-FFF2-40B4-BE49-F238E27FC236}">
                      <a16:creationId xmlns:a16="http://schemas.microsoft.com/office/drawing/2014/main" id="{A22AD874-B9F2-45E7-BC81-72B30048C8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49" name="Freeform 2146">
                  <a:extLst>
                    <a:ext uri="{FF2B5EF4-FFF2-40B4-BE49-F238E27FC236}">
                      <a16:creationId xmlns:a16="http://schemas.microsoft.com/office/drawing/2014/main" id="{948B99D2-8304-4240-A0C5-F343AFD23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0" name="Freeform 2147">
                  <a:extLst>
                    <a:ext uri="{FF2B5EF4-FFF2-40B4-BE49-F238E27FC236}">
                      <a16:creationId xmlns:a16="http://schemas.microsoft.com/office/drawing/2014/main" id="{752FEFE7-9C04-4047-9CEF-C5740EA92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1" name="Freeform 2148">
                  <a:extLst>
                    <a:ext uri="{FF2B5EF4-FFF2-40B4-BE49-F238E27FC236}">
                      <a16:creationId xmlns:a16="http://schemas.microsoft.com/office/drawing/2014/main" id="{43FEF491-6B27-473B-AA19-A50FA14C1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2" name="Line 2149">
                  <a:extLst>
                    <a:ext uri="{FF2B5EF4-FFF2-40B4-BE49-F238E27FC236}">
                      <a16:creationId xmlns:a16="http://schemas.microsoft.com/office/drawing/2014/main" id="{ADC0C168-F773-4ABC-9911-93FF65E930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3" name="Freeform 2150">
                  <a:extLst>
                    <a:ext uri="{FF2B5EF4-FFF2-40B4-BE49-F238E27FC236}">
                      <a16:creationId xmlns:a16="http://schemas.microsoft.com/office/drawing/2014/main" id="{5C5FBCC6-B0AA-47E2-997A-A7BA1A281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4" name="Freeform 2151">
                  <a:extLst>
                    <a:ext uri="{FF2B5EF4-FFF2-40B4-BE49-F238E27FC236}">
                      <a16:creationId xmlns:a16="http://schemas.microsoft.com/office/drawing/2014/main" id="{A4784477-DB73-4F4D-90A9-7703F7799E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5" name="Freeform 2152">
                  <a:extLst>
                    <a:ext uri="{FF2B5EF4-FFF2-40B4-BE49-F238E27FC236}">
                      <a16:creationId xmlns:a16="http://schemas.microsoft.com/office/drawing/2014/main" id="{BF0837C4-4988-4498-A232-9A2AEBA818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6" name="Freeform 2153">
                  <a:extLst>
                    <a:ext uri="{FF2B5EF4-FFF2-40B4-BE49-F238E27FC236}">
                      <a16:creationId xmlns:a16="http://schemas.microsoft.com/office/drawing/2014/main" id="{71A4ED4F-7ADC-492F-9B47-EB52DC63A6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7" name="Freeform 2154">
                  <a:extLst>
                    <a:ext uri="{FF2B5EF4-FFF2-40B4-BE49-F238E27FC236}">
                      <a16:creationId xmlns:a16="http://schemas.microsoft.com/office/drawing/2014/main" id="{6C0A16A9-B120-41A2-8C98-F66D2ACDE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8" name="Freeform 2155">
                  <a:extLst>
                    <a:ext uri="{FF2B5EF4-FFF2-40B4-BE49-F238E27FC236}">
                      <a16:creationId xmlns:a16="http://schemas.microsoft.com/office/drawing/2014/main" id="{68E791B7-7671-4651-B624-860C178A40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59" name="Freeform 2156">
                  <a:extLst>
                    <a:ext uri="{FF2B5EF4-FFF2-40B4-BE49-F238E27FC236}">
                      <a16:creationId xmlns:a16="http://schemas.microsoft.com/office/drawing/2014/main" id="{ECA222C2-A619-4CAE-9C7F-382EE6C03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0" name="Freeform 2157">
                  <a:extLst>
                    <a:ext uri="{FF2B5EF4-FFF2-40B4-BE49-F238E27FC236}">
                      <a16:creationId xmlns:a16="http://schemas.microsoft.com/office/drawing/2014/main" id="{B85443D9-AABA-4C15-93AB-9D1039D10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1" name="Freeform 2158">
                  <a:extLst>
                    <a:ext uri="{FF2B5EF4-FFF2-40B4-BE49-F238E27FC236}">
                      <a16:creationId xmlns:a16="http://schemas.microsoft.com/office/drawing/2014/main" id="{7143EA23-0754-4474-BE93-372C55EA95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2" name="Freeform 2159">
                  <a:extLst>
                    <a:ext uri="{FF2B5EF4-FFF2-40B4-BE49-F238E27FC236}">
                      <a16:creationId xmlns:a16="http://schemas.microsoft.com/office/drawing/2014/main" id="{16BAD832-3B29-43AA-BBD9-C3852EBEF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3" name="Freeform 2160">
                  <a:extLst>
                    <a:ext uri="{FF2B5EF4-FFF2-40B4-BE49-F238E27FC236}">
                      <a16:creationId xmlns:a16="http://schemas.microsoft.com/office/drawing/2014/main" id="{ACA8B651-D42C-4BC3-8B65-F244D3C971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4" name="Freeform 2161">
                  <a:extLst>
                    <a:ext uri="{FF2B5EF4-FFF2-40B4-BE49-F238E27FC236}">
                      <a16:creationId xmlns:a16="http://schemas.microsoft.com/office/drawing/2014/main" id="{9BA2CFA5-08BD-40BB-A042-0F683786BD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5" name="Freeform 2162">
                  <a:extLst>
                    <a:ext uri="{FF2B5EF4-FFF2-40B4-BE49-F238E27FC236}">
                      <a16:creationId xmlns:a16="http://schemas.microsoft.com/office/drawing/2014/main" id="{95362D28-941B-4EAD-8D56-41F336701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6" name="Freeform 2163">
                  <a:extLst>
                    <a:ext uri="{FF2B5EF4-FFF2-40B4-BE49-F238E27FC236}">
                      <a16:creationId xmlns:a16="http://schemas.microsoft.com/office/drawing/2014/main" id="{1D4741F4-0F31-4A62-B93A-3A2685EF3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7" name="Freeform 2164">
                  <a:extLst>
                    <a:ext uri="{FF2B5EF4-FFF2-40B4-BE49-F238E27FC236}">
                      <a16:creationId xmlns:a16="http://schemas.microsoft.com/office/drawing/2014/main" id="{B2C9953B-5DDD-4563-8F72-D8ECE5EA9D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8" name="Freeform 2165">
                  <a:extLst>
                    <a:ext uri="{FF2B5EF4-FFF2-40B4-BE49-F238E27FC236}">
                      <a16:creationId xmlns:a16="http://schemas.microsoft.com/office/drawing/2014/main" id="{89BFEE2C-A60B-4955-B6FA-D022F874D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69" name="Freeform 2166">
                  <a:extLst>
                    <a:ext uri="{FF2B5EF4-FFF2-40B4-BE49-F238E27FC236}">
                      <a16:creationId xmlns:a16="http://schemas.microsoft.com/office/drawing/2014/main" id="{C11F1980-70BF-4A3E-B870-AB4D8C6088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0" name="Freeform 2167">
                  <a:extLst>
                    <a:ext uri="{FF2B5EF4-FFF2-40B4-BE49-F238E27FC236}">
                      <a16:creationId xmlns:a16="http://schemas.microsoft.com/office/drawing/2014/main" id="{48B4A9F4-F2B8-49E0-8FC7-D014A8CB21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1" name="Freeform 2168">
                  <a:extLst>
                    <a:ext uri="{FF2B5EF4-FFF2-40B4-BE49-F238E27FC236}">
                      <a16:creationId xmlns:a16="http://schemas.microsoft.com/office/drawing/2014/main" id="{0847AA49-6580-4D61-907D-DA715EEC0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2" name="Freeform 2169">
                  <a:extLst>
                    <a:ext uri="{FF2B5EF4-FFF2-40B4-BE49-F238E27FC236}">
                      <a16:creationId xmlns:a16="http://schemas.microsoft.com/office/drawing/2014/main" id="{280586F3-20FE-4B15-A125-3E81287D6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3" name="Freeform 2170">
                  <a:extLst>
                    <a:ext uri="{FF2B5EF4-FFF2-40B4-BE49-F238E27FC236}">
                      <a16:creationId xmlns:a16="http://schemas.microsoft.com/office/drawing/2014/main" id="{BAF2DFAB-783B-414E-BFFA-25130E93F3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4" name="Freeform 2171">
                  <a:extLst>
                    <a:ext uri="{FF2B5EF4-FFF2-40B4-BE49-F238E27FC236}">
                      <a16:creationId xmlns:a16="http://schemas.microsoft.com/office/drawing/2014/main" id="{93F1DEC9-0063-4FE3-B440-036218BDC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5" name="Freeform 2172">
                  <a:extLst>
                    <a:ext uri="{FF2B5EF4-FFF2-40B4-BE49-F238E27FC236}">
                      <a16:creationId xmlns:a16="http://schemas.microsoft.com/office/drawing/2014/main" id="{20FA423B-0C05-433E-83DF-E86C7F68B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6" name="Freeform 2173">
                  <a:extLst>
                    <a:ext uri="{FF2B5EF4-FFF2-40B4-BE49-F238E27FC236}">
                      <a16:creationId xmlns:a16="http://schemas.microsoft.com/office/drawing/2014/main" id="{ECCF7A85-EA70-426E-9A39-4BE5306166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477" name="Freeform 2174">
                  <a:extLst>
                    <a:ext uri="{FF2B5EF4-FFF2-40B4-BE49-F238E27FC236}">
                      <a16:creationId xmlns:a16="http://schemas.microsoft.com/office/drawing/2014/main" id="{C927FBBE-DA67-45B8-A07B-0D98EEC663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98" name="Group 2180">
                <a:extLst>
                  <a:ext uri="{FF2B5EF4-FFF2-40B4-BE49-F238E27FC236}">
                    <a16:creationId xmlns:a16="http://schemas.microsoft.com/office/drawing/2014/main" id="{ADA68DE6-9B80-4DBF-BFD6-337E77079E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4" y="2749"/>
                <a:ext cx="414" cy="354"/>
                <a:chOff x="2690" y="1933"/>
                <a:chExt cx="424" cy="363"/>
              </a:xfrm>
            </p:grpSpPr>
            <p:grpSp>
              <p:nvGrpSpPr>
                <p:cNvPr id="3399" name="Group 2181">
                  <a:extLst>
                    <a:ext uri="{FF2B5EF4-FFF2-40B4-BE49-F238E27FC236}">
                      <a16:creationId xmlns:a16="http://schemas.microsoft.com/office/drawing/2014/main" id="{778BF001-F4DE-441A-961F-2A05F5C7450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456407">
                  <a:off x="2699" y="1933"/>
                  <a:ext cx="415" cy="334"/>
                  <a:chOff x="1292" y="402"/>
                  <a:chExt cx="2631" cy="2121"/>
                </a:xfrm>
              </p:grpSpPr>
              <p:sp>
                <p:nvSpPr>
                  <p:cNvPr id="3406" name="Freeform 2182">
                    <a:extLst>
                      <a:ext uri="{FF2B5EF4-FFF2-40B4-BE49-F238E27FC236}">
                        <a16:creationId xmlns:a16="http://schemas.microsoft.com/office/drawing/2014/main" id="{A3A2D3A4-15BE-47E0-9F2D-E5E0906DAC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7" name="Freeform 2183">
                    <a:extLst>
                      <a:ext uri="{FF2B5EF4-FFF2-40B4-BE49-F238E27FC236}">
                        <a16:creationId xmlns:a16="http://schemas.microsoft.com/office/drawing/2014/main" id="{46F721BC-F8B3-4888-A09E-AE30D696A4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8" name="Freeform 2184">
                    <a:extLst>
                      <a:ext uri="{FF2B5EF4-FFF2-40B4-BE49-F238E27FC236}">
                        <a16:creationId xmlns:a16="http://schemas.microsoft.com/office/drawing/2014/main" id="{EA24EEED-C467-48FD-A47E-F406A68C03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9" name="Freeform 2185">
                    <a:extLst>
                      <a:ext uri="{FF2B5EF4-FFF2-40B4-BE49-F238E27FC236}">
                        <a16:creationId xmlns:a16="http://schemas.microsoft.com/office/drawing/2014/main" id="{3F115797-F209-42E2-975E-725776AA38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0" name="Freeform 2186">
                    <a:extLst>
                      <a:ext uri="{FF2B5EF4-FFF2-40B4-BE49-F238E27FC236}">
                        <a16:creationId xmlns:a16="http://schemas.microsoft.com/office/drawing/2014/main" id="{0435C424-2688-428A-9C72-588D21D241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1" name="Freeform 2187">
                    <a:extLst>
                      <a:ext uri="{FF2B5EF4-FFF2-40B4-BE49-F238E27FC236}">
                        <a16:creationId xmlns:a16="http://schemas.microsoft.com/office/drawing/2014/main" id="{1E3E4EFB-F4EF-4DDE-8DAB-1C22798927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2" name="Freeform 2188">
                    <a:extLst>
                      <a:ext uri="{FF2B5EF4-FFF2-40B4-BE49-F238E27FC236}">
                        <a16:creationId xmlns:a16="http://schemas.microsoft.com/office/drawing/2014/main" id="{25BC6996-DEB8-4DF2-B3CA-715BF9E2C8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3" name="Freeform 2189">
                    <a:extLst>
                      <a:ext uri="{FF2B5EF4-FFF2-40B4-BE49-F238E27FC236}">
                        <a16:creationId xmlns:a16="http://schemas.microsoft.com/office/drawing/2014/main" id="{4B3D7EBB-CDD3-414E-9488-9178A7A890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4" name="Freeform 2190">
                    <a:extLst>
                      <a:ext uri="{FF2B5EF4-FFF2-40B4-BE49-F238E27FC236}">
                        <a16:creationId xmlns:a16="http://schemas.microsoft.com/office/drawing/2014/main" id="{5AB0C31D-8208-42E6-A039-FAE4439BFB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5" name="Freeform 2191">
                    <a:extLst>
                      <a:ext uri="{FF2B5EF4-FFF2-40B4-BE49-F238E27FC236}">
                        <a16:creationId xmlns:a16="http://schemas.microsoft.com/office/drawing/2014/main" id="{C66DAC4A-96FA-4405-8ADF-B082AD9AF2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6" name="Line 2192">
                    <a:extLst>
                      <a:ext uri="{FF2B5EF4-FFF2-40B4-BE49-F238E27FC236}">
                        <a16:creationId xmlns:a16="http://schemas.microsoft.com/office/drawing/2014/main" id="{EE6841EA-93D6-40E1-B272-EA558423F5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7" name="Freeform 2193">
                    <a:extLst>
                      <a:ext uri="{FF2B5EF4-FFF2-40B4-BE49-F238E27FC236}">
                        <a16:creationId xmlns:a16="http://schemas.microsoft.com/office/drawing/2014/main" id="{380F8D94-F756-4A26-94D6-BF7F965407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8" name="Freeform 2194">
                    <a:extLst>
                      <a:ext uri="{FF2B5EF4-FFF2-40B4-BE49-F238E27FC236}">
                        <a16:creationId xmlns:a16="http://schemas.microsoft.com/office/drawing/2014/main" id="{92892EBF-7964-4EE8-BE73-F4751CA545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19" name="Freeform 2195">
                    <a:extLst>
                      <a:ext uri="{FF2B5EF4-FFF2-40B4-BE49-F238E27FC236}">
                        <a16:creationId xmlns:a16="http://schemas.microsoft.com/office/drawing/2014/main" id="{E7ED5EB7-ED95-4177-9228-D9F1E92F44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0" name="Freeform 2196">
                    <a:extLst>
                      <a:ext uri="{FF2B5EF4-FFF2-40B4-BE49-F238E27FC236}">
                        <a16:creationId xmlns:a16="http://schemas.microsoft.com/office/drawing/2014/main" id="{1EBFC1AE-9DB4-4667-BE79-D2246E6A82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1" name="Freeform 2197">
                    <a:extLst>
                      <a:ext uri="{FF2B5EF4-FFF2-40B4-BE49-F238E27FC236}">
                        <a16:creationId xmlns:a16="http://schemas.microsoft.com/office/drawing/2014/main" id="{1CB1B98E-56BF-495C-9517-2281A1A18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2" name="Freeform 2198">
                    <a:extLst>
                      <a:ext uri="{FF2B5EF4-FFF2-40B4-BE49-F238E27FC236}">
                        <a16:creationId xmlns:a16="http://schemas.microsoft.com/office/drawing/2014/main" id="{E65D478F-216B-4B54-A63C-0D23668C0D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3" name="Freeform 2199">
                    <a:extLst>
                      <a:ext uri="{FF2B5EF4-FFF2-40B4-BE49-F238E27FC236}">
                        <a16:creationId xmlns:a16="http://schemas.microsoft.com/office/drawing/2014/main" id="{9E8BF405-70BC-4E2E-84A8-2394BF15A4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4" name="Freeform 2200">
                    <a:extLst>
                      <a:ext uri="{FF2B5EF4-FFF2-40B4-BE49-F238E27FC236}">
                        <a16:creationId xmlns:a16="http://schemas.microsoft.com/office/drawing/2014/main" id="{B71924FC-2F00-4D71-B9CA-1E5B6F1C78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5" name="Freeform 2201">
                    <a:extLst>
                      <a:ext uri="{FF2B5EF4-FFF2-40B4-BE49-F238E27FC236}">
                        <a16:creationId xmlns:a16="http://schemas.microsoft.com/office/drawing/2014/main" id="{7B75967F-5F1D-43E8-9009-0411DDB151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6" name="Freeform 2202">
                    <a:extLst>
                      <a:ext uri="{FF2B5EF4-FFF2-40B4-BE49-F238E27FC236}">
                        <a16:creationId xmlns:a16="http://schemas.microsoft.com/office/drawing/2014/main" id="{F9553594-0AD8-42D7-9EF8-D119E863C3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7" name="Freeform 2203">
                    <a:extLst>
                      <a:ext uri="{FF2B5EF4-FFF2-40B4-BE49-F238E27FC236}">
                        <a16:creationId xmlns:a16="http://schemas.microsoft.com/office/drawing/2014/main" id="{1E1A5014-0F1C-4372-9DFA-8A9F312BD7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8" name="Freeform 2204">
                    <a:extLst>
                      <a:ext uri="{FF2B5EF4-FFF2-40B4-BE49-F238E27FC236}">
                        <a16:creationId xmlns:a16="http://schemas.microsoft.com/office/drawing/2014/main" id="{374062DE-BD8F-4811-88CA-8A5F8C23F8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29" name="Freeform 2205">
                    <a:extLst>
                      <a:ext uri="{FF2B5EF4-FFF2-40B4-BE49-F238E27FC236}">
                        <a16:creationId xmlns:a16="http://schemas.microsoft.com/office/drawing/2014/main" id="{4C640B38-EC86-400A-AA93-1AAEF407E7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0" name="Freeform 2206">
                    <a:extLst>
                      <a:ext uri="{FF2B5EF4-FFF2-40B4-BE49-F238E27FC236}">
                        <a16:creationId xmlns:a16="http://schemas.microsoft.com/office/drawing/2014/main" id="{BE610D44-22BD-4907-BDE4-843CBAB335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1" name="Freeform 2207">
                    <a:extLst>
                      <a:ext uri="{FF2B5EF4-FFF2-40B4-BE49-F238E27FC236}">
                        <a16:creationId xmlns:a16="http://schemas.microsoft.com/office/drawing/2014/main" id="{42F4D214-E8D9-4C10-A893-060CA684E4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2" name="Freeform 2208">
                    <a:extLst>
                      <a:ext uri="{FF2B5EF4-FFF2-40B4-BE49-F238E27FC236}">
                        <a16:creationId xmlns:a16="http://schemas.microsoft.com/office/drawing/2014/main" id="{A53DC9CB-4FD5-4832-88E9-8F4F4E79A5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3" name="Freeform 2209">
                    <a:extLst>
                      <a:ext uri="{FF2B5EF4-FFF2-40B4-BE49-F238E27FC236}">
                        <a16:creationId xmlns:a16="http://schemas.microsoft.com/office/drawing/2014/main" id="{737813CD-D81A-4CB9-B6D7-5B83801839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4" name="Freeform 2210">
                    <a:extLst>
                      <a:ext uri="{FF2B5EF4-FFF2-40B4-BE49-F238E27FC236}">
                        <a16:creationId xmlns:a16="http://schemas.microsoft.com/office/drawing/2014/main" id="{B6F432DD-BFAB-437F-81D5-70567D142A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5" name="Freeform 2211">
                    <a:extLst>
                      <a:ext uri="{FF2B5EF4-FFF2-40B4-BE49-F238E27FC236}">
                        <a16:creationId xmlns:a16="http://schemas.microsoft.com/office/drawing/2014/main" id="{F3B9100D-4A54-4B0C-A47B-C292B8CC56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6" name="Freeform 2212">
                    <a:extLst>
                      <a:ext uri="{FF2B5EF4-FFF2-40B4-BE49-F238E27FC236}">
                        <a16:creationId xmlns:a16="http://schemas.microsoft.com/office/drawing/2014/main" id="{9603D6B5-3AF9-413E-9952-71F65E79D5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7" name="Freeform 2213">
                    <a:extLst>
                      <a:ext uri="{FF2B5EF4-FFF2-40B4-BE49-F238E27FC236}">
                        <a16:creationId xmlns:a16="http://schemas.microsoft.com/office/drawing/2014/main" id="{26873AD2-92B6-47FB-BC3E-9F6A8D6577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8" name="Freeform 2214">
                    <a:extLst>
                      <a:ext uri="{FF2B5EF4-FFF2-40B4-BE49-F238E27FC236}">
                        <a16:creationId xmlns:a16="http://schemas.microsoft.com/office/drawing/2014/main" id="{E0C209D4-2635-4F25-89C1-E2A21097E4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39" name="Freeform 2215">
                    <a:extLst>
                      <a:ext uri="{FF2B5EF4-FFF2-40B4-BE49-F238E27FC236}">
                        <a16:creationId xmlns:a16="http://schemas.microsoft.com/office/drawing/2014/main" id="{E7D4891E-4A3B-420C-BE45-81D224FA70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40" name="Freeform 2216">
                    <a:extLst>
                      <a:ext uri="{FF2B5EF4-FFF2-40B4-BE49-F238E27FC236}">
                        <a16:creationId xmlns:a16="http://schemas.microsoft.com/office/drawing/2014/main" id="{6ABA39F0-F722-450C-B37C-D05FB5840C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41" name="Freeform 2217">
                    <a:extLst>
                      <a:ext uri="{FF2B5EF4-FFF2-40B4-BE49-F238E27FC236}">
                        <a16:creationId xmlns:a16="http://schemas.microsoft.com/office/drawing/2014/main" id="{26B1D5D3-135E-47F2-B512-2D725938C3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3400" name="Group 2218">
                  <a:extLst>
                    <a:ext uri="{FF2B5EF4-FFF2-40B4-BE49-F238E27FC236}">
                      <a16:creationId xmlns:a16="http://schemas.microsoft.com/office/drawing/2014/main" id="{F3AD3E53-DC6B-4CEB-819E-E249D3178B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90" y="2086"/>
                  <a:ext cx="235" cy="210"/>
                  <a:chOff x="2245" y="2115"/>
                  <a:chExt cx="235" cy="210"/>
                </a:xfrm>
              </p:grpSpPr>
              <p:sp>
                <p:nvSpPr>
                  <p:cNvPr id="3401" name="Freeform 2219">
                    <a:extLst>
                      <a:ext uri="{FF2B5EF4-FFF2-40B4-BE49-F238E27FC236}">
                        <a16:creationId xmlns:a16="http://schemas.microsoft.com/office/drawing/2014/main" id="{3C8A572F-2208-441A-8CEB-B3D6D94B8B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5" y="2115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2" name="Freeform 2220">
                    <a:extLst>
                      <a:ext uri="{FF2B5EF4-FFF2-40B4-BE49-F238E27FC236}">
                        <a16:creationId xmlns:a16="http://schemas.microsoft.com/office/drawing/2014/main" id="{15B128BB-1527-4C29-AAC2-40B75E5BD2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3187806">
                    <a:off x="229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3" name="Freeform 2221">
                    <a:extLst>
                      <a:ext uri="{FF2B5EF4-FFF2-40B4-BE49-F238E27FC236}">
                        <a16:creationId xmlns:a16="http://schemas.microsoft.com/office/drawing/2014/main" id="{7054AEF5-7689-47F3-B0B4-7FA3521983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293903">
                    <a:off x="2385" y="2230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4" name="Freeform 2222">
                    <a:extLst>
                      <a:ext uri="{FF2B5EF4-FFF2-40B4-BE49-F238E27FC236}">
                        <a16:creationId xmlns:a16="http://schemas.microsoft.com/office/drawing/2014/main" id="{0B109814-93AA-47DD-8699-BF5069163B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593904">
                    <a:off x="2291" y="2188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05" name="Freeform 2223">
                    <a:extLst>
                      <a:ext uri="{FF2B5EF4-FFF2-40B4-BE49-F238E27FC236}">
                        <a16:creationId xmlns:a16="http://schemas.microsoft.com/office/drawing/2014/main" id="{F2E66C2E-12B4-49E2-8E1E-DCACDE62DB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4557826">
                    <a:off x="2340" y="2229"/>
                    <a:ext cx="182" cy="8"/>
                  </a:xfrm>
                  <a:custGeom>
                    <a:avLst/>
                    <a:gdLst>
                      <a:gd name="T0" fmla="*/ 182 w 182"/>
                      <a:gd name="T1" fmla="*/ 7 h 8"/>
                      <a:gd name="T2" fmla="*/ 88 w 182"/>
                      <a:gd name="T3" fmla="*/ 0 h 8"/>
                      <a:gd name="T4" fmla="*/ 0 w 182"/>
                      <a:gd name="T5" fmla="*/ 8 h 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2" h="8">
                        <a:moveTo>
                          <a:pt x="182" y="7"/>
                        </a:moveTo>
                        <a:cubicBezTo>
                          <a:pt x="166" y="6"/>
                          <a:pt x="118" y="0"/>
                          <a:pt x="88" y="0"/>
                        </a:cubicBezTo>
                        <a:lnTo>
                          <a:pt x="0" y="8"/>
                        </a:ln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2476" name="Group 2236">
            <a:extLst>
              <a:ext uri="{FF2B5EF4-FFF2-40B4-BE49-F238E27FC236}">
                <a16:creationId xmlns:a16="http://schemas.microsoft.com/office/drawing/2014/main" id="{CD04D884-A548-418E-872F-2C34B8348E3E}"/>
              </a:ext>
            </a:extLst>
          </p:cNvPr>
          <p:cNvGrpSpPr>
            <a:grpSpLocks/>
          </p:cNvGrpSpPr>
          <p:nvPr/>
        </p:nvGrpSpPr>
        <p:grpSpPr bwMode="auto">
          <a:xfrm rot="4151782">
            <a:off x="2425701" y="2755900"/>
            <a:ext cx="658812" cy="915987"/>
            <a:chOff x="521" y="391"/>
            <a:chExt cx="2631" cy="3663"/>
          </a:xfrm>
        </p:grpSpPr>
        <p:sp>
          <p:nvSpPr>
            <p:cNvPr id="3347" name="Freeform 2237">
              <a:extLst>
                <a:ext uri="{FF2B5EF4-FFF2-40B4-BE49-F238E27FC236}">
                  <a16:creationId xmlns:a16="http://schemas.microsoft.com/office/drawing/2014/main" id="{706C0B91-9B10-49E4-9187-84FA2B45D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48" name="Group 2238">
              <a:extLst>
                <a:ext uri="{FF2B5EF4-FFF2-40B4-BE49-F238E27FC236}">
                  <a16:creationId xmlns:a16="http://schemas.microsoft.com/office/drawing/2014/main" id="{08C5AB87-12B5-4452-B788-78E8EA28E7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349" name="Group 2239">
                <a:extLst>
                  <a:ext uri="{FF2B5EF4-FFF2-40B4-BE49-F238E27FC236}">
                    <a16:creationId xmlns:a16="http://schemas.microsoft.com/office/drawing/2014/main" id="{FAEF079B-EB2A-4A44-956A-F73AC03A1A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387" name="AutoShape 2240">
                  <a:extLst>
                    <a:ext uri="{FF2B5EF4-FFF2-40B4-BE49-F238E27FC236}">
                      <a16:creationId xmlns:a16="http://schemas.microsoft.com/office/drawing/2014/main" id="{253E9E29-0600-4068-A659-BEF2F614E1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388" name="Freeform 2241">
                  <a:extLst>
                    <a:ext uri="{FF2B5EF4-FFF2-40B4-BE49-F238E27FC236}">
                      <a16:creationId xmlns:a16="http://schemas.microsoft.com/office/drawing/2014/main" id="{3D8D88A7-55B4-4047-B33E-E2BBC5C95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9" name="Oval 2242">
                  <a:extLst>
                    <a:ext uri="{FF2B5EF4-FFF2-40B4-BE49-F238E27FC236}">
                      <a16:creationId xmlns:a16="http://schemas.microsoft.com/office/drawing/2014/main" id="{EBECFEE8-633D-439D-9271-2359C12A2A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350" name="Group 2243">
                <a:extLst>
                  <a:ext uri="{FF2B5EF4-FFF2-40B4-BE49-F238E27FC236}">
                    <a16:creationId xmlns:a16="http://schemas.microsoft.com/office/drawing/2014/main" id="{1753767D-3522-4A99-9178-CAB089ED30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351" name="Freeform 2244">
                  <a:extLst>
                    <a:ext uri="{FF2B5EF4-FFF2-40B4-BE49-F238E27FC236}">
                      <a16:creationId xmlns:a16="http://schemas.microsoft.com/office/drawing/2014/main" id="{43FC2870-60C9-43E9-BD82-1B9031C842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2" name="Freeform 2245">
                  <a:extLst>
                    <a:ext uri="{FF2B5EF4-FFF2-40B4-BE49-F238E27FC236}">
                      <a16:creationId xmlns:a16="http://schemas.microsoft.com/office/drawing/2014/main" id="{A576FAC6-E1F3-46AF-A2F5-B6228C500C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3" name="Freeform 2246">
                  <a:extLst>
                    <a:ext uri="{FF2B5EF4-FFF2-40B4-BE49-F238E27FC236}">
                      <a16:creationId xmlns:a16="http://schemas.microsoft.com/office/drawing/2014/main" id="{88E62AFF-B6C7-4AF6-8770-E2E94F7720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4" name="Freeform 2247">
                  <a:extLst>
                    <a:ext uri="{FF2B5EF4-FFF2-40B4-BE49-F238E27FC236}">
                      <a16:creationId xmlns:a16="http://schemas.microsoft.com/office/drawing/2014/main" id="{D27E4C22-3524-413B-9BFD-A7B1C76052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5" name="Freeform 2248">
                  <a:extLst>
                    <a:ext uri="{FF2B5EF4-FFF2-40B4-BE49-F238E27FC236}">
                      <a16:creationId xmlns:a16="http://schemas.microsoft.com/office/drawing/2014/main" id="{FD7114F1-C67F-40A4-BB2B-C044CB7BA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6" name="Freeform 2249">
                  <a:extLst>
                    <a:ext uri="{FF2B5EF4-FFF2-40B4-BE49-F238E27FC236}">
                      <a16:creationId xmlns:a16="http://schemas.microsoft.com/office/drawing/2014/main" id="{A7761C02-7737-4835-BE89-64D2C1C49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7" name="Freeform 2250">
                  <a:extLst>
                    <a:ext uri="{FF2B5EF4-FFF2-40B4-BE49-F238E27FC236}">
                      <a16:creationId xmlns:a16="http://schemas.microsoft.com/office/drawing/2014/main" id="{8B9E0D3C-0591-4D0D-BE7D-D95C81E10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8" name="Freeform 2251">
                  <a:extLst>
                    <a:ext uri="{FF2B5EF4-FFF2-40B4-BE49-F238E27FC236}">
                      <a16:creationId xmlns:a16="http://schemas.microsoft.com/office/drawing/2014/main" id="{9B716735-C5C4-4C70-B9AB-E1BC34C75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59" name="Freeform 2252">
                  <a:extLst>
                    <a:ext uri="{FF2B5EF4-FFF2-40B4-BE49-F238E27FC236}">
                      <a16:creationId xmlns:a16="http://schemas.microsoft.com/office/drawing/2014/main" id="{CC83B2CC-CC36-4FC3-A7FD-E076B2455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0" name="Freeform 2253">
                  <a:extLst>
                    <a:ext uri="{FF2B5EF4-FFF2-40B4-BE49-F238E27FC236}">
                      <a16:creationId xmlns:a16="http://schemas.microsoft.com/office/drawing/2014/main" id="{394E3518-D7AD-4D9A-BC91-773F083988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1" name="Line 2254">
                  <a:extLst>
                    <a:ext uri="{FF2B5EF4-FFF2-40B4-BE49-F238E27FC236}">
                      <a16:creationId xmlns:a16="http://schemas.microsoft.com/office/drawing/2014/main" id="{DC6864D9-61CD-45C8-8D46-D7EA4E44B09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2" name="Freeform 2255">
                  <a:extLst>
                    <a:ext uri="{FF2B5EF4-FFF2-40B4-BE49-F238E27FC236}">
                      <a16:creationId xmlns:a16="http://schemas.microsoft.com/office/drawing/2014/main" id="{670E0E6F-B57F-4F41-8F2D-6D6F17C737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3" name="Freeform 2256">
                  <a:extLst>
                    <a:ext uri="{FF2B5EF4-FFF2-40B4-BE49-F238E27FC236}">
                      <a16:creationId xmlns:a16="http://schemas.microsoft.com/office/drawing/2014/main" id="{A5848386-4714-4C08-ABF0-F88592173C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4" name="Freeform 2257">
                  <a:extLst>
                    <a:ext uri="{FF2B5EF4-FFF2-40B4-BE49-F238E27FC236}">
                      <a16:creationId xmlns:a16="http://schemas.microsoft.com/office/drawing/2014/main" id="{71AD1E02-3A21-4F63-B5EF-A258B5E01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5" name="Freeform 2258">
                  <a:extLst>
                    <a:ext uri="{FF2B5EF4-FFF2-40B4-BE49-F238E27FC236}">
                      <a16:creationId xmlns:a16="http://schemas.microsoft.com/office/drawing/2014/main" id="{99E7A15E-A320-40BD-8540-A8FD211E73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6" name="Freeform 2259">
                  <a:extLst>
                    <a:ext uri="{FF2B5EF4-FFF2-40B4-BE49-F238E27FC236}">
                      <a16:creationId xmlns:a16="http://schemas.microsoft.com/office/drawing/2014/main" id="{CABB1EDC-CE28-4D05-9E7F-1E9D53BBAF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7" name="Freeform 2260">
                  <a:extLst>
                    <a:ext uri="{FF2B5EF4-FFF2-40B4-BE49-F238E27FC236}">
                      <a16:creationId xmlns:a16="http://schemas.microsoft.com/office/drawing/2014/main" id="{038B142E-7234-405D-9D7B-6CD42A120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8" name="Freeform 2261">
                  <a:extLst>
                    <a:ext uri="{FF2B5EF4-FFF2-40B4-BE49-F238E27FC236}">
                      <a16:creationId xmlns:a16="http://schemas.microsoft.com/office/drawing/2014/main" id="{5FEFD69C-2C88-4441-9619-373CCB408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69" name="Freeform 2262">
                  <a:extLst>
                    <a:ext uri="{FF2B5EF4-FFF2-40B4-BE49-F238E27FC236}">
                      <a16:creationId xmlns:a16="http://schemas.microsoft.com/office/drawing/2014/main" id="{AF8882B0-82FF-4881-85F5-F4AF78208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0" name="Freeform 2263">
                  <a:extLst>
                    <a:ext uri="{FF2B5EF4-FFF2-40B4-BE49-F238E27FC236}">
                      <a16:creationId xmlns:a16="http://schemas.microsoft.com/office/drawing/2014/main" id="{B2266EE3-CBB3-4384-BC72-C598C730E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1" name="Freeform 2264">
                  <a:extLst>
                    <a:ext uri="{FF2B5EF4-FFF2-40B4-BE49-F238E27FC236}">
                      <a16:creationId xmlns:a16="http://schemas.microsoft.com/office/drawing/2014/main" id="{4FBFFBC9-B544-4D8C-B176-19908CC8D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2" name="Freeform 2265">
                  <a:extLst>
                    <a:ext uri="{FF2B5EF4-FFF2-40B4-BE49-F238E27FC236}">
                      <a16:creationId xmlns:a16="http://schemas.microsoft.com/office/drawing/2014/main" id="{744AE0F6-0A1C-4251-8065-6C62B10E9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3" name="Freeform 2266">
                  <a:extLst>
                    <a:ext uri="{FF2B5EF4-FFF2-40B4-BE49-F238E27FC236}">
                      <a16:creationId xmlns:a16="http://schemas.microsoft.com/office/drawing/2014/main" id="{AA7331CC-863E-4388-9CA0-A04D2DBE26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4" name="Freeform 2267">
                  <a:extLst>
                    <a:ext uri="{FF2B5EF4-FFF2-40B4-BE49-F238E27FC236}">
                      <a16:creationId xmlns:a16="http://schemas.microsoft.com/office/drawing/2014/main" id="{FA08D052-F3F4-44DA-86F0-0C21C4C1F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5" name="Freeform 2268">
                  <a:extLst>
                    <a:ext uri="{FF2B5EF4-FFF2-40B4-BE49-F238E27FC236}">
                      <a16:creationId xmlns:a16="http://schemas.microsoft.com/office/drawing/2014/main" id="{73C9906C-D1AF-4663-B01B-382E7A440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6" name="Freeform 2269">
                  <a:extLst>
                    <a:ext uri="{FF2B5EF4-FFF2-40B4-BE49-F238E27FC236}">
                      <a16:creationId xmlns:a16="http://schemas.microsoft.com/office/drawing/2014/main" id="{CEF27AE2-D32A-4C57-AB08-CC6C85197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7" name="Freeform 2270">
                  <a:extLst>
                    <a:ext uri="{FF2B5EF4-FFF2-40B4-BE49-F238E27FC236}">
                      <a16:creationId xmlns:a16="http://schemas.microsoft.com/office/drawing/2014/main" id="{40FB0C40-6FCA-4CA2-8F51-C78DA1A6D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8" name="Freeform 2271">
                  <a:extLst>
                    <a:ext uri="{FF2B5EF4-FFF2-40B4-BE49-F238E27FC236}">
                      <a16:creationId xmlns:a16="http://schemas.microsoft.com/office/drawing/2014/main" id="{47C5C8C3-B742-41D0-A214-672F63CE4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79" name="Freeform 2272">
                  <a:extLst>
                    <a:ext uri="{FF2B5EF4-FFF2-40B4-BE49-F238E27FC236}">
                      <a16:creationId xmlns:a16="http://schemas.microsoft.com/office/drawing/2014/main" id="{8939A807-2BFC-4B4A-916D-D914AD812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0" name="Freeform 2273">
                  <a:extLst>
                    <a:ext uri="{FF2B5EF4-FFF2-40B4-BE49-F238E27FC236}">
                      <a16:creationId xmlns:a16="http://schemas.microsoft.com/office/drawing/2014/main" id="{E8669161-AF2C-4166-B9AE-6D1FA8B45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1" name="Freeform 2274">
                  <a:extLst>
                    <a:ext uri="{FF2B5EF4-FFF2-40B4-BE49-F238E27FC236}">
                      <a16:creationId xmlns:a16="http://schemas.microsoft.com/office/drawing/2014/main" id="{800BE610-985B-4166-B85B-5392E9CC6A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2" name="Freeform 2275">
                  <a:extLst>
                    <a:ext uri="{FF2B5EF4-FFF2-40B4-BE49-F238E27FC236}">
                      <a16:creationId xmlns:a16="http://schemas.microsoft.com/office/drawing/2014/main" id="{A545FF92-C0CF-4C26-A5C1-7BB8D561E4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3" name="Freeform 2276">
                  <a:extLst>
                    <a:ext uri="{FF2B5EF4-FFF2-40B4-BE49-F238E27FC236}">
                      <a16:creationId xmlns:a16="http://schemas.microsoft.com/office/drawing/2014/main" id="{6EE2AD91-FE73-4561-B8A3-C6826685C8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4" name="Freeform 2277">
                  <a:extLst>
                    <a:ext uri="{FF2B5EF4-FFF2-40B4-BE49-F238E27FC236}">
                      <a16:creationId xmlns:a16="http://schemas.microsoft.com/office/drawing/2014/main" id="{784DD2CA-A926-4C0E-87A2-05EB8BCA7D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5" name="Freeform 2278">
                  <a:extLst>
                    <a:ext uri="{FF2B5EF4-FFF2-40B4-BE49-F238E27FC236}">
                      <a16:creationId xmlns:a16="http://schemas.microsoft.com/office/drawing/2014/main" id="{A8F93CFB-C651-41DF-A1AD-9B5BD8305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86" name="Freeform 2279">
                  <a:extLst>
                    <a:ext uri="{FF2B5EF4-FFF2-40B4-BE49-F238E27FC236}">
                      <a16:creationId xmlns:a16="http://schemas.microsoft.com/office/drawing/2014/main" id="{A08C4347-0870-4005-969F-61EC71056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520" name="Group 2280">
            <a:extLst>
              <a:ext uri="{FF2B5EF4-FFF2-40B4-BE49-F238E27FC236}">
                <a16:creationId xmlns:a16="http://schemas.microsoft.com/office/drawing/2014/main" id="{6EC5BBED-6ED2-4AA9-9F3B-DC46B5ADE7F4}"/>
              </a:ext>
            </a:extLst>
          </p:cNvPr>
          <p:cNvGrpSpPr>
            <a:grpSpLocks/>
          </p:cNvGrpSpPr>
          <p:nvPr/>
        </p:nvGrpSpPr>
        <p:grpSpPr bwMode="auto">
          <a:xfrm rot="-6908058">
            <a:off x="1387476" y="3013075"/>
            <a:ext cx="658812" cy="915987"/>
            <a:chOff x="521" y="391"/>
            <a:chExt cx="2631" cy="3663"/>
          </a:xfrm>
        </p:grpSpPr>
        <p:sp>
          <p:nvSpPr>
            <p:cNvPr id="3304" name="Freeform 2281">
              <a:extLst>
                <a:ext uri="{FF2B5EF4-FFF2-40B4-BE49-F238E27FC236}">
                  <a16:creationId xmlns:a16="http://schemas.microsoft.com/office/drawing/2014/main" id="{54D2B7B9-FBE7-4D10-BACC-50F2962A7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05" name="Group 2282">
              <a:extLst>
                <a:ext uri="{FF2B5EF4-FFF2-40B4-BE49-F238E27FC236}">
                  <a16:creationId xmlns:a16="http://schemas.microsoft.com/office/drawing/2014/main" id="{64A52CA8-D6EF-427D-AD58-85F36E5794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306" name="Group 2283">
                <a:extLst>
                  <a:ext uri="{FF2B5EF4-FFF2-40B4-BE49-F238E27FC236}">
                    <a16:creationId xmlns:a16="http://schemas.microsoft.com/office/drawing/2014/main" id="{A39165D9-C022-46A1-9127-2F00FCF557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344" name="AutoShape 2284">
                  <a:extLst>
                    <a:ext uri="{FF2B5EF4-FFF2-40B4-BE49-F238E27FC236}">
                      <a16:creationId xmlns:a16="http://schemas.microsoft.com/office/drawing/2014/main" id="{DF759C4C-421F-4F72-BDEE-9083FB254F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345" name="Freeform 2285">
                  <a:extLst>
                    <a:ext uri="{FF2B5EF4-FFF2-40B4-BE49-F238E27FC236}">
                      <a16:creationId xmlns:a16="http://schemas.microsoft.com/office/drawing/2014/main" id="{2F531B7F-06DA-47BC-99C7-0E307DD49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46" name="Oval 2286">
                  <a:extLst>
                    <a:ext uri="{FF2B5EF4-FFF2-40B4-BE49-F238E27FC236}">
                      <a16:creationId xmlns:a16="http://schemas.microsoft.com/office/drawing/2014/main" id="{F29FAAE3-04B5-4417-BBAF-82F52D6B64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307" name="Group 2287">
                <a:extLst>
                  <a:ext uri="{FF2B5EF4-FFF2-40B4-BE49-F238E27FC236}">
                    <a16:creationId xmlns:a16="http://schemas.microsoft.com/office/drawing/2014/main" id="{39F62600-AD39-4B32-9BE1-65720DC1B7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308" name="Freeform 2288">
                  <a:extLst>
                    <a:ext uri="{FF2B5EF4-FFF2-40B4-BE49-F238E27FC236}">
                      <a16:creationId xmlns:a16="http://schemas.microsoft.com/office/drawing/2014/main" id="{A57D410C-0E51-4FC3-8682-19BDE7176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09" name="Freeform 2289">
                  <a:extLst>
                    <a:ext uri="{FF2B5EF4-FFF2-40B4-BE49-F238E27FC236}">
                      <a16:creationId xmlns:a16="http://schemas.microsoft.com/office/drawing/2014/main" id="{3DD6FD3A-F4D5-4C53-80DD-D19E3035E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0" name="Freeform 2290">
                  <a:extLst>
                    <a:ext uri="{FF2B5EF4-FFF2-40B4-BE49-F238E27FC236}">
                      <a16:creationId xmlns:a16="http://schemas.microsoft.com/office/drawing/2014/main" id="{3C0A3E1B-FB25-48C5-A7B5-3CC42FA7B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1" name="Freeform 2291">
                  <a:extLst>
                    <a:ext uri="{FF2B5EF4-FFF2-40B4-BE49-F238E27FC236}">
                      <a16:creationId xmlns:a16="http://schemas.microsoft.com/office/drawing/2014/main" id="{962EB1F5-4A98-436E-AF6D-823F4D046D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2" name="Freeform 2292">
                  <a:extLst>
                    <a:ext uri="{FF2B5EF4-FFF2-40B4-BE49-F238E27FC236}">
                      <a16:creationId xmlns:a16="http://schemas.microsoft.com/office/drawing/2014/main" id="{E8E248F9-05F7-40DC-AC34-2497E85A9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3" name="Freeform 2293">
                  <a:extLst>
                    <a:ext uri="{FF2B5EF4-FFF2-40B4-BE49-F238E27FC236}">
                      <a16:creationId xmlns:a16="http://schemas.microsoft.com/office/drawing/2014/main" id="{80E259F1-FBF1-4F09-BF9F-CB5EC87478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4" name="Freeform 2294">
                  <a:extLst>
                    <a:ext uri="{FF2B5EF4-FFF2-40B4-BE49-F238E27FC236}">
                      <a16:creationId xmlns:a16="http://schemas.microsoft.com/office/drawing/2014/main" id="{CF37EBBD-0BAA-4E95-A69B-11936C591C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5" name="Freeform 2295">
                  <a:extLst>
                    <a:ext uri="{FF2B5EF4-FFF2-40B4-BE49-F238E27FC236}">
                      <a16:creationId xmlns:a16="http://schemas.microsoft.com/office/drawing/2014/main" id="{7767EE34-484F-4373-9217-6862A0F9B0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6" name="Freeform 2296">
                  <a:extLst>
                    <a:ext uri="{FF2B5EF4-FFF2-40B4-BE49-F238E27FC236}">
                      <a16:creationId xmlns:a16="http://schemas.microsoft.com/office/drawing/2014/main" id="{3A5EF24E-973E-4A14-85BB-73FEFA4F5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7" name="Freeform 2297">
                  <a:extLst>
                    <a:ext uri="{FF2B5EF4-FFF2-40B4-BE49-F238E27FC236}">
                      <a16:creationId xmlns:a16="http://schemas.microsoft.com/office/drawing/2014/main" id="{BC177E81-6688-43A8-8735-6B3C60E21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8" name="Line 2298">
                  <a:extLst>
                    <a:ext uri="{FF2B5EF4-FFF2-40B4-BE49-F238E27FC236}">
                      <a16:creationId xmlns:a16="http://schemas.microsoft.com/office/drawing/2014/main" id="{CE020751-8542-47F2-93F9-4758742D9E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19" name="Freeform 2299">
                  <a:extLst>
                    <a:ext uri="{FF2B5EF4-FFF2-40B4-BE49-F238E27FC236}">
                      <a16:creationId xmlns:a16="http://schemas.microsoft.com/office/drawing/2014/main" id="{CB3E2DC7-C7A0-4973-A31A-9D3123F57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0" name="Freeform 2300">
                  <a:extLst>
                    <a:ext uri="{FF2B5EF4-FFF2-40B4-BE49-F238E27FC236}">
                      <a16:creationId xmlns:a16="http://schemas.microsoft.com/office/drawing/2014/main" id="{BE75E008-1900-4650-85BF-ED55B9261D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1" name="Freeform 2301">
                  <a:extLst>
                    <a:ext uri="{FF2B5EF4-FFF2-40B4-BE49-F238E27FC236}">
                      <a16:creationId xmlns:a16="http://schemas.microsoft.com/office/drawing/2014/main" id="{4747AA22-6A9A-4699-A2DE-D56303F86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2" name="Freeform 2302">
                  <a:extLst>
                    <a:ext uri="{FF2B5EF4-FFF2-40B4-BE49-F238E27FC236}">
                      <a16:creationId xmlns:a16="http://schemas.microsoft.com/office/drawing/2014/main" id="{DC7C84DA-EFB1-4081-91AA-0A92680E4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3" name="Freeform 2303">
                  <a:extLst>
                    <a:ext uri="{FF2B5EF4-FFF2-40B4-BE49-F238E27FC236}">
                      <a16:creationId xmlns:a16="http://schemas.microsoft.com/office/drawing/2014/main" id="{A0909E23-389D-42A8-802D-1EB31E8EA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4" name="Freeform 2304">
                  <a:extLst>
                    <a:ext uri="{FF2B5EF4-FFF2-40B4-BE49-F238E27FC236}">
                      <a16:creationId xmlns:a16="http://schemas.microsoft.com/office/drawing/2014/main" id="{B0F3BC1A-5905-4758-9B00-341E78709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5" name="Freeform 2305">
                  <a:extLst>
                    <a:ext uri="{FF2B5EF4-FFF2-40B4-BE49-F238E27FC236}">
                      <a16:creationId xmlns:a16="http://schemas.microsoft.com/office/drawing/2014/main" id="{EB286F47-C92A-42B9-9B77-94B93D70D8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6" name="Freeform 2306">
                  <a:extLst>
                    <a:ext uri="{FF2B5EF4-FFF2-40B4-BE49-F238E27FC236}">
                      <a16:creationId xmlns:a16="http://schemas.microsoft.com/office/drawing/2014/main" id="{EA09F51F-0C08-493A-9EA6-0014BA4B0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7" name="Freeform 2307">
                  <a:extLst>
                    <a:ext uri="{FF2B5EF4-FFF2-40B4-BE49-F238E27FC236}">
                      <a16:creationId xmlns:a16="http://schemas.microsoft.com/office/drawing/2014/main" id="{D8405CF2-E394-4D33-BA1D-DB8F0CA977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8" name="Freeform 2308">
                  <a:extLst>
                    <a:ext uri="{FF2B5EF4-FFF2-40B4-BE49-F238E27FC236}">
                      <a16:creationId xmlns:a16="http://schemas.microsoft.com/office/drawing/2014/main" id="{31C12B9C-369A-4179-929B-98B32D647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29" name="Freeform 2309">
                  <a:extLst>
                    <a:ext uri="{FF2B5EF4-FFF2-40B4-BE49-F238E27FC236}">
                      <a16:creationId xmlns:a16="http://schemas.microsoft.com/office/drawing/2014/main" id="{58852796-705F-439D-8141-878A071CA2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0" name="Freeform 2310">
                  <a:extLst>
                    <a:ext uri="{FF2B5EF4-FFF2-40B4-BE49-F238E27FC236}">
                      <a16:creationId xmlns:a16="http://schemas.microsoft.com/office/drawing/2014/main" id="{99B8A5F0-7E41-4F5B-B4E6-BC488935B8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1" name="Freeform 2311">
                  <a:extLst>
                    <a:ext uri="{FF2B5EF4-FFF2-40B4-BE49-F238E27FC236}">
                      <a16:creationId xmlns:a16="http://schemas.microsoft.com/office/drawing/2014/main" id="{29B6D1A8-4AD8-447B-ABB6-A63316E5B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2" name="Freeform 2312">
                  <a:extLst>
                    <a:ext uri="{FF2B5EF4-FFF2-40B4-BE49-F238E27FC236}">
                      <a16:creationId xmlns:a16="http://schemas.microsoft.com/office/drawing/2014/main" id="{C669987D-F03B-45E6-98BD-8BF555BED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3" name="Freeform 2313">
                  <a:extLst>
                    <a:ext uri="{FF2B5EF4-FFF2-40B4-BE49-F238E27FC236}">
                      <a16:creationId xmlns:a16="http://schemas.microsoft.com/office/drawing/2014/main" id="{0CD639BC-265B-43BD-A9C9-E158143FD0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4" name="Freeform 2314">
                  <a:extLst>
                    <a:ext uri="{FF2B5EF4-FFF2-40B4-BE49-F238E27FC236}">
                      <a16:creationId xmlns:a16="http://schemas.microsoft.com/office/drawing/2014/main" id="{A2B3BC16-886F-4314-B0B7-7CC466DC1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5" name="Freeform 2315">
                  <a:extLst>
                    <a:ext uri="{FF2B5EF4-FFF2-40B4-BE49-F238E27FC236}">
                      <a16:creationId xmlns:a16="http://schemas.microsoft.com/office/drawing/2014/main" id="{8AEA2400-CDFB-49C7-9F17-AAF10E196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6" name="Freeform 2316">
                  <a:extLst>
                    <a:ext uri="{FF2B5EF4-FFF2-40B4-BE49-F238E27FC236}">
                      <a16:creationId xmlns:a16="http://schemas.microsoft.com/office/drawing/2014/main" id="{9C247C25-76D6-4BC0-B424-EC8C301DC4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7" name="Freeform 2317">
                  <a:extLst>
                    <a:ext uri="{FF2B5EF4-FFF2-40B4-BE49-F238E27FC236}">
                      <a16:creationId xmlns:a16="http://schemas.microsoft.com/office/drawing/2014/main" id="{DD14CA3F-34B0-409F-8506-18CBB54C62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8" name="Freeform 2318">
                  <a:extLst>
                    <a:ext uri="{FF2B5EF4-FFF2-40B4-BE49-F238E27FC236}">
                      <a16:creationId xmlns:a16="http://schemas.microsoft.com/office/drawing/2014/main" id="{5B54B2B6-5FF7-4A3B-8FF0-FB18652F8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39" name="Freeform 2319">
                  <a:extLst>
                    <a:ext uri="{FF2B5EF4-FFF2-40B4-BE49-F238E27FC236}">
                      <a16:creationId xmlns:a16="http://schemas.microsoft.com/office/drawing/2014/main" id="{030A1969-850D-4BEE-821A-84E01EE37F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40" name="Freeform 2320">
                  <a:extLst>
                    <a:ext uri="{FF2B5EF4-FFF2-40B4-BE49-F238E27FC236}">
                      <a16:creationId xmlns:a16="http://schemas.microsoft.com/office/drawing/2014/main" id="{1C302DF4-568F-45F9-9AF7-68D393671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41" name="Freeform 2321">
                  <a:extLst>
                    <a:ext uri="{FF2B5EF4-FFF2-40B4-BE49-F238E27FC236}">
                      <a16:creationId xmlns:a16="http://schemas.microsoft.com/office/drawing/2014/main" id="{53B11898-E340-4BE3-BFFD-5A71C6612E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42" name="Freeform 2322">
                  <a:extLst>
                    <a:ext uri="{FF2B5EF4-FFF2-40B4-BE49-F238E27FC236}">
                      <a16:creationId xmlns:a16="http://schemas.microsoft.com/office/drawing/2014/main" id="{61A9A611-62C0-42AB-B0A2-ACF4F8BA8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43" name="Freeform 2323">
                  <a:extLst>
                    <a:ext uri="{FF2B5EF4-FFF2-40B4-BE49-F238E27FC236}">
                      <a16:creationId xmlns:a16="http://schemas.microsoft.com/office/drawing/2014/main" id="{3F9C7B32-E195-4198-AE6A-3240A84FF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564" name="Group 2324">
            <a:extLst>
              <a:ext uri="{FF2B5EF4-FFF2-40B4-BE49-F238E27FC236}">
                <a16:creationId xmlns:a16="http://schemas.microsoft.com/office/drawing/2014/main" id="{7E830032-3C0E-4FE4-992E-F40E7DB19D79}"/>
              </a:ext>
            </a:extLst>
          </p:cNvPr>
          <p:cNvGrpSpPr>
            <a:grpSpLocks/>
          </p:cNvGrpSpPr>
          <p:nvPr/>
        </p:nvGrpSpPr>
        <p:grpSpPr bwMode="auto">
          <a:xfrm rot="6368749">
            <a:off x="2371725" y="3109913"/>
            <a:ext cx="658813" cy="915987"/>
            <a:chOff x="521" y="391"/>
            <a:chExt cx="2631" cy="3663"/>
          </a:xfrm>
        </p:grpSpPr>
        <p:sp>
          <p:nvSpPr>
            <p:cNvPr id="3261" name="Freeform 2325">
              <a:extLst>
                <a:ext uri="{FF2B5EF4-FFF2-40B4-BE49-F238E27FC236}">
                  <a16:creationId xmlns:a16="http://schemas.microsoft.com/office/drawing/2014/main" id="{D7929111-4879-4186-96EF-349AD6AE3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62" name="Group 2326">
              <a:extLst>
                <a:ext uri="{FF2B5EF4-FFF2-40B4-BE49-F238E27FC236}">
                  <a16:creationId xmlns:a16="http://schemas.microsoft.com/office/drawing/2014/main" id="{4AB5C20D-72D5-4583-BDB3-8649E7D461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263" name="Group 2327">
                <a:extLst>
                  <a:ext uri="{FF2B5EF4-FFF2-40B4-BE49-F238E27FC236}">
                    <a16:creationId xmlns:a16="http://schemas.microsoft.com/office/drawing/2014/main" id="{A0BC8BF3-4792-4989-820E-F25ACB98D5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301" name="AutoShape 2328">
                  <a:extLst>
                    <a:ext uri="{FF2B5EF4-FFF2-40B4-BE49-F238E27FC236}">
                      <a16:creationId xmlns:a16="http://schemas.microsoft.com/office/drawing/2014/main" id="{20B539EB-CE12-4043-9F6B-A44BB7D86D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302" name="Freeform 2329">
                  <a:extLst>
                    <a:ext uri="{FF2B5EF4-FFF2-40B4-BE49-F238E27FC236}">
                      <a16:creationId xmlns:a16="http://schemas.microsoft.com/office/drawing/2014/main" id="{534278C1-5490-4C94-ACD7-41E0C722B9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03" name="Oval 2330">
                  <a:extLst>
                    <a:ext uri="{FF2B5EF4-FFF2-40B4-BE49-F238E27FC236}">
                      <a16:creationId xmlns:a16="http://schemas.microsoft.com/office/drawing/2014/main" id="{E1E1B3AC-CA37-411E-9B13-C6F0D1F215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264" name="Group 2331">
                <a:extLst>
                  <a:ext uri="{FF2B5EF4-FFF2-40B4-BE49-F238E27FC236}">
                    <a16:creationId xmlns:a16="http://schemas.microsoft.com/office/drawing/2014/main" id="{E92BE5CD-B914-465A-A88C-C1C19C82DA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265" name="Freeform 2332">
                  <a:extLst>
                    <a:ext uri="{FF2B5EF4-FFF2-40B4-BE49-F238E27FC236}">
                      <a16:creationId xmlns:a16="http://schemas.microsoft.com/office/drawing/2014/main" id="{E226242B-6BB0-461D-9EDD-DED5470A3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66" name="Freeform 2333">
                  <a:extLst>
                    <a:ext uri="{FF2B5EF4-FFF2-40B4-BE49-F238E27FC236}">
                      <a16:creationId xmlns:a16="http://schemas.microsoft.com/office/drawing/2014/main" id="{B87C9D4F-0460-4431-B424-266EAB567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67" name="Freeform 2334">
                  <a:extLst>
                    <a:ext uri="{FF2B5EF4-FFF2-40B4-BE49-F238E27FC236}">
                      <a16:creationId xmlns:a16="http://schemas.microsoft.com/office/drawing/2014/main" id="{9B0C74B5-A646-4FE1-8737-A8162AD7A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68" name="Freeform 2335">
                  <a:extLst>
                    <a:ext uri="{FF2B5EF4-FFF2-40B4-BE49-F238E27FC236}">
                      <a16:creationId xmlns:a16="http://schemas.microsoft.com/office/drawing/2014/main" id="{E14795D9-0307-41A9-A8DE-8799C11FE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69" name="Freeform 2336">
                  <a:extLst>
                    <a:ext uri="{FF2B5EF4-FFF2-40B4-BE49-F238E27FC236}">
                      <a16:creationId xmlns:a16="http://schemas.microsoft.com/office/drawing/2014/main" id="{2BB038B7-292E-4D4F-8A54-0FF7150032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0" name="Freeform 2337">
                  <a:extLst>
                    <a:ext uri="{FF2B5EF4-FFF2-40B4-BE49-F238E27FC236}">
                      <a16:creationId xmlns:a16="http://schemas.microsoft.com/office/drawing/2014/main" id="{6AC4E7E2-8D86-46D8-92DE-C3F644B13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1" name="Freeform 2338">
                  <a:extLst>
                    <a:ext uri="{FF2B5EF4-FFF2-40B4-BE49-F238E27FC236}">
                      <a16:creationId xmlns:a16="http://schemas.microsoft.com/office/drawing/2014/main" id="{CA479C59-AA67-419C-A439-DD7CD610A8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2" name="Freeform 2339">
                  <a:extLst>
                    <a:ext uri="{FF2B5EF4-FFF2-40B4-BE49-F238E27FC236}">
                      <a16:creationId xmlns:a16="http://schemas.microsoft.com/office/drawing/2014/main" id="{C6C581FB-01DD-4363-810F-1DBE698B27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3" name="Freeform 2340">
                  <a:extLst>
                    <a:ext uri="{FF2B5EF4-FFF2-40B4-BE49-F238E27FC236}">
                      <a16:creationId xmlns:a16="http://schemas.microsoft.com/office/drawing/2014/main" id="{3D28710E-8569-45CF-9368-A1B43F595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4" name="Freeform 2341">
                  <a:extLst>
                    <a:ext uri="{FF2B5EF4-FFF2-40B4-BE49-F238E27FC236}">
                      <a16:creationId xmlns:a16="http://schemas.microsoft.com/office/drawing/2014/main" id="{9A300FBF-A967-4BE0-B39A-B38630D0B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5" name="Line 2342">
                  <a:extLst>
                    <a:ext uri="{FF2B5EF4-FFF2-40B4-BE49-F238E27FC236}">
                      <a16:creationId xmlns:a16="http://schemas.microsoft.com/office/drawing/2014/main" id="{49896C6C-0309-4FE1-8D38-6AF0745B8F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6" name="Freeform 2343">
                  <a:extLst>
                    <a:ext uri="{FF2B5EF4-FFF2-40B4-BE49-F238E27FC236}">
                      <a16:creationId xmlns:a16="http://schemas.microsoft.com/office/drawing/2014/main" id="{45D13F5D-04A2-4CC2-84C8-E4D8D48BC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7" name="Freeform 2344">
                  <a:extLst>
                    <a:ext uri="{FF2B5EF4-FFF2-40B4-BE49-F238E27FC236}">
                      <a16:creationId xmlns:a16="http://schemas.microsoft.com/office/drawing/2014/main" id="{EB95C18E-92D8-425C-87A3-60BB2D9C2B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8" name="Freeform 2345">
                  <a:extLst>
                    <a:ext uri="{FF2B5EF4-FFF2-40B4-BE49-F238E27FC236}">
                      <a16:creationId xmlns:a16="http://schemas.microsoft.com/office/drawing/2014/main" id="{20725F97-2AEB-4846-91E7-0DB129F463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79" name="Freeform 2346">
                  <a:extLst>
                    <a:ext uri="{FF2B5EF4-FFF2-40B4-BE49-F238E27FC236}">
                      <a16:creationId xmlns:a16="http://schemas.microsoft.com/office/drawing/2014/main" id="{C79192F4-FE10-4D5D-961F-A475A9831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0" name="Freeform 2347">
                  <a:extLst>
                    <a:ext uri="{FF2B5EF4-FFF2-40B4-BE49-F238E27FC236}">
                      <a16:creationId xmlns:a16="http://schemas.microsoft.com/office/drawing/2014/main" id="{B9F0122B-2F98-468A-B582-B63BFC371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1" name="Freeform 2348">
                  <a:extLst>
                    <a:ext uri="{FF2B5EF4-FFF2-40B4-BE49-F238E27FC236}">
                      <a16:creationId xmlns:a16="http://schemas.microsoft.com/office/drawing/2014/main" id="{06EDE153-551C-49B8-AEA7-A7CF2ED35C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2" name="Freeform 2349">
                  <a:extLst>
                    <a:ext uri="{FF2B5EF4-FFF2-40B4-BE49-F238E27FC236}">
                      <a16:creationId xmlns:a16="http://schemas.microsoft.com/office/drawing/2014/main" id="{88394E76-E907-4EF3-82FA-829360D4BB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3" name="Freeform 2350">
                  <a:extLst>
                    <a:ext uri="{FF2B5EF4-FFF2-40B4-BE49-F238E27FC236}">
                      <a16:creationId xmlns:a16="http://schemas.microsoft.com/office/drawing/2014/main" id="{342D17F2-4875-4627-97D3-5AC4B0D98F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4" name="Freeform 2351">
                  <a:extLst>
                    <a:ext uri="{FF2B5EF4-FFF2-40B4-BE49-F238E27FC236}">
                      <a16:creationId xmlns:a16="http://schemas.microsoft.com/office/drawing/2014/main" id="{0E8F7E0C-A919-425E-8DA6-8662092F8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5" name="Freeform 2352">
                  <a:extLst>
                    <a:ext uri="{FF2B5EF4-FFF2-40B4-BE49-F238E27FC236}">
                      <a16:creationId xmlns:a16="http://schemas.microsoft.com/office/drawing/2014/main" id="{DE8B549E-ED5F-4578-B61F-B550349B9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6" name="Freeform 2353">
                  <a:extLst>
                    <a:ext uri="{FF2B5EF4-FFF2-40B4-BE49-F238E27FC236}">
                      <a16:creationId xmlns:a16="http://schemas.microsoft.com/office/drawing/2014/main" id="{53A7B56D-1F71-4739-A49F-C40C6784F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7" name="Freeform 2354">
                  <a:extLst>
                    <a:ext uri="{FF2B5EF4-FFF2-40B4-BE49-F238E27FC236}">
                      <a16:creationId xmlns:a16="http://schemas.microsoft.com/office/drawing/2014/main" id="{C427902D-B835-4464-9EC5-A772A99A68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8" name="Freeform 2355">
                  <a:extLst>
                    <a:ext uri="{FF2B5EF4-FFF2-40B4-BE49-F238E27FC236}">
                      <a16:creationId xmlns:a16="http://schemas.microsoft.com/office/drawing/2014/main" id="{AABA4017-8840-4CA2-BFC8-A22B5B1A85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89" name="Freeform 2356">
                  <a:extLst>
                    <a:ext uri="{FF2B5EF4-FFF2-40B4-BE49-F238E27FC236}">
                      <a16:creationId xmlns:a16="http://schemas.microsoft.com/office/drawing/2014/main" id="{6CD17B44-E7FE-43AF-A9F3-941FB9799C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0" name="Freeform 2357">
                  <a:extLst>
                    <a:ext uri="{FF2B5EF4-FFF2-40B4-BE49-F238E27FC236}">
                      <a16:creationId xmlns:a16="http://schemas.microsoft.com/office/drawing/2014/main" id="{6AF09C32-6579-4985-AC14-E84B8C6AB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1" name="Freeform 2358">
                  <a:extLst>
                    <a:ext uri="{FF2B5EF4-FFF2-40B4-BE49-F238E27FC236}">
                      <a16:creationId xmlns:a16="http://schemas.microsoft.com/office/drawing/2014/main" id="{B2686B27-ACD8-4105-8C3A-663B1F6F5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2" name="Freeform 2359">
                  <a:extLst>
                    <a:ext uri="{FF2B5EF4-FFF2-40B4-BE49-F238E27FC236}">
                      <a16:creationId xmlns:a16="http://schemas.microsoft.com/office/drawing/2014/main" id="{D5E005B3-EF0D-4D35-A1EE-2BE84E69B9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3" name="Freeform 2360">
                  <a:extLst>
                    <a:ext uri="{FF2B5EF4-FFF2-40B4-BE49-F238E27FC236}">
                      <a16:creationId xmlns:a16="http://schemas.microsoft.com/office/drawing/2014/main" id="{2C4373F9-D9CD-4517-A162-5B9BDDF16D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4" name="Freeform 2361">
                  <a:extLst>
                    <a:ext uri="{FF2B5EF4-FFF2-40B4-BE49-F238E27FC236}">
                      <a16:creationId xmlns:a16="http://schemas.microsoft.com/office/drawing/2014/main" id="{22DE1A71-EECB-44C0-856A-A3D732D50C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5" name="Freeform 2362">
                  <a:extLst>
                    <a:ext uri="{FF2B5EF4-FFF2-40B4-BE49-F238E27FC236}">
                      <a16:creationId xmlns:a16="http://schemas.microsoft.com/office/drawing/2014/main" id="{A3FB6E3E-1660-4055-9F74-8B26C2E040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6" name="Freeform 2363">
                  <a:extLst>
                    <a:ext uri="{FF2B5EF4-FFF2-40B4-BE49-F238E27FC236}">
                      <a16:creationId xmlns:a16="http://schemas.microsoft.com/office/drawing/2014/main" id="{B699744E-E07A-4464-B343-8C0395F338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7" name="Freeform 2364">
                  <a:extLst>
                    <a:ext uri="{FF2B5EF4-FFF2-40B4-BE49-F238E27FC236}">
                      <a16:creationId xmlns:a16="http://schemas.microsoft.com/office/drawing/2014/main" id="{7D303EF4-D306-43D2-8BB6-42E9152A92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8" name="Freeform 2365">
                  <a:extLst>
                    <a:ext uri="{FF2B5EF4-FFF2-40B4-BE49-F238E27FC236}">
                      <a16:creationId xmlns:a16="http://schemas.microsoft.com/office/drawing/2014/main" id="{3833F610-DAE3-492E-8C6A-BAEC81F87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99" name="Freeform 2366">
                  <a:extLst>
                    <a:ext uri="{FF2B5EF4-FFF2-40B4-BE49-F238E27FC236}">
                      <a16:creationId xmlns:a16="http://schemas.microsoft.com/office/drawing/2014/main" id="{4798B193-14C6-4B5F-98F9-1156B0D6FB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300" name="Freeform 2367">
                  <a:extLst>
                    <a:ext uri="{FF2B5EF4-FFF2-40B4-BE49-F238E27FC236}">
                      <a16:creationId xmlns:a16="http://schemas.microsoft.com/office/drawing/2014/main" id="{A496639E-9942-4B93-9B98-30B175A892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608" name="Group 2368">
            <a:extLst>
              <a:ext uri="{FF2B5EF4-FFF2-40B4-BE49-F238E27FC236}">
                <a16:creationId xmlns:a16="http://schemas.microsoft.com/office/drawing/2014/main" id="{34CD02B5-6C9F-40A2-98A0-1BC82CE0468F}"/>
              </a:ext>
            </a:extLst>
          </p:cNvPr>
          <p:cNvGrpSpPr>
            <a:grpSpLocks/>
          </p:cNvGrpSpPr>
          <p:nvPr/>
        </p:nvGrpSpPr>
        <p:grpSpPr bwMode="auto">
          <a:xfrm rot="-8324157">
            <a:off x="1420813" y="3241675"/>
            <a:ext cx="658812" cy="915988"/>
            <a:chOff x="521" y="391"/>
            <a:chExt cx="2631" cy="3663"/>
          </a:xfrm>
        </p:grpSpPr>
        <p:sp>
          <p:nvSpPr>
            <p:cNvPr id="3218" name="Freeform 2369">
              <a:extLst>
                <a:ext uri="{FF2B5EF4-FFF2-40B4-BE49-F238E27FC236}">
                  <a16:creationId xmlns:a16="http://schemas.microsoft.com/office/drawing/2014/main" id="{CD6ABFBB-0B1F-42F7-A6A9-B833913D6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19" name="Group 2370">
              <a:extLst>
                <a:ext uri="{FF2B5EF4-FFF2-40B4-BE49-F238E27FC236}">
                  <a16:creationId xmlns:a16="http://schemas.microsoft.com/office/drawing/2014/main" id="{84B96C64-15B6-4957-8091-160544C443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220" name="Group 2371">
                <a:extLst>
                  <a:ext uri="{FF2B5EF4-FFF2-40B4-BE49-F238E27FC236}">
                    <a16:creationId xmlns:a16="http://schemas.microsoft.com/office/drawing/2014/main" id="{98103376-BFAE-4991-91F8-4E5063E035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258" name="AutoShape 2372">
                  <a:extLst>
                    <a:ext uri="{FF2B5EF4-FFF2-40B4-BE49-F238E27FC236}">
                      <a16:creationId xmlns:a16="http://schemas.microsoft.com/office/drawing/2014/main" id="{42AFF55F-6816-4C10-95D2-87626F2A45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259" name="Freeform 2373">
                  <a:extLst>
                    <a:ext uri="{FF2B5EF4-FFF2-40B4-BE49-F238E27FC236}">
                      <a16:creationId xmlns:a16="http://schemas.microsoft.com/office/drawing/2014/main" id="{5E9F9198-CBF8-42E6-9079-A378FB5FA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60" name="Oval 2374">
                  <a:extLst>
                    <a:ext uri="{FF2B5EF4-FFF2-40B4-BE49-F238E27FC236}">
                      <a16:creationId xmlns:a16="http://schemas.microsoft.com/office/drawing/2014/main" id="{89695649-A74A-440B-BDAB-EBD797C109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221" name="Group 2375">
                <a:extLst>
                  <a:ext uri="{FF2B5EF4-FFF2-40B4-BE49-F238E27FC236}">
                    <a16:creationId xmlns:a16="http://schemas.microsoft.com/office/drawing/2014/main" id="{38EF4855-A101-4B25-85C8-8722952640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222" name="Freeform 2376">
                  <a:extLst>
                    <a:ext uri="{FF2B5EF4-FFF2-40B4-BE49-F238E27FC236}">
                      <a16:creationId xmlns:a16="http://schemas.microsoft.com/office/drawing/2014/main" id="{CBFE3E1E-9640-4353-AF62-643C09A14A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3" name="Freeform 2377">
                  <a:extLst>
                    <a:ext uri="{FF2B5EF4-FFF2-40B4-BE49-F238E27FC236}">
                      <a16:creationId xmlns:a16="http://schemas.microsoft.com/office/drawing/2014/main" id="{9E946EE7-CC05-436B-B105-7B8F556EEE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4" name="Freeform 2378">
                  <a:extLst>
                    <a:ext uri="{FF2B5EF4-FFF2-40B4-BE49-F238E27FC236}">
                      <a16:creationId xmlns:a16="http://schemas.microsoft.com/office/drawing/2014/main" id="{ADA8C704-095A-4122-85A4-73D564855C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5" name="Freeform 2379">
                  <a:extLst>
                    <a:ext uri="{FF2B5EF4-FFF2-40B4-BE49-F238E27FC236}">
                      <a16:creationId xmlns:a16="http://schemas.microsoft.com/office/drawing/2014/main" id="{7F5186B8-24EE-4CDC-9F4E-27AD032BBD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6" name="Freeform 2380">
                  <a:extLst>
                    <a:ext uri="{FF2B5EF4-FFF2-40B4-BE49-F238E27FC236}">
                      <a16:creationId xmlns:a16="http://schemas.microsoft.com/office/drawing/2014/main" id="{A04B401D-3BB2-4764-8B90-3C409B691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7" name="Freeform 2381">
                  <a:extLst>
                    <a:ext uri="{FF2B5EF4-FFF2-40B4-BE49-F238E27FC236}">
                      <a16:creationId xmlns:a16="http://schemas.microsoft.com/office/drawing/2014/main" id="{BBE1C24C-FEA6-4539-930C-C1B901EA4B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8" name="Freeform 2382">
                  <a:extLst>
                    <a:ext uri="{FF2B5EF4-FFF2-40B4-BE49-F238E27FC236}">
                      <a16:creationId xmlns:a16="http://schemas.microsoft.com/office/drawing/2014/main" id="{A71CED81-52C8-4465-BF47-863D5440E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29" name="Freeform 2383">
                  <a:extLst>
                    <a:ext uri="{FF2B5EF4-FFF2-40B4-BE49-F238E27FC236}">
                      <a16:creationId xmlns:a16="http://schemas.microsoft.com/office/drawing/2014/main" id="{4328C739-5CC1-42D7-8392-E881B583E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0" name="Freeform 2384">
                  <a:extLst>
                    <a:ext uri="{FF2B5EF4-FFF2-40B4-BE49-F238E27FC236}">
                      <a16:creationId xmlns:a16="http://schemas.microsoft.com/office/drawing/2014/main" id="{AD5CA549-1D6D-43BE-8BC9-A8577D48B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1" name="Freeform 2385">
                  <a:extLst>
                    <a:ext uri="{FF2B5EF4-FFF2-40B4-BE49-F238E27FC236}">
                      <a16:creationId xmlns:a16="http://schemas.microsoft.com/office/drawing/2014/main" id="{7835312D-525A-40F2-8025-2462A2707F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2" name="Line 2386">
                  <a:extLst>
                    <a:ext uri="{FF2B5EF4-FFF2-40B4-BE49-F238E27FC236}">
                      <a16:creationId xmlns:a16="http://schemas.microsoft.com/office/drawing/2014/main" id="{C3B06818-18F7-4BC5-B9BE-BE593586D4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3" name="Freeform 2387">
                  <a:extLst>
                    <a:ext uri="{FF2B5EF4-FFF2-40B4-BE49-F238E27FC236}">
                      <a16:creationId xmlns:a16="http://schemas.microsoft.com/office/drawing/2014/main" id="{7C2AC1FC-4458-4128-A5F3-A48ABC4CE9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4" name="Freeform 2388">
                  <a:extLst>
                    <a:ext uri="{FF2B5EF4-FFF2-40B4-BE49-F238E27FC236}">
                      <a16:creationId xmlns:a16="http://schemas.microsoft.com/office/drawing/2014/main" id="{D214B737-FC0C-4E10-A3B3-8C3816C99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5" name="Freeform 2389">
                  <a:extLst>
                    <a:ext uri="{FF2B5EF4-FFF2-40B4-BE49-F238E27FC236}">
                      <a16:creationId xmlns:a16="http://schemas.microsoft.com/office/drawing/2014/main" id="{C64AC5AE-52E4-4A5D-B889-7A0BD78A7E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6" name="Freeform 2390">
                  <a:extLst>
                    <a:ext uri="{FF2B5EF4-FFF2-40B4-BE49-F238E27FC236}">
                      <a16:creationId xmlns:a16="http://schemas.microsoft.com/office/drawing/2014/main" id="{CF56638E-46FD-4B25-B76E-A1865F71FE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7" name="Freeform 2391">
                  <a:extLst>
                    <a:ext uri="{FF2B5EF4-FFF2-40B4-BE49-F238E27FC236}">
                      <a16:creationId xmlns:a16="http://schemas.microsoft.com/office/drawing/2014/main" id="{AF77944C-E83D-45F1-A804-7ED93EDE70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8" name="Freeform 2392">
                  <a:extLst>
                    <a:ext uri="{FF2B5EF4-FFF2-40B4-BE49-F238E27FC236}">
                      <a16:creationId xmlns:a16="http://schemas.microsoft.com/office/drawing/2014/main" id="{672178C6-DC28-40FF-ACB1-9CA43E1C98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39" name="Freeform 2393">
                  <a:extLst>
                    <a:ext uri="{FF2B5EF4-FFF2-40B4-BE49-F238E27FC236}">
                      <a16:creationId xmlns:a16="http://schemas.microsoft.com/office/drawing/2014/main" id="{390258EB-5469-4C7C-89F8-41A241576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0" name="Freeform 2394">
                  <a:extLst>
                    <a:ext uri="{FF2B5EF4-FFF2-40B4-BE49-F238E27FC236}">
                      <a16:creationId xmlns:a16="http://schemas.microsoft.com/office/drawing/2014/main" id="{50ADBECA-DB6C-4B49-B123-EF4A305B02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1" name="Freeform 2395">
                  <a:extLst>
                    <a:ext uri="{FF2B5EF4-FFF2-40B4-BE49-F238E27FC236}">
                      <a16:creationId xmlns:a16="http://schemas.microsoft.com/office/drawing/2014/main" id="{F44C0801-35D6-48C7-9D8D-681AEFFA8B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2" name="Freeform 2396">
                  <a:extLst>
                    <a:ext uri="{FF2B5EF4-FFF2-40B4-BE49-F238E27FC236}">
                      <a16:creationId xmlns:a16="http://schemas.microsoft.com/office/drawing/2014/main" id="{0E643FD2-A604-4044-BED3-F0B9441A48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3" name="Freeform 2397">
                  <a:extLst>
                    <a:ext uri="{FF2B5EF4-FFF2-40B4-BE49-F238E27FC236}">
                      <a16:creationId xmlns:a16="http://schemas.microsoft.com/office/drawing/2014/main" id="{95CFCB62-91A8-450E-B564-A7A2466AD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4" name="Freeform 2398">
                  <a:extLst>
                    <a:ext uri="{FF2B5EF4-FFF2-40B4-BE49-F238E27FC236}">
                      <a16:creationId xmlns:a16="http://schemas.microsoft.com/office/drawing/2014/main" id="{FFE40363-BFE9-46D8-87E8-58015304E5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5" name="Freeform 2399">
                  <a:extLst>
                    <a:ext uri="{FF2B5EF4-FFF2-40B4-BE49-F238E27FC236}">
                      <a16:creationId xmlns:a16="http://schemas.microsoft.com/office/drawing/2014/main" id="{C38A2A8D-91EA-4328-9878-E8899FC6F2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6" name="Freeform 2400">
                  <a:extLst>
                    <a:ext uri="{FF2B5EF4-FFF2-40B4-BE49-F238E27FC236}">
                      <a16:creationId xmlns:a16="http://schemas.microsoft.com/office/drawing/2014/main" id="{3529A201-0C59-460B-9EB1-5149506BB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7" name="Freeform 2401">
                  <a:extLst>
                    <a:ext uri="{FF2B5EF4-FFF2-40B4-BE49-F238E27FC236}">
                      <a16:creationId xmlns:a16="http://schemas.microsoft.com/office/drawing/2014/main" id="{BF602ACC-B2ED-49D1-AC9D-6E42B8D237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8" name="Freeform 2402">
                  <a:extLst>
                    <a:ext uri="{FF2B5EF4-FFF2-40B4-BE49-F238E27FC236}">
                      <a16:creationId xmlns:a16="http://schemas.microsoft.com/office/drawing/2014/main" id="{ECDDFD7B-D522-4A29-B53A-F22CE6D24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49" name="Freeform 2403">
                  <a:extLst>
                    <a:ext uri="{FF2B5EF4-FFF2-40B4-BE49-F238E27FC236}">
                      <a16:creationId xmlns:a16="http://schemas.microsoft.com/office/drawing/2014/main" id="{F3455173-AA32-4133-81B9-44628CCCE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0" name="Freeform 2404">
                  <a:extLst>
                    <a:ext uri="{FF2B5EF4-FFF2-40B4-BE49-F238E27FC236}">
                      <a16:creationId xmlns:a16="http://schemas.microsoft.com/office/drawing/2014/main" id="{837A719D-5A20-44B4-9FBB-65D7500B0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1" name="Freeform 2405">
                  <a:extLst>
                    <a:ext uri="{FF2B5EF4-FFF2-40B4-BE49-F238E27FC236}">
                      <a16:creationId xmlns:a16="http://schemas.microsoft.com/office/drawing/2014/main" id="{13F97427-C57A-41DA-93F2-116DDF9FF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2" name="Freeform 2406">
                  <a:extLst>
                    <a:ext uri="{FF2B5EF4-FFF2-40B4-BE49-F238E27FC236}">
                      <a16:creationId xmlns:a16="http://schemas.microsoft.com/office/drawing/2014/main" id="{35A15D79-7714-4DCA-ABB2-2AA8E2064E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3" name="Freeform 2407">
                  <a:extLst>
                    <a:ext uri="{FF2B5EF4-FFF2-40B4-BE49-F238E27FC236}">
                      <a16:creationId xmlns:a16="http://schemas.microsoft.com/office/drawing/2014/main" id="{CC666D9D-B704-4290-9D18-DAA58F152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4" name="Freeform 2408">
                  <a:extLst>
                    <a:ext uri="{FF2B5EF4-FFF2-40B4-BE49-F238E27FC236}">
                      <a16:creationId xmlns:a16="http://schemas.microsoft.com/office/drawing/2014/main" id="{417DD846-032C-4955-9E13-10161B87E1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5" name="Freeform 2409">
                  <a:extLst>
                    <a:ext uri="{FF2B5EF4-FFF2-40B4-BE49-F238E27FC236}">
                      <a16:creationId xmlns:a16="http://schemas.microsoft.com/office/drawing/2014/main" id="{9DB1BFEA-D1B2-410A-84A3-F9C78F12FA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6" name="Freeform 2410">
                  <a:extLst>
                    <a:ext uri="{FF2B5EF4-FFF2-40B4-BE49-F238E27FC236}">
                      <a16:creationId xmlns:a16="http://schemas.microsoft.com/office/drawing/2014/main" id="{05469870-0BD2-4E42-A44B-E72810873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57" name="Freeform 2411">
                  <a:extLst>
                    <a:ext uri="{FF2B5EF4-FFF2-40B4-BE49-F238E27FC236}">
                      <a16:creationId xmlns:a16="http://schemas.microsoft.com/office/drawing/2014/main" id="{CC39C77F-9CEE-46DF-9E1B-C702A5E5E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696" name="Group 2456">
            <a:extLst>
              <a:ext uri="{FF2B5EF4-FFF2-40B4-BE49-F238E27FC236}">
                <a16:creationId xmlns:a16="http://schemas.microsoft.com/office/drawing/2014/main" id="{DD12843B-5F29-473A-B00F-3F80414186F9}"/>
              </a:ext>
            </a:extLst>
          </p:cNvPr>
          <p:cNvGrpSpPr>
            <a:grpSpLocks/>
          </p:cNvGrpSpPr>
          <p:nvPr/>
        </p:nvGrpSpPr>
        <p:grpSpPr bwMode="auto">
          <a:xfrm rot="-3177090">
            <a:off x="1441450" y="2522538"/>
            <a:ext cx="658813" cy="915987"/>
            <a:chOff x="521" y="391"/>
            <a:chExt cx="2631" cy="3663"/>
          </a:xfrm>
        </p:grpSpPr>
        <p:sp>
          <p:nvSpPr>
            <p:cNvPr id="3175" name="Freeform 2457">
              <a:extLst>
                <a:ext uri="{FF2B5EF4-FFF2-40B4-BE49-F238E27FC236}">
                  <a16:creationId xmlns:a16="http://schemas.microsoft.com/office/drawing/2014/main" id="{D4BC564B-3425-45DE-A538-B67B9EEC0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76" name="Group 2458">
              <a:extLst>
                <a:ext uri="{FF2B5EF4-FFF2-40B4-BE49-F238E27FC236}">
                  <a16:creationId xmlns:a16="http://schemas.microsoft.com/office/drawing/2014/main" id="{68F6CFD5-71A2-4C10-9DFA-A603CF66F4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177" name="Group 2459">
                <a:extLst>
                  <a:ext uri="{FF2B5EF4-FFF2-40B4-BE49-F238E27FC236}">
                    <a16:creationId xmlns:a16="http://schemas.microsoft.com/office/drawing/2014/main" id="{55B446C2-0E90-4D96-836B-70A42F008D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215" name="AutoShape 2460">
                  <a:extLst>
                    <a:ext uri="{FF2B5EF4-FFF2-40B4-BE49-F238E27FC236}">
                      <a16:creationId xmlns:a16="http://schemas.microsoft.com/office/drawing/2014/main" id="{75333C9A-A439-468C-AF47-AAD0F52A99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216" name="Freeform 2461">
                  <a:extLst>
                    <a:ext uri="{FF2B5EF4-FFF2-40B4-BE49-F238E27FC236}">
                      <a16:creationId xmlns:a16="http://schemas.microsoft.com/office/drawing/2014/main" id="{0EDA56B0-DBC6-4735-96F0-4F6C784D1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7" name="Oval 2462">
                  <a:extLst>
                    <a:ext uri="{FF2B5EF4-FFF2-40B4-BE49-F238E27FC236}">
                      <a16:creationId xmlns:a16="http://schemas.microsoft.com/office/drawing/2014/main" id="{328F6C18-314A-4392-BD3E-D9B480350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178" name="Group 2463">
                <a:extLst>
                  <a:ext uri="{FF2B5EF4-FFF2-40B4-BE49-F238E27FC236}">
                    <a16:creationId xmlns:a16="http://schemas.microsoft.com/office/drawing/2014/main" id="{CD322935-6E05-452D-B82D-164BD1E7AC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179" name="Freeform 2464">
                  <a:extLst>
                    <a:ext uri="{FF2B5EF4-FFF2-40B4-BE49-F238E27FC236}">
                      <a16:creationId xmlns:a16="http://schemas.microsoft.com/office/drawing/2014/main" id="{A8A40A91-17EE-4D96-88C9-1178324596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0" name="Freeform 2465">
                  <a:extLst>
                    <a:ext uri="{FF2B5EF4-FFF2-40B4-BE49-F238E27FC236}">
                      <a16:creationId xmlns:a16="http://schemas.microsoft.com/office/drawing/2014/main" id="{AC516006-AB85-4F2F-95B3-7E2ACA322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1" name="Freeform 2466">
                  <a:extLst>
                    <a:ext uri="{FF2B5EF4-FFF2-40B4-BE49-F238E27FC236}">
                      <a16:creationId xmlns:a16="http://schemas.microsoft.com/office/drawing/2014/main" id="{A8A2DAFB-44D2-46C0-8A7E-79355D72F3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2" name="Freeform 2467">
                  <a:extLst>
                    <a:ext uri="{FF2B5EF4-FFF2-40B4-BE49-F238E27FC236}">
                      <a16:creationId xmlns:a16="http://schemas.microsoft.com/office/drawing/2014/main" id="{E568A4BF-462A-49BD-9652-B7F6F79E2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3" name="Freeform 2468">
                  <a:extLst>
                    <a:ext uri="{FF2B5EF4-FFF2-40B4-BE49-F238E27FC236}">
                      <a16:creationId xmlns:a16="http://schemas.microsoft.com/office/drawing/2014/main" id="{D720FB80-7D52-4F83-B856-B4EB73B4B1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4" name="Freeform 2469">
                  <a:extLst>
                    <a:ext uri="{FF2B5EF4-FFF2-40B4-BE49-F238E27FC236}">
                      <a16:creationId xmlns:a16="http://schemas.microsoft.com/office/drawing/2014/main" id="{6076CF32-7A4C-4AB7-8D19-187C5E6CA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5" name="Freeform 2470">
                  <a:extLst>
                    <a:ext uri="{FF2B5EF4-FFF2-40B4-BE49-F238E27FC236}">
                      <a16:creationId xmlns:a16="http://schemas.microsoft.com/office/drawing/2014/main" id="{E12DE015-D739-4312-B871-C120F11A35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6" name="Freeform 2471">
                  <a:extLst>
                    <a:ext uri="{FF2B5EF4-FFF2-40B4-BE49-F238E27FC236}">
                      <a16:creationId xmlns:a16="http://schemas.microsoft.com/office/drawing/2014/main" id="{70C6F4F3-EFB4-4A5E-9472-28CA5A7D6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7" name="Freeform 2472">
                  <a:extLst>
                    <a:ext uri="{FF2B5EF4-FFF2-40B4-BE49-F238E27FC236}">
                      <a16:creationId xmlns:a16="http://schemas.microsoft.com/office/drawing/2014/main" id="{440298E7-D057-4F04-A7DB-F9DAEF6E0C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8" name="Freeform 2473">
                  <a:extLst>
                    <a:ext uri="{FF2B5EF4-FFF2-40B4-BE49-F238E27FC236}">
                      <a16:creationId xmlns:a16="http://schemas.microsoft.com/office/drawing/2014/main" id="{B31B6880-4A5E-40BE-B275-433315C1AC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89" name="Line 2474">
                  <a:extLst>
                    <a:ext uri="{FF2B5EF4-FFF2-40B4-BE49-F238E27FC236}">
                      <a16:creationId xmlns:a16="http://schemas.microsoft.com/office/drawing/2014/main" id="{14AB1786-ADFF-4BCF-AA8E-768DFF8582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0" name="Freeform 2475">
                  <a:extLst>
                    <a:ext uri="{FF2B5EF4-FFF2-40B4-BE49-F238E27FC236}">
                      <a16:creationId xmlns:a16="http://schemas.microsoft.com/office/drawing/2014/main" id="{E62D64C4-DB6E-4EE9-99B3-A4656C51E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1" name="Freeform 2476">
                  <a:extLst>
                    <a:ext uri="{FF2B5EF4-FFF2-40B4-BE49-F238E27FC236}">
                      <a16:creationId xmlns:a16="http://schemas.microsoft.com/office/drawing/2014/main" id="{7E57FECB-8944-4E40-995E-C54419E4E7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2" name="Freeform 2477">
                  <a:extLst>
                    <a:ext uri="{FF2B5EF4-FFF2-40B4-BE49-F238E27FC236}">
                      <a16:creationId xmlns:a16="http://schemas.microsoft.com/office/drawing/2014/main" id="{4748DCDD-AE07-40EA-B86D-B784A0C776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3" name="Freeform 2478">
                  <a:extLst>
                    <a:ext uri="{FF2B5EF4-FFF2-40B4-BE49-F238E27FC236}">
                      <a16:creationId xmlns:a16="http://schemas.microsoft.com/office/drawing/2014/main" id="{37EAC599-F6BD-41F7-8174-78E6D6B165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4" name="Freeform 2479">
                  <a:extLst>
                    <a:ext uri="{FF2B5EF4-FFF2-40B4-BE49-F238E27FC236}">
                      <a16:creationId xmlns:a16="http://schemas.microsoft.com/office/drawing/2014/main" id="{8424D4E8-8627-47F7-A2B7-0AA4BF896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5" name="Freeform 2480">
                  <a:extLst>
                    <a:ext uri="{FF2B5EF4-FFF2-40B4-BE49-F238E27FC236}">
                      <a16:creationId xmlns:a16="http://schemas.microsoft.com/office/drawing/2014/main" id="{C7524A70-EBCD-40B6-866E-87B594653E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6" name="Freeform 2481">
                  <a:extLst>
                    <a:ext uri="{FF2B5EF4-FFF2-40B4-BE49-F238E27FC236}">
                      <a16:creationId xmlns:a16="http://schemas.microsoft.com/office/drawing/2014/main" id="{F8D49234-FB26-4996-BE46-2DD2C7B24F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7" name="Freeform 2482">
                  <a:extLst>
                    <a:ext uri="{FF2B5EF4-FFF2-40B4-BE49-F238E27FC236}">
                      <a16:creationId xmlns:a16="http://schemas.microsoft.com/office/drawing/2014/main" id="{4CB2C836-BF29-40AF-8459-07CB9A2FCC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8" name="Freeform 2483">
                  <a:extLst>
                    <a:ext uri="{FF2B5EF4-FFF2-40B4-BE49-F238E27FC236}">
                      <a16:creationId xmlns:a16="http://schemas.microsoft.com/office/drawing/2014/main" id="{9E25C7C4-A1FA-45BD-9F94-8037C67237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99" name="Freeform 2484">
                  <a:extLst>
                    <a:ext uri="{FF2B5EF4-FFF2-40B4-BE49-F238E27FC236}">
                      <a16:creationId xmlns:a16="http://schemas.microsoft.com/office/drawing/2014/main" id="{82E02234-78AB-4492-A3DD-D6BC8AF34E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0" name="Freeform 2485">
                  <a:extLst>
                    <a:ext uri="{FF2B5EF4-FFF2-40B4-BE49-F238E27FC236}">
                      <a16:creationId xmlns:a16="http://schemas.microsoft.com/office/drawing/2014/main" id="{493C52F7-E278-498A-8636-4CFFCDDEB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1" name="Freeform 2486">
                  <a:extLst>
                    <a:ext uri="{FF2B5EF4-FFF2-40B4-BE49-F238E27FC236}">
                      <a16:creationId xmlns:a16="http://schemas.microsoft.com/office/drawing/2014/main" id="{3FC4FA35-7439-4299-B4B4-9F4EA555E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2" name="Freeform 2487">
                  <a:extLst>
                    <a:ext uri="{FF2B5EF4-FFF2-40B4-BE49-F238E27FC236}">
                      <a16:creationId xmlns:a16="http://schemas.microsoft.com/office/drawing/2014/main" id="{59C4B4B0-5397-4EAB-B43D-97DC9DCB3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3" name="Freeform 2488">
                  <a:extLst>
                    <a:ext uri="{FF2B5EF4-FFF2-40B4-BE49-F238E27FC236}">
                      <a16:creationId xmlns:a16="http://schemas.microsoft.com/office/drawing/2014/main" id="{09AACCC2-EBCD-490A-8452-166F7B570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4" name="Freeform 2489">
                  <a:extLst>
                    <a:ext uri="{FF2B5EF4-FFF2-40B4-BE49-F238E27FC236}">
                      <a16:creationId xmlns:a16="http://schemas.microsoft.com/office/drawing/2014/main" id="{3B6FC37A-F6A8-45B2-8D56-0C3F05323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5" name="Freeform 2490">
                  <a:extLst>
                    <a:ext uri="{FF2B5EF4-FFF2-40B4-BE49-F238E27FC236}">
                      <a16:creationId xmlns:a16="http://schemas.microsoft.com/office/drawing/2014/main" id="{D8617D00-1DC2-48A0-B06F-25710B61B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6" name="Freeform 2491">
                  <a:extLst>
                    <a:ext uri="{FF2B5EF4-FFF2-40B4-BE49-F238E27FC236}">
                      <a16:creationId xmlns:a16="http://schemas.microsoft.com/office/drawing/2014/main" id="{F4464601-FB85-4725-8326-12581F1AE2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7" name="Freeform 2492">
                  <a:extLst>
                    <a:ext uri="{FF2B5EF4-FFF2-40B4-BE49-F238E27FC236}">
                      <a16:creationId xmlns:a16="http://schemas.microsoft.com/office/drawing/2014/main" id="{F3CCFE3B-1C95-40CE-9556-2D14A14FBF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8" name="Freeform 2493">
                  <a:extLst>
                    <a:ext uri="{FF2B5EF4-FFF2-40B4-BE49-F238E27FC236}">
                      <a16:creationId xmlns:a16="http://schemas.microsoft.com/office/drawing/2014/main" id="{3FCA9665-112F-4338-BC94-DFEB10F23F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09" name="Freeform 2494">
                  <a:extLst>
                    <a:ext uri="{FF2B5EF4-FFF2-40B4-BE49-F238E27FC236}">
                      <a16:creationId xmlns:a16="http://schemas.microsoft.com/office/drawing/2014/main" id="{DF95F599-AB6D-4B6D-9B9C-1D9794B91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0" name="Freeform 2495">
                  <a:extLst>
                    <a:ext uri="{FF2B5EF4-FFF2-40B4-BE49-F238E27FC236}">
                      <a16:creationId xmlns:a16="http://schemas.microsoft.com/office/drawing/2014/main" id="{209D5B5F-415B-447F-8CF0-7E16802866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1" name="Freeform 2496">
                  <a:extLst>
                    <a:ext uri="{FF2B5EF4-FFF2-40B4-BE49-F238E27FC236}">
                      <a16:creationId xmlns:a16="http://schemas.microsoft.com/office/drawing/2014/main" id="{2E35934D-F81C-48FB-A848-D956031D5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2" name="Freeform 2497">
                  <a:extLst>
                    <a:ext uri="{FF2B5EF4-FFF2-40B4-BE49-F238E27FC236}">
                      <a16:creationId xmlns:a16="http://schemas.microsoft.com/office/drawing/2014/main" id="{65ACF503-1BDF-4C3E-9C25-92E7A4387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3" name="Freeform 2498">
                  <a:extLst>
                    <a:ext uri="{FF2B5EF4-FFF2-40B4-BE49-F238E27FC236}">
                      <a16:creationId xmlns:a16="http://schemas.microsoft.com/office/drawing/2014/main" id="{A85A3C43-7E39-41A2-8E29-7E6ECB0FD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214" name="Freeform 2499">
                  <a:extLst>
                    <a:ext uri="{FF2B5EF4-FFF2-40B4-BE49-F238E27FC236}">
                      <a16:creationId xmlns:a16="http://schemas.microsoft.com/office/drawing/2014/main" id="{BE5E8E18-292A-4993-8DEC-C32BBB155C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872" name="Group 2632">
            <a:extLst>
              <a:ext uri="{FF2B5EF4-FFF2-40B4-BE49-F238E27FC236}">
                <a16:creationId xmlns:a16="http://schemas.microsoft.com/office/drawing/2014/main" id="{A2A6DDEF-B57E-41F2-B082-2F6109620349}"/>
              </a:ext>
            </a:extLst>
          </p:cNvPr>
          <p:cNvGrpSpPr>
            <a:grpSpLocks/>
          </p:cNvGrpSpPr>
          <p:nvPr/>
        </p:nvGrpSpPr>
        <p:grpSpPr bwMode="auto">
          <a:xfrm rot="-5736548">
            <a:off x="1316037" y="2865438"/>
            <a:ext cx="658813" cy="915988"/>
            <a:chOff x="521" y="391"/>
            <a:chExt cx="2631" cy="3663"/>
          </a:xfrm>
        </p:grpSpPr>
        <p:sp>
          <p:nvSpPr>
            <p:cNvPr id="3132" name="Freeform 2633">
              <a:extLst>
                <a:ext uri="{FF2B5EF4-FFF2-40B4-BE49-F238E27FC236}">
                  <a16:creationId xmlns:a16="http://schemas.microsoft.com/office/drawing/2014/main" id="{A88BC366-5639-493B-BA50-CF905B9C8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33" name="Group 2634">
              <a:extLst>
                <a:ext uri="{FF2B5EF4-FFF2-40B4-BE49-F238E27FC236}">
                  <a16:creationId xmlns:a16="http://schemas.microsoft.com/office/drawing/2014/main" id="{7C8C1BB4-7160-4E2F-B4A1-902C431D3B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134" name="Group 2635">
                <a:extLst>
                  <a:ext uri="{FF2B5EF4-FFF2-40B4-BE49-F238E27FC236}">
                    <a16:creationId xmlns:a16="http://schemas.microsoft.com/office/drawing/2014/main" id="{3E745725-540D-4984-881E-16918E7BE1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172" name="AutoShape 2636">
                  <a:extLst>
                    <a:ext uri="{FF2B5EF4-FFF2-40B4-BE49-F238E27FC236}">
                      <a16:creationId xmlns:a16="http://schemas.microsoft.com/office/drawing/2014/main" id="{1F8ECD85-9F24-43BE-9FD0-C7ADE3FE64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173" name="Freeform 2637">
                  <a:extLst>
                    <a:ext uri="{FF2B5EF4-FFF2-40B4-BE49-F238E27FC236}">
                      <a16:creationId xmlns:a16="http://schemas.microsoft.com/office/drawing/2014/main" id="{F7E6734A-5531-4CC8-B069-F2CFAF781E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4" name="Oval 2638">
                  <a:extLst>
                    <a:ext uri="{FF2B5EF4-FFF2-40B4-BE49-F238E27FC236}">
                      <a16:creationId xmlns:a16="http://schemas.microsoft.com/office/drawing/2014/main" id="{738AE074-28B4-40A4-B918-1E6E80F52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135" name="Group 2639">
                <a:extLst>
                  <a:ext uri="{FF2B5EF4-FFF2-40B4-BE49-F238E27FC236}">
                    <a16:creationId xmlns:a16="http://schemas.microsoft.com/office/drawing/2014/main" id="{AE09ED1D-2A25-428D-B617-B2DC4D21B5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136" name="Freeform 2640">
                  <a:extLst>
                    <a:ext uri="{FF2B5EF4-FFF2-40B4-BE49-F238E27FC236}">
                      <a16:creationId xmlns:a16="http://schemas.microsoft.com/office/drawing/2014/main" id="{3AB88686-746D-4B27-92BE-D4DFAF02F4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37" name="Freeform 2641">
                  <a:extLst>
                    <a:ext uri="{FF2B5EF4-FFF2-40B4-BE49-F238E27FC236}">
                      <a16:creationId xmlns:a16="http://schemas.microsoft.com/office/drawing/2014/main" id="{2747DDCE-7B31-46DD-919C-94C0ACB7F4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38" name="Freeform 2642">
                  <a:extLst>
                    <a:ext uri="{FF2B5EF4-FFF2-40B4-BE49-F238E27FC236}">
                      <a16:creationId xmlns:a16="http://schemas.microsoft.com/office/drawing/2014/main" id="{8B3C783E-51FD-4ED6-B61A-890A61534F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39" name="Freeform 2643">
                  <a:extLst>
                    <a:ext uri="{FF2B5EF4-FFF2-40B4-BE49-F238E27FC236}">
                      <a16:creationId xmlns:a16="http://schemas.microsoft.com/office/drawing/2014/main" id="{2E2D52BD-970F-47A1-BB9D-708158FB6A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0" name="Freeform 2644">
                  <a:extLst>
                    <a:ext uri="{FF2B5EF4-FFF2-40B4-BE49-F238E27FC236}">
                      <a16:creationId xmlns:a16="http://schemas.microsoft.com/office/drawing/2014/main" id="{609EB19C-9F80-4FFF-93C0-B61D6D19E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1" name="Freeform 2645">
                  <a:extLst>
                    <a:ext uri="{FF2B5EF4-FFF2-40B4-BE49-F238E27FC236}">
                      <a16:creationId xmlns:a16="http://schemas.microsoft.com/office/drawing/2014/main" id="{36204244-9CED-4DDC-ADDE-6F376E29EB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2" name="Freeform 2646">
                  <a:extLst>
                    <a:ext uri="{FF2B5EF4-FFF2-40B4-BE49-F238E27FC236}">
                      <a16:creationId xmlns:a16="http://schemas.microsoft.com/office/drawing/2014/main" id="{B6E8161C-32E0-45E3-9155-64BA8A2DC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3" name="Freeform 2647">
                  <a:extLst>
                    <a:ext uri="{FF2B5EF4-FFF2-40B4-BE49-F238E27FC236}">
                      <a16:creationId xmlns:a16="http://schemas.microsoft.com/office/drawing/2014/main" id="{F7504EB0-D7C4-4CEB-957E-3C56ABEBA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4" name="Freeform 2648">
                  <a:extLst>
                    <a:ext uri="{FF2B5EF4-FFF2-40B4-BE49-F238E27FC236}">
                      <a16:creationId xmlns:a16="http://schemas.microsoft.com/office/drawing/2014/main" id="{8801394B-935F-46F0-B66B-FC27F3D9F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5" name="Freeform 2649">
                  <a:extLst>
                    <a:ext uri="{FF2B5EF4-FFF2-40B4-BE49-F238E27FC236}">
                      <a16:creationId xmlns:a16="http://schemas.microsoft.com/office/drawing/2014/main" id="{EA4B9773-D4EB-4B19-A3FF-E15DFFA2C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6" name="Line 2650">
                  <a:extLst>
                    <a:ext uri="{FF2B5EF4-FFF2-40B4-BE49-F238E27FC236}">
                      <a16:creationId xmlns:a16="http://schemas.microsoft.com/office/drawing/2014/main" id="{708E863B-47E5-4B18-9EC5-B409450CB5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7" name="Freeform 2651">
                  <a:extLst>
                    <a:ext uri="{FF2B5EF4-FFF2-40B4-BE49-F238E27FC236}">
                      <a16:creationId xmlns:a16="http://schemas.microsoft.com/office/drawing/2014/main" id="{FC5297FF-8790-441C-A116-2F7E7F817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8" name="Freeform 2652">
                  <a:extLst>
                    <a:ext uri="{FF2B5EF4-FFF2-40B4-BE49-F238E27FC236}">
                      <a16:creationId xmlns:a16="http://schemas.microsoft.com/office/drawing/2014/main" id="{D9144362-92C5-4F54-A4DA-03C690C8F8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49" name="Freeform 2653">
                  <a:extLst>
                    <a:ext uri="{FF2B5EF4-FFF2-40B4-BE49-F238E27FC236}">
                      <a16:creationId xmlns:a16="http://schemas.microsoft.com/office/drawing/2014/main" id="{D6F6F0B2-A716-4098-8132-2D820CC9D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0" name="Freeform 2654">
                  <a:extLst>
                    <a:ext uri="{FF2B5EF4-FFF2-40B4-BE49-F238E27FC236}">
                      <a16:creationId xmlns:a16="http://schemas.microsoft.com/office/drawing/2014/main" id="{01499234-C4D1-4EB3-AF60-BD8EC7FA12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1" name="Freeform 2655">
                  <a:extLst>
                    <a:ext uri="{FF2B5EF4-FFF2-40B4-BE49-F238E27FC236}">
                      <a16:creationId xmlns:a16="http://schemas.microsoft.com/office/drawing/2014/main" id="{4B4F426F-40EA-4C82-8522-822CAD0D4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2" name="Freeform 2656">
                  <a:extLst>
                    <a:ext uri="{FF2B5EF4-FFF2-40B4-BE49-F238E27FC236}">
                      <a16:creationId xmlns:a16="http://schemas.microsoft.com/office/drawing/2014/main" id="{1D105688-49CB-4F3B-A1E5-7E8DF55AC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3" name="Freeform 2657">
                  <a:extLst>
                    <a:ext uri="{FF2B5EF4-FFF2-40B4-BE49-F238E27FC236}">
                      <a16:creationId xmlns:a16="http://schemas.microsoft.com/office/drawing/2014/main" id="{CA21ADDF-5060-40D6-B346-4E8DAAC32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4" name="Freeform 2658">
                  <a:extLst>
                    <a:ext uri="{FF2B5EF4-FFF2-40B4-BE49-F238E27FC236}">
                      <a16:creationId xmlns:a16="http://schemas.microsoft.com/office/drawing/2014/main" id="{D9E42311-DC17-4ADB-B11F-6D2FC5EC6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5" name="Freeform 2659">
                  <a:extLst>
                    <a:ext uri="{FF2B5EF4-FFF2-40B4-BE49-F238E27FC236}">
                      <a16:creationId xmlns:a16="http://schemas.microsoft.com/office/drawing/2014/main" id="{4F4F367F-BBD1-4F25-BCD3-AA881E2E6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6" name="Freeform 2660">
                  <a:extLst>
                    <a:ext uri="{FF2B5EF4-FFF2-40B4-BE49-F238E27FC236}">
                      <a16:creationId xmlns:a16="http://schemas.microsoft.com/office/drawing/2014/main" id="{5FD099CF-95A7-4658-9154-E4FC107DD9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7" name="Freeform 2661">
                  <a:extLst>
                    <a:ext uri="{FF2B5EF4-FFF2-40B4-BE49-F238E27FC236}">
                      <a16:creationId xmlns:a16="http://schemas.microsoft.com/office/drawing/2014/main" id="{F0376662-02CB-4BAD-B608-A7EB5CB32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8" name="Freeform 2662">
                  <a:extLst>
                    <a:ext uri="{FF2B5EF4-FFF2-40B4-BE49-F238E27FC236}">
                      <a16:creationId xmlns:a16="http://schemas.microsoft.com/office/drawing/2014/main" id="{25CAD3F3-8B1C-4B89-A45A-E5221BE992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59" name="Freeform 2663">
                  <a:extLst>
                    <a:ext uri="{FF2B5EF4-FFF2-40B4-BE49-F238E27FC236}">
                      <a16:creationId xmlns:a16="http://schemas.microsoft.com/office/drawing/2014/main" id="{F9A1B34C-2B2D-4E06-AE28-7A1A4476C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0" name="Freeform 2664">
                  <a:extLst>
                    <a:ext uri="{FF2B5EF4-FFF2-40B4-BE49-F238E27FC236}">
                      <a16:creationId xmlns:a16="http://schemas.microsoft.com/office/drawing/2014/main" id="{CB3B6717-5DE0-47DB-A9E1-80684296E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1" name="Freeform 2665">
                  <a:extLst>
                    <a:ext uri="{FF2B5EF4-FFF2-40B4-BE49-F238E27FC236}">
                      <a16:creationId xmlns:a16="http://schemas.microsoft.com/office/drawing/2014/main" id="{7F3AC7E8-ED03-4622-8BF8-9654D493C5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2" name="Freeform 2666">
                  <a:extLst>
                    <a:ext uri="{FF2B5EF4-FFF2-40B4-BE49-F238E27FC236}">
                      <a16:creationId xmlns:a16="http://schemas.microsoft.com/office/drawing/2014/main" id="{604ECC95-F191-4AC9-8478-E4208A8D4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3" name="Freeform 2667">
                  <a:extLst>
                    <a:ext uri="{FF2B5EF4-FFF2-40B4-BE49-F238E27FC236}">
                      <a16:creationId xmlns:a16="http://schemas.microsoft.com/office/drawing/2014/main" id="{3A615C28-CC4C-4348-8F5E-D3746DAFFD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4" name="Freeform 2668">
                  <a:extLst>
                    <a:ext uri="{FF2B5EF4-FFF2-40B4-BE49-F238E27FC236}">
                      <a16:creationId xmlns:a16="http://schemas.microsoft.com/office/drawing/2014/main" id="{0E40B5BA-61DC-45E6-AA1E-273318A21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5" name="Freeform 2669">
                  <a:extLst>
                    <a:ext uri="{FF2B5EF4-FFF2-40B4-BE49-F238E27FC236}">
                      <a16:creationId xmlns:a16="http://schemas.microsoft.com/office/drawing/2014/main" id="{8C742924-D07A-42B0-AE1B-F913FE1DB8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6" name="Freeform 2670">
                  <a:extLst>
                    <a:ext uri="{FF2B5EF4-FFF2-40B4-BE49-F238E27FC236}">
                      <a16:creationId xmlns:a16="http://schemas.microsoft.com/office/drawing/2014/main" id="{881EC850-14E6-4442-87BB-4A5C9DCF59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7" name="Freeform 2671">
                  <a:extLst>
                    <a:ext uri="{FF2B5EF4-FFF2-40B4-BE49-F238E27FC236}">
                      <a16:creationId xmlns:a16="http://schemas.microsoft.com/office/drawing/2014/main" id="{AD9A946F-F391-4DED-86B0-AD157706F0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8" name="Freeform 2672">
                  <a:extLst>
                    <a:ext uri="{FF2B5EF4-FFF2-40B4-BE49-F238E27FC236}">
                      <a16:creationId xmlns:a16="http://schemas.microsoft.com/office/drawing/2014/main" id="{C7D929BE-5340-40C7-AFF7-E6743835E7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69" name="Freeform 2673">
                  <a:extLst>
                    <a:ext uri="{FF2B5EF4-FFF2-40B4-BE49-F238E27FC236}">
                      <a16:creationId xmlns:a16="http://schemas.microsoft.com/office/drawing/2014/main" id="{BC970760-92EC-45AF-AA5C-BF5A2B962E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0" name="Freeform 2674">
                  <a:extLst>
                    <a:ext uri="{FF2B5EF4-FFF2-40B4-BE49-F238E27FC236}">
                      <a16:creationId xmlns:a16="http://schemas.microsoft.com/office/drawing/2014/main" id="{05E75AC6-E7BA-47A1-A83A-87E52C83F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71" name="Freeform 2675">
                  <a:extLst>
                    <a:ext uri="{FF2B5EF4-FFF2-40B4-BE49-F238E27FC236}">
                      <a16:creationId xmlns:a16="http://schemas.microsoft.com/office/drawing/2014/main" id="{A4A798D4-37CA-448D-A248-A747BEFA0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916" name="Group 2676">
            <a:extLst>
              <a:ext uri="{FF2B5EF4-FFF2-40B4-BE49-F238E27FC236}">
                <a16:creationId xmlns:a16="http://schemas.microsoft.com/office/drawing/2014/main" id="{143F475F-16CC-485E-80F5-CCD698CF4C1A}"/>
              </a:ext>
            </a:extLst>
          </p:cNvPr>
          <p:cNvGrpSpPr>
            <a:grpSpLocks/>
          </p:cNvGrpSpPr>
          <p:nvPr/>
        </p:nvGrpSpPr>
        <p:grpSpPr bwMode="auto">
          <a:xfrm rot="2931412">
            <a:off x="2319337" y="2598738"/>
            <a:ext cx="658813" cy="915988"/>
            <a:chOff x="521" y="391"/>
            <a:chExt cx="2631" cy="3663"/>
          </a:xfrm>
        </p:grpSpPr>
        <p:sp>
          <p:nvSpPr>
            <p:cNvPr id="3089" name="Freeform 2677">
              <a:extLst>
                <a:ext uri="{FF2B5EF4-FFF2-40B4-BE49-F238E27FC236}">
                  <a16:creationId xmlns:a16="http://schemas.microsoft.com/office/drawing/2014/main" id="{4C00B8FE-7E8D-4FB1-B4C2-D534FDEA2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90" name="Group 2678">
              <a:extLst>
                <a:ext uri="{FF2B5EF4-FFF2-40B4-BE49-F238E27FC236}">
                  <a16:creationId xmlns:a16="http://schemas.microsoft.com/office/drawing/2014/main" id="{045B2162-B166-49D5-9CD2-140847219A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091" name="Group 2679">
                <a:extLst>
                  <a:ext uri="{FF2B5EF4-FFF2-40B4-BE49-F238E27FC236}">
                    <a16:creationId xmlns:a16="http://schemas.microsoft.com/office/drawing/2014/main" id="{D328F68C-EBCE-420D-B777-75E7844C204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129" name="AutoShape 2680">
                  <a:extLst>
                    <a:ext uri="{FF2B5EF4-FFF2-40B4-BE49-F238E27FC236}">
                      <a16:creationId xmlns:a16="http://schemas.microsoft.com/office/drawing/2014/main" id="{1206B6DE-9E5C-4F00-B8EB-70AD11EA0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130" name="Freeform 2681">
                  <a:extLst>
                    <a:ext uri="{FF2B5EF4-FFF2-40B4-BE49-F238E27FC236}">
                      <a16:creationId xmlns:a16="http://schemas.microsoft.com/office/drawing/2014/main" id="{0BDD1123-EB4C-46FC-A8ED-BB90999BA5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31" name="Oval 2682">
                  <a:extLst>
                    <a:ext uri="{FF2B5EF4-FFF2-40B4-BE49-F238E27FC236}">
                      <a16:creationId xmlns:a16="http://schemas.microsoft.com/office/drawing/2014/main" id="{D55513EF-C626-48EE-A5C4-66416D6E3B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092" name="Group 2683">
                <a:extLst>
                  <a:ext uri="{FF2B5EF4-FFF2-40B4-BE49-F238E27FC236}">
                    <a16:creationId xmlns:a16="http://schemas.microsoft.com/office/drawing/2014/main" id="{5D04F013-B828-491B-8F98-1E3EDFF79B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093" name="Freeform 2684">
                  <a:extLst>
                    <a:ext uri="{FF2B5EF4-FFF2-40B4-BE49-F238E27FC236}">
                      <a16:creationId xmlns:a16="http://schemas.microsoft.com/office/drawing/2014/main" id="{C41EEBB7-1E71-42FC-B436-23BF2E4AB5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4" name="Freeform 2685">
                  <a:extLst>
                    <a:ext uri="{FF2B5EF4-FFF2-40B4-BE49-F238E27FC236}">
                      <a16:creationId xmlns:a16="http://schemas.microsoft.com/office/drawing/2014/main" id="{CD93908B-3C3D-4CBA-9B1D-89003D430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5" name="Freeform 2686">
                  <a:extLst>
                    <a:ext uri="{FF2B5EF4-FFF2-40B4-BE49-F238E27FC236}">
                      <a16:creationId xmlns:a16="http://schemas.microsoft.com/office/drawing/2014/main" id="{1714B81E-02CE-4B74-8417-09A4E37C3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6" name="Freeform 2687">
                  <a:extLst>
                    <a:ext uri="{FF2B5EF4-FFF2-40B4-BE49-F238E27FC236}">
                      <a16:creationId xmlns:a16="http://schemas.microsoft.com/office/drawing/2014/main" id="{7660178F-C815-4326-A462-C4C916023E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7" name="Freeform 2688">
                  <a:extLst>
                    <a:ext uri="{FF2B5EF4-FFF2-40B4-BE49-F238E27FC236}">
                      <a16:creationId xmlns:a16="http://schemas.microsoft.com/office/drawing/2014/main" id="{D8B34BA7-51B5-49B9-99B7-CB13A3176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8" name="Freeform 2689">
                  <a:extLst>
                    <a:ext uri="{FF2B5EF4-FFF2-40B4-BE49-F238E27FC236}">
                      <a16:creationId xmlns:a16="http://schemas.microsoft.com/office/drawing/2014/main" id="{A6DBA42D-1398-4BC0-81C2-13211113C0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99" name="Freeform 2690">
                  <a:extLst>
                    <a:ext uri="{FF2B5EF4-FFF2-40B4-BE49-F238E27FC236}">
                      <a16:creationId xmlns:a16="http://schemas.microsoft.com/office/drawing/2014/main" id="{F73F3080-FB1D-4EE4-AEDC-006B3E16D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0" name="Freeform 2691">
                  <a:extLst>
                    <a:ext uri="{FF2B5EF4-FFF2-40B4-BE49-F238E27FC236}">
                      <a16:creationId xmlns:a16="http://schemas.microsoft.com/office/drawing/2014/main" id="{DF0932DA-005B-4356-9208-CB796AA7D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1" name="Freeform 2692">
                  <a:extLst>
                    <a:ext uri="{FF2B5EF4-FFF2-40B4-BE49-F238E27FC236}">
                      <a16:creationId xmlns:a16="http://schemas.microsoft.com/office/drawing/2014/main" id="{31FA9ABA-FBE7-48C1-AD34-76B5666FD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2" name="Freeform 2693">
                  <a:extLst>
                    <a:ext uri="{FF2B5EF4-FFF2-40B4-BE49-F238E27FC236}">
                      <a16:creationId xmlns:a16="http://schemas.microsoft.com/office/drawing/2014/main" id="{45016C2A-0EA9-4485-BDFC-9E1D208F4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3" name="Line 2694">
                  <a:extLst>
                    <a:ext uri="{FF2B5EF4-FFF2-40B4-BE49-F238E27FC236}">
                      <a16:creationId xmlns:a16="http://schemas.microsoft.com/office/drawing/2014/main" id="{CCF9BFD5-0814-4DF0-8AF0-F3054B83ED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4" name="Freeform 2695">
                  <a:extLst>
                    <a:ext uri="{FF2B5EF4-FFF2-40B4-BE49-F238E27FC236}">
                      <a16:creationId xmlns:a16="http://schemas.microsoft.com/office/drawing/2014/main" id="{2813C5B0-D93D-4F8B-AB2B-E13BB051B3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5" name="Freeform 2696">
                  <a:extLst>
                    <a:ext uri="{FF2B5EF4-FFF2-40B4-BE49-F238E27FC236}">
                      <a16:creationId xmlns:a16="http://schemas.microsoft.com/office/drawing/2014/main" id="{D331CAAE-C50C-46D3-A802-F89257652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6" name="Freeform 2697">
                  <a:extLst>
                    <a:ext uri="{FF2B5EF4-FFF2-40B4-BE49-F238E27FC236}">
                      <a16:creationId xmlns:a16="http://schemas.microsoft.com/office/drawing/2014/main" id="{28395748-7926-443A-9B4C-9D211BB05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7" name="Freeform 2698">
                  <a:extLst>
                    <a:ext uri="{FF2B5EF4-FFF2-40B4-BE49-F238E27FC236}">
                      <a16:creationId xmlns:a16="http://schemas.microsoft.com/office/drawing/2014/main" id="{0682332D-CEB0-403F-B90A-21D1D2DD3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8" name="Freeform 2699">
                  <a:extLst>
                    <a:ext uri="{FF2B5EF4-FFF2-40B4-BE49-F238E27FC236}">
                      <a16:creationId xmlns:a16="http://schemas.microsoft.com/office/drawing/2014/main" id="{22B2142A-647E-448D-AA79-1857FBD1F0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09" name="Freeform 2700">
                  <a:extLst>
                    <a:ext uri="{FF2B5EF4-FFF2-40B4-BE49-F238E27FC236}">
                      <a16:creationId xmlns:a16="http://schemas.microsoft.com/office/drawing/2014/main" id="{4314CB71-BF38-4728-92C9-A87F21249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0" name="Freeform 2701">
                  <a:extLst>
                    <a:ext uri="{FF2B5EF4-FFF2-40B4-BE49-F238E27FC236}">
                      <a16:creationId xmlns:a16="http://schemas.microsoft.com/office/drawing/2014/main" id="{4425010E-03B5-44C9-B765-02EBD1DFC4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1" name="Freeform 2702">
                  <a:extLst>
                    <a:ext uri="{FF2B5EF4-FFF2-40B4-BE49-F238E27FC236}">
                      <a16:creationId xmlns:a16="http://schemas.microsoft.com/office/drawing/2014/main" id="{80FCDF6A-D0A0-4830-8A69-B78286CB5D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2" name="Freeform 2703">
                  <a:extLst>
                    <a:ext uri="{FF2B5EF4-FFF2-40B4-BE49-F238E27FC236}">
                      <a16:creationId xmlns:a16="http://schemas.microsoft.com/office/drawing/2014/main" id="{787CF976-C28C-47F4-915F-38ACBF70A1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3" name="Freeform 2704">
                  <a:extLst>
                    <a:ext uri="{FF2B5EF4-FFF2-40B4-BE49-F238E27FC236}">
                      <a16:creationId xmlns:a16="http://schemas.microsoft.com/office/drawing/2014/main" id="{F468742D-AF5F-45C5-8B21-F0EC2B7416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4" name="Freeform 2705">
                  <a:extLst>
                    <a:ext uri="{FF2B5EF4-FFF2-40B4-BE49-F238E27FC236}">
                      <a16:creationId xmlns:a16="http://schemas.microsoft.com/office/drawing/2014/main" id="{793AE52A-D26C-421B-8278-FDF5049BA8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5" name="Freeform 2706">
                  <a:extLst>
                    <a:ext uri="{FF2B5EF4-FFF2-40B4-BE49-F238E27FC236}">
                      <a16:creationId xmlns:a16="http://schemas.microsoft.com/office/drawing/2014/main" id="{917838A1-C74B-4856-A607-87DCF84832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6" name="Freeform 2707">
                  <a:extLst>
                    <a:ext uri="{FF2B5EF4-FFF2-40B4-BE49-F238E27FC236}">
                      <a16:creationId xmlns:a16="http://schemas.microsoft.com/office/drawing/2014/main" id="{1836578C-BAB9-4881-910A-6FC300A1D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7" name="Freeform 2708">
                  <a:extLst>
                    <a:ext uri="{FF2B5EF4-FFF2-40B4-BE49-F238E27FC236}">
                      <a16:creationId xmlns:a16="http://schemas.microsoft.com/office/drawing/2014/main" id="{7B4A0029-A08D-46C1-BD9E-183B24701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8" name="Freeform 2709">
                  <a:extLst>
                    <a:ext uri="{FF2B5EF4-FFF2-40B4-BE49-F238E27FC236}">
                      <a16:creationId xmlns:a16="http://schemas.microsoft.com/office/drawing/2014/main" id="{9B82CA95-35D3-4758-BD42-401F9054E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19" name="Freeform 2710">
                  <a:extLst>
                    <a:ext uri="{FF2B5EF4-FFF2-40B4-BE49-F238E27FC236}">
                      <a16:creationId xmlns:a16="http://schemas.microsoft.com/office/drawing/2014/main" id="{29AFA363-AB17-4D48-AA0C-8B8ED6832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0" name="Freeform 2711">
                  <a:extLst>
                    <a:ext uri="{FF2B5EF4-FFF2-40B4-BE49-F238E27FC236}">
                      <a16:creationId xmlns:a16="http://schemas.microsoft.com/office/drawing/2014/main" id="{97D1C3C3-25BA-481D-A97B-A8C3CA842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1" name="Freeform 2712">
                  <a:extLst>
                    <a:ext uri="{FF2B5EF4-FFF2-40B4-BE49-F238E27FC236}">
                      <a16:creationId xmlns:a16="http://schemas.microsoft.com/office/drawing/2014/main" id="{6F2D8055-4C90-4D3A-BA3A-069E5941A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2" name="Freeform 2713">
                  <a:extLst>
                    <a:ext uri="{FF2B5EF4-FFF2-40B4-BE49-F238E27FC236}">
                      <a16:creationId xmlns:a16="http://schemas.microsoft.com/office/drawing/2014/main" id="{18889DBF-53A7-43F0-AD4B-9E1D8B687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3" name="Freeform 2714">
                  <a:extLst>
                    <a:ext uri="{FF2B5EF4-FFF2-40B4-BE49-F238E27FC236}">
                      <a16:creationId xmlns:a16="http://schemas.microsoft.com/office/drawing/2014/main" id="{D20EC250-D0A6-4D1E-9D55-A6A34E82A1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4" name="Freeform 2715">
                  <a:extLst>
                    <a:ext uri="{FF2B5EF4-FFF2-40B4-BE49-F238E27FC236}">
                      <a16:creationId xmlns:a16="http://schemas.microsoft.com/office/drawing/2014/main" id="{7A6156B1-DB8E-404C-97B2-581F8C319E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5" name="Freeform 2716">
                  <a:extLst>
                    <a:ext uri="{FF2B5EF4-FFF2-40B4-BE49-F238E27FC236}">
                      <a16:creationId xmlns:a16="http://schemas.microsoft.com/office/drawing/2014/main" id="{B34C384B-0886-44F8-8E63-93640E6418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6" name="Freeform 2717">
                  <a:extLst>
                    <a:ext uri="{FF2B5EF4-FFF2-40B4-BE49-F238E27FC236}">
                      <a16:creationId xmlns:a16="http://schemas.microsoft.com/office/drawing/2014/main" id="{1A199574-E85D-4412-9923-D2BD2261DD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7" name="Freeform 2718">
                  <a:extLst>
                    <a:ext uri="{FF2B5EF4-FFF2-40B4-BE49-F238E27FC236}">
                      <a16:creationId xmlns:a16="http://schemas.microsoft.com/office/drawing/2014/main" id="{31AEB1C7-A625-430D-9D50-5DDF881B0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128" name="Freeform 2719">
                  <a:extLst>
                    <a:ext uri="{FF2B5EF4-FFF2-40B4-BE49-F238E27FC236}">
                      <a16:creationId xmlns:a16="http://schemas.microsoft.com/office/drawing/2014/main" id="{8B89898C-7EC6-4D20-B2E7-6A09A5DEC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2960" name="Group 2720">
            <a:extLst>
              <a:ext uri="{FF2B5EF4-FFF2-40B4-BE49-F238E27FC236}">
                <a16:creationId xmlns:a16="http://schemas.microsoft.com/office/drawing/2014/main" id="{D6F7F67C-29AF-4CC5-976F-110DD2AE44F6}"/>
              </a:ext>
            </a:extLst>
          </p:cNvPr>
          <p:cNvGrpSpPr>
            <a:grpSpLocks/>
          </p:cNvGrpSpPr>
          <p:nvPr/>
        </p:nvGrpSpPr>
        <p:grpSpPr bwMode="auto">
          <a:xfrm rot="5022273">
            <a:off x="2422525" y="2900363"/>
            <a:ext cx="658813" cy="915987"/>
            <a:chOff x="521" y="391"/>
            <a:chExt cx="2631" cy="3663"/>
          </a:xfrm>
        </p:grpSpPr>
        <p:sp>
          <p:nvSpPr>
            <p:cNvPr id="3046" name="Freeform 2721">
              <a:extLst>
                <a:ext uri="{FF2B5EF4-FFF2-40B4-BE49-F238E27FC236}">
                  <a16:creationId xmlns:a16="http://schemas.microsoft.com/office/drawing/2014/main" id="{915352E8-DD49-49FD-B0A8-36A6ED377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47" name="Group 2722">
              <a:extLst>
                <a:ext uri="{FF2B5EF4-FFF2-40B4-BE49-F238E27FC236}">
                  <a16:creationId xmlns:a16="http://schemas.microsoft.com/office/drawing/2014/main" id="{622A3E5C-F49F-4786-8E2B-28AECA4531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048" name="Group 2723">
                <a:extLst>
                  <a:ext uri="{FF2B5EF4-FFF2-40B4-BE49-F238E27FC236}">
                    <a16:creationId xmlns:a16="http://schemas.microsoft.com/office/drawing/2014/main" id="{D6636074-104B-493C-9CD0-82D8B2AE65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086" name="AutoShape 2724">
                  <a:extLst>
                    <a:ext uri="{FF2B5EF4-FFF2-40B4-BE49-F238E27FC236}">
                      <a16:creationId xmlns:a16="http://schemas.microsoft.com/office/drawing/2014/main" id="{D5825B12-146E-471F-8589-9302DE7ADA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87" name="Freeform 2725">
                  <a:extLst>
                    <a:ext uri="{FF2B5EF4-FFF2-40B4-BE49-F238E27FC236}">
                      <a16:creationId xmlns:a16="http://schemas.microsoft.com/office/drawing/2014/main" id="{8EED6A83-4941-4932-9931-61C514F46D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8" name="Oval 2726">
                  <a:extLst>
                    <a:ext uri="{FF2B5EF4-FFF2-40B4-BE49-F238E27FC236}">
                      <a16:creationId xmlns:a16="http://schemas.microsoft.com/office/drawing/2014/main" id="{96D47CF9-8718-4409-8511-9B8FC8B60B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049" name="Group 2727">
                <a:extLst>
                  <a:ext uri="{FF2B5EF4-FFF2-40B4-BE49-F238E27FC236}">
                    <a16:creationId xmlns:a16="http://schemas.microsoft.com/office/drawing/2014/main" id="{8F8A52DA-15F3-41D6-9065-307C274E26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050" name="Freeform 2728">
                  <a:extLst>
                    <a:ext uri="{FF2B5EF4-FFF2-40B4-BE49-F238E27FC236}">
                      <a16:creationId xmlns:a16="http://schemas.microsoft.com/office/drawing/2014/main" id="{020A8073-8E5A-4587-BD3D-BC0959152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1" name="Freeform 2729">
                  <a:extLst>
                    <a:ext uri="{FF2B5EF4-FFF2-40B4-BE49-F238E27FC236}">
                      <a16:creationId xmlns:a16="http://schemas.microsoft.com/office/drawing/2014/main" id="{1AC2A9C5-7F78-4E6D-8A30-27CDFEC19F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2" name="Freeform 2730">
                  <a:extLst>
                    <a:ext uri="{FF2B5EF4-FFF2-40B4-BE49-F238E27FC236}">
                      <a16:creationId xmlns:a16="http://schemas.microsoft.com/office/drawing/2014/main" id="{4BFCD0D9-C866-4A76-A649-5F6287074B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3" name="Freeform 2731">
                  <a:extLst>
                    <a:ext uri="{FF2B5EF4-FFF2-40B4-BE49-F238E27FC236}">
                      <a16:creationId xmlns:a16="http://schemas.microsoft.com/office/drawing/2014/main" id="{E2FC5AF2-8394-4C65-A5FA-03E76FBEE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4" name="Freeform 2732">
                  <a:extLst>
                    <a:ext uri="{FF2B5EF4-FFF2-40B4-BE49-F238E27FC236}">
                      <a16:creationId xmlns:a16="http://schemas.microsoft.com/office/drawing/2014/main" id="{4C4C0DFE-4F6B-4040-B7A2-560FCE81F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5" name="Freeform 2733">
                  <a:extLst>
                    <a:ext uri="{FF2B5EF4-FFF2-40B4-BE49-F238E27FC236}">
                      <a16:creationId xmlns:a16="http://schemas.microsoft.com/office/drawing/2014/main" id="{9388061F-40BC-46E7-8CA5-7A3DE84A19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6" name="Freeform 2734">
                  <a:extLst>
                    <a:ext uri="{FF2B5EF4-FFF2-40B4-BE49-F238E27FC236}">
                      <a16:creationId xmlns:a16="http://schemas.microsoft.com/office/drawing/2014/main" id="{A678A7EB-7CE0-40C5-90D4-76ADA5B789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7" name="Freeform 2735">
                  <a:extLst>
                    <a:ext uri="{FF2B5EF4-FFF2-40B4-BE49-F238E27FC236}">
                      <a16:creationId xmlns:a16="http://schemas.microsoft.com/office/drawing/2014/main" id="{460B0509-A257-4F2F-9D65-85433DA6A9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8" name="Freeform 2736">
                  <a:extLst>
                    <a:ext uri="{FF2B5EF4-FFF2-40B4-BE49-F238E27FC236}">
                      <a16:creationId xmlns:a16="http://schemas.microsoft.com/office/drawing/2014/main" id="{4E5DCDE4-CB46-4B08-92C9-A8454478BD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59" name="Freeform 2737">
                  <a:extLst>
                    <a:ext uri="{FF2B5EF4-FFF2-40B4-BE49-F238E27FC236}">
                      <a16:creationId xmlns:a16="http://schemas.microsoft.com/office/drawing/2014/main" id="{C5714E6C-816C-46FE-96BF-F351C5710C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0" name="Line 2738">
                  <a:extLst>
                    <a:ext uri="{FF2B5EF4-FFF2-40B4-BE49-F238E27FC236}">
                      <a16:creationId xmlns:a16="http://schemas.microsoft.com/office/drawing/2014/main" id="{F082B9AC-5B72-4A32-8139-58B77AF5B9B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1" name="Freeform 2739">
                  <a:extLst>
                    <a:ext uri="{FF2B5EF4-FFF2-40B4-BE49-F238E27FC236}">
                      <a16:creationId xmlns:a16="http://schemas.microsoft.com/office/drawing/2014/main" id="{ED9B84A0-4ED7-4ECB-947F-B69528975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2" name="Freeform 2740">
                  <a:extLst>
                    <a:ext uri="{FF2B5EF4-FFF2-40B4-BE49-F238E27FC236}">
                      <a16:creationId xmlns:a16="http://schemas.microsoft.com/office/drawing/2014/main" id="{3FE97E26-CADE-48C1-8010-68C7B2D958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3" name="Freeform 2741">
                  <a:extLst>
                    <a:ext uri="{FF2B5EF4-FFF2-40B4-BE49-F238E27FC236}">
                      <a16:creationId xmlns:a16="http://schemas.microsoft.com/office/drawing/2014/main" id="{8CA382C9-5D1F-4BC1-BC38-ECCA34289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4" name="Freeform 2742">
                  <a:extLst>
                    <a:ext uri="{FF2B5EF4-FFF2-40B4-BE49-F238E27FC236}">
                      <a16:creationId xmlns:a16="http://schemas.microsoft.com/office/drawing/2014/main" id="{5CDD1CDD-0FBD-487A-A4D3-2AD23D475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5" name="Freeform 2743">
                  <a:extLst>
                    <a:ext uri="{FF2B5EF4-FFF2-40B4-BE49-F238E27FC236}">
                      <a16:creationId xmlns:a16="http://schemas.microsoft.com/office/drawing/2014/main" id="{9AD593B7-81EC-4E45-85A4-5E1B5194A4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6" name="Freeform 2744">
                  <a:extLst>
                    <a:ext uri="{FF2B5EF4-FFF2-40B4-BE49-F238E27FC236}">
                      <a16:creationId xmlns:a16="http://schemas.microsoft.com/office/drawing/2014/main" id="{D1F20CBF-EB7B-49D2-9F2E-7D6A1BB462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7" name="Freeform 2745">
                  <a:extLst>
                    <a:ext uri="{FF2B5EF4-FFF2-40B4-BE49-F238E27FC236}">
                      <a16:creationId xmlns:a16="http://schemas.microsoft.com/office/drawing/2014/main" id="{F91EE16B-4FCA-45FC-AE8A-A8BB67E5F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8" name="Freeform 2746">
                  <a:extLst>
                    <a:ext uri="{FF2B5EF4-FFF2-40B4-BE49-F238E27FC236}">
                      <a16:creationId xmlns:a16="http://schemas.microsoft.com/office/drawing/2014/main" id="{D1818D66-9358-412B-9FC3-A7CFE6CF07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69" name="Freeform 2747">
                  <a:extLst>
                    <a:ext uri="{FF2B5EF4-FFF2-40B4-BE49-F238E27FC236}">
                      <a16:creationId xmlns:a16="http://schemas.microsoft.com/office/drawing/2014/main" id="{B5A35E8C-6D6F-4E2C-9B0E-1AB71814D5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0" name="Freeform 2748">
                  <a:extLst>
                    <a:ext uri="{FF2B5EF4-FFF2-40B4-BE49-F238E27FC236}">
                      <a16:creationId xmlns:a16="http://schemas.microsoft.com/office/drawing/2014/main" id="{71E9646A-6936-4281-8124-57AF1F1F28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1" name="Freeform 2749">
                  <a:extLst>
                    <a:ext uri="{FF2B5EF4-FFF2-40B4-BE49-F238E27FC236}">
                      <a16:creationId xmlns:a16="http://schemas.microsoft.com/office/drawing/2014/main" id="{DEA50069-4ECF-4A1C-B9FE-7A7EF0BF2F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2" name="Freeform 2750">
                  <a:extLst>
                    <a:ext uri="{FF2B5EF4-FFF2-40B4-BE49-F238E27FC236}">
                      <a16:creationId xmlns:a16="http://schemas.microsoft.com/office/drawing/2014/main" id="{E4E3F337-F9BB-46BD-85E0-8D37D3633B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3" name="Freeform 2751">
                  <a:extLst>
                    <a:ext uri="{FF2B5EF4-FFF2-40B4-BE49-F238E27FC236}">
                      <a16:creationId xmlns:a16="http://schemas.microsoft.com/office/drawing/2014/main" id="{532C2FC2-F71A-4B7D-ACDD-538F007290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4" name="Freeform 2752">
                  <a:extLst>
                    <a:ext uri="{FF2B5EF4-FFF2-40B4-BE49-F238E27FC236}">
                      <a16:creationId xmlns:a16="http://schemas.microsoft.com/office/drawing/2014/main" id="{B77AA72A-92C4-4779-A1A0-0482482F2C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5" name="Freeform 2753">
                  <a:extLst>
                    <a:ext uri="{FF2B5EF4-FFF2-40B4-BE49-F238E27FC236}">
                      <a16:creationId xmlns:a16="http://schemas.microsoft.com/office/drawing/2014/main" id="{62DD941F-84E4-4204-AB09-D3621E0D89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6" name="Freeform 2754">
                  <a:extLst>
                    <a:ext uri="{FF2B5EF4-FFF2-40B4-BE49-F238E27FC236}">
                      <a16:creationId xmlns:a16="http://schemas.microsoft.com/office/drawing/2014/main" id="{AACF8B25-482B-414F-B988-2B18035822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7" name="Freeform 2755">
                  <a:extLst>
                    <a:ext uri="{FF2B5EF4-FFF2-40B4-BE49-F238E27FC236}">
                      <a16:creationId xmlns:a16="http://schemas.microsoft.com/office/drawing/2014/main" id="{D4849EEA-1DAF-46E1-AB23-957DCE400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8" name="Freeform 2756">
                  <a:extLst>
                    <a:ext uri="{FF2B5EF4-FFF2-40B4-BE49-F238E27FC236}">
                      <a16:creationId xmlns:a16="http://schemas.microsoft.com/office/drawing/2014/main" id="{69744FDB-E8B5-4425-B202-D3BD2BFA4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79" name="Freeform 2757">
                  <a:extLst>
                    <a:ext uri="{FF2B5EF4-FFF2-40B4-BE49-F238E27FC236}">
                      <a16:creationId xmlns:a16="http://schemas.microsoft.com/office/drawing/2014/main" id="{4A153783-9F20-44BC-A071-FCD69782C2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0" name="Freeform 2758">
                  <a:extLst>
                    <a:ext uri="{FF2B5EF4-FFF2-40B4-BE49-F238E27FC236}">
                      <a16:creationId xmlns:a16="http://schemas.microsoft.com/office/drawing/2014/main" id="{F62704A9-6666-465B-821D-D68ADCAD1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1" name="Freeform 2759">
                  <a:extLst>
                    <a:ext uri="{FF2B5EF4-FFF2-40B4-BE49-F238E27FC236}">
                      <a16:creationId xmlns:a16="http://schemas.microsoft.com/office/drawing/2014/main" id="{7FC2816D-306F-4D7B-8753-FAEF41D43C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2" name="Freeform 2760">
                  <a:extLst>
                    <a:ext uri="{FF2B5EF4-FFF2-40B4-BE49-F238E27FC236}">
                      <a16:creationId xmlns:a16="http://schemas.microsoft.com/office/drawing/2014/main" id="{992106D8-BB0A-46DC-B4D4-ED0E546D8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3" name="Freeform 2761">
                  <a:extLst>
                    <a:ext uri="{FF2B5EF4-FFF2-40B4-BE49-F238E27FC236}">
                      <a16:creationId xmlns:a16="http://schemas.microsoft.com/office/drawing/2014/main" id="{313C5C2D-1CF7-4383-9BFC-D251D52A96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4" name="Freeform 2762">
                  <a:extLst>
                    <a:ext uri="{FF2B5EF4-FFF2-40B4-BE49-F238E27FC236}">
                      <a16:creationId xmlns:a16="http://schemas.microsoft.com/office/drawing/2014/main" id="{6512C70C-6DE1-4845-8A79-18F7A74B7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85" name="Freeform 2763">
                  <a:extLst>
                    <a:ext uri="{FF2B5EF4-FFF2-40B4-BE49-F238E27FC236}">
                      <a16:creationId xmlns:a16="http://schemas.microsoft.com/office/drawing/2014/main" id="{54A1AAC8-2537-459D-A0F5-A74BC29F9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048" name="Group 2808">
            <a:extLst>
              <a:ext uri="{FF2B5EF4-FFF2-40B4-BE49-F238E27FC236}">
                <a16:creationId xmlns:a16="http://schemas.microsoft.com/office/drawing/2014/main" id="{AC6FBABB-067E-4EB3-9ABD-A5EAEC061514}"/>
              </a:ext>
            </a:extLst>
          </p:cNvPr>
          <p:cNvGrpSpPr>
            <a:grpSpLocks/>
          </p:cNvGrpSpPr>
          <p:nvPr/>
        </p:nvGrpSpPr>
        <p:grpSpPr bwMode="auto">
          <a:xfrm rot="-2290316">
            <a:off x="1552575" y="2403475"/>
            <a:ext cx="658813" cy="915988"/>
            <a:chOff x="521" y="391"/>
            <a:chExt cx="2631" cy="3663"/>
          </a:xfrm>
        </p:grpSpPr>
        <p:sp>
          <p:nvSpPr>
            <p:cNvPr id="3003" name="Freeform 2809">
              <a:extLst>
                <a:ext uri="{FF2B5EF4-FFF2-40B4-BE49-F238E27FC236}">
                  <a16:creationId xmlns:a16="http://schemas.microsoft.com/office/drawing/2014/main" id="{3F462266-5532-4905-B75F-4774AED70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04" name="Group 2810">
              <a:extLst>
                <a:ext uri="{FF2B5EF4-FFF2-40B4-BE49-F238E27FC236}">
                  <a16:creationId xmlns:a16="http://schemas.microsoft.com/office/drawing/2014/main" id="{54A08919-FDF4-4398-8C3B-EFEFB613D6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3005" name="Group 2811">
                <a:extLst>
                  <a:ext uri="{FF2B5EF4-FFF2-40B4-BE49-F238E27FC236}">
                    <a16:creationId xmlns:a16="http://schemas.microsoft.com/office/drawing/2014/main" id="{2383C0B4-DB56-4226-88FD-C6C5229EB5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043" name="AutoShape 2812">
                  <a:extLst>
                    <a:ext uri="{FF2B5EF4-FFF2-40B4-BE49-F238E27FC236}">
                      <a16:creationId xmlns:a16="http://schemas.microsoft.com/office/drawing/2014/main" id="{101D7258-8A32-44B7-BEE5-886AAAA3B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44" name="Freeform 2813">
                  <a:extLst>
                    <a:ext uri="{FF2B5EF4-FFF2-40B4-BE49-F238E27FC236}">
                      <a16:creationId xmlns:a16="http://schemas.microsoft.com/office/drawing/2014/main" id="{DADE4535-6BA0-4738-985C-E6166A52A8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45" name="Oval 2814">
                  <a:extLst>
                    <a:ext uri="{FF2B5EF4-FFF2-40B4-BE49-F238E27FC236}">
                      <a16:creationId xmlns:a16="http://schemas.microsoft.com/office/drawing/2014/main" id="{9CD34989-58B5-4D64-9488-CC2C31E1E9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3006" name="Group 2815">
                <a:extLst>
                  <a:ext uri="{FF2B5EF4-FFF2-40B4-BE49-F238E27FC236}">
                    <a16:creationId xmlns:a16="http://schemas.microsoft.com/office/drawing/2014/main" id="{C5DDA45C-D75C-4412-B84B-22E3928913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3007" name="Freeform 2816">
                  <a:extLst>
                    <a:ext uri="{FF2B5EF4-FFF2-40B4-BE49-F238E27FC236}">
                      <a16:creationId xmlns:a16="http://schemas.microsoft.com/office/drawing/2014/main" id="{59695847-F2A3-4E32-93C7-F1726DBD46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08" name="Freeform 2817">
                  <a:extLst>
                    <a:ext uri="{FF2B5EF4-FFF2-40B4-BE49-F238E27FC236}">
                      <a16:creationId xmlns:a16="http://schemas.microsoft.com/office/drawing/2014/main" id="{544931CB-2C56-4041-9E61-9AF057EF7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09" name="Freeform 2818">
                  <a:extLst>
                    <a:ext uri="{FF2B5EF4-FFF2-40B4-BE49-F238E27FC236}">
                      <a16:creationId xmlns:a16="http://schemas.microsoft.com/office/drawing/2014/main" id="{691D5345-A125-4C74-B3A6-73E493796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0" name="Freeform 2819">
                  <a:extLst>
                    <a:ext uri="{FF2B5EF4-FFF2-40B4-BE49-F238E27FC236}">
                      <a16:creationId xmlns:a16="http://schemas.microsoft.com/office/drawing/2014/main" id="{D8AC40E2-3694-442C-87E5-3164C6CAC7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1" name="Freeform 2820">
                  <a:extLst>
                    <a:ext uri="{FF2B5EF4-FFF2-40B4-BE49-F238E27FC236}">
                      <a16:creationId xmlns:a16="http://schemas.microsoft.com/office/drawing/2014/main" id="{28D15F7E-90D1-404A-8088-2A91C5FE0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2" name="Freeform 2821">
                  <a:extLst>
                    <a:ext uri="{FF2B5EF4-FFF2-40B4-BE49-F238E27FC236}">
                      <a16:creationId xmlns:a16="http://schemas.microsoft.com/office/drawing/2014/main" id="{D7585C61-F8C1-4233-99BF-C606B8608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3" name="Freeform 2822">
                  <a:extLst>
                    <a:ext uri="{FF2B5EF4-FFF2-40B4-BE49-F238E27FC236}">
                      <a16:creationId xmlns:a16="http://schemas.microsoft.com/office/drawing/2014/main" id="{BDDEE223-B594-4CCB-A803-FDB880FCF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4" name="Freeform 2823">
                  <a:extLst>
                    <a:ext uri="{FF2B5EF4-FFF2-40B4-BE49-F238E27FC236}">
                      <a16:creationId xmlns:a16="http://schemas.microsoft.com/office/drawing/2014/main" id="{29CB7AAE-9667-4AC0-B020-C838E0718B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5" name="Freeform 2824">
                  <a:extLst>
                    <a:ext uri="{FF2B5EF4-FFF2-40B4-BE49-F238E27FC236}">
                      <a16:creationId xmlns:a16="http://schemas.microsoft.com/office/drawing/2014/main" id="{0CA56998-7638-44F6-861C-6A953542C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6" name="Freeform 2825">
                  <a:extLst>
                    <a:ext uri="{FF2B5EF4-FFF2-40B4-BE49-F238E27FC236}">
                      <a16:creationId xmlns:a16="http://schemas.microsoft.com/office/drawing/2014/main" id="{0DBF172B-73BB-4A12-9141-09EC0781AC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7" name="Line 2826">
                  <a:extLst>
                    <a:ext uri="{FF2B5EF4-FFF2-40B4-BE49-F238E27FC236}">
                      <a16:creationId xmlns:a16="http://schemas.microsoft.com/office/drawing/2014/main" id="{AAD0B7A2-9323-4AF1-8F71-76A8E5E3DB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8" name="Freeform 2827">
                  <a:extLst>
                    <a:ext uri="{FF2B5EF4-FFF2-40B4-BE49-F238E27FC236}">
                      <a16:creationId xmlns:a16="http://schemas.microsoft.com/office/drawing/2014/main" id="{A8BD55EC-B9A0-46F2-A3D6-4745780F77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19" name="Freeform 2828">
                  <a:extLst>
                    <a:ext uri="{FF2B5EF4-FFF2-40B4-BE49-F238E27FC236}">
                      <a16:creationId xmlns:a16="http://schemas.microsoft.com/office/drawing/2014/main" id="{9DD79869-AB0A-4BAB-B370-D34BB6071D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0" name="Freeform 2829">
                  <a:extLst>
                    <a:ext uri="{FF2B5EF4-FFF2-40B4-BE49-F238E27FC236}">
                      <a16:creationId xmlns:a16="http://schemas.microsoft.com/office/drawing/2014/main" id="{E9436024-E1E8-4116-BBEB-B8849C19DF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1" name="Freeform 2830">
                  <a:extLst>
                    <a:ext uri="{FF2B5EF4-FFF2-40B4-BE49-F238E27FC236}">
                      <a16:creationId xmlns:a16="http://schemas.microsoft.com/office/drawing/2014/main" id="{BC74CF6F-5913-4880-882F-3BB78EB02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2" name="Freeform 2831">
                  <a:extLst>
                    <a:ext uri="{FF2B5EF4-FFF2-40B4-BE49-F238E27FC236}">
                      <a16:creationId xmlns:a16="http://schemas.microsoft.com/office/drawing/2014/main" id="{79D9CA0F-099F-4B55-BD5C-27EFCD03C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3" name="Freeform 2832">
                  <a:extLst>
                    <a:ext uri="{FF2B5EF4-FFF2-40B4-BE49-F238E27FC236}">
                      <a16:creationId xmlns:a16="http://schemas.microsoft.com/office/drawing/2014/main" id="{4FBE55A2-542C-432C-8C30-D28F99C56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4" name="Freeform 2833">
                  <a:extLst>
                    <a:ext uri="{FF2B5EF4-FFF2-40B4-BE49-F238E27FC236}">
                      <a16:creationId xmlns:a16="http://schemas.microsoft.com/office/drawing/2014/main" id="{967A122D-A70B-4569-90E6-0AA6C4F85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5" name="Freeform 2834">
                  <a:extLst>
                    <a:ext uri="{FF2B5EF4-FFF2-40B4-BE49-F238E27FC236}">
                      <a16:creationId xmlns:a16="http://schemas.microsoft.com/office/drawing/2014/main" id="{1A25ECA3-9920-46DC-A162-B4E922B42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6" name="Freeform 2835">
                  <a:extLst>
                    <a:ext uri="{FF2B5EF4-FFF2-40B4-BE49-F238E27FC236}">
                      <a16:creationId xmlns:a16="http://schemas.microsoft.com/office/drawing/2014/main" id="{F3054A61-FDD7-45E2-AB5C-66D172602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7" name="Freeform 2836">
                  <a:extLst>
                    <a:ext uri="{FF2B5EF4-FFF2-40B4-BE49-F238E27FC236}">
                      <a16:creationId xmlns:a16="http://schemas.microsoft.com/office/drawing/2014/main" id="{0F53C61C-5CB1-481C-9DC1-8C5E8D2BB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8" name="Freeform 2837">
                  <a:extLst>
                    <a:ext uri="{FF2B5EF4-FFF2-40B4-BE49-F238E27FC236}">
                      <a16:creationId xmlns:a16="http://schemas.microsoft.com/office/drawing/2014/main" id="{B24EF0A5-F687-49B9-B795-DDC9C20983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29" name="Freeform 2838">
                  <a:extLst>
                    <a:ext uri="{FF2B5EF4-FFF2-40B4-BE49-F238E27FC236}">
                      <a16:creationId xmlns:a16="http://schemas.microsoft.com/office/drawing/2014/main" id="{FFBC89D6-9E9E-4C6E-AC04-61A895103C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0" name="Freeform 2839">
                  <a:extLst>
                    <a:ext uri="{FF2B5EF4-FFF2-40B4-BE49-F238E27FC236}">
                      <a16:creationId xmlns:a16="http://schemas.microsoft.com/office/drawing/2014/main" id="{92CF23D5-B1DA-4758-BBAD-0055CF1B5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1" name="Freeform 2840">
                  <a:extLst>
                    <a:ext uri="{FF2B5EF4-FFF2-40B4-BE49-F238E27FC236}">
                      <a16:creationId xmlns:a16="http://schemas.microsoft.com/office/drawing/2014/main" id="{FC79BD44-43B2-42F6-A9C1-09ECA038C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2" name="Freeform 2841">
                  <a:extLst>
                    <a:ext uri="{FF2B5EF4-FFF2-40B4-BE49-F238E27FC236}">
                      <a16:creationId xmlns:a16="http://schemas.microsoft.com/office/drawing/2014/main" id="{D97F4C5C-E806-47EE-9F05-B964EEC434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3" name="Freeform 2842">
                  <a:extLst>
                    <a:ext uri="{FF2B5EF4-FFF2-40B4-BE49-F238E27FC236}">
                      <a16:creationId xmlns:a16="http://schemas.microsoft.com/office/drawing/2014/main" id="{197E6564-3327-4477-B306-41580A2BC7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4" name="Freeform 2843">
                  <a:extLst>
                    <a:ext uri="{FF2B5EF4-FFF2-40B4-BE49-F238E27FC236}">
                      <a16:creationId xmlns:a16="http://schemas.microsoft.com/office/drawing/2014/main" id="{031913E9-17DD-426A-9329-1BB8E8219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5" name="Freeform 2844">
                  <a:extLst>
                    <a:ext uri="{FF2B5EF4-FFF2-40B4-BE49-F238E27FC236}">
                      <a16:creationId xmlns:a16="http://schemas.microsoft.com/office/drawing/2014/main" id="{A2C6F886-7CFF-48C4-AE48-E88938FD3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6" name="Freeform 2845">
                  <a:extLst>
                    <a:ext uri="{FF2B5EF4-FFF2-40B4-BE49-F238E27FC236}">
                      <a16:creationId xmlns:a16="http://schemas.microsoft.com/office/drawing/2014/main" id="{F2640FC7-3CBC-47C9-8B80-6C3B9AAA65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7" name="Freeform 2846">
                  <a:extLst>
                    <a:ext uri="{FF2B5EF4-FFF2-40B4-BE49-F238E27FC236}">
                      <a16:creationId xmlns:a16="http://schemas.microsoft.com/office/drawing/2014/main" id="{A8278E0F-7CD9-4046-8C34-725F9B8D7A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8" name="Freeform 2847">
                  <a:extLst>
                    <a:ext uri="{FF2B5EF4-FFF2-40B4-BE49-F238E27FC236}">
                      <a16:creationId xmlns:a16="http://schemas.microsoft.com/office/drawing/2014/main" id="{6593650F-D616-43D2-B7E3-48625815A6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39" name="Freeform 2848">
                  <a:extLst>
                    <a:ext uri="{FF2B5EF4-FFF2-40B4-BE49-F238E27FC236}">
                      <a16:creationId xmlns:a16="http://schemas.microsoft.com/office/drawing/2014/main" id="{B62CFF01-2399-4BB6-9238-F46A2F5FC6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40" name="Freeform 2849">
                  <a:extLst>
                    <a:ext uri="{FF2B5EF4-FFF2-40B4-BE49-F238E27FC236}">
                      <a16:creationId xmlns:a16="http://schemas.microsoft.com/office/drawing/2014/main" id="{4FEC36F0-C269-40DA-9487-CEAC056471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41" name="Freeform 2850">
                  <a:extLst>
                    <a:ext uri="{FF2B5EF4-FFF2-40B4-BE49-F238E27FC236}">
                      <a16:creationId xmlns:a16="http://schemas.microsoft.com/office/drawing/2014/main" id="{FC3C3183-5D8D-497D-ADC0-62ADF7B9F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42" name="Freeform 2851">
                  <a:extLst>
                    <a:ext uri="{FF2B5EF4-FFF2-40B4-BE49-F238E27FC236}">
                      <a16:creationId xmlns:a16="http://schemas.microsoft.com/office/drawing/2014/main" id="{485EFE56-05E7-4DAA-A8EB-C40E5F8214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092" name="Group 2852">
            <a:extLst>
              <a:ext uri="{FF2B5EF4-FFF2-40B4-BE49-F238E27FC236}">
                <a16:creationId xmlns:a16="http://schemas.microsoft.com/office/drawing/2014/main" id="{02CF9369-A0EA-4859-BD13-A14EA93C6EEB}"/>
              </a:ext>
            </a:extLst>
          </p:cNvPr>
          <p:cNvGrpSpPr>
            <a:grpSpLocks/>
          </p:cNvGrpSpPr>
          <p:nvPr/>
        </p:nvGrpSpPr>
        <p:grpSpPr bwMode="auto">
          <a:xfrm rot="279983">
            <a:off x="1916113" y="2371725"/>
            <a:ext cx="658812" cy="915988"/>
            <a:chOff x="521" y="391"/>
            <a:chExt cx="2631" cy="3663"/>
          </a:xfrm>
        </p:grpSpPr>
        <p:sp>
          <p:nvSpPr>
            <p:cNvPr id="2960" name="Freeform 2853">
              <a:extLst>
                <a:ext uri="{FF2B5EF4-FFF2-40B4-BE49-F238E27FC236}">
                  <a16:creationId xmlns:a16="http://schemas.microsoft.com/office/drawing/2014/main" id="{D15288A6-706D-45E7-9741-E6A8E59E4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61" name="Group 2854">
              <a:extLst>
                <a:ext uri="{FF2B5EF4-FFF2-40B4-BE49-F238E27FC236}">
                  <a16:creationId xmlns:a16="http://schemas.microsoft.com/office/drawing/2014/main" id="{E9910CC2-83F6-474C-9C45-03DE47BDBC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962" name="Group 2855">
                <a:extLst>
                  <a:ext uri="{FF2B5EF4-FFF2-40B4-BE49-F238E27FC236}">
                    <a16:creationId xmlns:a16="http://schemas.microsoft.com/office/drawing/2014/main" id="{AA873EA4-6B4A-46D1-B8C0-FB8F77FF40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3000" name="AutoShape 2856">
                  <a:extLst>
                    <a:ext uri="{FF2B5EF4-FFF2-40B4-BE49-F238E27FC236}">
                      <a16:creationId xmlns:a16="http://schemas.microsoft.com/office/drawing/2014/main" id="{FD8A7B73-E5E6-4C79-B69F-A25C1BCA1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001" name="Freeform 2857">
                  <a:extLst>
                    <a:ext uri="{FF2B5EF4-FFF2-40B4-BE49-F238E27FC236}">
                      <a16:creationId xmlns:a16="http://schemas.microsoft.com/office/drawing/2014/main" id="{146A33F2-BC4C-4D9A-871A-F44C14E255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3002" name="Oval 2858">
                  <a:extLst>
                    <a:ext uri="{FF2B5EF4-FFF2-40B4-BE49-F238E27FC236}">
                      <a16:creationId xmlns:a16="http://schemas.microsoft.com/office/drawing/2014/main" id="{9A194CC2-9E20-4134-BFF5-E6D149511C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963" name="Group 2859">
                <a:extLst>
                  <a:ext uri="{FF2B5EF4-FFF2-40B4-BE49-F238E27FC236}">
                    <a16:creationId xmlns:a16="http://schemas.microsoft.com/office/drawing/2014/main" id="{178D9086-DF39-46E4-8336-6A64BB93DB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964" name="Freeform 2860">
                  <a:extLst>
                    <a:ext uri="{FF2B5EF4-FFF2-40B4-BE49-F238E27FC236}">
                      <a16:creationId xmlns:a16="http://schemas.microsoft.com/office/drawing/2014/main" id="{293BC82E-CDBD-4416-82E8-B15C284B7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65" name="Freeform 2861">
                  <a:extLst>
                    <a:ext uri="{FF2B5EF4-FFF2-40B4-BE49-F238E27FC236}">
                      <a16:creationId xmlns:a16="http://schemas.microsoft.com/office/drawing/2014/main" id="{FA24275A-1214-44AE-87BE-FF73D1231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66" name="Freeform 2862">
                  <a:extLst>
                    <a:ext uri="{FF2B5EF4-FFF2-40B4-BE49-F238E27FC236}">
                      <a16:creationId xmlns:a16="http://schemas.microsoft.com/office/drawing/2014/main" id="{9FA174FF-698F-49FE-B920-0602D6670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67" name="Freeform 2863">
                  <a:extLst>
                    <a:ext uri="{FF2B5EF4-FFF2-40B4-BE49-F238E27FC236}">
                      <a16:creationId xmlns:a16="http://schemas.microsoft.com/office/drawing/2014/main" id="{E11D7974-7240-48AA-8A43-3240656B54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68" name="Freeform 2864">
                  <a:extLst>
                    <a:ext uri="{FF2B5EF4-FFF2-40B4-BE49-F238E27FC236}">
                      <a16:creationId xmlns:a16="http://schemas.microsoft.com/office/drawing/2014/main" id="{98F07977-F74A-49E4-B190-1EC0D3033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69" name="Freeform 2865">
                  <a:extLst>
                    <a:ext uri="{FF2B5EF4-FFF2-40B4-BE49-F238E27FC236}">
                      <a16:creationId xmlns:a16="http://schemas.microsoft.com/office/drawing/2014/main" id="{0A182B5A-A6D9-482E-B72E-19875FBB3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0" name="Freeform 2866">
                  <a:extLst>
                    <a:ext uri="{FF2B5EF4-FFF2-40B4-BE49-F238E27FC236}">
                      <a16:creationId xmlns:a16="http://schemas.microsoft.com/office/drawing/2014/main" id="{62D9B681-ED41-4636-AD67-80581BA506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1" name="Freeform 2867">
                  <a:extLst>
                    <a:ext uri="{FF2B5EF4-FFF2-40B4-BE49-F238E27FC236}">
                      <a16:creationId xmlns:a16="http://schemas.microsoft.com/office/drawing/2014/main" id="{032A4632-A2BC-49A5-8608-A544FD9F7A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2" name="Freeform 2868">
                  <a:extLst>
                    <a:ext uri="{FF2B5EF4-FFF2-40B4-BE49-F238E27FC236}">
                      <a16:creationId xmlns:a16="http://schemas.microsoft.com/office/drawing/2014/main" id="{F31D54E4-5B80-4D28-BA54-21B0C19658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3" name="Freeform 2869">
                  <a:extLst>
                    <a:ext uri="{FF2B5EF4-FFF2-40B4-BE49-F238E27FC236}">
                      <a16:creationId xmlns:a16="http://schemas.microsoft.com/office/drawing/2014/main" id="{F70B9F27-DFAF-45F9-8FBF-B8348BCA8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4" name="Line 2870">
                  <a:extLst>
                    <a:ext uri="{FF2B5EF4-FFF2-40B4-BE49-F238E27FC236}">
                      <a16:creationId xmlns:a16="http://schemas.microsoft.com/office/drawing/2014/main" id="{FA0C013D-02DF-4A6C-B0E5-B73786334E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5" name="Freeform 2871">
                  <a:extLst>
                    <a:ext uri="{FF2B5EF4-FFF2-40B4-BE49-F238E27FC236}">
                      <a16:creationId xmlns:a16="http://schemas.microsoft.com/office/drawing/2014/main" id="{1380CB27-C9D6-4BAC-97BE-C3910D106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6" name="Freeform 2872">
                  <a:extLst>
                    <a:ext uri="{FF2B5EF4-FFF2-40B4-BE49-F238E27FC236}">
                      <a16:creationId xmlns:a16="http://schemas.microsoft.com/office/drawing/2014/main" id="{A425CD5A-0B86-452A-9844-8FEFD08DAB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7" name="Freeform 2873">
                  <a:extLst>
                    <a:ext uri="{FF2B5EF4-FFF2-40B4-BE49-F238E27FC236}">
                      <a16:creationId xmlns:a16="http://schemas.microsoft.com/office/drawing/2014/main" id="{E4E35C30-D855-4BEB-99A7-99A164BEB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8" name="Freeform 2874">
                  <a:extLst>
                    <a:ext uri="{FF2B5EF4-FFF2-40B4-BE49-F238E27FC236}">
                      <a16:creationId xmlns:a16="http://schemas.microsoft.com/office/drawing/2014/main" id="{3990789E-B197-47D8-83D4-F2ED7BD770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79" name="Freeform 2875">
                  <a:extLst>
                    <a:ext uri="{FF2B5EF4-FFF2-40B4-BE49-F238E27FC236}">
                      <a16:creationId xmlns:a16="http://schemas.microsoft.com/office/drawing/2014/main" id="{A5E8D115-C656-4990-B563-18281A778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0" name="Freeform 2876">
                  <a:extLst>
                    <a:ext uri="{FF2B5EF4-FFF2-40B4-BE49-F238E27FC236}">
                      <a16:creationId xmlns:a16="http://schemas.microsoft.com/office/drawing/2014/main" id="{19EE9032-01CC-46E3-9304-99483C3A1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1" name="Freeform 2877">
                  <a:extLst>
                    <a:ext uri="{FF2B5EF4-FFF2-40B4-BE49-F238E27FC236}">
                      <a16:creationId xmlns:a16="http://schemas.microsoft.com/office/drawing/2014/main" id="{5801CBE9-9CBF-4961-9D48-1E31DDDFF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2" name="Freeform 2878">
                  <a:extLst>
                    <a:ext uri="{FF2B5EF4-FFF2-40B4-BE49-F238E27FC236}">
                      <a16:creationId xmlns:a16="http://schemas.microsoft.com/office/drawing/2014/main" id="{575FDD73-C682-43CD-8305-2420EBDD80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3" name="Freeform 2879">
                  <a:extLst>
                    <a:ext uri="{FF2B5EF4-FFF2-40B4-BE49-F238E27FC236}">
                      <a16:creationId xmlns:a16="http://schemas.microsoft.com/office/drawing/2014/main" id="{E5F47157-D7A0-46FA-ACD4-B96B13EB16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4" name="Freeform 2880">
                  <a:extLst>
                    <a:ext uri="{FF2B5EF4-FFF2-40B4-BE49-F238E27FC236}">
                      <a16:creationId xmlns:a16="http://schemas.microsoft.com/office/drawing/2014/main" id="{6C0C5609-B1EB-4AC9-B017-196519A64A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5" name="Freeform 2881">
                  <a:extLst>
                    <a:ext uri="{FF2B5EF4-FFF2-40B4-BE49-F238E27FC236}">
                      <a16:creationId xmlns:a16="http://schemas.microsoft.com/office/drawing/2014/main" id="{41205540-D9AB-451A-8CCD-E17B1DD62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6" name="Freeform 2882">
                  <a:extLst>
                    <a:ext uri="{FF2B5EF4-FFF2-40B4-BE49-F238E27FC236}">
                      <a16:creationId xmlns:a16="http://schemas.microsoft.com/office/drawing/2014/main" id="{CC77E706-A121-4383-953F-FFA4D17E26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7" name="Freeform 2883">
                  <a:extLst>
                    <a:ext uri="{FF2B5EF4-FFF2-40B4-BE49-F238E27FC236}">
                      <a16:creationId xmlns:a16="http://schemas.microsoft.com/office/drawing/2014/main" id="{592C6279-13B1-4F5F-8872-973F3F946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8" name="Freeform 2884">
                  <a:extLst>
                    <a:ext uri="{FF2B5EF4-FFF2-40B4-BE49-F238E27FC236}">
                      <a16:creationId xmlns:a16="http://schemas.microsoft.com/office/drawing/2014/main" id="{143AEB03-A055-4930-BB52-8A3FCD9E8B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89" name="Freeform 2885">
                  <a:extLst>
                    <a:ext uri="{FF2B5EF4-FFF2-40B4-BE49-F238E27FC236}">
                      <a16:creationId xmlns:a16="http://schemas.microsoft.com/office/drawing/2014/main" id="{01DC7A5F-2991-41F7-A026-0EC3D1816D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0" name="Freeform 2886">
                  <a:extLst>
                    <a:ext uri="{FF2B5EF4-FFF2-40B4-BE49-F238E27FC236}">
                      <a16:creationId xmlns:a16="http://schemas.microsoft.com/office/drawing/2014/main" id="{6A18912C-E7D5-4347-92A0-41CC4F23E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1" name="Freeform 2887">
                  <a:extLst>
                    <a:ext uri="{FF2B5EF4-FFF2-40B4-BE49-F238E27FC236}">
                      <a16:creationId xmlns:a16="http://schemas.microsoft.com/office/drawing/2014/main" id="{0AE35951-BB97-4436-A79B-70CE4F64C6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2" name="Freeform 2888">
                  <a:extLst>
                    <a:ext uri="{FF2B5EF4-FFF2-40B4-BE49-F238E27FC236}">
                      <a16:creationId xmlns:a16="http://schemas.microsoft.com/office/drawing/2014/main" id="{47855307-B06A-4994-BDE1-CD53C6CB3B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3" name="Freeform 2889">
                  <a:extLst>
                    <a:ext uri="{FF2B5EF4-FFF2-40B4-BE49-F238E27FC236}">
                      <a16:creationId xmlns:a16="http://schemas.microsoft.com/office/drawing/2014/main" id="{CB268347-A7A1-49FA-B094-63E15DE3C3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4" name="Freeform 2890">
                  <a:extLst>
                    <a:ext uri="{FF2B5EF4-FFF2-40B4-BE49-F238E27FC236}">
                      <a16:creationId xmlns:a16="http://schemas.microsoft.com/office/drawing/2014/main" id="{6F3A65D1-90EC-4AA7-A73B-41B58B8B4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5" name="Freeform 2891">
                  <a:extLst>
                    <a:ext uri="{FF2B5EF4-FFF2-40B4-BE49-F238E27FC236}">
                      <a16:creationId xmlns:a16="http://schemas.microsoft.com/office/drawing/2014/main" id="{32CC30C8-B878-4DB4-A78E-C05D5DDC6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6" name="Freeform 2892">
                  <a:extLst>
                    <a:ext uri="{FF2B5EF4-FFF2-40B4-BE49-F238E27FC236}">
                      <a16:creationId xmlns:a16="http://schemas.microsoft.com/office/drawing/2014/main" id="{6E0B32E2-4EAC-4F57-9367-1F8996D4A0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7" name="Freeform 2893">
                  <a:extLst>
                    <a:ext uri="{FF2B5EF4-FFF2-40B4-BE49-F238E27FC236}">
                      <a16:creationId xmlns:a16="http://schemas.microsoft.com/office/drawing/2014/main" id="{74B7FB4F-79F2-4AE2-B7A5-4F84032BB9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8" name="Freeform 2894">
                  <a:extLst>
                    <a:ext uri="{FF2B5EF4-FFF2-40B4-BE49-F238E27FC236}">
                      <a16:creationId xmlns:a16="http://schemas.microsoft.com/office/drawing/2014/main" id="{8723BD1C-8A80-4792-BF2D-AE39D16CE3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99" name="Freeform 2895">
                  <a:extLst>
                    <a:ext uri="{FF2B5EF4-FFF2-40B4-BE49-F238E27FC236}">
                      <a16:creationId xmlns:a16="http://schemas.microsoft.com/office/drawing/2014/main" id="{11AFDE9D-703B-4339-BD37-C3E614D37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136" name="Group 2896">
            <a:extLst>
              <a:ext uri="{FF2B5EF4-FFF2-40B4-BE49-F238E27FC236}">
                <a16:creationId xmlns:a16="http://schemas.microsoft.com/office/drawing/2014/main" id="{618C5FBB-7001-4F7B-8E38-BA16F0F940D5}"/>
              </a:ext>
            </a:extLst>
          </p:cNvPr>
          <p:cNvGrpSpPr>
            <a:grpSpLocks/>
          </p:cNvGrpSpPr>
          <p:nvPr/>
        </p:nvGrpSpPr>
        <p:grpSpPr bwMode="auto">
          <a:xfrm rot="-4141937">
            <a:off x="1347787" y="2652713"/>
            <a:ext cx="658813" cy="915988"/>
            <a:chOff x="521" y="391"/>
            <a:chExt cx="2631" cy="3663"/>
          </a:xfrm>
        </p:grpSpPr>
        <p:sp>
          <p:nvSpPr>
            <p:cNvPr id="2917" name="Freeform 2897">
              <a:extLst>
                <a:ext uri="{FF2B5EF4-FFF2-40B4-BE49-F238E27FC236}">
                  <a16:creationId xmlns:a16="http://schemas.microsoft.com/office/drawing/2014/main" id="{B87C29F9-1D50-4D03-A75F-72781581B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18" name="Group 2898">
              <a:extLst>
                <a:ext uri="{FF2B5EF4-FFF2-40B4-BE49-F238E27FC236}">
                  <a16:creationId xmlns:a16="http://schemas.microsoft.com/office/drawing/2014/main" id="{E457C91B-788B-4A32-B8EA-3BFB359F95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919" name="Group 2899">
                <a:extLst>
                  <a:ext uri="{FF2B5EF4-FFF2-40B4-BE49-F238E27FC236}">
                    <a16:creationId xmlns:a16="http://schemas.microsoft.com/office/drawing/2014/main" id="{6BFA97E4-DBF3-4F6D-928D-35BC3A5A07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957" name="AutoShape 2900">
                  <a:extLst>
                    <a:ext uri="{FF2B5EF4-FFF2-40B4-BE49-F238E27FC236}">
                      <a16:creationId xmlns:a16="http://schemas.microsoft.com/office/drawing/2014/main" id="{52940EE6-464B-4224-AFC3-259852E39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58" name="Freeform 2901">
                  <a:extLst>
                    <a:ext uri="{FF2B5EF4-FFF2-40B4-BE49-F238E27FC236}">
                      <a16:creationId xmlns:a16="http://schemas.microsoft.com/office/drawing/2014/main" id="{B68BC981-2550-4076-9DF0-15F982F48E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9" name="Oval 2902">
                  <a:extLst>
                    <a:ext uri="{FF2B5EF4-FFF2-40B4-BE49-F238E27FC236}">
                      <a16:creationId xmlns:a16="http://schemas.microsoft.com/office/drawing/2014/main" id="{35F851E1-EBB1-4DA9-BD97-B96A611DD1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920" name="Group 2903">
                <a:extLst>
                  <a:ext uri="{FF2B5EF4-FFF2-40B4-BE49-F238E27FC236}">
                    <a16:creationId xmlns:a16="http://schemas.microsoft.com/office/drawing/2014/main" id="{06AA31EC-3520-4396-865E-E831280F16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921" name="Freeform 2904">
                  <a:extLst>
                    <a:ext uri="{FF2B5EF4-FFF2-40B4-BE49-F238E27FC236}">
                      <a16:creationId xmlns:a16="http://schemas.microsoft.com/office/drawing/2014/main" id="{3CD5420A-D119-49D0-92C0-B7678FAAAF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2" name="Freeform 2905">
                  <a:extLst>
                    <a:ext uri="{FF2B5EF4-FFF2-40B4-BE49-F238E27FC236}">
                      <a16:creationId xmlns:a16="http://schemas.microsoft.com/office/drawing/2014/main" id="{ADB8D860-7209-4D95-A364-510F7E7B0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3" name="Freeform 2906">
                  <a:extLst>
                    <a:ext uri="{FF2B5EF4-FFF2-40B4-BE49-F238E27FC236}">
                      <a16:creationId xmlns:a16="http://schemas.microsoft.com/office/drawing/2014/main" id="{4BD254A0-B62F-4A88-9E64-1240C704EC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4" name="Freeform 2907">
                  <a:extLst>
                    <a:ext uri="{FF2B5EF4-FFF2-40B4-BE49-F238E27FC236}">
                      <a16:creationId xmlns:a16="http://schemas.microsoft.com/office/drawing/2014/main" id="{A6CA116C-587B-4848-B63C-310C2CB44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5" name="Freeform 2908">
                  <a:extLst>
                    <a:ext uri="{FF2B5EF4-FFF2-40B4-BE49-F238E27FC236}">
                      <a16:creationId xmlns:a16="http://schemas.microsoft.com/office/drawing/2014/main" id="{9A3232EE-6518-471C-BCC2-A9AF68238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6" name="Freeform 2909">
                  <a:extLst>
                    <a:ext uri="{FF2B5EF4-FFF2-40B4-BE49-F238E27FC236}">
                      <a16:creationId xmlns:a16="http://schemas.microsoft.com/office/drawing/2014/main" id="{F28335DE-8CAB-45DC-8B29-C528B7F0EA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7" name="Freeform 2910">
                  <a:extLst>
                    <a:ext uri="{FF2B5EF4-FFF2-40B4-BE49-F238E27FC236}">
                      <a16:creationId xmlns:a16="http://schemas.microsoft.com/office/drawing/2014/main" id="{96BE0ADC-2FAE-4514-8CB9-88886961E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8" name="Freeform 2911">
                  <a:extLst>
                    <a:ext uri="{FF2B5EF4-FFF2-40B4-BE49-F238E27FC236}">
                      <a16:creationId xmlns:a16="http://schemas.microsoft.com/office/drawing/2014/main" id="{1A74A359-FAA8-41A6-B43C-A553973C9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29" name="Freeform 2912">
                  <a:extLst>
                    <a:ext uri="{FF2B5EF4-FFF2-40B4-BE49-F238E27FC236}">
                      <a16:creationId xmlns:a16="http://schemas.microsoft.com/office/drawing/2014/main" id="{78AE0443-1C5B-4833-AE8E-CD5B6582D4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0" name="Freeform 2913">
                  <a:extLst>
                    <a:ext uri="{FF2B5EF4-FFF2-40B4-BE49-F238E27FC236}">
                      <a16:creationId xmlns:a16="http://schemas.microsoft.com/office/drawing/2014/main" id="{45E66946-72E4-4B23-AD75-3966BC8E53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1" name="Line 2914">
                  <a:extLst>
                    <a:ext uri="{FF2B5EF4-FFF2-40B4-BE49-F238E27FC236}">
                      <a16:creationId xmlns:a16="http://schemas.microsoft.com/office/drawing/2014/main" id="{45BBBFA9-F33B-43F1-9B1D-22070277B8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2" name="Freeform 2915">
                  <a:extLst>
                    <a:ext uri="{FF2B5EF4-FFF2-40B4-BE49-F238E27FC236}">
                      <a16:creationId xmlns:a16="http://schemas.microsoft.com/office/drawing/2014/main" id="{F39813E3-EF31-47D1-8229-9F0A47EADF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3" name="Freeform 2916">
                  <a:extLst>
                    <a:ext uri="{FF2B5EF4-FFF2-40B4-BE49-F238E27FC236}">
                      <a16:creationId xmlns:a16="http://schemas.microsoft.com/office/drawing/2014/main" id="{3BF302D1-DD9A-493E-AEE6-8C19A1385C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4" name="Freeform 2917">
                  <a:extLst>
                    <a:ext uri="{FF2B5EF4-FFF2-40B4-BE49-F238E27FC236}">
                      <a16:creationId xmlns:a16="http://schemas.microsoft.com/office/drawing/2014/main" id="{CAAFB895-FD13-4DF7-B0D6-F7981ACE0B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5" name="Freeform 2918">
                  <a:extLst>
                    <a:ext uri="{FF2B5EF4-FFF2-40B4-BE49-F238E27FC236}">
                      <a16:creationId xmlns:a16="http://schemas.microsoft.com/office/drawing/2014/main" id="{643C99F7-FA70-44F2-A71D-849BD1609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6" name="Freeform 2919">
                  <a:extLst>
                    <a:ext uri="{FF2B5EF4-FFF2-40B4-BE49-F238E27FC236}">
                      <a16:creationId xmlns:a16="http://schemas.microsoft.com/office/drawing/2014/main" id="{100EF7F8-D500-49A4-AFEB-1A9E8712E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7" name="Freeform 2920">
                  <a:extLst>
                    <a:ext uri="{FF2B5EF4-FFF2-40B4-BE49-F238E27FC236}">
                      <a16:creationId xmlns:a16="http://schemas.microsoft.com/office/drawing/2014/main" id="{EE818C55-C04B-4762-9073-88B9F3F17B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8" name="Freeform 2921">
                  <a:extLst>
                    <a:ext uri="{FF2B5EF4-FFF2-40B4-BE49-F238E27FC236}">
                      <a16:creationId xmlns:a16="http://schemas.microsoft.com/office/drawing/2014/main" id="{19B0A4F3-3B38-456D-B9F3-88B251319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39" name="Freeform 2922">
                  <a:extLst>
                    <a:ext uri="{FF2B5EF4-FFF2-40B4-BE49-F238E27FC236}">
                      <a16:creationId xmlns:a16="http://schemas.microsoft.com/office/drawing/2014/main" id="{BAC5FE73-0C47-451F-9D12-B58FEE8D6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0" name="Freeform 2923">
                  <a:extLst>
                    <a:ext uri="{FF2B5EF4-FFF2-40B4-BE49-F238E27FC236}">
                      <a16:creationId xmlns:a16="http://schemas.microsoft.com/office/drawing/2014/main" id="{B4DE19D8-EF89-4496-A421-7BC7ED129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1" name="Freeform 2924">
                  <a:extLst>
                    <a:ext uri="{FF2B5EF4-FFF2-40B4-BE49-F238E27FC236}">
                      <a16:creationId xmlns:a16="http://schemas.microsoft.com/office/drawing/2014/main" id="{FD6F012C-DE42-4CB3-AE72-D76D71C05D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2" name="Freeform 2925">
                  <a:extLst>
                    <a:ext uri="{FF2B5EF4-FFF2-40B4-BE49-F238E27FC236}">
                      <a16:creationId xmlns:a16="http://schemas.microsoft.com/office/drawing/2014/main" id="{00A02455-74F0-47C3-92F6-7D5BF78BB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3" name="Freeform 2926">
                  <a:extLst>
                    <a:ext uri="{FF2B5EF4-FFF2-40B4-BE49-F238E27FC236}">
                      <a16:creationId xmlns:a16="http://schemas.microsoft.com/office/drawing/2014/main" id="{94217065-4CCC-42B0-9B49-231172B945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4" name="Freeform 2927">
                  <a:extLst>
                    <a:ext uri="{FF2B5EF4-FFF2-40B4-BE49-F238E27FC236}">
                      <a16:creationId xmlns:a16="http://schemas.microsoft.com/office/drawing/2014/main" id="{4FE58F13-E4B0-46E8-91BB-601E66061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5" name="Freeform 2928">
                  <a:extLst>
                    <a:ext uri="{FF2B5EF4-FFF2-40B4-BE49-F238E27FC236}">
                      <a16:creationId xmlns:a16="http://schemas.microsoft.com/office/drawing/2014/main" id="{745E058F-CECA-490F-8CEB-FAEF21491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6" name="Freeform 2929">
                  <a:extLst>
                    <a:ext uri="{FF2B5EF4-FFF2-40B4-BE49-F238E27FC236}">
                      <a16:creationId xmlns:a16="http://schemas.microsoft.com/office/drawing/2014/main" id="{5A834C1B-8F6D-4C7D-8786-4EDFABFC4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7" name="Freeform 2930">
                  <a:extLst>
                    <a:ext uri="{FF2B5EF4-FFF2-40B4-BE49-F238E27FC236}">
                      <a16:creationId xmlns:a16="http://schemas.microsoft.com/office/drawing/2014/main" id="{302E7B8A-5727-458C-A496-A1218CA3B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8" name="Freeform 2931">
                  <a:extLst>
                    <a:ext uri="{FF2B5EF4-FFF2-40B4-BE49-F238E27FC236}">
                      <a16:creationId xmlns:a16="http://schemas.microsoft.com/office/drawing/2014/main" id="{75F86AE1-C963-4F13-97BD-D6DED0D95F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49" name="Freeform 2932">
                  <a:extLst>
                    <a:ext uri="{FF2B5EF4-FFF2-40B4-BE49-F238E27FC236}">
                      <a16:creationId xmlns:a16="http://schemas.microsoft.com/office/drawing/2014/main" id="{A8627853-F080-469D-9AC3-059A5D509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0" name="Freeform 2933">
                  <a:extLst>
                    <a:ext uri="{FF2B5EF4-FFF2-40B4-BE49-F238E27FC236}">
                      <a16:creationId xmlns:a16="http://schemas.microsoft.com/office/drawing/2014/main" id="{03AC019F-F630-4098-BA77-282F77E1D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1" name="Freeform 2934">
                  <a:extLst>
                    <a:ext uri="{FF2B5EF4-FFF2-40B4-BE49-F238E27FC236}">
                      <a16:creationId xmlns:a16="http://schemas.microsoft.com/office/drawing/2014/main" id="{D647ADC4-2AB1-4442-9564-2F7231E253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2" name="Freeform 2935">
                  <a:extLst>
                    <a:ext uri="{FF2B5EF4-FFF2-40B4-BE49-F238E27FC236}">
                      <a16:creationId xmlns:a16="http://schemas.microsoft.com/office/drawing/2014/main" id="{8F31D76C-9E4D-4E26-8708-F90C735EF3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3" name="Freeform 2936">
                  <a:extLst>
                    <a:ext uri="{FF2B5EF4-FFF2-40B4-BE49-F238E27FC236}">
                      <a16:creationId xmlns:a16="http://schemas.microsoft.com/office/drawing/2014/main" id="{3A888E95-9AB0-45D6-9FAC-D26EF0D93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4" name="Freeform 2937">
                  <a:extLst>
                    <a:ext uri="{FF2B5EF4-FFF2-40B4-BE49-F238E27FC236}">
                      <a16:creationId xmlns:a16="http://schemas.microsoft.com/office/drawing/2014/main" id="{A6A8032F-8FF4-4E64-BE3C-9D507EEE1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5" name="Freeform 2938">
                  <a:extLst>
                    <a:ext uri="{FF2B5EF4-FFF2-40B4-BE49-F238E27FC236}">
                      <a16:creationId xmlns:a16="http://schemas.microsoft.com/office/drawing/2014/main" id="{1B91E829-0CB5-4E1A-9B4D-6AF4AE258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56" name="Freeform 2939">
                  <a:extLst>
                    <a:ext uri="{FF2B5EF4-FFF2-40B4-BE49-F238E27FC236}">
                      <a16:creationId xmlns:a16="http://schemas.microsoft.com/office/drawing/2014/main" id="{A3CCFF91-1E7A-4985-97C6-8E65955CDC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180" name="Group 2940">
            <a:extLst>
              <a:ext uri="{FF2B5EF4-FFF2-40B4-BE49-F238E27FC236}">
                <a16:creationId xmlns:a16="http://schemas.microsoft.com/office/drawing/2014/main" id="{E6ED3D83-8B1E-45B4-8BB9-413658693FB9}"/>
              </a:ext>
            </a:extLst>
          </p:cNvPr>
          <p:cNvGrpSpPr>
            <a:grpSpLocks/>
          </p:cNvGrpSpPr>
          <p:nvPr/>
        </p:nvGrpSpPr>
        <p:grpSpPr bwMode="auto">
          <a:xfrm rot="-600067">
            <a:off x="1774825" y="2349500"/>
            <a:ext cx="658813" cy="915988"/>
            <a:chOff x="521" y="391"/>
            <a:chExt cx="2631" cy="3663"/>
          </a:xfrm>
        </p:grpSpPr>
        <p:sp>
          <p:nvSpPr>
            <p:cNvPr id="2874" name="Freeform 2941">
              <a:extLst>
                <a:ext uri="{FF2B5EF4-FFF2-40B4-BE49-F238E27FC236}">
                  <a16:creationId xmlns:a16="http://schemas.microsoft.com/office/drawing/2014/main" id="{9DCAB5F5-99F5-4FC8-AD24-DBF6AD74D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75" name="Group 2942">
              <a:extLst>
                <a:ext uri="{FF2B5EF4-FFF2-40B4-BE49-F238E27FC236}">
                  <a16:creationId xmlns:a16="http://schemas.microsoft.com/office/drawing/2014/main" id="{55DA06A8-D03F-4393-9C89-4511AE50AC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876" name="Group 2943">
                <a:extLst>
                  <a:ext uri="{FF2B5EF4-FFF2-40B4-BE49-F238E27FC236}">
                    <a16:creationId xmlns:a16="http://schemas.microsoft.com/office/drawing/2014/main" id="{49145927-1D89-4376-80BC-94C6C036D9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914" name="AutoShape 2944">
                  <a:extLst>
                    <a:ext uri="{FF2B5EF4-FFF2-40B4-BE49-F238E27FC236}">
                      <a16:creationId xmlns:a16="http://schemas.microsoft.com/office/drawing/2014/main" id="{DF78BD4F-13FD-4A35-A56C-4ED20C2FF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915" name="Freeform 2945">
                  <a:extLst>
                    <a:ext uri="{FF2B5EF4-FFF2-40B4-BE49-F238E27FC236}">
                      <a16:creationId xmlns:a16="http://schemas.microsoft.com/office/drawing/2014/main" id="{AB7680E7-0944-401A-956E-4B5E416DF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16" name="Oval 2946">
                  <a:extLst>
                    <a:ext uri="{FF2B5EF4-FFF2-40B4-BE49-F238E27FC236}">
                      <a16:creationId xmlns:a16="http://schemas.microsoft.com/office/drawing/2014/main" id="{1DC9CB3D-7E23-42D9-BEC9-B569FAA61D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877" name="Group 2947">
                <a:extLst>
                  <a:ext uri="{FF2B5EF4-FFF2-40B4-BE49-F238E27FC236}">
                    <a16:creationId xmlns:a16="http://schemas.microsoft.com/office/drawing/2014/main" id="{B4EEB09D-AEC6-462E-B5F4-4860236D88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878" name="Freeform 2948">
                  <a:extLst>
                    <a:ext uri="{FF2B5EF4-FFF2-40B4-BE49-F238E27FC236}">
                      <a16:creationId xmlns:a16="http://schemas.microsoft.com/office/drawing/2014/main" id="{F41999E2-7F7D-4C09-81FC-CCA731A29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79" name="Freeform 2949">
                  <a:extLst>
                    <a:ext uri="{FF2B5EF4-FFF2-40B4-BE49-F238E27FC236}">
                      <a16:creationId xmlns:a16="http://schemas.microsoft.com/office/drawing/2014/main" id="{BD36652C-75B9-4767-AF17-4D6F00A5D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0" name="Freeform 2950">
                  <a:extLst>
                    <a:ext uri="{FF2B5EF4-FFF2-40B4-BE49-F238E27FC236}">
                      <a16:creationId xmlns:a16="http://schemas.microsoft.com/office/drawing/2014/main" id="{AE9F058E-CB81-46D8-95E2-E67F67A54C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1" name="Freeform 2951">
                  <a:extLst>
                    <a:ext uri="{FF2B5EF4-FFF2-40B4-BE49-F238E27FC236}">
                      <a16:creationId xmlns:a16="http://schemas.microsoft.com/office/drawing/2014/main" id="{0D3B1E1A-CD5F-4617-942E-3FDCDD543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2" name="Freeform 2952">
                  <a:extLst>
                    <a:ext uri="{FF2B5EF4-FFF2-40B4-BE49-F238E27FC236}">
                      <a16:creationId xmlns:a16="http://schemas.microsoft.com/office/drawing/2014/main" id="{E082FE31-9FBC-45DD-834E-4B833ED9D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3" name="Freeform 2953">
                  <a:extLst>
                    <a:ext uri="{FF2B5EF4-FFF2-40B4-BE49-F238E27FC236}">
                      <a16:creationId xmlns:a16="http://schemas.microsoft.com/office/drawing/2014/main" id="{996348C1-2AFC-4C27-AB17-6E30BAB44F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4" name="Freeform 2954">
                  <a:extLst>
                    <a:ext uri="{FF2B5EF4-FFF2-40B4-BE49-F238E27FC236}">
                      <a16:creationId xmlns:a16="http://schemas.microsoft.com/office/drawing/2014/main" id="{83E757C2-9FF9-415C-A59D-9D0A3DCB3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5" name="Freeform 2955">
                  <a:extLst>
                    <a:ext uri="{FF2B5EF4-FFF2-40B4-BE49-F238E27FC236}">
                      <a16:creationId xmlns:a16="http://schemas.microsoft.com/office/drawing/2014/main" id="{E8B8BCBB-76AF-47E7-BEA1-7E3DE1B45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6" name="Freeform 2956">
                  <a:extLst>
                    <a:ext uri="{FF2B5EF4-FFF2-40B4-BE49-F238E27FC236}">
                      <a16:creationId xmlns:a16="http://schemas.microsoft.com/office/drawing/2014/main" id="{7AB0344B-A7E9-4F1D-BC29-355A9D096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7" name="Freeform 2957">
                  <a:extLst>
                    <a:ext uri="{FF2B5EF4-FFF2-40B4-BE49-F238E27FC236}">
                      <a16:creationId xmlns:a16="http://schemas.microsoft.com/office/drawing/2014/main" id="{EC77A923-CF41-4835-A97C-DF1FA05B2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8" name="Line 2958">
                  <a:extLst>
                    <a:ext uri="{FF2B5EF4-FFF2-40B4-BE49-F238E27FC236}">
                      <a16:creationId xmlns:a16="http://schemas.microsoft.com/office/drawing/2014/main" id="{52E7D7B4-59CF-4BD5-85D5-B8C81486D0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89" name="Freeform 2959">
                  <a:extLst>
                    <a:ext uri="{FF2B5EF4-FFF2-40B4-BE49-F238E27FC236}">
                      <a16:creationId xmlns:a16="http://schemas.microsoft.com/office/drawing/2014/main" id="{DCBAC045-031E-4A25-A614-773BE04D72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0" name="Freeform 2960">
                  <a:extLst>
                    <a:ext uri="{FF2B5EF4-FFF2-40B4-BE49-F238E27FC236}">
                      <a16:creationId xmlns:a16="http://schemas.microsoft.com/office/drawing/2014/main" id="{D60F4A13-E628-4FCE-9149-BD04351D3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1" name="Freeform 2961">
                  <a:extLst>
                    <a:ext uri="{FF2B5EF4-FFF2-40B4-BE49-F238E27FC236}">
                      <a16:creationId xmlns:a16="http://schemas.microsoft.com/office/drawing/2014/main" id="{A33C1A2B-7563-49A8-8B25-D6071EDBCA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2" name="Freeform 2962">
                  <a:extLst>
                    <a:ext uri="{FF2B5EF4-FFF2-40B4-BE49-F238E27FC236}">
                      <a16:creationId xmlns:a16="http://schemas.microsoft.com/office/drawing/2014/main" id="{DE670994-0BEC-45D9-8D48-5623D9341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3" name="Freeform 2963">
                  <a:extLst>
                    <a:ext uri="{FF2B5EF4-FFF2-40B4-BE49-F238E27FC236}">
                      <a16:creationId xmlns:a16="http://schemas.microsoft.com/office/drawing/2014/main" id="{0A044D0C-611D-4D90-AC8F-5E113E5C1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4" name="Freeform 2964">
                  <a:extLst>
                    <a:ext uri="{FF2B5EF4-FFF2-40B4-BE49-F238E27FC236}">
                      <a16:creationId xmlns:a16="http://schemas.microsoft.com/office/drawing/2014/main" id="{58062BFC-8470-417A-ACF7-869CC78C6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5" name="Freeform 2965">
                  <a:extLst>
                    <a:ext uri="{FF2B5EF4-FFF2-40B4-BE49-F238E27FC236}">
                      <a16:creationId xmlns:a16="http://schemas.microsoft.com/office/drawing/2014/main" id="{8E03DE2A-D869-482A-BC3B-4B13E6DB2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6" name="Freeform 2966">
                  <a:extLst>
                    <a:ext uri="{FF2B5EF4-FFF2-40B4-BE49-F238E27FC236}">
                      <a16:creationId xmlns:a16="http://schemas.microsoft.com/office/drawing/2014/main" id="{4D5F69F0-8B03-4C0D-ADD6-BC1B37F386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7" name="Freeform 2967">
                  <a:extLst>
                    <a:ext uri="{FF2B5EF4-FFF2-40B4-BE49-F238E27FC236}">
                      <a16:creationId xmlns:a16="http://schemas.microsoft.com/office/drawing/2014/main" id="{3B0621FC-E3C3-4863-A50B-A9E2F8466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8" name="Freeform 2968">
                  <a:extLst>
                    <a:ext uri="{FF2B5EF4-FFF2-40B4-BE49-F238E27FC236}">
                      <a16:creationId xmlns:a16="http://schemas.microsoft.com/office/drawing/2014/main" id="{D2566B85-0098-4313-98AA-21ECF25DD9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99" name="Freeform 2969">
                  <a:extLst>
                    <a:ext uri="{FF2B5EF4-FFF2-40B4-BE49-F238E27FC236}">
                      <a16:creationId xmlns:a16="http://schemas.microsoft.com/office/drawing/2014/main" id="{B2B447DE-BC8A-41CB-8695-12AF90FFE4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0" name="Freeform 2970">
                  <a:extLst>
                    <a:ext uri="{FF2B5EF4-FFF2-40B4-BE49-F238E27FC236}">
                      <a16:creationId xmlns:a16="http://schemas.microsoft.com/office/drawing/2014/main" id="{C1675704-587A-4473-A5FD-B75BF203F4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1" name="Freeform 2971">
                  <a:extLst>
                    <a:ext uri="{FF2B5EF4-FFF2-40B4-BE49-F238E27FC236}">
                      <a16:creationId xmlns:a16="http://schemas.microsoft.com/office/drawing/2014/main" id="{8639918A-644C-4CA6-A332-59A4173FD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2" name="Freeform 2972">
                  <a:extLst>
                    <a:ext uri="{FF2B5EF4-FFF2-40B4-BE49-F238E27FC236}">
                      <a16:creationId xmlns:a16="http://schemas.microsoft.com/office/drawing/2014/main" id="{B12BB512-B942-4770-B756-28BA221FDF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3" name="Freeform 2973">
                  <a:extLst>
                    <a:ext uri="{FF2B5EF4-FFF2-40B4-BE49-F238E27FC236}">
                      <a16:creationId xmlns:a16="http://schemas.microsoft.com/office/drawing/2014/main" id="{DCA47AEF-25DE-4F19-B6F5-B43BD4C4EA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4" name="Freeform 2974">
                  <a:extLst>
                    <a:ext uri="{FF2B5EF4-FFF2-40B4-BE49-F238E27FC236}">
                      <a16:creationId xmlns:a16="http://schemas.microsoft.com/office/drawing/2014/main" id="{0075BB46-17BD-46A0-A32C-99FA67AC33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5" name="Freeform 2975">
                  <a:extLst>
                    <a:ext uri="{FF2B5EF4-FFF2-40B4-BE49-F238E27FC236}">
                      <a16:creationId xmlns:a16="http://schemas.microsoft.com/office/drawing/2014/main" id="{24F9F794-2CDA-4578-ADD1-3CB2DFDC3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6" name="Freeform 2976">
                  <a:extLst>
                    <a:ext uri="{FF2B5EF4-FFF2-40B4-BE49-F238E27FC236}">
                      <a16:creationId xmlns:a16="http://schemas.microsoft.com/office/drawing/2014/main" id="{655AAFEB-4997-427E-B5F1-3DE0437984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7" name="Freeform 2977">
                  <a:extLst>
                    <a:ext uri="{FF2B5EF4-FFF2-40B4-BE49-F238E27FC236}">
                      <a16:creationId xmlns:a16="http://schemas.microsoft.com/office/drawing/2014/main" id="{325BCF3F-9450-404A-97EE-90F3DDC20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8" name="Freeform 2978">
                  <a:extLst>
                    <a:ext uri="{FF2B5EF4-FFF2-40B4-BE49-F238E27FC236}">
                      <a16:creationId xmlns:a16="http://schemas.microsoft.com/office/drawing/2014/main" id="{07E00710-FDB0-4C84-AF62-02D3F795A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09" name="Freeform 2979">
                  <a:extLst>
                    <a:ext uri="{FF2B5EF4-FFF2-40B4-BE49-F238E27FC236}">
                      <a16:creationId xmlns:a16="http://schemas.microsoft.com/office/drawing/2014/main" id="{C24EF012-F779-434E-99DB-56E0424605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10" name="Freeform 2980">
                  <a:extLst>
                    <a:ext uri="{FF2B5EF4-FFF2-40B4-BE49-F238E27FC236}">
                      <a16:creationId xmlns:a16="http://schemas.microsoft.com/office/drawing/2014/main" id="{464FB885-2BB1-4253-AE50-27F1FF178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11" name="Freeform 2981">
                  <a:extLst>
                    <a:ext uri="{FF2B5EF4-FFF2-40B4-BE49-F238E27FC236}">
                      <a16:creationId xmlns:a16="http://schemas.microsoft.com/office/drawing/2014/main" id="{DC1E2AF7-F8D7-4E2F-AC40-BE66BE7EC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12" name="Freeform 2982">
                  <a:extLst>
                    <a:ext uri="{FF2B5EF4-FFF2-40B4-BE49-F238E27FC236}">
                      <a16:creationId xmlns:a16="http://schemas.microsoft.com/office/drawing/2014/main" id="{00020F6A-D8E0-49A8-8A5D-EC8F66E4D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913" name="Freeform 2983">
                  <a:extLst>
                    <a:ext uri="{FF2B5EF4-FFF2-40B4-BE49-F238E27FC236}">
                      <a16:creationId xmlns:a16="http://schemas.microsoft.com/office/drawing/2014/main" id="{53C436C9-6BD1-4EF4-ACD0-BFD0A04056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268" name="Group 3028">
            <a:extLst>
              <a:ext uri="{FF2B5EF4-FFF2-40B4-BE49-F238E27FC236}">
                <a16:creationId xmlns:a16="http://schemas.microsoft.com/office/drawing/2014/main" id="{32789496-533A-475B-8BC9-17694652EB8B}"/>
              </a:ext>
            </a:extLst>
          </p:cNvPr>
          <p:cNvGrpSpPr>
            <a:grpSpLocks/>
          </p:cNvGrpSpPr>
          <p:nvPr/>
        </p:nvGrpSpPr>
        <p:grpSpPr bwMode="auto">
          <a:xfrm rot="2258751">
            <a:off x="2251075" y="2493963"/>
            <a:ext cx="658813" cy="915987"/>
            <a:chOff x="521" y="391"/>
            <a:chExt cx="2631" cy="3663"/>
          </a:xfrm>
        </p:grpSpPr>
        <p:sp>
          <p:nvSpPr>
            <p:cNvPr id="2831" name="Freeform 3029">
              <a:extLst>
                <a:ext uri="{FF2B5EF4-FFF2-40B4-BE49-F238E27FC236}">
                  <a16:creationId xmlns:a16="http://schemas.microsoft.com/office/drawing/2014/main" id="{C53FE36C-BA9A-489C-8D12-50A6ECD5F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32" name="Group 3030">
              <a:extLst>
                <a:ext uri="{FF2B5EF4-FFF2-40B4-BE49-F238E27FC236}">
                  <a16:creationId xmlns:a16="http://schemas.microsoft.com/office/drawing/2014/main" id="{10110A4B-9DA3-4060-9540-36D4BE3C2B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833" name="Group 3031">
                <a:extLst>
                  <a:ext uri="{FF2B5EF4-FFF2-40B4-BE49-F238E27FC236}">
                    <a16:creationId xmlns:a16="http://schemas.microsoft.com/office/drawing/2014/main" id="{313099B8-25E8-4855-949C-33A051913B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871" name="AutoShape 3032">
                  <a:extLst>
                    <a:ext uri="{FF2B5EF4-FFF2-40B4-BE49-F238E27FC236}">
                      <a16:creationId xmlns:a16="http://schemas.microsoft.com/office/drawing/2014/main" id="{A50D36A0-E1E8-4258-A8CF-2018FF024D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872" name="Freeform 3033">
                  <a:extLst>
                    <a:ext uri="{FF2B5EF4-FFF2-40B4-BE49-F238E27FC236}">
                      <a16:creationId xmlns:a16="http://schemas.microsoft.com/office/drawing/2014/main" id="{ADCEDEBA-45A2-47F8-B977-758E4B83C2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73" name="Oval 3034">
                  <a:extLst>
                    <a:ext uri="{FF2B5EF4-FFF2-40B4-BE49-F238E27FC236}">
                      <a16:creationId xmlns:a16="http://schemas.microsoft.com/office/drawing/2014/main" id="{A8529DEF-E272-48A5-9924-76FF002A6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834" name="Group 3035">
                <a:extLst>
                  <a:ext uri="{FF2B5EF4-FFF2-40B4-BE49-F238E27FC236}">
                    <a16:creationId xmlns:a16="http://schemas.microsoft.com/office/drawing/2014/main" id="{CB768018-9402-424A-884E-5F251EA1B8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835" name="Freeform 3036">
                  <a:extLst>
                    <a:ext uri="{FF2B5EF4-FFF2-40B4-BE49-F238E27FC236}">
                      <a16:creationId xmlns:a16="http://schemas.microsoft.com/office/drawing/2014/main" id="{DB5A6228-061B-482F-9BE1-346992EFF1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36" name="Freeform 3037">
                  <a:extLst>
                    <a:ext uri="{FF2B5EF4-FFF2-40B4-BE49-F238E27FC236}">
                      <a16:creationId xmlns:a16="http://schemas.microsoft.com/office/drawing/2014/main" id="{C7846F15-6627-4F1D-8C19-FC423371A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37" name="Freeform 3038">
                  <a:extLst>
                    <a:ext uri="{FF2B5EF4-FFF2-40B4-BE49-F238E27FC236}">
                      <a16:creationId xmlns:a16="http://schemas.microsoft.com/office/drawing/2014/main" id="{95C2F361-64DB-4659-8496-6CD520A17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38" name="Freeform 3039">
                  <a:extLst>
                    <a:ext uri="{FF2B5EF4-FFF2-40B4-BE49-F238E27FC236}">
                      <a16:creationId xmlns:a16="http://schemas.microsoft.com/office/drawing/2014/main" id="{ED9A65BA-6813-4410-885F-25FBDFCD72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39" name="Freeform 3040">
                  <a:extLst>
                    <a:ext uri="{FF2B5EF4-FFF2-40B4-BE49-F238E27FC236}">
                      <a16:creationId xmlns:a16="http://schemas.microsoft.com/office/drawing/2014/main" id="{E9F3604C-4E4E-4012-B496-C638E86DFC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0" name="Freeform 3041">
                  <a:extLst>
                    <a:ext uri="{FF2B5EF4-FFF2-40B4-BE49-F238E27FC236}">
                      <a16:creationId xmlns:a16="http://schemas.microsoft.com/office/drawing/2014/main" id="{C7FFD20D-B946-417E-8253-D9B609E2B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1" name="Freeform 3042">
                  <a:extLst>
                    <a:ext uri="{FF2B5EF4-FFF2-40B4-BE49-F238E27FC236}">
                      <a16:creationId xmlns:a16="http://schemas.microsoft.com/office/drawing/2014/main" id="{AF3314C8-277A-4376-8FB2-5A00A7FE8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2" name="Freeform 3043">
                  <a:extLst>
                    <a:ext uri="{FF2B5EF4-FFF2-40B4-BE49-F238E27FC236}">
                      <a16:creationId xmlns:a16="http://schemas.microsoft.com/office/drawing/2014/main" id="{1A8B546F-B556-4BED-9C29-C3ED2988C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3" name="Freeform 3044">
                  <a:extLst>
                    <a:ext uri="{FF2B5EF4-FFF2-40B4-BE49-F238E27FC236}">
                      <a16:creationId xmlns:a16="http://schemas.microsoft.com/office/drawing/2014/main" id="{5603C966-F8AF-4A4A-BB6B-1F6E4C4107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4" name="Freeform 3045">
                  <a:extLst>
                    <a:ext uri="{FF2B5EF4-FFF2-40B4-BE49-F238E27FC236}">
                      <a16:creationId xmlns:a16="http://schemas.microsoft.com/office/drawing/2014/main" id="{25FBA2DB-3533-4512-AD25-FF9FC3681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5" name="Line 3046">
                  <a:extLst>
                    <a:ext uri="{FF2B5EF4-FFF2-40B4-BE49-F238E27FC236}">
                      <a16:creationId xmlns:a16="http://schemas.microsoft.com/office/drawing/2014/main" id="{B23596AD-B030-4F59-B68F-AA3B6D20B8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6" name="Freeform 3047">
                  <a:extLst>
                    <a:ext uri="{FF2B5EF4-FFF2-40B4-BE49-F238E27FC236}">
                      <a16:creationId xmlns:a16="http://schemas.microsoft.com/office/drawing/2014/main" id="{842A39EA-365A-4DC6-892A-F182740E9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7" name="Freeform 3048">
                  <a:extLst>
                    <a:ext uri="{FF2B5EF4-FFF2-40B4-BE49-F238E27FC236}">
                      <a16:creationId xmlns:a16="http://schemas.microsoft.com/office/drawing/2014/main" id="{CC3431BE-8DE4-4234-846A-FB3A8CB53D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8" name="Freeform 3049">
                  <a:extLst>
                    <a:ext uri="{FF2B5EF4-FFF2-40B4-BE49-F238E27FC236}">
                      <a16:creationId xmlns:a16="http://schemas.microsoft.com/office/drawing/2014/main" id="{C7638E6A-46A3-4C40-8AEA-40C782CAB5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49" name="Freeform 3050">
                  <a:extLst>
                    <a:ext uri="{FF2B5EF4-FFF2-40B4-BE49-F238E27FC236}">
                      <a16:creationId xmlns:a16="http://schemas.microsoft.com/office/drawing/2014/main" id="{E79C3E63-B298-4B0E-9382-C6F799BBEC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0" name="Freeform 3051">
                  <a:extLst>
                    <a:ext uri="{FF2B5EF4-FFF2-40B4-BE49-F238E27FC236}">
                      <a16:creationId xmlns:a16="http://schemas.microsoft.com/office/drawing/2014/main" id="{A6A0691D-06E5-458E-8AF1-65C2A225D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1" name="Freeform 3052">
                  <a:extLst>
                    <a:ext uri="{FF2B5EF4-FFF2-40B4-BE49-F238E27FC236}">
                      <a16:creationId xmlns:a16="http://schemas.microsoft.com/office/drawing/2014/main" id="{514E3CC4-E1D8-4214-93F7-4007BD1F5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2" name="Freeform 3053">
                  <a:extLst>
                    <a:ext uri="{FF2B5EF4-FFF2-40B4-BE49-F238E27FC236}">
                      <a16:creationId xmlns:a16="http://schemas.microsoft.com/office/drawing/2014/main" id="{5FE3D068-FA9D-497F-9E9A-30D9DD03C2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3" name="Freeform 3054">
                  <a:extLst>
                    <a:ext uri="{FF2B5EF4-FFF2-40B4-BE49-F238E27FC236}">
                      <a16:creationId xmlns:a16="http://schemas.microsoft.com/office/drawing/2014/main" id="{4B0A97E8-82C2-4833-85D2-FAF78E3E5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4" name="Freeform 3055">
                  <a:extLst>
                    <a:ext uri="{FF2B5EF4-FFF2-40B4-BE49-F238E27FC236}">
                      <a16:creationId xmlns:a16="http://schemas.microsoft.com/office/drawing/2014/main" id="{8AB437D4-C4D1-4F16-BB97-5F23C0D17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5" name="Freeform 3056">
                  <a:extLst>
                    <a:ext uri="{FF2B5EF4-FFF2-40B4-BE49-F238E27FC236}">
                      <a16:creationId xmlns:a16="http://schemas.microsoft.com/office/drawing/2014/main" id="{35D645B2-98FF-44B9-9FA4-AF8265CEC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6" name="Freeform 3057">
                  <a:extLst>
                    <a:ext uri="{FF2B5EF4-FFF2-40B4-BE49-F238E27FC236}">
                      <a16:creationId xmlns:a16="http://schemas.microsoft.com/office/drawing/2014/main" id="{183D33E8-BA9A-4A7E-9CA8-6B80834EF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7" name="Freeform 3058">
                  <a:extLst>
                    <a:ext uri="{FF2B5EF4-FFF2-40B4-BE49-F238E27FC236}">
                      <a16:creationId xmlns:a16="http://schemas.microsoft.com/office/drawing/2014/main" id="{9552641C-676C-4DBB-A705-71D69F6D69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8" name="Freeform 3059">
                  <a:extLst>
                    <a:ext uri="{FF2B5EF4-FFF2-40B4-BE49-F238E27FC236}">
                      <a16:creationId xmlns:a16="http://schemas.microsoft.com/office/drawing/2014/main" id="{413BA47A-96EE-48B7-A33C-4D188BD2FC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59" name="Freeform 3060">
                  <a:extLst>
                    <a:ext uri="{FF2B5EF4-FFF2-40B4-BE49-F238E27FC236}">
                      <a16:creationId xmlns:a16="http://schemas.microsoft.com/office/drawing/2014/main" id="{BEB1FDBA-3F45-42D9-8E01-14B519B787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0" name="Freeform 3061">
                  <a:extLst>
                    <a:ext uri="{FF2B5EF4-FFF2-40B4-BE49-F238E27FC236}">
                      <a16:creationId xmlns:a16="http://schemas.microsoft.com/office/drawing/2014/main" id="{D5B77074-4E93-4729-B98B-C9DF67FD64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1" name="Freeform 3062">
                  <a:extLst>
                    <a:ext uri="{FF2B5EF4-FFF2-40B4-BE49-F238E27FC236}">
                      <a16:creationId xmlns:a16="http://schemas.microsoft.com/office/drawing/2014/main" id="{728AA908-F61D-4426-879B-3D7E8BD5B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2" name="Freeform 3063">
                  <a:extLst>
                    <a:ext uri="{FF2B5EF4-FFF2-40B4-BE49-F238E27FC236}">
                      <a16:creationId xmlns:a16="http://schemas.microsoft.com/office/drawing/2014/main" id="{3D6F15DE-1B15-4FD2-BFED-9B92006A91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3" name="Freeform 3064">
                  <a:extLst>
                    <a:ext uri="{FF2B5EF4-FFF2-40B4-BE49-F238E27FC236}">
                      <a16:creationId xmlns:a16="http://schemas.microsoft.com/office/drawing/2014/main" id="{5FBEC1FD-4DFB-429B-AF29-22A0577052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4" name="Freeform 3065">
                  <a:extLst>
                    <a:ext uri="{FF2B5EF4-FFF2-40B4-BE49-F238E27FC236}">
                      <a16:creationId xmlns:a16="http://schemas.microsoft.com/office/drawing/2014/main" id="{93512D06-6F5B-42B0-A62D-B87DE827D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5" name="Freeform 3066">
                  <a:extLst>
                    <a:ext uri="{FF2B5EF4-FFF2-40B4-BE49-F238E27FC236}">
                      <a16:creationId xmlns:a16="http://schemas.microsoft.com/office/drawing/2014/main" id="{66265CC9-3854-4FA7-916D-6CA176EC3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6" name="Freeform 3067">
                  <a:extLst>
                    <a:ext uri="{FF2B5EF4-FFF2-40B4-BE49-F238E27FC236}">
                      <a16:creationId xmlns:a16="http://schemas.microsoft.com/office/drawing/2014/main" id="{CC8D72EA-2FC9-49F8-83D0-5AE01C7717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7" name="Freeform 3068">
                  <a:extLst>
                    <a:ext uri="{FF2B5EF4-FFF2-40B4-BE49-F238E27FC236}">
                      <a16:creationId xmlns:a16="http://schemas.microsoft.com/office/drawing/2014/main" id="{9CFD4461-160E-4551-8E7B-14EB970510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8" name="Freeform 3069">
                  <a:extLst>
                    <a:ext uri="{FF2B5EF4-FFF2-40B4-BE49-F238E27FC236}">
                      <a16:creationId xmlns:a16="http://schemas.microsoft.com/office/drawing/2014/main" id="{BCCED151-B40C-4C4B-88A2-B0C5084E34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69" name="Freeform 3070">
                  <a:extLst>
                    <a:ext uri="{FF2B5EF4-FFF2-40B4-BE49-F238E27FC236}">
                      <a16:creationId xmlns:a16="http://schemas.microsoft.com/office/drawing/2014/main" id="{E1DE9847-92B9-40E9-A741-3354C74B2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870" name="Freeform 3071">
                  <a:extLst>
                    <a:ext uri="{FF2B5EF4-FFF2-40B4-BE49-F238E27FC236}">
                      <a16:creationId xmlns:a16="http://schemas.microsoft.com/office/drawing/2014/main" id="{17E2E23B-4018-4E73-8670-CA90E90F2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3366" name="Group 3126">
            <a:extLst>
              <a:ext uri="{FF2B5EF4-FFF2-40B4-BE49-F238E27FC236}">
                <a16:creationId xmlns:a16="http://schemas.microsoft.com/office/drawing/2014/main" id="{3A312F67-3F56-48D7-A217-801B1866B9A7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2349500"/>
            <a:ext cx="1728788" cy="1728788"/>
            <a:chOff x="2018" y="346"/>
            <a:chExt cx="1089" cy="1089"/>
          </a:xfrm>
        </p:grpSpPr>
        <p:sp>
          <p:nvSpPr>
            <p:cNvPr id="2786" name="Rectangle 3124">
              <a:extLst>
                <a:ext uri="{FF2B5EF4-FFF2-40B4-BE49-F238E27FC236}">
                  <a16:creationId xmlns:a16="http://schemas.microsoft.com/office/drawing/2014/main" id="{2B935807-14E4-46BE-866B-925FB7D41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8" y="346"/>
              <a:ext cx="1089" cy="1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787" name="Group 3072">
              <a:extLst>
                <a:ext uri="{FF2B5EF4-FFF2-40B4-BE49-F238E27FC236}">
                  <a16:creationId xmlns:a16="http://schemas.microsoft.com/office/drawing/2014/main" id="{7BF94200-0B71-4442-874E-3B886160CA2C}"/>
                </a:ext>
              </a:extLst>
            </p:cNvPr>
            <p:cNvGrpSpPr>
              <a:grpSpLocks/>
            </p:cNvGrpSpPr>
            <p:nvPr/>
          </p:nvGrpSpPr>
          <p:grpSpPr bwMode="auto">
            <a:xfrm rot="1598660">
              <a:off x="2472" y="391"/>
              <a:ext cx="415" cy="577"/>
              <a:chOff x="521" y="391"/>
              <a:chExt cx="2631" cy="3663"/>
            </a:xfrm>
          </p:grpSpPr>
          <p:sp>
            <p:nvSpPr>
              <p:cNvPr id="2788" name="Freeform 3073">
                <a:extLst>
                  <a:ext uri="{FF2B5EF4-FFF2-40B4-BE49-F238E27FC236}">
                    <a16:creationId xmlns:a16="http://schemas.microsoft.com/office/drawing/2014/main" id="{CE9F2784-4E30-450F-87B9-9C6712A39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3" y="1480"/>
                <a:ext cx="409" cy="90"/>
              </a:xfrm>
              <a:custGeom>
                <a:avLst/>
                <a:gdLst>
                  <a:gd name="T0" fmla="*/ 0 w 409"/>
                  <a:gd name="T1" fmla="*/ 90 h 90"/>
                  <a:gd name="T2" fmla="*/ 217 w 409"/>
                  <a:gd name="T3" fmla="*/ 62 h 90"/>
                  <a:gd name="T4" fmla="*/ 409 w 409"/>
                  <a:gd name="T5" fmla="*/ 0 h 9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09" h="90">
                    <a:moveTo>
                      <a:pt x="0" y="90"/>
                    </a:moveTo>
                    <a:cubicBezTo>
                      <a:pt x="36" y="85"/>
                      <a:pt x="149" y="77"/>
                      <a:pt x="217" y="62"/>
                    </a:cubicBezTo>
                    <a:lnTo>
                      <a:pt x="409" y="0"/>
                    </a:lnTo>
                  </a:path>
                </a:pathLst>
              </a:custGeom>
              <a:noFill/>
              <a:ln w="9525" cap="rnd">
                <a:solidFill>
                  <a:schemeClr val="bg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789" name="Group 3074">
                <a:extLst>
                  <a:ext uri="{FF2B5EF4-FFF2-40B4-BE49-F238E27FC236}">
                    <a16:creationId xmlns:a16="http://schemas.microsoft.com/office/drawing/2014/main" id="{350091D4-8B1D-4B7F-9F6C-95C30857D2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" y="391"/>
                <a:ext cx="2631" cy="3663"/>
                <a:chOff x="1292" y="402"/>
                <a:chExt cx="2631" cy="3663"/>
              </a:xfrm>
            </p:grpSpPr>
            <p:grpSp>
              <p:nvGrpSpPr>
                <p:cNvPr id="2790" name="Group 3075">
                  <a:extLst>
                    <a:ext uri="{FF2B5EF4-FFF2-40B4-BE49-F238E27FC236}">
                      <a16:creationId xmlns:a16="http://schemas.microsoft.com/office/drawing/2014/main" id="{F7A51327-2CBE-4C49-B759-2430CDB140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36" y="1434"/>
                  <a:ext cx="498" cy="2631"/>
                  <a:chOff x="2336" y="1434"/>
                  <a:chExt cx="498" cy="2631"/>
                </a:xfrm>
              </p:grpSpPr>
              <p:sp>
                <p:nvSpPr>
                  <p:cNvPr id="2828" name="AutoShape 3076">
                    <a:extLst>
                      <a:ext uri="{FF2B5EF4-FFF2-40B4-BE49-F238E27FC236}">
                        <a16:creationId xmlns:a16="http://schemas.microsoft.com/office/drawing/2014/main" id="{80090BDC-6A6E-4D00-A4AF-2C0FAC3645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434"/>
                    <a:ext cx="362" cy="317"/>
                  </a:xfrm>
                  <a:prstGeom prst="irregularSeal1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829" name="Freeform 3077">
                    <a:extLst>
                      <a:ext uri="{FF2B5EF4-FFF2-40B4-BE49-F238E27FC236}">
                        <a16:creationId xmlns:a16="http://schemas.microsoft.com/office/drawing/2014/main" id="{2ACF0125-472B-4967-B7A7-F5D95AED8B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2" y="1661"/>
                    <a:ext cx="185" cy="1735"/>
                  </a:xfrm>
                  <a:custGeom>
                    <a:avLst/>
                    <a:gdLst>
                      <a:gd name="T0" fmla="*/ 185 w 185"/>
                      <a:gd name="T1" fmla="*/ 0 h 1735"/>
                      <a:gd name="T2" fmla="*/ 120 w 185"/>
                      <a:gd name="T3" fmla="*/ 757 h 1735"/>
                      <a:gd name="T4" fmla="*/ 84 w 185"/>
                      <a:gd name="T5" fmla="*/ 1075 h 1735"/>
                      <a:gd name="T6" fmla="*/ 0 w 185"/>
                      <a:gd name="T7" fmla="*/ 1735 h 17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5" h="1735">
                        <a:moveTo>
                          <a:pt x="185" y="0"/>
                        </a:moveTo>
                        <a:cubicBezTo>
                          <a:pt x="174" y="126"/>
                          <a:pt x="137" y="578"/>
                          <a:pt x="120" y="757"/>
                        </a:cubicBezTo>
                        <a:lnTo>
                          <a:pt x="84" y="1075"/>
                        </a:lnTo>
                        <a:lnTo>
                          <a:pt x="0" y="1735"/>
                        </a:lnTo>
                      </a:path>
                    </a:pathLst>
                  </a:custGeom>
                  <a:noFill/>
                  <a:ln w="1143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30" name="Oval 3078">
                    <a:extLst>
                      <a:ext uri="{FF2B5EF4-FFF2-40B4-BE49-F238E27FC236}">
                        <a16:creationId xmlns:a16="http://schemas.microsoft.com/office/drawing/2014/main" id="{EEBC375B-166C-491B-9C94-A11A35CF77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3676">
                    <a:off x="2336" y="3294"/>
                    <a:ext cx="182" cy="771"/>
                  </a:xfrm>
                  <a:prstGeom prst="ellipse">
                    <a:avLst/>
                  </a:prstGeom>
                  <a:solidFill>
                    <a:schemeClr val="bg1">
                      <a:alpha val="85881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2791" name="Group 3079">
                  <a:extLst>
                    <a:ext uri="{FF2B5EF4-FFF2-40B4-BE49-F238E27FC236}">
                      <a16:creationId xmlns:a16="http://schemas.microsoft.com/office/drawing/2014/main" id="{A5F283AD-419C-4971-AC9B-094B868B2F9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92" y="402"/>
                  <a:ext cx="2631" cy="2121"/>
                  <a:chOff x="1292" y="402"/>
                  <a:chExt cx="2631" cy="2121"/>
                </a:xfrm>
              </p:grpSpPr>
              <p:sp>
                <p:nvSpPr>
                  <p:cNvPr id="2792" name="Freeform 3080">
                    <a:extLst>
                      <a:ext uri="{FF2B5EF4-FFF2-40B4-BE49-F238E27FC236}">
                        <a16:creationId xmlns:a16="http://schemas.microsoft.com/office/drawing/2014/main" id="{9EACC620-B0E4-4ACE-96FD-72676CB422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18" y="1525"/>
                    <a:ext cx="632" cy="303"/>
                  </a:xfrm>
                  <a:custGeom>
                    <a:avLst/>
                    <a:gdLst>
                      <a:gd name="T0" fmla="*/ 544 w 632"/>
                      <a:gd name="T1" fmla="*/ 303 h 303"/>
                      <a:gd name="T2" fmla="*/ 598 w 632"/>
                      <a:gd name="T3" fmla="*/ 153 h 303"/>
                      <a:gd name="T4" fmla="*/ 574 w 632"/>
                      <a:gd name="T5" fmla="*/ 117 h 303"/>
                      <a:gd name="T6" fmla="*/ 250 w 632"/>
                      <a:gd name="T7" fmla="*/ 31 h 303"/>
                      <a:gd name="T8" fmla="*/ 0 w 632"/>
                      <a:gd name="T9" fmla="*/ 303 h 30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32" h="303">
                        <a:moveTo>
                          <a:pt x="544" y="303"/>
                        </a:moveTo>
                        <a:cubicBezTo>
                          <a:pt x="553" y="278"/>
                          <a:pt x="593" y="184"/>
                          <a:pt x="598" y="153"/>
                        </a:cubicBezTo>
                        <a:cubicBezTo>
                          <a:pt x="603" y="122"/>
                          <a:pt x="632" y="137"/>
                          <a:pt x="574" y="117"/>
                        </a:cubicBezTo>
                        <a:cubicBezTo>
                          <a:pt x="516" y="97"/>
                          <a:pt x="346" y="0"/>
                          <a:pt x="250" y="31"/>
                        </a:cubicBezTo>
                        <a:cubicBezTo>
                          <a:pt x="154" y="62"/>
                          <a:pt x="52" y="245"/>
                          <a:pt x="0" y="303"/>
                        </a:cubicBezTo>
                      </a:path>
                    </a:pathLst>
                  </a:custGeom>
                  <a:noFill/>
                  <a:ln w="127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3" name="Freeform 3081">
                    <a:extLst>
                      <a:ext uri="{FF2B5EF4-FFF2-40B4-BE49-F238E27FC236}">
                        <a16:creationId xmlns:a16="http://schemas.microsoft.com/office/drawing/2014/main" id="{6FAD7210-577D-4C21-92B3-CE84F3E841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616"/>
                    <a:ext cx="1089" cy="272"/>
                  </a:xfrm>
                  <a:custGeom>
                    <a:avLst/>
                    <a:gdLst>
                      <a:gd name="T0" fmla="*/ 1089 w 1089"/>
                      <a:gd name="T1" fmla="*/ 0 h 272"/>
                      <a:gd name="T2" fmla="*/ 482 w 1089"/>
                      <a:gd name="T3" fmla="*/ 109 h 272"/>
                      <a:gd name="T4" fmla="*/ 0 w 1089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9" h="272">
                        <a:moveTo>
                          <a:pt x="1089" y="0"/>
                        </a:moveTo>
                        <a:cubicBezTo>
                          <a:pt x="988" y="18"/>
                          <a:pt x="663" y="64"/>
                          <a:pt x="482" y="109"/>
                        </a:cubicBezTo>
                        <a:cubicBezTo>
                          <a:pt x="301" y="154"/>
                          <a:pt x="100" y="238"/>
                          <a:pt x="0" y="2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4" name="Freeform 3082">
                    <a:extLst>
                      <a:ext uri="{FF2B5EF4-FFF2-40B4-BE49-F238E27FC236}">
                        <a16:creationId xmlns:a16="http://schemas.microsoft.com/office/drawing/2014/main" id="{F313394F-05F2-49A7-A975-DD87D9FE69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9" y="1344"/>
                    <a:ext cx="1134" cy="272"/>
                  </a:xfrm>
                  <a:custGeom>
                    <a:avLst/>
                    <a:gdLst>
                      <a:gd name="T0" fmla="*/ 1134 w 1134"/>
                      <a:gd name="T1" fmla="*/ 272 h 272"/>
                      <a:gd name="T2" fmla="*/ 474 w 1134"/>
                      <a:gd name="T3" fmla="*/ 84 h 272"/>
                      <a:gd name="T4" fmla="*/ 0 w 1134"/>
                      <a:gd name="T5" fmla="*/ 0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272">
                        <a:moveTo>
                          <a:pt x="1134" y="272"/>
                        </a:moveTo>
                        <a:cubicBezTo>
                          <a:pt x="1024" y="241"/>
                          <a:pt x="663" y="129"/>
                          <a:pt x="474" y="84"/>
                        </a:cubicBezTo>
                        <a:cubicBezTo>
                          <a:pt x="285" y="39"/>
                          <a:pt x="99" y="1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5" name="Freeform 3083">
                    <a:extLst>
                      <a:ext uri="{FF2B5EF4-FFF2-40B4-BE49-F238E27FC236}">
                        <a16:creationId xmlns:a16="http://schemas.microsoft.com/office/drawing/2014/main" id="{ECA00007-D219-49BA-876D-CAB0F292E3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2" y="1208"/>
                    <a:ext cx="1180" cy="363"/>
                  </a:xfrm>
                  <a:custGeom>
                    <a:avLst/>
                    <a:gdLst>
                      <a:gd name="T0" fmla="*/ 1180 w 1180"/>
                      <a:gd name="T1" fmla="*/ 363 h 363"/>
                      <a:gd name="T2" fmla="*/ 502 w 1180"/>
                      <a:gd name="T3" fmla="*/ 112 h 363"/>
                      <a:gd name="T4" fmla="*/ 0 w 1180"/>
                      <a:gd name="T5" fmla="*/ 0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80" h="363">
                        <a:moveTo>
                          <a:pt x="1180" y="363"/>
                        </a:moveTo>
                        <a:cubicBezTo>
                          <a:pt x="1067" y="321"/>
                          <a:pt x="699" y="172"/>
                          <a:pt x="502" y="112"/>
                        </a:cubicBezTo>
                        <a:cubicBezTo>
                          <a:pt x="305" y="52"/>
                          <a:pt x="105" y="23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6" name="Freeform 3084">
                    <a:extLst>
                      <a:ext uri="{FF2B5EF4-FFF2-40B4-BE49-F238E27FC236}">
                        <a16:creationId xmlns:a16="http://schemas.microsoft.com/office/drawing/2014/main" id="{53B1B137-1C6D-44D4-B613-00A50BE460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83" y="1117"/>
                    <a:ext cx="1173" cy="461"/>
                  </a:xfrm>
                  <a:custGeom>
                    <a:avLst/>
                    <a:gdLst>
                      <a:gd name="T0" fmla="*/ 1173 w 1173"/>
                      <a:gd name="T1" fmla="*/ 461 h 461"/>
                      <a:gd name="T2" fmla="*/ 666 w 1173"/>
                      <a:gd name="T3" fmla="*/ 246 h 461"/>
                      <a:gd name="T4" fmla="*/ 0 w 1173"/>
                      <a:gd name="T5" fmla="*/ 0 h 46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73" h="461">
                        <a:moveTo>
                          <a:pt x="1173" y="461"/>
                        </a:moveTo>
                        <a:cubicBezTo>
                          <a:pt x="1088" y="425"/>
                          <a:pt x="862" y="323"/>
                          <a:pt x="666" y="246"/>
                        </a:cubicBezTo>
                        <a:cubicBezTo>
                          <a:pt x="470" y="169"/>
                          <a:pt x="139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7" name="Freeform 3085">
                    <a:extLst>
                      <a:ext uri="{FF2B5EF4-FFF2-40B4-BE49-F238E27FC236}">
                        <a16:creationId xmlns:a16="http://schemas.microsoft.com/office/drawing/2014/main" id="{ACE9954A-2C14-4509-8190-3A8384049F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19" y="1118"/>
                    <a:ext cx="1134" cy="453"/>
                  </a:xfrm>
                  <a:custGeom>
                    <a:avLst/>
                    <a:gdLst>
                      <a:gd name="T0" fmla="*/ 1134 w 1134"/>
                      <a:gd name="T1" fmla="*/ 453 h 453"/>
                      <a:gd name="T2" fmla="*/ 533 w 1134"/>
                      <a:gd name="T3" fmla="*/ 178 h 453"/>
                      <a:gd name="T4" fmla="*/ 0 w 1134"/>
                      <a:gd name="T5" fmla="*/ 0 h 45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34" h="453">
                        <a:moveTo>
                          <a:pt x="1134" y="453"/>
                        </a:moveTo>
                        <a:cubicBezTo>
                          <a:pt x="1034" y="407"/>
                          <a:pt x="722" y="254"/>
                          <a:pt x="533" y="178"/>
                        </a:cubicBezTo>
                        <a:cubicBezTo>
                          <a:pt x="344" y="102"/>
                          <a:pt x="111" y="37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8" name="Freeform 3086">
                    <a:extLst>
                      <a:ext uri="{FF2B5EF4-FFF2-40B4-BE49-F238E27FC236}">
                        <a16:creationId xmlns:a16="http://schemas.microsoft.com/office/drawing/2014/main" id="{EDBD0A3C-A289-4B4D-8C50-5565AF2EDB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846"/>
                    <a:ext cx="856" cy="724"/>
                  </a:xfrm>
                  <a:custGeom>
                    <a:avLst/>
                    <a:gdLst>
                      <a:gd name="T0" fmla="*/ 856 w 856"/>
                      <a:gd name="T1" fmla="*/ 724 h 724"/>
                      <a:gd name="T2" fmla="*/ 372 w 856"/>
                      <a:gd name="T3" fmla="*/ 234 h 724"/>
                      <a:gd name="T4" fmla="*/ 0 w 856"/>
                      <a:gd name="T5" fmla="*/ 0 h 72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6" h="724">
                        <a:moveTo>
                          <a:pt x="856" y="724"/>
                        </a:moveTo>
                        <a:lnTo>
                          <a:pt x="372" y="234"/>
                        </a:lnTo>
                        <a:cubicBezTo>
                          <a:pt x="229" y="113"/>
                          <a:pt x="77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99" name="Freeform 3087">
                    <a:extLst>
                      <a:ext uri="{FF2B5EF4-FFF2-40B4-BE49-F238E27FC236}">
                        <a16:creationId xmlns:a16="http://schemas.microsoft.com/office/drawing/2014/main" id="{73E26800-4890-4455-91D2-AAE4740EF8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10" y="891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220 w 998"/>
                      <a:gd name="T3" fmla="*/ 111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lnTo>
                          <a:pt x="220" y="111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0" name="Freeform 3088">
                    <a:extLst>
                      <a:ext uri="{FF2B5EF4-FFF2-40B4-BE49-F238E27FC236}">
                        <a16:creationId xmlns:a16="http://schemas.microsoft.com/office/drawing/2014/main" id="{0D094F14-7222-4CCD-8E42-39C8BFD701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027"/>
                    <a:ext cx="998" cy="635"/>
                  </a:xfrm>
                  <a:custGeom>
                    <a:avLst/>
                    <a:gdLst>
                      <a:gd name="T0" fmla="*/ 998 w 998"/>
                      <a:gd name="T1" fmla="*/ 635 h 635"/>
                      <a:gd name="T2" fmla="*/ 300 w 998"/>
                      <a:gd name="T3" fmla="*/ 149 h 635"/>
                      <a:gd name="T4" fmla="*/ 0 w 99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98" h="635">
                        <a:moveTo>
                          <a:pt x="998" y="635"/>
                        </a:moveTo>
                        <a:cubicBezTo>
                          <a:pt x="882" y="554"/>
                          <a:pt x="466" y="255"/>
                          <a:pt x="300" y="149"/>
                        </a:cubicBezTo>
                        <a:cubicBezTo>
                          <a:pt x="134" y="43"/>
                          <a:pt x="62" y="3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1" name="Freeform 3089">
                    <a:extLst>
                      <a:ext uri="{FF2B5EF4-FFF2-40B4-BE49-F238E27FC236}">
                        <a16:creationId xmlns:a16="http://schemas.microsoft.com/office/drawing/2014/main" id="{B5AA0D8D-0923-4113-8A46-E2C44AF826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0" y="636"/>
                    <a:ext cx="1050" cy="980"/>
                  </a:xfrm>
                  <a:custGeom>
                    <a:avLst/>
                    <a:gdLst>
                      <a:gd name="T0" fmla="*/ 1050 w 1050"/>
                      <a:gd name="T1" fmla="*/ 980 h 980"/>
                      <a:gd name="T2" fmla="*/ 378 w 1050"/>
                      <a:gd name="T3" fmla="*/ 234 h 980"/>
                      <a:gd name="T4" fmla="*/ 0 w 1050"/>
                      <a:gd name="T5" fmla="*/ 0 h 98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50" h="980">
                        <a:moveTo>
                          <a:pt x="1050" y="980"/>
                        </a:moveTo>
                        <a:lnTo>
                          <a:pt x="378" y="234"/>
                        </a:lnTo>
                        <a:cubicBezTo>
                          <a:pt x="203" y="71"/>
                          <a:pt x="79" y="49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2" name="Line 3090">
                    <a:extLst>
                      <a:ext uri="{FF2B5EF4-FFF2-40B4-BE49-F238E27FC236}">
                        <a16:creationId xmlns:a16="http://schemas.microsoft.com/office/drawing/2014/main" id="{09754689-DAD4-45BB-88A0-1C358EB355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973" y="709"/>
                    <a:ext cx="771" cy="997"/>
                  </a:xfrm>
                  <a:prstGeom prst="line">
                    <a:avLst/>
                  </a:prstGeom>
                  <a:noFill/>
                  <a:ln w="254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3" name="Freeform 3091">
                    <a:extLst>
                      <a:ext uri="{FF2B5EF4-FFF2-40B4-BE49-F238E27FC236}">
                        <a16:creationId xmlns:a16="http://schemas.microsoft.com/office/drawing/2014/main" id="{C85061A2-BB1B-4ED4-9991-53A05131CA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65" y="710"/>
                    <a:ext cx="635" cy="997"/>
                  </a:xfrm>
                  <a:custGeom>
                    <a:avLst/>
                    <a:gdLst>
                      <a:gd name="T0" fmla="*/ 635 w 635"/>
                      <a:gd name="T1" fmla="*/ 997 h 997"/>
                      <a:gd name="T2" fmla="*/ 239 w 635"/>
                      <a:gd name="T3" fmla="*/ 334 h 997"/>
                      <a:gd name="T4" fmla="*/ 0 w 635"/>
                      <a:gd name="T5" fmla="*/ 0 h 99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997">
                        <a:moveTo>
                          <a:pt x="635" y="997"/>
                        </a:moveTo>
                        <a:cubicBezTo>
                          <a:pt x="569" y="887"/>
                          <a:pt x="345" y="500"/>
                          <a:pt x="239" y="334"/>
                        </a:cubicBezTo>
                        <a:cubicBezTo>
                          <a:pt x="133" y="168"/>
                          <a:pt x="50" y="7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4" name="Freeform 3092">
                    <a:extLst>
                      <a:ext uri="{FF2B5EF4-FFF2-40B4-BE49-F238E27FC236}">
                        <a16:creationId xmlns:a16="http://schemas.microsoft.com/office/drawing/2014/main" id="{BE957EE3-BFE6-4A93-BCE9-7AE884E1FF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8" y="636"/>
                    <a:ext cx="492" cy="1026"/>
                  </a:xfrm>
                  <a:custGeom>
                    <a:avLst/>
                    <a:gdLst>
                      <a:gd name="T0" fmla="*/ 492 w 492"/>
                      <a:gd name="T1" fmla="*/ 1026 h 1026"/>
                      <a:gd name="T2" fmla="*/ 252 w 492"/>
                      <a:gd name="T3" fmla="*/ 414 h 1026"/>
                      <a:gd name="T4" fmla="*/ 0 w 492"/>
                      <a:gd name="T5" fmla="*/ 0 h 102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2" h="1026">
                        <a:moveTo>
                          <a:pt x="492" y="1026"/>
                        </a:moveTo>
                        <a:cubicBezTo>
                          <a:pt x="452" y="924"/>
                          <a:pt x="334" y="585"/>
                          <a:pt x="252" y="414"/>
                        </a:cubicBezTo>
                        <a:cubicBezTo>
                          <a:pt x="170" y="243"/>
                          <a:pt x="53" y="8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5" name="Freeform 3093">
                    <a:extLst>
                      <a:ext uri="{FF2B5EF4-FFF2-40B4-BE49-F238E27FC236}">
                        <a16:creationId xmlns:a16="http://schemas.microsoft.com/office/drawing/2014/main" id="{A0D7374D-3BDD-4049-96FD-9C1FCA8F55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0" y="576"/>
                    <a:ext cx="330" cy="1086"/>
                  </a:xfrm>
                  <a:custGeom>
                    <a:avLst/>
                    <a:gdLst>
                      <a:gd name="T0" fmla="*/ 330 w 330"/>
                      <a:gd name="T1" fmla="*/ 1086 h 1086"/>
                      <a:gd name="T2" fmla="*/ 162 w 330"/>
                      <a:gd name="T3" fmla="*/ 366 h 1086"/>
                      <a:gd name="T4" fmla="*/ 0 w 330"/>
                      <a:gd name="T5" fmla="*/ 0 h 108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0" h="1086">
                        <a:moveTo>
                          <a:pt x="330" y="1086"/>
                        </a:moveTo>
                        <a:cubicBezTo>
                          <a:pt x="302" y="966"/>
                          <a:pt x="217" y="547"/>
                          <a:pt x="162" y="366"/>
                        </a:cubicBezTo>
                        <a:cubicBezTo>
                          <a:pt x="107" y="185"/>
                          <a:pt x="34" y="76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6" name="Freeform 3094">
                    <a:extLst>
                      <a:ext uri="{FF2B5EF4-FFF2-40B4-BE49-F238E27FC236}">
                        <a16:creationId xmlns:a16="http://schemas.microsoft.com/office/drawing/2014/main" id="{BA01F937-9647-46A1-8BB4-E24A23B5A5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0" y="546"/>
                    <a:ext cx="164" cy="1160"/>
                  </a:xfrm>
                  <a:custGeom>
                    <a:avLst/>
                    <a:gdLst>
                      <a:gd name="T0" fmla="*/ 164 w 164"/>
                      <a:gd name="T1" fmla="*/ 1160 h 1160"/>
                      <a:gd name="T2" fmla="*/ 66 w 164"/>
                      <a:gd name="T3" fmla="*/ 246 h 1160"/>
                      <a:gd name="T4" fmla="*/ 0 w 164"/>
                      <a:gd name="T5" fmla="*/ 0 h 1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64" h="1160">
                        <a:moveTo>
                          <a:pt x="164" y="1160"/>
                        </a:moveTo>
                        <a:cubicBezTo>
                          <a:pt x="148" y="1008"/>
                          <a:pt x="93" y="439"/>
                          <a:pt x="66" y="246"/>
                        </a:cubicBezTo>
                        <a:cubicBezTo>
                          <a:pt x="39" y="53"/>
                          <a:pt x="14" y="51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7" name="Freeform 3095">
                    <a:extLst>
                      <a:ext uri="{FF2B5EF4-FFF2-40B4-BE49-F238E27FC236}">
                        <a16:creationId xmlns:a16="http://schemas.microsoft.com/office/drawing/2014/main" id="{53BC5022-D72B-4353-A670-A1682BC9AD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4" y="402"/>
                    <a:ext cx="191" cy="1259"/>
                  </a:xfrm>
                  <a:custGeom>
                    <a:avLst/>
                    <a:gdLst>
                      <a:gd name="T0" fmla="*/ 140 w 191"/>
                      <a:gd name="T1" fmla="*/ 1259 h 1259"/>
                      <a:gd name="T2" fmla="*/ 168 w 191"/>
                      <a:gd name="T3" fmla="*/ 384 h 1259"/>
                      <a:gd name="T4" fmla="*/ 0 w 191"/>
                      <a:gd name="T5" fmla="*/ 0 h 125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1" h="1259">
                        <a:moveTo>
                          <a:pt x="140" y="1259"/>
                        </a:moveTo>
                        <a:cubicBezTo>
                          <a:pt x="145" y="1113"/>
                          <a:pt x="191" y="594"/>
                          <a:pt x="168" y="384"/>
                        </a:cubicBezTo>
                        <a:cubicBezTo>
                          <a:pt x="145" y="174"/>
                          <a:pt x="35" y="80"/>
                          <a:pt x="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8" name="Freeform 3096">
                    <a:extLst>
                      <a:ext uri="{FF2B5EF4-FFF2-40B4-BE49-F238E27FC236}">
                        <a16:creationId xmlns:a16="http://schemas.microsoft.com/office/drawing/2014/main" id="{5089607B-E484-4015-919F-8D3EECAAEE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572"/>
                    <a:ext cx="181" cy="1134"/>
                  </a:xfrm>
                  <a:custGeom>
                    <a:avLst/>
                    <a:gdLst>
                      <a:gd name="T0" fmla="*/ 0 w 181"/>
                      <a:gd name="T1" fmla="*/ 1134 h 1134"/>
                      <a:gd name="T2" fmla="*/ 115 w 181"/>
                      <a:gd name="T3" fmla="*/ 256 h 1134"/>
                      <a:gd name="T4" fmla="*/ 181 w 181"/>
                      <a:gd name="T5" fmla="*/ 0 h 113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81" h="1134">
                        <a:moveTo>
                          <a:pt x="0" y="1134"/>
                        </a:moveTo>
                        <a:cubicBezTo>
                          <a:pt x="19" y="988"/>
                          <a:pt x="85" y="445"/>
                          <a:pt x="115" y="256"/>
                        </a:cubicBezTo>
                        <a:cubicBezTo>
                          <a:pt x="145" y="67"/>
                          <a:pt x="167" y="53"/>
                          <a:pt x="181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09" name="Freeform 3097">
                    <a:extLst>
                      <a:ext uri="{FF2B5EF4-FFF2-40B4-BE49-F238E27FC236}">
                        <a16:creationId xmlns:a16="http://schemas.microsoft.com/office/drawing/2014/main" id="{60A8340D-9E30-4BF8-8464-2BD7CF671B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709"/>
                    <a:ext cx="317" cy="952"/>
                  </a:xfrm>
                  <a:custGeom>
                    <a:avLst/>
                    <a:gdLst>
                      <a:gd name="T0" fmla="*/ 0 w 317"/>
                      <a:gd name="T1" fmla="*/ 952 h 952"/>
                      <a:gd name="T2" fmla="*/ 256 w 317"/>
                      <a:gd name="T3" fmla="*/ 263 h 952"/>
                      <a:gd name="T4" fmla="*/ 317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0" name="Freeform 3098">
                    <a:extLst>
                      <a:ext uri="{FF2B5EF4-FFF2-40B4-BE49-F238E27FC236}">
                        <a16:creationId xmlns:a16="http://schemas.microsoft.com/office/drawing/2014/main" id="{B011D836-93C1-45D4-804D-D9F1D1B40C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436"/>
                    <a:ext cx="635" cy="1179"/>
                  </a:xfrm>
                  <a:custGeom>
                    <a:avLst/>
                    <a:gdLst>
                      <a:gd name="T0" fmla="*/ 0 w 635"/>
                      <a:gd name="T1" fmla="*/ 1179 h 1179"/>
                      <a:gd name="T2" fmla="*/ 421 w 635"/>
                      <a:gd name="T3" fmla="*/ 501 h 1179"/>
                      <a:gd name="T4" fmla="*/ 635 w 635"/>
                      <a:gd name="T5" fmla="*/ 0 h 11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1179">
                        <a:moveTo>
                          <a:pt x="0" y="1179"/>
                        </a:moveTo>
                        <a:cubicBezTo>
                          <a:pt x="70" y="1066"/>
                          <a:pt x="315" y="697"/>
                          <a:pt x="421" y="501"/>
                        </a:cubicBezTo>
                        <a:cubicBezTo>
                          <a:pt x="527" y="305"/>
                          <a:pt x="591" y="105"/>
                          <a:pt x="635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1" name="Freeform 3099">
                    <a:extLst>
                      <a:ext uri="{FF2B5EF4-FFF2-40B4-BE49-F238E27FC236}">
                        <a16:creationId xmlns:a16="http://schemas.microsoft.com/office/drawing/2014/main" id="{34EAF0AB-D4A3-460F-8128-93D2556066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663"/>
                    <a:ext cx="816" cy="998"/>
                  </a:xfrm>
                  <a:custGeom>
                    <a:avLst/>
                    <a:gdLst>
                      <a:gd name="T0" fmla="*/ 0 w 816"/>
                      <a:gd name="T1" fmla="*/ 998 h 998"/>
                      <a:gd name="T2" fmla="*/ 613 w 816"/>
                      <a:gd name="T3" fmla="*/ 357 h 998"/>
                      <a:gd name="T4" fmla="*/ 816 w 816"/>
                      <a:gd name="T5" fmla="*/ 0 h 99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16" h="998">
                        <a:moveTo>
                          <a:pt x="0" y="998"/>
                        </a:moveTo>
                        <a:cubicBezTo>
                          <a:pt x="102" y="891"/>
                          <a:pt x="477" y="523"/>
                          <a:pt x="613" y="357"/>
                        </a:cubicBezTo>
                        <a:cubicBezTo>
                          <a:pt x="749" y="191"/>
                          <a:pt x="774" y="75"/>
                          <a:pt x="816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2" name="Freeform 3100">
                    <a:extLst>
                      <a:ext uri="{FF2B5EF4-FFF2-40B4-BE49-F238E27FC236}">
                        <a16:creationId xmlns:a16="http://schemas.microsoft.com/office/drawing/2014/main" id="{1D473476-3BCF-483E-A4E8-E458FDFBDD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891"/>
                    <a:ext cx="952" cy="771"/>
                  </a:xfrm>
                  <a:custGeom>
                    <a:avLst/>
                    <a:gdLst>
                      <a:gd name="T0" fmla="*/ 0 w 952"/>
                      <a:gd name="T1" fmla="*/ 771 h 771"/>
                      <a:gd name="T2" fmla="*/ 544 w 952"/>
                      <a:gd name="T3" fmla="*/ 369 h 771"/>
                      <a:gd name="T4" fmla="*/ 952 w 952"/>
                      <a:gd name="T5" fmla="*/ 0 h 77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52" h="771">
                        <a:moveTo>
                          <a:pt x="0" y="771"/>
                        </a:moveTo>
                        <a:cubicBezTo>
                          <a:pt x="91" y="704"/>
                          <a:pt x="385" y="497"/>
                          <a:pt x="544" y="369"/>
                        </a:cubicBezTo>
                        <a:cubicBezTo>
                          <a:pt x="703" y="241"/>
                          <a:pt x="867" y="77"/>
                          <a:pt x="952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3" name="Freeform 3101">
                    <a:extLst>
                      <a:ext uri="{FF2B5EF4-FFF2-40B4-BE49-F238E27FC236}">
                        <a16:creationId xmlns:a16="http://schemas.microsoft.com/office/drawing/2014/main" id="{30172650-7C7F-4874-A62A-082CFA5721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1027"/>
                    <a:ext cx="1088" cy="635"/>
                  </a:xfrm>
                  <a:custGeom>
                    <a:avLst/>
                    <a:gdLst>
                      <a:gd name="T0" fmla="*/ 0 w 1088"/>
                      <a:gd name="T1" fmla="*/ 635 h 635"/>
                      <a:gd name="T2" fmla="*/ 652 w 1088"/>
                      <a:gd name="T3" fmla="*/ 311 h 635"/>
                      <a:gd name="T4" fmla="*/ 1088 w 1088"/>
                      <a:gd name="T5" fmla="*/ 0 h 6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88" h="635">
                        <a:moveTo>
                          <a:pt x="0" y="635"/>
                        </a:moveTo>
                        <a:cubicBezTo>
                          <a:pt x="109" y="581"/>
                          <a:pt x="471" y="417"/>
                          <a:pt x="652" y="311"/>
                        </a:cubicBezTo>
                        <a:cubicBezTo>
                          <a:pt x="833" y="205"/>
                          <a:pt x="997" y="65"/>
                          <a:pt x="1088" y="0"/>
                        </a:cubicBezTo>
                      </a:path>
                    </a:pathLst>
                  </a:custGeom>
                  <a:noFill/>
                  <a:ln w="635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4" name="Freeform 3102">
                    <a:extLst>
                      <a:ext uri="{FF2B5EF4-FFF2-40B4-BE49-F238E27FC236}">
                        <a16:creationId xmlns:a16="http://schemas.microsoft.com/office/drawing/2014/main" id="{DE688AA0-54D2-4EC9-8201-8F777486A8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071"/>
                    <a:ext cx="1270" cy="635"/>
                  </a:xfrm>
                  <a:custGeom>
                    <a:avLst/>
                    <a:gdLst>
                      <a:gd name="T0" fmla="*/ 0 w 1270"/>
                      <a:gd name="T1" fmla="*/ 635 h 635"/>
                      <a:gd name="T2" fmla="*/ 719 w 1270"/>
                      <a:gd name="T3" fmla="*/ 352 h 635"/>
                      <a:gd name="T4" fmla="*/ 1091 w 1270"/>
                      <a:gd name="T5" fmla="*/ 166 h 635"/>
                      <a:gd name="T6" fmla="*/ 1270 w 1270"/>
                      <a:gd name="T7" fmla="*/ 0 h 635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270" h="635">
                        <a:moveTo>
                          <a:pt x="0" y="635"/>
                        </a:moveTo>
                        <a:cubicBezTo>
                          <a:pt x="120" y="588"/>
                          <a:pt x="537" y="430"/>
                          <a:pt x="719" y="352"/>
                        </a:cubicBezTo>
                        <a:cubicBezTo>
                          <a:pt x="901" y="274"/>
                          <a:pt x="999" y="225"/>
                          <a:pt x="1091" y="166"/>
                        </a:cubicBezTo>
                        <a:cubicBezTo>
                          <a:pt x="1183" y="107"/>
                          <a:pt x="1233" y="35"/>
                          <a:pt x="1270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5" name="Freeform 3103">
                    <a:extLst>
                      <a:ext uri="{FF2B5EF4-FFF2-40B4-BE49-F238E27FC236}">
                        <a16:creationId xmlns:a16="http://schemas.microsoft.com/office/drawing/2014/main" id="{02270C55-DB28-4172-B17F-E0258796EB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4" y="1686"/>
                    <a:ext cx="776" cy="87"/>
                  </a:xfrm>
                  <a:custGeom>
                    <a:avLst/>
                    <a:gdLst>
                      <a:gd name="T0" fmla="*/ 0 w 776"/>
                      <a:gd name="T1" fmla="*/ 0 h 87"/>
                      <a:gd name="T2" fmla="*/ 384 w 776"/>
                      <a:gd name="T3" fmla="*/ 84 h 87"/>
                      <a:gd name="T4" fmla="*/ 776 w 776"/>
                      <a:gd name="T5" fmla="*/ 20 h 8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76" h="87">
                        <a:moveTo>
                          <a:pt x="0" y="0"/>
                        </a:moveTo>
                        <a:cubicBezTo>
                          <a:pt x="63" y="14"/>
                          <a:pt x="255" y="81"/>
                          <a:pt x="384" y="84"/>
                        </a:cubicBezTo>
                        <a:cubicBezTo>
                          <a:pt x="513" y="87"/>
                          <a:pt x="694" y="33"/>
                          <a:pt x="776" y="2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6" name="Freeform 3104">
                    <a:extLst>
                      <a:ext uri="{FF2B5EF4-FFF2-40B4-BE49-F238E27FC236}">
                        <a16:creationId xmlns:a16="http://schemas.microsoft.com/office/drawing/2014/main" id="{EA615FAC-590D-495D-88E3-5BC0F2EA60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707"/>
                    <a:ext cx="544" cy="135"/>
                  </a:xfrm>
                  <a:custGeom>
                    <a:avLst/>
                    <a:gdLst>
                      <a:gd name="T0" fmla="*/ 0 w 544"/>
                      <a:gd name="T1" fmla="*/ 0 h 135"/>
                      <a:gd name="T2" fmla="*/ 289 w 544"/>
                      <a:gd name="T3" fmla="*/ 99 h 135"/>
                      <a:gd name="T4" fmla="*/ 544 w 544"/>
                      <a:gd name="T5" fmla="*/ 135 h 13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135">
                        <a:moveTo>
                          <a:pt x="0" y="0"/>
                        </a:moveTo>
                        <a:lnTo>
                          <a:pt x="289" y="99"/>
                        </a:lnTo>
                        <a:cubicBezTo>
                          <a:pt x="380" y="121"/>
                          <a:pt x="491" y="128"/>
                          <a:pt x="544" y="13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7" name="Freeform 3105">
                    <a:extLst>
                      <a:ext uri="{FF2B5EF4-FFF2-40B4-BE49-F238E27FC236}">
                        <a16:creationId xmlns:a16="http://schemas.microsoft.com/office/drawing/2014/main" id="{EF66CD82-08F2-40FC-AB67-DB1199424D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52"/>
                    <a:ext cx="363" cy="272"/>
                  </a:xfrm>
                  <a:custGeom>
                    <a:avLst/>
                    <a:gdLst>
                      <a:gd name="T0" fmla="*/ 0 w 363"/>
                      <a:gd name="T1" fmla="*/ 0 h 272"/>
                      <a:gd name="T2" fmla="*/ 203 w 363"/>
                      <a:gd name="T3" fmla="*/ 192 h 272"/>
                      <a:gd name="T4" fmla="*/ 363 w 363"/>
                      <a:gd name="T5" fmla="*/ 272 h 2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3" h="272">
                        <a:moveTo>
                          <a:pt x="0" y="0"/>
                        </a:moveTo>
                        <a:cubicBezTo>
                          <a:pt x="34" y="32"/>
                          <a:pt x="143" y="147"/>
                          <a:pt x="203" y="192"/>
                        </a:cubicBezTo>
                        <a:cubicBezTo>
                          <a:pt x="263" y="237"/>
                          <a:pt x="330" y="255"/>
                          <a:pt x="363" y="272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8" name="Freeform 3106">
                    <a:extLst>
                      <a:ext uri="{FF2B5EF4-FFF2-40B4-BE49-F238E27FC236}">
                        <a16:creationId xmlns:a16="http://schemas.microsoft.com/office/drawing/2014/main" id="{F04E8AA5-9648-4A01-A277-98AAB9AB63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1752"/>
                    <a:ext cx="260" cy="306"/>
                  </a:xfrm>
                  <a:custGeom>
                    <a:avLst/>
                    <a:gdLst>
                      <a:gd name="T0" fmla="*/ 0 w 260"/>
                      <a:gd name="T1" fmla="*/ 0 h 306"/>
                      <a:gd name="T2" fmla="*/ 146 w 260"/>
                      <a:gd name="T3" fmla="*/ 198 h 306"/>
                      <a:gd name="T4" fmla="*/ 260 w 260"/>
                      <a:gd name="T5" fmla="*/ 306 h 30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60" h="306">
                        <a:moveTo>
                          <a:pt x="0" y="0"/>
                        </a:moveTo>
                        <a:cubicBezTo>
                          <a:pt x="24" y="33"/>
                          <a:pt x="103" y="147"/>
                          <a:pt x="146" y="198"/>
                        </a:cubicBezTo>
                        <a:cubicBezTo>
                          <a:pt x="189" y="249"/>
                          <a:pt x="236" y="284"/>
                          <a:pt x="260" y="306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19" name="Freeform 3107">
                    <a:extLst>
                      <a:ext uri="{FF2B5EF4-FFF2-40B4-BE49-F238E27FC236}">
                        <a16:creationId xmlns:a16="http://schemas.microsoft.com/office/drawing/2014/main" id="{F5B633E1-19AE-4B14-86D2-87248CF0A0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6" y="1570"/>
                    <a:ext cx="907" cy="72"/>
                  </a:xfrm>
                  <a:custGeom>
                    <a:avLst/>
                    <a:gdLst>
                      <a:gd name="T0" fmla="*/ 0 w 907"/>
                      <a:gd name="T1" fmla="*/ 27 h 72"/>
                      <a:gd name="T2" fmla="*/ 331 w 907"/>
                      <a:gd name="T3" fmla="*/ 7 h 72"/>
                      <a:gd name="T4" fmla="*/ 907 w 907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72">
                        <a:moveTo>
                          <a:pt x="0" y="27"/>
                        </a:moveTo>
                        <a:cubicBezTo>
                          <a:pt x="55" y="24"/>
                          <a:pt x="180" y="0"/>
                          <a:pt x="331" y="7"/>
                        </a:cubicBezTo>
                        <a:cubicBezTo>
                          <a:pt x="482" y="14"/>
                          <a:pt x="787" y="59"/>
                          <a:pt x="907" y="72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0" name="Freeform 3108">
                    <a:extLst>
                      <a:ext uri="{FF2B5EF4-FFF2-40B4-BE49-F238E27FC236}">
                        <a16:creationId xmlns:a16="http://schemas.microsoft.com/office/drawing/2014/main" id="{E7A4F733-DBC3-4D18-853D-9E88855395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9" y="1661"/>
                    <a:ext cx="907" cy="56"/>
                  </a:xfrm>
                  <a:custGeom>
                    <a:avLst/>
                    <a:gdLst>
                      <a:gd name="T0" fmla="*/ 0 w 907"/>
                      <a:gd name="T1" fmla="*/ 0 h 56"/>
                      <a:gd name="T2" fmla="*/ 517 w 907"/>
                      <a:gd name="T3" fmla="*/ 49 h 56"/>
                      <a:gd name="T4" fmla="*/ 907 w 907"/>
                      <a:gd name="T5" fmla="*/ 45 h 5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907" h="56">
                        <a:moveTo>
                          <a:pt x="0" y="0"/>
                        </a:moveTo>
                        <a:cubicBezTo>
                          <a:pt x="86" y="8"/>
                          <a:pt x="366" y="42"/>
                          <a:pt x="517" y="49"/>
                        </a:cubicBezTo>
                        <a:cubicBezTo>
                          <a:pt x="668" y="56"/>
                          <a:pt x="826" y="46"/>
                          <a:pt x="907" y="45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1" name="Freeform 3109">
                    <a:extLst>
                      <a:ext uri="{FF2B5EF4-FFF2-40B4-BE49-F238E27FC236}">
                        <a16:creationId xmlns:a16="http://schemas.microsoft.com/office/drawing/2014/main" id="{337C6FE7-CA9E-4F6C-9CE3-A2A9E1638B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1706"/>
                    <a:ext cx="635" cy="363"/>
                  </a:xfrm>
                  <a:custGeom>
                    <a:avLst/>
                    <a:gdLst>
                      <a:gd name="T0" fmla="*/ 0 w 635"/>
                      <a:gd name="T1" fmla="*/ 0 h 363"/>
                      <a:gd name="T2" fmla="*/ 341 w 635"/>
                      <a:gd name="T3" fmla="*/ 238 h 363"/>
                      <a:gd name="T4" fmla="*/ 635 w 635"/>
                      <a:gd name="T5" fmla="*/ 363 h 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635" h="363">
                        <a:moveTo>
                          <a:pt x="0" y="0"/>
                        </a:moveTo>
                        <a:cubicBezTo>
                          <a:pt x="57" y="40"/>
                          <a:pt x="235" y="178"/>
                          <a:pt x="341" y="238"/>
                        </a:cubicBezTo>
                        <a:cubicBezTo>
                          <a:pt x="447" y="298"/>
                          <a:pt x="574" y="337"/>
                          <a:pt x="635" y="363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2" name="Freeform 3110">
                    <a:extLst>
                      <a:ext uri="{FF2B5EF4-FFF2-40B4-BE49-F238E27FC236}">
                        <a16:creationId xmlns:a16="http://schemas.microsoft.com/office/drawing/2014/main" id="{D869739F-968B-43E0-90F9-21B951807E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618"/>
                    <a:ext cx="35" cy="1043"/>
                  </a:xfrm>
                  <a:custGeom>
                    <a:avLst/>
                    <a:gdLst>
                      <a:gd name="T0" fmla="*/ 0 w 35"/>
                      <a:gd name="T1" fmla="*/ 0 h 1043"/>
                      <a:gd name="T2" fmla="*/ 35 w 35"/>
                      <a:gd name="T3" fmla="*/ 504 h 1043"/>
                      <a:gd name="T4" fmla="*/ 0 w 35"/>
                      <a:gd name="T5" fmla="*/ 1043 h 104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5" h="1043">
                        <a:moveTo>
                          <a:pt x="0" y="0"/>
                        </a:moveTo>
                        <a:cubicBezTo>
                          <a:pt x="6" y="84"/>
                          <a:pt x="35" y="330"/>
                          <a:pt x="35" y="504"/>
                        </a:cubicBezTo>
                        <a:cubicBezTo>
                          <a:pt x="35" y="678"/>
                          <a:pt x="7" y="931"/>
                          <a:pt x="0" y="1043"/>
                        </a:cubicBezTo>
                      </a:path>
                    </a:pathLst>
                  </a:custGeom>
                  <a:noFill/>
                  <a:ln w="9525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3" name="Freeform 3111">
                    <a:extLst>
                      <a:ext uri="{FF2B5EF4-FFF2-40B4-BE49-F238E27FC236}">
                        <a16:creationId xmlns:a16="http://schemas.microsoft.com/office/drawing/2014/main" id="{4E59C07A-5362-4F86-A9B8-4BC7AF83DB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5" y="1570"/>
                    <a:ext cx="544" cy="590"/>
                  </a:xfrm>
                  <a:custGeom>
                    <a:avLst/>
                    <a:gdLst>
                      <a:gd name="T0" fmla="*/ 544 w 544"/>
                      <a:gd name="T1" fmla="*/ 0 h 590"/>
                      <a:gd name="T2" fmla="*/ 250 w 544"/>
                      <a:gd name="T3" fmla="*/ 271 h 590"/>
                      <a:gd name="T4" fmla="*/ 0 w 544"/>
                      <a:gd name="T5" fmla="*/ 590 h 5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44" h="590">
                        <a:moveTo>
                          <a:pt x="544" y="0"/>
                        </a:moveTo>
                        <a:cubicBezTo>
                          <a:pt x="495" y="45"/>
                          <a:pt x="341" y="173"/>
                          <a:pt x="250" y="271"/>
                        </a:cubicBezTo>
                        <a:cubicBezTo>
                          <a:pt x="159" y="369"/>
                          <a:pt x="52" y="524"/>
                          <a:pt x="0" y="590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4" name="Freeform 3112">
                    <a:extLst>
                      <a:ext uri="{FF2B5EF4-FFF2-40B4-BE49-F238E27FC236}">
                        <a16:creationId xmlns:a16="http://schemas.microsoft.com/office/drawing/2014/main" id="{1944E04C-65A3-44E2-85BF-4200528874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54" y="1706"/>
                    <a:ext cx="498" cy="817"/>
                  </a:xfrm>
                  <a:custGeom>
                    <a:avLst/>
                    <a:gdLst>
                      <a:gd name="T0" fmla="*/ 498 w 498"/>
                      <a:gd name="T1" fmla="*/ 0 h 817"/>
                      <a:gd name="T2" fmla="*/ 240 w 498"/>
                      <a:gd name="T3" fmla="*/ 346 h 817"/>
                      <a:gd name="T4" fmla="*/ 0 w 498"/>
                      <a:gd name="T5" fmla="*/ 817 h 81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8" h="817">
                        <a:moveTo>
                          <a:pt x="498" y="0"/>
                        </a:moveTo>
                        <a:cubicBezTo>
                          <a:pt x="455" y="58"/>
                          <a:pt x="323" y="210"/>
                          <a:pt x="240" y="346"/>
                        </a:cubicBezTo>
                        <a:cubicBezTo>
                          <a:pt x="157" y="482"/>
                          <a:pt x="50" y="719"/>
                          <a:pt x="0" y="817"/>
                        </a:cubicBezTo>
                      </a:path>
                    </a:pathLst>
                  </a:custGeom>
                  <a:noFill/>
                  <a:ln w="127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5" name="Freeform 3113">
                    <a:extLst>
                      <a:ext uri="{FF2B5EF4-FFF2-40B4-BE49-F238E27FC236}">
                        <a16:creationId xmlns:a16="http://schemas.microsoft.com/office/drawing/2014/main" id="{85CB8334-C643-49AC-9EF8-F048BAF789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0" y="1752"/>
                    <a:ext cx="317" cy="680"/>
                  </a:xfrm>
                  <a:custGeom>
                    <a:avLst/>
                    <a:gdLst>
                      <a:gd name="T0" fmla="*/ 0 w 317"/>
                      <a:gd name="T1" fmla="*/ 0 h 680"/>
                      <a:gd name="T2" fmla="*/ 164 w 317"/>
                      <a:gd name="T3" fmla="*/ 288 h 680"/>
                      <a:gd name="T4" fmla="*/ 264 w 317"/>
                      <a:gd name="T5" fmla="*/ 456 h 680"/>
                      <a:gd name="T6" fmla="*/ 317 w 317"/>
                      <a:gd name="T7" fmla="*/ 680 h 68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7" h="680">
                        <a:moveTo>
                          <a:pt x="0" y="0"/>
                        </a:moveTo>
                        <a:cubicBezTo>
                          <a:pt x="27" y="48"/>
                          <a:pt x="120" y="212"/>
                          <a:pt x="164" y="288"/>
                        </a:cubicBezTo>
                        <a:cubicBezTo>
                          <a:pt x="208" y="364"/>
                          <a:pt x="238" y="391"/>
                          <a:pt x="264" y="456"/>
                        </a:cubicBezTo>
                        <a:cubicBezTo>
                          <a:pt x="290" y="521"/>
                          <a:pt x="306" y="633"/>
                          <a:pt x="317" y="68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6" name="Freeform 3114">
                    <a:extLst>
                      <a:ext uri="{FF2B5EF4-FFF2-40B4-BE49-F238E27FC236}">
                        <a16:creationId xmlns:a16="http://schemas.microsoft.com/office/drawing/2014/main" id="{27B0CD5C-ABDE-4E23-9FBF-12CABC67A1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81217">
                    <a:off x="2835" y="1570"/>
                    <a:ext cx="409" cy="90"/>
                  </a:xfrm>
                  <a:custGeom>
                    <a:avLst/>
                    <a:gdLst>
                      <a:gd name="T0" fmla="*/ 0 w 409"/>
                      <a:gd name="T1" fmla="*/ 90 h 90"/>
                      <a:gd name="T2" fmla="*/ 217 w 409"/>
                      <a:gd name="T3" fmla="*/ 62 h 90"/>
                      <a:gd name="T4" fmla="*/ 409 w 409"/>
                      <a:gd name="T5" fmla="*/ 0 h 9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9" h="90">
                        <a:moveTo>
                          <a:pt x="0" y="90"/>
                        </a:moveTo>
                        <a:cubicBezTo>
                          <a:pt x="36" y="85"/>
                          <a:pt x="149" y="77"/>
                          <a:pt x="217" y="62"/>
                        </a:cubicBezTo>
                        <a:lnTo>
                          <a:pt x="409" y="0"/>
                        </a:lnTo>
                      </a:path>
                    </a:pathLst>
                  </a:custGeom>
                  <a:noFill/>
                  <a:ln w="2540" cap="rnd">
                    <a:solidFill>
                      <a:schemeClr val="bg1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827" name="Freeform 3115">
                    <a:extLst>
                      <a:ext uri="{FF2B5EF4-FFF2-40B4-BE49-F238E27FC236}">
                        <a16:creationId xmlns:a16="http://schemas.microsoft.com/office/drawing/2014/main" id="{4D6DE10D-C792-46D9-8502-EC9D3B007A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3" y="935"/>
                    <a:ext cx="273" cy="726"/>
                  </a:xfrm>
                  <a:custGeom>
                    <a:avLst/>
                    <a:gdLst>
                      <a:gd name="T0" fmla="*/ 0 w 317"/>
                      <a:gd name="T1" fmla="*/ 726 h 952"/>
                      <a:gd name="T2" fmla="*/ 220 w 317"/>
                      <a:gd name="T3" fmla="*/ 201 h 952"/>
                      <a:gd name="T4" fmla="*/ 273 w 317"/>
                      <a:gd name="T5" fmla="*/ 0 h 95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7" h="952">
                        <a:moveTo>
                          <a:pt x="0" y="952"/>
                        </a:moveTo>
                        <a:cubicBezTo>
                          <a:pt x="43" y="837"/>
                          <a:pt x="203" y="422"/>
                          <a:pt x="256" y="263"/>
                        </a:cubicBezTo>
                        <a:cubicBezTo>
                          <a:pt x="309" y="104"/>
                          <a:pt x="304" y="55"/>
                          <a:pt x="317" y="0"/>
                        </a:cubicBezTo>
                      </a:path>
                    </a:pathLst>
                  </a:custGeom>
                  <a:noFill/>
                  <a:ln w="2540">
                    <a:solidFill>
                      <a:schemeClr val="bg1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4253" name="Group 4013">
            <a:extLst>
              <a:ext uri="{FF2B5EF4-FFF2-40B4-BE49-F238E27FC236}">
                <a16:creationId xmlns:a16="http://schemas.microsoft.com/office/drawing/2014/main" id="{642B59AD-D198-47ED-8922-000EEDFB5D52}"/>
              </a:ext>
            </a:extLst>
          </p:cNvPr>
          <p:cNvGrpSpPr>
            <a:grpSpLocks/>
          </p:cNvGrpSpPr>
          <p:nvPr/>
        </p:nvGrpSpPr>
        <p:grpSpPr bwMode="auto">
          <a:xfrm>
            <a:off x="1476375" y="3154363"/>
            <a:ext cx="1565275" cy="3875087"/>
            <a:chOff x="896" y="2849"/>
            <a:chExt cx="986" cy="2441"/>
          </a:xfrm>
        </p:grpSpPr>
        <p:sp>
          <p:nvSpPr>
            <p:cNvPr id="10444" name="Oval 204">
              <a:extLst>
                <a:ext uri="{FF2B5EF4-FFF2-40B4-BE49-F238E27FC236}">
                  <a16:creationId xmlns:a16="http://schemas.microsoft.com/office/drawing/2014/main" id="{CA6D0F9E-52B2-43A4-9D0D-DEAB2F28C0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899341">
              <a:off x="1116" y="2799"/>
              <a:ext cx="354" cy="45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9412"/>
                    <a:invGamma/>
                    <a:alpha val="2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bg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grpSp>
          <p:nvGrpSpPr>
            <p:cNvPr id="2253" name="Group 4012">
              <a:extLst>
                <a:ext uri="{FF2B5EF4-FFF2-40B4-BE49-F238E27FC236}">
                  <a16:creationId xmlns:a16="http://schemas.microsoft.com/office/drawing/2014/main" id="{A38AC489-B26E-41B9-937C-8A1620ACD7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6" y="2915"/>
              <a:ext cx="986" cy="2375"/>
              <a:chOff x="896" y="2036"/>
              <a:chExt cx="986" cy="2375"/>
            </a:xfrm>
          </p:grpSpPr>
          <p:pic>
            <p:nvPicPr>
              <p:cNvPr id="2254" name="Picture 3120" descr="杆">
                <a:extLst>
                  <a:ext uri="{FF2B5EF4-FFF2-40B4-BE49-F238E27FC236}">
                    <a16:creationId xmlns:a16="http://schemas.microsoft.com/office/drawing/2014/main" id="{CEC3EA14-C744-4BC7-B795-D69A4B6A11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365D64"/>
                  </a:clrFrom>
                  <a:clrTo>
                    <a:srgbClr val="365D64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0" y="2478"/>
                <a:ext cx="604" cy="19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255" name="Group 4011">
                <a:extLst>
                  <a:ext uri="{FF2B5EF4-FFF2-40B4-BE49-F238E27FC236}">
                    <a16:creationId xmlns:a16="http://schemas.microsoft.com/office/drawing/2014/main" id="{E93F915F-2F42-4BB2-BD1C-44E3556B3B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96" y="2036"/>
                <a:ext cx="986" cy="668"/>
                <a:chOff x="884" y="2535"/>
                <a:chExt cx="986" cy="668"/>
              </a:xfrm>
            </p:grpSpPr>
            <p:grpSp>
              <p:nvGrpSpPr>
                <p:cNvPr id="2256" name="Group 4010">
                  <a:extLst>
                    <a:ext uri="{FF2B5EF4-FFF2-40B4-BE49-F238E27FC236}">
                      <a16:creationId xmlns:a16="http://schemas.microsoft.com/office/drawing/2014/main" id="{A1A387FB-88E4-434D-8B2C-AAF70CA046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30" y="2560"/>
                  <a:ext cx="940" cy="643"/>
                  <a:chOff x="975" y="2113"/>
                  <a:chExt cx="940" cy="643"/>
                </a:xfrm>
              </p:grpSpPr>
              <p:grpSp>
                <p:nvGrpSpPr>
                  <p:cNvPr id="2522" name="Group 2412">
                    <a:extLst>
                      <a:ext uri="{FF2B5EF4-FFF2-40B4-BE49-F238E27FC236}">
                        <a16:creationId xmlns:a16="http://schemas.microsoft.com/office/drawing/2014/main" id="{9E5BF85A-4921-43E8-B7B8-6FCDE28CFF5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-9218881">
                    <a:off x="975" y="2113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743" name="Freeform 2413">
                      <a:extLst>
                        <a:ext uri="{FF2B5EF4-FFF2-40B4-BE49-F238E27FC236}">
                          <a16:creationId xmlns:a16="http://schemas.microsoft.com/office/drawing/2014/main" id="{77468A35-F983-48AE-B100-F1BF8E333A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744" name="Group 2414">
                      <a:extLst>
                        <a:ext uri="{FF2B5EF4-FFF2-40B4-BE49-F238E27FC236}">
                          <a16:creationId xmlns:a16="http://schemas.microsoft.com/office/drawing/2014/main" id="{A1AF2097-859A-42C9-9EDB-45B01249A20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745" name="Group 2415">
                        <a:extLst>
                          <a:ext uri="{FF2B5EF4-FFF2-40B4-BE49-F238E27FC236}">
                            <a16:creationId xmlns:a16="http://schemas.microsoft.com/office/drawing/2014/main" id="{4E8A4D91-4479-4B06-88AD-04E09653F8C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783" name="AutoShape 2416">
                          <a:extLst>
                            <a:ext uri="{FF2B5EF4-FFF2-40B4-BE49-F238E27FC236}">
                              <a16:creationId xmlns:a16="http://schemas.microsoft.com/office/drawing/2014/main" id="{10FDC7EA-AE4B-4953-8C33-B5D902BB152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784" name="Freeform 2417">
                          <a:extLst>
                            <a:ext uri="{FF2B5EF4-FFF2-40B4-BE49-F238E27FC236}">
                              <a16:creationId xmlns:a16="http://schemas.microsoft.com/office/drawing/2014/main" id="{2AD1D01A-EAD5-4B9A-85A5-630E5DE09B9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85" name="Oval 2418">
                          <a:extLst>
                            <a:ext uri="{FF2B5EF4-FFF2-40B4-BE49-F238E27FC236}">
                              <a16:creationId xmlns:a16="http://schemas.microsoft.com/office/drawing/2014/main" id="{E344301A-A9DD-4326-B10F-578E7B3B72F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746" name="Group 2419">
                        <a:extLst>
                          <a:ext uri="{FF2B5EF4-FFF2-40B4-BE49-F238E27FC236}">
                            <a16:creationId xmlns:a16="http://schemas.microsoft.com/office/drawing/2014/main" id="{E94060AD-9325-4A97-A7C4-A9DBB2A7AED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747" name="Freeform 2420">
                          <a:extLst>
                            <a:ext uri="{FF2B5EF4-FFF2-40B4-BE49-F238E27FC236}">
                              <a16:creationId xmlns:a16="http://schemas.microsoft.com/office/drawing/2014/main" id="{34D54614-52EF-432C-A255-2158E7E3D89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48" name="Freeform 2421">
                          <a:extLst>
                            <a:ext uri="{FF2B5EF4-FFF2-40B4-BE49-F238E27FC236}">
                              <a16:creationId xmlns:a16="http://schemas.microsoft.com/office/drawing/2014/main" id="{8470B5A6-8537-4802-8C97-D81A0FFFD7F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49" name="Freeform 2422">
                          <a:extLst>
                            <a:ext uri="{FF2B5EF4-FFF2-40B4-BE49-F238E27FC236}">
                              <a16:creationId xmlns:a16="http://schemas.microsoft.com/office/drawing/2014/main" id="{99B2844C-166D-4A9B-9484-234226EE998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0" name="Freeform 2423">
                          <a:extLst>
                            <a:ext uri="{FF2B5EF4-FFF2-40B4-BE49-F238E27FC236}">
                              <a16:creationId xmlns:a16="http://schemas.microsoft.com/office/drawing/2014/main" id="{2C3106F1-0800-4068-9261-FF2F95F09E8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1" name="Freeform 2424">
                          <a:extLst>
                            <a:ext uri="{FF2B5EF4-FFF2-40B4-BE49-F238E27FC236}">
                              <a16:creationId xmlns:a16="http://schemas.microsoft.com/office/drawing/2014/main" id="{7A80120B-C363-4578-91FA-B509390D210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2" name="Freeform 2425">
                          <a:extLst>
                            <a:ext uri="{FF2B5EF4-FFF2-40B4-BE49-F238E27FC236}">
                              <a16:creationId xmlns:a16="http://schemas.microsoft.com/office/drawing/2014/main" id="{F1081A24-0587-4CA8-B14C-6595D4F3BA7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3" name="Freeform 2426">
                          <a:extLst>
                            <a:ext uri="{FF2B5EF4-FFF2-40B4-BE49-F238E27FC236}">
                              <a16:creationId xmlns:a16="http://schemas.microsoft.com/office/drawing/2014/main" id="{E2F732B3-C6C9-4D41-9ECB-E5B8ED29E88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4" name="Freeform 2427">
                          <a:extLst>
                            <a:ext uri="{FF2B5EF4-FFF2-40B4-BE49-F238E27FC236}">
                              <a16:creationId xmlns:a16="http://schemas.microsoft.com/office/drawing/2014/main" id="{D50D235A-1485-44BF-887B-B7E7CFB6E76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5" name="Freeform 2428">
                          <a:extLst>
                            <a:ext uri="{FF2B5EF4-FFF2-40B4-BE49-F238E27FC236}">
                              <a16:creationId xmlns:a16="http://schemas.microsoft.com/office/drawing/2014/main" id="{0F2BB868-AA0A-483A-9581-47429185B27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6" name="Freeform 2429">
                          <a:extLst>
                            <a:ext uri="{FF2B5EF4-FFF2-40B4-BE49-F238E27FC236}">
                              <a16:creationId xmlns:a16="http://schemas.microsoft.com/office/drawing/2014/main" id="{8E928436-7047-4D0A-BABB-A6693824FCE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7" name="Line 2430">
                          <a:extLst>
                            <a:ext uri="{FF2B5EF4-FFF2-40B4-BE49-F238E27FC236}">
                              <a16:creationId xmlns:a16="http://schemas.microsoft.com/office/drawing/2014/main" id="{A15FDD20-96E3-441F-B66E-2B01E62696EE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8" name="Freeform 2431">
                          <a:extLst>
                            <a:ext uri="{FF2B5EF4-FFF2-40B4-BE49-F238E27FC236}">
                              <a16:creationId xmlns:a16="http://schemas.microsoft.com/office/drawing/2014/main" id="{1B2F5A90-51A2-4295-A3D3-16C3677D6F5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59" name="Freeform 2432">
                          <a:extLst>
                            <a:ext uri="{FF2B5EF4-FFF2-40B4-BE49-F238E27FC236}">
                              <a16:creationId xmlns:a16="http://schemas.microsoft.com/office/drawing/2014/main" id="{D8646AA2-2778-48C3-8222-4E797BC818E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0" name="Freeform 2433">
                          <a:extLst>
                            <a:ext uri="{FF2B5EF4-FFF2-40B4-BE49-F238E27FC236}">
                              <a16:creationId xmlns:a16="http://schemas.microsoft.com/office/drawing/2014/main" id="{FB4797C0-0233-4E39-82A6-3B65FBA8EAA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1" name="Freeform 2434">
                          <a:extLst>
                            <a:ext uri="{FF2B5EF4-FFF2-40B4-BE49-F238E27FC236}">
                              <a16:creationId xmlns:a16="http://schemas.microsoft.com/office/drawing/2014/main" id="{4EBDB99F-3304-4A53-9044-D5E92A2AB0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2" name="Freeform 2435">
                          <a:extLst>
                            <a:ext uri="{FF2B5EF4-FFF2-40B4-BE49-F238E27FC236}">
                              <a16:creationId xmlns:a16="http://schemas.microsoft.com/office/drawing/2014/main" id="{2A6808E8-5326-4A36-8D70-0C6C8E502E5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3" name="Freeform 2436">
                          <a:extLst>
                            <a:ext uri="{FF2B5EF4-FFF2-40B4-BE49-F238E27FC236}">
                              <a16:creationId xmlns:a16="http://schemas.microsoft.com/office/drawing/2014/main" id="{2F7F0166-9399-4059-BD7C-942013B3674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4" name="Freeform 2437">
                          <a:extLst>
                            <a:ext uri="{FF2B5EF4-FFF2-40B4-BE49-F238E27FC236}">
                              <a16:creationId xmlns:a16="http://schemas.microsoft.com/office/drawing/2014/main" id="{95E40B1D-2C90-4EF8-BFAF-03A2A6712AA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5" name="Freeform 2438">
                          <a:extLst>
                            <a:ext uri="{FF2B5EF4-FFF2-40B4-BE49-F238E27FC236}">
                              <a16:creationId xmlns:a16="http://schemas.microsoft.com/office/drawing/2014/main" id="{69FCF549-AC9C-4230-89C2-7BF47CBE52F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6" name="Freeform 2439">
                          <a:extLst>
                            <a:ext uri="{FF2B5EF4-FFF2-40B4-BE49-F238E27FC236}">
                              <a16:creationId xmlns:a16="http://schemas.microsoft.com/office/drawing/2014/main" id="{39DB43E6-AD57-4633-934B-BCCD0D38D8B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7" name="Freeform 2440">
                          <a:extLst>
                            <a:ext uri="{FF2B5EF4-FFF2-40B4-BE49-F238E27FC236}">
                              <a16:creationId xmlns:a16="http://schemas.microsoft.com/office/drawing/2014/main" id="{DEEBA73F-F5C2-45A3-990C-26D8E2C5066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8" name="Freeform 2441">
                          <a:extLst>
                            <a:ext uri="{FF2B5EF4-FFF2-40B4-BE49-F238E27FC236}">
                              <a16:creationId xmlns:a16="http://schemas.microsoft.com/office/drawing/2014/main" id="{BDD2E961-C59E-40B4-921C-8EDA2D7A505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69" name="Freeform 2442">
                          <a:extLst>
                            <a:ext uri="{FF2B5EF4-FFF2-40B4-BE49-F238E27FC236}">
                              <a16:creationId xmlns:a16="http://schemas.microsoft.com/office/drawing/2014/main" id="{965B5F3D-7425-4C15-9841-AC11F497FF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0" name="Freeform 2443">
                          <a:extLst>
                            <a:ext uri="{FF2B5EF4-FFF2-40B4-BE49-F238E27FC236}">
                              <a16:creationId xmlns:a16="http://schemas.microsoft.com/office/drawing/2014/main" id="{F493A6DB-468F-4759-9C90-F2E01231DF4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1" name="Freeform 2444">
                          <a:extLst>
                            <a:ext uri="{FF2B5EF4-FFF2-40B4-BE49-F238E27FC236}">
                              <a16:creationId xmlns:a16="http://schemas.microsoft.com/office/drawing/2014/main" id="{066ACC2A-C369-45D3-A1E9-C1FAAFDE0C6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2" name="Freeform 2445">
                          <a:extLst>
                            <a:ext uri="{FF2B5EF4-FFF2-40B4-BE49-F238E27FC236}">
                              <a16:creationId xmlns:a16="http://schemas.microsoft.com/office/drawing/2014/main" id="{E4F5F6D3-0C0D-4B13-9885-F4D677A0383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3" name="Freeform 2446">
                          <a:extLst>
                            <a:ext uri="{FF2B5EF4-FFF2-40B4-BE49-F238E27FC236}">
                              <a16:creationId xmlns:a16="http://schemas.microsoft.com/office/drawing/2014/main" id="{5F409123-28F4-4055-8E9D-5B84EE0FD0F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4" name="Freeform 2447">
                          <a:extLst>
                            <a:ext uri="{FF2B5EF4-FFF2-40B4-BE49-F238E27FC236}">
                              <a16:creationId xmlns:a16="http://schemas.microsoft.com/office/drawing/2014/main" id="{1DC728E0-E041-4703-B2B9-04598BC6A48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5" name="Freeform 2448">
                          <a:extLst>
                            <a:ext uri="{FF2B5EF4-FFF2-40B4-BE49-F238E27FC236}">
                              <a16:creationId xmlns:a16="http://schemas.microsoft.com/office/drawing/2014/main" id="{0E083DAB-3CAF-451B-A118-B162EC73D34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6" name="Freeform 2449">
                          <a:extLst>
                            <a:ext uri="{FF2B5EF4-FFF2-40B4-BE49-F238E27FC236}">
                              <a16:creationId xmlns:a16="http://schemas.microsoft.com/office/drawing/2014/main" id="{477FBD5C-2F40-44CB-9B63-5FB92575545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7" name="Freeform 2450">
                          <a:extLst>
                            <a:ext uri="{FF2B5EF4-FFF2-40B4-BE49-F238E27FC236}">
                              <a16:creationId xmlns:a16="http://schemas.microsoft.com/office/drawing/2014/main" id="{5D688BCE-5CCF-4312-AB6D-17550CF87B7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8" name="Freeform 2451">
                          <a:extLst>
                            <a:ext uri="{FF2B5EF4-FFF2-40B4-BE49-F238E27FC236}">
                              <a16:creationId xmlns:a16="http://schemas.microsoft.com/office/drawing/2014/main" id="{51D55AAF-40E5-474B-9FA5-BE4D1FAD73B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79" name="Freeform 2452">
                          <a:extLst>
                            <a:ext uri="{FF2B5EF4-FFF2-40B4-BE49-F238E27FC236}">
                              <a16:creationId xmlns:a16="http://schemas.microsoft.com/office/drawing/2014/main" id="{2096F466-B2E9-40CB-BE63-2C0D6636BF3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80" name="Freeform 2453">
                          <a:extLst>
                            <a:ext uri="{FF2B5EF4-FFF2-40B4-BE49-F238E27FC236}">
                              <a16:creationId xmlns:a16="http://schemas.microsoft.com/office/drawing/2014/main" id="{DED5F74D-7D65-497A-9946-880D3F0AC87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81" name="Freeform 2454">
                          <a:extLst>
                            <a:ext uri="{FF2B5EF4-FFF2-40B4-BE49-F238E27FC236}">
                              <a16:creationId xmlns:a16="http://schemas.microsoft.com/office/drawing/2014/main" id="{C54B9BC8-8E3C-4E1C-A09A-326E6BDC893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82" name="Freeform 2455">
                          <a:extLst>
                            <a:ext uri="{FF2B5EF4-FFF2-40B4-BE49-F238E27FC236}">
                              <a16:creationId xmlns:a16="http://schemas.microsoft.com/office/drawing/2014/main" id="{128E826D-FC4C-42F6-B6DC-AC611BCBC5E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523" name="Group 2500">
                    <a:extLst>
                      <a:ext uri="{FF2B5EF4-FFF2-40B4-BE49-F238E27FC236}">
                        <a16:creationId xmlns:a16="http://schemas.microsoft.com/office/drawing/2014/main" id="{86AC0FA2-4DB2-4B7B-B25C-88C759CE026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-10758430">
                    <a:off x="1104" y="2166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700" name="Freeform 2501">
                      <a:extLst>
                        <a:ext uri="{FF2B5EF4-FFF2-40B4-BE49-F238E27FC236}">
                          <a16:creationId xmlns:a16="http://schemas.microsoft.com/office/drawing/2014/main" id="{85BE2E55-2B1C-4D3B-BA4B-9A1BBDE982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701" name="Group 2502">
                      <a:extLst>
                        <a:ext uri="{FF2B5EF4-FFF2-40B4-BE49-F238E27FC236}">
                          <a16:creationId xmlns:a16="http://schemas.microsoft.com/office/drawing/2014/main" id="{D3FA0B94-D2CC-469B-B49D-19CC1D71EC4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702" name="Group 2503">
                        <a:extLst>
                          <a:ext uri="{FF2B5EF4-FFF2-40B4-BE49-F238E27FC236}">
                            <a16:creationId xmlns:a16="http://schemas.microsoft.com/office/drawing/2014/main" id="{71CE3A40-3917-4E2E-899E-273001B221D2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740" name="AutoShape 2504">
                          <a:extLst>
                            <a:ext uri="{FF2B5EF4-FFF2-40B4-BE49-F238E27FC236}">
                              <a16:creationId xmlns:a16="http://schemas.microsoft.com/office/drawing/2014/main" id="{E04EA4F8-F86A-4278-88A1-17013B0545E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741" name="Freeform 2505">
                          <a:extLst>
                            <a:ext uri="{FF2B5EF4-FFF2-40B4-BE49-F238E27FC236}">
                              <a16:creationId xmlns:a16="http://schemas.microsoft.com/office/drawing/2014/main" id="{10EDB8E9-49A1-4677-B255-AA1C5DC798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42" name="Oval 2506">
                          <a:extLst>
                            <a:ext uri="{FF2B5EF4-FFF2-40B4-BE49-F238E27FC236}">
                              <a16:creationId xmlns:a16="http://schemas.microsoft.com/office/drawing/2014/main" id="{2A46B566-F2D5-45B0-B8B8-EAB24398927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703" name="Group 2507">
                        <a:extLst>
                          <a:ext uri="{FF2B5EF4-FFF2-40B4-BE49-F238E27FC236}">
                            <a16:creationId xmlns:a16="http://schemas.microsoft.com/office/drawing/2014/main" id="{19C4849C-27E9-467C-A7DB-C9E1CF0A336C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704" name="Freeform 2508">
                          <a:extLst>
                            <a:ext uri="{FF2B5EF4-FFF2-40B4-BE49-F238E27FC236}">
                              <a16:creationId xmlns:a16="http://schemas.microsoft.com/office/drawing/2014/main" id="{F2899429-0C0E-4FE0-B5A8-937B97AC05B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05" name="Freeform 2509">
                          <a:extLst>
                            <a:ext uri="{FF2B5EF4-FFF2-40B4-BE49-F238E27FC236}">
                              <a16:creationId xmlns:a16="http://schemas.microsoft.com/office/drawing/2014/main" id="{BC10E94F-DA3F-4C2E-AE59-2F16908FEF2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06" name="Freeform 2510">
                          <a:extLst>
                            <a:ext uri="{FF2B5EF4-FFF2-40B4-BE49-F238E27FC236}">
                              <a16:creationId xmlns:a16="http://schemas.microsoft.com/office/drawing/2014/main" id="{FBD9750B-8505-4CCF-8697-3173BF4258A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07" name="Freeform 2511">
                          <a:extLst>
                            <a:ext uri="{FF2B5EF4-FFF2-40B4-BE49-F238E27FC236}">
                              <a16:creationId xmlns:a16="http://schemas.microsoft.com/office/drawing/2014/main" id="{19CFEF91-248C-4ED2-9BCC-3FED5328C6F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08" name="Freeform 2512">
                          <a:extLst>
                            <a:ext uri="{FF2B5EF4-FFF2-40B4-BE49-F238E27FC236}">
                              <a16:creationId xmlns:a16="http://schemas.microsoft.com/office/drawing/2014/main" id="{A7B07474-BBE5-488C-B29D-B26052449C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09" name="Freeform 2513">
                          <a:extLst>
                            <a:ext uri="{FF2B5EF4-FFF2-40B4-BE49-F238E27FC236}">
                              <a16:creationId xmlns:a16="http://schemas.microsoft.com/office/drawing/2014/main" id="{193D15F4-3710-431A-8472-4758C5908A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0" name="Freeform 2514">
                          <a:extLst>
                            <a:ext uri="{FF2B5EF4-FFF2-40B4-BE49-F238E27FC236}">
                              <a16:creationId xmlns:a16="http://schemas.microsoft.com/office/drawing/2014/main" id="{38C90064-DDDE-4DE7-82CD-47678953691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1" name="Freeform 2515">
                          <a:extLst>
                            <a:ext uri="{FF2B5EF4-FFF2-40B4-BE49-F238E27FC236}">
                              <a16:creationId xmlns:a16="http://schemas.microsoft.com/office/drawing/2014/main" id="{74E4DD62-F794-4607-ACEC-645A1DE2FA1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2" name="Freeform 2516">
                          <a:extLst>
                            <a:ext uri="{FF2B5EF4-FFF2-40B4-BE49-F238E27FC236}">
                              <a16:creationId xmlns:a16="http://schemas.microsoft.com/office/drawing/2014/main" id="{D4BAD721-1D58-4204-931F-080849C9049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3" name="Freeform 2517">
                          <a:extLst>
                            <a:ext uri="{FF2B5EF4-FFF2-40B4-BE49-F238E27FC236}">
                              <a16:creationId xmlns:a16="http://schemas.microsoft.com/office/drawing/2014/main" id="{F594D30C-C874-4EDC-A49C-2A52959451D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4" name="Line 2518">
                          <a:extLst>
                            <a:ext uri="{FF2B5EF4-FFF2-40B4-BE49-F238E27FC236}">
                              <a16:creationId xmlns:a16="http://schemas.microsoft.com/office/drawing/2014/main" id="{9E85E2A3-9FD1-4D6C-A14A-89A64B5E87E8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5" name="Freeform 2519">
                          <a:extLst>
                            <a:ext uri="{FF2B5EF4-FFF2-40B4-BE49-F238E27FC236}">
                              <a16:creationId xmlns:a16="http://schemas.microsoft.com/office/drawing/2014/main" id="{84A09754-512A-4002-98FB-661EB290CD9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6" name="Freeform 2520">
                          <a:extLst>
                            <a:ext uri="{FF2B5EF4-FFF2-40B4-BE49-F238E27FC236}">
                              <a16:creationId xmlns:a16="http://schemas.microsoft.com/office/drawing/2014/main" id="{A2627B5E-3C59-4046-ABEA-EBF5468AFCC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7" name="Freeform 2521">
                          <a:extLst>
                            <a:ext uri="{FF2B5EF4-FFF2-40B4-BE49-F238E27FC236}">
                              <a16:creationId xmlns:a16="http://schemas.microsoft.com/office/drawing/2014/main" id="{149A1B71-7958-4F3C-91E5-170F4BE4C04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8" name="Freeform 2522">
                          <a:extLst>
                            <a:ext uri="{FF2B5EF4-FFF2-40B4-BE49-F238E27FC236}">
                              <a16:creationId xmlns:a16="http://schemas.microsoft.com/office/drawing/2014/main" id="{0D20EB78-95C6-4AA4-8415-8FA872EE2E8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19" name="Freeform 2523">
                          <a:extLst>
                            <a:ext uri="{FF2B5EF4-FFF2-40B4-BE49-F238E27FC236}">
                              <a16:creationId xmlns:a16="http://schemas.microsoft.com/office/drawing/2014/main" id="{501971C2-4791-4343-8C2F-DE750AB38B6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0" name="Freeform 2524">
                          <a:extLst>
                            <a:ext uri="{FF2B5EF4-FFF2-40B4-BE49-F238E27FC236}">
                              <a16:creationId xmlns:a16="http://schemas.microsoft.com/office/drawing/2014/main" id="{BD6037AE-7AB4-4D89-A757-36A1A544BD9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1" name="Freeform 2525">
                          <a:extLst>
                            <a:ext uri="{FF2B5EF4-FFF2-40B4-BE49-F238E27FC236}">
                              <a16:creationId xmlns:a16="http://schemas.microsoft.com/office/drawing/2014/main" id="{9C53218E-2F17-4CCC-9527-0096B6BF21B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2" name="Freeform 2526">
                          <a:extLst>
                            <a:ext uri="{FF2B5EF4-FFF2-40B4-BE49-F238E27FC236}">
                              <a16:creationId xmlns:a16="http://schemas.microsoft.com/office/drawing/2014/main" id="{D538EAA8-D6EF-479A-818B-E4BE3505717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3" name="Freeform 2527">
                          <a:extLst>
                            <a:ext uri="{FF2B5EF4-FFF2-40B4-BE49-F238E27FC236}">
                              <a16:creationId xmlns:a16="http://schemas.microsoft.com/office/drawing/2014/main" id="{AB482798-371A-48A3-ABDF-C5833932C2E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4" name="Freeform 2528">
                          <a:extLst>
                            <a:ext uri="{FF2B5EF4-FFF2-40B4-BE49-F238E27FC236}">
                              <a16:creationId xmlns:a16="http://schemas.microsoft.com/office/drawing/2014/main" id="{51995C75-40A9-45BD-AB8A-B93E659B6AE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5" name="Freeform 2529">
                          <a:extLst>
                            <a:ext uri="{FF2B5EF4-FFF2-40B4-BE49-F238E27FC236}">
                              <a16:creationId xmlns:a16="http://schemas.microsoft.com/office/drawing/2014/main" id="{1845230F-655C-4DDD-9119-5AF576D2215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6" name="Freeform 2530">
                          <a:extLst>
                            <a:ext uri="{FF2B5EF4-FFF2-40B4-BE49-F238E27FC236}">
                              <a16:creationId xmlns:a16="http://schemas.microsoft.com/office/drawing/2014/main" id="{42EBC379-6FA4-41A0-BE4F-B9306A3EA87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7" name="Freeform 2531">
                          <a:extLst>
                            <a:ext uri="{FF2B5EF4-FFF2-40B4-BE49-F238E27FC236}">
                              <a16:creationId xmlns:a16="http://schemas.microsoft.com/office/drawing/2014/main" id="{73BE1973-7CB5-44F8-AF71-787FDD4BB87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8" name="Freeform 2532">
                          <a:extLst>
                            <a:ext uri="{FF2B5EF4-FFF2-40B4-BE49-F238E27FC236}">
                              <a16:creationId xmlns:a16="http://schemas.microsoft.com/office/drawing/2014/main" id="{FD9B3161-BECC-46D6-ADC3-92C8314247B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29" name="Freeform 2533">
                          <a:extLst>
                            <a:ext uri="{FF2B5EF4-FFF2-40B4-BE49-F238E27FC236}">
                              <a16:creationId xmlns:a16="http://schemas.microsoft.com/office/drawing/2014/main" id="{1841AC2F-10A0-4EDC-92AA-04D5AACB461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0" name="Freeform 2534">
                          <a:extLst>
                            <a:ext uri="{FF2B5EF4-FFF2-40B4-BE49-F238E27FC236}">
                              <a16:creationId xmlns:a16="http://schemas.microsoft.com/office/drawing/2014/main" id="{60875075-F8D9-40A5-9683-CB27531DCC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1" name="Freeform 2535">
                          <a:extLst>
                            <a:ext uri="{FF2B5EF4-FFF2-40B4-BE49-F238E27FC236}">
                              <a16:creationId xmlns:a16="http://schemas.microsoft.com/office/drawing/2014/main" id="{081F06D4-9772-4735-B35F-09A55E9727E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2" name="Freeform 2536">
                          <a:extLst>
                            <a:ext uri="{FF2B5EF4-FFF2-40B4-BE49-F238E27FC236}">
                              <a16:creationId xmlns:a16="http://schemas.microsoft.com/office/drawing/2014/main" id="{BBE39DCA-91F8-44AB-9A0B-20F3A1BCC15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3" name="Freeform 2537">
                          <a:extLst>
                            <a:ext uri="{FF2B5EF4-FFF2-40B4-BE49-F238E27FC236}">
                              <a16:creationId xmlns:a16="http://schemas.microsoft.com/office/drawing/2014/main" id="{868EE0B6-6EEF-404D-BD83-391E327FDC1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4" name="Freeform 2538">
                          <a:extLst>
                            <a:ext uri="{FF2B5EF4-FFF2-40B4-BE49-F238E27FC236}">
                              <a16:creationId xmlns:a16="http://schemas.microsoft.com/office/drawing/2014/main" id="{B45DCE54-7DD8-428F-B5FE-3FDF30E5832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5" name="Freeform 2539">
                          <a:extLst>
                            <a:ext uri="{FF2B5EF4-FFF2-40B4-BE49-F238E27FC236}">
                              <a16:creationId xmlns:a16="http://schemas.microsoft.com/office/drawing/2014/main" id="{EC89CB35-8B88-4EC6-B7A7-462BC69D25B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6" name="Freeform 2540">
                          <a:extLst>
                            <a:ext uri="{FF2B5EF4-FFF2-40B4-BE49-F238E27FC236}">
                              <a16:creationId xmlns:a16="http://schemas.microsoft.com/office/drawing/2014/main" id="{019D8058-7641-48F8-B6F2-C2E336B549F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7" name="Freeform 2541">
                          <a:extLst>
                            <a:ext uri="{FF2B5EF4-FFF2-40B4-BE49-F238E27FC236}">
                              <a16:creationId xmlns:a16="http://schemas.microsoft.com/office/drawing/2014/main" id="{773B5230-333B-4B8B-B120-A081115159A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8" name="Freeform 2542">
                          <a:extLst>
                            <a:ext uri="{FF2B5EF4-FFF2-40B4-BE49-F238E27FC236}">
                              <a16:creationId xmlns:a16="http://schemas.microsoft.com/office/drawing/2014/main" id="{22BAEA49-D72B-408F-9B33-ADE689BFC42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739" name="Freeform 2543">
                          <a:extLst>
                            <a:ext uri="{FF2B5EF4-FFF2-40B4-BE49-F238E27FC236}">
                              <a16:creationId xmlns:a16="http://schemas.microsoft.com/office/drawing/2014/main" id="{93EE503C-27C4-4079-9065-B128A453BA4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524" name="Group 2544">
                    <a:extLst>
                      <a:ext uri="{FF2B5EF4-FFF2-40B4-BE49-F238E27FC236}">
                        <a16:creationId xmlns:a16="http://schemas.microsoft.com/office/drawing/2014/main" id="{47BE11EA-84F8-4BB8-88A3-7BCE512153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8968462">
                    <a:off x="1291" y="2149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657" name="Freeform 2545">
                      <a:extLst>
                        <a:ext uri="{FF2B5EF4-FFF2-40B4-BE49-F238E27FC236}">
                          <a16:creationId xmlns:a16="http://schemas.microsoft.com/office/drawing/2014/main" id="{4DF2CAAA-AEDD-4F84-BD34-CBCFA92AB3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658" name="Group 2546">
                      <a:extLst>
                        <a:ext uri="{FF2B5EF4-FFF2-40B4-BE49-F238E27FC236}">
                          <a16:creationId xmlns:a16="http://schemas.microsoft.com/office/drawing/2014/main" id="{2242210A-196C-4936-9949-DD9E0767AB7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659" name="Group 2547">
                        <a:extLst>
                          <a:ext uri="{FF2B5EF4-FFF2-40B4-BE49-F238E27FC236}">
                            <a16:creationId xmlns:a16="http://schemas.microsoft.com/office/drawing/2014/main" id="{4024C67D-80B3-4C15-88C2-512F0FFE468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697" name="AutoShape 2548">
                          <a:extLst>
                            <a:ext uri="{FF2B5EF4-FFF2-40B4-BE49-F238E27FC236}">
                              <a16:creationId xmlns:a16="http://schemas.microsoft.com/office/drawing/2014/main" id="{7F111FF0-9EB3-4F68-8D5F-B840B3806E9F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698" name="Freeform 2549">
                          <a:extLst>
                            <a:ext uri="{FF2B5EF4-FFF2-40B4-BE49-F238E27FC236}">
                              <a16:creationId xmlns:a16="http://schemas.microsoft.com/office/drawing/2014/main" id="{9D7E8511-96BB-4E5F-B589-101C6A6E6CE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9" name="Oval 2550">
                          <a:extLst>
                            <a:ext uri="{FF2B5EF4-FFF2-40B4-BE49-F238E27FC236}">
                              <a16:creationId xmlns:a16="http://schemas.microsoft.com/office/drawing/2014/main" id="{D811F8A6-0E14-4791-A8DC-7A1558FD73B6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660" name="Group 2551">
                        <a:extLst>
                          <a:ext uri="{FF2B5EF4-FFF2-40B4-BE49-F238E27FC236}">
                            <a16:creationId xmlns:a16="http://schemas.microsoft.com/office/drawing/2014/main" id="{9E333C5B-3217-492F-A568-7C240F66C42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661" name="Freeform 2552">
                          <a:extLst>
                            <a:ext uri="{FF2B5EF4-FFF2-40B4-BE49-F238E27FC236}">
                              <a16:creationId xmlns:a16="http://schemas.microsoft.com/office/drawing/2014/main" id="{AB13D0B7-AA9A-430E-8479-2FE41B1795A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2" name="Freeform 2553">
                          <a:extLst>
                            <a:ext uri="{FF2B5EF4-FFF2-40B4-BE49-F238E27FC236}">
                              <a16:creationId xmlns:a16="http://schemas.microsoft.com/office/drawing/2014/main" id="{4467914A-0C95-4256-B90F-2261A3DDB8C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3" name="Freeform 2554">
                          <a:extLst>
                            <a:ext uri="{FF2B5EF4-FFF2-40B4-BE49-F238E27FC236}">
                              <a16:creationId xmlns:a16="http://schemas.microsoft.com/office/drawing/2014/main" id="{164108E7-AB01-4336-B17F-9926F390122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4" name="Freeform 2555">
                          <a:extLst>
                            <a:ext uri="{FF2B5EF4-FFF2-40B4-BE49-F238E27FC236}">
                              <a16:creationId xmlns:a16="http://schemas.microsoft.com/office/drawing/2014/main" id="{92D7C6E0-7C84-49D3-B67E-DDB9EC0A375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5" name="Freeform 2556">
                          <a:extLst>
                            <a:ext uri="{FF2B5EF4-FFF2-40B4-BE49-F238E27FC236}">
                              <a16:creationId xmlns:a16="http://schemas.microsoft.com/office/drawing/2014/main" id="{77C89F37-DDAC-43D6-AE4D-604594AB7CA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6" name="Freeform 2557">
                          <a:extLst>
                            <a:ext uri="{FF2B5EF4-FFF2-40B4-BE49-F238E27FC236}">
                              <a16:creationId xmlns:a16="http://schemas.microsoft.com/office/drawing/2014/main" id="{9B378B58-5B97-45E3-9B93-A55CC8E3DAD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7" name="Freeform 2558">
                          <a:extLst>
                            <a:ext uri="{FF2B5EF4-FFF2-40B4-BE49-F238E27FC236}">
                              <a16:creationId xmlns:a16="http://schemas.microsoft.com/office/drawing/2014/main" id="{3CAB5A42-ED26-41EE-8CED-4FF5BA72F2C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8" name="Freeform 2559">
                          <a:extLst>
                            <a:ext uri="{FF2B5EF4-FFF2-40B4-BE49-F238E27FC236}">
                              <a16:creationId xmlns:a16="http://schemas.microsoft.com/office/drawing/2014/main" id="{E8564470-6D19-4194-8A41-54951910E2E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69" name="Freeform 2560">
                          <a:extLst>
                            <a:ext uri="{FF2B5EF4-FFF2-40B4-BE49-F238E27FC236}">
                              <a16:creationId xmlns:a16="http://schemas.microsoft.com/office/drawing/2014/main" id="{BBBC169B-01C8-431B-B0FE-07E8A6A0CF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0" name="Freeform 2561">
                          <a:extLst>
                            <a:ext uri="{FF2B5EF4-FFF2-40B4-BE49-F238E27FC236}">
                              <a16:creationId xmlns:a16="http://schemas.microsoft.com/office/drawing/2014/main" id="{289DB406-6630-47FF-8AE9-DA7D02E9131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1" name="Line 2562">
                          <a:extLst>
                            <a:ext uri="{FF2B5EF4-FFF2-40B4-BE49-F238E27FC236}">
                              <a16:creationId xmlns:a16="http://schemas.microsoft.com/office/drawing/2014/main" id="{AC647187-745B-4BD1-8EE4-8A69A0E79113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2" name="Freeform 2563">
                          <a:extLst>
                            <a:ext uri="{FF2B5EF4-FFF2-40B4-BE49-F238E27FC236}">
                              <a16:creationId xmlns:a16="http://schemas.microsoft.com/office/drawing/2014/main" id="{8FF393B7-8BDC-49F6-B947-C8C83461A6D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3" name="Freeform 2564">
                          <a:extLst>
                            <a:ext uri="{FF2B5EF4-FFF2-40B4-BE49-F238E27FC236}">
                              <a16:creationId xmlns:a16="http://schemas.microsoft.com/office/drawing/2014/main" id="{E73306C1-654A-4993-AAB7-ED0AE06E1F6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4" name="Freeform 2565">
                          <a:extLst>
                            <a:ext uri="{FF2B5EF4-FFF2-40B4-BE49-F238E27FC236}">
                              <a16:creationId xmlns:a16="http://schemas.microsoft.com/office/drawing/2014/main" id="{52420C63-5E43-44B8-A920-9C8FAFE2C5D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5" name="Freeform 2566">
                          <a:extLst>
                            <a:ext uri="{FF2B5EF4-FFF2-40B4-BE49-F238E27FC236}">
                              <a16:creationId xmlns:a16="http://schemas.microsoft.com/office/drawing/2014/main" id="{9652FFAE-E280-4F90-87EA-A3A5F33062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6" name="Freeform 2567">
                          <a:extLst>
                            <a:ext uri="{FF2B5EF4-FFF2-40B4-BE49-F238E27FC236}">
                              <a16:creationId xmlns:a16="http://schemas.microsoft.com/office/drawing/2014/main" id="{207F08A5-29A3-485F-B7E2-01A1CC0D0D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7" name="Freeform 2568">
                          <a:extLst>
                            <a:ext uri="{FF2B5EF4-FFF2-40B4-BE49-F238E27FC236}">
                              <a16:creationId xmlns:a16="http://schemas.microsoft.com/office/drawing/2014/main" id="{3496A2FE-00CF-4D64-A007-6665F375F5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8" name="Freeform 2569">
                          <a:extLst>
                            <a:ext uri="{FF2B5EF4-FFF2-40B4-BE49-F238E27FC236}">
                              <a16:creationId xmlns:a16="http://schemas.microsoft.com/office/drawing/2014/main" id="{165413C3-E764-4A13-8244-5ABBF37B86A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79" name="Freeform 2570">
                          <a:extLst>
                            <a:ext uri="{FF2B5EF4-FFF2-40B4-BE49-F238E27FC236}">
                              <a16:creationId xmlns:a16="http://schemas.microsoft.com/office/drawing/2014/main" id="{37F3FDE4-8006-423C-9830-BC6CED03720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0" name="Freeform 2571">
                          <a:extLst>
                            <a:ext uri="{FF2B5EF4-FFF2-40B4-BE49-F238E27FC236}">
                              <a16:creationId xmlns:a16="http://schemas.microsoft.com/office/drawing/2014/main" id="{87BD334C-2327-41CA-B9E3-ADCF34985D6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1" name="Freeform 2572">
                          <a:extLst>
                            <a:ext uri="{FF2B5EF4-FFF2-40B4-BE49-F238E27FC236}">
                              <a16:creationId xmlns:a16="http://schemas.microsoft.com/office/drawing/2014/main" id="{18DD2DAF-4770-4B44-83EC-D95CF7CA474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2" name="Freeform 2573">
                          <a:extLst>
                            <a:ext uri="{FF2B5EF4-FFF2-40B4-BE49-F238E27FC236}">
                              <a16:creationId xmlns:a16="http://schemas.microsoft.com/office/drawing/2014/main" id="{F80EA56D-943A-4BBC-8586-CD53D5DA26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3" name="Freeform 2574">
                          <a:extLst>
                            <a:ext uri="{FF2B5EF4-FFF2-40B4-BE49-F238E27FC236}">
                              <a16:creationId xmlns:a16="http://schemas.microsoft.com/office/drawing/2014/main" id="{9C408AD7-910B-46A8-AEB7-72E9A585192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4" name="Freeform 2575">
                          <a:extLst>
                            <a:ext uri="{FF2B5EF4-FFF2-40B4-BE49-F238E27FC236}">
                              <a16:creationId xmlns:a16="http://schemas.microsoft.com/office/drawing/2014/main" id="{5B66188B-5555-4DDC-B625-30E2DCE8BE4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5" name="Freeform 2576">
                          <a:extLst>
                            <a:ext uri="{FF2B5EF4-FFF2-40B4-BE49-F238E27FC236}">
                              <a16:creationId xmlns:a16="http://schemas.microsoft.com/office/drawing/2014/main" id="{3F74373F-CFE7-43C4-B43B-3F1C0DF32E5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6" name="Freeform 2577">
                          <a:extLst>
                            <a:ext uri="{FF2B5EF4-FFF2-40B4-BE49-F238E27FC236}">
                              <a16:creationId xmlns:a16="http://schemas.microsoft.com/office/drawing/2014/main" id="{8506105D-5050-4DE7-BDFE-B9322D473D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7" name="Freeform 2578">
                          <a:extLst>
                            <a:ext uri="{FF2B5EF4-FFF2-40B4-BE49-F238E27FC236}">
                              <a16:creationId xmlns:a16="http://schemas.microsoft.com/office/drawing/2014/main" id="{A4049083-FD48-4A46-B4E3-1A18AC4CC3B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8" name="Freeform 2579">
                          <a:extLst>
                            <a:ext uri="{FF2B5EF4-FFF2-40B4-BE49-F238E27FC236}">
                              <a16:creationId xmlns:a16="http://schemas.microsoft.com/office/drawing/2014/main" id="{B1D6BBA9-F701-4875-B996-EAB00356084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89" name="Freeform 2580">
                          <a:extLst>
                            <a:ext uri="{FF2B5EF4-FFF2-40B4-BE49-F238E27FC236}">
                              <a16:creationId xmlns:a16="http://schemas.microsoft.com/office/drawing/2014/main" id="{899BA1FE-08BD-467C-BB62-7844871FEA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0" name="Freeform 2581">
                          <a:extLst>
                            <a:ext uri="{FF2B5EF4-FFF2-40B4-BE49-F238E27FC236}">
                              <a16:creationId xmlns:a16="http://schemas.microsoft.com/office/drawing/2014/main" id="{0C9870E2-7B45-4BCA-A8A8-DD1131353CB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1" name="Freeform 2582">
                          <a:extLst>
                            <a:ext uri="{FF2B5EF4-FFF2-40B4-BE49-F238E27FC236}">
                              <a16:creationId xmlns:a16="http://schemas.microsoft.com/office/drawing/2014/main" id="{7F6E1373-11F7-4878-8840-F9F186BBEB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2" name="Freeform 2583">
                          <a:extLst>
                            <a:ext uri="{FF2B5EF4-FFF2-40B4-BE49-F238E27FC236}">
                              <a16:creationId xmlns:a16="http://schemas.microsoft.com/office/drawing/2014/main" id="{493D953A-D3A6-4181-B195-FFF6CF0B9ED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3" name="Freeform 2584">
                          <a:extLst>
                            <a:ext uri="{FF2B5EF4-FFF2-40B4-BE49-F238E27FC236}">
                              <a16:creationId xmlns:a16="http://schemas.microsoft.com/office/drawing/2014/main" id="{5A92F1ED-D7E3-4A2D-B031-CF1605E3DC1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4" name="Freeform 2585">
                          <a:extLst>
                            <a:ext uri="{FF2B5EF4-FFF2-40B4-BE49-F238E27FC236}">
                              <a16:creationId xmlns:a16="http://schemas.microsoft.com/office/drawing/2014/main" id="{99D9773D-3637-4999-ABA6-9E792AE201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5" name="Freeform 2586">
                          <a:extLst>
                            <a:ext uri="{FF2B5EF4-FFF2-40B4-BE49-F238E27FC236}">
                              <a16:creationId xmlns:a16="http://schemas.microsoft.com/office/drawing/2014/main" id="{3ED038A9-66EA-49A1-8DF8-96605A115D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96" name="Freeform 2587">
                          <a:extLst>
                            <a:ext uri="{FF2B5EF4-FFF2-40B4-BE49-F238E27FC236}">
                              <a16:creationId xmlns:a16="http://schemas.microsoft.com/office/drawing/2014/main" id="{31BF0453-5DD1-4478-B6EA-923D6B0FD03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525" name="Group 2588">
                    <a:extLst>
                      <a:ext uri="{FF2B5EF4-FFF2-40B4-BE49-F238E27FC236}">
                        <a16:creationId xmlns:a16="http://schemas.microsoft.com/office/drawing/2014/main" id="{56D55C9D-CCBA-4B19-B71E-6C93E3F3A8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925167">
                    <a:off x="1194" y="2179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614" name="Freeform 2589">
                      <a:extLst>
                        <a:ext uri="{FF2B5EF4-FFF2-40B4-BE49-F238E27FC236}">
                          <a16:creationId xmlns:a16="http://schemas.microsoft.com/office/drawing/2014/main" id="{05BC656C-19A5-4C0A-B0D4-C26CE736A3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615" name="Group 2590">
                      <a:extLst>
                        <a:ext uri="{FF2B5EF4-FFF2-40B4-BE49-F238E27FC236}">
                          <a16:creationId xmlns:a16="http://schemas.microsoft.com/office/drawing/2014/main" id="{863B8BBF-A236-4BF7-B914-D166C460076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616" name="Group 2591">
                        <a:extLst>
                          <a:ext uri="{FF2B5EF4-FFF2-40B4-BE49-F238E27FC236}">
                            <a16:creationId xmlns:a16="http://schemas.microsoft.com/office/drawing/2014/main" id="{4EE8CAC2-8519-49C6-8298-B19A1EEE80E6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654" name="AutoShape 2592">
                          <a:extLst>
                            <a:ext uri="{FF2B5EF4-FFF2-40B4-BE49-F238E27FC236}">
                              <a16:creationId xmlns:a16="http://schemas.microsoft.com/office/drawing/2014/main" id="{E80DC946-F605-42A8-91DE-917F7D5F2DA7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655" name="Freeform 2593">
                          <a:extLst>
                            <a:ext uri="{FF2B5EF4-FFF2-40B4-BE49-F238E27FC236}">
                              <a16:creationId xmlns:a16="http://schemas.microsoft.com/office/drawing/2014/main" id="{E7A00788-39AB-4C1F-891F-33A35A4CEAC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56" name="Oval 2594">
                          <a:extLst>
                            <a:ext uri="{FF2B5EF4-FFF2-40B4-BE49-F238E27FC236}">
                              <a16:creationId xmlns:a16="http://schemas.microsoft.com/office/drawing/2014/main" id="{BA3AA199-E2E6-4B03-9D22-6873AD4BA5E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617" name="Group 2595">
                        <a:extLst>
                          <a:ext uri="{FF2B5EF4-FFF2-40B4-BE49-F238E27FC236}">
                            <a16:creationId xmlns:a16="http://schemas.microsoft.com/office/drawing/2014/main" id="{4BEB0633-5249-4038-B308-6BFDFD6D2FE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618" name="Freeform 2596">
                          <a:extLst>
                            <a:ext uri="{FF2B5EF4-FFF2-40B4-BE49-F238E27FC236}">
                              <a16:creationId xmlns:a16="http://schemas.microsoft.com/office/drawing/2014/main" id="{36F57F22-8865-4392-98FC-5909BB508E3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19" name="Freeform 2597">
                          <a:extLst>
                            <a:ext uri="{FF2B5EF4-FFF2-40B4-BE49-F238E27FC236}">
                              <a16:creationId xmlns:a16="http://schemas.microsoft.com/office/drawing/2014/main" id="{07FEB7C6-154A-46EF-B648-7F3453303B9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0" name="Freeform 2598">
                          <a:extLst>
                            <a:ext uri="{FF2B5EF4-FFF2-40B4-BE49-F238E27FC236}">
                              <a16:creationId xmlns:a16="http://schemas.microsoft.com/office/drawing/2014/main" id="{8C612176-DF7F-4187-B79F-377F9AD782D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1" name="Freeform 2599">
                          <a:extLst>
                            <a:ext uri="{FF2B5EF4-FFF2-40B4-BE49-F238E27FC236}">
                              <a16:creationId xmlns:a16="http://schemas.microsoft.com/office/drawing/2014/main" id="{962F12D0-75E4-4E14-9E7F-7220A7E38A5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2" name="Freeform 2600">
                          <a:extLst>
                            <a:ext uri="{FF2B5EF4-FFF2-40B4-BE49-F238E27FC236}">
                              <a16:creationId xmlns:a16="http://schemas.microsoft.com/office/drawing/2014/main" id="{C8A7344B-B551-43AB-9717-C1C7D9B528A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3" name="Freeform 2601">
                          <a:extLst>
                            <a:ext uri="{FF2B5EF4-FFF2-40B4-BE49-F238E27FC236}">
                              <a16:creationId xmlns:a16="http://schemas.microsoft.com/office/drawing/2014/main" id="{E4258D51-0938-44DD-970D-397FDC6DC5E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4" name="Freeform 2602">
                          <a:extLst>
                            <a:ext uri="{FF2B5EF4-FFF2-40B4-BE49-F238E27FC236}">
                              <a16:creationId xmlns:a16="http://schemas.microsoft.com/office/drawing/2014/main" id="{AF78D64D-85AE-4031-B004-087D46CD351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5" name="Freeform 2603">
                          <a:extLst>
                            <a:ext uri="{FF2B5EF4-FFF2-40B4-BE49-F238E27FC236}">
                              <a16:creationId xmlns:a16="http://schemas.microsoft.com/office/drawing/2014/main" id="{A344CBAF-E1C1-4BB9-A316-83A0040B349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6" name="Freeform 2604">
                          <a:extLst>
                            <a:ext uri="{FF2B5EF4-FFF2-40B4-BE49-F238E27FC236}">
                              <a16:creationId xmlns:a16="http://schemas.microsoft.com/office/drawing/2014/main" id="{34939226-D890-4B61-973D-C0A20A30624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7" name="Freeform 2605">
                          <a:extLst>
                            <a:ext uri="{FF2B5EF4-FFF2-40B4-BE49-F238E27FC236}">
                              <a16:creationId xmlns:a16="http://schemas.microsoft.com/office/drawing/2014/main" id="{A69B6E6B-9A96-4302-857E-E09111FB4DB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8" name="Line 2606">
                          <a:extLst>
                            <a:ext uri="{FF2B5EF4-FFF2-40B4-BE49-F238E27FC236}">
                              <a16:creationId xmlns:a16="http://schemas.microsoft.com/office/drawing/2014/main" id="{9B890CC7-65FA-4177-81B5-84899B5FD202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29" name="Freeform 2607">
                          <a:extLst>
                            <a:ext uri="{FF2B5EF4-FFF2-40B4-BE49-F238E27FC236}">
                              <a16:creationId xmlns:a16="http://schemas.microsoft.com/office/drawing/2014/main" id="{B027F54D-8060-4B5C-9DA6-A2FA3AB95D0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0" name="Freeform 2608">
                          <a:extLst>
                            <a:ext uri="{FF2B5EF4-FFF2-40B4-BE49-F238E27FC236}">
                              <a16:creationId xmlns:a16="http://schemas.microsoft.com/office/drawing/2014/main" id="{8298F564-4D40-486F-96CE-68A99B6642D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1" name="Freeform 2609">
                          <a:extLst>
                            <a:ext uri="{FF2B5EF4-FFF2-40B4-BE49-F238E27FC236}">
                              <a16:creationId xmlns:a16="http://schemas.microsoft.com/office/drawing/2014/main" id="{3BB49511-B8EB-4369-909C-C828AC7A2E2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2" name="Freeform 2610">
                          <a:extLst>
                            <a:ext uri="{FF2B5EF4-FFF2-40B4-BE49-F238E27FC236}">
                              <a16:creationId xmlns:a16="http://schemas.microsoft.com/office/drawing/2014/main" id="{6C3E987E-8C4F-4C5F-967B-27CF72D211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3" name="Freeform 2611">
                          <a:extLst>
                            <a:ext uri="{FF2B5EF4-FFF2-40B4-BE49-F238E27FC236}">
                              <a16:creationId xmlns:a16="http://schemas.microsoft.com/office/drawing/2014/main" id="{E36B7758-C055-4933-BD07-307EB5EBE3B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4" name="Freeform 2612">
                          <a:extLst>
                            <a:ext uri="{FF2B5EF4-FFF2-40B4-BE49-F238E27FC236}">
                              <a16:creationId xmlns:a16="http://schemas.microsoft.com/office/drawing/2014/main" id="{01430AFB-B43F-4F7C-96B9-CA27E7C2949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5" name="Freeform 2613">
                          <a:extLst>
                            <a:ext uri="{FF2B5EF4-FFF2-40B4-BE49-F238E27FC236}">
                              <a16:creationId xmlns:a16="http://schemas.microsoft.com/office/drawing/2014/main" id="{3C751410-008C-4F36-A47E-28C6FA0DD2B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6" name="Freeform 2614">
                          <a:extLst>
                            <a:ext uri="{FF2B5EF4-FFF2-40B4-BE49-F238E27FC236}">
                              <a16:creationId xmlns:a16="http://schemas.microsoft.com/office/drawing/2014/main" id="{57F5D259-FD4A-43FD-8C35-060239995DC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7" name="Freeform 2615">
                          <a:extLst>
                            <a:ext uri="{FF2B5EF4-FFF2-40B4-BE49-F238E27FC236}">
                              <a16:creationId xmlns:a16="http://schemas.microsoft.com/office/drawing/2014/main" id="{3C401B69-6C8B-4C59-9751-3E47350A79E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8" name="Freeform 2616">
                          <a:extLst>
                            <a:ext uri="{FF2B5EF4-FFF2-40B4-BE49-F238E27FC236}">
                              <a16:creationId xmlns:a16="http://schemas.microsoft.com/office/drawing/2014/main" id="{72D6C327-836B-434E-907F-2B19A7EA9CD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39" name="Freeform 2617">
                          <a:extLst>
                            <a:ext uri="{FF2B5EF4-FFF2-40B4-BE49-F238E27FC236}">
                              <a16:creationId xmlns:a16="http://schemas.microsoft.com/office/drawing/2014/main" id="{99E7DF26-170F-485A-AA32-B5914916145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0" name="Freeform 2618">
                          <a:extLst>
                            <a:ext uri="{FF2B5EF4-FFF2-40B4-BE49-F238E27FC236}">
                              <a16:creationId xmlns:a16="http://schemas.microsoft.com/office/drawing/2014/main" id="{D06CF3F2-0D3B-4100-BAC7-537F1A0386D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1" name="Freeform 2619">
                          <a:extLst>
                            <a:ext uri="{FF2B5EF4-FFF2-40B4-BE49-F238E27FC236}">
                              <a16:creationId xmlns:a16="http://schemas.microsoft.com/office/drawing/2014/main" id="{2D135C01-A07B-4984-800B-7168BC15DBC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2" name="Freeform 2620">
                          <a:extLst>
                            <a:ext uri="{FF2B5EF4-FFF2-40B4-BE49-F238E27FC236}">
                              <a16:creationId xmlns:a16="http://schemas.microsoft.com/office/drawing/2014/main" id="{067A9BFF-ACEB-4904-ACE8-AB07682CDE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3" name="Freeform 2621">
                          <a:extLst>
                            <a:ext uri="{FF2B5EF4-FFF2-40B4-BE49-F238E27FC236}">
                              <a16:creationId xmlns:a16="http://schemas.microsoft.com/office/drawing/2014/main" id="{4EF084D3-9A16-4480-9232-5193FE27EF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4" name="Freeform 2622">
                          <a:extLst>
                            <a:ext uri="{FF2B5EF4-FFF2-40B4-BE49-F238E27FC236}">
                              <a16:creationId xmlns:a16="http://schemas.microsoft.com/office/drawing/2014/main" id="{3434A9DA-C3AD-4894-9DCE-47E39843BF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5" name="Freeform 2623">
                          <a:extLst>
                            <a:ext uri="{FF2B5EF4-FFF2-40B4-BE49-F238E27FC236}">
                              <a16:creationId xmlns:a16="http://schemas.microsoft.com/office/drawing/2014/main" id="{AFCA1605-4AFC-4830-BA69-0FC182A5BD0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6" name="Freeform 2624">
                          <a:extLst>
                            <a:ext uri="{FF2B5EF4-FFF2-40B4-BE49-F238E27FC236}">
                              <a16:creationId xmlns:a16="http://schemas.microsoft.com/office/drawing/2014/main" id="{8B19D253-F527-4C97-8E29-3ACE854BDAB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7" name="Freeform 2625">
                          <a:extLst>
                            <a:ext uri="{FF2B5EF4-FFF2-40B4-BE49-F238E27FC236}">
                              <a16:creationId xmlns:a16="http://schemas.microsoft.com/office/drawing/2014/main" id="{BF651DE9-843E-4CE6-BF7A-6132CE526CD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8" name="Freeform 2626">
                          <a:extLst>
                            <a:ext uri="{FF2B5EF4-FFF2-40B4-BE49-F238E27FC236}">
                              <a16:creationId xmlns:a16="http://schemas.microsoft.com/office/drawing/2014/main" id="{ADF97304-3B43-49E1-B30D-EB8E10589B7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49" name="Freeform 2627">
                          <a:extLst>
                            <a:ext uri="{FF2B5EF4-FFF2-40B4-BE49-F238E27FC236}">
                              <a16:creationId xmlns:a16="http://schemas.microsoft.com/office/drawing/2014/main" id="{CF29D024-BAA0-41C0-B8E5-E3749894D84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50" name="Freeform 2628">
                          <a:extLst>
                            <a:ext uri="{FF2B5EF4-FFF2-40B4-BE49-F238E27FC236}">
                              <a16:creationId xmlns:a16="http://schemas.microsoft.com/office/drawing/2014/main" id="{74743226-A317-4F39-A295-6E7BCF9AE4C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51" name="Freeform 2629">
                          <a:extLst>
                            <a:ext uri="{FF2B5EF4-FFF2-40B4-BE49-F238E27FC236}">
                              <a16:creationId xmlns:a16="http://schemas.microsoft.com/office/drawing/2014/main" id="{38539C27-E028-4835-8FB7-B9F82AE97CF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52" name="Freeform 2630">
                          <a:extLst>
                            <a:ext uri="{FF2B5EF4-FFF2-40B4-BE49-F238E27FC236}">
                              <a16:creationId xmlns:a16="http://schemas.microsoft.com/office/drawing/2014/main" id="{537F7EE9-123E-429A-8CF1-D961ADA4339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53" name="Freeform 2631">
                          <a:extLst>
                            <a:ext uri="{FF2B5EF4-FFF2-40B4-BE49-F238E27FC236}">
                              <a16:creationId xmlns:a16="http://schemas.microsoft.com/office/drawing/2014/main" id="{958C7DDD-3D0B-4286-A3C3-2BA477F2F42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526" name="Group 2764">
                    <a:extLst>
                      <a:ext uri="{FF2B5EF4-FFF2-40B4-BE49-F238E27FC236}">
                        <a16:creationId xmlns:a16="http://schemas.microsoft.com/office/drawing/2014/main" id="{F2367ED9-ABE3-4008-A848-8E5E4CC32D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8030269">
                    <a:off x="1378" y="2118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571" name="Freeform 2765">
                      <a:extLst>
                        <a:ext uri="{FF2B5EF4-FFF2-40B4-BE49-F238E27FC236}">
                          <a16:creationId xmlns:a16="http://schemas.microsoft.com/office/drawing/2014/main" id="{0E72D9DF-A212-4BD9-8A09-A5EA7E9025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572" name="Group 2766">
                      <a:extLst>
                        <a:ext uri="{FF2B5EF4-FFF2-40B4-BE49-F238E27FC236}">
                          <a16:creationId xmlns:a16="http://schemas.microsoft.com/office/drawing/2014/main" id="{67EC0EDD-8B3C-4607-8621-E8DD7D13F20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573" name="Group 2767">
                        <a:extLst>
                          <a:ext uri="{FF2B5EF4-FFF2-40B4-BE49-F238E27FC236}">
                            <a16:creationId xmlns:a16="http://schemas.microsoft.com/office/drawing/2014/main" id="{A98B150A-C9B5-4F55-8C58-EF30562E0804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611" name="AutoShape 2768">
                          <a:extLst>
                            <a:ext uri="{FF2B5EF4-FFF2-40B4-BE49-F238E27FC236}">
                              <a16:creationId xmlns:a16="http://schemas.microsoft.com/office/drawing/2014/main" id="{02B4858C-BA1D-42AA-B3F5-B8EA7191868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612" name="Freeform 2769">
                          <a:extLst>
                            <a:ext uri="{FF2B5EF4-FFF2-40B4-BE49-F238E27FC236}">
                              <a16:creationId xmlns:a16="http://schemas.microsoft.com/office/drawing/2014/main" id="{6281DE63-6C37-43A5-ACEC-6BCC6095A28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13" name="Oval 2770">
                          <a:extLst>
                            <a:ext uri="{FF2B5EF4-FFF2-40B4-BE49-F238E27FC236}">
                              <a16:creationId xmlns:a16="http://schemas.microsoft.com/office/drawing/2014/main" id="{F1A34CFF-CD3E-40D5-837F-42685C02558A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574" name="Group 2771">
                        <a:extLst>
                          <a:ext uri="{FF2B5EF4-FFF2-40B4-BE49-F238E27FC236}">
                            <a16:creationId xmlns:a16="http://schemas.microsoft.com/office/drawing/2014/main" id="{09260D39-695B-49E4-9D93-0760A81DFC8D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575" name="Freeform 2772">
                          <a:extLst>
                            <a:ext uri="{FF2B5EF4-FFF2-40B4-BE49-F238E27FC236}">
                              <a16:creationId xmlns:a16="http://schemas.microsoft.com/office/drawing/2014/main" id="{9134EFC6-FAD7-4ECA-AE78-98145F5332D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76" name="Freeform 2773">
                          <a:extLst>
                            <a:ext uri="{FF2B5EF4-FFF2-40B4-BE49-F238E27FC236}">
                              <a16:creationId xmlns:a16="http://schemas.microsoft.com/office/drawing/2014/main" id="{31071521-3E73-436C-942A-548F16BF828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77" name="Freeform 2774">
                          <a:extLst>
                            <a:ext uri="{FF2B5EF4-FFF2-40B4-BE49-F238E27FC236}">
                              <a16:creationId xmlns:a16="http://schemas.microsoft.com/office/drawing/2014/main" id="{55633942-70B7-402C-A989-33B2F750808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78" name="Freeform 2775">
                          <a:extLst>
                            <a:ext uri="{FF2B5EF4-FFF2-40B4-BE49-F238E27FC236}">
                              <a16:creationId xmlns:a16="http://schemas.microsoft.com/office/drawing/2014/main" id="{D5D43DF2-C0CD-4E81-8407-1D2064418F8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79" name="Freeform 2776">
                          <a:extLst>
                            <a:ext uri="{FF2B5EF4-FFF2-40B4-BE49-F238E27FC236}">
                              <a16:creationId xmlns:a16="http://schemas.microsoft.com/office/drawing/2014/main" id="{237748C2-06D1-49DB-8126-780D056ADA4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0" name="Freeform 2777">
                          <a:extLst>
                            <a:ext uri="{FF2B5EF4-FFF2-40B4-BE49-F238E27FC236}">
                              <a16:creationId xmlns:a16="http://schemas.microsoft.com/office/drawing/2014/main" id="{6A205636-9FF1-4EFC-A847-144CC9D668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1" name="Freeform 2778">
                          <a:extLst>
                            <a:ext uri="{FF2B5EF4-FFF2-40B4-BE49-F238E27FC236}">
                              <a16:creationId xmlns:a16="http://schemas.microsoft.com/office/drawing/2014/main" id="{616664DE-B7E2-47CF-888F-741765944D1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2" name="Freeform 2779">
                          <a:extLst>
                            <a:ext uri="{FF2B5EF4-FFF2-40B4-BE49-F238E27FC236}">
                              <a16:creationId xmlns:a16="http://schemas.microsoft.com/office/drawing/2014/main" id="{4E3D6104-FB9B-4663-857A-9D20775153F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3" name="Freeform 2780">
                          <a:extLst>
                            <a:ext uri="{FF2B5EF4-FFF2-40B4-BE49-F238E27FC236}">
                              <a16:creationId xmlns:a16="http://schemas.microsoft.com/office/drawing/2014/main" id="{7FC900CA-2943-4FE5-A9F5-20351DEE77E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4" name="Freeform 2781">
                          <a:extLst>
                            <a:ext uri="{FF2B5EF4-FFF2-40B4-BE49-F238E27FC236}">
                              <a16:creationId xmlns:a16="http://schemas.microsoft.com/office/drawing/2014/main" id="{C6F41890-54B5-4995-AFF5-5C5482AFEE7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5" name="Line 2782">
                          <a:extLst>
                            <a:ext uri="{FF2B5EF4-FFF2-40B4-BE49-F238E27FC236}">
                              <a16:creationId xmlns:a16="http://schemas.microsoft.com/office/drawing/2014/main" id="{6F0A83A5-CCE0-46E3-B3D9-869C1487937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6" name="Freeform 2783">
                          <a:extLst>
                            <a:ext uri="{FF2B5EF4-FFF2-40B4-BE49-F238E27FC236}">
                              <a16:creationId xmlns:a16="http://schemas.microsoft.com/office/drawing/2014/main" id="{8085FF12-FCDD-4F27-A0C2-3904E1D7EB1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7" name="Freeform 2784">
                          <a:extLst>
                            <a:ext uri="{FF2B5EF4-FFF2-40B4-BE49-F238E27FC236}">
                              <a16:creationId xmlns:a16="http://schemas.microsoft.com/office/drawing/2014/main" id="{75383100-368D-4BEA-875E-F2DD116BCD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8" name="Freeform 2785">
                          <a:extLst>
                            <a:ext uri="{FF2B5EF4-FFF2-40B4-BE49-F238E27FC236}">
                              <a16:creationId xmlns:a16="http://schemas.microsoft.com/office/drawing/2014/main" id="{C2834AD6-6BE2-461F-92EA-B691C47808F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89" name="Freeform 2786">
                          <a:extLst>
                            <a:ext uri="{FF2B5EF4-FFF2-40B4-BE49-F238E27FC236}">
                              <a16:creationId xmlns:a16="http://schemas.microsoft.com/office/drawing/2014/main" id="{0BD71EBD-0E11-4C4C-B664-7E4456DED9D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0" name="Freeform 2787">
                          <a:extLst>
                            <a:ext uri="{FF2B5EF4-FFF2-40B4-BE49-F238E27FC236}">
                              <a16:creationId xmlns:a16="http://schemas.microsoft.com/office/drawing/2014/main" id="{1CFD5AF7-3D55-4215-8D06-EEC5B8220C1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1" name="Freeform 2788">
                          <a:extLst>
                            <a:ext uri="{FF2B5EF4-FFF2-40B4-BE49-F238E27FC236}">
                              <a16:creationId xmlns:a16="http://schemas.microsoft.com/office/drawing/2014/main" id="{52AF94B9-6F79-4055-8FD4-49564B904E5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2" name="Freeform 2789">
                          <a:extLst>
                            <a:ext uri="{FF2B5EF4-FFF2-40B4-BE49-F238E27FC236}">
                              <a16:creationId xmlns:a16="http://schemas.microsoft.com/office/drawing/2014/main" id="{90B4CA48-1333-42E3-AACA-3894D1BB66B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3" name="Freeform 2790">
                          <a:extLst>
                            <a:ext uri="{FF2B5EF4-FFF2-40B4-BE49-F238E27FC236}">
                              <a16:creationId xmlns:a16="http://schemas.microsoft.com/office/drawing/2014/main" id="{AB5A840F-E93E-4CFA-82BD-0B97CEF7E3E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4" name="Freeform 2791">
                          <a:extLst>
                            <a:ext uri="{FF2B5EF4-FFF2-40B4-BE49-F238E27FC236}">
                              <a16:creationId xmlns:a16="http://schemas.microsoft.com/office/drawing/2014/main" id="{2E3B12C6-CD9E-4DF5-A608-7098DE9ABFA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5" name="Freeform 2792">
                          <a:extLst>
                            <a:ext uri="{FF2B5EF4-FFF2-40B4-BE49-F238E27FC236}">
                              <a16:creationId xmlns:a16="http://schemas.microsoft.com/office/drawing/2014/main" id="{CFFE979E-A6DE-4C7B-BB3B-06E1537EEF5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6" name="Freeform 2793">
                          <a:extLst>
                            <a:ext uri="{FF2B5EF4-FFF2-40B4-BE49-F238E27FC236}">
                              <a16:creationId xmlns:a16="http://schemas.microsoft.com/office/drawing/2014/main" id="{BED319C4-4F4D-4676-AC85-E7973EA8DE5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7" name="Freeform 2794">
                          <a:extLst>
                            <a:ext uri="{FF2B5EF4-FFF2-40B4-BE49-F238E27FC236}">
                              <a16:creationId xmlns:a16="http://schemas.microsoft.com/office/drawing/2014/main" id="{5EA1A94C-EA0C-46BC-8F99-60949E3180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8" name="Freeform 2795">
                          <a:extLst>
                            <a:ext uri="{FF2B5EF4-FFF2-40B4-BE49-F238E27FC236}">
                              <a16:creationId xmlns:a16="http://schemas.microsoft.com/office/drawing/2014/main" id="{4A2C4B21-E8C0-4D13-9685-EB0ACB69D5C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99" name="Freeform 2796">
                          <a:extLst>
                            <a:ext uri="{FF2B5EF4-FFF2-40B4-BE49-F238E27FC236}">
                              <a16:creationId xmlns:a16="http://schemas.microsoft.com/office/drawing/2014/main" id="{3C00665E-345A-4B11-ACD3-91F46831C87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0" name="Freeform 2797">
                          <a:extLst>
                            <a:ext uri="{FF2B5EF4-FFF2-40B4-BE49-F238E27FC236}">
                              <a16:creationId xmlns:a16="http://schemas.microsoft.com/office/drawing/2014/main" id="{C367E102-8C51-4915-86AC-9022FA49684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1" name="Freeform 2798">
                          <a:extLst>
                            <a:ext uri="{FF2B5EF4-FFF2-40B4-BE49-F238E27FC236}">
                              <a16:creationId xmlns:a16="http://schemas.microsoft.com/office/drawing/2014/main" id="{A3074690-2EDA-43C4-BBDB-8EC5ABE1B53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2" name="Freeform 2799">
                          <a:extLst>
                            <a:ext uri="{FF2B5EF4-FFF2-40B4-BE49-F238E27FC236}">
                              <a16:creationId xmlns:a16="http://schemas.microsoft.com/office/drawing/2014/main" id="{DA79DC76-EB53-405C-BC92-32A0A8BCBD2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3" name="Freeform 2800">
                          <a:extLst>
                            <a:ext uri="{FF2B5EF4-FFF2-40B4-BE49-F238E27FC236}">
                              <a16:creationId xmlns:a16="http://schemas.microsoft.com/office/drawing/2014/main" id="{A034DF9A-BE4A-4554-BBF8-B1444D0D1DC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4" name="Freeform 2801">
                          <a:extLst>
                            <a:ext uri="{FF2B5EF4-FFF2-40B4-BE49-F238E27FC236}">
                              <a16:creationId xmlns:a16="http://schemas.microsoft.com/office/drawing/2014/main" id="{0B50D77B-C0D8-400F-B230-FAB21D9D132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5" name="Freeform 2802">
                          <a:extLst>
                            <a:ext uri="{FF2B5EF4-FFF2-40B4-BE49-F238E27FC236}">
                              <a16:creationId xmlns:a16="http://schemas.microsoft.com/office/drawing/2014/main" id="{C1FE755B-6183-4E4F-A734-41BE92F8715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6" name="Freeform 2803">
                          <a:extLst>
                            <a:ext uri="{FF2B5EF4-FFF2-40B4-BE49-F238E27FC236}">
                              <a16:creationId xmlns:a16="http://schemas.microsoft.com/office/drawing/2014/main" id="{088DB459-3F43-4202-B9B8-87B702B3350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7" name="Freeform 2804">
                          <a:extLst>
                            <a:ext uri="{FF2B5EF4-FFF2-40B4-BE49-F238E27FC236}">
                              <a16:creationId xmlns:a16="http://schemas.microsoft.com/office/drawing/2014/main" id="{D7FE6519-B4A0-467D-B249-B10B21B5725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8" name="Freeform 2805">
                          <a:extLst>
                            <a:ext uri="{FF2B5EF4-FFF2-40B4-BE49-F238E27FC236}">
                              <a16:creationId xmlns:a16="http://schemas.microsoft.com/office/drawing/2014/main" id="{F7E743C4-21C0-43B0-9173-738F3DA5062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09" name="Freeform 2806">
                          <a:extLst>
                            <a:ext uri="{FF2B5EF4-FFF2-40B4-BE49-F238E27FC236}">
                              <a16:creationId xmlns:a16="http://schemas.microsoft.com/office/drawing/2014/main" id="{028D45BC-A999-4655-95CD-C69C03FAB4C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610" name="Freeform 2807">
                          <a:extLst>
                            <a:ext uri="{FF2B5EF4-FFF2-40B4-BE49-F238E27FC236}">
                              <a16:creationId xmlns:a16="http://schemas.microsoft.com/office/drawing/2014/main" id="{A07FD93F-1209-431D-8452-C4299230D7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527" name="Group 2984">
                    <a:extLst>
                      <a:ext uri="{FF2B5EF4-FFF2-40B4-BE49-F238E27FC236}">
                        <a16:creationId xmlns:a16="http://schemas.microsoft.com/office/drawing/2014/main" id="{145186EB-F4CC-44FB-BE55-0E335D6088D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7256020">
                    <a:off x="1419" y="2034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528" name="Freeform 2985">
                      <a:extLst>
                        <a:ext uri="{FF2B5EF4-FFF2-40B4-BE49-F238E27FC236}">
                          <a16:creationId xmlns:a16="http://schemas.microsoft.com/office/drawing/2014/main" id="{5FB25F06-4C8C-476B-BFBB-32CBF79230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529" name="Group 2986">
                      <a:extLst>
                        <a:ext uri="{FF2B5EF4-FFF2-40B4-BE49-F238E27FC236}">
                          <a16:creationId xmlns:a16="http://schemas.microsoft.com/office/drawing/2014/main" id="{FABEE49A-9EA1-4ED2-BB0E-4BD0B45417D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530" name="Group 2987">
                        <a:extLst>
                          <a:ext uri="{FF2B5EF4-FFF2-40B4-BE49-F238E27FC236}">
                            <a16:creationId xmlns:a16="http://schemas.microsoft.com/office/drawing/2014/main" id="{0BE051E6-6756-4757-8BE0-26E04E3467D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568" name="AutoShape 2988">
                          <a:extLst>
                            <a:ext uri="{FF2B5EF4-FFF2-40B4-BE49-F238E27FC236}">
                              <a16:creationId xmlns:a16="http://schemas.microsoft.com/office/drawing/2014/main" id="{FA10F809-52B4-4774-A166-3AD15F72E5E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/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569" name="Freeform 2989">
                          <a:extLst>
                            <a:ext uri="{FF2B5EF4-FFF2-40B4-BE49-F238E27FC236}">
                              <a16:creationId xmlns:a16="http://schemas.microsoft.com/office/drawing/2014/main" id="{FCF84A14-05EF-4645-9745-EF0FA746372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70" name="Oval 2990">
                          <a:extLst>
                            <a:ext uri="{FF2B5EF4-FFF2-40B4-BE49-F238E27FC236}">
                              <a16:creationId xmlns:a16="http://schemas.microsoft.com/office/drawing/2014/main" id="{7FD72A54-A0B7-4FC2-AA91-D73C13607E0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85881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531" name="Group 2991">
                        <a:extLst>
                          <a:ext uri="{FF2B5EF4-FFF2-40B4-BE49-F238E27FC236}">
                            <a16:creationId xmlns:a16="http://schemas.microsoft.com/office/drawing/2014/main" id="{4BC884FB-1933-4AF0-961A-4E4F7229D1F8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532" name="Freeform 2992">
                          <a:extLst>
                            <a:ext uri="{FF2B5EF4-FFF2-40B4-BE49-F238E27FC236}">
                              <a16:creationId xmlns:a16="http://schemas.microsoft.com/office/drawing/2014/main" id="{50FC0CBD-D2B4-421B-A1D3-AAB8B236772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3" name="Freeform 2993">
                          <a:extLst>
                            <a:ext uri="{FF2B5EF4-FFF2-40B4-BE49-F238E27FC236}">
                              <a16:creationId xmlns:a16="http://schemas.microsoft.com/office/drawing/2014/main" id="{1B78E2AF-A042-4B9E-AC06-06A9567CE59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4" name="Freeform 2994">
                          <a:extLst>
                            <a:ext uri="{FF2B5EF4-FFF2-40B4-BE49-F238E27FC236}">
                              <a16:creationId xmlns:a16="http://schemas.microsoft.com/office/drawing/2014/main" id="{F27A2B3C-B432-4594-978D-056E2963367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5" name="Freeform 2995">
                          <a:extLst>
                            <a:ext uri="{FF2B5EF4-FFF2-40B4-BE49-F238E27FC236}">
                              <a16:creationId xmlns:a16="http://schemas.microsoft.com/office/drawing/2014/main" id="{31E890B1-2C39-4A19-A4F2-4C191BCDA1F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6" name="Freeform 2996">
                          <a:extLst>
                            <a:ext uri="{FF2B5EF4-FFF2-40B4-BE49-F238E27FC236}">
                              <a16:creationId xmlns:a16="http://schemas.microsoft.com/office/drawing/2014/main" id="{C7A262CA-D698-4F98-A32D-46F563BE401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7" name="Freeform 2997">
                          <a:extLst>
                            <a:ext uri="{FF2B5EF4-FFF2-40B4-BE49-F238E27FC236}">
                              <a16:creationId xmlns:a16="http://schemas.microsoft.com/office/drawing/2014/main" id="{142BC292-D7BC-4FB3-8F10-80534ED61C0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8" name="Freeform 2998">
                          <a:extLst>
                            <a:ext uri="{FF2B5EF4-FFF2-40B4-BE49-F238E27FC236}">
                              <a16:creationId xmlns:a16="http://schemas.microsoft.com/office/drawing/2014/main" id="{B16657E5-EF71-4FAE-AABF-97EDD8AF50A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39" name="Freeform 2999">
                          <a:extLst>
                            <a:ext uri="{FF2B5EF4-FFF2-40B4-BE49-F238E27FC236}">
                              <a16:creationId xmlns:a16="http://schemas.microsoft.com/office/drawing/2014/main" id="{8F6442B3-B268-41C9-89F6-8EF58FAA47B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0" name="Freeform 3000">
                          <a:extLst>
                            <a:ext uri="{FF2B5EF4-FFF2-40B4-BE49-F238E27FC236}">
                              <a16:creationId xmlns:a16="http://schemas.microsoft.com/office/drawing/2014/main" id="{023490AF-6384-4023-B6D1-E7E147B7556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1" name="Freeform 3001">
                          <a:extLst>
                            <a:ext uri="{FF2B5EF4-FFF2-40B4-BE49-F238E27FC236}">
                              <a16:creationId xmlns:a16="http://schemas.microsoft.com/office/drawing/2014/main" id="{32A33616-F595-40D5-8CEF-E75D159B12C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2" name="Line 3002">
                          <a:extLst>
                            <a:ext uri="{FF2B5EF4-FFF2-40B4-BE49-F238E27FC236}">
                              <a16:creationId xmlns:a16="http://schemas.microsoft.com/office/drawing/2014/main" id="{D4E5C5E8-34A3-4068-99F6-2444AE5BBBD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3" name="Freeform 3003">
                          <a:extLst>
                            <a:ext uri="{FF2B5EF4-FFF2-40B4-BE49-F238E27FC236}">
                              <a16:creationId xmlns:a16="http://schemas.microsoft.com/office/drawing/2014/main" id="{8157B941-977C-482F-B27A-86A36793DA6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4" name="Freeform 3004">
                          <a:extLst>
                            <a:ext uri="{FF2B5EF4-FFF2-40B4-BE49-F238E27FC236}">
                              <a16:creationId xmlns:a16="http://schemas.microsoft.com/office/drawing/2014/main" id="{D22A8984-6BA8-46C5-B5EB-30C8CB21C81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5" name="Freeform 3005">
                          <a:extLst>
                            <a:ext uri="{FF2B5EF4-FFF2-40B4-BE49-F238E27FC236}">
                              <a16:creationId xmlns:a16="http://schemas.microsoft.com/office/drawing/2014/main" id="{4A78D9B2-104D-4323-B888-3E0578003E5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6" name="Freeform 3006">
                          <a:extLst>
                            <a:ext uri="{FF2B5EF4-FFF2-40B4-BE49-F238E27FC236}">
                              <a16:creationId xmlns:a16="http://schemas.microsoft.com/office/drawing/2014/main" id="{D357737F-8D2A-445C-BA9D-CCCCBB052FD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7" name="Freeform 3007">
                          <a:extLst>
                            <a:ext uri="{FF2B5EF4-FFF2-40B4-BE49-F238E27FC236}">
                              <a16:creationId xmlns:a16="http://schemas.microsoft.com/office/drawing/2014/main" id="{5257589B-E587-43C7-8FD7-B7DC1BB44D7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8" name="Freeform 3008">
                          <a:extLst>
                            <a:ext uri="{FF2B5EF4-FFF2-40B4-BE49-F238E27FC236}">
                              <a16:creationId xmlns:a16="http://schemas.microsoft.com/office/drawing/2014/main" id="{D5AA47C8-6FD3-408D-BBDF-BD36E1F1029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49" name="Freeform 3009">
                          <a:extLst>
                            <a:ext uri="{FF2B5EF4-FFF2-40B4-BE49-F238E27FC236}">
                              <a16:creationId xmlns:a16="http://schemas.microsoft.com/office/drawing/2014/main" id="{0B823FE4-E536-4BED-86D6-9E66A2DD383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0" name="Freeform 3010">
                          <a:extLst>
                            <a:ext uri="{FF2B5EF4-FFF2-40B4-BE49-F238E27FC236}">
                              <a16:creationId xmlns:a16="http://schemas.microsoft.com/office/drawing/2014/main" id="{D3150AF8-1A6C-4C36-BA3C-D17D6927D82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1" name="Freeform 3011">
                          <a:extLst>
                            <a:ext uri="{FF2B5EF4-FFF2-40B4-BE49-F238E27FC236}">
                              <a16:creationId xmlns:a16="http://schemas.microsoft.com/office/drawing/2014/main" id="{EC43238C-9876-4EE4-AC00-144FBB5ED5F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2" name="Freeform 3012">
                          <a:extLst>
                            <a:ext uri="{FF2B5EF4-FFF2-40B4-BE49-F238E27FC236}">
                              <a16:creationId xmlns:a16="http://schemas.microsoft.com/office/drawing/2014/main" id="{F03D0149-A1DA-43C4-8344-AC9382F364A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3" name="Freeform 3013">
                          <a:extLst>
                            <a:ext uri="{FF2B5EF4-FFF2-40B4-BE49-F238E27FC236}">
                              <a16:creationId xmlns:a16="http://schemas.microsoft.com/office/drawing/2014/main" id="{B690F9F3-810C-4E4C-85D9-C2A0C15BF6D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4" name="Freeform 3014">
                          <a:extLst>
                            <a:ext uri="{FF2B5EF4-FFF2-40B4-BE49-F238E27FC236}">
                              <a16:creationId xmlns:a16="http://schemas.microsoft.com/office/drawing/2014/main" id="{AD47BAE5-3FA3-4D66-A041-0E5DA57ECA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5" name="Freeform 3015">
                          <a:extLst>
                            <a:ext uri="{FF2B5EF4-FFF2-40B4-BE49-F238E27FC236}">
                              <a16:creationId xmlns:a16="http://schemas.microsoft.com/office/drawing/2014/main" id="{93FD3739-2B3A-4C99-95F3-9B12A472ACF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6" name="Freeform 3016">
                          <a:extLst>
                            <a:ext uri="{FF2B5EF4-FFF2-40B4-BE49-F238E27FC236}">
                              <a16:creationId xmlns:a16="http://schemas.microsoft.com/office/drawing/2014/main" id="{D9E3748C-6634-47BE-9E8D-751DB228C55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7" name="Freeform 3017">
                          <a:extLst>
                            <a:ext uri="{FF2B5EF4-FFF2-40B4-BE49-F238E27FC236}">
                              <a16:creationId xmlns:a16="http://schemas.microsoft.com/office/drawing/2014/main" id="{BF0F8161-3C44-4DB9-821A-062D7C7F6D4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8" name="Freeform 3018">
                          <a:extLst>
                            <a:ext uri="{FF2B5EF4-FFF2-40B4-BE49-F238E27FC236}">
                              <a16:creationId xmlns:a16="http://schemas.microsoft.com/office/drawing/2014/main" id="{90F5BB83-870B-46D7-A7F1-363F64B9AB5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59" name="Freeform 3019">
                          <a:extLst>
                            <a:ext uri="{FF2B5EF4-FFF2-40B4-BE49-F238E27FC236}">
                              <a16:creationId xmlns:a16="http://schemas.microsoft.com/office/drawing/2014/main" id="{4D9EA723-CC96-4F4A-9F6B-6E888F7203D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0" name="Freeform 3020">
                          <a:extLst>
                            <a:ext uri="{FF2B5EF4-FFF2-40B4-BE49-F238E27FC236}">
                              <a16:creationId xmlns:a16="http://schemas.microsoft.com/office/drawing/2014/main" id="{F5E1BF4F-C5E7-4A64-8968-F02984B838F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1" name="Freeform 3021">
                          <a:extLst>
                            <a:ext uri="{FF2B5EF4-FFF2-40B4-BE49-F238E27FC236}">
                              <a16:creationId xmlns:a16="http://schemas.microsoft.com/office/drawing/2014/main" id="{788F9CF4-39EC-4602-A1CC-AA20E2071AE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2" name="Freeform 3022">
                          <a:extLst>
                            <a:ext uri="{FF2B5EF4-FFF2-40B4-BE49-F238E27FC236}">
                              <a16:creationId xmlns:a16="http://schemas.microsoft.com/office/drawing/2014/main" id="{9365E91E-27F3-4991-9970-7C6DA599A54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3" name="Freeform 3023">
                          <a:extLst>
                            <a:ext uri="{FF2B5EF4-FFF2-40B4-BE49-F238E27FC236}">
                              <a16:creationId xmlns:a16="http://schemas.microsoft.com/office/drawing/2014/main" id="{15D00B0F-3268-4459-A646-DDF484A3E7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4" name="Freeform 3024">
                          <a:extLst>
                            <a:ext uri="{FF2B5EF4-FFF2-40B4-BE49-F238E27FC236}">
                              <a16:creationId xmlns:a16="http://schemas.microsoft.com/office/drawing/2014/main" id="{051255AA-C4B8-4A93-B442-490F6247D7A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5" name="Freeform 3025">
                          <a:extLst>
                            <a:ext uri="{FF2B5EF4-FFF2-40B4-BE49-F238E27FC236}">
                              <a16:creationId xmlns:a16="http://schemas.microsoft.com/office/drawing/2014/main" id="{0910A625-A6BE-47CB-9B63-F86B52280EA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6" name="Freeform 3026">
                          <a:extLst>
                            <a:ext uri="{FF2B5EF4-FFF2-40B4-BE49-F238E27FC236}">
                              <a16:creationId xmlns:a16="http://schemas.microsoft.com/office/drawing/2014/main" id="{F142472D-0976-4912-BFD2-245CE8A1466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67" name="Freeform 3027">
                          <a:extLst>
                            <a:ext uri="{FF2B5EF4-FFF2-40B4-BE49-F238E27FC236}">
                              <a16:creationId xmlns:a16="http://schemas.microsoft.com/office/drawing/2014/main" id="{605A7E4A-A177-4EF2-A3A0-729E15C85E6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257" name="Group 4009">
                  <a:extLst>
                    <a:ext uri="{FF2B5EF4-FFF2-40B4-BE49-F238E27FC236}">
                      <a16:creationId xmlns:a16="http://schemas.microsoft.com/office/drawing/2014/main" id="{EBEE317C-0006-4D84-B563-023B587ED1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19336">
                  <a:off x="884" y="2535"/>
                  <a:ext cx="985" cy="668"/>
                  <a:chOff x="749" y="589"/>
                  <a:chExt cx="985" cy="668"/>
                </a:xfrm>
              </p:grpSpPr>
              <p:grpSp>
                <p:nvGrpSpPr>
                  <p:cNvPr id="2258" name="Group 3261">
                    <a:extLst>
                      <a:ext uri="{FF2B5EF4-FFF2-40B4-BE49-F238E27FC236}">
                        <a16:creationId xmlns:a16="http://schemas.microsoft.com/office/drawing/2014/main" id="{C8A2DDC7-7624-46C0-A3CB-D493EDE9D66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-8845188">
                    <a:off x="749" y="589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479" name="Freeform 3262">
                      <a:extLst>
                        <a:ext uri="{FF2B5EF4-FFF2-40B4-BE49-F238E27FC236}">
                          <a16:creationId xmlns:a16="http://schemas.microsoft.com/office/drawing/2014/main" id="{E5080C3C-2ABC-40D0-BF60-DB09E046DF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480" name="Group 3263">
                      <a:extLst>
                        <a:ext uri="{FF2B5EF4-FFF2-40B4-BE49-F238E27FC236}">
                          <a16:creationId xmlns:a16="http://schemas.microsoft.com/office/drawing/2014/main" id="{416F0813-3B9F-49FF-8A8D-FD3E9AA157E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481" name="Group 3264">
                        <a:extLst>
                          <a:ext uri="{FF2B5EF4-FFF2-40B4-BE49-F238E27FC236}">
                            <a16:creationId xmlns:a16="http://schemas.microsoft.com/office/drawing/2014/main" id="{7B587FFF-AF54-44EB-9CB4-929248A8C41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519" name="AutoShape 3265">
                          <a:extLst>
                            <a:ext uri="{FF2B5EF4-FFF2-40B4-BE49-F238E27FC236}">
                              <a16:creationId xmlns:a16="http://schemas.microsoft.com/office/drawing/2014/main" id="{EC5C2A64-8AFC-411F-B06E-B502AA4082C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520" name="Freeform 3266">
                          <a:extLst>
                            <a:ext uri="{FF2B5EF4-FFF2-40B4-BE49-F238E27FC236}">
                              <a16:creationId xmlns:a16="http://schemas.microsoft.com/office/drawing/2014/main" id="{BCEC8F45-FB3F-4634-8B4A-A2B5BB60300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21" name="Oval 3267">
                          <a:extLst>
                            <a:ext uri="{FF2B5EF4-FFF2-40B4-BE49-F238E27FC236}">
                              <a16:creationId xmlns:a16="http://schemas.microsoft.com/office/drawing/2014/main" id="{0FDEFA54-059E-4706-AD9B-EA924B4C6D3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482" name="Group 3268">
                        <a:extLst>
                          <a:ext uri="{FF2B5EF4-FFF2-40B4-BE49-F238E27FC236}">
                            <a16:creationId xmlns:a16="http://schemas.microsoft.com/office/drawing/2014/main" id="{ECDE66FD-B5B5-40B1-8B61-7A056C31ECB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483" name="Freeform 3269">
                          <a:extLst>
                            <a:ext uri="{FF2B5EF4-FFF2-40B4-BE49-F238E27FC236}">
                              <a16:creationId xmlns:a16="http://schemas.microsoft.com/office/drawing/2014/main" id="{819C928E-E3E1-48BE-A4BB-9C5EB86E09C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4" name="Freeform 3270">
                          <a:extLst>
                            <a:ext uri="{FF2B5EF4-FFF2-40B4-BE49-F238E27FC236}">
                              <a16:creationId xmlns:a16="http://schemas.microsoft.com/office/drawing/2014/main" id="{59E8B08E-115B-45E8-9329-66281293C4A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5" name="Freeform 3271">
                          <a:extLst>
                            <a:ext uri="{FF2B5EF4-FFF2-40B4-BE49-F238E27FC236}">
                              <a16:creationId xmlns:a16="http://schemas.microsoft.com/office/drawing/2014/main" id="{BC2103CA-A6FA-4DEF-A0AF-284397E1137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6" name="Freeform 3272">
                          <a:extLst>
                            <a:ext uri="{FF2B5EF4-FFF2-40B4-BE49-F238E27FC236}">
                              <a16:creationId xmlns:a16="http://schemas.microsoft.com/office/drawing/2014/main" id="{49F8EF9A-227A-4BC2-9152-B4DB2E78C4D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7" name="Freeform 3273">
                          <a:extLst>
                            <a:ext uri="{FF2B5EF4-FFF2-40B4-BE49-F238E27FC236}">
                              <a16:creationId xmlns:a16="http://schemas.microsoft.com/office/drawing/2014/main" id="{4DA86F93-1BD7-4F47-89E0-4E9D9B5B8FC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8" name="Freeform 3274">
                          <a:extLst>
                            <a:ext uri="{FF2B5EF4-FFF2-40B4-BE49-F238E27FC236}">
                              <a16:creationId xmlns:a16="http://schemas.microsoft.com/office/drawing/2014/main" id="{D1BBBA1F-8563-4820-A386-97BF366C6DA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89" name="Freeform 3275">
                          <a:extLst>
                            <a:ext uri="{FF2B5EF4-FFF2-40B4-BE49-F238E27FC236}">
                              <a16:creationId xmlns:a16="http://schemas.microsoft.com/office/drawing/2014/main" id="{FDDDA15D-441F-4FA8-8C05-E9535C94E1E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0" name="Freeform 3276">
                          <a:extLst>
                            <a:ext uri="{FF2B5EF4-FFF2-40B4-BE49-F238E27FC236}">
                              <a16:creationId xmlns:a16="http://schemas.microsoft.com/office/drawing/2014/main" id="{16CE6A32-54A9-4CB0-BFEC-932146D56B0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1" name="Freeform 3277">
                          <a:extLst>
                            <a:ext uri="{FF2B5EF4-FFF2-40B4-BE49-F238E27FC236}">
                              <a16:creationId xmlns:a16="http://schemas.microsoft.com/office/drawing/2014/main" id="{61A107AF-94AF-46D1-86DD-6474E2D743F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2" name="Freeform 3278">
                          <a:extLst>
                            <a:ext uri="{FF2B5EF4-FFF2-40B4-BE49-F238E27FC236}">
                              <a16:creationId xmlns:a16="http://schemas.microsoft.com/office/drawing/2014/main" id="{54E46E42-9820-4F35-9F47-6FB991EEB90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3" name="Line 3279">
                          <a:extLst>
                            <a:ext uri="{FF2B5EF4-FFF2-40B4-BE49-F238E27FC236}">
                              <a16:creationId xmlns:a16="http://schemas.microsoft.com/office/drawing/2014/main" id="{82333A91-F849-4846-9D83-75A77D345554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4" name="Freeform 3280">
                          <a:extLst>
                            <a:ext uri="{FF2B5EF4-FFF2-40B4-BE49-F238E27FC236}">
                              <a16:creationId xmlns:a16="http://schemas.microsoft.com/office/drawing/2014/main" id="{16D9F14E-C167-4B9A-B048-5E84B600F52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5" name="Freeform 3281">
                          <a:extLst>
                            <a:ext uri="{FF2B5EF4-FFF2-40B4-BE49-F238E27FC236}">
                              <a16:creationId xmlns:a16="http://schemas.microsoft.com/office/drawing/2014/main" id="{88E60D85-D402-40C1-A595-14BF6DB74D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6" name="Freeform 3282">
                          <a:extLst>
                            <a:ext uri="{FF2B5EF4-FFF2-40B4-BE49-F238E27FC236}">
                              <a16:creationId xmlns:a16="http://schemas.microsoft.com/office/drawing/2014/main" id="{E30C5664-6379-44EB-A161-4F4C57B2C7B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7" name="Freeform 3283">
                          <a:extLst>
                            <a:ext uri="{FF2B5EF4-FFF2-40B4-BE49-F238E27FC236}">
                              <a16:creationId xmlns:a16="http://schemas.microsoft.com/office/drawing/2014/main" id="{AA76374F-2641-48E9-81FF-F651DD545F6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8" name="Freeform 3284">
                          <a:extLst>
                            <a:ext uri="{FF2B5EF4-FFF2-40B4-BE49-F238E27FC236}">
                              <a16:creationId xmlns:a16="http://schemas.microsoft.com/office/drawing/2014/main" id="{5A998740-EFDE-408E-B6DB-B8AF2BD5F63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99" name="Freeform 3285">
                          <a:extLst>
                            <a:ext uri="{FF2B5EF4-FFF2-40B4-BE49-F238E27FC236}">
                              <a16:creationId xmlns:a16="http://schemas.microsoft.com/office/drawing/2014/main" id="{AEC47479-21DB-4C38-A20F-BF8AFD26F47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0" name="Freeform 3286">
                          <a:extLst>
                            <a:ext uri="{FF2B5EF4-FFF2-40B4-BE49-F238E27FC236}">
                              <a16:creationId xmlns:a16="http://schemas.microsoft.com/office/drawing/2014/main" id="{86AE25F7-6E41-4FEC-8165-A3FABF3B871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1" name="Freeform 3287">
                          <a:extLst>
                            <a:ext uri="{FF2B5EF4-FFF2-40B4-BE49-F238E27FC236}">
                              <a16:creationId xmlns:a16="http://schemas.microsoft.com/office/drawing/2014/main" id="{8D00F9D2-3DE8-4265-AEBB-352F8FC41F6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2" name="Freeform 3288">
                          <a:extLst>
                            <a:ext uri="{FF2B5EF4-FFF2-40B4-BE49-F238E27FC236}">
                              <a16:creationId xmlns:a16="http://schemas.microsoft.com/office/drawing/2014/main" id="{BC736811-AD77-4147-8B11-5CAFFBD14AF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3" name="Freeform 3289">
                          <a:extLst>
                            <a:ext uri="{FF2B5EF4-FFF2-40B4-BE49-F238E27FC236}">
                              <a16:creationId xmlns:a16="http://schemas.microsoft.com/office/drawing/2014/main" id="{E15AF206-090F-4AEE-A17E-4B856E7701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4" name="Freeform 3290">
                          <a:extLst>
                            <a:ext uri="{FF2B5EF4-FFF2-40B4-BE49-F238E27FC236}">
                              <a16:creationId xmlns:a16="http://schemas.microsoft.com/office/drawing/2014/main" id="{6A9F18F5-0493-455B-A0DF-04DE4A34FDF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5" name="Freeform 3291">
                          <a:extLst>
                            <a:ext uri="{FF2B5EF4-FFF2-40B4-BE49-F238E27FC236}">
                              <a16:creationId xmlns:a16="http://schemas.microsoft.com/office/drawing/2014/main" id="{2AF7AED3-138D-4044-ADF2-E4DDB57EF58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6" name="Freeform 3292">
                          <a:extLst>
                            <a:ext uri="{FF2B5EF4-FFF2-40B4-BE49-F238E27FC236}">
                              <a16:creationId xmlns:a16="http://schemas.microsoft.com/office/drawing/2014/main" id="{4A213A86-AD7D-4266-BD14-D8209E85E4B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7" name="Freeform 3293">
                          <a:extLst>
                            <a:ext uri="{FF2B5EF4-FFF2-40B4-BE49-F238E27FC236}">
                              <a16:creationId xmlns:a16="http://schemas.microsoft.com/office/drawing/2014/main" id="{656A4E25-209B-41E0-926D-524B74B817F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8" name="Freeform 3294">
                          <a:extLst>
                            <a:ext uri="{FF2B5EF4-FFF2-40B4-BE49-F238E27FC236}">
                              <a16:creationId xmlns:a16="http://schemas.microsoft.com/office/drawing/2014/main" id="{00B87763-8F92-41A6-A260-79D6C808263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09" name="Freeform 3295">
                          <a:extLst>
                            <a:ext uri="{FF2B5EF4-FFF2-40B4-BE49-F238E27FC236}">
                              <a16:creationId xmlns:a16="http://schemas.microsoft.com/office/drawing/2014/main" id="{2DFA4829-E529-4755-A2AF-81EEF54B6DC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0" name="Freeform 3296">
                          <a:extLst>
                            <a:ext uri="{FF2B5EF4-FFF2-40B4-BE49-F238E27FC236}">
                              <a16:creationId xmlns:a16="http://schemas.microsoft.com/office/drawing/2014/main" id="{459FD651-4923-4CA3-8543-D0257C3B2E4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1" name="Freeform 3297">
                          <a:extLst>
                            <a:ext uri="{FF2B5EF4-FFF2-40B4-BE49-F238E27FC236}">
                              <a16:creationId xmlns:a16="http://schemas.microsoft.com/office/drawing/2014/main" id="{B0B8EE34-FD8C-43E2-86CE-DA8874E669D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2" name="Freeform 3298">
                          <a:extLst>
                            <a:ext uri="{FF2B5EF4-FFF2-40B4-BE49-F238E27FC236}">
                              <a16:creationId xmlns:a16="http://schemas.microsoft.com/office/drawing/2014/main" id="{11420C7E-28C0-4918-B498-B953F0B7F5E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3" name="Freeform 3299">
                          <a:extLst>
                            <a:ext uri="{FF2B5EF4-FFF2-40B4-BE49-F238E27FC236}">
                              <a16:creationId xmlns:a16="http://schemas.microsoft.com/office/drawing/2014/main" id="{2963D21A-E796-408C-BDE3-53F54F97E0D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4" name="Freeform 3300">
                          <a:extLst>
                            <a:ext uri="{FF2B5EF4-FFF2-40B4-BE49-F238E27FC236}">
                              <a16:creationId xmlns:a16="http://schemas.microsoft.com/office/drawing/2014/main" id="{B45A7447-DF39-41FA-9A2B-D90A9C44DF8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5" name="Freeform 3301">
                          <a:extLst>
                            <a:ext uri="{FF2B5EF4-FFF2-40B4-BE49-F238E27FC236}">
                              <a16:creationId xmlns:a16="http://schemas.microsoft.com/office/drawing/2014/main" id="{0839D293-62DD-4F05-A760-D9D4B763644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6" name="Freeform 3302">
                          <a:extLst>
                            <a:ext uri="{FF2B5EF4-FFF2-40B4-BE49-F238E27FC236}">
                              <a16:creationId xmlns:a16="http://schemas.microsoft.com/office/drawing/2014/main" id="{1EC316E4-0C50-4D40-BD6E-19F0C481896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7" name="Freeform 3303">
                          <a:extLst>
                            <a:ext uri="{FF2B5EF4-FFF2-40B4-BE49-F238E27FC236}">
                              <a16:creationId xmlns:a16="http://schemas.microsoft.com/office/drawing/2014/main" id="{9DE43976-3AAF-4ABA-9EF4-277590BFC29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518" name="Freeform 3304">
                          <a:extLst>
                            <a:ext uri="{FF2B5EF4-FFF2-40B4-BE49-F238E27FC236}">
                              <a16:creationId xmlns:a16="http://schemas.microsoft.com/office/drawing/2014/main" id="{2AA8330C-474E-4C33-9943-12282920D95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259" name="Group 3305">
                    <a:extLst>
                      <a:ext uri="{FF2B5EF4-FFF2-40B4-BE49-F238E27FC236}">
                        <a16:creationId xmlns:a16="http://schemas.microsoft.com/office/drawing/2014/main" id="{09105435-64B8-4D88-912F-A0909BE4A22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-9739912">
                    <a:off x="839" y="647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436" name="Freeform 3306">
                      <a:extLst>
                        <a:ext uri="{FF2B5EF4-FFF2-40B4-BE49-F238E27FC236}">
                          <a16:creationId xmlns:a16="http://schemas.microsoft.com/office/drawing/2014/main" id="{8D51BB99-D427-4BF5-8E8B-C7C85402DB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437" name="Group 3307">
                      <a:extLst>
                        <a:ext uri="{FF2B5EF4-FFF2-40B4-BE49-F238E27FC236}">
                          <a16:creationId xmlns:a16="http://schemas.microsoft.com/office/drawing/2014/main" id="{EDC1B49D-EF4B-4B9C-8DF4-8FA8978F25C7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438" name="Group 3308">
                        <a:extLst>
                          <a:ext uri="{FF2B5EF4-FFF2-40B4-BE49-F238E27FC236}">
                            <a16:creationId xmlns:a16="http://schemas.microsoft.com/office/drawing/2014/main" id="{837775AD-33DE-4580-93AF-F5B46AD9F14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476" name="AutoShape 3309">
                          <a:extLst>
                            <a:ext uri="{FF2B5EF4-FFF2-40B4-BE49-F238E27FC236}">
                              <a16:creationId xmlns:a16="http://schemas.microsoft.com/office/drawing/2014/main" id="{A156D3E2-A06B-4F1D-AC0D-507C71958BF3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477" name="Freeform 3310">
                          <a:extLst>
                            <a:ext uri="{FF2B5EF4-FFF2-40B4-BE49-F238E27FC236}">
                              <a16:creationId xmlns:a16="http://schemas.microsoft.com/office/drawing/2014/main" id="{45EBF502-3141-4CF1-A1D7-45DF26F7DC1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8" name="Oval 3311">
                          <a:extLst>
                            <a:ext uri="{FF2B5EF4-FFF2-40B4-BE49-F238E27FC236}">
                              <a16:creationId xmlns:a16="http://schemas.microsoft.com/office/drawing/2014/main" id="{C4A60414-A7FE-491C-8B6C-011A558F24B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439" name="Group 3312">
                        <a:extLst>
                          <a:ext uri="{FF2B5EF4-FFF2-40B4-BE49-F238E27FC236}">
                            <a16:creationId xmlns:a16="http://schemas.microsoft.com/office/drawing/2014/main" id="{869AF54E-3D29-48FE-A2E6-CD60A009EB4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440" name="Freeform 3313">
                          <a:extLst>
                            <a:ext uri="{FF2B5EF4-FFF2-40B4-BE49-F238E27FC236}">
                              <a16:creationId xmlns:a16="http://schemas.microsoft.com/office/drawing/2014/main" id="{EA1597DB-1447-4C9C-A294-05D4B12F0BB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1" name="Freeform 3314">
                          <a:extLst>
                            <a:ext uri="{FF2B5EF4-FFF2-40B4-BE49-F238E27FC236}">
                              <a16:creationId xmlns:a16="http://schemas.microsoft.com/office/drawing/2014/main" id="{01896661-9FD4-4440-9665-E7DC3879413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2" name="Freeform 3315">
                          <a:extLst>
                            <a:ext uri="{FF2B5EF4-FFF2-40B4-BE49-F238E27FC236}">
                              <a16:creationId xmlns:a16="http://schemas.microsoft.com/office/drawing/2014/main" id="{1F5175EB-5606-4859-8AF7-DF0B15BDE89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3" name="Freeform 3316">
                          <a:extLst>
                            <a:ext uri="{FF2B5EF4-FFF2-40B4-BE49-F238E27FC236}">
                              <a16:creationId xmlns:a16="http://schemas.microsoft.com/office/drawing/2014/main" id="{7E7E0C9E-504E-4242-96B2-7390FF07BC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4" name="Freeform 3317">
                          <a:extLst>
                            <a:ext uri="{FF2B5EF4-FFF2-40B4-BE49-F238E27FC236}">
                              <a16:creationId xmlns:a16="http://schemas.microsoft.com/office/drawing/2014/main" id="{C1B71ACC-D7E8-4C75-9F8D-CEB76B5F1DE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5" name="Freeform 3318">
                          <a:extLst>
                            <a:ext uri="{FF2B5EF4-FFF2-40B4-BE49-F238E27FC236}">
                              <a16:creationId xmlns:a16="http://schemas.microsoft.com/office/drawing/2014/main" id="{2994B92D-A08F-4ED6-AD7B-15DACCE8664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6" name="Freeform 3319">
                          <a:extLst>
                            <a:ext uri="{FF2B5EF4-FFF2-40B4-BE49-F238E27FC236}">
                              <a16:creationId xmlns:a16="http://schemas.microsoft.com/office/drawing/2014/main" id="{90811DB5-328A-4CEC-B339-5770EA5FD94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7" name="Freeform 3320">
                          <a:extLst>
                            <a:ext uri="{FF2B5EF4-FFF2-40B4-BE49-F238E27FC236}">
                              <a16:creationId xmlns:a16="http://schemas.microsoft.com/office/drawing/2014/main" id="{6A388FB3-4653-4576-9E6A-C69FC91A886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8" name="Freeform 3321">
                          <a:extLst>
                            <a:ext uri="{FF2B5EF4-FFF2-40B4-BE49-F238E27FC236}">
                              <a16:creationId xmlns:a16="http://schemas.microsoft.com/office/drawing/2014/main" id="{43CD60B7-93FA-4AB8-B805-737692628F8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49" name="Freeform 3322">
                          <a:extLst>
                            <a:ext uri="{FF2B5EF4-FFF2-40B4-BE49-F238E27FC236}">
                              <a16:creationId xmlns:a16="http://schemas.microsoft.com/office/drawing/2014/main" id="{A09FD74D-2DF0-4960-B9DF-C96D186835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0" name="Line 3323">
                          <a:extLst>
                            <a:ext uri="{FF2B5EF4-FFF2-40B4-BE49-F238E27FC236}">
                              <a16:creationId xmlns:a16="http://schemas.microsoft.com/office/drawing/2014/main" id="{2178C478-2A54-40DA-B51B-C54075DCAE0A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1" name="Freeform 3324">
                          <a:extLst>
                            <a:ext uri="{FF2B5EF4-FFF2-40B4-BE49-F238E27FC236}">
                              <a16:creationId xmlns:a16="http://schemas.microsoft.com/office/drawing/2014/main" id="{05C0AFB0-EA93-420C-BFCF-F7FDE0F5346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2" name="Freeform 3325">
                          <a:extLst>
                            <a:ext uri="{FF2B5EF4-FFF2-40B4-BE49-F238E27FC236}">
                              <a16:creationId xmlns:a16="http://schemas.microsoft.com/office/drawing/2014/main" id="{379363C5-C72A-4CE1-A03F-0E110D7F1BB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3" name="Freeform 3326">
                          <a:extLst>
                            <a:ext uri="{FF2B5EF4-FFF2-40B4-BE49-F238E27FC236}">
                              <a16:creationId xmlns:a16="http://schemas.microsoft.com/office/drawing/2014/main" id="{39D8AA18-604A-42DF-B367-DC2BE164C4C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4" name="Freeform 3327">
                          <a:extLst>
                            <a:ext uri="{FF2B5EF4-FFF2-40B4-BE49-F238E27FC236}">
                              <a16:creationId xmlns:a16="http://schemas.microsoft.com/office/drawing/2014/main" id="{963930C8-EF9A-4751-975A-7B16179F238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5" name="Freeform 3328">
                          <a:extLst>
                            <a:ext uri="{FF2B5EF4-FFF2-40B4-BE49-F238E27FC236}">
                              <a16:creationId xmlns:a16="http://schemas.microsoft.com/office/drawing/2014/main" id="{47747B45-C325-4061-928C-A594389ED56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6" name="Freeform 3329">
                          <a:extLst>
                            <a:ext uri="{FF2B5EF4-FFF2-40B4-BE49-F238E27FC236}">
                              <a16:creationId xmlns:a16="http://schemas.microsoft.com/office/drawing/2014/main" id="{9ECBDE40-E6A5-4799-B8B1-84E3A6515BA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7" name="Freeform 3330">
                          <a:extLst>
                            <a:ext uri="{FF2B5EF4-FFF2-40B4-BE49-F238E27FC236}">
                              <a16:creationId xmlns:a16="http://schemas.microsoft.com/office/drawing/2014/main" id="{0890DCAB-7056-4849-A8AC-DA16A96910E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8" name="Freeform 3331">
                          <a:extLst>
                            <a:ext uri="{FF2B5EF4-FFF2-40B4-BE49-F238E27FC236}">
                              <a16:creationId xmlns:a16="http://schemas.microsoft.com/office/drawing/2014/main" id="{37C9A794-2AF7-45E3-93F2-F65BF50C667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59" name="Freeform 3332">
                          <a:extLst>
                            <a:ext uri="{FF2B5EF4-FFF2-40B4-BE49-F238E27FC236}">
                              <a16:creationId xmlns:a16="http://schemas.microsoft.com/office/drawing/2014/main" id="{9C95930A-DD20-474D-937D-5F03E69E2FB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0" name="Freeform 3333">
                          <a:extLst>
                            <a:ext uri="{FF2B5EF4-FFF2-40B4-BE49-F238E27FC236}">
                              <a16:creationId xmlns:a16="http://schemas.microsoft.com/office/drawing/2014/main" id="{840B0C00-5816-43EF-9279-EB36CDBD793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1" name="Freeform 3334">
                          <a:extLst>
                            <a:ext uri="{FF2B5EF4-FFF2-40B4-BE49-F238E27FC236}">
                              <a16:creationId xmlns:a16="http://schemas.microsoft.com/office/drawing/2014/main" id="{8C26C1E7-A666-41EA-986C-B992C1F50B7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2" name="Freeform 3335">
                          <a:extLst>
                            <a:ext uri="{FF2B5EF4-FFF2-40B4-BE49-F238E27FC236}">
                              <a16:creationId xmlns:a16="http://schemas.microsoft.com/office/drawing/2014/main" id="{3B40C1E0-8957-4BFB-9B73-152FE0FEA55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3" name="Freeform 3336">
                          <a:extLst>
                            <a:ext uri="{FF2B5EF4-FFF2-40B4-BE49-F238E27FC236}">
                              <a16:creationId xmlns:a16="http://schemas.microsoft.com/office/drawing/2014/main" id="{982AEC7E-8E00-4797-9026-407D0C1465F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4" name="Freeform 3337">
                          <a:extLst>
                            <a:ext uri="{FF2B5EF4-FFF2-40B4-BE49-F238E27FC236}">
                              <a16:creationId xmlns:a16="http://schemas.microsoft.com/office/drawing/2014/main" id="{82153639-086F-4EE1-AA79-BFD467A5248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5" name="Freeform 3338">
                          <a:extLst>
                            <a:ext uri="{FF2B5EF4-FFF2-40B4-BE49-F238E27FC236}">
                              <a16:creationId xmlns:a16="http://schemas.microsoft.com/office/drawing/2014/main" id="{2FD388E4-F373-4995-A389-A83BFE5BADC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6" name="Freeform 3339">
                          <a:extLst>
                            <a:ext uri="{FF2B5EF4-FFF2-40B4-BE49-F238E27FC236}">
                              <a16:creationId xmlns:a16="http://schemas.microsoft.com/office/drawing/2014/main" id="{8CE0973C-549B-4D09-9BC6-409E9407CFA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7" name="Freeform 3340">
                          <a:extLst>
                            <a:ext uri="{FF2B5EF4-FFF2-40B4-BE49-F238E27FC236}">
                              <a16:creationId xmlns:a16="http://schemas.microsoft.com/office/drawing/2014/main" id="{F09CD6FA-2620-4A7F-B3C7-971CE7D315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8" name="Freeform 3341">
                          <a:extLst>
                            <a:ext uri="{FF2B5EF4-FFF2-40B4-BE49-F238E27FC236}">
                              <a16:creationId xmlns:a16="http://schemas.microsoft.com/office/drawing/2014/main" id="{44B03515-FA4B-41EC-A553-5E4B894D936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69" name="Freeform 3342">
                          <a:extLst>
                            <a:ext uri="{FF2B5EF4-FFF2-40B4-BE49-F238E27FC236}">
                              <a16:creationId xmlns:a16="http://schemas.microsoft.com/office/drawing/2014/main" id="{ADE80212-CF74-4EC8-A108-15225493561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0" name="Freeform 3343">
                          <a:extLst>
                            <a:ext uri="{FF2B5EF4-FFF2-40B4-BE49-F238E27FC236}">
                              <a16:creationId xmlns:a16="http://schemas.microsoft.com/office/drawing/2014/main" id="{E3BEBABE-371B-4809-A08D-C998DD49BF7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1" name="Freeform 3344">
                          <a:extLst>
                            <a:ext uri="{FF2B5EF4-FFF2-40B4-BE49-F238E27FC236}">
                              <a16:creationId xmlns:a16="http://schemas.microsoft.com/office/drawing/2014/main" id="{FAF2492B-009A-46FB-AEAA-C9E9FD0DBD1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2" name="Freeform 3345">
                          <a:extLst>
                            <a:ext uri="{FF2B5EF4-FFF2-40B4-BE49-F238E27FC236}">
                              <a16:creationId xmlns:a16="http://schemas.microsoft.com/office/drawing/2014/main" id="{60880117-1022-40E7-BA47-A357C1068CC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3" name="Freeform 3346">
                          <a:extLst>
                            <a:ext uri="{FF2B5EF4-FFF2-40B4-BE49-F238E27FC236}">
                              <a16:creationId xmlns:a16="http://schemas.microsoft.com/office/drawing/2014/main" id="{33245146-0DA9-42B2-A028-B7EF8A5B130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4" name="Freeform 3347">
                          <a:extLst>
                            <a:ext uri="{FF2B5EF4-FFF2-40B4-BE49-F238E27FC236}">
                              <a16:creationId xmlns:a16="http://schemas.microsoft.com/office/drawing/2014/main" id="{888ACD3E-1C07-407D-98E0-964F811749D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75" name="Freeform 3348">
                          <a:extLst>
                            <a:ext uri="{FF2B5EF4-FFF2-40B4-BE49-F238E27FC236}">
                              <a16:creationId xmlns:a16="http://schemas.microsoft.com/office/drawing/2014/main" id="{13266FB7-69E5-4ECE-928F-4C71393D976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260" name="Group 3393">
                    <a:extLst>
                      <a:ext uri="{FF2B5EF4-FFF2-40B4-BE49-F238E27FC236}">
                        <a16:creationId xmlns:a16="http://schemas.microsoft.com/office/drawing/2014/main" id="{04031C43-10EF-43E8-8345-6030B760BF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0320538">
                    <a:off x="975" y="680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393" name="Freeform 3394">
                      <a:extLst>
                        <a:ext uri="{FF2B5EF4-FFF2-40B4-BE49-F238E27FC236}">
                          <a16:creationId xmlns:a16="http://schemas.microsoft.com/office/drawing/2014/main" id="{2FB55981-4B92-46D7-B93E-1E895A6F18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394" name="Group 3395">
                      <a:extLst>
                        <a:ext uri="{FF2B5EF4-FFF2-40B4-BE49-F238E27FC236}">
                          <a16:creationId xmlns:a16="http://schemas.microsoft.com/office/drawing/2014/main" id="{D8A4295E-BEB3-4638-9DB8-336009527E6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395" name="Group 3396">
                        <a:extLst>
                          <a:ext uri="{FF2B5EF4-FFF2-40B4-BE49-F238E27FC236}">
                            <a16:creationId xmlns:a16="http://schemas.microsoft.com/office/drawing/2014/main" id="{FADFD581-23B7-4F13-B8C7-FE3B8B63A3A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433" name="AutoShape 3397">
                          <a:extLst>
                            <a:ext uri="{FF2B5EF4-FFF2-40B4-BE49-F238E27FC236}">
                              <a16:creationId xmlns:a16="http://schemas.microsoft.com/office/drawing/2014/main" id="{71FE5056-3553-447D-91C1-31811B929AD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434" name="Freeform 3398">
                          <a:extLst>
                            <a:ext uri="{FF2B5EF4-FFF2-40B4-BE49-F238E27FC236}">
                              <a16:creationId xmlns:a16="http://schemas.microsoft.com/office/drawing/2014/main" id="{28EEC6D2-C8DA-40A2-95E5-F797AB97B3C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35" name="Oval 3399">
                          <a:extLst>
                            <a:ext uri="{FF2B5EF4-FFF2-40B4-BE49-F238E27FC236}">
                              <a16:creationId xmlns:a16="http://schemas.microsoft.com/office/drawing/2014/main" id="{9CEB5CAE-697A-4004-8178-CE7D5C3B355C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396" name="Group 3400">
                        <a:extLst>
                          <a:ext uri="{FF2B5EF4-FFF2-40B4-BE49-F238E27FC236}">
                            <a16:creationId xmlns:a16="http://schemas.microsoft.com/office/drawing/2014/main" id="{1BD3CD68-8D46-48AF-9858-6D368C628F3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397" name="Freeform 3401">
                          <a:extLst>
                            <a:ext uri="{FF2B5EF4-FFF2-40B4-BE49-F238E27FC236}">
                              <a16:creationId xmlns:a16="http://schemas.microsoft.com/office/drawing/2014/main" id="{4889BEBA-A1E9-4052-B59D-28D5B3FCF84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98" name="Freeform 3402">
                          <a:extLst>
                            <a:ext uri="{FF2B5EF4-FFF2-40B4-BE49-F238E27FC236}">
                              <a16:creationId xmlns:a16="http://schemas.microsoft.com/office/drawing/2014/main" id="{8B085C58-CEEA-4336-81F4-EF3CC29CAE8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99" name="Freeform 3403">
                          <a:extLst>
                            <a:ext uri="{FF2B5EF4-FFF2-40B4-BE49-F238E27FC236}">
                              <a16:creationId xmlns:a16="http://schemas.microsoft.com/office/drawing/2014/main" id="{74239F90-65BD-4830-B2E7-1EAAA0187E5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0" name="Freeform 3404">
                          <a:extLst>
                            <a:ext uri="{FF2B5EF4-FFF2-40B4-BE49-F238E27FC236}">
                              <a16:creationId xmlns:a16="http://schemas.microsoft.com/office/drawing/2014/main" id="{49F4F6EB-8C37-4123-AD9D-3C8CC865770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1" name="Freeform 3405">
                          <a:extLst>
                            <a:ext uri="{FF2B5EF4-FFF2-40B4-BE49-F238E27FC236}">
                              <a16:creationId xmlns:a16="http://schemas.microsoft.com/office/drawing/2014/main" id="{CC9EFA84-5CD8-4680-B6C8-A413AFD53D6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2" name="Freeform 3406">
                          <a:extLst>
                            <a:ext uri="{FF2B5EF4-FFF2-40B4-BE49-F238E27FC236}">
                              <a16:creationId xmlns:a16="http://schemas.microsoft.com/office/drawing/2014/main" id="{5B14D23F-D07D-41DA-8199-4B729575545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3" name="Freeform 3407">
                          <a:extLst>
                            <a:ext uri="{FF2B5EF4-FFF2-40B4-BE49-F238E27FC236}">
                              <a16:creationId xmlns:a16="http://schemas.microsoft.com/office/drawing/2014/main" id="{304088D9-0C1B-4159-9EB6-038879105EE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4" name="Freeform 3408">
                          <a:extLst>
                            <a:ext uri="{FF2B5EF4-FFF2-40B4-BE49-F238E27FC236}">
                              <a16:creationId xmlns:a16="http://schemas.microsoft.com/office/drawing/2014/main" id="{821469D2-A819-46DF-B608-289E35F12A8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5" name="Freeform 3409">
                          <a:extLst>
                            <a:ext uri="{FF2B5EF4-FFF2-40B4-BE49-F238E27FC236}">
                              <a16:creationId xmlns:a16="http://schemas.microsoft.com/office/drawing/2014/main" id="{DD9C5F06-0227-4129-9399-19EA3CA2DD0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6" name="Freeform 3410">
                          <a:extLst>
                            <a:ext uri="{FF2B5EF4-FFF2-40B4-BE49-F238E27FC236}">
                              <a16:creationId xmlns:a16="http://schemas.microsoft.com/office/drawing/2014/main" id="{6453FE15-4F0B-4FD1-B346-40ED9AE9FDA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7" name="Line 3411">
                          <a:extLst>
                            <a:ext uri="{FF2B5EF4-FFF2-40B4-BE49-F238E27FC236}">
                              <a16:creationId xmlns:a16="http://schemas.microsoft.com/office/drawing/2014/main" id="{7FDAF29C-5EBA-46F9-B7D3-6FAA94BFD2B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8" name="Freeform 3412">
                          <a:extLst>
                            <a:ext uri="{FF2B5EF4-FFF2-40B4-BE49-F238E27FC236}">
                              <a16:creationId xmlns:a16="http://schemas.microsoft.com/office/drawing/2014/main" id="{D63083B5-7C53-4C17-8FCD-212F3FC7CE3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09" name="Freeform 3413">
                          <a:extLst>
                            <a:ext uri="{FF2B5EF4-FFF2-40B4-BE49-F238E27FC236}">
                              <a16:creationId xmlns:a16="http://schemas.microsoft.com/office/drawing/2014/main" id="{C3A5DFB1-BC24-4FC6-879B-EA534CE2B97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0" name="Freeform 3414">
                          <a:extLst>
                            <a:ext uri="{FF2B5EF4-FFF2-40B4-BE49-F238E27FC236}">
                              <a16:creationId xmlns:a16="http://schemas.microsoft.com/office/drawing/2014/main" id="{C9559CAA-8BC1-441C-B65C-884E72DD530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1" name="Freeform 3415">
                          <a:extLst>
                            <a:ext uri="{FF2B5EF4-FFF2-40B4-BE49-F238E27FC236}">
                              <a16:creationId xmlns:a16="http://schemas.microsoft.com/office/drawing/2014/main" id="{3F62ABD3-AD74-4134-8A73-78DB1A05137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2" name="Freeform 3416">
                          <a:extLst>
                            <a:ext uri="{FF2B5EF4-FFF2-40B4-BE49-F238E27FC236}">
                              <a16:creationId xmlns:a16="http://schemas.microsoft.com/office/drawing/2014/main" id="{DA35FFFD-E7AD-4613-A6C8-C50DFAF7D1F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3" name="Freeform 3417">
                          <a:extLst>
                            <a:ext uri="{FF2B5EF4-FFF2-40B4-BE49-F238E27FC236}">
                              <a16:creationId xmlns:a16="http://schemas.microsoft.com/office/drawing/2014/main" id="{117326BD-A09A-4EFA-B8F0-B0033925194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4" name="Freeform 3418">
                          <a:extLst>
                            <a:ext uri="{FF2B5EF4-FFF2-40B4-BE49-F238E27FC236}">
                              <a16:creationId xmlns:a16="http://schemas.microsoft.com/office/drawing/2014/main" id="{C2FF88C7-4C3A-4D97-8851-7D0314CEB28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5" name="Freeform 3419">
                          <a:extLst>
                            <a:ext uri="{FF2B5EF4-FFF2-40B4-BE49-F238E27FC236}">
                              <a16:creationId xmlns:a16="http://schemas.microsoft.com/office/drawing/2014/main" id="{C5472740-AFBF-4418-AA1C-106397ADDA0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6" name="Freeform 3420">
                          <a:extLst>
                            <a:ext uri="{FF2B5EF4-FFF2-40B4-BE49-F238E27FC236}">
                              <a16:creationId xmlns:a16="http://schemas.microsoft.com/office/drawing/2014/main" id="{3DA91DEA-A697-4FF8-9E18-52020CD4AE0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7" name="Freeform 3421">
                          <a:extLst>
                            <a:ext uri="{FF2B5EF4-FFF2-40B4-BE49-F238E27FC236}">
                              <a16:creationId xmlns:a16="http://schemas.microsoft.com/office/drawing/2014/main" id="{9335187A-6E3A-47C9-B896-BBFF9ECB564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8" name="Freeform 3422">
                          <a:extLst>
                            <a:ext uri="{FF2B5EF4-FFF2-40B4-BE49-F238E27FC236}">
                              <a16:creationId xmlns:a16="http://schemas.microsoft.com/office/drawing/2014/main" id="{D5EE221E-0CB2-4B54-B617-81E194A07CB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19" name="Freeform 3423">
                          <a:extLst>
                            <a:ext uri="{FF2B5EF4-FFF2-40B4-BE49-F238E27FC236}">
                              <a16:creationId xmlns:a16="http://schemas.microsoft.com/office/drawing/2014/main" id="{C3ED9C66-4D30-44CA-8DCB-FF45E2A733F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0" name="Freeform 3424">
                          <a:extLst>
                            <a:ext uri="{FF2B5EF4-FFF2-40B4-BE49-F238E27FC236}">
                              <a16:creationId xmlns:a16="http://schemas.microsoft.com/office/drawing/2014/main" id="{DFF4ED3D-A5CF-4C85-A7C3-533AD06A116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1" name="Freeform 3425">
                          <a:extLst>
                            <a:ext uri="{FF2B5EF4-FFF2-40B4-BE49-F238E27FC236}">
                              <a16:creationId xmlns:a16="http://schemas.microsoft.com/office/drawing/2014/main" id="{2452590B-43A2-446C-9FE5-38DB7D64DD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2" name="Freeform 3426">
                          <a:extLst>
                            <a:ext uri="{FF2B5EF4-FFF2-40B4-BE49-F238E27FC236}">
                              <a16:creationId xmlns:a16="http://schemas.microsoft.com/office/drawing/2014/main" id="{74685DF7-86AA-497A-B3B6-12740624627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3" name="Freeform 3427">
                          <a:extLst>
                            <a:ext uri="{FF2B5EF4-FFF2-40B4-BE49-F238E27FC236}">
                              <a16:creationId xmlns:a16="http://schemas.microsoft.com/office/drawing/2014/main" id="{28611015-F76C-44B7-9B6D-B749C07189B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4" name="Freeform 3428">
                          <a:extLst>
                            <a:ext uri="{FF2B5EF4-FFF2-40B4-BE49-F238E27FC236}">
                              <a16:creationId xmlns:a16="http://schemas.microsoft.com/office/drawing/2014/main" id="{AF08F2CF-4030-44E5-8B1A-4410422DE7D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5" name="Freeform 3429">
                          <a:extLst>
                            <a:ext uri="{FF2B5EF4-FFF2-40B4-BE49-F238E27FC236}">
                              <a16:creationId xmlns:a16="http://schemas.microsoft.com/office/drawing/2014/main" id="{29991A5E-686F-454B-B6D4-79A7F113D45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6" name="Freeform 3430">
                          <a:extLst>
                            <a:ext uri="{FF2B5EF4-FFF2-40B4-BE49-F238E27FC236}">
                              <a16:creationId xmlns:a16="http://schemas.microsoft.com/office/drawing/2014/main" id="{0B94573A-05FD-4F0C-9473-742E26E6EB4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7" name="Freeform 3431">
                          <a:extLst>
                            <a:ext uri="{FF2B5EF4-FFF2-40B4-BE49-F238E27FC236}">
                              <a16:creationId xmlns:a16="http://schemas.microsoft.com/office/drawing/2014/main" id="{FBC6D29A-4CA2-4C5C-9C2B-6475039C82B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8" name="Freeform 3432">
                          <a:extLst>
                            <a:ext uri="{FF2B5EF4-FFF2-40B4-BE49-F238E27FC236}">
                              <a16:creationId xmlns:a16="http://schemas.microsoft.com/office/drawing/2014/main" id="{01E9EB24-FE7A-48A6-948B-ED9E78126AD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29" name="Freeform 3433">
                          <a:extLst>
                            <a:ext uri="{FF2B5EF4-FFF2-40B4-BE49-F238E27FC236}">
                              <a16:creationId xmlns:a16="http://schemas.microsoft.com/office/drawing/2014/main" id="{F93B4B72-3AA5-45D8-BD2B-326DD4E877D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30" name="Freeform 3434">
                          <a:extLst>
                            <a:ext uri="{FF2B5EF4-FFF2-40B4-BE49-F238E27FC236}">
                              <a16:creationId xmlns:a16="http://schemas.microsoft.com/office/drawing/2014/main" id="{7EBE2A5E-4BB0-45B4-8022-C7D8C1ADF16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31" name="Freeform 3435">
                          <a:extLst>
                            <a:ext uri="{FF2B5EF4-FFF2-40B4-BE49-F238E27FC236}">
                              <a16:creationId xmlns:a16="http://schemas.microsoft.com/office/drawing/2014/main" id="{F9C0ED6E-143D-46B9-BA7E-89B0F17CC27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432" name="Freeform 3436">
                          <a:extLst>
                            <a:ext uri="{FF2B5EF4-FFF2-40B4-BE49-F238E27FC236}">
                              <a16:creationId xmlns:a16="http://schemas.microsoft.com/office/drawing/2014/main" id="{1CCF8E1F-B1AD-4735-AF22-AC0D59CD5B3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261" name="Group 3437">
                    <a:extLst>
                      <a:ext uri="{FF2B5EF4-FFF2-40B4-BE49-F238E27FC236}">
                        <a16:creationId xmlns:a16="http://schemas.microsoft.com/office/drawing/2014/main" id="{2994ED0F-1FCC-4736-A73B-4FE14A98C8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8447431">
                    <a:off x="1157" y="635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350" name="Freeform 3438">
                      <a:extLst>
                        <a:ext uri="{FF2B5EF4-FFF2-40B4-BE49-F238E27FC236}">
                          <a16:creationId xmlns:a16="http://schemas.microsoft.com/office/drawing/2014/main" id="{00B8A7EE-49C1-4569-9F2F-8EA57B95911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351" name="Group 3439">
                      <a:extLst>
                        <a:ext uri="{FF2B5EF4-FFF2-40B4-BE49-F238E27FC236}">
                          <a16:creationId xmlns:a16="http://schemas.microsoft.com/office/drawing/2014/main" id="{27A68AB8-370A-4FD4-8FB8-2FDB72ABCEC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352" name="Group 3440">
                        <a:extLst>
                          <a:ext uri="{FF2B5EF4-FFF2-40B4-BE49-F238E27FC236}">
                            <a16:creationId xmlns:a16="http://schemas.microsoft.com/office/drawing/2014/main" id="{6AEAD9F8-2EA0-4089-AE89-EB0C358A98FF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390" name="AutoShape 3441">
                          <a:extLst>
                            <a:ext uri="{FF2B5EF4-FFF2-40B4-BE49-F238E27FC236}">
                              <a16:creationId xmlns:a16="http://schemas.microsoft.com/office/drawing/2014/main" id="{BAA87E85-4390-4797-A22E-0EB89C99CDB2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391" name="Freeform 3442">
                          <a:extLst>
                            <a:ext uri="{FF2B5EF4-FFF2-40B4-BE49-F238E27FC236}">
                              <a16:creationId xmlns:a16="http://schemas.microsoft.com/office/drawing/2014/main" id="{61B993C3-A7BC-4AC4-82EC-E88FCCD79BD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92" name="Oval 3443">
                          <a:extLst>
                            <a:ext uri="{FF2B5EF4-FFF2-40B4-BE49-F238E27FC236}">
                              <a16:creationId xmlns:a16="http://schemas.microsoft.com/office/drawing/2014/main" id="{88C0B4C0-FCB3-40B3-ACD5-7961293E74F1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353" name="Group 3444">
                        <a:extLst>
                          <a:ext uri="{FF2B5EF4-FFF2-40B4-BE49-F238E27FC236}">
                            <a16:creationId xmlns:a16="http://schemas.microsoft.com/office/drawing/2014/main" id="{615BB9F2-82B8-4C3C-9E83-657E23810FF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354" name="Freeform 3445">
                          <a:extLst>
                            <a:ext uri="{FF2B5EF4-FFF2-40B4-BE49-F238E27FC236}">
                              <a16:creationId xmlns:a16="http://schemas.microsoft.com/office/drawing/2014/main" id="{B78DDC70-128C-4E19-8DBA-A62A1229C47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55" name="Freeform 3446">
                          <a:extLst>
                            <a:ext uri="{FF2B5EF4-FFF2-40B4-BE49-F238E27FC236}">
                              <a16:creationId xmlns:a16="http://schemas.microsoft.com/office/drawing/2014/main" id="{E105C566-987A-4A59-B68F-D277D8B5256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56" name="Freeform 3447">
                          <a:extLst>
                            <a:ext uri="{FF2B5EF4-FFF2-40B4-BE49-F238E27FC236}">
                              <a16:creationId xmlns:a16="http://schemas.microsoft.com/office/drawing/2014/main" id="{922F1FEA-C4EA-485D-9F24-FF7F4F94BD2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57" name="Freeform 3448">
                          <a:extLst>
                            <a:ext uri="{FF2B5EF4-FFF2-40B4-BE49-F238E27FC236}">
                              <a16:creationId xmlns:a16="http://schemas.microsoft.com/office/drawing/2014/main" id="{FF469725-182C-47F6-A813-50A1CA7BEC2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58" name="Freeform 3449">
                          <a:extLst>
                            <a:ext uri="{FF2B5EF4-FFF2-40B4-BE49-F238E27FC236}">
                              <a16:creationId xmlns:a16="http://schemas.microsoft.com/office/drawing/2014/main" id="{0885856E-C6F4-462D-82AE-DFA733BECA2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59" name="Freeform 3450">
                          <a:extLst>
                            <a:ext uri="{FF2B5EF4-FFF2-40B4-BE49-F238E27FC236}">
                              <a16:creationId xmlns:a16="http://schemas.microsoft.com/office/drawing/2014/main" id="{E539E6F3-5A1B-490F-A1FF-15CE485EF20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0" name="Freeform 3451">
                          <a:extLst>
                            <a:ext uri="{FF2B5EF4-FFF2-40B4-BE49-F238E27FC236}">
                              <a16:creationId xmlns:a16="http://schemas.microsoft.com/office/drawing/2014/main" id="{C9EE68A1-B6D5-43C5-AD0B-B40E0CE35D8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1" name="Freeform 3452">
                          <a:extLst>
                            <a:ext uri="{FF2B5EF4-FFF2-40B4-BE49-F238E27FC236}">
                              <a16:creationId xmlns:a16="http://schemas.microsoft.com/office/drawing/2014/main" id="{60E58206-F671-4423-90DD-321223127DC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2" name="Freeform 3453">
                          <a:extLst>
                            <a:ext uri="{FF2B5EF4-FFF2-40B4-BE49-F238E27FC236}">
                              <a16:creationId xmlns:a16="http://schemas.microsoft.com/office/drawing/2014/main" id="{D4669299-34A5-4F00-9466-698B845D5E0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3" name="Freeform 3454">
                          <a:extLst>
                            <a:ext uri="{FF2B5EF4-FFF2-40B4-BE49-F238E27FC236}">
                              <a16:creationId xmlns:a16="http://schemas.microsoft.com/office/drawing/2014/main" id="{D8026D32-3CC1-4161-903A-207141B84B9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4" name="Line 3455">
                          <a:extLst>
                            <a:ext uri="{FF2B5EF4-FFF2-40B4-BE49-F238E27FC236}">
                              <a16:creationId xmlns:a16="http://schemas.microsoft.com/office/drawing/2014/main" id="{66249AAD-8A18-447C-B5CB-F3F693306F86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5" name="Freeform 3456">
                          <a:extLst>
                            <a:ext uri="{FF2B5EF4-FFF2-40B4-BE49-F238E27FC236}">
                              <a16:creationId xmlns:a16="http://schemas.microsoft.com/office/drawing/2014/main" id="{EDA95A98-0C93-42E2-9927-F0BA18A0005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6" name="Freeform 3457">
                          <a:extLst>
                            <a:ext uri="{FF2B5EF4-FFF2-40B4-BE49-F238E27FC236}">
                              <a16:creationId xmlns:a16="http://schemas.microsoft.com/office/drawing/2014/main" id="{141963B8-1534-4497-9CE0-5D90E63B3AE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7" name="Freeform 3458">
                          <a:extLst>
                            <a:ext uri="{FF2B5EF4-FFF2-40B4-BE49-F238E27FC236}">
                              <a16:creationId xmlns:a16="http://schemas.microsoft.com/office/drawing/2014/main" id="{9525ABEF-781E-4374-A82D-F634E8055D2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8" name="Freeform 3459">
                          <a:extLst>
                            <a:ext uri="{FF2B5EF4-FFF2-40B4-BE49-F238E27FC236}">
                              <a16:creationId xmlns:a16="http://schemas.microsoft.com/office/drawing/2014/main" id="{3876CAAC-91E0-4D6F-8ACE-70B574AC26E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69" name="Freeform 3460">
                          <a:extLst>
                            <a:ext uri="{FF2B5EF4-FFF2-40B4-BE49-F238E27FC236}">
                              <a16:creationId xmlns:a16="http://schemas.microsoft.com/office/drawing/2014/main" id="{75F31587-FED6-4E99-869D-E03BFE11893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0" name="Freeform 3461">
                          <a:extLst>
                            <a:ext uri="{FF2B5EF4-FFF2-40B4-BE49-F238E27FC236}">
                              <a16:creationId xmlns:a16="http://schemas.microsoft.com/office/drawing/2014/main" id="{0FFBE199-D9E6-4ECE-9272-B627CF99249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1" name="Freeform 3462">
                          <a:extLst>
                            <a:ext uri="{FF2B5EF4-FFF2-40B4-BE49-F238E27FC236}">
                              <a16:creationId xmlns:a16="http://schemas.microsoft.com/office/drawing/2014/main" id="{7CB192B5-D853-4393-A0C6-E00336A4AF9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2" name="Freeform 3463">
                          <a:extLst>
                            <a:ext uri="{FF2B5EF4-FFF2-40B4-BE49-F238E27FC236}">
                              <a16:creationId xmlns:a16="http://schemas.microsoft.com/office/drawing/2014/main" id="{0D8CC0A2-20E4-4185-A7D8-2767E47ED11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3" name="Freeform 3464">
                          <a:extLst>
                            <a:ext uri="{FF2B5EF4-FFF2-40B4-BE49-F238E27FC236}">
                              <a16:creationId xmlns:a16="http://schemas.microsoft.com/office/drawing/2014/main" id="{D4C03B45-6976-44B4-B3B1-F2551208831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4" name="Freeform 3465">
                          <a:extLst>
                            <a:ext uri="{FF2B5EF4-FFF2-40B4-BE49-F238E27FC236}">
                              <a16:creationId xmlns:a16="http://schemas.microsoft.com/office/drawing/2014/main" id="{BA8E3798-DA16-4E9F-946A-0B40B8DA1F4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5" name="Freeform 3466">
                          <a:extLst>
                            <a:ext uri="{FF2B5EF4-FFF2-40B4-BE49-F238E27FC236}">
                              <a16:creationId xmlns:a16="http://schemas.microsoft.com/office/drawing/2014/main" id="{A11F86FA-0D80-4458-8BE9-D12961E83EC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6" name="Freeform 3467">
                          <a:extLst>
                            <a:ext uri="{FF2B5EF4-FFF2-40B4-BE49-F238E27FC236}">
                              <a16:creationId xmlns:a16="http://schemas.microsoft.com/office/drawing/2014/main" id="{4E62C11B-639E-42DF-ACE7-C228E2BCDFD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7" name="Freeform 3468">
                          <a:extLst>
                            <a:ext uri="{FF2B5EF4-FFF2-40B4-BE49-F238E27FC236}">
                              <a16:creationId xmlns:a16="http://schemas.microsoft.com/office/drawing/2014/main" id="{863B0EFD-882F-459D-8C9A-C2A1AE63B82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8" name="Freeform 3469">
                          <a:extLst>
                            <a:ext uri="{FF2B5EF4-FFF2-40B4-BE49-F238E27FC236}">
                              <a16:creationId xmlns:a16="http://schemas.microsoft.com/office/drawing/2014/main" id="{05D5B28C-E833-4409-AE09-E49A45B560D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79" name="Freeform 3470">
                          <a:extLst>
                            <a:ext uri="{FF2B5EF4-FFF2-40B4-BE49-F238E27FC236}">
                              <a16:creationId xmlns:a16="http://schemas.microsoft.com/office/drawing/2014/main" id="{46319E48-EA14-4957-B8A0-7950BD5D333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0" name="Freeform 3471">
                          <a:extLst>
                            <a:ext uri="{FF2B5EF4-FFF2-40B4-BE49-F238E27FC236}">
                              <a16:creationId xmlns:a16="http://schemas.microsoft.com/office/drawing/2014/main" id="{3320B1D2-6C6E-477E-B0CB-5E508B7D174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1" name="Freeform 3472">
                          <a:extLst>
                            <a:ext uri="{FF2B5EF4-FFF2-40B4-BE49-F238E27FC236}">
                              <a16:creationId xmlns:a16="http://schemas.microsoft.com/office/drawing/2014/main" id="{ED79EA7A-AD75-48B4-92EA-8C6F70F7B7B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2" name="Freeform 3473">
                          <a:extLst>
                            <a:ext uri="{FF2B5EF4-FFF2-40B4-BE49-F238E27FC236}">
                              <a16:creationId xmlns:a16="http://schemas.microsoft.com/office/drawing/2014/main" id="{61375438-804C-4ABC-B2F4-2DD55EF51A2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3" name="Freeform 3474">
                          <a:extLst>
                            <a:ext uri="{FF2B5EF4-FFF2-40B4-BE49-F238E27FC236}">
                              <a16:creationId xmlns:a16="http://schemas.microsoft.com/office/drawing/2014/main" id="{5BD2511E-3258-47C6-8BD2-8DA9DD71BB0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4" name="Freeform 3475">
                          <a:extLst>
                            <a:ext uri="{FF2B5EF4-FFF2-40B4-BE49-F238E27FC236}">
                              <a16:creationId xmlns:a16="http://schemas.microsoft.com/office/drawing/2014/main" id="{D9C096B9-7900-4BF3-82C8-AB35B25A42C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5" name="Freeform 3476">
                          <a:extLst>
                            <a:ext uri="{FF2B5EF4-FFF2-40B4-BE49-F238E27FC236}">
                              <a16:creationId xmlns:a16="http://schemas.microsoft.com/office/drawing/2014/main" id="{9E9078D9-B5AE-4C45-84C0-AD42845F308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6" name="Freeform 3477">
                          <a:extLst>
                            <a:ext uri="{FF2B5EF4-FFF2-40B4-BE49-F238E27FC236}">
                              <a16:creationId xmlns:a16="http://schemas.microsoft.com/office/drawing/2014/main" id="{D1B3B432-D3FA-4210-87FA-65884A2A4E7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7" name="Freeform 3478">
                          <a:extLst>
                            <a:ext uri="{FF2B5EF4-FFF2-40B4-BE49-F238E27FC236}">
                              <a16:creationId xmlns:a16="http://schemas.microsoft.com/office/drawing/2014/main" id="{AAD6DF23-4651-4997-AD5F-036CE93568F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8" name="Freeform 3479">
                          <a:extLst>
                            <a:ext uri="{FF2B5EF4-FFF2-40B4-BE49-F238E27FC236}">
                              <a16:creationId xmlns:a16="http://schemas.microsoft.com/office/drawing/2014/main" id="{CC7CAF7B-52F7-4196-B8DB-370249309DB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89" name="Freeform 3480">
                          <a:extLst>
                            <a:ext uri="{FF2B5EF4-FFF2-40B4-BE49-F238E27FC236}">
                              <a16:creationId xmlns:a16="http://schemas.microsoft.com/office/drawing/2014/main" id="{3AE3426D-F9A0-4682-9F24-309B91DE126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262" name="Group 3481">
                    <a:extLst>
                      <a:ext uri="{FF2B5EF4-FFF2-40B4-BE49-F238E27FC236}">
                        <a16:creationId xmlns:a16="http://schemas.microsoft.com/office/drawing/2014/main" id="{E04D79FA-32E0-45FC-8AF6-42424CA30C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404136">
                    <a:off x="1066" y="680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307" name="Freeform 3482">
                      <a:extLst>
                        <a:ext uri="{FF2B5EF4-FFF2-40B4-BE49-F238E27FC236}">
                          <a16:creationId xmlns:a16="http://schemas.microsoft.com/office/drawing/2014/main" id="{27093B50-745F-4ED8-B7D7-EFA284EEAB2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308" name="Group 3483">
                      <a:extLst>
                        <a:ext uri="{FF2B5EF4-FFF2-40B4-BE49-F238E27FC236}">
                          <a16:creationId xmlns:a16="http://schemas.microsoft.com/office/drawing/2014/main" id="{7D6E15FD-B290-4976-A044-745CC371EFF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309" name="Group 3484">
                        <a:extLst>
                          <a:ext uri="{FF2B5EF4-FFF2-40B4-BE49-F238E27FC236}">
                            <a16:creationId xmlns:a16="http://schemas.microsoft.com/office/drawing/2014/main" id="{994EB002-F298-4EC6-AE0C-3E5FF6377A0A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347" name="AutoShape 3485">
                          <a:extLst>
                            <a:ext uri="{FF2B5EF4-FFF2-40B4-BE49-F238E27FC236}">
                              <a16:creationId xmlns:a16="http://schemas.microsoft.com/office/drawing/2014/main" id="{BC4B7DAE-66C8-4303-85CE-6C19B810AC6E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348" name="Freeform 3486">
                          <a:extLst>
                            <a:ext uri="{FF2B5EF4-FFF2-40B4-BE49-F238E27FC236}">
                              <a16:creationId xmlns:a16="http://schemas.microsoft.com/office/drawing/2014/main" id="{6A0193D4-C150-4D64-850B-E69666079E5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9" name="Oval 3487">
                          <a:extLst>
                            <a:ext uri="{FF2B5EF4-FFF2-40B4-BE49-F238E27FC236}">
                              <a16:creationId xmlns:a16="http://schemas.microsoft.com/office/drawing/2014/main" id="{6E757000-F2D4-4D32-AAE6-9D2078493290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310" name="Group 3488">
                        <a:extLst>
                          <a:ext uri="{FF2B5EF4-FFF2-40B4-BE49-F238E27FC236}">
                            <a16:creationId xmlns:a16="http://schemas.microsoft.com/office/drawing/2014/main" id="{26E6A70F-ABFA-4852-B49F-90F34FEDF84C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311" name="Freeform 3489">
                          <a:extLst>
                            <a:ext uri="{FF2B5EF4-FFF2-40B4-BE49-F238E27FC236}">
                              <a16:creationId xmlns:a16="http://schemas.microsoft.com/office/drawing/2014/main" id="{9066A670-34B8-4101-8F4E-E3CA5339090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2" name="Freeform 3490">
                          <a:extLst>
                            <a:ext uri="{FF2B5EF4-FFF2-40B4-BE49-F238E27FC236}">
                              <a16:creationId xmlns:a16="http://schemas.microsoft.com/office/drawing/2014/main" id="{34298823-87AA-4A35-81F2-977A7759CE8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3" name="Freeform 3491">
                          <a:extLst>
                            <a:ext uri="{FF2B5EF4-FFF2-40B4-BE49-F238E27FC236}">
                              <a16:creationId xmlns:a16="http://schemas.microsoft.com/office/drawing/2014/main" id="{A331460C-1F7A-4C13-BCF8-E9068E6B816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4" name="Freeform 3492">
                          <a:extLst>
                            <a:ext uri="{FF2B5EF4-FFF2-40B4-BE49-F238E27FC236}">
                              <a16:creationId xmlns:a16="http://schemas.microsoft.com/office/drawing/2014/main" id="{5302AC92-D985-4FF0-A4A6-088E2B30B5C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5" name="Freeform 3493">
                          <a:extLst>
                            <a:ext uri="{FF2B5EF4-FFF2-40B4-BE49-F238E27FC236}">
                              <a16:creationId xmlns:a16="http://schemas.microsoft.com/office/drawing/2014/main" id="{ABF9D69B-C4E6-44D0-A170-91885C573A3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6" name="Freeform 3494">
                          <a:extLst>
                            <a:ext uri="{FF2B5EF4-FFF2-40B4-BE49-F238E27FC236}">
                              <a16:creationId xmlns:a16="http://schemas.microsoft.com/office/drawing/2014/main" id="{5B599FE3-0B4D-4F07-8B2D-FAA956855E7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7" name="Freeform 3495">
                          <a:extLst>
                            <a:ext uri="{FF2B5EF4-FFF2-40B4-BE49-F238E27FC236}">
                              <a16:creationId xmlns:a16="http://schemas.microsoft.com/office/drawing/2014/main" id="{31A3BFEF-4292-4234-AE55-17B044A103C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8" name="Freeform 3496">
                          <a:extLst>
                            <a:ext uri="{FF2B5EF4-FFF2-40B4-BE49-F238E27FC236}">
                              <a16:creationId xmlns:a16="http://schemas.microsoft.com/office/drawing/2014/main" id="{646C1870-8BD1-414F-85E8-B760F94F494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19" name="Freeform 3497">
                          <a:extLst>
                            <a:ext uri="{FF2B5EF4-FFF2-40B4-BE49-F238E27FC236}">
                              <a16:creationId xmlns:a16="http://schemas.microsoft.com/office/drawing/2014/main" id="{80DEAFB3-09E4-4F89-9259-0D25722020A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0" name="Freeform 3498">
                          <a:extLst>
                            <a:ext uri="{FF2B5EF4-FFF2-40B4-BE49-F238E27FC236}">
                              <a16:creationId xmlns:a16="http://schemas.microsoft.com/office/drawing/2014/main" id="{036AFF42-451C-4F49-9AD4-FAA401FFF68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1" name="Line 3499">
                          <a:extLst>
                            <a:ext uri="{FF2B5EF4-FFF2-40B4-BE49-F238E27FC236}">
                              <a16:creationId xmlns:a16="http://schemas.microsoft.com/office/drawing/2014/main" id="{E76B91AB-A5E1-4E37-BB0B-E739BEF5080B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2" name="Freeform 3500">
                          <a:extLst>
                            <a:ext uri="{FF2B5EF4-FFF2-40B4-BE49-F238E27FC236}">
                              <a16:creationId xmlns:a16="http://schemas.microsoft.com/office/drawing/2014/main" id="{073F9095-413C-4F4A-AFA0-A18AA09351E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3" name="Freeform 3501">
                          <a:extLst>
                            <a:ext uri="{FF2B5EF4-FFF2-40B4-BE49-F238E27FC236}">
                              <a16:creationId xmlns:a16="http://schemas.microsoft.com/office/drawing/2014/main" id="{C12C989F-2EE0-4FBE-BFBA-F87332D7FA4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4" name="Freeform 3502">
                          <a:extLst>
                            <a:ext uri="{FF2B5EF4-FFF2-40B4-BE49-F238E27FC236}">
                              <a16:creationId xmlns:a16="http://schemas.microsoft.com/office/drawing/2014/main" id="{ABA6697B-8508-49B4-B299-EC41A4CC71A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5" name="Freeform 3503">
                          <a:extLst>
                            <a:ext uri="{FF2B5EF4-FFF2-40B4-BE49-F238E27FC236}">
                              <a16:creationId xmlns:a16="http://schemas.microsoft.com/office/drawing/2014/main" id="{3537A53B-5519-4405-AD26-B1B372B7A73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6" name="Freeform 3504">
                          <a:extLst>
                            <a:ext uri="{FF2B5EF4-FFF2-40B4-BE49-F238E27FC236}">
                              <a16:creationId xmlns:a16="http://schemas.microsoft.com/office/drawing/2014/main" id="{0EFC5FD2-8202-4FB5-8315-C866F52D1E5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7" name="Freeform 3505">
                          <a:extLst>
                            <a:ext uri="{FF2B5EF4-FFF2-40B4-BE49-F238E27FC236}">
                              <a16:creationId xmlns:a16="http://schemas.microsoft.com/office/drawing/2014/main" id="{819D9D2D-377E-4F83-8F9D-3C2B5E5848B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8" name="Freeform 3506">
                          <a:extLst>
                            <a:ext uri="{FF2B5EF4-FFF2-40B4-BE49-F238E27FC236}">
                              <a16:creationId xmlns:a16="http://schemas.microsoft.com/office/drawing/2014/main" id="{91B03B5E-0AFB-4589-ACED-3AB3B08A1A2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29" name="Freeform 3507">
                          <a:extLst>
                            <a:ext uri="{FF2B5EF4-FFF2-40B4-BE49-F238E27FC236}">
                              <a16:creationId xmlns:a16="http://schemas.microsoft.com/office/drawing/2014/main" id="{059D990F-E497-4F74-81E1-F0E8AA6C684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0" name="Freeform 3508">
                          <a:extLst>
                            <a:ext uri="{FF2B5EF4-FFF2-40B4-BE49-F238E27FC236}">
                              <a16:creationId xmlns:a16="http://schemas.microsoft.com/office/drawing/2014/main" id="{24EC4F63-69CC-4863-B7AD-9F6D2CE2900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1" name="Freeform 3509">
                          <a:extLst>
                            <a:ext uri="{FF2B5EF4-FFF2-40B4-BE49-F238E27FC236}">
                              <a16:creationId xmlns:a16="http://schemas.microsoft.com/office/drawing/2014/main" id="{2C3C83F3-1FEB-4825-A138-6814387DC8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2" name="Freeform 3510">
                          <a:extLst>
                            <a:ext uri="{FF2B5EF4-FFF2-40B4-BE49-F238E27FC236}">
                              <a16:creationId xmlns:a16="http://schemas.microsoft.com/office/drawing/2014/main" id="{D77EBCF2-863B-4D58-8B16-C473FF04CAD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3" name="Freeform 3511">
                          <a:extLst>
                            <a:ext uri="{FF2B5EF4-FFF2-40B4-BE49-F238E27FC236}">
                              <a16:creationId xmlns:a16="http://schemas.microsoft.com/office/drawing/2014/main" id="{C7DDA4A5-F566-4498-9252-9F6DFC8B490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4" name="Freeform 3512">
                          <a:extLst>
                            <a:ext uri="{FF2B5EF4-FFF2-40B4-BE49-F238E27FC236}">
                              <a16:creationId xmlns:a16="http://schemas.microsoft.com/office/drawing/2014/main" id="{1843AEB8-ECCC-4389-888A-F6A7FB62A5D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5" name="Freeform 3513">
                          <a:extLst>
                            <a:ext uri="{FF2B5EF4-FFF2-40B4-BE49-F238E27FC236}">
                              <a16:creationId xmlns:a16="http://schemas.microsoft.com/office/drawing/2014/main" id="{0A73DFB7-78A4-4A11-9B03-DA7FBFD4FA6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6" name="Freeform 3514">
                          <a:extLst>
                            <a:ext uri="{FF2B5EF4-FFF2-40B4-BE49-F238E27FC236}">
                              <a16:creationId xmlns:a16="http://schemas.microsoft.com/office/drawing/2014/main" id="{ACAF5D58-92BE-4203-86CE-D81AB392621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7" name="Freeform 3515">
                          <a:extLst>
                            <a:ext uri="{FF2B5EF4-FFF2-40B4-BE49-F238E27FC236}">
                              <a16:creationId xmlns:a16="http://schemas.microsoft.com/office/drawing/2014/main" id="{3F8E0BAD-7D8A-4A0C-A818-DE293C5F0CC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8" name="Freeform 3516">
                          <a:extLst>
                            <a:ext uri="{FF2B5EF4-FFF2-40B4-BE49-F238E27FC236}">
                              <a16:creationId xmlns:a16="http://schemas.microsoft.com/office/drawing/2014/main" id="{C399D2F1-C6E7-4213-97F6-F756E97406D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39" name="Freeform 3517">
                          <a:extLst>
                            <a:ext uri="{FF2B5EF4-FFF2-40B4-BE49-F238E27FC236}">
                              <a16:creationId xmlns:a16="http://schemas.microsoft.com/office/drawing/2014/main" id="{39046DF8-D684-4F35-9EAB-ACB73CB1DD9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0" name="Freeform 3518">
                          <a:extLst>
                            <a:ext uri="{FF2B5EF4-FFF2-40B4-BE49-F238E27FC236}">
                              <a16:creationId xmlns:a16="http://schemas.microsoft.com/office/drawing/2014/main" id="{479B8E1C-A294-4673-9095-33393832B1D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1" name="Freeform 3519">
                          <a:extLst>
                            <a:ext uri="{FF2B5EF4-FFF2-40B4-BE49-F238E27FC236}">
                              <a16:creationId xmlns:a16="http://schemas.microsoft.com/office/drawing/2014/main" id="{185CB9EF-C640-44D2-B2E3-5D57E148CD8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2" name="Freeform 3520">
                          <a:extLst>
                            <a:ext uri="{FF2B5EF4-FFF2-40B4-BE49-F238E27FC236}">
                              <a16:creationId xmlns:a16="http://schemas.microsoft.com/office/drawing/2014/main" id="{81C0E2CB-AAC0-4C23-9F57-6E3AB2114F5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3" name="Freeform 3521">
                          <a:extLst>
                            <a:ext uri="{FF2B5EF4-FFF2-40B4-BE49-F238E27FC236}">
                              <a16:creationId xmlns:a16="http://schemas.microsoft.com/office/drawing/2014/main" id="{5194ACA4-8EC2-4EA9-AFB1-EBC977D515F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4" name="Freeform 3522">
                          <a:extLst>
                            <a:ext uri="{FF2B5EF4-FFF2-40B4-BE49-F238E27FC236}">
                              <a16:creationId xmlns:a16="http://schemas.microsoft.com/office/drawing/2014/main" id="{BD34C5EB-8A96-40EF-8670-A33700C5841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5" name="Freeform 3523">
                          <a:extLst>
                            <a:ext uri="{FF2B5EF4-FFF2-40B4-BE49-F238E27FC236}">
                              <a16:creationId xmlns:a16="http://schemas.microsoft.com/office/drawing/2014/main" id="{247C8B10-A321-498B-9A2E-9BDB763F666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46" name="Freeform 3524">
                          <a:extLst>
                            <a:ext uri="{FF2B5EF4-FFF2-40B4-BE49-F238E27FC236}">
                              <a16:creationId xmlns:a16="http://schemas.microsoft.com/office/drawing/2014/main" id="{01EC2C06-B638-4D58-A119-403C0F9C03E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  <p:grpSp>
                <p:nvGrpSpPr>
                  <p:cNvPr id="2263" name="Group 3657">
                    <a:extLst>
                      <a:ext uri="{FF2B5EF4-FFF2-40B4-BE49-F238E27FC236}">
                        <a16:creationId xmlns:a16="http://schemas.microsoft.com/office/drawing/2014/main" id="{B2D1183C-EB9A-4B7A-B64B-2A758DF712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7509238">
                    <a:off x="1238" y="592"/>
                    <a:ext cx="415" cy="577"/>
                    <a:chOff x="521" y="391"/>
                    <a:chExt cx="2631" cy="3663"/>
                  </a:xfrm>
                </p:grpSpPr>
                <p:sp>
                  <p:nvSpPr>
                    <p:cNvPr id="2264" name="Freeform 3658">
                      <a:extLst>
                        <a:ext uri="{FF2B5EF4-FFF2-40B4-BE49-F238E27FC236}">
                          <a16:creationId xmlns:a16="http://schemas.microsoft.com/office/drawing/2014/main" id="{88019CA9-DC42-45D8-A4B8-ED8B8A8968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3" y="1480"/>
                      <a:ext cx="409" cy="90"/>
                    </a:xfrm>
                    <a:custGeom>
                      <a:avLst/>
                      <a:gdLst>
                        <a:gd name="T0" fmla="*/ 0 w 409"/>
                        <a:gd name="T1" fmla="*/ 90 h 90"/>
                        <a:gd name="T2" fmla="*/ 217 w 409"/>
                        <a:gd name="T3" fmla="*/ 62 h 90"/>
                        <a:gd name="T4" fmla="*/ 409 w 409"/>
                        <a:gd name="T5" fmla="*/ 0 h 9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9" h="90">
                          <a:moveTo>
                            <a:pt x="0" y="90"/>
                          </a:moveTo>
                          <a:cubicBezTo>
                            <a:pt x="36" y="85"/>
                            <a:pt x="149" y="77"/>
                            <a:pt x="217" y="62"/>
                          </a:cubicBezTo>
                          <a:lnTo>
                            <a:pt x="409" y="0"/>
                          </a:lnTo>
                        </a:path>
                      </a:pathLst>
                    </a:custGeom>
                    <a:noFill/>
                    <a:ln w="9525" cap="rnd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>
                              <a:alpha val="18823"/>
                            </a:srgbClr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grpSp>
                  <p:nvGrpSpPr>
                    <p:cNvPr id="2265" name="Group 3659">
                      <a:extLst>
                        <a:ext uri="{FF2B5EF4-FFF2-40B4-BE49-F238E27FC236}">
                          <a16:creationId xmlns:a16="http://schemas.microsoft.com/office/drawing/2014/main" id="{BE5F9B27-4FE6-4BBB-BFDB-011B47DDCFC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1" y="391"/>
                      <a:ext cx="2631" cy="3663"/>
                      <a:chOff x="1292" y="402"/>
                      <a:chExt cx="2631" cy="3663"/>
                    </a:xfrm>
                  </p:grpSpPr>
                  <p:grpSp>
                    <p:nvGrpSpPr>
                      <p:cNvPr id="2266" name="Group 3660">
                        <a:extLst>
                          <a:ext uri="{FF2B5EF4-FFF2-40B4-BE49-F238E27FC236}">
                            <a16:creationId xmlns:a16="http://schemas.microsoft.com/office/drawing/2014/main" id="{5B0C4B07-7C31-4EDB-9A6C-9433F067374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6" y="1434"/>
                        <a:ext cx="498" cy="2631"/>
                        <a:chOff x="2336" y="1434"/>
                        <a:chExt cx="498" cy="2631"/>
                      </a:xfrm>
                    </p:grpSpPr>
                    <p:sp>
                      <p:nvSpPr>
                        <p:cNvPr id="2304" name="AutoShape 3661">
                          <a:extLst>
                            <a:ext uri="{FF2B5EF4-FFF2-40B4-BE49-F238E27FC236}">
                              <a16:creationId xmlns:a16="http://schemas.microsoft.com/office/drawing/2014/main" id="{4FCAFF65-FF79-4F13-8364-2AD710944FF5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72" y="1434"/>
                          <a:ext cx="362" cy="317"/>
                        </a:xfrm>
                        <a:prstGeom prst="irregularSeal1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  <p:sp>
                      <p:nvSpPr>
                        <p:cNvPr id="2305" name="Freeform 3662">
                          <a:extLst>
                            <a:ext uri="{FF2B5EF4-FFF2-40B4-BE49-F238E27FC236}">
                              <a16:creationId xmlns:a16="http://schemas.microsoft.com/office/drawing/2014/main" id="{56393F72-965D-4E52-8C4A-86EF364401A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472" y="1661"/>
                          <a:ext cx="185" cy="1735"/>
                        </a:xfrm>
                        <a:custGeom>
                          <a:avLst/>
                          <a:gdLst>
                            <a:gd name="T0" fmla="*/ 185 w 185"/>
                            <a:gd name="T1" fmla="*/ 0 h 1735"/>
                            <a:gd name="T2" fmla="*/ 120 w 185"/>
                            <a:gd name="T3" fmla="*/ 757 h 1735"/>
                            <a:gd name="T4" fmla="*/ 84 w 185"/>
                            <a:gd name="T5" fmla="*/ 1075 h 1735"/>
                            <a:gd name="T6" fmla="*/ 0 w 185"/>
                            <a:gd name="T7" fmla="*/ 1735 h 17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85" h="1735">
                              <a:moveTo>
                                <a:pt x="185" y="0"/>
                              </a:moveTo>
                              <a:cubicBezTo>
                                <a:pt x="174" y="126"/>
                                <a:pt x="137" y="578"/>
                                <a:pt x="120" y="757"/>
                              </a:cubicBezTo>
                              <a:lnTo>
                                <a:pt x="84" y="1075"/>
                              </a:lnTo>
                              <a:lnTo>
                                <a:pt x="0" y="1735"/>
                              </a:lnTo>
                            </a:path>
                          </a:pathLst>
                        </a:custGeom>
                        <a:noFill/>
                        <a:ln w="1143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06" name="Oval 3663">
                          <a:extLst>
                            <a:ext uri="{FF2B5EF4-FFF2-40B4-BE49-F238E27FC236}">
                              <a16:creationId xmlns:a16="http://schemas.microsoft.com/office/drawing/2014/main" id="{496138DF-6367-4904-A30D-949120FF35ED}"/>
                            </a:ext>
                          </a:extLst>
                        </p:cNvPr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543676">
                          <a:off x="2336" y="3294"/>
                          <a:ext cx="182" cy="771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alpha val="18823"/>
                          </a:schemeClr>
                        </a:solidFill>
                        <a:ln w="9525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1pPr>
                          <a:lvl2pPr marL="742950" indent="-28575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2pPr>
                          <a:lvl3pPr marL="11430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3pPr>
                          <a:lvl4pPr marL="16002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4pPr>
                          <a:lvl5pPr marL="2057400" indent="-228600" eaLnBrk="0" hangingPunct="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宋体" panose="02010600030101010101" pitchFamily="2" charset="-122"/>
                            </a:defRPr>
                          </a:lvl9pPr>
                        </a:lstStyle>
                        <a:p>
                          <a:pPr eaLnBrk="1" hangingPunct="1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2267" name="Group 3664">
                        <a:extLst>
                          <a:ext uri="{FF2B5EF4-FFF2-40B4-BE49-F238E27FC236}">
                            <a16:creationId xmlns:a16="http://schemas.microsoft.com/office/drawing/2014/main" id="{DFBF5C2A-68B0-4301-9304-344F21F38CC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2" y="402"/>
                        <a:ext cx="2631" cy="2121"/>
                        <a:chOff x="1292" y="402"/>
                        <a:chExt cx="2631" cy="2121"/>
                      </a:xfrm>
                    </p:grpSpPr>
                    <p:sp>
                      <p:nvSpPr>
                        <p:cNvPr id="2268" name="Freeform 3665">
                          <a:extLst>
                            <a:ext uri="{FF2B5EF4-FFF2-40B4-BE49-F238E27FC236}">
                              <a16:creationId xmlns:a16="http://schemas.microsoft.com/office/drawing/2014/main" id="{16346A07-6C45-4398-979E-2649710B6A1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18" y="1525"/>
                          <a:ext cx="632" cy="303"/>
                        </a:xfrm>
                        <a:custGeom>
                          <a:avLst/>
                          <a:gdLst>
                            <a:gd name="T0" fmla="*/ 544 w 632"/>
                            <a:gd name="T1" fmla="*/ 303 h 303"/>
                            <a:gd name="T2" fmla="*/ 598 w 632"/>
                            <a:gd name="T3" fmla="*/ 153 h 303"/>
                            <a:gd name="T4" fmla="*/ 574 w 632"/>
                            <a:gd name="T5" fmla="*/ 117 h 303"/>
                            <a:gd name="T6" fmla="*/ 250 w 632"/>
                            <a:gd name="T7" fmla="*/ 31 h 303"/>
                            <a:gd name="T8" fmla="*/ 0 w 632"/>
                            <a:gd name="T9" fmla="*/ 303 h 303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0" t="0" r="r" b="b"/>
                          <a:pathLst>
                            <a:path w="632" h="303">
                              <a:moveTo>
                                <a:pt x="544" y="303"/>
                              </a:moveTo>
                              <a:cubicBezTo>
                                <a:pt x="553" y="278"/>
                                <a:pt x="593" y="184"/>
                                <a:pt x="598" y="153"/>
                              </a:cubicBezTo>
                              <a:cubicBezTo>
                                <a:pt x="603" y="122"/>
                                <a:pt x="632" y="137"/>
                                <a:pt x="574" y="117"/>
                              </a:cubicBezTo>
                              <a:cubicBezTo>
                                <a:pt x="516" y="97"/>
                                <a:pt x="346" y="0"/>
                                <a:pt x="250" y="31"/>
                              </a:cubicBezTo>
                              <a:cubicBezTo>
                                <a:pt x="154" y="62"/>
                                <a:pt x="52" y="245"/>
                                <a:pt x="0" y="303"/>
                              </a:cubicBezTo>
                            </a:path>
                          </a:pathLst>
                        </a:custGeom>
                        <a:noFill/>
                        <a:ln w="127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69" name="Freeform 3666">
                          <a:extLst>
                            <a:ext uri="{FF2B5EF4-FFF2-40B4-BE49-F238E27FC236}">
                              <a16:creationId xmlns:a16="http://schemas.microsoft.com/office/drawing/2014/main" id="{FF4AE6B4-486F-4D67-9261-0A279790E68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616"/>
                          <a:ext cx="1089" cy="272"/>
                        </a:xfrm>
                        <a:custGeom>
                          <a:avLst/>
                          <a:gdLst>
                            <a:gd name="T0" fmla="*/ 1089 w 1089"/>
                            <a:gd name="T1" fmla="*/ 0 h 272"/>
                            <a:gd name="T2" fmla="*/ 482 w 1089"/>
                            <a:gd name="T3" fmla="*/ 109 h 272"/>
                            <a:gd name="T4" fmla="*/ 0 w 1089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9" h="272">
                              <a:moveTo>
                                <a:pt x="1089" y="0"/>
                              </a:moveTo>
                              <a:cubicBezTo>
                                <a:pt x="988" y="18"/>
                                <a:pt x="663" y="64"/>
                                <a:pt x="482" y="109"/>
                              </a:cubicBezTo>
                              <a:cubicBezTo>
                                <a:pt x="301" y="154"/>
                                <a:pt x="100" y="238"/>
                                <a:pt x="0" y="2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0" name="Freeform 3667">
                          <a:extLst>
                            <a:ext uri="{FF2B5EF4-FFF2-40B4-BE49-F238E27FC236}">
                              <a16:creationId xmlns:a16="http://schemas.microsoft.com/office/drawing/2014/main" id="{4F444480-8935-4849-8E84-10C82F6EB6F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429" y="1344"/>
                          <a:ext cx="1134" cy="272"/>
                        </a:xfrm>
                        <a:custGeom>
                          <a:avLst/>
                          <a:gdLst>
                            <a:gd name="T0" fmla="*/ 1134 w 1134"/>
                            <a:gd name="T1" fmla="*/ 272 h 272"/>
                            <a:gd name="T2" fmla="*/ 474 w 1134"/>
                            <a:gd name="T3" fmla="*/ 84 h 272"/>
                            <a:gd name="T4" fmla="*/ 0 w 1134"/>
                            <a:gd name="T5" fmla="*/ 0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272">
                              <a:moveTo>
                                <a:pt x="1134" y="272"/>
                              </a:moveTo>
                              <a:cubicBezTo>
                                <a:pt x="1024" y="241"/>
                                <a:pt x="663" y="129"/>
                                <a:pt x="474" y="84"/>
                              </a:cubicBezTo>
                              <a:cubicBezTo>
                                <a:pt x="285" y="39"/>
                                <a:pt x="99" y="1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1" name="Freeform 3668">
                          <a:extLst>
                            <a:ext uri="{FF2B5EF4-FFF2-40B4-BE49-F238E27FC236}">
                              <a16:creationId xmlns:a16="http://schemas.microsoft.com/office/drawing/2014/main" id="{A3879AA4-8D58-4CB1-BAD3-4A3ED425BBE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292" y="1208"/>
                          <a:ext cx="1180" cy="363"/>
                        </a:xfrm>
                        <a:custGeom>
                          <a:avLst/>
                          <a:gdLst>
                            <a:gd name="T0" fmla="*/ 1180 w 1180"/>
                            <a:gd name="T1" fmla="*/ 363 h 363"/>
                            <a:gd name="T2" fmla="*/ 502 w 1180"/>
                            <a:gd name="T3" fmla="*/ 112 h 363"/>
                            <a:gd name="T4" fmla="*/ 0 w 1180"/>
                            <a:gd name="T5" fmla="*/ 0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80" h="363">
                              <a:moveTo>
                                <a:pt x="1180" y="363"/>
                              </a:moveTo>
                              <a:cubicBezTo>
                                <a:pt x="1067" y="321"/>
                                <a:pt x="699" y="172"/>
                                <a:pt x="502" y="112"/>
                              </a:cubicBezTo>
                              <a:cubicBezTo>
                                <a:pt x="305" y="52"/>
                                <a:pt x="105" y="23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2" name="Freeform 3669">
                          <a:extLst>
                            <a:ext uri="{FF2B5EF4-FFF2-40B4-BE49-F238E27FC236}">
                              <a16:creationId xmlns:a16="http://schemas.microsoft.com/office/drawing/2014/main" id="{0D296204-98D1-4B5B-9118-9B8EC7611B4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383" y="1117"/>
                          <a:ext cx="1173" cy="461"/>
                        </a:xfrm>
                        <a:custGeom>
                          <a:avLst/>
                          <a:gdLst>
                            <a:gd name="T0" fmla="*/ 1173 w 1173"/>
                            <a:gd name="T1" fmla="*/ 461 h 461"/>
                            <a:gd name="T2" fmla="*/ 666 w 1173"/>
                            <a:gd name="T3" fmla="*/ 246 h 461"/>
                            <a:gd name="T4" fmla="*/ 0 w 1173"/>
                            <a:gd name="T5" fmla="*/ 0 h 46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73" h="461">
                              <a:moveTo>
                                <a:pt x="1173" y="461"/>
                              </a:moveTo>
                              <a:cubicBezTo>
                                <a:pt x="1088" y="425"/>
                                <a:pt x="862" y="323"/>
                                <a:pt x="666" y="246"/>
                              </a:cubicBezTo>
                              <a:cubicBezTo>
                                <a:pt x="470" y="169"/>
                                <a:pt x="139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3" name="Freeform 3670">
                          <a:extLst>
                            <a:ext uri="{FF2B5EF4-FFF2-40B4-BE49-F238E27FC236}">
                              <a16:creationId xmlns:a16="http://schemas.microsoft.com/office/drawing/2014/main" id="{2D58CA25-2C0F-4BF9-B028-42AF9438D03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519" y="1118"/>
                          <a:ext cx="1134" cy="453"/>
                        </a:xfrm>
                        <a:custGeom>
                          <a:avLst/>
                          <a:gdLst>
                            <a:gd name="T0" fmla="*/ 1134 w 1134"/>
                            <a:gd name="T1" fmla="*/ 453 h 453"/>
                            <a:gd name="T2" fmla="*/ 533 w 1134"/>
                            <a:gd name="T3" fmla="*/ 178 h 453"/>
                            <a:gd name="T4" fmla="*/ 0 w 1134"/>
                            <a:gd name="T5" fmla="*/ 0 h 45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134" h="453">
                              <a:moveTo>
                                <a:pt x="1134" y="453"/>
                              </a:moveTo>
                              <a:cubicBezTo>
                                <a:pt x="1034" y="407"/>
                                <a:pt x="722" y="254"/>
                                <a:pt x="533" y="178"/>
                              </a:cubicBezTo>
                              <a:cubicBezTo>
                                <a:pt x="344" y="102"/>
                                <a:pt x="111" y="37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4" name="Freeform 3671">
                          <a:extLst>
                            <a:ext uri="{FF2B5EF4-FFF2-40B4-BE49-F238E27FC236}">
                              <a16:creationId xmlns:a16="http://schemas.microsoft.com/office/drawing/2014/main" id="{002B4774-01C8-4043-B49A-C69266BE943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52" y="846"/>
                          <a:ext cx="856" cy="724"/>
                        </a:xfrm>
                        <a:custGeom>
                          <a:avLst/>
                          <a:gdLst>
                            <a:gd name="T0" fmla="*/ 856 w 856"/>
                            <a:gd name="T1" fmla="*/ 724 h 724"/>
                            <a:gd name="T2" fmla="*/ 372 w 856"/>
                            <a:gd name="T3" fmla="*/ 234 h 724"/>
                            <a:gd name="T4" fmla="*/ 0 w 856"/>
                            <a:gd name="T5" fmla="*/ 0 h 72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56" h="724">
                              <a:moveTo>
                                <a:pt x="856" y="724"/>
                              </a:moveTo>
                              <a:lnTo>
                                <a:pt x="372" y="234"/>
                              </a:lnTo>
                              <a:cubicBezTo>
                                <a:pt x="229" y="113"/>
                                <a:pt x="77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5" name="Freeform 3672">
                          <a:extLst>
                            <a:ext uri="{FF2B5EF4-FFF2-40B4-BE49-F238E27FC236}">
                              <a16:creationId xmlns:a16="http://schemas.microsoft.com/office/drawing/2014/main" id="{4D1FC053-6A02-4481-8FEE-4CDA61564FD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10" y="891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220 w 998"/>
                            <a:gd name="T3" fmla="*/ 111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lnTo>
                                <a:pt x="220" y="111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6" name="Freeform 3673">
                          <a:extLst>
                            <a:ext uri="{FF2B5EF4-FFF2-40B4-BE49-F238E27FC236}">
                              <a16:creationId xmlns:a16="http://schemas.microsoft.com/office/drawing/2014/main" id="{52B3242E-CB73-4C17-B1D0-C34E122CDC5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027"/>
                          <a:ext cx="998" cy="635"/>
                        </a:xfrm>
                        <a:custGeom>
                          <a:avLst/>
                          <a:gdLst>
                            <a:gd name="T0" fmla="*/ 998 w 998"/>
                            <a:gd name="T1" fmla="*/ 635 h 635"/>
                            <a:gd name="T2" fmla="*/ 300 w 998"/>
                            <a:gd name="T3" fmla="*/ 149 h 635"/>
                            <a:gd name="T4" fmla="*/ 0 w 99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98" h="635">
                              <a:moveTo>
                                <a:pt x="998" y="635"/>
                              </a:moveTo>
                              <a:cubicBezTo>
                                <a:pt x="882" y="554"/>
                                <a:pt x="466" y="255"/>
                                <a:pt x="300" y="149"/>
                              </a:cubicBezTo>
                              <a:cubicBezTo>
                                <a:pt x="134" y="43"/>
                                <a:pt x="62" y="3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7" name="Freeform 3674">
                          <a:extLst>
                            <a:ext uri="{FF2B5EF4-FFF2-40B4-BE49-F238E27FC236}">
                              <a16:creationId xmlns:a16="http://schemas.microsoft.com/office/drawing/2014/main" id="{3DDD975E-E906-44B5-80A6-AB909F75EAF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650" y="636"/>
                          <a:ext cx="1050" cy="980"/>
                        </a:xfrm>
                        <a:custGeom>
                          <a:avLst/>
                          <a:gdLst>
                            <a:gd name="T0" fmla="*/ 1050 w 1050"/>
                            <a:gd name="T1" fmla="*/ 980 h 980"/>
                            <a:gd name="T2" fmla="*/ 378 w 1050"/>
                            <a:gd name="T3" fmla="*/ 234 h 980"/>
                            <a:gd name="T4" fmla="*/ 0 w 1050"/>
                            <a:gd name="T5" fmla="*/ 0 h 98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50" h="980">
                              <a:moveTo>
                                <a:pt x="1050" y="980"/>
                              </a:moveTo>
                              <a:lnTo>
                                <a:pt x="378" y="234"/>
                              </a:lnTo>
                              <a:cubicBezTo>
                                <a:pt x="203" y="71"/>
                                <a:pt x="79" y="49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8" name="Line 3675">
                          <a:extLst>
                            <a:ext uri="{FF2B5EF4-FFF2-40B4-BE49-F238E27FC236}">
                              <a16:creationId xmlns:a16="http://schemas.microsoft.com/office/drawing/2014/main" id="{64F14D12-27F6-486E-8D00-E9059EB9B065}"/>
                            </a:ext>
                          </a:extLst>
                        </p:cNvPr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H="1" flipV="1">
                          <a:off x="1973" y="709"/>
                          <a:ext cx="771" cy="997"/>
                        </a:xfrm>
                        <a:prstGeom prst="line">
                          <a:avLst/>
                        </a:pr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79" name="Freeform 3676">
                          <a:extLst>
                            <a:ext uri="{FF2B5EF4-FFF2-40B4-BE49-F238E27FC236}">
                              <a16:creationId xmlns:a16="http://schemas.microsoft.com/office/drawing/2014/main" id="{7602A8D1-0CF5-40D1-82E1-941C8AB93E0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065" y="710"/>
                          <a:ext cx="635" cy="997"/>
                        </a:xfrm>
                        <a:custGeom>
                          <a:avLst/>
                          <a:gdLst>
                            <a:gd name="T0" fmla="*/ 635 w 635"/>
                            <a:gd name="T1" fmla="*/ 997 h 997"/>
                            <a:gd name="T2" fmla="*/ 239 w 635"/>
                            <a:gd name="T3" fmla="*/ 334 h 997"/>
                            <a:gd name="T4" fmla="*/ 0 w 635"/>
                            <a:gd name="T5" fmla="*/ 0 h 99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997">
                              <a:moveTo>
                                <a:pt x="635" y="997"/>
                              </a:moveTo>
                              <a:cubicBezTo>
                                <a:pt x="569" y="887"/>
                                <a:pt x="345" y="500"/>
                                <a:pt x="239" y="334"/>
                              </a:cubicBezTo>
                              <a:cubicBezTo>
                                <a:pt x="133" y="168"/>
                                <a:pt x="50" y="7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0" name="Freeform 3677">
                          <a:extLst>
                            <a:ext uri="{FF2B5EF4-FFF2-40B4-BE49-F238E27FC236}">
                              <a16:creationId xmlns:a16="http://schemas.microsoft.com/office/drawing/2014/main" id="{D2BC5DD8-A92A-41C3-8E4D-E7920A73FCE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208" y="636"/>
                          <a:ext cx="492" cy="1026"/>
                        </a:xfrm>
                        <a:custGeom>
                          <a:avLst/>
                          <a:gdLst>
                            <a:gd name="T0" fmla="*/ 492 w 492"/>
                            <a:gd name="T1" fmla="*/ 1026 h 1026"/>
                            <a:gd name="T2" fmla="*/ 252 w 492"/>
                            <a:gd name="T3" fmla="*/ 414 h 1026"/>
                            <a:gd name="T4" fmla="*/ 0 w 492"/>
                            <a:gd name="T5" fmla="*/ 0 h 102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2" h="1026">
                              <a:moveTo>
                                <a:pt x="492" y="1026"/>
                              </a:moveTo>
                              <a:cubicBezTo>
                                <a:pt x="452" y="924"/>
                                <a:pt x="334" y="585"/>
                                <a:pt x="252" y="414"/>
                              </a:cubicBezTo>
                              <a:cubicBezTo>
                                <a:pt x="170" y="243"/>
                                <a:pt x="53" y="8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1" name="Freeform 3678">
                          <a:extLst>
                            <a:ext uri="{FF2B5EF4-FFF2-40B4-BE49-F238E27FC236}">
                              <a16:creationId xmlns:a16="http://schemas.microsoft.com/office/drawing/2014/main" id="{F980CA9C-0B5C-435D-986A-88AA6C41508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370" y="576"/>
                          <a:ext cx="330" cy="1086"/>
                        </a:xfrm>
                        <a:custGeom>
                          <a:avLst/>
                          <a:gdLst>
                            <a:gd name="T0" fmla="*/ 330 w 330"/>
                            <a:gd name="T1" fmla="*/ 1086 h 1086"/>
                            <a:gd name="T2" fmla="*/ 162 w 330"/>
                            <a:gd name="T3" fmla="*/ 366 h 1086"/>
                            <a:gd name="T4" fmla="*/ 0 w 330"/>
                            <a:gd name="T5" fmla="*/ 0 h 108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30" h="1086">
                              <a:moveTo>
                                <a:pt x="330" y="1086"/>
                              </a:moveTo>
                              <a:cubicBezTo>
                                <a:pt x="302" y="966"/>
                                <a:pt x="217" y="547"/>
                                <a:pt x="162" y="366"/>
                              </a:cubicBezTo>
                              <a:cubicBezTo>
                                <a:pt x="107" y="185"/>
                                <a:pt x="34" y="76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2" name="Freeform 3679">
                          <a:extLst>
                            <a:ext uri="{FF2B5EF4-FFF2-40B4-BE49-F238E27FC236}">
                              <a16:creationId xmlns:a16="http://schemas.microsoft.com/office/drawing/2014/main" id="{C4892143-A89F-4557-95AD-58F6B48ADD9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580" y="546"/>
                          <a:ext cx="164" cy="1160"/>
                        </a:xfrm>
                        <a:custGeom>
                          <a:avLst/>
                          <a:gdLst>
                            <a:gd name="T0" fmla="*/ 164 w 164"/>
                            <a:gd name="T1" fmla="*/ 1160 h 1160"/>
                            <a:gd name="T2" fmla="*/ 66 w 164"/>
                            <a:gd name="T3" fmla="*/ 246 h 1160"/>
                            <a:gd name="T4" fmla="*/ 0 w 164"/>
                            <a:gd name="T5" fmla="*/ 0 h 116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64" h="1160">
                              <a:moveTo>
                                <a:pt x="164" y="1160"/>
                              </a:moveTo>
                              <a:cubicBezTo>
                                <a:pt x="148" y="1008"/>
                                <a:pt x="93" y="439"/>
                                <a:pt x="66" y="246"/>
                              </a:cubicBezTo>
                              <a:cubicBezTo>
                                <a:pt x="39" y="53"/>
                                <a:pt x="14" y="51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3" name="Freeform 3680">
                          <a:extLst>
                            <a:ext uri="{FF2B5EF4-FFF2-40B4-BE49-F238E27FC236}">
                              <a16:creationId xmlns:a16="http://schemas.microsoft.com/office/drawing/2014/main" id="{FDBA6452-F522-4221-B9FA-8049383A969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4" y="402"/>
                          <a:ext cx="191" cy="1259"/>
                        </a:xfrm>
                        <a:custGeom>
                          <a:avLst/>
                          <a:gdLst>
                            <a:gd name="T0" fmla="*/ 140 w 191"/>
                            <a:gd name="T1" fmla="*/ 1259 h 1259"/>
                            <a:gd name="T2" fmla="*/ 168 w 191"/>
                            <a:gd name="T3" fmla="*/ 384 h 1259"/>
                            <a:gd name="T4" fmla="*/ 0 w 191"/>
                            <a:gd name="T5" fmla="*/ 0 h 125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91" h="1259">
                              <a:moveTo>
                                <a:pt x="140" y="1259"/>
                              </a:moveTo>
                              <a:cubicBezTo>
                                <a:pt x="145" y="1113"/>
                                <a:pt x="191" y="594"/>
                                <a:pt x="168" y="384"/>
                              </a:cubicBezTo>
                              <a:cubicBezTo>
                                <a:pt x="145" y="174"/>
                                <a:pt x="35" y="80"/>
                                <a:pt x="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4" name="Freeform 3681">
                          <a:extLst>
                            <a:ext uri="{FF2B5EF4-FFF2-40B4-BE49-F238E27FC236}">
                              <a16:creationId xmlns:a16="http://schemas.microsoft.com/office/drawing/2014/main" id="{66E7E8CE-C643-4378-BAE2-FD413F2DD391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572"/>
                          <a:ext cx="181" cy="1134"/>
                        </a:xfrm>
                        <a:custGeom>
                          <a:avLst/>
                          <a:gdLst>
                            <a:gd name="T0" fmla="*/ 0 w 181"/>
                            <a:gd name="T1" fmla="*/ 1134 h 1134"/>
                            <a:gd name="T2" fmla="*/ 115 w 181"/>
                            <a:gd name="T3" fmla="*/ 256 h 1134"/>
                            <a:gd name="T4" fmla="*/ 181 w 181"/>
                            <a:gd name="T5" fmla="*/ 0 h 1134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81" h="1134">
                              <a:moveTo>
                                <a:pt x="0" y="1134"/>
                              </a:moveTo>
                              <a:cubicBezTo>
                                <a:pt x="19" y="988"/>
                                <a:pt x="85" y="445"/>
                                <a:pt x="115" y="256"/>
                              </a:cubicBezTo>
                              <a:cubicBezTo>
                                <a:pt x="145" y="67"/>
                                <a:pt x="167" y="53"/>
                                <a:pt x="181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5" name="Freeform 3682">
                          <a:extLst>
                            <a:ext uri="{FF2B5EF4-FFF2-40B4-BE49-F238E27FC236}">
                              <a16:creationId xmlns:a16="http://schemas.microsoft.com/office/drawing/2014/main" id="{D0392E4D-3614-42AF-82F0-D7DC1BE3C65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709"/>
                          <a:ext cx="317" cy="952"/>
                        </a:xfrm>
                        <a:custGeom>
                          <a:avLst/>
                          <a:gdLst>
                            <a:gd name="T0" fmla="*/ 0 w 317"/>
                            <a:gd name="T1" fmla="*/ 952 h 952"/>
                            <a:gd name="T2" fmla="*/ 256 w 317"/>
                            <a:gd name="T3" fmla="*/ 263 h 952"/>
                            <a:gd name="T4" fmla="*/ 317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6" name="Freeform 3683">
                          <a:extLst>
                            <a:ext uri="{FF2B5EF4-FFF2-40B4-BE49-F238E27FC236}">
                              <a16:creationId xmlns:a16="http://schemas.microsoft.com/office/drawing/2014/main" id="{C165C31E-CEAB-403B-AAE7-BB8304ECA63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436"/>
                          <a:ext cx="635" cy="1179"/>
                        </a:xfrm>
                        <a:custGeom>
                          <a:avLst/>
                          <a:gdLst>
                            <a:gd name="T0" fmla="*/ 0 w 635"/>
                            <a:gd name="T1" fmla="*/ 1179 h 1179"/>
                            <a:gd name="T2" fmla="*/ 421 w 635"/>
                            <a:gd name="T3" fmla="*/ 501 h 1179"/>
                            <a:gd name="T4" fmla="*/ 635 w 635"/>
                            <a:gd name="T5" fmla="*/ 0 h 1179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1179">
                              <a:moveTo>
                                <a:pt x="0" y="1179"/>
                              </a:moveTo>
                              <a:cubicBezTo>
                                <a:pt x="70" y="1066"/>
                                <a:pt x="315" y="697"/>
                                <a:pt x="421" y="501"/>
                              </a:cubicBezTo>
                              <a:cubicBezTo>
                                <a:pt x="527" y="305"/>
                                <a:pt x="591" y="105"/>
                                <a:pt x="635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7" name="Freeform 3684">
                          <a:extLst>
                            <a:ext uri="{FF2B5EF4-FFF2-40B4-BE49-F238E27FC236}">
                              <a16:creationId xmlns:a16="http://schemas.microsoft.com/office/drawing/2014/main" id="{86E932B2-6759-483D-86D8-E2735BBC3BE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663"/>
                          <a:ext cx="816" cy="998"/>
                        </a:xfrm>
                        <a:custGeom>
                          <a:avLst/>
                          <a:gdLst>
                            <a:gd name="T0" fmla="*/ 0 w 816"/>
                            <a:gd name="T1" fmla="*/ 998 h 998"/>
                            <a:gd name="T2" fmla="*/ 613 w 816"/>
                            <a:gd name="T3" fmla="*/ 357 h 998"/>
                            <a:gd name="T4" fmla="*/ 816 w 816"/>
                            <a:gd name="T5" fmla="*/ 0 h 998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816" h="998">
                              <a:moveTo>
                                <a:pt x="0" y="998"/>
                              </a:moveTo>
                              <a:cubicBezTo>
                                <a:pt x="102" y="891"/>
                                <a:pt x="477" y="523"/>
                                <a:pt x="613" y="357"/>
                              </a:cubicBezTo>
                              <a:cubicBezTo>
                                <a:pt x="749" y="191"/>
                                <a:pt x="774" y="75"/>
                                <a:pt x="816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8" name="Freeform 3685">
                          <a:extLst>
                            <a:ext uri="{FF2B5EF4-FFF2-40B4-BE49-F238E27FC236}">
                              <a16:creationId xmlns:a16="http://schemas.microsoft.com/office/drawing/2014/main" id="{2F1D16AF-0CF8-4112-AFF4-1339436097F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891"/>
                          <a:ext cx="952" cy="771"/>
                        </a:xfrm>
                        <a:custGeom>
                          <a:avLst/>
                          <a:gdLst>
                            <a:gd name="T0" fmla="*/ 0 w 952"/>
                            <a:gd name="T1" fmla="*/ 771 h 771"/>
                            <a:gd name="T2" fmla="*/ 544 w 952"/>
                            <a:gd name="T3" fmla="*/ 369 h 771"/>
                            <a:gd name="T4" fmla="*/ 952 w 952"/>
                            <a:gd name="T5" fmla="*/ 0 h 771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52" h="771">
                              <a:moveTo>
                                <a:pt x="0" y="771"/>
                              </a:moveTo>
                              <a:cubicBezTo>
                                <a:pt x="91" y="704"/>
                                <a:pt x="385" y="497"/>
                                <a:pt x="544" y="369"/>
                              </a:cubicBezTo>
                              <a:cubicBezTo>
                                <a:pt x="703" y="241"/>
                                <a:pt x="867" y="77"/>
                                <a:pt x="952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89" name="Freeform 3686">
                          <a:extLst>
                            <a:ext uri="{FF2B5EF4-FFF2-40B4-BE49-F238E27FC236}">
                              <a16:creationId xmlns:a16="http://schemas.microsoft.com/office/drawing/2014/main" id="{F43844DB-24E6-48B6-B11A-985368B01E7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44" y="1027"/>
                          <a:ext cx="1088" cy="635"/>
                        </a:xfrm>
                        <a:custGeom>
                          <a:avLst/>
                          <a:gdLst>
                            <a:gd name="T0" fmla="*/ 0 w 1088"/>
                            <a:gd name="T1" fmla="*/ 635 h 635"/>
                            <a:gd name="T2" fmla="*/ 652 w 1088"/>
                            <a:gd name="T3" fmla="*/ 311 h 635"/>
                            <a:gd name="T4" fmla="*/ 1088 w 1088"/>
                            <a:gd name="T5" fmla="*/ 0 h 6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1088" h="635">
                              <a:moveTo>
                                <a:pt x="0" y="635"/>
                              </a:moveTo>
                              <a:cubicBezTo>
                                <a:pt x="109" y="581"/>
                                <a:pt x="471" y="417"/>
                                <a:pt x="652" y="311"/>
                              </a:cubicBezTo>
                              <a:cubicBezTo>
                                <a:pt x="833" y="205"/>
                                <a:pt x="997" y="65"/>
                                <a:pt x="1088" y="0"/>
                              </a:cubicBezTo>
                            </a:path>
                          </a:pathLst>
                        </a:custGeom>
                        <a:noFill/>
                        <a:ln w="635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0" name="Freeform 3687">
                          <a:extLst>
                            <a:ext uri="{FF2B5EF4-FFF2-40B4-BE49-F238E27FC236}">
                              <a16:creationId xmlns:a16="http://schemas.microsoft.com/office/drawing/2014/main" id="{4E4F8BC2-EC5B-43DE-B6FC-43CBD99FB4CC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071"/>
                          <a:ext cx="1270" cy="635"/>
                        </a:xfrm>
                        <a:custGeom>
                          <a:avLst/>
                          <a:gdLst>
                            <a:gd name="T0" fmla="*/ 0 w 1270"/>
                            <a:gd name="T1" fmla="*/ 635 h 635"/>
                            <a:gd name="T2" fmla="*/ 719 w 1270"/>
                            <a:gd name="T3" fmla="*/ 352 h 635"/>
                            <a:gd name="T4" fmla="*/ 1091 w 1270"/>
                            <a:gd name="T5" fmla="*/ 166 h 635"/>
                            <a:gd name="T6" fmla="*/ 1270 w 1270"/>
                            <a:gd name="T7" fmla="*/ 0 h 635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1270" h="635">
                              <a:moveTo>
                                <a:pt x="0" y="635"/>
                              </a:moveTo>
                              <a:cubicBezTo>
                                <a:pt x="120" y="588"/>
                                <a:pt x="537" y="430"/>
                                <a:pt x="719" y="352"/>
                              </a:cubicBezTo>
                              <a:cubicBezTo>
                                <a:pt x="901" y="274"/>
                                <a:pt x="999" y="225"/>
                                <a:pt x="1091" y="166"/>
                              </a:cubicBezTo>
                              <a:cubicBezTo>
                                <a:pt x="1183" y="107"/>
                                <a:pt x="1233" y="35"/>
                                <a:pt x="1270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1" name="Freeform 3688">
                          <a:extLst>
                            <a:ext uri="{FF2B5EF4-FFF2-40B4-BE49-F238E27FC236}">
                              <a16:creationId xmlns:a16="http://schemas.microsoft.com/office/drawing/2014/main" id="{7D10DA8F-9476-492F-A9B9-D9FAF26E44F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4" y="1686"/>
                          <a:ext cx="776" cy="87"/>
                        </a:xfrm>
                        <a:custGeom>
                          <a:avLst/>
                          <a:gdLst>
                            <a:gd name="T0" fmla="*/ 0 w 776"/>
                            <a:gd name="T1" fmla="*/ 0 h 87"/>
                            <a:gd name="T2" fmla="*/ 384 w 776"/>
                            <a:gd name="T3" fmla="*/ 84 h 87"/>
                            <a:gd name="T4" fmla="*/ 776 w 776"/>
                            <a:gd name="T5" fmla="*/ 20 h 8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776" h="87">
                              <a:moveTo>
                                <a:pt x="0" y="0"/>
                              </a:moveTo>
                              <a:cubicBezTo>
                                <a:pt x="63" y="14"/>
                                <a:pt x="255" y="81"/>
                                <a:pt x="384" y="84"/>
                              </a:cubicBezTo>
                              <a:cubicBezTo>
                                <a:pt x="513" y="87"/>
                                <a:pt x="694" y="33"/>
                                <a:pt x="776" y="2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2" name="Freeform 3689">
                          <a:extLst>
                            <a:ext uri="{FF2B5EF4-FFF2-40B4-BE49-F238E27FC236}">
                              <a16:creationId xmlns:a16="http://schemas.microsoft.com/office/drawing/2014/main" id="{76C4CAB3-6267-4897-897C-55E204BC8962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707"/>
                          <a:ext cx="544" cy="135"/>
                        </a:xfrm>
                        <a:custGeom>
                          <a:avLst/>
                          <a:gdLst>
                            <a:gd name="T0" fmla="*/ 0 w 544"/>
                            <a:gd name="T1" fmla="*/ 0 h 135"/>
                            <a:gd name="T2" fmla="*/ 289 w 544"/>
                            <a:gd name="T3" fmla="*/ 99 h 135"/>
                            <a:gd name="T4" fmla="*/ 544 w 544"/>
                            <a:gd name="T5" fmla="*/ 135 h 13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135">
                              <a:moveTo>
                                <a:pt x="0" y="0"/>
                              </a:moveTo>
                              <a:lnTo>
                                <a:pt x="289" y="99"/>
                              </a:lnTo>
                              <a:cubicBezTo>
                                <a:pt x="380" y="121"/>
                                <a:pt x="491" y="128"/>
                                <a:pt x="544" y="13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3" name="Freeform 3690">
                          <a:extLst>
                            <a:ext uri="{FF2B5EF4-FFF2-40B4-BE49-F238E27FC236}">
                              <a16:creationId xmlns:a16="http://schemas.microsoft.com/office/drawing/2014/main" id="{958CA29E-89BC-4BE6-89D4-6A60B4B534D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52"/>
                          <a:ext cx="363" cy="272"/>
                        </a:xfrm>
                        <a:custGeom>
                          <a:avLst/>
                          <a:gdLst>
                            <a:gd name="T0" fmla="*/ 0 w 363"/>
                            <a:gd name="T1" fmla="*/ 0 h 272"/>
                            <a:gd name="T2" fmla="*/ 203 w 363"/>
                            <a:gd name="T3" fmla="*/ 192 h 272"/>
                            <a:gd name="T4" fmla="*/ 363 w 363"/>
                            <a:gd name="T5" fmla="*/ 272 h 2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63" h="272">
                              <a:moveTo>
                                <a:pt x="0" y="0"/>
                              </a:moveTo>
                              <a:cubicBezTo>
                                <a:pt x="34" y="32"/>
                                <a:pt x="143" y="147"/>
                                <a:pt x="203" y="192"/>
                              </a:cubicBezTo>
                              <a:cubicBezTo>
                                <a:pt x="263" y="237"/>
                                <a:pt x="330" y="255"/>
                                <a:pt x="363" y="272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4" name="Freeform 3691">
                          <a:extLst>
                            <a:ext uri="{FF2B5EF4-FFF2-40B4-BE49-F238E27FC236}">
                              <a16:creationId xmlns:a16="http://schemas.microsoft.com/office/drawing/2014/main" id="{A23C0E6A-83C4-46D8-A616-5541703CBDA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08" y="1752"/>
                          <a:ext cx="260" cy="306"/>
                        </a:xfrm>
                        <a:custGeom>
                          <a:avLst/>
                          <a:gdLst>
                            <a:gd name="T0" fmla="*/ 0 w 260"/>
                            <a:gd name="T1" fmla="*/ 0 h 306"/>
                            <a:gd name="T2" fmla="*/ 146 w 260"/>
                            <a:gd name="T3" fmla="*/ 198 h 306"/>
                            <a:gd name="T4" fmla="*/ 260 w 260"/>
                            <a:gd name="T5" fmla="*/ 306 h 30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260" h="306">
                              <a:moveTo>
                                <a:pt x="0" y="0"/>
                              </a:moveTo>
                              <a:cubicBezTo>
                                <a:pt x="24" y="33"/>
                                <a:pt x="103" y="147"/>
                                <a:pt x="146" y="198"/>
                              </a:cubicBezTo>
                              <a:cubicBezTo>
                                <a:pt x="189" y="249"/>
                                <a:pt x="236" y="284"/>
                                <a:pt x="260" y="306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5" name="Freeform 3692">
                          <a:extLst>
                            <a:ext uri="{FF2B5EF4-FFF2-40B4-BE49-F238E27FC236}">
                              <a16:creationId xmlns:a16="http://schemas.microsoft.com/office/drawing/2014/main" id="{3EFBF984-23AD-4A25-AFE7-0B526546F2A4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1746" y="1570"/>
                          <a:ext cx="907" cy="72"/>
                        </a:xfrm>
                        <a:custGeom>
                          <a:avLst/>
                          <a:gdLst>
                            <a:gd name="T0" fmla="*/ 0 w 907"/>
                            <a:gd name="T1" fmla="*/ 27 h 72"/>
                            <a:gd name="T2" fmla="*/ 331 w 907"/>
                            <a:gd name="T3" fmla="*/ 7 h 72"/>
                            <a:gd name="T4" fmla="*/ 907 w 907"/>
                            <a:gd name="T5" fmla="*/ 72 h 7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72">
                              <a:moveTo>
                                <a:pt x="0" y="27"/>
                              </a:moveTo>
                              <a:cubicBezTo>
                                <a:pt x="55" y="24"/>
                                <a:pt x="180" y="0"/>
                                <a:pt x="331" y="7"/>
                              </a:cubicBezTo>
                              <a:cubicBezTo>
                                <a:pt x="482" y="14"/>
                                <a:pt x="787" y="59"/>
                                <a:pt x="907" y="72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6" name="Freeform 3693">
                          <a:extLst>
                            <a:ext uri="{FF2B5EF4-FFF2-40B4-BE49-F238E27FC236}">
                              <a16:creationId xmlns:a16="http://schemas.microsoft.com/office/drawing/2014/main" id="{5BFFB57B-6089-478A-ABF3-4B605B9C62B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99" y="1661"/>
                          <a:ext cx="907" cy="56"/>
                        </a:xfrm>
                        <a:custGeom>
                          <a:avLst/>
                          <a:gdLst>
                            <a:gd name="T0" fmla="*/ 0 w 907"/>
                            <a:gd name="T1" fmla="*/ 0 h 56"/>
                            <a:gd name="T2" fmla="*/ 517 w 907"/>
                            <a:gd name="T3" fmla="*/ 49 h 56"/>
                            <a:gd name="T4" fmla="*/ 907 w 907"/>
                            <a:gd name="T5" fmla="*/ 45 h 56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907" h="56">
                              <a:moveTo>
                                <a:pt x="0" y="0"/>
                              </a:moveTo>
                              <a:cubicBezTo>
                                <a:pt x="86" y="8"/>
                                <a:pt x="366" y="42"/>
                                <a:pt x="517" y="49"/>
                              </a:cubicBezTo>
                              <a:cubicBezTo>
                                <a:pt x="668" y="56"/>
                                <a:pt x="826" y="46"/>
                                <a:pt x="907" y="45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7" name="Freeform 3694">
                          <a:extLst>
                            <a:ext uri="{FF2B5EF4-FFF2-40B4-BE49-F238E27FC236}">
                              <a16:creationId xmlns:a16="http://schemas.microsoft.com/office/drawing/2014/main" id="{A26946B0-3FFC-4397-82BD-872468283A2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1706"/>
                          <a:ext cx="635" cy="363"/>
                        </a:xfrm>
                        <a:custGeom>
                          <a:avLst/>
                          <a:gdLst>
                            <a:gd name="T0" fmla="*/ 0 w 635"/>
                            <a:gd name="T1" fmla="*/ 0 h 363"/>
                            <a:gd name="T2" fmla="*/ 341 w 635"/>
                            <a:gd name="T3" fmla="*/ 238 h 363"/>
                            <a:gd name="T4" fmla="*/ 635 w 635"/>
                            <a:gd name="T5" fmla="*/ 363 h 36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635" h="363">
                              <a:moveTo>
                                <a:pt x="0" y="0"/>
                              </a:moveTo>
                              <a:cubicBezTo>
                                <a:pt x="57" y="40"/>
                                <a:pt x="235" y="178"/>
                                <a:pt x="341" y="238"/>
                              </a:cubicBezTo>
                              <a:cubicBezTo>
                                <a:pt x="447" y="298"/>
                                <a:pt x="574" y="337"/>
                                <a:pt x="635" y="363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8" name="Freeform 3695">
                          <a:extLst>
                            <a:ext uri="{FF2B5EF4-FFF2-40B4-BE49-F238E27FC236}">
                              <a16:creationId xmlns:a16="http://schemas.microsoft.com/office/drawing/2014/main" id="{E6FF0E54-017D-4360-9146-99E89C32C32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618"/>
                          <a:ext cx="35" cy="1043"/>
                        </a:xfrm>
                        <a:custGeom>
                          <a:avLst/>
                          <a:gdLst>
                            <a:gd name="T0" fmla="*/ 0 w 35"/>
                            <a:gd name="T1" fmla="*/ 0 h 1043"/>
                            <a:gd name="T2" fmla="*/ 35 w 35"/>
                            <a:gd name="T3" fmla="*/ 504 h 1043"/>
                            <a:gd name="T4" fmla="*/ 0 w 35"/>
                            <a:gd name="T5" fmla="*/ 1043 h 1043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5" h="1043">
                              <a:moveTo>
                                <a:pt x="0" y="0"/>
                              </a:moveTo>
                              <a:cubicBezTo>
                                <a:pt x="6" y="84"/>
                                <a:pt x="35" y="330"/>
                                <a:pt x="35" y="504"/>
                              </a:cubicBezTo>
                              <a:cubicBezTo>
                                <a:pt x="35" y="678"/>
                                <a:pt x="7" y="931"/>
                                <a:pt x="0" y="1043"/>
                              </a:cubicBezTo>
                            </a:path>
                          </a:pathLst>
                        </a:custGeom>
                        <a:noFill/>
                        <a:ln w="9525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299" name="Freeform 3696">
                          <a:extLst>
                            <a:ext uri="{FF2B5EF4-FFF2-40B4-BE49-F238E27FC236}">
                              <a16:creationId xmlns:a16="http://schemas.microsoft.com/office/drawing/2014/main" id="{2E84778A-C167-487B-BC3D-B7B71B3FC3B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5" y="1570"/>
                          <a:ext cx="544" cy="590"/>
                        </a:xfrm>
                        <a:custGeom>
                          <a:avLst/>
                          <a:gdLst>
                            <a:gd name="T0" fmla="*/ 544 w 544"/>
                            <a:gd name="T1" fmla="*/ 0 h 590"/>
                            <a:gd name="T2" fmla="*/ 250 w 544"/>
                            <a:gd name="T3" fmla="*/ 271 h 590"/>
                            <a:gd name="T4" fmla="*/ 0 w 544"/>
                            <a:gd name="T5" fmla="*/ 590 h 5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544" h="590">
                              <a:moveTo>
                                <a:pt x="544" y="0"/>
                              </a:moveTo>
                              <a:cubicBezTo>
                                <a:pt x="495" y="45"/>
                                <a:pt x="341" y="173"/>
                                <a:pt x="250" y="271"/>
                              </a:cubicBezTo>
                              <a:cubicBezTo>
                                <a:pt x="159" y="369"/>
                                <a:pt x="52" y="524"/>
                                <a:pt x="0" y="590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00" name="Freeform 3697">
                          <a:extLst>
                            <a:ext uri="{FF2B5EF4-FFF2-40B4-BE49-F238E27FC236}">
                              <a16:creationId xmlns:a16="http://schemas.microsoft.com/office/drawing/2014/main" id="{B024ED62-F4EF-427A-964E-BA9BA7C5792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154" y="1706"/>
                          <a:ext cx="498" cy="817"/>
                        </a:xfrm>
                        <a:custGeom>
                          <a:avLst/>
                          <a:gdLst>
                            <a:gd name="T0" fmla="*/ 498 w 498"/>
                            <a:gd name="T1" fmla="*/ 0 h 817"/>
                            <a:gd name="T2" fmla="*/ 240 w 498"/>
                            <a:gd name="T3" fmla="*/ 346 h 817"/>
                            <a:gd name="T4" fmla="*/ 0 w 498"/>
                            <a:gd name="T5" fmla="*/ 817 h 817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98" h="817">
                              <a:moveTo>
                                <a:pt x="498" y="0"/>
                              </a:moveTo>
                              <a:cubicBezTo>
                                <a:pt x="455" y="58"/>
                                <a:pt x="323" y="210"/>
                                <a:pt x="240" y="346"/>
                              </a:cubicBezTo>
                              <a:cubicBezTo>
                                <a:pt x="157" y="482"/>
                                <a:pt x="50" y="719"/>
                                <a:pt x="0" y="817"/>
                              </a:cubicBezTo>
                            </a:path>
                          </a:pathLst>
                        </a:custGeom>
                        <a:noFill/>
                        <a:ln w="127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01" name="Freeform 3698">
                          <a:extLst>
                            <a:ext uri="{FF2B5EF4-FFF2-40B4-BE49-F238E27FC236}">
                              <a16:creationId xmlns:a16="http://schemas.microsoft.com/office/drawing/2014/main" id="{20E4BABE-FDDD-4228-B2C8-A96A161AC36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1752"/>
                          <a:ext cx="317" cy="680"/>
                        </a:xfrm>
                        <a:custGeom>
                          <a:avLst/>
                          <a:gdLst>
                            <a:gd name="T0" fmla="*/ 0 w 317"/>
                            <a:gd name="T1" fmla="*/ 0 h 680"/>
                            <a:gd name="T2" fmla="*/ 164 w 317"/>
                            <a:gd name="T3" fmla="*/ 288 h 680"/>
                            <a:gd name="T4" fmla="*/ 264 w 317"/>
                            <a:gd name="T5" fmla="*/ 456 h 680"/>
                            <a:gd name="T6" fmla="*/ 317 w 317"/>
                            <a:gd name="T7" fmla="*/ 680 h 680"/>
                            <a:gd name="T8" fmla="*/ 0 60000 65536"/>
                            <a:gd name="T9" fmla="*/ 0 60000 65536"/>
                            <a:gd name="T10" fmla="*/ 0 60000 65536"/>
                            <a:gd name="T11" fmla="*/ 0 60000 65536"/>
                          </a:gdLst>
                          <a:ahLst/>
                          <a:cxnLst>
                            <a:cxn ang="T8">
                              <a:pos x="T0" y="T1"/>
                            </a:cxn>
                            <a:cxn ang="T9">
                              <a:pos x="T2" y="T3"/>
                            </a:cxn>
                            <a:cxn ang="T10">
                              <a:pos x="T4" y="T5"/>
                            </a:cxn>
                            <a:cxn ang="T11">
                              <a:pos x="T6" y="T7"/>
                            </a:cxn>
                          </a:cxnLst>
                          <a:rect l="0" t="0" r="r" b="b"/>
                          <a:pathLst>
                            <a:path w="317" h="680">
                              <a:moveTo>
                                <a:pt x="0" y="0"/>
                              </a:moveTo>
                              <a:cubicBezTo>
                                <a:pt x="27" y="48"/>
                                <a:pt x="120" y="212"/>
                                <a:pt x="164" y="288"/>
                              </a:cubicBezTo>
                              <a:cubicBezTo>
                                <a:pt x="208" y="364"/>
                                <a:pt x="238" y="391"/>
                                <a:pt x="264" y="456"/>
                              </a:cubicBezTo>
                              <a:cubicBezTo>
                                <a:pt x="290" y="521"/>
                                <a:pt x="306" y="633"/>
                                <a:pt x="317" y="68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02" name="Freeform 3699">
                          <a:extLst>
                            <a:ext uri="{FF2B5EF4-FFF2-40B4-BE49-F238E27FC236}">
                              <a16:creationId xmlns:a16="http://schemas.microsoft.com/office/drawing/2014/main" id="{7BD99D14-2190-46C5-871D-3D52C69A376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681217">
                          <a:off x="2835" y="1570"/>
                          <a:ext cx="409" cy="90"/>
                        </a:xfrm>
                        <a:custGeom>
                          <a:avLst/>
                          <a:gdLst>
                            <a:gd name="T0" fmla="*/ 0 w 409"/>
                            <a:gd name="T1" fmla="*/ 90 h 90"/>
                            <a:gd name="T2" fmla="*/ 217 w 409"/>
                            <a:gd name="T3" fmla="*/ 62 h 90"/>
                            <a:gd name="T4" fmla="*/ 409 w 409"/>
                            <a:gd name="T5" fmla="*/ 0 h 90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09" h="90">
                              <a:moveTo>
                                <a:pt x="0" y="90"/>
                              </a:moveTo>
                              <a:cubicBezTo>
                                <a:pt x="36" y="85"/>
                                <a:pt x="149" y="77"/>
                                <a:pt x="217" y="62"/>
                              </a:cubicBezTo>
                              <a:lnTo>
                                <a:pt x="409" y="0"/>
                              </a:lnTo>
                            </a:path>
                          </a:pathLst>
                        </a:custGeom>
                        <a:noFill/>
                        <a:ln w="2540" cap="rnd">
                          <a:solidFill>
                            <a:schemeClr val="bg1"/>
                          </a:solidFill>
                          <a:prstDash val="sysDot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2303" name="Freeform 3700">
                          <a:extLst>
                            <a:ext uri="{FF2B5EF4-FFF2-40B4-BE49-F238E27FC236}">
                              <a16:creationId xmlns:a16="http://schemas.microsoft.com/office/drawing/2014/main" id="{B20ACBAA-601F-40B8-9237-26F3BAC543C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53" y="935"/>
                          <a:ext cx="273" cy="726"/>
                        </a:xfrm>
                        <a:custGeom>
                          <a:avLst/>
                          <a:gdLst>
                            <a:gd name="T0" fmla="*/ 0 w 317"/>
                            <a:gd name="T1" fmla="*/ 726 h 952"/>
                            <a:gd name="T2" fmla="*/ 220 w 317"/>
                            <a:gd name="T3" fmla="*/ 201 h 952"/>
                            <a:gd name="T4" fmla="*/ 273 w 317"/>
                            <a:gd name="T5" fmla="*/ 0 h 952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317" h="952">
                              <a:moveTo>
                                <a:pt x="0" y="952"/>
                              </a:moveTo>
                              <a:cubicBezTo>
                                <a:pt x="43" y="837"/>
                                <a:pt x="203" y="422"/>
                                <a:pt x="256" y="263"/>
                              </a:cubicBezTo>
                              <a:cubicBezTo>
                                <a:pt x="309" y="104"/>
                                <a:pt x="304" y="55"/>
                                <a:pt x="317" y="0"/>
                              </a:cubicBezTo>
                            </a:path>
                          </a:pathLst>
                        </a:custGeom>
                        <a:noFill/>
                        <a:ln w="2540">
                          <a:solidFill>
                            <a:schemeClr val="bg1"/>
                          </a:solidFill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>
                                  <a:alpha val="18823"/>
                                </a:srgbClr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/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14256" name="Oval 4016">
            <a:extLst>
              <a:ext uri="{FF2B5EF4-FFF2-40B4-BE49-F238E27FC236}">
                <a16:creationId xmlns:a16="http://schemas.microsoft.com/office/drawing/2014/main" id="{A7CB3B83-BEA3-40D9-8E86-416D51CE86D1}"/>
              </a:ext>
            </a:extLst>
          </p:cNvPr>
          <p:cNvSpPr>
            <a:spLocks noChangeArrowheads="1"/>
          </p:cNvSpPr>
          <p:nvPr/>
        </p:nvSpPr>
        <p:spPr bwMode="auto">
          <a:xfrm rot="-519967">
            <a:off x="-11269663" y="-3051175"/>
            <a:ext cx="9296400" cy="8424863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4257" name="Picture 4017" descr="黑白玻璃">
            <a:extLst>
              <a:ext uri="{FF2B5EF4-FFF2-40B4-BE49-F238E27FC236}">
                <a16:creationId xmlns:a16="http://schemas.microsoft.com/office/drawing/2014/main" id="{CE30EC20-643B-4E7C-8543-AAFF8BE74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77350" cy="6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259" name="Group 4019">
            <a:extLst>
              <a:ext uri="{FF2B5EF4-FFF2-40B4-BE49-F238E27FC236}">
                <a16:creationId xmlns:a16="http://schemas.microsoft.com/office/drawing/2014/main" id="{87AF695C-F15D-4833-AF4C-21E36C571E7D}"/>
              </a:ext>
            </a:extLst>
          </p:cNvPr>
          <p:cNvGrpSpPr>
            <a:grpSpLocks/>
          </p:cNvGrpSpPr>
          <p:nvPr/>
        </p:nvGrpSpPr>
        <p:grpSpPr bwMode="auto">
          <a:xfrm rot="2785887">
            <a:off x="-1276350" y="2724150"/>
            <a:ext cx="658812" cy="915988"/>
            <a:chOff x="521" y="391"/>
            <a:chExt cx="2631" cy="3663"/>
          </a:xfrm>
        </p:grpSpPr>
        <p:sp>
          <p:nvSpPr>
            <p:cNvPr id="2209" name="Freeform 4020">
              <a:extLst>
                <a:ext uri="{FF2B5EF4-FFF2-40B4-BE49-F238E27FC236}">
                  <a16:creationId xmlns:a16="http://schemas.microsoft.com/office/drawing/2014/main" id="{E18CD8E7-0514-4041-B8D4-413F98762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10" name="Group 4021">
              <a:extLst>
                <a:ext uri="{FF2B5EF4-FFF2-40B4-BE49-F238E27FC236}">
                  <a16:creationId xmlns:a16="http://schemas.microsoft.com/office/drawing/2014/main" id="{D1CC5454-5ECB-40F7-AE6A-9FB1C84787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211" name="Group 4022">
                <a:extLst>
                  <a:ext uri="{FF2B5EF4-FFF2-40B4-BE49-F238E27FC236}">
                    <a16:creationId xmlns:a16="http://schemas.microsoft.com/office/drawing/2014/main" id="{2CDE246C-85F5-4AE0-8E15-A43E724740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249" name="AutoShape 4023">
                  <a:extLst>
                    <a:ext uri="{FF2B5EF4-FFF2-40B4-BE49-F238E27FC236}">
                      <a16:creationId xmlns:a16="http://schemas.microsoft.com/office/drawing/2014/main" id="{38C0E173-699C-404E-9DC8-93CEA5FE73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250" name="Freeform 4024">
                  <a:extLst>
                    <a:ext uri="{FF2B5EF4-FFF2-40B4-BE49-F238E27FC236}">
                      <a16:creationId xmlns:a16="http://schemas.microsoft.com/office/drawing/2014/main" id="{3552C9C1-F640-4368-B10B-2BDE07DC89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1" name="Oval 4025">
                  <a:extLst>
                    <a:ext uri="{FF2B5EF4-FFF2-40B4-BE49-F238E27FC236}">
                      <a16:creationId xmlns:a16="http://schemas.microsoft.com/office/drawing/2014/main" id="{30C2CA16-3E56-4270-8B02-F2E314A792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212" name="Group 4026">
                <a:extLst>
                  <a:ext uri="{FF2B5EF4-FFF2-40B4-BE49-F238E27FC236}">
                    <a16:creationId xmlns:a16="http://schemas.microsoft.com/office/drawing/2014/main" id="{7F8F27B9-FA88-4FDB-8E86-C9C39980FF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213" name="Freeform 4027">
                  <a:extLst>
                    <a:ext uri="{FF2B5EF4-FFF2-40B4-BE49-F238E27FC236}">
                      <a16:creationId xmlns:a16="http://schemas.microsoft.com/office/drawing/2014/main" id="{575BDBE2-0F95-460F-AA1D-C709DC59CA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4" name="Freeform 4028">
                  <a:extLst>
                    <a:ext uri="{FF2B5EF4-FFF2-40B4-BE49-F238E27FC236}">
                      <a16:creationId xmlns:a16="http://schemas.microsoft.com/office/drawing/2014/main" id="{278BDB8E-58B0-443D-8A6A-487FE703CF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5" name="Freeform 4029">
                  <a:extLst>
                    <a:ext uri="{FF2B5EF4-FFF2-40B4-BE49-F238E27FC236}">
                      <a16:creationId xmlns:a16="http://schemas.microsoft.com/office/drawing/2014/main" id="{B7B0BB4D-3BED-484F-AAD6-8AB60FD94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6" name="Freeform 4030">
                  <a:extLst>
                    <a:ext uri="{FF2B5EF4-FFF2-40B4-BE49-F238E27FC236}">
                      <a16:creationId xmlns:a16="http://schemas.microsoft.com/office/drawing/2014/main" id="{838948DD-BEAE-4FF7-BF97-AB7BA602DA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7" name="Freeform 4031">
                  <a:extLst>
                    <a:ext uri="{FF2B5EF4-FFF2-40B4-BE49-F238E27FC236}">
                      <a16:creationId xmlns:a16="http://schemas.microsoft.com/office/drawing/2014/main" id="{E3CED6B5-00B4-4607-90C4-D965773356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8" name="Freeform 4032">
                  <a:extLst>
                    <a:ext uri="{FF2B5EF4-FFF2-40B4-BE49-F238E27FC236}">
                      <a16:creationId xmlns:a16="http://schemas.microsoft.com/office/drawing/2014/main" id="{A2D8564A-DFFA-44FE-88ED-C17B7D209F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19" name="Freeform 4033">
                  <a:extLst>
                    <a:ext uri="{FF2B5EF4-FFF2-40B4-BE49-F238E27FC236}">
                      <a16:creationId xmlns:a16="http://schemas.microsoft.com/office/drawing/2014/main" id="{0491B6B0-8A5F-4151-B8F8-20352CED51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0" name="Freeform 4034">
                  <a:extLst>
                    <a:ext uri="{FF2B5EF4-FFF2-40B4-BE49-F238E27FC236}">
                      <a16:creationId xmlns:a16="http://schemas.microsoft.com/office/drawing/2014/main" id="{A4C9D8B6-B656-4ECE-8D71-E272BE721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1" name="Freeform 4035">
                  <a:extLst>
                    <a:ext uri="{FF2B5EF4-FFF2-40B4-BE49-F238E27FC236}">
                      <a16:creationId xmlns:a16="http://schemas.microsoft.com/office/drawing/2014/main" id="{978F6884-8553-4F48-9785-84981BC73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2" name="Freeform 4036">
                  <a:extLst>
                    <a:ext uri="{FF2B5EF4-FFF2-40B4-BE49-F238E27FC236}">
                      <a16:creationId xmlns:a16="http://schemas.microsoft.com/office/drawing/2014/main" id="{D5443933-FF0A-466C-B490-E5F231379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3" name="Line 4037">
                  <a:extLst>
                    <a:ext uri="{FF2B5EF4-FFF2-40B4-BE49-F238E27FC236}">
                      <a16:creationId xmlns:a16="http://schemas.microsoft.com/office/drawing/2014/main" id="{3586C559-19A3-4DD1-9D94-D66356789A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4" name="Freeform 4038">
                  <a:extLst>
                    <a:ext uri="{FF2B5EF4-FFF2-40B4-BE49-F238E27FC236}">
                      <a16:creationId xmlns:a16="http://schemas.microsoft.com/office/drawing/2014/main" id="{9AFB3AC0-3B40-4011-86F6-CFB664E5EC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5" name="Freeform 4039">
                  <a:extLst>
                    <a:ext uri="{FF2B5EF4-FFF2-40B4-BE49-F238E27FC236}">
                      <a16:creationId xmlns:a16="http://schemas.microsoft.com/office/drawing/2014/main" id="{DB180223-6276-43B3-84E1-016EB31CE3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6" name="Freeform 4040">
                  <a:extLst>
                    <a:ext uri="{FF2B5EF4-FFF2-40B4-BE49-F238E27FC236}">
                      <a16:creationId xmlns:a16="http://schemas.microsoft.com/office/drawing/2014/main" id="{264BBF25-4632-4772-A6F7-B3E42A2A30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7" name="Freeform 4041">
                  <a:extLst>
                    <a:ext uri="{FF2B5EF4-FFF2-40B4-BE49-F238E27FC236}">
                      <a16:creationId xmlns:a16="http://schemas.microsoft.com/office/drawing/2014/main" id="{5879A317-FD77-4452-BF8E-6143D0E5F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8" name="Freeform 4042">
                  <a:extLst>
                    <a:ext uri="{FF2B5EF4-FFF2-40B4-BE49-F238E27FC236}">
                      <a16:creationId xmlns:a16="http://schemas.microsoft.com/office/drawing/2014/main" id="{B7DCF2AF-1823-4285-88EB-AFE20890F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29" name="Freeform 4043">
                  <a:extLst>
                    <a:ext uri="{FF2B5EF4-FFF2-40B4-BE49-F238E27FC236}">
                      <a16:creationId xmlns:a16="http://schemas.microsoft.com/office/drawing/2014/main" id="{3369B5D1-2935-4548-A490-017198AF4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0" name="Freeform 4044">
                  <a:extLst>
                    <a:ext uri="{FF2B5EF4-FFF2-40B4-BE49-F238E27FC236}">
                      <a16:creationId xmlns:a16="http://schemas.microsoft.com/office/drawing/2014/main" id="{F5D4A1D2-B70D-4B0E-9BCA-AA4A051343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1" name="Freeform 4045">
                  <a:extLst>
                    <a:ext uri="{FF2B5EF4-FFF2-40B4-BE49-F238E27FC236}">
                      <a16:creationId xmlns:a16="http://schemas.microsoft.com/office/drawing/2014/main" id="{241215C7-B47A-4CF7-A997-17D438E24B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2" name="Freeform 4046">
                  <a:extLst>
                    <a:ext uri="{FF2B5EF4-FFF2-40B4-BE49-F238E27FC236}">
                      <a16:creationId xmlns:a16="http://schemas.microsoft.com/office/drawing/2014/main" id="{B25E4D66-7819-49D9-8A40-BC43CADBC6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3" name="Freeform 4047">
                  <a:extLst>
                    <a:ext uri="{FF2B5EF4-FFF2-40B4-BE49-F238E27FC236}">
                      <a16:creationId xmlns:a16="http://schemas.microsoft.com/office/drawing/2014/main" id="{F42A4EBE-A38F-4369-91B1-F70DD79537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4" name="Freeform 4048">
                  <a:extLst>
                    <a:ext uri="{FF2B5EF4-FFF2-40B4-BE49-F238E27FC236}">
                      <a16:creationId xmlns:a16="http://schemas.microsoft.com/office/drawing/2014/main" id="{88F20F4C-8A22-4492-9D8D-65D50AD683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5" name="Freeform 4049">
                  <a:extLst>
                    <a:ext uri="{FF2B5EF4-FFF2-40B4-BE49-F238E27FC236}">
                      <a16:creationId xmlns:a16="http://schemas.microsoft.com/office/drawing/2014/main" id="{5B7B4FCA-D760-403C-81D7-3BC1991ADD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6" name="Freeform 4050">
                  <a:extLst>
                    <a:ext uri="{FF2B5EF4-FFF2-40B4-BE49-F238E27FC236}">
                      <a16:creationId xmlns:a16="http://schemas.microsoft.com/office/drawing/2014/main" id="{BC593777-7D67-4AE2-93B5-66E4DE922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7" name="Freeform 4051">
                  <a:extLst>
                    <a:ext uri="{FF2B5EF4-FFF2-40B4-BE49-F238E27FC236}">
                      <a16:creationId xmlns:a16="http://schemas.microsoft.com/office/drawing/2014/main" id="{CFF678F8-5B60-41CF-B394-B938934C2E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8" name="Freeform 4052">
                  <a:extLst>
                    <a:ext uri="{FF2B5EF4-FFF2-40B4-BE49-F238E27FC236}">
                      <a16:creationId xmlns:a16="http://schemas.microsoft.com/office/drawing/2014/main" id="{FD167A06-2AA1-4824-B48B-12C3420E25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39" name="Freeform 4053">
                  <a:extLst>
                    <a:ext uri="{FF2B5EF4-FFF2-40B4-BE49-F238E27FC236}">
                      <a16:creationId xmlns:a16="http://schemas.microsoft.com/office/drawing/2014/main" id="{D94AC6CB-628B-4C5A-8B6B-C5795C6C7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0" name="Freeform 4054">
                  <a:extLst>
                    <a:ext uri="{FF2B5EF4-FFF2-40B4-BE49-F238E27FC236}">
                      <a16:creationId xmlns:a16="http://schemas.microsoft.com/office/drawing/2014/main" id="{F2C33804-1B75-4653-862C-D217A9F6C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1" name="Freeform 4055">
                  <a:extLst>
                    <a:ext uri="{FF2B5EF4-FFF2-40B4-BE49-F238E27FC236}">
                      <a16:creationId xmlns:a16="http://schemas.microsoft.com/office/drawing/2014/main" id="{3581BDE5-0687-41A2-A2D9-44503E465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2" name="Freeform 4056">
                  <a:extLst>
                    <a:ext uri="{FF2B5EF4-FFF2-40B4-BE49-F238E27FC236}">
                      <a16:creationId xmlns:a16="http://schemas.microsoft.com/office/drawing/2014/main" id="{B56FB3A7-29C3-45C4-BDD6-4F739EA251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3" name="Freeform 4057">
                  <a:extLst>
                    <a:ext uri="{FF2B5EF4-FFF2-40B4-BE49-F238E27FC236}">
                      <a16:creationId xmlns:a16="http://schemas.microsoft.com/office/drawing/2014/main" id="{037720E0-D483-4A37-BAD6-162E4CA5A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4" name="Freeform 4058">
                  <a:extLst>
                    <a:ext uri="{FF2B5EF4-FFF2-40B4-BE49-F238E27FC236}">
                      <a16:creationId xmlns:a16="http://schemas.microsoft.com/office/drawing/2014/main" id="{536B8373-5952-48B4-BA6A-9D79EC6E1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5" name="Freeform 4059">
                  <a:extLst>
                    <a:ext uri="{FF2B5EF4-FFF2-40B4-BE49-F238E27FC236}">
                      <a16:creationId xmlns:a16="http://schemas.microsoft.com/office/drawing/2014/main" id="{CF9DE436-D11F-436D-80ED-F4110BF63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6" name="Freeform 4060">
                  <a:extLst>
                    <a:ext uri="{FF2B5EF4-FFF2-40B4-BE49-F238E27FC236}">
                      <a16:creationId xmlns:a16="http://schemas.microsoft.com/office/drawing/2014/main" id="{A549AF1D-8E29-43C6-83F8-66F5C0286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7" name="Freeform 4061">
                  <a:extLst>
                    <a:ext uri="{FF2B5EF4-FFF2-40B4-BE49-F238E27FC236}">
                      <a16:creationId xmlns:a16="http://schemas.microsoft.com/office/drawing/2014/main" id="{9213B4C5-625B-4E69-ABF9-E6A73FBB85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48" name="Freeform 4062">
                  <a:extLst>
                    <a:ext uri="{FF2B5EF4-FFF2-40B4-BE49-F238E27FC236}">
                      <a16:creationId xmlns:a16="http://schemas.microsoft.com/office/drawing/2014/main" id="{284A63CC-9003-421E-B2B5-69814BB2A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071" name="Group 4063">
            <a:extLst>
              <a:ext uri="{FF2B5EF4-FFF2-40B4-BE49-F238E27FC236}">
                <a16:creationId xmlns:a16="http://schemas.microsoft.com/office/drawing/2014/main" id="{E15EF899-4B5A-481D-8D88-0C70460CDD81}"/>
              </a:ext>
            </a:extLst>
          </p:cNvPr>
          <p:cNvGrpSpPr>
            <a:grpSpLocks/>
          </p:cNvGrpSpPr>
          <p:nvPr/>
        </p:nvGrpSpPr>
        <p:grpSpPr bwMode="auto">
          <a:xfrm rot="567781">
            <a:off x="-2052638" y="2420938"/>
            <a:ext cx="658813" cy="915987"/>
            <a:chOff x="521" y="391"/>
            <a:chExt cx="2631" cy="3663"/>
          </a:xfrm>
        </p:grpSpPr>
        <p:sp>
          <p:nvSpPr>
            <p:cNvPr id="2166" name="Freeform 4064">
              <a:extLst>
                <a:ext uri="{FF2B5EF4-FFF2-40B4-BE49-F238E27FC236}">
                  <a16:creationId xmlns:a16="http://schemas.microsoft.com/office/drawing/2014/main" id="{E6B86D98-08A9-45E4-857D-F88FFDE9C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67" name="Group 4065">
              <a:extLst>
                <a:ext uri="{FF2B5EF4-FFF2-40B4-BE49-F238E27FC236}">
                  <a16:creationId xmlns:a16="http://schemas.microsoft.com/office/drawing/2014/main" id="{39F17B1C-A321-4454-B62F-9A3B831D5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168" name="Group 4066">
                <a:extLst>
                  <a:ext uri="{FF2B5EF4-FFF2-40B4-BE49-F238E27FC236}">
                    <a16:creationId xmlns:a16="http://schemas.microsoft.com/office/drawing/2014/main" id="{46FCF48A-3861-4B4D-A41D-371FF9983B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206" name="AutoShape 4067">
                  <a:extLst>
                    <a:ext uri="{FF2B5EF4-FFF2-40B4-BE49-F238E27FC236}">
                      <a16:creationId xmlns:a16="http://schemas.microsoft.com/office/drawing/2014/main" id="{2F35EA6D-BDB3-4A06-BA36-FB24029E0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207" name="Freeform 4068">
                  <a:extLst>
                    <a:ext uri="{FF2B5EF4-FFF2-40B4-BE49-F238E27FC236}">
                      <a16:creationId xmlns:a16="http://schemas.microsoft.com/office/drawing/2014/main" id="{A79ACDB1-F1C4-44DA-A4BD-2EE0B1C190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8" name="Oval 4069">
                  <a:extLst>
                    <a:ext uri="{FF2B5EF4-FFF2-40B4-BE49-F238E27FC236}">
                      <a16:creationId xmlns:a16="http://schemas.microsoft.com/office/drawing/2014/main" id="{B521EA6B-2915-4C60-8453-45FA2165A1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169" name="Group 4070">
                <a:extLst>
                  <a:ext uri="{FF2B5EF4-FFF2-40B4-BE49-F238E27FC236}">
                    <a16:creationId xmlns:a16="http://schemas.microsoft.com/office/drawing/2014/main" id="{FE926759-4EFE-45F1-8780-723B5835335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170" name="Freeform 4071">
                  <a:extLst>
                    <a:ext uri="{FF2B5EF4-FFF2-40B4-BE49-F238E27FC236}">
                      <a16:creationId xmlns:a16="http://schemas.microsoft.com/office/drawing/2014/main" id="{05C0A071-171F-42A3-9CDD-B2B2A9F59B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1" name="Freeform 4072">
                  <a:extLst>
                    <a:ext uri="{FF2B5EF4-FFF2-40B4-BE49-F238E27FC236}">
                      <a16:creationId xmlns:a16="http://schemas.microsoft.com/office/drawing/2014/main" id="{20D7F367-35D8-4088-9F30-4A0C324FA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2" name="Freeform 4073">
                  <a:extLst>
                    <a:ext uri="{FF2B5EF4-FFF2-40B4-BE49-F238E27FC236}">
                      <a16:creationId xmlns:a16="http://schemas.microsoft.com/office/drawing/2014/main" id="{A0106533-F9E1-40F9-A001-BF027DF53D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3" name="Freeform 4074">
                  <a:extLst>
                    <a:ext uri="{FF2B5EF4-FFF2-40B4-BE49-F238E27FC236}">
                      <a16:creationId xmlns:a16="http://schemas.microsoft.com/office/drawing/2014/main" id="{0D0F7C99-66FE-4162-A7D2-03632683F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4" name="Freeform 4075">
                  <a:extLst>
                    <a:ext uri="{FF2B5EF4-FFF2-40B4-BE49-F238E27FC236}">
                      <a16:creationId xmlns:a16="http://schemas.microsoft.com/office/drawing/2014/main" id="{E4A669E5-3F7A-43A8-BD49-E3A3CF6341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5" name="Freeform 4076">
                  <a:extLst>
                    <a:ext uri="{FF2B5EF4-FFF2-40B4-BE49-F238E27FC236}">
                      <a16:creationId xmlns:a16="http://schemas.microsoft.com/office/drawing/2014/main" id="{CB3D85C4-DE0F-42CA-B28C-6439B9BF3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6" name="Freeform 4077">
                  <a:extLst>
                    <a:ext uri="{FF2B5EF4-FFF2-40B4-BE49-F238E27FC236}">
                      <a16:creationId xmlns:a16="http://schemas.microsoft.com/office/drawing/2014/main" id="{0F1704BE-81B6-4C60-BAC6-132690D5BD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7" name="Freeform 4078">
                  <a:extLst>
                    <a:ext uri="{FF2B5EF4-FFF2-40B4-BE49-F238E27FC236}">
                      <a16:creationId xmlns:a16="http://schemas.microsoft.com/office/drawing/2014/main" id="{CDEA409F-6A75-45D3-82DC-E28D915F72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8" name="Freeform 4079">
                  <a:extLst>
                    <a:ext uri="{FF2B5EF4-FFF2-40B4-BE49-F238E27FC236}">
                      <a16:creationId xmlns:a16="http://schemas.microsoft.com/office/drawing/2014/main" id="{7D4B5F43-B65B-4C28-B7FF-C0C6374F22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79" name="Freeform 4080">
                  <a:extLst>
                    <a:ext uri="{FF2B5EF4-FFF2-40B4-BE49-F238E27FC236}">
                      <a16:creationId xmlns:a16="http://schemas.microsoft.com/office/drawing/2014/main" id="{FABFDB71-DD61-4221-9B7C-E87B9A3787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0" name="Line 4081">
                  <a:extLst>
                    <a:ext uri="{FF2B5EF4-FFF2-40B4-BE49-F238E27FC236}">
                      <a16:creationId xmlns:a16="http://schemas.microsoft.com/office/drawing/2014/main" id="{B36C7F84-9F79-48DC-8B64-30E43BD362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1" name="Freeform 4082">
                  <a:extLst>
                    <a:ext uri="{FF2B5EF4-FFF2-40B4-BE49-F238E27FC236}">
                      <a16:creationId xmlns:a16="http://schemas.microsoft.com/office/drawing/2014/main" id="{4955CBAC-5F09-4C66-AA16-3105970AE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2" name="Freeform 4083">
                  <a:extLst>
                    <a:ext uri="{FF2B5EF4-FFF2-40B4-BE49-F238E27FC236}">
                      <a16:creationId xmlns:a16="http://schemas.microsoft.com/office/drawing/2014/main" id="{1EE8708F-2821-4997-AEE9-4F163C893B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3" name="Freeform 4084">
                  <a:extLst>
                    <a:ext uri="{FF2B5EF4-FFF2-40B4-BE49-F238E27FC236}">
                      <a16:creationId xmlns:a16="http://schemas.microsoft.com/office/drawing/2014/main" id="{885BB14F-2CBB-4C85-A9AF-AA336FA58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4" name="Freeform 4085">
                  <a:extLst>
                    <a:ext uri="{FF2B5EF4-FFF2-40B4-BE49-F238E27FC236}">
                      <a16:creationId xmlns:a16="http://schemas.microsoft.com/office/drawing/2014/main" id="{B993C1F0-F0A2-480F-8986-3842BA9BF1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5" name="Freeform 4086">
                  <a:extLst>
                    <a:ext uri="{FF2B5EF4-FFF2-40B4-BE49-F238E27FC236}">
                      <a16:creationId xmlns:a16="http://schemas.microsoft.com/office/drawing/2014/main" id="{6B0CF077-9F68-4F7F-BBFA-246B5D491E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6" name="Freeform 4087">
                  <a:extLst>
                    <a:ext uri="{FF2B5EF4-FFF2-40B4-BE49-F238E27FC236}">
                      <a16:creationId xmlns:a16="http://schemas.microsoft.com/office/drawing/2014/main" id="{9A896246-62C3-49AB-98F1-10FA00245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7" name="Freeform 4088">
                  <a:extLst>
                    <a:ext uri="{FF2B5EF4-FFF2-40B4-BE49-F238E27FC236}">
                      <a16:creationId xmlns:a16="http://schemas.microsoft.com/office/drawing/2014/main" id="{0F3D024B-E8D6-40E3-B1A3-B6818D4CA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8" name="Freeform 4089">
                  <a:extLst>
                    <a:ext uri="{FF2B5EF4-FFF2-40B4-BE49-F238E27FC236}">
                      <a16:creationId xmlns:a16="http://schemas.microsoft.com/office/drawing/2014/main" id="{517E87BD-4E6F-49DC-A101-B590DE9A0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89" name="Freeform 4090">
                  <a:extLst>
                    <a:ext uri="{FF2B5EF4-FFF2-40B4-BE49-F238E27FC236}">
                      <a16:creationId xmlns:a16="http://schemas.microsoft.com/office/drawing/2014/main" id="{F30BBF35-B4AE-4D1C-BA8C-6A22C5D91F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0" name="Freeform 4091">
                  <a:extLst>
                    <a:ext uri="{FF2B5EF4-FFF2-40B4-BE49-F238E27FC236}">
                      <a16:creationId xmlns:a16="http://schemas.microsoft.com/office/drawing/2014/main" id="{1925CEEE-74AC-42F7-BBCD-BA1131A88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1" name="Freeform 4092">
                  <a:extLst>
                    <a:ext uri="{FF2B5EF4-FFF2-40B4-BE49-F238E27FC236}">
                      <a16:creationId xmlns:a16="http://schemas.microsoft.com/office/drawing/2014/main" id="{ABA12701-F98E-4FED-BE6A-595BF23ED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2" name="Freeform 4093">
                  <a:extLst>
                    <a:ext uri="{FF2B5EF4-FFF2-40B4-BE49-F238E27FC236}">
                      <a16:creationId xmlns:a16="http://schemas.microsoft.com/office/drawing/2014/main" id="{849ECE28-DA80-48EC-A583-5F61B3505E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3" name="Freeform 4094">
                  <a:extLst>
                    <a:ext uri="{FF2B5EF4-FFF2-40B4-BE49-F238E27FC236}">
                      <a16:creationId xmlns:a16="http://schemas.microsoft.com/office/drawing/2014/main" id="{AAE88799-A860-42F4-86D3-D472A2732C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4" name="Freeform 4095">
                  <a:extLst>
                    <a:ext uri="{FF2B5EF4-FFF2-40B4-BE49-F238E27FC236}">
                      <a16:creationId xmlns:a16="http://schemas.microsoft.com/office/drawing/2014/main" id="{FF3580F4-49A4-4219-B249-E2D453A9B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5" name="Freeform 4096">
                  <a:extLst>
                    <a:ext uri="{FF2B5EF4-FFF2-40B4-BE49-F238E27FC236}">
                      <a16:creationId xmlns:a16="http://schemas.microsoft.com/office/drawing/2014/main" id="{7553ACB5-0131-4AE5-89D3-7A04276C6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6" name="Freeform 4097">
                  <a:extLst>
                    <a:ext uri="{FF2B5EF4-FFF2-40B4-BE49-F238E27FC236}">
                      <a16:creationId xmlns:a16="http://schemas.microsoft.com/office/drawing/2014/main" id="{D32E5B56-733A-4061-B805-936F8D59E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7" name="Freeform 4098">
                  <a:extLst>
                    <a:ext uri="{FF2B5EF4-FFF2-40B4-BE49-F238E27FC236}">
                      <a16:creationId xmlns:a16="http://schemas.microsoft.com/office/drawing/2014/main" id="{0A3BC6EA-404E-4F89-BCAE-2218052549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8" name="Freeform 4099">
                  <a:extLst>
                    <a:ext uri="{FF2B5EF4-FFF2-40B4-BE49-F238E27FC236}">
                      <a16:creationId xmlns:a16="http://schemas.microsoft.com/office/drawing/2014/main" id="{CA16E7A6-B6EB-416B-8C20-330D44C49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99" name="Freeform 4100">
                  <a:extLst>
                    <a:ext uri="{FF2B5EF4-FFF2-40B4-BE49-F238E27FC236}">
                      <a16:creationId xmlns:a16="http://schemas.microsoft.com/office/drawing/2014/main" id="{839AE819-367C-4F8A-A9FA-932F8436FC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0" name="Freeform 4101">
                  <a:extLst>
                    <a:ext uri="{FF2B5EF4-FFF2-40B4-BE49-F238E27FC236}">
                      <a16:creationId xmlns:a16="http://schemas.microsoft.com/office/drawing/2014/main" id="{4E7108F1-E3F0-4B3A-89EA-5CF0A7879C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1" name="Freeform 4102">
                  <a:extLst>
                    <a:ext uri="{FF2B5EF4-FFF2-40B4-BE49-F238E27FC236}">
                      <a16:creationId xmlns:a16="http://schemas.microsoft.com/office/drawing/2014/main" id="{075E46C9-9AF4-4AB1-9C45-75CD10C34F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2" name="Freeform 4103">
                  <a:extLst>
                    <a:ext uri="{FF2B5EF4-FFF2-40B4-BE49-F238E27FC236}">
                      <a16:creationId xmlns:a16="http://schemas.microsoft.com/office/drawing/2014/main" id="{52138585-4E2E-4532-BCD8-B6D534EF57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3" name="Freeform 4104">
                  <a:extLst>
                    <a:ext uri="{FF2B5EF4-FFF2-40B4-BE49-F238E27FC236}">
                      <a16:creationId xmlns:a16="http://schemas.microsoft.com/office/drawing/2014/main" id="{6A828AC6-920B-4709-B570-C360F390E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4" name="Freeform 4105">
                  <a:extLst>
                    <a:ext uri="{FF2B5EF4-FFF2-40B4-BE49-F238E27FC236}">
                      <a16:creationId xmlns:a16="http://schemas.microsoft.com/office/drawing/2014/main" id="{466BBC40-13D3-4854-9196-47B61088C1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05" name="Freeform 4106">
                  <a:extLst>
                    <a:ext uri="{FF2B5EF4-FFF2-40B4-BE49-F238E27FC236}">
                      <a16:creationId xmlns:a16="http://schemas.microsoft.com/office/drawing/2014/main" id="{A93622E5-CDFC-410F-91D6-42CCC548D0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4347" name="Group 4107">
            <a:extLst>
              <a:ext uri="{FF2B5EF4-FFF2-40B4-BE49-F238E27FC236}">
                <a16:creationId xmlns:a16="http://schemas.microsoft.com/office/drawing/2014/main" id="{381CF2CC-2C77-4925-85E6-C335FF6F5AA3}"/>
              </a:ext>
            </a:extLst>
          </p:cNvPr>
          <p:cNvGrpSpPr>
            <a:grpSpLocks/>
          </p:cNvGrpSpPr>
          <p:nvPr/>
        </p:nvGrpSpPr>
        <p:grpSpPr bwMode="auto">
          <a:xfrm rot="2785887">
            <a:off x="-2932113" y="3084513"/>
            <a:ext cx="658813" cy="915987"/>
            <a:chOff x="521" y="391"/>
            <a:chExt cx="2631" cy="3663"/>
          </a:xfrm>
        </p:grpSpPr>
        <p:sp>
          <p:nvSpPr>
            <p:cNvPr id="2123" name="Freeform 4108">
              <a:extLst>
                <a:ext uri="{FF2B5EF4-FFF2-40B4-BE49-F238E27FC236}">
                  <a16:creationId xmlns:a16="http://schemas.microsoft.com/office/drawing/2014/main" id="{0DD863F3-973A-4633-9281-CC54786AB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24" name="Group 4109">
              <a:extLst>
                <a:ext uri="{FF2B5EF4-FFF2-40B4-BE49-F238E27FC236}">
                  <a16:creationId xmlns:a16="http://schemas.microsoft.com/office/drawing/2014/main" id="{7E384856-5A24-4507-9CD1-2A181853BF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125" name="Group 4110">
                <a:extLst>
                  <a:ext uri="{FF2B5EF4-FFF2-40B4-BE49-F238E27FC236}">
                    <a16:creationId xmlns:a16="http://schemas.microsoft.com/office/drawing/2014/main" id="{AD953329-CE5C-4B8D-BAC2-5BE2A142A8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163" name="AutoShape 4111">
                  <a:extLst>
                    <a:ext uri="{FF2B5EF4-FFF2-40B4-BE49-F238E27FC236}">
                      <a16:creationId xmlns:a16="http://schemas.microsoft.com/office/drawing/2014/main" id="{8939965E-EF01-4BAC-BABD-FE8A55BC92D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164" name="Freeform 4112">
                  <a:extLst>
                    <a:ext uri="{FF2B5EF4-FFF2-40B4-BE49-F238E27FC236}">
                      <a16:creationId xmlns:a16="http://schemas.microsoft.com/office/drawing/2014/main" id="{B34EDEAA-1981-4A75-B682-80E05A34EA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65" name="Oval 4113">
                  <a:extLst>
                    <a:ext uri="{FF2B5EF4-FFF2-40B4-BE49-F238E27FC236}">
                      <a16:creationId xmlns:a16="http://schemas.microsoft.com/office/drawing/2014/main" id="{57DDD6D0-2E1E-4367-9110-D2AD4A3E11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126" name="Group 4114">
                <a:extLst>
                  <a:ext uri="{FF2B5EF4-FFF2-40B4-BE49-F238E27FC236}">
                    <a16:creationId xmlns:a16="http://schemas.microsoft.com/office/drawing/2014/main" id="{2EDB0612-0D9D-465B-BE08-45BC37A77D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127" name="Freeform 4115">
                  <a:extLst>
                    <a:ext uri="{FF2B5EF4-FFF2-40B4-BE49-F238E27FC236}">
                      <a16:creationId xmlns:a16="http://schemas.microsoft.com/office/drawing/2014/main" id="{6B03BF49-35A9-4382-878A-F81D3FAE38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28" name="Freeform 4116">
                  <a:extLst>
                    <a:ext uri="{FF2B5EF4-FFF2-40B4-BE49-F238E27FC236}">
                      <a16:creationId xmlns:a16="http://schemas.microsoft.com/office/drawing/2014/main" id="{6B16CC46-E60B-4A25-986A-ED5F044496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29" name="Freeform 4117">
                  <a:extLst>
                    <a:ext uri="{FF2B5EF4-FFF2-40B4-BE49-F238E27FC236}">
                      <a16:creationId xmlns:a16="http://schemas.microsoft.com/office/drawing/2014/main" id="{84ED1ECE-9834-4585-8096-AC37AC995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0" name="Freeform 4118">
                  <a:extLst>
                    <a:ext uri="{FF2B5EF4-FFF2-40B4-BE49-F238E27FC236}">
                      <a16:creationId xmlns:a16="http://schemas.microsoft.com/office/drawing/2014/main" id="{DAE53381-A886-4D67-9B8C-6DBEBD7A7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1" name="Freeform 4119">
                  <a:extLst>
                    <a:ext uri="{FF2B5EF4-FFF2-40B4-BE49-F238E27FC236}">
                      <a16:creationId xmlns:a16="http://schemas.microsoft.com/office/drawing/2014/main" id="{AF41DFF7-06E5-4237-9A4D-7ED785760A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2" name="Freeform 4120">
                  <a:extLst>
                    <a:ext uri="{FF2B5EF4-FFF2-40B4-BE49-F238E27FC236}">
                      <a16:creationId xmlns:a16="http://schemas.microsoft.com/office/drawing/2014/main" id="{A5489834-14D6-49C6-9BC8-6FAF80A22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3" name="Freeform 4121">
                  <a:extLst>
                    <a:ext uri="{FF2B5EF4-FFF2-40B4-BE49-F238E27FC236}">
                      <a16:creationId xmlns:a16="http://schemas.microsoft.com/office/drawing/2014/main" id="{D9537BAB-1841-4E52-AA60-38582BCF9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4" name="Freeform 4122">
                  <a:extLst>
                    <a:ext uri="{FF2B5EF4-FFF2-40B4-BE49-F238E27FC236}">
                      <a16:creationId xmlns:a16="http://schemas.microsoft.com/office/drawing/2014/main" id="{03E93598-FC7F-4E98-B402-6CBA86F8F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5" name="Freeform 4123">
                  <a:extLst>
                    <a:ext uri="{FF2B5EF4-FFF2-40B4-BE49-F238E27FC236}">
                      <a16:creationId xmlns:a16="http://schemas.microsoft.com/office/drawing/2014/main" id="{09EE709E-D0E8-4FC6-8A62-89C2256A9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6" name="Freeform 4124">
                  <a:extLst>
                    <a:ext uri="{FF2B5EF4-FFF2-40B4-BE49-F238E27FC236}">
                      <a16:creationId xmlns:a16="http://schemas.microsoft.com/office/drawing/2014/main" id="{743EDE1C-3C56-4B8F-916B-5668A297B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7" name="Line 4125">
                  <a:extLst>
                    <a:ext uri="{FF2B5EF4-FFF2-40B4-BE49-F238E27FC236}">
                      <a16:creationId xmlns:a16="http://schemas.microsoft.com/office/drawing/2014/main" id="{A250E0FA-1848-43A2-BF66-63FB827A45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8" name="Freeform 4126">
                  <a:extLst>
                    <a:ext uri="{FF2B5EF4-FFF2-40B4-BE49-F238E27FC236}">
                      <a16:creationId xmlns:a16="http://schemas.microsoft.com/office/drawing/2014/main" id="{221C7E31-2243-4E45-8F90-84378D1B61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39" name="Freeform 4127">
                  <a:extLst>
                    <a:ext uri="{FF2B5EF4-FFF2-40B4-BE49-F238E27FC236}">
                      <a16:creationId xmlns:a16="http://schemas.microsoft.com/office/drawing/2014/main" id="{06B26D64-5835-4748-8589-36609D636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0" name="Freeform 4128">
                  <a:extLst>
                    <a:ext uri="{FF2B5EF4-FFF2-40B4-BE49-F238E27FC236}">
                      <a16:creationId xmlns:a16="http://schemas.microsoft.com/office/drawing/2014/main" id="{466F739D-4256-4B1A-ACCB-EA184F6B4B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1" name="Freeform 4129">
                  <a:extLst>
                    <a:ext uri="{FF2B5EF4-FFF2-40B4-BE49-F238E27FC236}">
                      <a16:creationId xmlns:a16="http://schemas.microsoft.com/office/drawing/2014/main" id="{A24676F7-A830-4A25-A1A2-C6560939CC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2" name="Freeform 4130">
                  <a:extLst>
                    <a:ext uri="{FF2B5EF4-FFF2-40B4-BE49-F238E27FC236}">
                      <a16:creationId xmlns:a16="http://schemas.microsoft.com/office/drawing/2014/main" id="{5CF8AE4A-2C05-48BC-B495-9172CF1EEE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3" name="Freeform 4131">
                  <a:extLst>
                    <a:ext uri="{FF2B5EF4-FFF2-40B4-BE49-F238E27FC236}">
                      <a16:creationId xmlns:a16="http://schemas.microsoft.com/office/drawing/2014/main" id="{0ECEEAF5-84D9-4D6F-982D-D4722C743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4" name="Freeform 4132">
                  <a:extLst>
                    <a:ext uri="{FF2B5EF4-FFF2-40B4-BE49-F238E27FC236}">
                      <a16:creationId xmlns:a16="http://schemas.microsoft.com/office/drawing/2014/main" id="{AC243F60-78B6-4804-BE61-D55433318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5" name="Freeform 4133">
                  <a:extLst>
                    <a:ext uri="{FF2B5EF4-FFF2-40B4-BE49-F238E27FC236}">
                      <a16:creationId xmlns:a16="http://schemas.microsoft.com/office/drawing/2014/main" id="{65A0AF65-26E8-4B72-9D2A-D86EB22E4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6" name="Freeform 4134">
                  <a:extLst>
                    <a:ext uri="{FF2B5EF4-FFF2-40B4-BE49-F238E27FC236}">
                      <a16:creationId xmlns:a16="http://schemas.microsoft.com/office/drawing/2014/main" id="{D65AB30E-9A8B-4357-8952-84BD7CF3B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7" name="Freeform 4135">
                  <a:extLst>
                    <a:ext uri="{FF2B5EF4-FFF2-40B4-BE49-F238E27FC236}">
                      <a16:creationId xmlns:a16="http://schemas.microsoft.com/office/drawing/2014/main" id="{A55EB957-EFD6-45D2-9F79-2781745261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8" name="Freeform 4136">
                  <a:extLst>
                    <a:ext uri="{FF2B5EF4-FFF2-40B4-BE49-F238E27FC236}">
                      <a16:creationId xmlns:a16="http://schemas.microsoft.com/office/drawing/2014/main" id="{62923FD7-FC21-4790-996F-73C0079A37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49" name="Freeform 4137">
                  <a:extLst>
                    <a:ext uri="{FF2B5EF4-FFF2-40B4-BE49-F238E27FC236}">
                      <a16:creationId xmlns:a16="http://schemas.microsoft.com/office/drawing/2014/main" id="{305B2652-C938-4AE0-8735-98F118DFB8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0" name="Freeform 4138">
                  <a:extLst>
                    <a:ext uri="{FF2B5EF4-FFF2-40B4-BE49-F238E27FC236}">
                      <a16:creationId xmlns:a16="http://schemas.microsoft.com/office/drawing/2014/main" id="{9E835B60-50C9-4132-BE9E-BCADA17011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1" name="Freeform 4139">
                  <a:extLst>
                    <a:ext uri="{FF2B5EF4-FFF2-40B4-BE49-F238E27FC236}">
                      <a16:creationId xmlns:a16="http://schemas.microsoft.com/office/drawing/2014/main" id="{4B1C894A-134E-4139-B269-8BC2D8F53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2" name="Freeform 4140">
                  <a:extLst>
                    <a:ext uri="{FF2B5EF4-FFF2-40B4-BE49-F238E27FC236}">
                      <a16:creationId xmlns:a16="http://schemas.microsoft.com/office/drawing/2014/main" id="{C2CC3D45-79B3-40E8-829F-5A9B3EFEED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3" name="Freeform 4141">
                  <a:extLst>
                    <a:ext uri="{FF2B5EF4-FFF2-40B4-BE49-F238E27FC236}">
                      <a16:creationId xmlns:a16="http://schemas.microsoft.com/office/drawing/2014/main" id="{17FE8FD5-71AE-4DFC-BE6F-8AEF0804B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4" name="Freeform 4142">
                  <a:extLst>
                    <a:ext uri="{FF2B5EF4-FFF2-40B4-BE49-F238E27FC236}">
                      <a16:creationId xmlns:a16="http://schemas.microsoft.com/office/drawing/2014/main" id="{F5CA6A65-4825-4F34-933E-E82CF0107A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5" name="Freeform 4143">
                  <a:extLst>
                    <a:ext uri="{FF2B5EF4-FFF2-40B4-BE49-F238E27FC236}">
                      <a16:creationId xmlns:a16="http://schemas.microsoft.com/office/drawing/2014/main" id="{10386119-0F81-43E4-A1DF-6F1ECA0F3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6" name="Freeform 4144">
                  <a:extLst>
                    <a:ext uri="{FF2B5EF4-FFF2-40B4-BE49-F238E27FC236}">
                      <a16:creationId xmlns:a16="http://schemas.microsoft.com/office/drawing/2014/main" id="{BE143285-86D3-42BF-B59A-F6981AC36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7" name="Freeform 4145">
                  <a:extLst>
                    <a:ext uri="{FF2B5EF4-FFF2-40B4-BE49-F238E27FC236}">
                      <a16:creationId xmlns:a16="http://schemas.microsoft.com/office/drawing/2014/main" id="{C0584BE0-5665-4973-B02F-1D3313AE6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8" name="Freeform 4146">
                  <a:extLst>
                    <a:ext uri="{FF2B5EF4-FFF2-40B4-BE49-F238E27FC236}">
                      <a16:creationId xmlns:a16="http://schemas.microsoft.com/office/drawing/2014/main" id="{2309904D-6F0A-4847-AC12-314DF63AB4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59" name="Freeform 4147">
                  <a:extLst>
                    <a:ext uri="{FF2B5EF4-FFF2-40B4-BE49-F238E27FC236}">
                      <a16:creationId xmlns:a16="http://schemas.microsoft.com/office/drawing/2014/main" id="{FCF43223-7D40-42E8-BAFF-DA99E0F5A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60" name="Freeform 4148">
                  <a:extLst>
                    <a:ext uri="{FF2B5EF4-FFF2-40B4-BE49-F238E27FC236}">
                      <a16:creationId xmlns:a16="http://schemas.microsoft.com/office/drawing/2014/main" id="{C8157A24-B7E1-4074-B5BF-80A667330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61" name="Freeform 4149">
                  <a:extLst>
                    <a:ext uri="{FF2B5EF4-FFF2-40B4-BE49-F238E27FC236}">
                      <a16:creationId xmlns:a16="http://schemas.microsoft.com/office/drawing/2014/main" id="{612704D3-C10A-4A38-A840-B48AFDB6D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62" name="Freeform 4150">
                  <a:extLst>
                    <a:ext uri="{FF2B5EF4-FFF2-40B4-BE49-F238E27FC236}">
                      <a16:creationId xmlns:a16="http://schemas.microsoft.com/office/drawing/2014/main" id="{5E1BB3EA-40FD-45BC-9ADC-AF090D5145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4391" name="Group 4151">
            <a:extLst>
              <a:ext uri="{FF2B5EF4-FFF2-40B4-BE49-F238E27FC236}">
                <a16:creationId xmlns:a16="http://schemas.microsoft.com/office/drawing/2014/main" id="{98F3DC61-C9D7-4772-AC08-722808D7E6B6}"/>
              </a:ext>
            </a:extLst>
          </p:cNvPr>
          <p:cNvGrpSpPr>
            <a:grpSpLocks/>
          </p:cNvGrpSpPr>
          <p:nvPr/>
        </p:nvGrpSpPr>
        <p:grpSpPr bwMode="auto">
          <a:xfrm rot="1752298">
            <a:off x="-2139950" y="3587750"/>
            <a:ext cx="658812" cy="915988"/>
            <a:chOff x="521" y="391"/>
            <a:chExt cx="2631" cy="3663"/>
          </a:xfrm>
        </p:grpSpPr>
        <p:sp>
          <p:nvSpPr>
            <p:cNvPr id="2080" name="Freeform 4152">
              <a:extLst>
                <a:ext uri="{FF2B5EF4-FFF2-40B4-BE49-F238E27FC236}">
                  <a16:creationId xmlns:a16="http://schemas.microsoft.com/office/drawing/2014/main" id="{BA04846B-C9E6-4FF3-9156-EBFE44D58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81" name="Group 4153">
              <a:extLst>
                <a:ext uri="{FF2B5EF4-FFF2-40B4-BE49-F238E27FC236}">
                  <a16:creationId xmlns:a16="http://schemas.microsoft.com/office/drawing/2014/main" id="{B7642B4A-2D52-48D7-B602-01E1751926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2082" name="Group 4154">
                <a:extLst>
                  <a:ext uri="{FF2B5EF4-FFF2-40B4-BE49-F238E27FC236}">
                    <a16:creationId xmlns:a16="http://schemas.microsoft.com/office/drawing/2014/main" id="{28A46218-10F6-453E-BE43-DE61C136D4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2120" name="AutoShape 4155">
                  <a:extLst>
                    <a:ext uri="{FF2B5EF4-FFF2-40B4-BE49-F238E27FC236}">
                      <a16:creationId xmlns:a16="http://schemas.microsoft.com/office/drawing/2014/main" id="{958D3F1E-3410-4886-A166-CCA79DED1B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2121" name="Freeform 4156">
                  <a:extLst>
                    <a:ext uri="{FF2B5EF4-FFF2-40B4-BE49-F238E27FC236}">
                      <a16:creationId xmlns:a16="http://schemas.microsoft.com/office/drawing/2014/main" id="{EAD42610-A6E9-4F57-B8FD-234E76003A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22" name="Oval 4157">
                  <a:extLst>
                    <a:ext uri="{FF2B5EF4-FFF2-40B4-BE49-F238E27FC236}">
                      <a16:creationId xmlns:a16="http://schemas.microsoft.com/office/drawing/2014/main" id="{06D9FD14-8A5E-41EC-8D96-412843D94B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2083" name="Group 4158">
                <a:extLst>
                  <a:ext uri="{FF2B5EF4-FFF2-40B4-BE49-F238E27FC236}">
                    <a16:creationId xmlns:a16="http://schemas.microsoft.com/office/drawing/2014/main" id="{05FEE4BE-8647-425A-B5BD-9EE19CA31D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2084" name="Freeform 4159">
                  <a:extLst>
                    <a:ext uri="{FF2B5EF4-FFF2-40B4-BE49-F238E27FC236}">
                      <a16:creationId xmlns:a16="http://schemas.microsoft.com/office/drawing/2014/main" id="{12D58900-F407-4160-9FB3-340E3924E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85" name="Freeform 4160">
                  <a:extLst>
                    <a:ext uri="{FF2B5EF4-FFF2-40B4-BE49-F238E27FC236}">
                      <a16:creationId xmlns:a16="http://schemas.microsoft.com/office/drawing/2014/main" id="{3ACBE33B-6BAE-43A4-9652-2D303C40B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86" name="Freeform 4161">
                  <a:extLst>
                    <a:ext uri="{FF2B5EF4-FFF2-40B4-BE49-F238E27FC236}">
                      <a16:creationId xmlns:a16="http://schemas.microsoft.com/office/drawing/2014/main" id="{73DC0860-B705-45D5-ADF9-5F777EBF0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87" name="Freeform 4162">
                  <a:extLst>
                    <a:ext uri="{FF2B5EF4-FFF2-40B4-BE49-F238E27FC236}">
                      <a16:creationId xmlns:a16="http://schemas.microsoft.com/office/drawing/2014/main" id="{E192ACF2-744F-4372-9237-AE7386A53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88" name="Freeform 4163">
                  <a:extLst>
                    <a:ext uri="{FF2B5EF4-FFF2-40B4-BE49-F238E27FC236}">
                      <a16:creationId xmlns:a16="http://schemas.microsoft.com/office/drawing/2014/main" id="{C9C6F470-382D-43B4-A824-FD1A8DAC8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89" name="Freeform 4164">
                  <a:extLst>
                    <a:ext uri="{FF2B5EF4-FFF2-40B4-BE49-F238E27FC236}">
                      <a16:creationId xmlns:a16="http://schemas.microsoft.com/office/drawing/2014/main" id="{A248EA5F-6DD3-4FBB-B3A3-A4F9AA559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0" name="Freeform 4165">
                  <a:extLst>
                    <a:ext uri="{FF2B5EF4-FFF2-40B4-BE49-F238E27FC236}">
                      <a16:creationId xmlns:a16="http://schemas.microsoft.com/office/drawing/2014/main" id="{B275902B-711C-48E4-99DA-0D9ED7E367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1" name="Freeform 4166">
                  <a:extLst>
                    <a:ext uri="{FF2B5EF4-FFF2-40B4-BE49-F238E27FC236}">
                      <a16:creationId xmlns:a16="http://schemas.microsoft.com/office/drawing/2014/main" id="{255EFCD5-C987-4172-8A73-88E87DF283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2" name="Freeform 4167">
                  <a:extLst>
                    <a:ext uri="{FF2B5EF4-FFF2-40B4-BE49-F238E27FC236}">
                      <a16:creationId xmlns:a16="http://schemas.microsoft.com/office/drawing/2014/main" id="{91DAC6C1-9BD4-4E1B-A6A0-B08F00AA0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3" name="Freeform 4168">
                  <a:extLst>
                    <a:ext uri="{FF2B5EF4-FFF2-40B4-BE49-F238E27FC236}">
                      <a16:creationId xmlns:a16="http://schemas.microsoft.com/office/drawing/2014/main" id="{A9E51A03-485F-4321-A3DF-D8CE84917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4" name="Line 4169">
                  <a:extLst>
                    <a:ext uri="{FF2B5EF4-FFF2-40B4-BE49-F238E27FC236}">
                      <a16:creationId xmlns:a16="http://schemas.microsoft.com/office/drawing/2014/main" id="{DB404E43-A647-483C-ADB3-873B6D4740E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5" name="Freeform 4170">
                  <a:extLst>
                    <a:ext uri="{FF2B5EF4-FFF2-40B4-BE49-F238E27FC236}">
                      <a16:creationId xmlns:a16="http://schemas.microsoft.com/office/drawing/2014/main" id="{83DB105C-F094-497C-9973-AAD5F2E534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6" name="Freeform 4171">
                  <a:extLst>
                    <a:ext uri="{FF2B5EF4-FFF2-40B4-BE49-F238E27FC236}">
                      <a16:creationId xmlns:a16="http://schemas.microsoft.com/office/drawing/2014/main" id="{7DB7CE8A-2D89-4042-81A7-57FC19EA34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7" name="Freeform 4172">
                  <a:extLst>
                    <a:ext uri="{FF2B5EF4-FFF2-40B4-BE49-F238E27FC236}">
                      <a16:creationId xmlns:a16="http://schemas.microsoft.com/office/drawing/2014/main" id="{D44A756B-4DC8-45E2-89F3-6A742B022D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8" name="Freeform 4173">
                  <a:extLst>
                    <a:ext uri="{FF2B5EF4-FFF2-40B4-BE49-F238E27FC236}">
                      <a16:creationId xmlns:a16="http://schemas.microsoft.com/office/drawing/2014/main" id="{9F42B945-69DF-4722-B672-5B23E8D2A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99" name="Freeform 4174">
                  <a:extLst>
                    <a:ext uri="{FF2B5EF4-FFF2-40B4-BE49-F238E27FC236}">
                      <a16:creationId xmlns:a16="http://schemas.microsoft.com/office/drawing/2014/main" id="{E1A865BE-2A58-4E4A-B99A-5E6DB9FC5C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0" name="Freeform 4175">
                  <a:extLst>
                    <a:ext uri="{FF2B5EF4-FFF2-40B4-BE49-F238E27FC236}">
                      <a16:creationId xmlns:a16="http://schemas.microsoft.com/office/drawing/2014/main" id="{15D0FDC0-47FC-4242-AF6E-82844C1CD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1" name="Freeform 4176">
                  <a:extLst>
                    <a:ext uri="{FF2B5EF4-FFF2-40B4-BE49-F238E27FC236}">
                      <a16:creationId xmlns:a16="http://schemas.microsoft.com/office/drawing/2014/main" id="{F8B7A0FA-0BD2-4F0E-A536-EE4D75D57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2" name="Freeform 4177">
                  <a:extLst>
                    <a:ext uri="{FF2B5EF4-FFF2-40B4-BE49-F238E27FC236}">
                      <a16:creationId xmlns:a16="http://schemas.microsoft.com/office/drawing/2014/main" id="{B67C7C22-11C3-49A9-8428-462B63AFCF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3" name="Freeform 4178">
                  <a:extLst>
                    <a:ext uri="{FF2B5EF4-FFF2-40B4-BE49-F238E27FC236}">
                      <a16:creationId xmlns:a16="http://schemas.microsoft.com/office/drawing/2014/main" id="{00A0B584-0910-4BC2-B051-4B93F062BD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4" name="Freeform 4179">
                  <a:extLst>
                    <a:ext uri="{FF2B5EF4-FFF2-40B4-BE49-F238E27FC236}">
                      <a16:creationId xmlns:a16="http://schemas.microsoft.com/office/drawing/2014/main" id="{27913580-9956-4196-BA4F-2373F156B6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5" name="Freeform 4180">
                  <a:extLst>
                    <a:ext uri="{FF2B5EF4-FFF2-40B4-BE49-F238E27FC236}">
                      <a16:creationId xmlns:a16="http://schemas.microsoft.com/office/drawing/2014/main" id="{FA883453-76AF-491F-A000-2C2F9DA9E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6" name="Freeform 4181">
                  <a:extLst>
                    <a:ext uri="{FF2B5EF4-FFF2-40B4-BE49-F238E27FC236}">
                      <a16:creationId xmlns:a16="http://schemas.microsoft.com/office/drawing/2014/main" id="{667D5FE0-DF7F-4AB0-AE7B-0D9D99215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7" name="Freeform 4182">
                  <a:extLst>
                    <a:ext uri="{FF2B5EF4-FFF2-40B4-BE49-F238E27FC236}">
                      <a16:creationId xmlns:a16="http://schemas.microsoft.com/office/drawing/2014/main" id="{C416CD3C-6B77-4FC2-9652-D7A7C850D2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8" name="Freeform 4183">
                  <a:extLst>
                    <a:ext uri="{FF2B5EF4-FFF2-40B4-BE49-F238E27FC236}">
                      <a16:creationId xmlns:a16="http://schemas.microsoft.com/office/drawing/2014/main" id="{DDB6C9BC-1335-477F-8AA7-AF47490BC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09" name="Freeform 4184">
                  <a:extLst>
                    <a:ext uri="{FF2B5EF4-FFF2-40B4-BE49-F238E27FC236}">
                      <a16:creationId xmlns:a16="http://schemas.microsoft.com/office/drawing/2014/main" id="{03314150-B587-4752-89CB-72344FE2D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0" name="Freeform 4185">
                  <a:extLst>
                    <a:ext uri="{FF2B5EF4-FFF2-40B4-BE49-F238E27FC236}">
                      <a16:creationId xmlns:a16="http://schemas.microsoft.com/office/drawing/2014/main" id="{C9115713-816B-4035-A73B-6E00CA2A25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1" name="Freeform 4186">
                  <a:extLst>
                    <a:ext uri="{FF2B5EF4-FFF2-40B4-BE49-F238E27FC236}">
                      <a16:creationId xmlns:a16="http://schemas.microsoft.com/office/drawing/2014/main" id="{B0E42483-DEE3-4A91-9D1C-3DFF76B68A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2" name="Freeform 4187">
                  <a:extLst>
                    <a:ext uri="{FF2B5EF4-FFF2-40B4-BE49-F238E27FC236}">
                      <a16:creationId xmlns:a16="http://schemas.microsoft.com/office/drawing/2014/main" id="{A42B7089-15AB-4169-8CC3-1831F4E693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3" name="Freeform 4188">
                  <a:extLst>
                    <a:ext uri="{FF2B5EF4-FFF2-40B4-BE49-F238E27FC236}">
                      <a16:creationId xmlns:a16="http://schemas.microsoft.com/office/drawing/2014/main" id="{E82FED79-D39C-4E74-B693-989B8E067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4" name="Freeform 4189">
                  <a:extLst>
                    <a:ext uri="{FF2B5EF4-FFF2-40B4-BE49-F238E27FC236}">
                      <a16:creationId xmlns:a16="http://schemas.microsoft.com/office/drawing/2014/main" id="{8D730D6B-CC05-47C0-B40C-EB87FFB160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5" name="Freeform 4190">
                  <a:extLst>
                    <a:ext uri="{FF2B5EF4-FFF2-40B4-BE49-F238E27FC236}">
                      <a16:creationId xmlns:a16="http://schemas.microsoft.com/office/drawing/2014/main" id="{AB334772-9F0E-46B1-8C48-F92572882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6" name="Freeform 4191">
                  <a:extLst>
                    <a:ext uri="{FF2B5EF4-FFF2-40B4-BE49-F238E27FC236}">
                      <a16:creationId xmlns:a16="http://schemas.microsoft.com/office/drawing/2014/main" id="{2B71C307-4EBB-4A9B-908A-562BBB2DD7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7" name="Freeform 4192">
                  <a:extLst>
                    <a:ext uri="{FF2B5EF4-FFF2-40B4-BE49-F238E27FC236}">
                      <a16:creationId xmlns:a16="http://schemas.microsoft.com/office/drawing/2014/main" id="{8DF31149-FDF6-403E-983D-C5C3009EB6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8" name="Freeform 4193">
                  <a:extLst>
                    <a:ext uri="{FF2B5EF4-FFF2-40B4-BE49-F238E27FC236}">
                      <a16:creationId xmlns:a16="http://schemas.microsoft.com/office/drawing/2014/main" id="{FBC55628-27EE-4A94-97D2-71EDBB64C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119" name="Freeform 4194">
                  <a:extLst>
                    <a:ext uri="{FF2B5EF4-FFF2-40B4-BE49-F238E27FC236}">
                      <a16:creationId xmlns:a16="http://schemas.microsoft.com/office/drawing/2014/main" id="{9880B6B8-B4D2-4BD4-92ED-45C6C7351D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4435" name="Oval 4195">
            <a:extLst>
              <a:ext uri="{FF2B5EF4-FFF2-40B4-BE49-F238E27FC236}">
                <a16:creationId xmlns:a16="http://schemas.microsoft.com/office/drawing/2014/main" id="{11BB0E32-CAC2-4348-880D-956A8950284C}"/>
              </a:ext>
            </a:extLst>
          </p:cNvPr>
          <p:cNvSpPr>
            <a:spLocks noChangeArrowheads="1"/>
          </p:cNvSpPr>
          <p:nvPr/>
        </p:nvSpPr>
        <p:spPr bwMode="auto">
          <a:xfrm rot="-519967">
            <a:off x="-9296400" y="-2474913"/>
            <a:ext cx="9296400" cy="7173913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4612" name="Loop133.wav">
            <a:hlinkClick r:id="" action="ppaction://media"/>
            <a:extLst>
              <a:ext uri="{FF2B5EF4-FFF2-40B4-BE49-F238E27FC236}">
                <a16:creationId xmlns:a16="http://schemas.microsoft.com/office/drawing/2014/main" id="{A78C33DE-91E9-49D7-B355-84893D69476A}"/>
              </a:ext>
            </a:extLst>
          </p:cNvPr>
          <p:cNvPicPr>
            <a:picLocks noChangeAspect="1" noChangeArrowheads="1"/>
          </p:cNvPicPr>
          <p:nvPr>
            <p:ph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-304800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15" name="Text Box 4375">
            <a:extLst>
              <a:ext uri="{FF2B5EF4-FFF2-40B4-BE49-F238E27FC236}">
                <a16:creationId xmlns:a16="http://schemas.microsoft.com/office/drawing/2014/main" id="{B6EF5DE0-2534-4DB7-9102-39BCEBF9A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549275"/>
            <a:ext cx="26638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dirty="0">
                <a:solidFill>
                  <a:schemeClr val="bg1"/>
                </a:solidFill>
                <a:ea typeface="华文彩云" panose="02010800040101010101" pitchFamily="2" charset="-122"/>
              </a:rPr>
              <a:t>输入标题</a:t>
            </a:r>
          </a:p>
        </p:txBody>
      </p:sp>
      <p:sp>
        <p:nvSpPr>
          <p:cNvPr id="14619" name="Text Box 4379">
            <a:extLst>
              <a:ext uri="{FF2B5EF4-FFF2-40B4-BE49-F238E27FC236}">
                <a16:creationId xmlns:a16="http://schemas.microsoft.com/office/drawing/2014/main" id="{30ECA551-4EDE-4812-98CA-C08CBEDB6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76375" y="-1827213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/>
              <a:t>等待</a:t>
            </a:r>
          </a:p>
        </p:txBody>
      </p:sp>
    </p:spTree>
  </p:cSld>
  <p:clrMapOvr>
    <a:masterClrMapping/>
  </p:clrMapOvr>
  <p:transition spd="med" advTm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4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14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C 0.14687 0.18472 0.29392 0.36944 0.47222 0.40926 C 0.65052 0.44907 0.97014 0.26736 1.06944 0.23889 " pathEditMode="relative" ptsTypes="aaA">
                                      <p:cBhvr>
                                        <p:cTn id="20" dur="5000" fill="hold"/>
                                        <p:tgtEl>
                                          <p:spTgt spid="14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22" presetID="39" presetClass="path" presetSubtype="0" repeatCount="indefinite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96296E-6 C 1.94444E-6 0.04676 0.25052 0.08264 0.55538 0.08264 C 0.86944 0.08264 1.11996 0.04676 1.11996 -2.96296E-6 C 1.11996 -0.04676 1.37031 -0.08264 1.68455 -0.08264 C 1.98941 -0.08264 2.23993 -0.04676 2.23993 -2.96296E-6 " pathEditMode="relative" rAng="0" ptsTypes="fffff">
                                      <p:cBhvr>
                                        <p:cTn id="23" dur="2000" fill="hold"/>
                                        <p:tgtEl>
                                          <p:spTgt spid="14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99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9" presetClass="path" presetSubtype="0" repeatCount="2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2.96296E-6 C 1.94444E-6 0.04676 0.25052 0.08264 0.55538 0.08264 C 0.86944 0.08264 1.11996 0.04676 1.11996 -2.96296E-6 C 1.11996 -0.04676 1.37031 -0.08264 1.68455 -0.08264 C 1.98941 -0.08264 2.23993 -0.04676 2.23993 -2.96296E-6 " pathEditMode="relative" rAng="0" ptsTypes="fffff">
                                      <p:cBhvr>
                                        <p:cTn id="25" dur="500" fill="hold"/>
                                        <p:tgtEl>
                                          <p:spTgt spid="14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9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8" dur="1000" fill="hold"/>
                                        <p:tgtEl>
                                          <p:spTgt spid="126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C 0.16754 0.08495 0.33525 0.17037 0.48889 0.13102 C 0.64289 0.0919 0.78282 -0.07153 0.92292 -0.23472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12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46" y="-3218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-12600000">
                                      <p:cBhvr>
                                        <p:cTn id="32" dur="1000" fill="hold"/>
                                        <p:tgtEl>
                                          <p:spTgt spid="125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5.55556E-7 2.59259E-6 C 0.14358 0.10417 0.28715 0.20857 0.43438 0.17361 C 0.5816 0.13866 0.73247 -0.03565 0.88333 -0.20972 " pathEditMode="relative" ptsTypes="aaA">
                                      <p:cBhvr>
                                        <p:cTn id="34" dur="2000" fill="hold"/>
                                        <p:tgtEl>
                                          <p:spTgt spid="12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7200000">
                                      <p:cBhvr>
                                        <p:cTn id="36" dur="1000" fill="hold"/>
                                        <p:tgtEl>
                                          <p:spTgt spid="128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6.11111E-6 -1.48148E-6 C 0.09844 0.04121 0.19688 0.08264 0.35417 0.0625 C 0.51146 0.04236 0.84566 -0.09028 0.94376 -0.12083 " pathEditMode="relative" ptsTypes="aaA">
                                      <p:cBhvr>
                                        <p:cTn id="38" dur="2000" fill="hold"/>
                                        <p:tgtEl>
                                          <p:spTgt spid="12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5400000">
                                      <p:cBhvr>
                                        <p:cTn id="40" dur="1000" fill="hold"/>
                                        <p:tgtEl>
                                          <p:spTgt spid="13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91511 -0.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47" y="-1500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4800000">
                                      <p:cBhvr>
                                        <p:cTn id="44" dur="1000" fill="hold"/>
                                        <p:tgtEl>
                                          <p:spTgt spid="126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61111E-6 -7.40741E-7 L 0.92066 0.0340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6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24" y="169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3600000">
                                      <p:cBhvr>
                                        <p:cTn id="48" dur="1000" fill="hold"/>
                                        <p:tgtEl>
                                          <p:spTgt spid="130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5.55556E-7 2.96296E-6 C 0.09132 -0.04653 0.18299 -0.09283 0.28316 -0.075 C 0.38351 -0.05718 0.49497 0.11227 0.60174 0.1074 C 0.70851 0.10277 0.81632 -0.00023 0.92431 -0.10301 " pathEditMode="relative" rAng="0" ptsTypes="aaaA">
                                      <p:cBhvr>
                                        <p:cTn id="50" dur="3000" fill="hold"/>
                                        <p:tgtEl>
                                          <p:spTgt spid="13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215" y="46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700000">
                                      <p:cBhvr>
                                        <p:cTn id="52" dur="2000" fill="hold"/>
                                        <p:tgtEl>
                                          <p:spTgt spid="13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4.72222E-6 7.40741E-7 L 0.88421 -0.150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3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01" y="-754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3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88889E-6 0 L 0.90816 -0.00694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30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99" y="-34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37E-7 L 0.21875 -0.1125 C 0.26458 -0.13796 0.33316 -0.15208 0.40469 -0.15208 C 0.48629 -0.15208 0.55156 -0.13796 0.5974 -0.1125 L 0.81632 3.7037E-7 " pathEditMode="relative" rAng="0" ptsTypes="FffFF">
                                      <p:cBhvr>
                                        <p:cTn id="58" dur="2000" fill="hold"/>
                                        <p:tgtEl>
                                          <p:spTgt spid="13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16" y="-761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59259E-6 C 0.1125 0.10996 0.225 0.22014 0.36459 0.14445 C 0.50417 0.06875 0.67084 -0.19282 0.8375 -0.45416 " pathEditMode="relative" ptsTypes="aaA">
                                      <p:cBhvr>
                                        <p:cTn id="60" dur="2000" fill="hold"/>
                                        <p:tgtEl>
                                          <p:spTgt spid="129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62" dur="1000" fill="hold"/>
                                        <p:tgtEl>
                                          <p:spTgt spid="124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0.8052 -0.6194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2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60" y="-30972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66" dur="1000" fill="hold"/>
                                        <p:tgtEl>
                                          <p:spTgt spid="129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0.84479 0.03148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129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240" y="157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3.46945E-18 C 0.07934 0.12361 0.15868 0.24745 0.29792 0.21944 C 0.43715 0.19143 0.63629 0.01157 0.83542 -0.16806 " pathEditMode="relative" ptsTypes="aaA">
                                      <p:cBhvr>
                                        <p:cTn id="70" dur="2000" fill="hold"/>
                                        <p:tgtEl>
                                          <p:spTgt spid="12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4800000">
                                      <p:cBhvr>
                                        <p:cTn id="72" dur="2000" fill="hold"/>
                                        <p:tgtEl>
                                          <p:spTgt spid="125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8 1.48148E-6 L 3.33333E-6 0.02106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4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3600000">
                                      <p:cBhvr>
                                        <p:cTn id="76" dur="10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8" dur="1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8.88889E-6 L 0.90573 -0.02083 " pathEditMode="relative" ptsTypes="AA">
                                      <p:cBhvr>
                                        <p:cTn id="90" dur="1000" fill="hold"/>
                                        <p:tgtEl>
                                          <p:spTgt spid="118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95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-0.04667  0.028 -0.08267  0.062 -0.08267  C 0.097 -0.08267  0.125 -0.04667  0.125 0  C 0.125 0.04667  0.153 0.08267  0.188 0.08267  C 0.222 0.08267  0.25 0.04667  0.25 0  E" pathEditMode="relative" ptsTypes="">
                                      <p:cBhvr>
                                        <p:cTn id="96" dur="20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800000">
                                      <p:cBhvr>
                                        <p:cTn id="98" dur="10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2283 0.00069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4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46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39271 -0.00092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4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35" y="-4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3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25 1.48148E-6 L 1.17343 -0.44097 " pathEditMode="relative" rAng="0" ptsTypes="AA">
                                      <p:cBhvr>
                                        <p:cTn id="104" dur="10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63" y="-2206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2.22222E-6 0.02268 C 0.35729 0.08565 0.71458 0.14861 0.95573 0.1368 C 1.1967 0.125 1.32135 0.03842 1.446 -0.04792 " pathEditMode="relative" rAng="0" ptsTypes="aaA">
                                      <p:cBhvr>
                                        <p:cTn id="106" dur="2000" fill="hold"/>
                                        <p:tgtEl>
                                          <p:spTgt spid="14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292" y="2755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-0.1199 C 0.42431 -0.02662 0.84914 0.06737 1.10313 0.04607 C 1.3573 0.02477 1.44098 -0.11157 1.52483 -0.24722 " pathEditMode="relative" rAng="0" ptsTypes="aaA">
                                      <p:cBhvr>
                                        <p:cTn id="108" dur="20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33" y="2986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1.94444E-6 7.40741E-7 L 1.53559 -0.46204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4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71" y="-23102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9200000">
                                      <p:cBhvr>
                                        <p:cTn id="112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295 -0.047 C 0.1717 0.02199 0.34705 0.0912 0.50712 0.08356 C 0.66736 0.07592 0.74983 -0.07477 0.95886 -0.09283 C 1.16788 -0.11088 1.46441 -0.06783 1.76111 -0.02477 " pathEditMode="relative" rAng="0" ptsTypes="aaaA">
                                      <p:cBhvr>
                                        <p:cTn id="114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194" y="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 showWhenStopped="0">
                <p:cTn id="115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612"/>
                </p:tgtEl>
              </p:cMediaNode>
            </p:audio>
          </p:childTnLst>
        </p:cTn>
      </p:par>
    </p:tnLst>
    <p:bldLst>
      <p:bldP spid="14256" grpId="0" animBg="1"/>
      <p:bldP spid="14435" grpId="0" animBg="1"/>
      <p:bldP spid="146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8" name="Picture 248" descr="竖天">
            <a:extLst>
              <a:ext uri="{FF2B5EF4-FFF2-40B4-BE49-F238E27FC236}">
                <a16:creationId xmlns:a16="http://schemas.microsoft.com/office/drawing/2014/main" id="{B6A26E61-AE17-4442-BB89-4BC2CB795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2800" y="-8215313"/>
            <a:ext cx="12455525" cy="150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9" name="Rectangle 249">
            <a:extLst>
              <a:ext uri="{FF2B5EF4-FFF2-40B4-BE49-F238E27FC236}">
                <a16:creationId xmlns:a16="http://schemas.microsoft.com/office/drawing/2014/main" id="{D45DECB1-E4B6-43FF-8D15-BCF774512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6250"/>
            <a:ext cx="7848600" cy="5976938"/>
          </a:xfrm>
          <a:prstGeom prst="rect">
            <a:avLst/>
          </a:prstGeom>
          <a:solidFill>
            <a:srgbClr val="000080">
              <a:alpha val="4313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128" name="Text Box 8">
            <a:extLst>
              <a:ext uri="{FF2B5EF4-FFF2-40B4-BE49-F238E27FC236}">
                <a16:creationId xmlns:a16="http://schemas.microsoft.com/office/drawing/2014/main" id="{EDF79B57-F07C-4524-8CBF-6F4A33B6A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1052513"/>
            <a:ext cx="72723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ea typeface="幼圆" panose="02010509060101010101" pitchFamily="49" charset="-122"/>
              </a:rPr>
              <a:t>天</a:t>
            </a: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好蓝，</a:t>
            </a:r>
            <a:endParaRPr lang="zh-CN" altLang="en-US" sz="2400">
              <a:ea typeface="幼圆" panose="02010509060101010101" pitchFamily="49" charset="-122"/>
            </a:endParaRPr>
          </a:p>
        </p:txBody>
      </p:sp>
      <p:sp>
        <p:nvSpPr>
          <p:cNvPr id="5174" name="Text Box 54">
            <a:extLst>
              <a:ext uri="{FF2B5EF4-FFF2-40B4-BE49-F238E27FC236}">
                <a16:creationId xmlns:a16="http://schemas.microsoft.com/office/drawing/2014/main" id="{67856D8A-8843-4A27-98D0-442966CFD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4763" y="3933825"/>
            <a:ext cx="5329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为什么</a:t>
            </a:r>
            <a:r>
              <a:rPr lang="zh-CN" altLang="en-US" sz="2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不出去走走</a:t>
            </a:r>
            <a:r>
              <a:rPr lang="en-US" altLang="zh-CN" sz="240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?</a:t>
            </a:r>
          </a:p>
        </p:txBody>
      </p:sp>
      <p:sp>
        <p:nvSpPr>
          <p:cNvPr id="5363" name="Oval 243">
            <a:extLst>
              <a:ext uri="{FF2B5EF4-FFF2-40B4-BE49-F238E27FC236}">
                <a16:creationId xmlns:a16="http://schemas.microsoft.com/office/drawing/2014/main" id="{245ECA91-746F-4B76-8E78-70A11BD028D3}"/>
              </a:ext>
            </a:extLst>
          </p:cNvPr>
          <p:cNvSpPr>
            <a:spLocks noChangeArrowheads="1"/>
          </p:cNvSpPr>
          <p:nvPr/>
        </p:nvSpPr>
        <p:spPr bwMode="auto">
          <a:xfrm rot="2404887">
            <a:off x="-6661150" y="1628775"/>
            <a:ext cx="4824412" cy="4237038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366" name="Oval 246">
            <a:extLst>
              <a:ext uri="{FF2B5EF4-FFF2-40B4-BE49-F238E27FC236}">
                <a16:creationId xmlns:a16="http://schemas.microsoft.com/office/drawing/2014/main" id="{F7912FAF-5DBA-4A99-8F3E-D0D420EB948C}"/>
              </a:ext>
            </a:extLst>
          </p:cNvPr>
          <p:cNvSpPr>
            <a:spLocks noChangeArrowheads="1"/>
          </p:cNvSpPr>
          <p:nvPr/>
        </p:nvSpPr>
        <p:spPr bwMode="auto">
          <a:xfrm rot="2404887">
            <a:off x="-6715125" y="-1049338"/>
            <a:ext cx="4895850" cy="5391151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367" name="Oval 247">
            <a:extLst>
              <a:ext uri="{FF2B5EF4-FFF2-40B4-BE49-F238E27FC236}">
                <a16:creationId xmlns:a16="http://schemas.microsoft.com/office/drawing/2014/main" id="{BB1091DC-FB45-44FE-8151-F69DE91396B0}"/>
              </a:ext>
            </a:extLst>
          </p:cNvPr>
          <p:cNvSpPr>
            <a:spLocks noChangeArrowheads="1"/>
          </p:cNvSpPr>
          <p:nvPr/>
        </p:nvSpPr>
        <p:spPr bwMode="auto">
          <a:xfrm rot="2404887">
            <a:off x="-7607300" y="2447925"/>
            <a:ext cx="5545137" cy="5976938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5371" name="Text Box 251">
            <a:extLst>
              <a:ext uri="{FF2B5EF4-FFF2-40B4-BE49-F238E27FC236}">
                <a16:creationId xmlns:a16="http://schemas.microsoft.com/office/drawing/2014/main" id="{F160CA60-ECE6-4283-83AA-414E54680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276475"/>
            <a:ext cx="5688013" cy="141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白云在高空中舒展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        微风卷来春的气息</a:t>
            </a:r>
            <a:endParaRPr lang="zh-CN" altLang="en-US" sz="2400">
              <a:ea typeface="幼圆" panose="02010509060101010101" pitchFamily="49" charset="-122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/>
          </a:p>
        </p:txBody>
      </p:sp>
      <p:grpSp>
        <p:nvGrpSpPr>
          <p:cNvPr id="5318" name="Group 198">
            <a:extLst>
              <a:ext uri="{FF2B5EF4-FFF2-40B4-BE49-F238E27FC236}">
                <a16:creationId xmlns:a16="http://schemas.microsoft.com/office/drawing/2014/main" id="{3F2C8700-4AE4-4A8D-8480-5CAED89B9112}"/>
              </a:ext>
            </a:extLst>
          </p:cNvPr>
          <p:cNvGrpSpPr>
            <a:grpSpLocks/>
          </p:cNvGrpSpPr>
          <p:nvPr/>
        </p:nvGrpSpPr>
        <p:grpSpPr bwMode="auto">
          <a:xfrm rot="1259940">
            <a:off x="-1549400" y="3573463"/>
            <a:ext cx="658812" cy="915987"/>
            <a:chOff x="521" y="391"/>
            <a:chExt cx="2631" cy="3663"/>
          </a:xfrm>
        </p:grpSpPr>
        <p:sp>
          <p:nvSpPr>
            <p:cNvPr id="5132" name="Freeform 199">
              <a:extLst>
                <a:ext uri="{FF2B5EF4-FFF2-40B4-BE49-F238E27FC236}">
                  <a16:creationId xmlns:a16="http://schemas.microsoft.com/office/drawing/2014/main" id="{A1A74FE0-4B20-46D3-95DD-0BB770F28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33" name="Group 200">
              <a:extLst>
                <a:ext uri="{FF2B5EF4-FFF2-40B4-BE49-F238E27FC236}">
                  <a16:creationId xmlns:a16="http://schemas.microsoft.com/office/drawing/2014/main" id="{73C60C06-3FAD-4CD7-A25E-6C1FD1811C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5134" name="Group 201">
                <a:extLst>
                  <a:ext uri="{FF2B5EF4-FFF2-40B4-BE49-F238E27FC236}">
                    <a16:creationId xmlns:a16="http://schemas.microsoft.com/office/drawing/2014/main" id="{557D4936-4312-4C71-A438-44ED3C8F65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5172" name="AutoShape 202">
                  <a:extLst>
                    <a:ext uri="{FF2B5EF4-FFF2-40B4-BE49-F238E27FC236}">
                      <a16:creationId xmlns:a16="http://schemas.microsoft.com/office/drawing/2014/main" id="{85E4A309-7A35-48C9-8846-E7829A1CE2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173" name="Freeform 203">
                  <a:extLst>
                    <a:ext uri="{FF2B5EF4-FFF2-40B4-BE49-F238E27FC236}">
                      <a16:creationId xmlns:a16="http://schemas.microsoft.com/office/drawing/2014/main" id="{0F5207CB-1A19-4CFD-9505-3D16E0C3DD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" name="Oval 204">
                  <a:extLst>
                    <a:ext uri="{FF2B5EF4-FFF2-40B4-BE49-F238E27FC236}">
                      <a16:creationId xmlns:a16="http://schemas.microsoft.com/office/drawing/2014/main" id="{FAD7B73F-9824-444A-A923-969167531E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5135" name="Group 205">
                <a:extLst>
                  <a:ext uri="{FF2B5EF4-FFF2-40B4-BE49-F238E27FC236}">
                    <a16:creationId xmlns:a16="http://schemas.microsoft.com/office/drawing/2014/main" id="{15570E1F-A7A0-4EFE-8071-D8E5ED3FFF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5136" name="Freeform 206">
                  <a:extLst>
                    <a:ext uri="{FF2B5EF4-FFF2-40B4-BE49-F238E27FC236}">
                      <a16:creationId xmlns:a16="http://schemas.microsoft.com/office/drawing/2014/main" id="{15E3CD28-3BFD-4A86-84F2-2B96D75290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37" name="Freeform 207">
                  <a:extLst>
                    <a:ext uri="{FF2B5EF4-FFF2-40B4-BE49-F238E27FC236}">
                      <a16:creationId xmlns:a16="http://schemas.microsoft.com/office/drawing/2014/main" id="{5999278D-BEAF-4230-B7DA-653FC7DF4C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38" name="Freeform 208">
                  <a:extLst>
                    <a:ext uri="{FF2B5EF4-FFF2-40B4-BE49-F238E27FC236}">
                      <a16:creationId xmlns:a16="http://schemas.microsoft.com/office/drawing/2014/main" id="{451E8C82-3980-420E-AE28-FC81036E8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39" name="Freeform 209">
                  <a:extLst>
                    <a:ext uri="{FF2B5EF4-FFF2-40B4-BE49-F238E27FC236}">
                      <a16:creationId xmlns:a16="http://schemas.microsoft.com/office/drawing/2014/main" id="{4B4816B6-5223-462C-9825-23F17A7DCD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0" name="Freeform 210">
                  <a:extLst>
                    <a:ext uri="{FF2B5EF4-FFF2-40B4-BE49-F238E27FC236}">
                      <a16:creationId xmlns:a16="http://schemas.microsoft.com/office/drawing/2014/main" id="{AF2DCC8B-DDAC-4F3D-AC09-9D740DE5A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1" name="Freeform 211">
                  <a:extLst>
                    <a:ext uri="{FF2B5EF4-FFF2-40B4-BE49-F238E27FC236}">
                      <a16:creationId xmlns:a16="http://schemas.microsoft.com/office/drawing/2014/main" id="{A16D009E-AEFD-46D8-9562-BD76693290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2" name="Freeform 212">
                  <a:extLst>
                    <a:ext uri="{FF2B5EF4-FFF2-40B4-BE49-F238E27FC236}">
                      <a16:creationId xmlns:a16="http://schemas.microsoft.com/office/drawing/2014/main" id="{705C1CB1-9DEA-49A8-9B98-C77D38892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3" name="Freeform 213">
                  <a:extLst>
                    <a:ext uri="{FF2B5EF4-FFF2-40B4-BE49-F238E27FC236}">
                      <a16:creationId xmlns:a16="http://schemas.microsoft.com/office/drawing/2014/main" id="{BAF8C06C-D0DC-4F50-AB46-3B678E4EC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4" name="Freeform 214">
                  <a:extLst>
                    <a:ext uri="{FF2B5EF4-FFF2-40B4-BE49-F238E27FC236}">
                      <a16:creationId xmlns:a16="http://schemas.microsoft.com/office/drawing/2014/main" id="{2D91A1B8-FB93-48C2-A24F-E067C819E4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5" name="Freeform 215">
                  <a:extLst>
                    <a:ext uri="{FF2B5EF4-FFF2-40B4-BE49-F238E27FC236}">
                      <a16:creationId xmlns:a16="http://schemas.microsoft.com/office/drawing/2014/main" id="{AE22AA18-7226-4554-AEFB-C319C72442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6" name="Line 216">
                  <a:extLst>
                    <a:ext uri="{FF2B5EF4-FFF2-40B4-BE49-F238E27FC236}">
                      <a16:creationId xmlns:a16="http://schemas.microsoft.com/office/drawing/2014/main" id="{D5D32722-9DC6-4F49-B6CD-A75FB75636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7" name="Freeform 217">
                  <a:extLst>
                    <a:ext uri="{FF2B5EF4-FFF2-40B4-BE49-F238E27FC236}">
                      <a16:creationId xmlns:a16="http://schemas.microsoft.com/office/drawing/2014/main" id="{D0E96ACB-C86C-4965-9BCA-9708D14B6D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8" name="Freeform 218">
                  <a:extLst>
                    <a:ext uri="{FF2B5EF4-FFF2-40B4-BE49-F238E27FC236}">
                      <a16:creationId xmlns:a16="http://schemas.microsoft.com/office/drawing/2014/main" id="{450DF512-3726-4CCA-A633-79B875B156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49" name="Freeform 219">
                  <a:extLst>
                    <a:ext uri="{FF2B5EF4-FFF2-40B4-BE49-F238E27FC236}">
                      <a16:creationId xmlns:a16="http://schemas.microsoft.com/office/drawing/2014/main" id="{8D918599-B6F6-477B-A625-17C29FD66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0" name="Freeform 220">
                  <a:extLst>
                    <a:ext uri="{FF2B5EF4-FFF2-40B4-BE49-F238E27FC236}">
                      <a16:creationId xmlns:a16="http://schemas.microsoft.com/office/drawing/2014/main" id="{268FBD4C-9FFF-4F56-862A-CCD5C16133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1" name="Freeform 221">
                  <a:extLst>
                    <a:ext uri="{FF2B5EF4-FFF2-40B4-BE49-F238E27FC236}">
                      <a16:creationId xmlns:a16="http://schemas.microsoft.com/office/drawing/2014/main" id="{B970DAFC-15A2-4DC0-AE7E-5A07D54CB4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2" name="Freeform 222">
                  <a:extLst>
                    <a:ext uri="{FF2B5EF4-FFF2-40B4-BE49-F238E27FC236}">
                      <a16:creationId xmlns:a16="http://schemas.microsoft.com/office/drawing/2014/main" id="{9CD41978-4D2B-4A03-9891-444BB5A8B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3" name="Freeform 223">
                  <a:extLst>
                    <a:ext uri="{FF2B5EF4-FFF2-40B4-BE49-F238E27FC236}">
                      <a16:creationId xmlns:a16="http://schemas.microsoft.com/office/drawing/2014/main" id="{426AA60E-B345-46CA-A3E4-A8FF70447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4" name="Freeform 224">
                  <a:extLst>
                    <a:ext uri="{FF2B5EF4-FFF2-40B4-BE49-F238E27FC236}">
                      <a16:creationId xmlns:a16="http://schemas.microsoft.com/office/drawing/2014/main" id="{281C16E7-BCFF-4375-B432-A705A970D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5" name="Freeform 225">
                  <a:extLst>
                    <a:ext uri="{FF2B5EF4-FFF2-40B4-BE49-F238E27FC236}">
                      <a16:creationId xmlns:a16="http://schemas.microsoft.com/office/drawing/2014/main" id="{D87B7738-AB8A-4415-A5F9-8D4009649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6" name="Freeform 226">
                  <a:extLst>
                    <a:ext uri="{FF2B5EF4-FFF2-40B4-BE49-F238E27FC236}">
                      <a16:creationId xmlns:a16="http://schemas.microsoft.com/office/drawing/2014/main" id="{52A5F4F5-0B73-4086-BCCD-8910697B3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7" name="Freeform 227">
                  <a:extLst>
                    <a:ext uri="{FF2B5EF4-FFF2-40B4-BE49-F238E27FC236}">
                      <a16:creationId xmlns:a16="http://schemas.microsoft.com/office/drawing/2014/main" id="{74E7C9B4-5A2F-403D-B68B-8E1A9C6ED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8" name="Freeform 228">
                  <a:extLst>
                    <a:ext uri="{FF2B5EF4-FFF2-40B4-BE49-F238E27FC236}">
                      <a16:creationId xmlns:a16="http://schemas.microsoft.com/office/drawing/2014/main" id="{D435130E-E241-4F69-BEB6-00CDEB7072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59" name="Freeform 229">
                  <a:extLst>
                    <a:ext uri="{FF2B5EF4-FFF2-40B4-BE49-F238E27FC236}">
                      <a16:creationId xmlns:a16="http://schemas.microsoft.com/office/drawing/2014/main" id="{436B46CD-5DDE-450F-A6CE-56DCF87D10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0" name="Freeform 230">
                  <a:extLst>
                    <a:ext uri="{FF2B5EF4-FFF2-40B4-BE49-F238E27FC236}">
                      <a16:creationId xmlns:a16="http://schemas.microsoft.com/office/drawing/2014/main" id="{98DDC34B-216E-4627-B1E8-FDEEF8171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1" name="Freeform 231">
                  <a:extLst>
                    <a:ext uri="{FF2B5EF4-FFF2-40B4-BE49-F238E27FC236}">
                      <a16:creationId xmlns:a16="http://schemas.microsoft.com/office/drawing/2014/main" id="{40A54C31-ABA1-4AD1-B887-F8E03170A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2" name="Freeform 232">
                  <a:extLst>
                    <a:ext uri="{FF2B5EF4-FFF2-40B4-BE49-F238E27FC236}">
                      <a16:creationId xmlns:a16="http://schemas.microsoft.com/office/drawing/2014/main" id="{E79C3847-3905-44BC-931E-C30BD462C2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3" name="Freeform 233">
                  <a:extLst>
                    <a:ext uri="{FF2B5EF4-FFF2-40B4-BE49-F238E27FC236}">
                      <a16:creationId xmlns:a16="http://schemas.microsoft.com/office/drawing/2014/main" id="{D80FCC69-3999-4D1C-BD1D-62175CA53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4" name="Freeform 234">
                  <a:extLst>
                    <a:ext uri="{FF2B5EF4-FFF2-40B4-BE49-F238E27FC236}">
                      <a16:creationId xmlns:a16="http://schemas.microsoft.com/office/drawing/2014/main" id="{0151F501-0E1B-437B-A79F-B4142935E6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5" name="Freeform 235">
                  <a:extLst>
                    <a:ext uri="{FF2B5EF4-FFF2-40B4-BE49-F238E27FC236}">
                      <a16:creationId xmlns:a16="http://schemas.microsoft.com/office/drawing/2014/main" id="{3FA34F75-5B6D-4C59-BD16-32EA9306F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6" name="Freeform 236">
                  <a:extLst>
                    <a:ext uri="{FF2B5EF4-FFF2-40B4-BE49-F238E27FC236}">
                      <a16:creationId xmlns:a16="http://schemas.microsoft.com/office/drawing/2014/main" id="{D17DBB48-2F0F-45B2-B0F5-A5139B043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7" name="Freeform 237">
                  <a:extLst>
                    <a:ext uri="{FF2B5EF4-FFF2-40B4-BE49-F238E27FC236}">
                      <a16:creationId xmlns:a16="http://schemas.microsoft.com/office/drawing/2014/main" id="{12C1F45C-DF51-4FD0-BDF1-1AEEE7AFE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8" name="Freeform 238">
                  <a:extLst>
                    <a:ext uri="{FF2B5EF4-FFF2-40B4-BE49-F238E27FC236}">
                      <a16:creationId xmlns:a16="http://schemas.microsoft.com/office/drawing/2014/main" id="{61B11471-0AF1-4210-B792-3D64044CC8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69" name="Freeform 239">
                  <a:extLst>
                    <a:ext uri="{FF2B5EF4-FFF2-40B4-BE49-F238E27FC236}">
                      <a16:creationId xmlns:a16="http://schemas.microsoft.com/office/drawing/2014/main" id="{BC16764D-CE84-42FC-8A38-C4C5AF659A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0" name="Freeform 240">
                  <a:extLst>
                    <a:ext uri="{FF2B5EF4-FFF2-40B4-BE49-F238E27FC236}">
                      <a16:creationId xmlns:a16="http://schemas.microsoft.com/office/drawing/2014/main" id="{FCB411C0-8CDA-486B-94D3-33FA54EB99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5171" name="Freeform 241">
                  <a:extLst>
                    <a:ext uri="{FF2B5EF4-FFF2-40B4-BE49-F238E27FC236}">
                      <a16:creationId xmlns:a16="http://schemas.microsoft.com/office/drawing/2014/main" id="{51FCE199-6FEA-484A-8DBB-301533A138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5377" name="Text Box 257">
            <a:extLst>
              <a:ext uri="{FF2B5EF4-FFF2-40B4-BE49-F238E27FC236}">
                <a16:creationId xmlns:a16="http://schemas.microsoft.com/office/drawing/2014/main" id="{5794B8C6-5423-4BD9-8D00-DC7DCF339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1268413"/>
            <a:ext cx="37449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</a:rPr>
              <a:t>释放一下疲惫的心</a:t>
            </a:r>
            <a:endParaRPr lang="zh-CN" altLang="en-US" sz="240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5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3.7037E-6 L 1.496 -0.31922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0" y="-15972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repeatCount="indefinite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5E-6 2.96296E-6 L 1.44896 -0.1041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48" y="-520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repeatCount="indefinite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16667E-6 -3.7037E-6 L 1.56303 -0.1618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42" y="-810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C -0.00695 -0.00116 -0.02466 0.01643 0.00295 -0.00116 C 0.03055 -0.0162 0.08784 -0.06528 0.16284 -0.09537 C 0.23837 -0.12569 0.39496 -0.16412 0.45625 -0.18032 " pathEditMode="relative" rAng="0" ptsTypes="aaaa">
                                      <p:cBhvr>
                                        <p:cTn id="40" dur="30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80" y="-819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0400000">
                                      <p:cBhvr>
                                        <p:cTn id="42" dur="20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44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6" presetClass="emph" presetSubtype="0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53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0.00399 1.0951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54745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45625 -0.18032 L 0.63334 -0.2136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4" y="-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5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3200"/>
                            </p:stCondLst>
                            <p:childTnLst>
                              <p:par>
                                <p:cTn id="6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333 -0.21365 L 1.2908 -0.39398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5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65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9" grpId="0" animBg="1"/>
      <p:bldP spid="5369" grpId="1" animBg="1"/>
      <p:bldP spid="5128" grpId="0"/>
      <p:bldP spid="5174" grpId="0"/>
      <p:bldP spid="5174" grpId="1"/>
      <p:bldP spid="5363" grpId="0" animBg="1"/>
      <p:bldP spid="5366" grpId="0" animBg="1"/>
      <p:bldP spid="5367" grpId="0" animBg="1"/>
      <p:bldP spid="5371" grpId="0"/>
      <p:bldP spid="5371" grpId="1"/>
      <p:bldP spid="5377" grpId="0"/>
      <p:bldP spid="537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42" name="Picture 50" descr="油菜花">
            <a:extLst>
              <a:ext uri="{FF2B5EF4-FFF2-40B4-BE49-F238E27FC236}">
                <a16:creationId xmlns:a16="http://schemas.microsoft.com/office/drawing/2014/main" id="{A516B590-AED3-44B4-8F57-585DFDC5E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8250"/>
            <a:ext cx="9753600" cy="809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43" name="Group 51">
            <a:extLst>
              <a:ext uri="{FF2B5EF4-FFF2-40B4-BE49-F238E27FC236}">
                <a16:creationId xmlns:a16="http://schemas.microsoft.com/office/drawing/2014/main" id="{3BF0D44A-C9D3-4F92-B5F7-692C8A6623BA}"/>
              </a:ext>
            </a:extLst>
          </p:cNvPr>
          <p:cNvGrpSpPr>
            <a:grpSpLocks/>
          </p:cNvGrpSpPr>
          <p:nvPr/>
        </p:nvGrpSpPr>
        <p:grpSpPr bwMode="auto">
          <a:xfrm>
            <a:off x="1547813" y="-315913"/>
            <a:ext cx="4435475" cy="6175376"/>
            <a:chOff x="521" y="391"/>
            <a:chExt cx="2631" cy="3663"/>
          </a:xfrm>
        </p:grpSpPr>
        <p:sp>
          <p:nvSpPr>
            <p:cNvPr id="6465" name="Freeform 52">
              <a:extLst>
                <a:ext uri="{FF2B5EF4-FFF2-40B4-BE49-F238E27FC236}">
                  <a16:creationId xmlns:a16="http://schemas.microsoft.com/office/drawing/2014/main" id="{49C15AE1-BC1F-4329-B4AB-0B1421C9B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66" name="Group 53">
              <a:extLst>
                <a:ext uri="{FF2B5EF4-FFF2-40B4-BE49-F238E27FC236}">
                  <a16:creationId xmlns:a16="http://schemas.microsoft.com/office/drawing/2014/main" id="{C8BEE6A8-A083-4FE5-B336-2F8F1017DD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467" name="Group 54">
                <a:extLst>
                  <a:ext uri="{FF2B5EF4-FFF2-40B4-BE49-F238E27FC236}">
                    <a16:creationId xmlns:a16="http://schemas.microsoft.com/office/drawing/2014/main" id="{1973901B-64E5-4668-AB2E-15C6D6E231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505" name="AutoShape 55">
                  <a:extLst>
                    <a:ext uri="{FF2B5EF4-FFF2-40B4-BE49-F238E27FC236}">
                      <a16:creationId xmlns:a16="http://schemas.microsoft.com/office/drawing/2014/main" id="{7100C08E-71F1-440E-A987-2E21F211C7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506" name="Freeform 56">
                  <a:extLst>
                    <a:ext uri="{FF2B5EF4-FFF2-40B4-BE49-F238E27FC236}">
                      <a16:creationId xmlns:a16="http://schemas.microsoft.com/office/drawing/2014/main" id="{81D9F655-A8B4-481E-8E57-CBC34F9692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7" name="Oval 57">
                  <a:extLst>
                    <a:ext uri="{FF2B5EF4-FFF2-40B4-BE49-F238E27FC236}">
                      <a16:creationId xmlns:a16="http://schemas.microsoft.com/office/drawing/2014/main" id="{8DBB4CEE-F0E1-4731-BEF4-C62E07E88B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468" name="Group 58">
                <a:extLst>
                  <a:ext uri="{FF2B5EF4-FFF2-40B4-BE49-F238E27FC236}">
                    <a16:creationId xmlns:a16="http://schemas.microsoft.com/office/drawing/2014/main" id="{C9777545-90C2-46AA-9A27-81BEA68CDB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469" name="Freeform 59">
                  <a:extLst>
                    <a:ext uri="{FF2B5EF4-FFF2-40B4-BE49-F238E27FC236}">
                      <a16:creationId xmlns:a16="http://schemas.microsoft.com/office/drawing/2014/main" id="{61DD503A-AF49-4832-81E2-F4CF677B78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0" name="Freeform 60">
                  <a:extLst>
                    <a:ext uri="{FF2B5EF4-FFF2-40B4-BE49-F238E27FC236}">
                      <a16:creationId xmlns:a16="http://schemas.microsoft.com/office/drawing/2014/main" id="{3DE2A22F-6F7D-4B35-9340-0F0A26621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1" name="Freeform 61">
                  <a:extLst>
                    <a:ext uri="{FF2B5EF4-FFF2-40B4-BE49-F238E27FC236}">
                      <a16:creationId xmlns:a16="http://schemas.microsoft.com/office/drawing/2014/main" id="{4651B058-680F-43C4-9F24-679C3F9FA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2" name="Freeform 62">
                  <a:extLst>
                    <a:ext uri="{FF2B5EF4-FFF2-40B4-BE49-F238E27FC236}">
                      <a16:creationId xmlns:a16="http://schemas.microsoft.com/office/drawing/2014/main" id="{6A045CCB-CF5E-4226-B248-0EA4228A9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3" name="Freeform 63">
                  <a:extLst>
                    <a:ext uri="{FF2B5EF4-FFF2-40B4-BE49-F238E27FC236}">
                      <a16:creationId xmlns:a16="http://schemas.microsoft.com/office/drawing/2014/main" id="{F80227D5-4EED-4230-B095-9E910CC90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4" name="Freeform 64">
                  <a:extLst>
                    <a:ext uri="{FF2B5EF4-FFF2-40B4-BE49-F238E27FC236}">
                      <a16:creationId xmlns:a16="http://schemas.microsoft.com/office/drawing/2014/main" id="{468893FE-17D4-45DA-9BC2-E30110034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5" name="Freeform 65">
                  <a:extLst>
                    <a:ext uri="{FF2B5EF4-FFF2-40B4-BE49-F238E27FC236}">
                      <a16:creationId xmlns:a16="http://schemas.microsoft.com/office/drawing/2014/main" id="{30063BFA-5F78-49CF-956D-4CA2A47CB5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6" name="Freeform 66">
                  <a:extLst>
                    <a:ext uri="{FF2B5EF4-FFF2-40B4-BE49-F238E27FC236}">
                      <a16:creationId xmlns:a16="http://schemas.microsoft.com/office/drawing/2014/main" id="{9D2C9B54-D70B-4160-9297-F43F98A1BB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7" name="Freeform 67">
                  <a:extLst>
                    <a:ext uri="{FF2B5EF4-FFF2-40B4-BE49-F238E27FC236}">
                      <a16:creationId xmlns:a16="http://schemas.microsoft.com/office/drawing/2014/main" id="{14FC3A30-B755-4E8D-8FCC-A4A2C2CB12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8" name="Freeform 68">
                  <a:extLst>
                    <a:ext uri="{FF2B5EF4-FFF2-40B4-BE49-F238E27FC236}">
                      <a16:creationId xmlns:a16="http://schemas.microsoft.com/office/drawing/2014/main" id="{237007D2-3737-4AB9-B781-49209C9B93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79" name="Line 69">
                  <a:extLst>
                    <a:ext uri="{FF2B5EF4-FFF2-40B4-BE49-F238E27FC236}">
                      <a16:creationId xmlns:a16="http://schemas.microsoft.com/office/drawing/2014/main" id="{CD71D72F-7ECE-420F-A5E4-38F091153A7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0" name="Freeform 70">
                  <a:extLst>
                    <a:ext uri="{FF2B5EF4-FFF2-40B4-BE49-F238E27FC236}">
                      <a16:creationId xmlns:a16="http://schemas.microsoft.com/office/drawing/2014/main" id="{C092C011-A595-4C90-ABE1-29AF0BB19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1" name="Freeform 71">
                  <a:extLst>
                    <a:ext uri="{FF2B5EF4-FFF2-40B4-BE49-F238E27FC236}">
                      <a16:creationId xmlns:a16="http://schemas.microsoft.com/office/drawing/2014/main" id="{D919BC41-50F3-406A-ABA9-481C5E121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2" name="Freeform 72">
                  <a:extLst>
                    <a:ext uri="{FF2B5EF4-FFF2-40B4-BE49-F238E27FC236}">
                      <a16:creationId xmlns:a16="http://schemas.microsoft.com/office/drawing/2014/main" id="{1C97A23B-A57C-433F-9622-D24EBFCE0B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3" name="Freeform 73">
                  <a:extLst>
                    <a:ext uri="{FF2B5EF4-FFF2-40B4-BE49-F238E27FC236}">
                      <a16:creationId xmlns:a16="http://schemas.microsoft.com/office/drawing/2014/main" id="{A6DBA4E4-7CDF-48CA-88FE-E380C526AF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4" name="Freeform 74">
                  <a:extLst>
                    <a:ext uri="{FF2B5EF4-FFF2-40B4-BE49-F238E27FC236}">
                      <a16:creationId xmlns:a16="http://schemas.microsoft.com/office/drawing/2014/main" id="{64C11217-086F-4E2A-A313-251F86D46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5" name="Freeform 75">
                  <a:extLst>
                    <a:ext uri="{FF2B5EF4-FFF2-40B4-BE49-F238E27FC236}">
                      <a16:creationId xmlns:a16="http://schemas.microsoft.com/office/drawing/2014/main" id="{DCD9F0F4-457D-46F7-B4F9-4ED6770A3B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6" name="Freeform 76">
                  <a:extLst>
                    <a:ext uri="{FF2B5EF4-FFF2-40B4-BE49-F238E27FC236}">
                      <a16:creationId xmlns:a16="http://schemas.microsoft.com/office/drawing/2014/main" id="{FE81C861-2A05-4A42-A18D-C08FF3BC07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7" name="Freeform 77">
                  <a:extLst>
                    <a:ext uri="{FF2B5EF4-FFF2-40B4-BE49-F238E27FC236}">
                      <a16:creationId xmlns:a16="http://schemas.microsoft.com/office/drawing/2014/main" id="{45CAD9C2-B36D-4F4E-BFF8-8AAD383E64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8" name="Freeform 78">
                  <a:extLst>
                    <a:ext uri="{FF2B5EF4-FFF2-40B4-BE49-F238E27FC236}">
                      <a16:creationId xmlns:a16="http://schemas.microsoft.com/office/drawing/2014/main" id="{1EB89CC4-6805-4717-A187-C7DFDA10F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89" name="Freeform 79">
                  <a:extLst>
                    <a:ext uri="{FF2B5EF4-FFF2-40B4-BE49-F238E27FC236}">
                      <a16:creationId xmlns:a16="http://schemas.microsoft.com/office/drawing/2014/main" id="{672E2A71-0180-44A7-BF38-C8BC57FBBF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0" name="Freeform 80">
                  <a:extLst>
                    <a:ext uri="{FF2B5EF4-FFF2-40B4-BE49-F238E27FC236}">
                      <a16:creationId xmlns:a16="http://schemas.microsoft.com/office/drawing/2014/main" id="{CEDA78CE-EF76-4076-BA43-8DA726B315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1" name="Freeform 81">
                  <a:extLst>
                    <a:ext uri="{FF2B5EF4-FFF2-40B4-BE49-F238E27FC236}">
                      <a16:creationId xmlns:a16="http://schemas.microsoft.com/office/drawing/2014/main" id="{0A79438F-8BC3-4AA7-971D-83FE3E9ACD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2" name="Freeform 82">
                  <a:extLst>
                    <a:ext uri="{FF2B5EF4-FFF2-40B4-BE49-F238E27FC236}">
                      <a16:creationId xmlns:a16="http://schemas.microsoft.com/office/drawing/2014/main" id="{9570DBFE-FF28-4B4D-A0DE-136AE1C5AB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3" name="Freeform 83">
                  <a:extLst>
                    <a:ext uri="{FF2B5EF4-FFF2-40B4-BE49-F238E27FC236}">
                      <a16:creationId xmlns:a16="http://schemas.microsoft.com/office/drawing/2014/main" id="{6D1390FB-DE7D-42AD-8122-E78D0DEEF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4" name="Freeform 84">
                  <a:extLst>
                    <a:ext uri="{FF2B5EF4-FFF2-40B4-BE49-F238E27FC236}">
                      <a16:creationId xmlns:a16="http://schemas.microsoft.com/office/drawing/2014/main" id="{CF7464BB-94D2-4CD7-985C-B2FA2340DC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5" name="Freeform 85">
                  <a:extLst>
                    <a:ext uri="{FF2B5EF4-FFF2-40B4-BE49-F238E27FC236}">
                      <a16:creationId xmlns:a16="http://schemas.microsoft.com/office/drawing/2014/main" id="{511C1856-D0AF-4D1D-A2F4-8F4A54CE4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6" name="Freeform 86">
                  <a:extLst>
                    <a:ext uri="{FF2B5EF4-FFF2-40B4-BE49-F238E27FC236}">
                      <a16:creationId xmlns:a16="http://schemas.microsoft.com/office/drawing/2014/main" id="{F2F67484-5BA9-4903-ABEC-AA3F8EDCB2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7" name="Freeform 87">
                  <a:extLst>
                    <a:ext uri="{FF2B5EF4-FFF2-40B4-BE49-F238E27FC236}">
                      <a16:creationId xmlns:a16="http://schemas.microsoft.com/office/drawing/2014/main" id="{3A279ABC-BAFF-43AF-B34F-6C79C7849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8" name="Freeform 88">
                  <a:extLst>
                    <a:ext uri="{FF2B5EF4-FFF2-40B4-BE49-F238E27FC236}">
                      <a16:creationId xmlns:a16="http://schemas.microsoft.com/office/drawing/2014/main" id="{BD8CB96B-7059-4A89-A8D2-4BF525E3C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99" name="Freeform 89">
                  <a:extLst>
                    <a:ext uri="{FF2B5EF4-FFF2-40B4-BE49-F238E27FC236}">
                      <a16:creationId xmlns:a16="http://schemas.microsoft.com/office/drawing/2014/main" id="{E9017B1A-45E7-4BC7-BC9A-25E6044879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0" name="Freeform 90">
                  <a:extLst>
                    <a:ext uri="{FF2B5EF4-FFF2-40B4-BE49-F238E27FC236}">
                      <a16:creationId xmlns:a16="http://schemas.microsoft.com/office/drawing/2014/main" id="{C3A5E18C-5B77-48F4-BD08-5CFD41A9CC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1" name="Freeform 91">
                  <a:extLst>
                    <a:ext uri="{FF2B5EF4-FFF2-40B4-BE49-F238E27FC236}">
                      <a16:creationId xmlns:a16="http://schemas.microsoft.com/office/drawing/2014/main" id="{D9B759AF-2A83-4249-B759-01D8E1D085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2" name="Freeform 92">
                  <a:extLst>
                    <a:ext uri="{FF2B5EF4-FFF2-40B4-BE49-F238E27FC236}">
                      <a16:creationId xmlns:a16="http://schemas.microsoft.com/office/drawing/2014/main" id="{1E5407EF-16E9-472E-8ACE-63A9A82DA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3" name="Freeform 93">
                  <a:extLst>
                    <a:ext uri="{FF2B5EF4-FFF2-40B4-BE49-F238E27FC236}">
                      <a16:creationId xmlns:a16="http://schemas.microsoft.com/office/drawing/2014/main" id="{2766DDCC-9553-45A2-BAAE-E059D18B9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504" name="Freeform 94">
                  <a:extLst>
                    <a:ext uri="{FF2B5EF4-FFF2-40B4-BE49-F238E27FC236}">
                      <a16:creationId xmlns:a16="http://schemas.microsoft.com/office/drawing/2014/main" id="{7302DF6E-92B4-41BB-8AB9-224F711E26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727" name="Group 535">
            <a:extLst>
              <a:ext uri="{FF2B5EF4-FFF2-40B4-BE49-F238E27FC236}">
                <a16:creationId xmlns:a16="http://schemas.microsoft.com/office/drawing/2014/main" id="{0104D9ED-2ECE-4005-B794-A664709E16EB}"/>
              </a:ext>
            </a:extLst>
          </p:cNvPr>
          <p:cNvGrpSpPr>
            <a:grpSpLocks/>
          </p:cNvGrpSpPr>
          <p:nvPr/>
        </p:nvGrpSpPr>
        <p:grpSpPr bwMode="auto">
          <a:xfrm>
            <a:off x="4708525" y="-603250"/>
            <a:ext cx="4435475" cy="6175375"/>
            <a:chOff x="521" y="391"/>
            <a:chExt cx="2631" cy="3663"/>
          </a:xfrm>
        </p:grpSpPr>
        <p:sp>
          <p:nvSpPr>
            <p:cNvPr id="6422" name="Freeform 536">
              <a:extLst>
                <a:ext uri="{FF2B5EF4-FFF2-40B4-BE49-F238E27FC236}">
                  <a16:creationId xmlns:a16="http://schemas.microsoft.com/office/drawing/2014/main" id="{16CA1A9D-644C-4DBA-9725-082497210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23" name="Group 537">
              <a:extLst>
                <a:ext uri="{FF2B5EF4-FFF2-40B4-BE49-F238E27FC236}">
                  <a16:creationId xmlns:a16="http://schemas.microsoft.com/office/drawing/2014/main" id="{CD222160-3C75-4322-A7A0-63A888593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424" name="Group 538">
                <a:extLst>
                  <a:ext uri="{FF2B5EF4-FFF2-40B4-BE49-F238E27FC236}">
                    <a16:creationId xmlns:a16="http://schemas.microsoft.com/office/drawing/2014/main" id="{838C175C-F870-4A90-80F7-7B2354A24F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462" name="AutoShape 539">
                  <a:extLst>
                    <a:ext uri="{FF2B5EF4-FFF2-40B4-BE49-F238E27FC236}">
                      <a16:creationId xmlns:a16="http://schemas.microsoft.com/office/drawing/2014/main" id="{7F1A88E0-1CBB-442E-9539-370313E63F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463" name="Freeform 540">
                  <a:extLst>
                    <a:ext uri="{FF2B5EF4-FFF2-40B4-BE49-F238E27FC236}">
                      <a16:creationId xmlns:a16="http://schemas.microsoft.com/office/drawing/2014/main" id="{FA32989F-360A-4553-A62D-DD5C3DC95F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64" name="Oval 541">
                  <a:extLst>
                    <a:ext uri="{FF2B5EF4-FFF2-40B4-BE49-F238E27FC236}">
                      <a16:creationId xmlns:a16="http://schemas.microsoft.com/office/drawing/2014/main" id="{1B9432F1-1F4F-4108-81A0-686FB08E8E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425" name="Group 542">
                <a:extLst>
                  <a:ext uri="{FF2B5EF4-FFF2-40B4-BE49-F238E27FC236}">
                    <a16:creationId xmlns:a16="http://schemas.microsoft.com/office/drawing/2014/main" id="{0BEA4E0B-4856-418B-929D-B5F7C2FB92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426" name="Freeform 543">
                  <a:extLst>
                    <a:ext uri="{FF2B5EF4-FFF2-40B4-BE49-F238E27FC236}">
                      <a16:creationId xmlns:a16="http://schemas.microsoft.com/office/drawing/2014/main" id="{3D4A469C-9841-44FD-8324-F25E91D23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27" name="Freeform 544">
                  <a:extLst>
                    <a:ext uri="{FF2B5EF4-FFF2-40B4-BE49-F238E27FC236}">
                      <a16:creationId xmlns:a16="http://schemas.microsoft.com/office/drawing/2014/main" id="{04F3E3FE-5AA1-4B66-9B13-5AE36B7A5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28" name="Freeform 545">
                  <a:extLst>
                    <a:ext uri="{FF2B5EF4-FFF2-40B4-BE49-F238E27FC236}">
                      <a16:creationId xmlns:a16="http://schemas.microsoft.com/office/drawing/2014/main" id="{82206C77-5E46-4D83-8A3F-DA2D97AFC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29" name="Freeform 546">
                  <a:extLst>
                    <a:ext uri="{FF2B5EF4-FFF2-40B4-BE49-F238E27FC236}">
                      <a16:creationId xmlns:a16="http://schemas.microsoft.com/office/drawing/2014/main" id="{323DAF7C-2C5F-48E7-8CF4-658A04C63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0" name="Freeform 547">
                  <a:extLst>
                    <a:ext uri="{FF2B5EF4-FFF2-40B4-BE49-F238E27FC236}">
                      <a16:creationId xmlns:a16="http://schemas.microsoft.com/office/drawing/2014/main" id="{D8709A86-2D78-4A3B-897D-1B5961EE31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1" name="Freeform 548">
                  <a:extLst>
                    <a:ext uri="{FF2B5EF4-FFF2-40B4-BE49-F238E27FC236}">
                      <a16:creationId xmlns:a16="http://schemas.microsoft.com/office/drawing/2014/main" id="{0E779057-AACA-4252-AF0C-D2B0B127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2" name="Freeform 549">
                  <a:extLst>
                    <a:ext uri="{FF2B5EF4-FFF2-40B4-BE49-F238E27FC236}">
                      <a16:creationId xmlns:a16="http://schemas.microsoft.com/office/drawing/2014/main" id="{6F3C7F6B-C0AC-4758-BD48-02A724E512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3" name="Freeform 550">
                  <a:extLst>
                    <a:ext uri="{FF2B5EF4-FFF2-40B4-BE49-F238E27FC236}">
                      <a16:creationId xmlns:a16="http://schemas.microsoft.com/office/drawing/2014/main" id="{39BC5764-ECE9-4EBA-B0B2-5681A8A61D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4" name="Freeform 551">
                  <a:extLst>
                    <a:ext uri="{FF2B5EF4-FFF2-40B4-BE49-F238E27FC236}">
                      <a16:creationId xmlns:a16="http://schemas.microsoft.com/office/drawing/2014/main" id="{257E0E48-8121-4642-8DB0-5747206202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5" name="Freeform 552">
                  <a:extLst>
                    <a:ext uri="{FF2B5EF4-FFF2-40B4-BE49-F238E27FC236}">
                      <a16:creationId xmlns:a16="http://schemas.microsoft.com/office/drawing/2014/main" id="{93C2D3C7-527F-4E6C-B1BF-072C39611B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6" name="Line 553">
                  <a:extLst>
                    <a:ext uri="{FF2B5EF4-FFF2-40B4-BE49-F238E27FC236}">
                      <a16:creationId xmlns:a16="http://schemas.microsoft.com/office/drawing/2014/main" id="{11CCC139-5277-462A-A5B1-ADBF84C20C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7" name="Freeform 554">
                  <a:extLst>
                    <a:ext uri="{FF2B5EF4-FFF2-40B4-BE49-F238E27FC236}">
                      <a16:creationId xmlns:a16="http://schemas.microsoft.com/office/drawing/2014/main" id="{98E7D6AC-FB73-41A6-B448-20FDA2B3D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8" name="Freeform 555">
                  <a:extLst>
                    <a:ext uri="{FF2B5EF4-FFF2-40B4-BE49-F238E27FC236}">
                      <a16:creationId xmlns:a16="http://schemas.microsoft.com/office/drawing/2014/main" id="{D62AFF51-4E22-4D4E-A88A-5B866BB95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39" name="Freeform 556">
                  <a:extLst>
                    <a:ext uri="{FF2B5EF4-FFF2-40B4-BE49-F238E27FC236}">
                      <a16:creationId xmlns:a16="http://schemas.microsoft.com/office/drawing/2014/main" id="{29ECCA01-BEEA-439C-A8CE-F16C75FD8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0" name="Freeform 557">
                  <a:extLst>
                    <a:ext uri="{FF2B5EF4-FFF2-40B4-BE49-F238E27FC236}">
                      <a16:creationId xmlns:a16="http://schemas.microsoft.com/office/drawing/2014/main" id="{A760391C-D9A2-429E-AF10-A0B5E083D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1" name="Freeform 558">
                  <a:extLst>
                    <a:ext uri="{FF2B5EF4-FFF2-40B4-BE49-F238E27FC236}">
                      <a16:creationId xmlns:a16="http://schemas.microsoft.com/office/drawing/2014/main" id="{0F01B7B7-4650-40A5-8BAE-F933FE5D9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2" name="Freeform 559">
                  <a:extLst>
                    <a:ext uri="{FF2B5EF4-FFF2-40B4-BE49-F238E27FC236}">
                      <a16:creationId xmlns:a16="http://schemas.microsoft.com/office/drawing/2014/main" id="{FCD4A57A-37AF-4FBF-B084-321D961C9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3" name="Freeform 560">
                  <a:extLst>
                    <a:ext uri="{FF2B5EF4-FFF2-40B4-BE49-F238E27FC236}">
                      <a16:creationId xmlns:a16="http://schemas.microsoft.com/office/drawing/2014/main" id="{E1844314-4BAF-4978-A2C7-B394977DF3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4" name="Freeform 561">
                  <a:extLst>
                    <a:ext uri="{FF2B5EF4-FFF2-40B4-BE49-F238E27FC236}">
                      <a16:creationId xmlns:a16="http://schemas.microsoft.com/office/drawing/2014/main" id="{B9F5B619-57CB-4EBA-8377-09785EC0F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5" name="Freeform 562">
                  <a:extLst>
                    <a:ext uri="{FF2B5EF4-FFF2-40B4-BE49-F238E27FC236}">
                      <a16:creationId xmlns:a16="http://schemas.microsoft.com/office/drawing/2014/main" id="{41933DBD-CCF0-4C61-8311-1CA73DF8F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6" name="Freeform 563">
                  <a:extLst>
                    <a:ext uri="{FF2B5EF4-FFF2-40B4-BE49-F238E27FC236}">
                      <a16:creationId xmlns:a16="http://schemas.microsoft.com/office/drawing/2014/main" id="{86FE2191-64C0-4C95-BFE2-70D181638C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7" name="Freeform 564">
                  <a:extLst>
                    <a:ext uri="{FF2B5EF4-FFF2-40B4-BE49-F238E27FC236}">
                      <a16:creationId xmlns:a16="http://schemas.microsoft.com/office/drawing/2014/main" id="{AA78180C-F879-43A5-A7A3-33ED16359F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8" name="Freeform 565">
                  <a:extLst>
                    <a:ext uri="{FF2B5EF4-FFF2-40B4-BE49-F238E27FC236}">
                      <a16:creationId xmlns:a16="http://schemas.microsoft.com/office/drawing/2014/main" id="{7CAE044B-D78B-4D34-BD76-910C114826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49" name="Freeform 566">
                  <a:extLst>
                    <a:ext uri="{FF2B5EF4-FFF2-40B4-BE49-F238E27FC236}">
                      <a16:creationId xmlns:a16="http://schemas.microsoft.com/office/drawing/2014/main" id="{A767D016-13AA-43DE-8F1F-9CA600CD5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0" name="Freeform 567">
                  <a:extLst>
                    <a:ext uri="{FF2B5EF4-FFF2-40B4-BE49-F238E27FC236}">
                      <a16:creationId xmlns:a16="http://schemas.microsoft.com/office/drawing/2014/main" id="{625409F5-56F1-4295-818D-21C2FC0119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1" name="Freeform 568">
                  <a:extLst>
                    <a:ext uri="{FF2B5EF4-FFF2-40B4-BE49-F238E27FC236}">
                      <a16:creationId xmlns:a16="http://schemas.microsoft.com/office/drawing/2014/main" id="{6C8C0CE5-9AB7-4666-B4F3-31EF141943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2" name="Freeform 569">
                  <a:extLst>
                    <a:ext uri="{FF2B5EF4-FFF2-40B4-BE49-F238E27FC236}">
                      <a16:creationId xmlns:a16="http://schemas.microsoft.com/office/drawing/2014/main" id="{E630FF54-D30E-4A43-A83F-5A2C253D1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3" name="Freeform 570">
                  <a:extLst>
                    <a:ext uri="{FF2B5EF4-FFF2-40B4-BE49-F238E27FC236}">
                      <a16:creationId xmlns:a16="http://schemas.microsoft.com/office/drawing/2014/main" id="{454F4493-A575-457D-A288-8AD9E21C7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4" name="Freeform 571">
                  <a:extLst>
                    <a:ext uri="{FF2B5EF4-FFF2-40B4-BE49-F238E27FC236}">
                      <a16:creationId xmlns:a16="http://schemas.microsoft.com/office/drawing/2014/main" id="{BE6FCA1E-3696-44EF-89C4-B29BDDBCF7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5" name="Freeform 572">
                  <a:extLst>
                    <a:ext uri="{FF2B5EF4-FFF2-40B4-BE49-F238E27FC236}">
                      <a16:creationId xmlns:a16="http://schemas.microsoft.com/office/drawing/2014/main" id="{BC621169-6A51-4290-AE1F-8CF2E0381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6" name="Freeform 573">
                  <a:extLst>
                    <a:ext uri="{FF2B5EF4-FFF2-40B4-BE49-F238E27FC236}">
                      <a16:creationId xmlns:a16="http://schemas.microsoft.com/office/drawing/2014/main" id="{5A10933C-F750-4533-A9CA-D3A7186A6F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7" name="Freeform 574">
                  <a:extLst>
                    <a:ext uri="{FF2B5EF4-FFF2-40B4-BE49-F238E27FC236}">
                      <a16:creationId xmlns:a16="http://schemas.microsoft.com/office/drawing/2014/main" id="{8BBE26A8-43FA-4E34-922C-84027A134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8" name="Freeform 575">
                  <a:extLst>
                    <a:ext uri="{FF2B5EF4-FFF2-40B4-BE49-F238E27FC236}">
                      <a16:creationId xmlns:a16="http://schemas.microsoft.com/office/drawing/2014/main" id="{23C4C864-A9F7-4A7D-8DFF-AB59FAE734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59" name="Freeform 576">
                  <a:extLst>
                    <a:ext uri="{FF2B5EF4-FFF2-40B4-BE49-F238E27FC236}">
                      <a16:creationId xmlns:a16="http://schemas.microsoft.com/office/drawing/2014/main" id="{F5061871-B3D5-4089-8552-3ACADB68A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60" name="Freeform 577">
                  <a:extLst>
                    <a:ext uri="{FF2B5EF4-FFF2-40B4-BE49-F238E27FC236}">
                      <a16:creationId xmlns:a16="http://schemas.microsoft.com/office/drawing/2014/main" id="{A84EA2A9-5EA5-4CA5-A8A8-85C437E28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61" name="Freeform 578">
                  <a:extLst>
                    <a:ext uri="{FF2B5EF4-FFF2-40B4-BE49-F238E27FC236}">
                      <a16:creationId xmlns:a16="http://schemas.microsoft.com/office/drawing/2014/main" id="{FEE9E759-FDB1-4E49-90A6-C924704CA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771" name="Group 579">
            <a:extLst>
              <a:ext uri="{FF2B5EF4-FFF2-40B4-BE49-F238E27FC236}">
                <a16:creationId xmlns:a16="http://schemas.microsoft.com/office/drawing/2014/main" id="{03CE6ED1-9027-40CD-B67A-D5DCE7DEB317}"/>
              </a:ext>
            </a:extLst>
          </p:cNvPr>
          <p:cNvGrpSpPr>
            <a:grpSpLocks/>
          </p:cNvGrpSpPr>
          <p:nvPr/>
        </p:nvGrpSpPr>
        <p:grpSpPr bwMode="auto">
          <a:xfrm>
            <a:off x="6659563" y="-1108075"/>
            <a:ext cx="4435475" cy="6175375"/>
            <a:chOff x="521" y="391"/>
            <a:chExt cx="2631" cy="3663"/>
          </a:xfrm>
        </p:grpSpPr>
        <p:sp>
          <p:nvSpPr>
            <p:cNvPr id="6379" name="Freeform 580">
              <a:extLst>
                <a:ext uri="{FF2B5EF4-FFF2-40B4-BE49-F238E27FC236}">
                  <a16:creationId xmlns:a16="http://schemas.microsoft.com/office/drawing/2014/main" id="{19E0090E-7D22-4222-BD0F-B8F880D08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380" name="Group 581">
              <a:extLst>
                <a:ext uri="{FF2B5EF4-FFF2-40B4-BE49-F238E27FC236}">
                  <a16:creationId xmlns:a16="http://schemas.microsoft.com/office/drawing/2014/main" id="{A9C8EF79-E507-4CB8-A773-20CB22D0F1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381" name="Group 582">
                <a:extLst>
                  <a:ext uri="{FF2B5EF4-FFF2-40B4-BE49-F238E27FC236}">
                    <a16:creationId xmlns:a16="http://schemas.microsoft.com/office/drawing/2014/main" id="{E0D73B96-3A14-4CD6-B824-5D2269F549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419" name="AutoShape 583">
                  <a:extLst>
                    <a:ext uri="{FF2B5EF4-FFF2-40B4-BE49-F238E27FC236}">
                      <a16:creationId xmlns:a16="http://schemas.microsoft.com/office/drawing/2014/main" id="{38E70B70-845B-45C4-ABDE-1528D401B6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420" name="Freeform 584">
                  <a:extLst>
                    <a:ext uri="{FF2B5EF4-FFF2-40B4-BE49-F238E27FC236}">
                      <a16:creationId xmlns:a16="http://schemas.microsoft.com/office/drawing/2014/main" id="{D3643E74-683F-4E8A-9E90-B92AFA330D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21" name="Oval 585">
                  <a:extLst>
                    <a:ext uri="{FF2B5EF4-FFF2-40B4-BE49-F238E27FC236}">
                      <a16:creationId xmlns:a16="http://schemas.microsoft.com/office/drawing/2014/main" id="{4F88AE3A-3187-4FE1-9AA3-B8884A4108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382" name="Group 586">
                <a:extLst>
                  <a:ext uri="{FF2B5EF4-FFF2-40B4-BE49-F238E27FC236}">
                    <a16:creationId xmlns:a16="http://schemas.microsoft.com/office/drawing/2014/main" id="{58733BB2-DD3B-4771-BF5B-CA1038394E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383" name="Freeform 587">
                  <a:extLst>
                    <a:ext uri="{FF2B5EF4-FFF2-40B4-BE49-F238E27FC236}">
                      <a16:creationId xmlns:a16="http://schemas.microsoft.com/office/drawing/2014/main" id="{73FABEA0-2C3F-4CCD-B269-E46DB6F3C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4" name="Freeform 588">
                  <a:extLst>
                    <a:ext uri="{FF2B5EF4-FFF2-40B4-BE49-F238E27FC236}">
                      <a16:creationId xmlns:a16="http://schemas.microsoft.com/office/drawing/2014/main" id="{240740B1-1990-4C46-AF2F-7C4206138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5" name="Freeform 589">
                  <a:extLst>
                    <a:ext uri="{FF2B5EF4-FFF2-40B4-BE49-F238E27FC236}">
                      <a16:creationId xmlns:a16="http://schemas.microsoft.com/office/drawing/2014/main" id="{4BE038D7-CC9E-4756-994B-0D2B1BEF7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6" name="Freeform 590">
                  <a:extLst>
                    <a:ext uri="{FF2B5EF4-FFF2-40B4-BE49-F238E27FC236}">
                      <a16:creationId xmlns:a16="http://schemas.microsoft.com/office/drawing/2014/main" id="{3D4A65B2-159D-46F2-9220-5F5649491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7" name="Freeform 591">
                  <a:extLst>
                    <a:ext uri="{FF2B5EF4-FFF2-40B4-BE49-F238E27FC236}">
                      <a16:creationId xmlns:a16="http://schemas.microsoft.com/office/drawing/2014/main" id="{6A083CF5-3934-4508-A906-5F117EC06B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8" name="Freeform 592">
                  <a:extLst>
                    <a:ext uri="{FF2B5EF4-FFF2-40B4-BE49-F238E27FC236}">
                      <a16:creationId xmlns:a16="http://schemas.microsoft.com/office/drawing/2014/main" id="{CE92D432-83D3-423C-837D-13C8987960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89" name="Freeform 593">
                  <a:extLst>
                    <a:ext uri="{FF2B5EF4-FFF2-40B4-BE49-F238E27FC236}">
                      <a16:creationId xmlns:a16="http://schemas.microsoft.com/office/drawing/2014/main" id="{9EA70F9B-81A0-4F9E-BF6F-F7248E873D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0" name="Freeform 594">
                  <a:extLst>
                    <a:ext uri="{FF2B5EF4-FFF2-40B4-BE49-F238E27FC236}">
                      <a16:creationId xmlns:a16="http://schemas.microsoft.com/office/drawing/2014/main" id="{EBA0B5ED-92E6-4910-A905-9F0620A39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1" name="Freeform 595">
                  <a:extLst>
                    <a:ext uri="{FF2B5EF4-FFF2-40B4-BE49-F238E27FC236}">
                      <a16:creationId xmlns:a16="http://schemas.microsoft.com/office/drawing/2014/main" id="{1F71A37F-3306-431E-B599-3D59C75332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2" name="Freeform 596">
                  <a:extLst>
                    <a:ext uri="{FF2B5EF4-FFF2-40B4-BE49-F238E27FC236}">
                      <a16:creationId xmlns:a16="http://schemas.microsoft.com/office/drawing/2014/main" id="{1080C1CA-E4EE-4624-A36C-0A45488A8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3" name="Line 597">
                  <a:extLst>
                    <a:ext uri="{FF2B5EF4-FFF2-40B4-BE49-F238E27FC236}">
                      <a16:creationId xmlns:a16="http://schemas.microsoft.com/office/drawing/2014/main" id="{3359E37C-2C73-4AB8-BF33-5B8262D63E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4" name="Freeform 598">
                  <a:extLst>
                    <a:ext uri="{FF2B5EF4-FFF2-40B4-BE49-F238E27FC236}">
                      <a16:creationId xmlns:a16="http://schemas.microsoft.com/office/drawing/2014/main" id="{2A7AC764-65BB-4FA3-8E4D-ACD127AC64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5" name="Freeform 599">
                  <a:extLst>
                    <a:ext uri="{FF2B5EF4-FFF2-40B4-BE49-F238E27FC236}">
                      <a16:creationId xmlns:a16="http://schemas.microsoft.com/office/drawing/2014/main" id="{57B165D9-9543-41F9-8301-19B6FB8B1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6" name="Freeform 600">
                  <a:extLst>
                    <a:ext uri="{FF2B5EF4-FFF2-40B4-BE49-F238E27FC236}">
                      <a16:creationId xmlns:a16="http://schemas.microsoft.com/office/drawing/2014/main" id="{4F29498E-84B8-46E2-AF8A-B8ABDA5382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7" name="Freeform 601">
                  <a:extLst>
                    <a:ext uri="{FF2B5EF4-FFF2-40B4-BE49-F238E27FC236}">
                      <a16:creationId xmlns:a16="http://schemas.microsoft.com/office/drawing/2014/main" id="{43F61B1C-4A84-4DA4-86DA-63BF0251E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8" name="Freeform 602">
                  <a:extLst>
                    <a:ext uri="{FF2B5EF4-FFF2-40B4-BE49-F238E27FC236}">
                      <a16:creationId xmlns:a16="http://schemas.microsoft.com/office/drawing/2014/main" id="{000EC3F1-81E0-42D7-8B29-4ED9C6E751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99" name="Freeform 603">
                  <a:extLst>
                    <a:ext uri="{FF2B5EF4-FFF2-40B4-BE49-F238E27FC236}">
                      <a16:creationId xmlns:a16="http://schemas.microsoft.com/office/drawing/2014/main" id="{FC45C486-F1F7-4CC3-9525-FA3A06EC88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0" name="Freeform 604">
                  <a:extLst>
                    <a:ext uri="{FF2B5EF4-FFF2-40B4-BE49-F238E27FC236}">
                      <a16:creationId xmlns:a16="http://schemas.microsoft.com/office/drawing/2014/main" id="{0FF08CE3-764E-4F02-889B-D0859FEE9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1" name="Freeform 605">
                  <a:extLst>
                    <a:ext uri="{FF2B5EF4-FFF2-40B4-BE49-F238E27FC236}">
                      <a16:creationId xmlns:a16="http://schemas.microsoft.com/office/drawing/2014/main" id="{C746A327-DFF1-4815-B8AD-7EF1D30831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2" name="Freeform 606">
                  <a:extLst>
                    <a:ext uri="{FF2B5EF4-FFF2-40B4-BE49-F238E27FC236}">
                      <a16:creationId xmlns:a16="http://schemas.microsoft.com/office/drawing/2014/main" id="{70D50D11-FC8D-4018-94B1-BA330835F8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3" name="Freeform 607">
                  <a:extLst>
                    <a:ext uri="{FF2B5EF4-FFF2-40B4-BE49-F238E27FC236}">
                      <a16:creationId xmlns:a16="http://schemas.microsoft.com/office/drawing/2014/main" id="{91FFB03E-0898-4144-89D1-741E9A1C8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4" name="Freeform 608">
                  <a:extLst>
                    <a:ext uri="{FF2B5EF4-FFF2-40B4-BE49-F238E27FC236}">
                      <a16:creationId xmlns:a16="http://schemas.microsoft.com/office/drawing/2014/main" id="{E432B5DE-8B57-460A-9043-463A9C5DA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5" name="Freeform 609">
                  <a:extLst>
                    <a:ext uri="{FF2B5EF4-FFF2-40B4-BE49-F238E27FC236}">
                      <a16:creationId xmlns:a16="http://schemas.microsoft.com/office/drawing/2014/main" id="{4A9EB0E1-A102-49D9-88C6-2CFE9779C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6" name="Freeform 610">
                  <a:extLst>
                    <a:ext uri="{FF2B5EF4-FFF2-40B4-BE49-F238E27FC236}">
                      <a16:creationId xmlns:a16="http://schemas.microsoft.com/office/drawing/2014/main" id="{83688E12-A110-462A-87C4-100BA42B6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7" name="Freeform 611">
                  <a:extLst>
                    <a:ext uri="{FF2B5EF4-FFF2-40B4-BE49-F238E27FC236}">
                      <a16:creationId xmlns:a16="http://schemas.microsoft.com/office/drawing/2014/main" id="{6F0A32F9-7814-4D20-86FA-CCBB733E8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8" name="Freeform 612">
                  <a:extLst>
                    <a:ext uri="{FF2B5EF4-FFF2-40B4-BE49-F238E27FC236}">
                      <a16:creationId xmlns:a16="http://schemas.microsoft.com/office/drawing/2014/main" id="{19977FAB-BB27-4198-9D9B-A69E5C073B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09" name="Freeform 613">
                  <a:extLst>
                    <a:ext uri="{FF2B5EF4-FFF2-40B4-BE49-F238E27FC236}">
                      <a16:creationId xmlns:a16="http://schemas.microsoft.com/office/drawing/2014/main" id="{53A5939D-11BC-486B-B9F1-ADA16B9B1D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0" name="Freeform 614">
                  <a:extLst>
                    <a:ext uri="{FF2B5EF4-FFF2-40B4-BE49-F238E27FC236}">
                      <a16:creationId xmlns:a16="http://schemas.microsoft.com/office/drawing/2014/main" id="{68AAD616-9435-41E2-9749-84CB82963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1" name="Freeform 615">
                  <a:extLst>
                    <a:ext uri="{FF2B5EF4-FFF2-40B4-BE49-F238E27FC236}">
                      <a16:creationId xmlns:a16="http://schemas.microsoft.com/office/drawing/2014/main" id="{1AB7FEC3-D09F-462F-BE06-D4B70E26FE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2" name="Freeform 616">
                  <a:extLst>
                    <a:ext uri="{FF2B5EF4-FFF2-40B4-BE49-F238E27FC236}">
                      <a16:creationId xmlns:a16="http://schemas.microsoft.com/office/drawing/2014/main" id="{D141A8FD-DBC7-4619-A84E-F25331B4C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3" name="Freeform 617">
                  <a:extLst>
                    <a:ext uri="{FF2B5EF4-FFF2-40B4-BE49-F238E27FC236}">
                      <a16:creationId xmlns:a16="http://schemas.microsoft.com/office/drawing/2014/main" id="{8E09B08D-9A05-4AF6-A651-BB689C170C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4" name="Freeform 618">
                  <a:extLst>
                    <a:ext uri="{FF2B5EF4-FFF2-40B4-BE49-F238E27FC236}">
                      <a16:creationId xmlns:a16="http://schemas.microsoft.com/office/drawing/2014/main" id="{81BDEB06-4762-4082-971E-6166CDC400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5" name="Freeform 619">
                  <a:extLst>
                    <a:ext uri="{FF2B5EF4-FFF2-40B4-BE49-F238E27FC236}">
                      <a16:creationId xmlns:a16="http://schemas.microsoft.com/office/drawing/2014/main" id="{BF5D3D7E-2208-4EF4-8B44-4C7843180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6" name="Freeform 620">
                  <a:extLst>
                    <a:ext uri="{FF2B5EF4-FFF2-40B4-BE49-F238E27FC236}">
                      <a16:creationId xmlns:a16="http://schemas.microsoft.com/office/drawing/2014/main" id="{13F8FCCA-722A-4BC0-8EF7-EF2D415E9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7" name="Freeform 621">
                  <a:extLst>
                    <a:ext uri="{FF2B5EF4-FFF2-40B4-BE49-F238E27FC236}">
                      <a16:creationId xmlns:a16="http://schemas.microsoft.com/office/drawing/2014/main" id="{D404FD63-8451-4D8D-B653-FBE409402C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418" name="Freeform 622">
                  <a:extLst>
                    <a:ext uri="{FF2B5EF4-FFF2-40B4-BE49-F238E27FC236}">
                      <a16:creationId xmlns:a16="http://schemas.microsoft.com/office/drawing/2014/main" id="{94115965-0D54-4162-BBC0-762815E05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815" name="Group 623">
            <a:extLst>
              <a:ext uri="{FF2B5EF4-FFF2-40B4-BE49-F238E27FC236}">
                <a16:creationId xmlns:a16="http://schemas.microsoft.com/office/drawing/2014/main" id="{5875C50F-6B29-404D-8740-2817E687B9AB}"/>
              </a:ext>
            </a:extLst>
          </p:cNvPr>
          <p:cNvGrpSpPr>
            <a:grpSpLocks/>
          </p:cNvGrpSpPr>
          <p:nvPr/>
        </p:nvGrpSpPr>
        <p:grpSpPr bwMode="auto">
          <a:xfrm rot="-367681">
            <a:off x="3203575" y="476250"/>
            <a:ext cx="4435475" cy="6175375"/>
            <a:chOff x="521" y="391"/>
            <a:chExt cx="2631" cy="3663"/>
          </a:xfrm>
        </p:grpSpPr>
        <p:sp>
          <p:nvSpPr>
            <p:cNvPr id="6336" name="Freeform 624">
              <a:extLst>
                <a:ext uri="{FF2B5EF4-FFF2-40B4-BE49-F238E27FC236}">
                  <a16:creationId xmlns:a16="http://schemas.microsoft.com/office/drawing/2014/main" id="{564FB349-C52E-44BD-BC28-9E6F7F198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337" name="Group 625">
              <a:extLst>
                <a:ext uri="{FF2B5EF4-FFF2-40B4-BE49-F238E27FC236}">
                  <a16:creationId xmlns:a16="http://schemas.microsoft.com/office/drawing/2014/main" id="{466D0C03-74CA-49D0-B234-6A2142C534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338" name="Group 626">
                <a:extLst>
                  <a:ext uri="{FF2B5EF4-FFF2-40B4-BE49-F238E27FC236}">
                    <a16:creationId xmlns:a16="http://schemas.microsoft.com/office/drawing/2014/main" id="{6883B127-51BE-4610-9D24-2AA78D4212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376" name="AutoShape 627">
                  <a:extLst>
                    <a:ext uri="{FF2B5EF4-FFF2-40B4-BE49-F238E27FC236}">
                      <a16:creationId xmlns:a16="http://schemas.microsoft.com/office/drawing/2014/main" id="{1349F147-B9A6-4FB8-9967-BD4C5562A9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377" name="Freeform 628">
                  <a:extLst>
                    <a:ext uri="{FF2B5EF4-FFF2-40B4-BE49-F238E27FC236}">
                      <a16:creationId xmlns:a16="http://schemas.microsoft.com/office/drawing/2014/main" id="{9BD290B6-61C9-447C-8DB4-748926D7EC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8" name="Oval 629">
                  <a:extLst>
                    <a:ext uri="{FF2B5EF4-FFF2-40B4-BE49-F238E27FC236}">
                      <a16:creationId xmlns:a16="http://schemas.microsoft.com/office/drawing/2014/main" id="{DF116E71-45FD-4CA8-B48A-2072D36461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339" name="Group 630">
                <a:extLst>
                  <a:ext uri="{FF2B5EF4-FFF2-40B4-BE49-F238E27FC236}">
                    <a16:creationId xmlns:a16="http://schemas.microsoft.com/office/drawing/2014/main" id="{5790DFAE-4089-4CFF-B7BE-380778A8AF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340" name="Freeform 631">
                  <a:extLst>
                    <a:ext uri="{FF2B5EF4-FFF2-40B4-BE49-F238E27FC236}">
                      <a16:creationId xmlns:a16="http://schemas.microsoft.com/office/drawing/2014/main" id="{F753431F-ADAE-422E-88BD-2FB7C6933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1" name="Freeform 632">
                  <a:extLst>
                    <a:ext uri="{FF2B5EF4-FFF2-40B4-BE49-F238E27FC236}">
                      <a16:creationId xmlns:a16="http://schemas.microsoft.com/office/drawing/2014/main" id="{F8E3DD5A-0070-44D0-836E-C0FBBDA06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2" name="Freeform 633">
                  <a:extLst>
                    <a:ext uri="{FF2B5EF4-FFF2-40B4-BE49-F238E27FC236}">
                      <a16:creationId xmlns:a16="http://schemas.microsoft.com/office/drawing/2014/main" id="{8B9CDD1F-15C3-4BBA-8D65-AED4E724A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3" name="Freeform 634">
                  <a:extLst>
                    <a:ext uri="{FF2B5EF4-FFF2-40B4-BE49-F238E27FC236}">
                      <a16:creationId xmlns:a16="http://schemas.microsoft.com/office/drawing/2014/main" id="{77A64D47-6B3B-48AF-B72D-74DCF2F76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4" name="Freeform 635">
                  <a:extLst>
                    <a:ext uri="{FF2B5EF4-FFF2-40B4-BE49-F238E27FC236}">
                      <a16:creationId xmlns:a16="http://schemas.microsoft.com/office/drawing/2014/main" id="{C383179C-7166-4B61-8E43-40DA33A41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5" name="Freeform 636">
                  <a:extLst>
                    <a:ext uri="{FF2B5EF4-FFF2-40B4-BE49-F238E27FC236}">
                      <a16:creationId xmlns:a16="http://schemas.microsoft.com/office/drawing/2014/main" id="{EFE08691-A5AC-43D3-AB21-16E6C1D0B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6" name="Freeform 637">
                  <a:extLst>
                    <a:ext uri="{FF2B5EF4-FFF2-40B4-BE49-F238E27FC236}">
                      <a16:creationId xmlns:a16="http://schemas.microsoft.com/office/drawing/2014/main" id="{FBDEAA60-3275-48C0-B9C1-E56BF0BA2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7" name="Freeform 638">
                  <a:extLst>
                    <a:ext uri="{FF2B5EF4-FFF2-40B4-BE49-F238E27FC236}">
                      <a16:creationId xmlns:a16="http://schemas.microsoft.com/office/drawing/2014/main" id="{A1CC9212-B571-4213-9FAF-6CA7C278B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8" name="Freeform 639">
                  <a:extLst>
                    <a:ext uri="{FF2B5EF4-FFF2-40B4-BE49-F238E27FC236}">
                      <a16:creationId xmlns:a16="http://schemas.microsoft.com/office/drawing/2014/main" id="{E167ADB6-FAE2-463D-9CC9-E7BE902D7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49" name="Freeform 640">
                  <a:extLst>
                    <a:ext uri="{FF2B5EF4-FFF2-40B4-BE49-F238E27FC236}">
                      <a16:creationId xmlns:a16="http://schemas.microsoft.com/office/drawing/2014/main" id="{3583427B-BB64-409F-BB8A-3DFC726A3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0" name="Line 641">
                  <a:extLst>
                    <a:ext uri="{FF2B5EF4-FFF2-40B4-BE49-F238E27FC236}">
                      <a16:creationId xmlns:a16="http://schemas.microsoft.com/office/drawing/2014/main" id="{C16E3E39-1445-4590-A284-D0B8514C3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1" name="Freeform 642">
                  <a:extLst>
                    <a:ext uri="{FF2B5EF4-FFF2-40B4-BE49-F238E27FC236}">
                      <a16:creationId xmlns:a16="http://schemas.microsoft.com/office/drawing/2014/main" id="{49A8663C-144A-4616-ADC8-67A5DFAFA7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2" name="Freeform 643">
                  <a:extLst>
                    <a:ext uri="{FF2B5EF4-FFF2-40B4-BE49-F238E27FC236}">
                      <a16:creationId xmlns:a16="http://schemas.microsoft.com/office/drawing/2014/main" id="{EF067526-DDD0-45C5-8984-42500BB01F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3" name="Freeform 644">
                  <a:extLst>
                    <a:ext uri="{FF2B5EF4-FFF2-40B4-BE49-F238E27FC236}">
                      <a16:creationId xmlns:a16="http://schemas.microsoft.com/office/drawing/2014/main" id="{CC57E56B-9217-4EA1-948F-6D3F9630C2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4" name="Freeform 645">
                  <a:extLst>
                    <a:ext uri="{FF2B5EF4-FFF2-40B4-BE49-F238E27FC236}">
                      <a16:creationId xmlns:a16="http://schemas.microsoft.com/office/drawing/2014/main" id="{8B6F6E18-99A1-4B71-93EC-6CC1B37AA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5" name="Freeform 646">
                  <a:extLst>
                    <a:ext uri="{FF2B5EF4-FFF2-40B4-BE49-F238E27FC236}">
                      <a16:creationId xmlns:a16="http://schemas.microsoft.com/office/drawing/2014/main" id="{380A1A2E-D176-47D6-BF90-6D1C3DEEE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6" name="Freeform 647">
                  <a:extLst>
                    <a:ext uri="{FF2B5EF4-FFF2-40B4-BE49-F238E27FC236}">
                      <a16:creationId xmlns:a16="http://schemas.microsoft.com/office/drawing/2014/main" id="{3FBA3ACE-6AD7-4EA1-B4BC-CBB9A6E8D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7" name="Freeform 648">
                  <a:extLst>
                    <a:ext uri="{FF2B5EF4-FFF2-40B4-BE49-F238E27FC236}">
                      <a16:creationId xmlns:a16="http://schemas.microsoft.com/office/drawing/2014/main" id="{9A2C1D41-28AE-47D8-AE1E-2D8E94D7B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8" name="Freeform 649">
                  <a:extLst>
                    <a:ext uri="{FF2B5EF4-FFF2-40B4-BE49-F238E27FC236}">
                      <a16:creationId xmlns:a16="http://schemas.microsoft.com/office/drawing/2014/main" id="{5B12A0B9-7ECE-49E9-BACF-0AEF421EF7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59" name="Freeform 650">
                  <a:extLst>
                    <a:ext uri="{FF2B5EF4-FFF2-40B4-BE49-F238E27FC236}">
                      <a16:creationId xmlns:a16="http://schemas.microsoft.com/office/drawing/2014/main" id="{BC636F2E-2996-489D-AFD7-C6E4A4EC85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0" name="Freeform 651">
                  <a:extLst>
                    <a:ext uri="{FF2B5EF4-FFF2-40B4-BE49-F238E27FC236}">
                      <a16:creationId xmlns:a16="http://schemas.microsoft.com/office/drawing/2014/main" id="{027273E4-67D4-4DD1-B823-7B6884BD4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1" name="Freeform 652">
                  <a:extLst>
                    <a:ext uri="{FF2B5EF4-FFF2-40B4-BE49-F238E27FC236}">
                      <a16:creationId xmlns:a16="http://schemas.microsoft.com/office/drawing/2014/main" id="{F3346125-B26E-408C-BE65-289B409BA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2" name="Freeform 653">
                  <a:extLst>
                    <a:ext uri="{FF2B5EF4-FFF2-40B4-BE49-F238E27FC236}">
                      <a16:creationId xmlns:a16="http://schemas.microsoft.com/office/drawing/2014/main" id="{37A055B6-29BA-486D-B49A-D3BEB0609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3" name="Freeform 654">
                  <a:extLst>
                    <a:ext uri="{FF2B5EF4-FFF2-40B4-BE49-F238E27FC236}">
                      <a16:creationId xmlns:a16="http://schemas.microsoft.com/office/drawing/2014/main" id="{61FA3C8B-741B-4A1A-A8C6-A6C18ADE0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4" name="Freeform 655">
                  <a:extLst>
                    <a:ext uri="{FF2B5EF4-FFF2-40B4-BE49-F238E27FC236}">
                      <a16:creationId xmlns:a16="http://schemas.microsoft.com/office/drawing/2014/main" id="{A6D5EB72-C005-4008-91E7-D926F3B57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5" name="Freeform 656">
                  <a:extLst>
                    <a:ext uri="{FF2B5EF4-FFF2-40B4-BE49-F238E27FC236}">
                      <a16:creationId xmlns:a16="http://schemas.microsoft.com/office/drawing/2014/main" id="{2B36D798-2E2C-4F20-AD09-78849136D9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6" name="Freeform 657">
                  <a:extLst>
                    <a:ext uri="{FF2B5EF4-FFF2-40B4-BE49-F238E27FC236}">
                      <a16:creationId xmlns:a16="http://schemas.microsoft.com/office/drawing/2014/main" id="{0B0B8BEC-533E-41F1-AD6E-770AAAB63A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7" name="Freeform 658">
                  <a:extLst>
                    <a:ext uri="{FF2B5EF4-FFF2-40B4-BE49-F238E27FC236}">
                      <a16:creationId xmlns:a16="http://schemas.microsoft.com/office/drawing/2014/main" id="{03C01717-0B72-4B42-A2D9-9F06FF5E99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8" name="Freeform 659">
                  <a:extLst>
                    <a:ext uri="{FF2B5EF4-FFF2-40B4-BE49-F238E27FC236}">
                      <a16:creationId xmlns:a16="http://schemas.microsoft.com/office/drawing/2014/main" id="{1138C40B-1E05-4F32-8789-2ADE5CAE0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69" name="Freeform 660">
                  <a:extLst>
                    <a:ext uri="{FF2B5EF4-FFF2-40B4-BE49-F238E27FC236}">
                      <a16:creationId xmlns:a16="http://schemas.microsoft.com/office/drawing/2014/main" id="{7B79F6A6-FDFF-496F-9A4C-0034CF6C28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0" name="Freeform 661">
                  <a:extLst>
                    <a:ext uri="{FF2B5EF4-FFF2-40B4-BE49-F238E27FC236}">
                      <a16:creationId xmlns:a16="http://schemas.microsoft.com/office/drawing/2014/main" id="{C3976146-9731-48C3-B6F3-4F27303A4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1" name="Freeform 662">
                  <a:extLst>
                    <a:ext uri="{FF2B5EF4-FFF2-40B4-BE49-F238E27FC236}">
                      <a16:creationId xmlns:a16="http://schemas.microsoft.com/office/drawing/2014/main" id="{0C806976-611B-4CA8-B739-1645FAF93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2" name="Freeform 663">
                  <a:extLst>
                    <a:ext uri="{FF2B5EF4-FFF2-40B4-BE49-F238E27FC236}">
                      <a16:creationId xmlns:a16="http://schemas.microsoft.com/office/drawing/2014/main" id="{DCF2BBEC-4838-429A-BC36-5AF2D2C396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3" name="Freeform 664">
                  <a:extLst>
                    <a:ext uri="{FF2B5EF4-FFF2-40B4-BE49-F238E27FC236}">
                      <a16:creationId xmlns:a16="http://schemas.microsoft.com/office/drawing/2014/main" id="{E921E43B-23CE-43DB-8904-67FE8C1113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4" name="Freeform 665">
                  <a:extLst>
                    <a:ext uri="{FF2B5EF4-FFF2-40B4-BE49-F238E27FC236}">
                      <a16:creationId xmlns:a16="http://schemas.microsoft.com/office/drawing/2014/main" id="{FAD114FB-1F69-464B-8B5D-B955252C8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75" name="Freeform 666">
                  <a:extLst>
                    <a:ext uri="{FF2B5EF4-FFF2-40B4-BE49-F238E27FC236}">
                      <a16:creationId xmlns:a16="http://schemas.microsoft.com/office/drawing/2014/main" id="{A5A1FDE0-81A9-4B24-A457-8C9794FEFD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859" name="Group 667">
            <a:extLst>
              <a:ext uri="{FF2B5EF4-FFF2-40B4-BE49-F238E27FC236}">
                <a16:creationId xmlns:a16="http://schemas.microsoft.com/office/drawing/2014/main" id="{CF4AAE2C-E194-437D-A383-747832458717}"/>
              </a:ext>
            </a:extLst>
          </p:cNvPr>
          <p:cNvGrpSpPr>
            <a:grpSpLocks/>
          </p:cNvGrpSpPr>
          <p:nvPr/>
        </p:nvGrpSpPr>
        <p:grpSpPr bwMode="auto">
          <a:xfrm>
            <a:off x="-323850" y="-3087688"/>
            <a:ext cx="4435475" cy="6175376"/>
            <a:chOff x="521" y="391"/>
            <a:chExt cx="2631" cy="3663"/>
          </a:xfrm>
        </p:grpSpPr>
        <p:sp>
          <p:nvSpPr>
            <p:cNvPr id="6293" name="Freeform 668">
              <a:extLst>
                <a:ext uri="{FF2B5EF4-FFF2-40B4-BE49-F238E27FC236}">
                  <a16:creationId xmlns:a16="http://schemas.microsoft.com/office/drawing/2014/main" id="{F55AD277-F668-4654-BA73-983BD3E5E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94" name="Group 669">
              <a:extLst>
                <a:ext uri="{FF2B5EF4-FFF2-40B4-BE49-F238E27FC236}">
                  <a16:creationId xmlns:a16="http://schemas.microsoft.com/office/drawing/2014/main" id="{FF50A89C-67DB-4AD9-BB11-C98F7AA061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295" name="Group 670">
                <a:extLst>
                  <a:ext uri="{FF2B5EF4-FFF2-40B4-BE49-F238E27FC236}">
                    <a16:creationId xmlns:a16="http://schemas.microsoft.com/office/drawing/2014/main" id="{633D9E68-B9BB-468F-B462-4F8D1A1C86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333" name="AutoShape 671">
                  <a:extLst>
                    <a:ext uri="{FF2B5EF4-FFF2-40B4-BE49-F238E27FC236}">
                      <a16:creationId xmlns:a16="http://schemas.microsoft.com/office/drawing/2014/main" id="{1DB35819-6CD5-4334-9626-5F25B7C42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334" name="Freeform 672">
                  <a:extLst>
                    <a:ext uri="{FF2B5EF4-FFF2-40B4-BE49-F238E27FC236}">
                      <a16:creationId xmlns:a16="http://schemas.microsoft.com/office/drawing/2014/main" id="{EB95B6DB-81A5-44F5-A168-449C2E622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35" name="Oval 673">
                  <a:extLst>
                    <a:ext uri="{FF2B5EF4-FFF2-40B4-BE49-F238E27FC236}">
                      <a16:creationId xmlns:a16="http://schemas.microsoft.com/office/drawing/2014/main" id="{44B71D55-74CF-466A-803B-C3887F1905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296" name="Group 674">
                <a:extLst>
                  <a:ext uri="{FF2B5EF4-FFF2-40B4-BE49-F238E27FC236}">
                    <a16:creationId xmlns:a16="http://schemas.microsoft.com/office/drawing/2014/main" id="{61697A42-45BE-4AA7-9826-B450152A67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297" name="Freeform 675">
                  <a:extLst>
                    <a:ext uri="{FF2B5EF4-FFF2-40B4-BE49-F238E27FC236}">
                      <a16:creationId xmlns:a16="http://schemas.microsoft.com/office/drawing/2014/main" id="{EF6072BE-81F2-438D-BE36-B2D60CB81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98" name="Freeform 676">
                  <a:extLst>
                    <a:ext uri="{FF2B5EF4-FFF2-40B4-BE49-F238E27FC236}">
                      <a16:creationId xmlns:a16="http://schemas.microsoft.com/office/drawing/2014/main" id="{8FBFA346-BB16-424B-B1E0-A277496C9A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99" name="Freeform 677">
                  <a:extLst>
                    <a:ext uri="{FF2B5EF4-FFF2-40B4-BE49-F238E27FC236}">
                      <a16:creationId xmlns:a16="http://schemas.microsoft.com/office/drawing/2014/main" id="{A9A8016C-FEBA-4837-841B-90A9C0DE33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0" name="Freeform 678">
                  <a:extLst>
                    <a:ext uri="{FF2B5EF4-FFF2-40B4-BE49-F238E27FC236}">
                      <a16:creationId xmlns:a16="http://schemas.microsoft.com/office/drawing/2014/main" id="{FDA21B37-FBDE-4674-A5E7-85E9221C64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1" name="Freeform 679">
                  <a:extLst>
                    <a:ext uri="{FF2B5EF4-FFF2-40B4-BE49-F238E27FC236}">
                      <a16:creationId xmlns:a16="http://schemas.microsoft.com/office/drawing/2014/main" id="{FADFBD31-E79C-45B6-807B-D317551B4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2" name="Freeform 680">
                  <a:extLst>
                    <a:ext uri="{FF2B5EF4-FFF2-40B4-BE49-F238E27FC236}">
                      <a16:creationId xmlns:a16="http://schemas.microsoft.com/office/drawing/2014/main" id="{87DFB96B-C615-4DB7-BADC-5BF34D435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3" name="Freeform 681">
                  <a:extLst>
                    <a:ext uri="{FF2B5EF4-FFF2-40B4-BE49-F238E27FC236}">
                      <a16:creationId xmlns:a16="http://schemas.microsoft.com/office/drawing/2014/main" id="{0E431B2E-EB42-49B6-9452-4C8A0E091B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4" name="Freeform 682">
                  <a:extLst>
                    <a:ext uri="{FF2B5EF4-FFF2-40B4-BE49-F238E27FC236}">
                      <a16:creationId xmlns:a16="http://schemas.microsoft.com/office/drawing/2014/main" id="{5E05906E-9F43-45FB-8659-A63E52365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5" name="Freeform 683">
                  <a:extLst>
                    <a:ext uri="{FF2B5EF4-FFF2-40B4-BE49-F238E27FC236}">
                      <a16:creationId xmlns:a16="http://schemas.microsoft.com/office/drawing/2014/main" id="{0E346ACB-D54D-40D1-BA91-B7DEDA370C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6" name="Freeform 684">
                  <a:extLst>
                    <a:ext uri="{FF2B5EF4-FFF2-40B4-BE49-F238E27FC236}">
                      <a16:creationId xmlns:a16="http://schemas.microsoft.com/office/drawing/2014/main" id="{B57019DE-A5A3-4314-9229-848901497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7" name="Line 685">
                  <a:extLst>
                    <a:ext uri="{FF2B5EF4-FFF2-40B4-BE49-F238E27FC236}">
                      <a16:creationId xmlns:a16="http://schemas.microsoft.com/office/drawing/2014/main" id="{D8EFE036-A423-4596-A517-BFFD5ABF5A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8" name="Freeform 686">
                  <a:extLst>
                    <a:ext uri="{FF2B5EF4-FFF2-40B4-BE49-F238E27FC236}">
                      <a16:creationId xmlns:a16="http://schemas.microsoft.com/office/drawing/2014/main" id="{B620691B-0E63-423D-9407-99F55771C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09" name="Freeform 687">
                  <a:extLst>
                    <a:ext uri="{FF2B5EF4-FFF2-40B4-BE49-F238E27FC236}">
                      <a16:creationId xmlns:a16="http://schemas.microsoft.com/office/drawing/2014/main" id="{50BBB385-7C73-4B04-B11A-2A23F44D5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0" name="Freeform 688">
                  <a:extLst>
                    <a:ext uri="{FF2B5EF4-FFF2-40B4-BE49-F238E27FC236}">
                      <a16:creationId xmlns:a16="http://schemas.microsoft.com/office/drawing/2014/main" id="{8853DAEA-CD17-4B50-B090-52CBB0B4B9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1" name="Freeform 689">
                  <a:extLst>
                    <a:ext uri="{FF2B5EF4-FFF2-40B4-BE49-F238E27FC236}">
                      <a16:creationId xmlns:a16="http://schemas.microsoft.com/office/drawing/2014/main" id="{A8212C2E-5EA9-4880-8BF6-B77E56503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2" name="Freeform 690">
                  <a:extLst>
                    <a:ext uri="{FF2B5EF4-FFF2-40B4-BE49-F238E27FC236}">
                      <a16:creationId xmlns:a16="http://schemas.microsoft.com/office/drawing/2014/main" id="{4CC03BD9-225C-4D69-9691-34748F87A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3" name="Freeform 691">
                  <a:extLst>
                    <a:ext uri="{FF2B5EF4-FFF2-40B4-BE49-F238E27FC236}">
                      <a16:creationId xmlns:a16="http://schemas.microsoft.com/office/drawing/2014/main" id="{6959C2F4-1398-4CEF-88B8-B2169433F7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4" name="Freeform 692">
                  <a:extLst>
                    <a:ext uri="{FF2B5EF4-FFF2-40B4-BE49-F238E27FC236}">
                      <a16:creationId xmlns:a16="http://schemas.microsoft.com/office/drawing/2014/main" id="{D21738DF-8A6C-4CAE-B6FF-28E990B76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5" name="Freeform 693">
                  <a:extLst>
                    <a:ext uri="{FF2B5EF4-FFF2-40B4-BE49-F238E27FC236}">
                      <a16:creationId xmlns:a16="http://schemas.microsoft.com/office/drawing/2014/main" id="{FCBC0701-1E07-47F0-8978-DE1329EF93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6" name="Freeform 694">
                  <a:extLst>
                    <a:ext uri="{FF2B5EF4-FFF2-40B4-BE49-F238E27FC236}">
                      <a16:creationId xmlns:a16="http://schemas.microsoft.com/office/drawing/2014/main" id="{B1F517BE-993F-4E97-B418-AC4D159D2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7" name="Freeform 695">
                  <a:extLst>
                    <a:ext uri="{FF2B5EF4-FFF2-40B4-BE49-F238E27FC236}">
                      <a16:creationId xmlns:a16="http://schemas.microsoft.com/office/drawing/2014/main" id="{D650A949-A59C-4E41-AD42-BF29A3692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8" name="Freeform 696">
                  <a:extLst>
                    <a:ext uri="{FF2B5EF4-FFF2-40B4-BE49-F238E27FC236}">
                      <a16:creationId xmlns:a16="http://schemas.microsoft.com/office/drawing/2014/main" id="{2D41D81F-6C78-4163-BD87-DD4622841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19" name="Freeform 697">
                  <a:extLst>
                    <a:ext uri="{FF2B5EF4-FFF2-40B4-BE49-F238E27FC236}">
                      <a16:creationId xmlns:a16="http://schemas.microsoft.com/office/drawing/2014/main" id="{15488A70-8B75-4D6E-B9C7-CC63B53076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0" name="Freeform 698">
                  <a:extLst>
                    <a:ext uri="{FF2B5EF4-FFF2-40B4-BE49-F238E27FC236}">
                      <a16:creationId xmlns:a16="http://schemas.microsoft.com/office/drawing/2014/main" id="{43AFF88B-0672-4236-92BD-90D9C4778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1" name="Freeform 699">
                  <a:extLst>
                    <a:ext uri="{FF2B5EF4-FFF2-40B4-BE49-F238E27FC236}">
                      <a16:creationId xmlns:a16="http://schemas.microsoft.com/office/drawing/2014/main" id="{7FE96ADD-8021-43ED-A365-CF643D4D1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2" name="Freeform 700">
                  <a:extLst>
                    <a:ext uri="{FF2B5EF4-FFF2-40B4-BE49-F238E27FC236}">
                      <a16:creationId xmlns:a16="http://schemas.microsoft.com/office/drawing/2014/main" id="{C70ABF5C-4EBC-4D1C-9A19-C990F6392B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3" name="Freeform 701">
                  <a:extLst>
                    <a:ext uri="{FF2B5EF4-FFF2-40B4-BE49-F238E27FC236}">
                      <a16:creationId xmlns:a16="http://schemas.microsoft.com/office/drawing/2014/main" id="{32979E27-F88C-4199-AA11-985A2D81B9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4" name="Freeform 702">
                  <a:extLst>
                    <a:ext uri="{FF2B5EF4-FFF2-40B4-BE49-F238E27FC236}">
                      <a16:creationId xmlns:a16="http://schemas.microsoft.com/office/drawing/2014/main" id="{F6BCAD7C-62EF-4680-8A2E-BB1B1C0CB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5" name="Freeform 703">
                  <a:extLst>
                    <a:ext uri="{FF2B5EF4-FFF2-40B4-BE49-F238E27FC236}">
                      <a16:creationId xmlns:a16="http://schemas.microsoft.com/office/drawing/2014/main" id="{8FA5CA64-11CF-438E-8EC1-F0AD62E018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6" name="Freeform 704">
                  <a:extLst>
                    <a:ext uri="{FF2B5EF4-FFF2-40B4-BE49-F238E27FC236}">
                      <a16:creationId xmlns:a16="http://schemas.microsoft.com/office/drawing/2014/main" id="{23640220-8EDC-4EBC-972E-FEC34D8EED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7" name="Freeform 705">
                  <a:extLst>
                    <a:ext uri="{FF2B5EF4-FFF2-40B4-BE49-F238E27FC236}">
                      <a16:creationId xmlns:a16="http://schemas.microsoft.com/office/drawing/2014/main" id="{BDDB43DC-BB57-4937-8177-C3FA35E6E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8" name="Freeform 706">
                  <a:extLst>
                    <a:ext uri="{FF2B5EF4-FFF2-40B4-BE49-F238E27FC236}">
                      <a16:creationId xmlns:a16="http://schemas.microsoft.com/office/drawing/2014/main" id="{0725CBE0-4B65-4C18-A5D3-6E08D75657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29" name="Freeform 707">
                  <a:extLst>
                    <a:ext uri="{FF2B5EF4-FFF2-40B4-BE49-F238E27FC236}">
                      <a16:creationId xmlns:a16="http://schemas.microsoft.com/office/drawing/2014/main" id="{69B892F5-748A-4302-82F4-F063951F8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30" name="Freeform 708">
                  <a:extLst>
                    <a:ext uri="{FF2B5EF4-FFF2-40B4-BE49-F238E27FC236}">
                      <a16:creationId xmlns:a16="http://schemas.microsoft.com/office/drawing/2014/main" id="{309B08A5-BBB1-43E7-A8FB-1AE9F50D61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31" name="Freeform 709">
                  <a:extLst>
                    <a:ext uri="{FF2B5EF4-FFF2-40B4-BE49-F238E27FC236}">
                      <a16:creationId xmlns:a16="http://schemas.microsoft.com/office/drawing/2014/main" id="{F24674C2-BEE5-4031-B13A-F45AE6DD8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332" name="Freeform 710">
                  <a:extLst>
                    <a:ext uri="{FF2B5EF4-FFF2-40B4-BE49-F238E27FC236}">
                      <a16:creationId xmlns:a16="http://schemas.microsoft.com/office/drawing/2014/main" id="{88467596-E37D-4404-91B7-1ECBC1A09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903" name="Group 711">
            <a:extLst>
              <a:ext uri="{FF2B5EF4-FFF2-40B4-BE49-F238E27FC236}">
                <a16:creationId xmlns:a16="http://schemas.microsoft.com/office/drawing/2014/main" id="{82EF57C7-7263-4886-8020-405A37A412EC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-171450"/>
            <a:ext cx="4435475" cy="6175375"/>
            <a:chOff x="521" y="391"/>
            <a:chExt cx="2631" cy="3663"/>
          </a:xfrm>
        </p:grpSpPr>
        <p:sp>
          <p:nvSpPr>
            <p:cNvPr id="6250" name="Freeform 712">
              <a:extLst>
                <a:ext uri="{FF2B5EF4-FFF2-40B4-BE49-F238E27FC236}">
                  <a16:creationId xmlns:a16="http://schemas.microsoft.com/office/drawing/2014/main" id="{6E7445E2-7C24-41F0-A56B-5E1AEBB06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51" name="Group 713">
              <a:extLst>
                <a:ext uri="{FF2B5EF4-FFF2-40B4-BE49-F238E27FC236}">
                  <a16:creationId xmlns:a16="http://schemas.microsoft.com/office/drawing/2014/main" id="{0B1878BE-B247-4C4D-9645-DD6D11D758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252" name="Group 714">
                <a:extLst>
                  <a:ext uri="{FF2B5EF4-FFF2-40B4-BE49-F238E27FC236}">
                    <a16:creationId xmlns:a16="http://schemas.microsoft.com/office/drawing/2014/main" id="{9BF14B37-626F-4CD9-9B41-C0C34BEABF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290" name="AutoShape 715">
                  <a:extLst>
                    <a:ext uri="{FF2B5EF4-FFF2-40B4-BE49-F238E27FC236}">
                      <a16:creationId xmlns:a16="http://schemas.microsoft.com/office/drawing/2014/main" id="{90539595-7887-4A37-A343-655563F582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291" name="Freeform 716">
                  <a:extLst>
                    <a:ext uri="{FF2B5EF4-FFF2-40B4-BE49-F238E27FC236}">
                      <a16:creationId xmlns:a16="http://schemas.microsoft.com/office/drawing/2014/main" id="{CE86F466-4525-40CE-AD54-B8719048D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92" name="Oval 717">
                  <a:extLst>
                    <a:ext uri="{FF2B5EF4-FFF2-40B4-BE49-F238E27FC236}">
                      <a16:creationId xmlns:a16="http://schemas.microsoft.com/office/drawing/2014/main" id="{33164D27-51B4-4003-99AB-E38D7E197F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253" name="Group 718">
                <a:extLst>
                  <a:ext uri="{FF2B5EF4-FFF2-40B4-BE49-F238E27FC236}">
                    <a16:creationId xmlns:a16="http://schemas.microsoft.com/office/drawing/2014/main" id="{5F05842D-6DCF-4452-B06D-68C6892B75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254" name="Freeform 719">
                  <a:extLst>
                    <a:ext uri="{FF2B5EF4-FFF2-40B4-BE49-F238E27FC236}">
                      <a16:creationId xmlns:a16="http://schemas.microsoft.com/office/drawing/2014/main" id="{2B29F8E9-99EF-403B-B8A2-BA388DABC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5" name="Freeform 720">
                  <a:extLst>
                    <a:ext uri="{FF2B5EF4-FFF2-40B4-BE49-F238E27FC236}">
                      <a16:creationId xmlns:a16="http://schemas.microsoft.com/office/drawing/2014/main" id="{95D01053-FF82-4AA8-9BF3-C1A7BDB417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6" name="Freeform 721">
                  <a:extLst>
                    <a:ext uri="{FF2B5EF4-FFF2-40B4-BE49-F238E27FC236}">
                      <a16:creationId xmlns:a16="http://schemas.microsoft.com/office/drawing/2014/main" id="{C6266B64-E6A2-49F5-96C6-BE35EF965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7" name="Freeform 722">
                  <a:extLst>
                    <a:ext uri="{FF2B5EF4-FFF2-40B4-BE49-F238E27FC236}">
                      <a16:creationId xmlns:a16="http://schemas.microsoft.com/office/drawing/2014/main" id="{F77E7E20-6BB1-48CC-9449-84C6C5ACC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8" name="Freeform 723">
                  <a:extLst>
                    <a:ext uri="{FF2B5EF4-FFF2-40B4-BE49-F238E27FC236}">
                      <a16:creationId xmlns:a16="http://schemas.microsoft.com/office/drawing/2014/main" id="{0C17893A-8C7D-4A6E-BAD5-532ADDCBE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59" name="Freeform 724">
                  <a:extLst>
                    <a:ext uri="{FF2B5EF4-FFF2-40B4-BE49-F238E27FC236}">
                      <a16:creationId xmlns:a16="http://schemas.microsoft.com/office/drawing/2014/main" id="{24014A89-9DBF-41DE-ACE3-209AF44F3E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0" name="Freeform 725">
                  <a:extLst>
                    <a:ext uri="{FF2B5EF4-FFF2-40B4-BE49-F238E27FC236}">
                      <a16:creationId xmlns:a16="http://schemas.microsoft.com/office/drawing/2014/main" id="{2F4969C5-FCFB-4C40-9D6B-2E83D246AC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1" name="Freeform 726">
                  <a:extLst>
                    <a:ext uri="{FF2B5EF4-FFF2-40B4-BE49-F238E27FC236}">
                      <a16:creationId xmlns:a16="http://schemas.microsoft.com/office/drawing/2014/main" id="{0A92B03C-6970-497B-AAC3-3A9E531D7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2" name="Freeform 727">
                  <a:extLst>
                    <a:ext uri="{FF2B5EF4-FFF2-40B4-BE49-F238E27FC236}">
                      <a16:creationId xmlns:a16="http://schemas.microsoft.com/office/drawing/2014/main" id="{397826C2-860C-4F7C-BC63-8914C0DCE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3" name="Freeform 728">
                  <a:extLst>
                    <a:ext uri="{FF2B5EF4-FFF2-40B4-BE49-F238E27FC236}">
                      <a16:creationId xmlns:a16="http://schemas.microsoft.com/office/drawing/2014/main" id="{A9BFCC51-8DF0-45F4-9D9D-1F853C483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4" name="Line 729">
                  <a:extLst>
                    <a:ext uri="{FF2B5EF4-FFF2-40B4-BE49-F238E27FC236}">
                      <a16:creationId xmlns:a16="http://schemas.microsoft.com/office/drawing/2014/main" id="{9CE2519C-84F5-41AC-8003-99A8D85821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5" name="Freeform 730">
                  <a:extLst>
                    <a:ext uri="{FF2B5EF4-FFF2-40B4-BE49-F238E27FC236}">
                      <a16:creationId xmlns:a16="http://schemas.microsoft.com/office/drawing/2014/main" id="{70F1DE96-9678-4CE6-A619-B11408C7BF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6" name="Freeform 731">
                  <a:extLst>
                    <a:ext uri="{FF2B5EF4-FFF2-40B4-BE49-F238E27FC236}">
                      <a16:creationId xmlns:a16="http://schemas.microsoft.com/office/drawing/2014/main" id="{96FFB279-F482-4763-8BE2-B179EBF67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7" name="Freeform 732">
                  <a:extLst>
                    <a:ext uri="{FF2B5EF4-FFF2-40B4-BE49-F238E27FC236}">
                      <a16:creationId xmlns:a16="http://schemas.microsoft.com/office/drawing/2014/main" id="{A1D9E898-4711-4412-8CDA-B2B385BD6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8" name="Freeform 733">
                  <a:extLst>
                    <a:ext uri="{FF2B5EF4-FFF2-40B4-BE49-F238E27FC236}">
                      <a16:creationId xmlns:a16="http://schemas.microsoft.com/office/drawing/2014/main" id="{CD4C38E1-1559-44C8-9B07-4E6F339FBF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69" name="Freeform 734">
                  <a:extLst>
                    <a:ext uri="{FF2B5EF4-FFF2-40B4-BE49-F238E27FC236}">
                      <a16:creationId xmlns:a16="http://schemas.microsoft.com/office/drawing/2014/main" id="{803E0510-6F0A-431C-85B0-D4726FB55C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0" name="Freeform 735">
                  <a:extLst>
                    <a:ext uri="{FF2B5EF4-FFF2-40B4-BE49-F238E27FC236}">
                      <a16:creationId xmlns:a16="http://schemas.microsoft.com/office/drawing/2014/main" id="{92176326-D1A8-4C5D-A5E8-E7E6BADF2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1" name="Freeform 736">
                  <a:extLst>
                    <a:ext uri="{FF2B5EF4-FFF2-40B4-BE49-F238E27FC236}">
                      <a16:creationId xmlns:a16="http://schemas.microsoft.com/office/drawing/2014/main" id="{D0D64824-3BC9-409B-B430-E7780AFA43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2" name="Freeform 737">
                  <a:extLst>
                    <a:ext uri="{FF2B5EF4-FFF2-40B4-BE49-F238E27FC236}">
                      <a16:creationId xmlns:a16="http://schemas.microsoft.com/office/drawing/2014/main" id="{B544FF94-6831-4E3D-A1BB-DE1A78FA9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3" name="Freeform 738">
                  <a:extLst>
                    <a:ext uri="{FF2B5EF4-FFF2-40B4-BE49-F238E27FC236}">
                      <a16:creationId xmlns:a16="http://schemas.microsoft.com/office/drawing/2014/main" id="{9A454F4A-6495-4A6E-9BE2-0F10FC1801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4" name="Freeform 739">
                  <a:extLst>
                    <a:ext uri="{FF2B5EF4-FFF2-40B4-BE49-F238E27FC236}">
                      <a16:creationId xmlns:a16="http://schemas.microsoft.com/office/drawing/2014/main" id="{A95AB93B-2341-403C-84FA-14B26B55B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5" name="Freeform 740">
                  <a:extLst>
                    <a:ext uri="{FF2B5EF4-FFF2-40B4-BE49-F238E27FC236}">
                      <a16:creationId xmlns:a16="http://schemas.microsoft.com/office/drawing/2014/main" id="{3185FA4A-295E-4710-AD35-C968FB7F95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6" name="Freeform 741">
                  <a:extLst>
                    <a:ext uri="{FF2B5EF4-FFF2-40B4-BE49-F238E27FC236}">
                      <a16:creationId xmlns:a16="http://schemas.microsoft.com/office/drawing/2014/main" id="{9DBC4A23-F312-4C60-8330-D15092411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7" name="Freeform 742">
                  <a:extLst>
                    <a:ext uri="{FF2B5EF4-FFF2-40B4-BE49-F238E27FC236}">
                      <a16:creationId xmlns:a16="http://schemas.microsoft.com/office/drawing/2014/main" id="{A975EC30-5862-457D-AC09-BD41626902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8" name="Freeform 743">
                  <a:extLst>
                    <a:ext uri="{FF2B5EF4-FFF2-40B4-BE49-F238E27FC236}">
                      <a16:creationId xmlns:a16="http://schemas.microsoft.com/office/drawing/2014/main" id="{22F0BD4F-A982-4CEE-A4B8-9FF0FF6633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79" name="Freeform 744">
                  <a:extLst>
                    <a:ext uri="{FF2B5EF4-FFF2-40B4-BE49-F238E27FC236}">
                      <a16:creationId xmlns:a16="http://schemas.microsoft.com/office/drawing/2014/main" id="{57BB8C0D-77AE-49BB-8BC2-653DDFA05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0" name="Freeform 745">
                  <a:extLst>
                    <a:ext uri="{FF2B5EF4-FFF2-40B4-BE49-F238E27FC236}">
                      <a16:creationId xmlns:a16="http://schemas.microsoft.com/office/drawing/2014/main" id="{223EBCC5-80A0-4FD1-AA47-9C6FA8A31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1" name="Freeform 746">
                  <a:extLst>
                    <a:ext uri="{FF2B5EF4-FFF2-40B4-BE49-F238E27FC236}">
                      <a16:creationId xmlns:a16="http://schemas.microsoft.com/office/drawing/2014/main" id="{C410BE46-583D-41C8-A236-C158BF1DE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2" name="Freeform 747">
                  <a:extLst>
                    <a:ext uri="{FF2B5EF4-FFF2-40B4-BE49-F238E27FC236}">
                      <a16:creationId xmlns:a16="http://schemas.microsoft.com/office/drawing/2014/main" id="{41C1BAE9-F987-4F09-BBBF-483C28C56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3" name="Freeform 748">
                  <a:extLst>
                    <a:ext uri="{FF2B5EF4-FFF2-40B4-BE49-F238E27FC236}">
                      <a16:creationId xmlns:a16="http://schemas.microsoft.com/office/drawing/2014/main" id="{9CDEA179-6DAA-4DDF-B1E3-3BB844C47C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4" name="Freeform 749">
                  <a:extLst>
                    <a:ext uri="{FF2B5EF4-FFF2-40B4-BE49-F238E27FC236}">
                      <a16:creationId xmlns:a16="http://schemas.microsoft.com/office/drawing/2014/main" id="{AF556BE8-5D11-4DC9-A2E8-D4019D057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5" name="Freeform 750">
                  <a:extLst>
                    <a:ext uri="{FF2B5EF4-FFF2-40B4-BE49-F238E27FC236}">
                      <a16:creationId xmlns:a16="http://schemas.microsoft.com/office/drawing/2014/main" id="{A15DEB93-4D46-4F06-A72F-041840C62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6" name="Freeform 751">
                  <a:extLst>
                    <a:ext uri="{FF2B5EF4-FFF2-40B4-BE49-F238E27FC236}">
                      <a16:creationId xmlns:a16="http://schemas.microsoft.com/office/drawing/2014/main" id="{7406BDF6-198C-474A-AFAF-7791B84A46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7" name="Freeform 752">
                  <a:extLst>
                    <a:ext uri="{FF2B5EF4-FFF2-40B4-BE49-F238E27FC236}">
                      <a16:creationId xmlns:a16="http://schemas.microsoft.com/office/drawing/2014/main" id="{83F60918-133E-4DB5-BF65-48E4DC623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8" name="Freeform 753">
                  <a:extLst>
                    <a:ext uri="{FF2B5EF4-FFF2-40B4-BE49-F238E27FC236}">
                      <a16:creationId xmlns:a16="http://schemas.microsoft.com/office/drawing/2014/main" id="{92B43151-5DB0-4936-94EA-102105DCE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89" name="Freeform 754">
                  <a:extLst>
                    <a:ext uri="{FF2B5EF4-FFF2-40B4-BE49-F238E27FC236}">
                      <a16:creationId xmlns:a16="http://schemas.microsoft.com/office/drawing/2014/main" id="{A06A2437-A1FD-4A26-AD6B-50DD3459F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947" name="Group 755">
            <a:extLst>
              <a:ext uri="{FF2B5EF4-FFF2-40B4-BE49-F238E27FC236}">
                <a16:creationId xmlns:a16="http://schemas.microsoft.com/office/drawing/2014/main" id="{3D5F289F-6A7F-4E5C-9A5D-9D8B69C22EAF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0"/>
            <a:ext cx="4435475" cy="6175375"/>
            <a:chOff x="521" y="391"/>
            <a:chExt cx="2631" cy="3663"/>
          </a:xfrm>
        </p:grpSpPr>
        <p:sp>
          <p:nvSpPr>
            <p:cNvPr id="6207" name="Freeform 756">
              <a:extLst>
                <a:ext uri="{FF2B5EF4-FFF2-40B4-BE49-F238E27FC236}">
                  <a16:creationId xmlns:a16="http://schemas.microsoft.com/office/drawing/2014/main" id="{07FF5226-F964-4E37-8230-55476D1A6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08" name="Group 757">
              <a:extLst>
                <a:ext uri="{FF2B5EF4-FFF2-40B4-BE49-F238E27FC236}">
                  <a16:creationId xmlns:a16="http://schemas.microsoft.com/office/drawing/2014/main" id="{937D8B03-AE08-4185-B5DF-C0F72E9608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209" name="Group 758">
                <a:extLst>
                  <a:ext uri="{FF2B5EF4-FFF2-40B4-BE49-F238E27FC236}">
                    <a16:creationId xmlns:a16="http://schemas.microsoft.com/office/drawing/2014/main" id="{1EB839BA-11FA-4E16-8A6E-72FBDEA657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247" name="AutoShape 759">
                  <a:extLst>
                    <a:ext uri="{FF2B5EF4-FFF2-40B4-BE49-F238E27FC236}">
                      <a16:creationId xmlns:a16="http://schemas.microsoft.com/office/drawing/2014/main" id="{55543836-4579-4759-8FAC-1C0F02D30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248" name="Freeform 760">
                  <a:extLst>
                    <a:ext uri="{FF2B5EF4-FFF2-40B4-BE49-F238E27FC236}">
                      <a16:creationId xmlns:a16="http://schemas.microsoft.com/office/drawing/2014/main" id="{7EEB36C0-4CBB-4162-80DA-16AFAB27C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9" name="Oval 761">
                  <a:extLst>
                    <a:ext uri="{FF2B5EF4-FFF2-40B4-BE49-F238E27FC236}">
                      <a16:creationId xmlns:a16="http://schemas.microsoft.com/office/drawing/2014/main" id="{FD814F24-57E9-4F21-97F2-C4E6B6AB4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210" name="Group 762">
                <a:extLst>
                  <a:ext uri="{FF2B5EF4-FFF2-40B4-BE49-F238E27FC236}">
                    <a16:creationId xmlns:a16="http://schemas.microsoft.com/office/drawing/2014/main" id="{5DF02624-5A6E-4692-A40B-5D4BDE1255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211" name="Freeform 763">
                  <a:extLst>
                    <a:ext uri="{FF2B5EF4-FFF2-40B4-BE49-F238E27FC236}">
                      <a16:creationId xmlns:a16="http://schemas.microsoft.com/office/drawing/2014/main" id="{0DA324CD-A5E5-456A-869A-B350AB836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2" name="Freeform 764">
                  <a:extLst>
                    <a:ext uri="{FF2B5EF4-FFF2-40B4-BE49-F238E27FC236}">
                      <a16:creationId xmlns:a16="http://schemas.microsoft.com/office/drawing/2014/main" id="{0C2617E1-5D3D-4089-8E75-7A4954BB25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3" name="Freeform 765">
                  <a:extLst>
                    <a:ext uri="{FF2B5EF4-FFF2-40B4-BE49-F238E27FC236}">
                      <a16:creationId xmlns:a16="http://schemas.microsoft.com/office/drawing/2014/main" id="{AB3E8BC5-2D29-4B5D-971F-E658BAEBF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4" name="Freeform 766">
                  <a:extLst>
                    <a:ext uri="{FF2B5EF4-FFF2-40B4-BE49-F238E27FC236}">
                      <a16:creationId xmlns:a16="http://schemas.microsoft.com/office/drawing/2014/main" id="{38CACF29-18D0-453C-9F21-CA93BE3D3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5" name="Freeform 767">
                  <a:extLst>
                    <a:ext uri="{FF2B5EF4-FFF2-40B4-BE49-F238E27FC236}">
                      <a16:creationId xmlns:a16="http://schemas.microsoft.com/office/drawing/2014/main" id="{B15C6B92-B1F1-4CB0-A363-74E0DD0CA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6" name="Freeform 768">
                  <a:extLst>
                    <a:ext uri="{FF2B5EF4-FFF2-40B4-BE49-F238E27FC236}">
                      <a16:creationId xmlns:a16="http://schemas.microsoft.com/office/drawing/2014/main" id="{C1ED9C63-13B5-4B7F-AB52-8F3B2058E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7" name="Freeform 769">
                  <a:extLst>
                    <a:ext uri="{FF2B5EF4-FFF2-40B4-BE49-F238E27FC236}">
                      <a16:creationId xmlns:a16="http://schemas.microsoft.com/office/drawing/2014/main" id="{8CA7A0A3-4A5B-4D68-A526-FF841920D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8" name="Freeform 770">
                  <a:extLst>
                    <a:ext uri="{FF2B5EF4-FFF2-40B4-BE49-F238E27FC236}">
                      <a16:creationId xmlns:a16="http://schemas.microsoft.com/office/drawing/2014/main" id="{559F28E9-FBBB-460A-BB13-B3FE3D41F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19" name="Freeform 771">
                  <a:extLst>
                    <a:ext uri="{FF2B5EF4-FFF2-40B4-BE49-F238E27FC236}">
                      <a16:creationId xmlns:a16="http://schemas.microsoft.com/office/drawing/2014/main" id="{5DAFF5FE-B09B-4589-AA8B-56A8E219D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0" name="Freeform 772">
                  <a:extLst>
                    <a:ext uri="{FF2B5EF4-FFF2-40B4-BE49-F238E27FC236}">
                      <a16:creationId xmlns:a16="http://schemas.microsoft.com/office/drawing/2014/main" id="{535D1AC4-E512-45F8-A7B2-71D3116C9B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1" name="Line 773">
                  <a:extLst>
                    <a:ext uri="{FF2B5EF4-FFF2-40B4-BE49-F238E27FC236}">
                      <a16:creationId xmlns:a16="http://schemas.microsoft.com/office/drawing/2014/main" id="{018B112D-A24E-4D6C-9C68-B597BFCF9F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2" name="Freeform 774">
                  <a:extLst>
                    <a:ext uri="{FF2B5EF4-FFF2-40B4-BE49-F238E27FC236}">
                      <a16:creationId xmlns:a16="http://schemas.microsoft.com/office/drawing/2014/main" id="{8F4D85DF-C165-4928-BE04-DE203560E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3" name="Freeform 775">
                  <a:extLst>
                    <a:ext uri="{FF2B5EF4-FFF2-40B4-BE49-F238E27FC236}">
                      <a16:creationId xmlns:a16="http://schemas.microsoft.com/office/drawing/2014/main" id="{7870F890-AF73-4E24-B02B-75F865520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4" name="Freeform 776">
                  <a:extLst>
                    <a:ext uri="{FF2B5EF4-FFF2-40B4-BE49-F238E27FC236}">
                      <a16:creationId xmlns:a16="http://schemas.microsoft.com/office/drawing/2014/main" id="{1178CC10-0094-4FC4-9480-55F37881EA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5" name="Freeform 777">
                  <a:extLst>
                    <a:ext uri="{FF2B5EF4-FFF2-40B4-BE49-F238E27FC236}">
                      <a16:creationId xmlns:a16="http://schemas.microsoft.com/office/drawing/2014/main" id="{D469E8B9-AE58-4C5D-885C-CB43EE64B7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6" name="Freeform 778">
                  <a:extLst>
                    <a:ext uri="{FF2B5EF4-FFF2-40B4-BE49-F238E27FC236}">
                      <a16:creationId xmlns:a16="http://schemas.microsoft.com/office/drawing/2014/main" id="{BC1924A0-7DA5-40A7-BA50-1A9FF35E33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7" name="Freeform 779">
                  <a:extLst>
                    <a:ext uri="{FF2B5EF4-FFF2-40B4-BE49-F238E27FC236}">
                      <a16:creationId xmlns:a16="http://schemas.microsoft.com/office/drawing/2014/main" id="{0B014D95-DE17-4262-9756-36FDBECCC3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8" name="Freeform 780">
                  <a:extLst>
                    <a:ext uri="{FF2B5EF4-FFF2-40B4-BE49-F238E27FC236}">
                      <a16:creationId xmlns:a16="http://schemas.microsoft.com/office/drawing/2014/main" id="{FA1ED45D-A41F-4B41-AD19-64BF4C41A1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29" name="Freeform 781">
                  <a:extLst>
                    <a:ext uri="{FF2B5EF4-FFF2-40B4-BE49-F238E27FC236}">
                      <a16:creationId xmlns:a16="http://schemas.microsoft.com/office/drawing/2014/main" id="{884B2F02-9290-409B-8297-A2FE80C2E2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0" name="Freeform 782">
                  <a:extLst>
                    <a:ext uri="{FF2B5EF4-FFF2-40B4-BE49-F238E27FC236}">
                      <a16:creationId xmlns:a16="http://schemas.microsoft.com/office/drawing/2014/main" id="{72E44F50-1765-4A4A-A781-B92DA11B8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1" name="Freeform 783">
                  <a:extLst>
                    <a:ext uri="{FF2B5EF4-FFF2-40B4-BE49-F238E27FC236}">
                      <a16:creationId xmlns:a16="http://schemas.microsoft.com/office/drawing/2014/main" id="{4D3CC645-606D-41A8-ACEF-E393A84FF7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2" name="Freeform 784">
                  <a:extLst>
                    <a:ext uri="{FF2B5EF4-FFF2-40B4-BE49-F238E27FC236}">
                      <a16:creationId xmlns:a16="http://schemas.microsoft.com/office/drawing/2014/main" id="{1D280F86-B67D-45AB-83C3-68B190AB5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3" name="Freeform 785">
                  <a:extLst>
                    <a:ext uri="{FF2B5EF4-FFF2-40B4-BE49-F238E27FC236}">
                      <a16:creationId xmlns:a16="http://schemas.microsoft.com/office/drawing/2014/main" id="{8EFE78B3-A855-403F-98DE-4BD4565A4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4" name="Freeform 786">
                  <a:extLst>
                    <a:ext uri="{FF2B5EF4-FFF2-40B4-BE49-F238E27FC236}">
                      <a16:creationId xmlns:a16="http://schemas.microsoft.com/office/drawing/2014/main" id="{E66D640C-723C-4BFA-BB0D-30AF9D48D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5" name="Freeform 787">
                  <a:extLst>
                    <a:ext uri="{FF2B5EF4-FFF2-40B4-BE49-F238E27FC236}">
                      <a16:creationId xmlns:a16="http://schemas.microsoft.com/office/drawing/2014/main" id="{81A12E8C-6DFA-4D3F-9F13-EFF446CE92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6" name="Freeform 788">
                  <a:extLst>
                    <a:ext uri="{FF2B5EF4-FFF2-40B4-BE49-F238E27FC236}">
                      <a16:creationId xmlns:a16="http://schemas.microsoft.com/office/drawing/2014/main" id="{B91032C5-EA08-4B16-B512-DCF227459B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7" name="Freeform 789">
                  <a:extLst>
                    <a:ext uri="{FF2B5EF4-FFF2-40B4-BE49-F238E27FC236}">
                      <a16:creationId xmlns:a16="http://schemas.microsoft.com/office/drawing/2014/main" id="{950CDB2E-352B-4FD1-97C3-4220C86FA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8" name="Freeform 790">
                  <a:extLst>
                    <a:ext uri="{FF2B5EF4-FFF2-40B4-BE49-F238E27FC236}">
                      <a16:creationId xmlns:a16="http://schemas.microsoft.com/office/drawing/2014/main" id="{10936ED1-6696-443E-A10C-F9305B803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39" name="Freeform 791">
                  <a:extLst>
                    <a:ext uri="{FF2B5EF4-FFF2-40B4-BE49-F238E27FC236}">
                      <a16:creationId xmlns:a16="http://schemas.microsoft.com/office/drawing/2014/main" id="{0D8B5639-FCA6-4A1E-9B44-F6CFB99B35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0" name="Freeform 792">
                  <a:extLst>
                    <a:ext uri="{FF2B5EF4-FFF2-40B4-BE49-F238E27FC236}">
                      <a16:creationId xmlns:a16="http://schemas.microsoft.com/office/drawing/2014/main" id="{018A3A2A-E07F-4B7B-8353-C8B7FBDA3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1" name="Freeform 793">
                  <a:extLst>
                    <a:ext uri="{FF2B5EF4-FFF2-40B4-BE49-F238E27FC236}">
                      <a16:creationId xmlns:a16="http://schemas.microsoft.com/office/drawing/2014/main" id="{D93BD891-1BCB-42D3-9DAF-AFC033E4CC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2" name="Freeform 794">
                  <a:extLst>
                    <a:ext uri="{FF2B5EF4-FFF2-40B4-BE49-F238E27FC236}">
                      <a16:creationId xmlns:a16="http://schemas.microsoft.com/office/drawing/2014/main" id="{5E00617C-815C-48A0-9B04-9AFED160A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3" name="Freeform 795">
                  <a:extLst>
                    <a:ext uri="{FF2B5EF4-FFF2-40B4-BE49-F238E27FC236}">
                      <a16:creationId xmlns:a16="http://schemas.microsoft.com/office/drawing/2014/main" id="{9C5308A2-E67F-4AB8-B8CF-38F2867A93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4" name="Freeform 796">
                  <a:extLst>
                    <a:ext uri="{FF2B5EF4-FFF2-40B4-BE49-F238E27FC236}">
                      <a16:creationId xmlns:a16="http://schemas.microsoft.com/office/drawing/2014/main" id="{02D8A5B0-7B18-4B3C-B0F9-18B64C741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5" name="Freeform 797">
                  <a:extLst>
                    <a:ext uri="{FF2B5EF4-FFF2-40B4-BE49-F238E27FC236}">
                      <a16:creationId xmlns:a16="http://schemas.microsoft.com/office/drawing/2014/main" id="{D6C357ED-C4A4-40B0-8EA2-122E67068F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46" name="Freeform 798">
                  <a:extLst>
                    <a:ext uri="{FF2B5EF4-FFF2-40B4-BE49-F238E27FC236}">
                      <a16:creationId xmlns:a16="http://schemas.microsoft.com/office/drawing/2014/main" id="{2EC1C752-F5C2-4AB1-8DB3-AD0C19AB6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8991" name="Group 799">
            <a:extLst>
              <a:ext uri="{FF2B5EF4-FFF2-40B4-BE49-F238E27FC236}">
                <a16:creationId xmlns:a16="http://schemas.microsoft.com/office/drawing/2014/main" id="{AA1A6084-E2C0-45F4-BE44-15A415094FF0}"/>
              </a:ext>
            </a:extLst>
          </p:cNvPr>
          <p:cNvGrpSpPr>
            <a:grpSpLocks/>
          </p:cNvGrpSpPr>
          <p:nvPr/>
        </p:nvGrpSpPr>
        <p:grpSpPr bwMode="auto">
          <a:xfrm rot="-505294">
            <a:off x="-2217738" y="0"/>
            <a:ext cx="4435476" cy="6175375"/>
            <a:chOff x="521" y="391"/>
            <a:chExt cx="2631" cy="3663"/>
          </a:xfrm>
        </p:grpSpPr>
        <p:sp>
          <p:nvSpPr>
            <p:cNvPr id="6164" name="Freeform 800">
              <a:extLst>
                <a:ext uri="{FF2B5EF4-FFF2-40B4-BE49-F238E27FC236}">
                  <a16:creationId xmlns:a16="http://schemas.microsoft.com/office/drawing/2014/main" id="{72A1F643-10AA-418B-AFC6-A51FC6960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165" name="Group 801">
              <a:extLst>
                <a:ext uri="{FF2B5EF4-FFF2-40B4-BE49-F238E27FC236}">
                  <a16:creationId xmlns:a16="http://schemas.microsoft.com/office/drawing/2014/main" id="{4158B524-991F-4C62-8A6F-B741CCDA05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6166" name="Group 802">
                <a:extLst>
                  <a:ext uri="{FF2B5EF4-FFF2-40B4-BE49-F238E27FC236}">
                    <a16:creationId xmlns:a16="http://schemas.microsoft.com/office/drawing/2014/main" id="{C1FE7019-E031-455D-8AF8-31717925DE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6204" name="AutoShape 803">
                  <a:extLst>
                    <a:ext uri="{FF2B5EF4-FFF2-40B4-BE49-F238E27FC236}">
                      <a16:creationId xmlns:a16="http://schemas.microsoft.com/office/drawing/2014/main" id="{DB000749-135B-40E6-8E54-FE2CB60284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205" name="Freeform 804">
                  <a:extLst>
                    <a:ext uri="{FF2B5EF4-FFF2-40B4-BE49-F238E27FC236}">
                      <a16:creationId xmlns:a16="http://schemas.microsoft.com/office/drawing/2014/main" id="{F0EFCF71-6CCC-4B9D-925C-15DBDE5387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06" name="Oval 805">
                  <a:extLst>
                    <a:ext uri="{FF2B5EF4-FFF2-40B4-BE49-F238E27FC236}">
                      <a16:creationId xmlns:a16="http://schemas.microsoft.com/office/drawing/2014/main" id="{5137CC5D-D5A2-4716-BA21-EAC50FB749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6167" name="Group 806">
                <a:extLst>
                  <a:ext uri="{FF2B5EF4-FFF2-40B4-BE49-F238E27FC236}">
                    <a16:creationId xmlns:a16="http://schemas.microsoft.com/office/drawing/2014/main" id="{F6BE49C7-578D-4A68-B700-1A267FC677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6168" name="Freeform 807">
                  <a:extLst>
                    <a:ext uri="{FF2B5EF4-FFF2-40B4-BE49-F238E27FC236}">
                      <a16:creationId xmlns:a16="http://schemas.microsoft.com/office/drawing/2014/main" id="{22CEF920-E38D-4B5D-AE7A-23B5BFDAC2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69" name="Freeform 808">
                  <a:extLst>
                    <a:ext uri="{FF2B5EF4-FFF2-40B4-BE49-F238E27FC236}">
                      <a16:creationId xmlns:a16="http://schemas.microsoft.com/office/drawing/2014/main" id="{8D17659B-129E-43BB-9237-AA35E8F5E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0" name="Freeform 809">
                  <a:extLst>
                    <a:ext uri="{FF2B5EF4-FFF2-40B4-BE49-F238E27FC236}">
                      <a16:creationId xmlns:a16="http://schemas.microsoft.com/office/drawing/2014/main" id="{13B4A431-6ACC-46A0-B2C7-499A45382B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1" name="Freeform 810">
                  <a:extLst>
                    <a:ext uri="{FF2B5EF4-FFF2-40B4-BE49-F238E27FC236}">
                      <a16:creationId xmlns:a16="http://schemas.microsoft.com/office/drawing/2014/main" id="{1BDB244C-F612-4825-96D5-3E3218923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2" name="Freeform 811">
                  <a:extLst>
                    <a:ext uri="{FF2B5EF4-FFF2-40B4-BE49-F238E27FC236}">
                      <a16:creationId xmlns:a16="http://schemas.microsoft.com/office/drawing/2014/main" id="{A4483763-E1DE-4748-A94F-3C1EA83A4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3" name="Freeform 812">
                  <a:extLst>
                    <a:ext uri="{FF2B5EF4-FFF2-40B4-BE49-F238E27FC236}">
                      <a16:creationId xmlns:a16="http://schemas.microsoft.com/office/drawing/2014/main" id="{FFA4FCDC-7E14-4A00-9642-AFA43B3AC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4" name="Freeform 813">
                  <a:extLst>
                    <a:ext uri="{FF2B5EF4-FFF2-40B4-BE49-F238E27FC236}">
                      <a16:creationId xmlns:a16="http://schemas.microsoft.com/office/drawing/2014/main" id="{14847F75-F10D-4BBD-BBCC-CAC454F0F7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5" name="Freeform 814">
                  <a:extLst>
                    <a:ext uri="{FF2B5EF4-FFF2-40B4-BE49-F238E27FC236}">
                      <a16:creationId xmlns:a16="http://schemas.microsoft.com/office/drawing/2014/main" id="{E1F2BD63-9CB5-4511-98C1-FCB396020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6" name="Freeform 815">
                  <a:extLst>
                    <a:ext uri="{FF2B5EF4-FFF2-40B4-BE49-F238E27FC236}">
                      <a16:creationId xmlns:a16="http://schemas.microsoft.com/office/drawing/2014/main" id="{4165732F-F78A-40A8-94A0-B95D9CB675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7" name="Freeform 816">
                  <a:extLst>
                    <a:ext uri="{FF2B5EF4-FFF2-40B4-BE49-F238E27FC236}">
                      <a16:creationId xmlns:a16="http://schemas.microsoft.com/office/drawing/2014/main" id="{4814194C-543C-41E9-95DB-5A1B6FC8D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8" name="Line 817">
                  <a:extLst>
                    <a:ext uri="{FF2B5EF4-FFF2-40B4-BE49-F238E27FC236}">
                      <a16:creationId xmlns:a16="http://schemas.microsoft.com/office/drawing/2014/main" id="{5B4D6DCD-4570-4805-A9F4-3B8CA86DF5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79" name="Freeform 818">
                  <a:extLst>
                    <a:ext uri="{FF2B5EF4-FFF2-40B4-BE49-F238E27FC236}">
                      <a16:creationId xmlns:a16="http://schemas.microsoft.com/office/drawing/2014/main" id="{8096098C-7356-433C-B1EE-F181A4036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0" name="Freeform 819">
                  <a:extLst>
                    <a:ext uri="{FF2B5EF4-FFF2-40B4-BE49-F238E27FC236}">
                      <a16:creationId xmlns:a16="http://schemas.microsoft.com/office/drawing/2014/main" id="{A40B9BEE-F280-4B59-9962-197CD036F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1" name="Freeform 820">
                  <a:extLst>
                    <a:ext uri="{FF2B5EF4-FFF2-40B4-BE49-F238E27FC236}">
                      <a16:creationId xmlns:a16="http://schemas.microsoft.com/office/drawing/2014/main" id="{04008449-626D-4072-A22A-A6D6383213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2" name="Freeform 821">
                  <a:extLst>
                    <a:ext uri="{FF2B5EF4-FFF2-40B4-BE49-F238E27FC236}">
                      <a16:creationId xmlns:a16="http://schemas.microsoft.com/office/drawing/2014/main" id="{53378AEF-32D6-4F6D-AA71-BF70D340FE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3" name="Freeform 822">
                  <a:extLst>
                    <a:ext uri="{FF2B5EF4-FFF2-40B4-BE49-F238E27FC236}">
                      <a16:creationId xmlns:a16="http://schemas.microsoft.com/office/drawing/2014/main" id="{8DB0EC07-81EC-4E4C-886F-7203B7BA50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4" name="Freeform 823">
                  <a:extLst>
                    <a:ext uri="{FF2B5EF4-FFF2-40B4-BE49-F238E27FC236}">
                      <a16:creationId xmlns:a16="http://schemas.microsoft.com/office/drawing/2014/main" id="{4AFCF7C3-7CCA-4D2A-8DCA-17193546E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5" name="Freeform 824">
                  <a:extLst>
                    <a:ext uri="{FF2B5EF4-FFF2-40B4-BE49-F238E27FC236}">
                      <a16:creationId xmlns:a16="http://schemas.microsoft.com/office/drawing/2014/main" id="{499E3C0D-64A0-4B14-8D25-6327C3B28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6" name="Freeform 825">
                  <a:extLst>
                    <a:ext uri="{FF2B5EF4-FFF2-40B4-BE49-F238E27FC236}">
                      <a16:creationId xmlns:a16="http://schemas.microsoft.com/office/drawing/2014/main" id="{6A77DD36-AB48-491A-AC2A-C8820D3B4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7" name="Freeform 826">
                  <a:extLst>
                    <a:ext uri="{FF2B5EF4-FFF2-40B4-BE49-F238E27FC236}">
                      <a16:creationId xmlns:a16="http://schemas.microsoft.com/office/drawing/2014/main" id="{B39C775B-8D62-4BA5-97F9-50FABB316D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8" name="Freeform 827">
                  <a:extLst>
                    <a:ext uri="{FF2B5EF4-FFF2-40B4-BE49-F238E27FC236}">
                      <a16:creationId xmlns:a16="http://schemas.microsoft.com/office/drawing/2014/main" id="{2EF3C701-F5F7-4F8E-9FE3-6ABFC0E91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89" name="Freeform 828">
                  <a:extLst>
                    <a:ext uri="{FF2B5EF4-FFF2-40B4-BE49-F238E27FC236}">
                      <a16:creationId xmlns:a16="http://schemas.microsoft.com/office/drawing/2014/main" id="{9FE661CE-A7D8-4697-A89E-6ABD9C9D0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0" name="Freeform 829">
                  <a:extLst>
                    <a:ext uri="{FF2B5EF4-FFF2-40B4-BE49-F238E27FC236}">
                      <a16:creationId xmlns:a16="http://schemas.microsoft.com/office/drawing/2014/main" id="{519CAD66-ABEB-4368-9C82-95C4B029B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1" name="Freeform 830">
                  <a:extLst>
                    <a:ext uri="{FF2B5EF4-FFF2-40B4-BE49-F238E27FC236}">
                      <a16:creationId xmlns:a16="http://schemas.microsoft.com/office/drawing/2014/main" id="{C6976C0F-D27A-455D-8358-D349AE35C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2" name="Freeform 831">
                  <a:extLst>
                    <a:ext uri="{FF2B5EF4-FFF2-40B4-BE49-F238E27FC236}">
                      <a16:creationId xmlns:a16="http://schemas.microsoft.com/office/drawing/2014/main" id="{6BF7BD50-6BB2-45C2-82EA-4DD191CC7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3" name="Freeform 832">
                  <a:extLst>
                    <a:ext uri="{FF2B5EF4-FFF2-40B4-BE49-F238E27FC236}">
                      <a16:creationId xmlns:a16="http://schemas.microsoft.com/office/drawing/2014/main" id="{C540DBA3-F478-4836-AE7F-DDEF4159E3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4" name="Freeform 833">
                  <a:extLst>
                    <a:ext uri="{FF2B5EF4-FFF2-40B4-BE49-F238E27FC236}">
                      <a16:creationId xmlns:a16="http://schemas.microsoft.com/office/drawing/2014/main" id="{E78800AF-DEDD-4015-A4D4-268631E06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5" name="Freeform 834">
                  <a:extLst>
                    <a:ext uri="{FF2B5EF4-FFF2-40B4-BE49-F238E27FC236}">
                      <a16:creationId xmlns:a16="http://schemas.microsoft.com/office/drawing/2014/main" id="{F2D319A2-C21D-441F-BDF4-C41C132D2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6" name="Freeform 835">
                  <a:extLst>
                    <a:ext uri="{FF2B5EF4-FFF2-40B4-BE49-F238E27FC236}">
                      <a16:creationId xmlns:a16="http://schemas.microsoft.com/office/drawing/2014/main" id="{EA928CB0-AF55-4DC1-AEC0-0F6E708F2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7" name="Freeform 836">
                  <a:extLst>
                    <a:ext uri="{FF2B5EF4-FFF2-40B4-BE49-F238E27FC236}">
                      <a16:creationId xmlns:a16="http://schemas.microsoft.com/office/drawing/2014/main" id="{E2C3F45E-4DF4-47D2-93FB-D45ADE23F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8" name="Freeform 837">
                  <a:extLst>
                    <a:ext uri="{FF2B5EF4-FFF2-40B4-BE49-F238E27FC236}">
                      <a16:creationId xmlns:a16="http://schemas.microsoft.com/office/drawing/2014/main" id="{74DDFA83-311B-4D6B-B9EA-EB4D7B813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199" name="Freeform 838">
                  <a:extLst>
                    <a:ext uri="{FF2B5EF4-FFF2-40B4-BE49-F238E27FC236}">
                      <a16:creationId xmlns:a16="http://schemas.microsoft.com/office/drawing/2014/main" id="{29FC294D-FA5D-4F25-9E10-48F791319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00" name="Freeform 839">
                  <a:extLst>
                    <a:ext uri="{FF2B5EF4-FFF2-40B4-BE49-F238E27FC236}">
                      <a16:creationId xmlns:a16="http://schemas.microsoft.com/office/drawing/2014/main" id="{055B93F1-507C-4A78-B1D4-9749630D7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01" name="Freeform 840">
                  <a:extLst>
                    <a:ext uri="{FF2B5EF4-FFF2-40B4-BE49-F238E27FC236}">
                      <a16:creationId xmlns:a16="http://schemas.microsoft.com/office/drawing/2014/main" id="{033CB3FF-9648-4EEB-8F39-84B825C32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02" name="Freeform 841">
                  <a:extLst>
                    <a:ext uri="{FF2B5EF4-FFF2-40B4-BE49-F238E27FC236}">
                      <a16:creationId xmlns:a16="http://schemas.microsoft.com/office/drawing/2014/main" id="{11927834-579D-4117-B6EF-B0F5258CF0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6203" name="Freeform 842">
                  <a:extLst>
                    <a:ext uri="{FF2B5EF4-FFF2-40B4-BE49-F238E27FC236}">
                      <a16:creationId xmlns:a16="http://schemas.microsoft.com/office/drawing/2014/main" id="{1AE2D3C9-A7E2-491A-96E5-F392B5869D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9047" name="Oval 855">
            <a:extLst>
              <a:ext uri="{FF2B5EF4-FFF2-40B4-BE49-F238E27FC236}">
                <a16:creationId xmlns:a16="http://schemas.microsoft.com/office/drawing/2014/main" id="{27E17911-B441-4E7C-B36C-ADA70FBBB237}"/>
              </a:ext>
            </a:extLst>
          </p:cNvPr>
          <p:cNvSpPr>
            <a:spLocks noChangeArrowheads="1"/>
          </p:cNvSpPr>
          <p:nvPr/>
        </p:nvSpPr>
        <p:spPr bwMode="auto">
          <a:xfrm rot="823220">
            <a:off x="10321925" y="-1066800"/>
            <a:ext cx="9296400" cy="8569325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9048" name="Oval 856">
            <a:extLst>
              <a:ext uri="{FF2B5EF4-FFF2-40B4-BE49-F238E27FC236}">
                <a16:creationId xmlns:a16="http://schemas.microsoft.com/office/drawing/2014/main" id="{6ED30ABD-4A2B-4023-90C6-54AA1B94D0FF}"/>
              </a:ext>
            </a:extLst>
          </p:cNvPr>
          <p:cNvSpPr>
            <a:spLocks noChangeArrowheads="1"/>
          </p:cNvSpPr>
          <p:nvPr/>
        </p:nvSpPr>
        <p:spPr bwMode="auto">
          <a:xfrm rot="823220">
            <a:off x="858838" y="6416675"/>
            <a:ext cx="10118725" cy="6788150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9049" name="Oval 857">
            <a:extLst>
              <a:ext uri="{FF2B5EF4-FFF2-40B4-BE49-F238E27FC236}">
                <a16:creationId xmlns:a16="http://schemas.microsoft.com/office/drawing/2014/main" id="{8E8B04EA-969E-445C-8ADE-1F87B0FCD4F3}"/>
              </a:ext>
            </a:extLst>
          </p:cNvPr>
          <p:cNvSpPr>
            <a:spLocks noChangeArrowheads="1"/>
          </p:cNvSpPr>
          <p:nvPr/>
        </p:nvSpPr>
        <p:spPr bwMode="auto">
          <a:xfrm rot="-213129">
            <a:off x="-9398000" y="-2257425"/>
            <a:ext cx="9296400" cy="8856663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9050" name="Oval 858">
            <a:extLst>
              <a:ext uri="{FF2B5EF4-FFF2-40B4-BE49-F238E27FC236}">
                <a16:creationId xmlns:a16="http://schemas.microsoft.com/office/drawing/2014/main" id="{B3E23287-0932-49DA-882C-6859DCAC2460}"/>
              </a:ext>
            </a:extLst>
          </p:cNvPr>
          <p:cNvSpPr>
            <a:spLocks noChangeArrowheads="1"/>
          </p:cNvSpPr>
          <p:nvPr/>
        </p:nvSpPr>
        <p:spPr bwMode="auto">
          <a:xfrm rot="6089123">
            <a:off x="-152400" y="-6508750"/>
            <a:ext cx="9296401" cy="5616575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9053" name="Picture 861" descr="云儿">
            <a:extLst>
              <a:ext uri="{FF2B5EF4-FFF2-40B4-BE49-F238E27FC236}">
                <a16:creationId xmlns:a16="http://schemas.microsoft.com/office/drawing/2014/main" id="{C5CA3842-FEDC-47B7-9B5E-59CD93640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636838"/>
            <a:ext cx="17145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54" name="Rectangle 862">
            <a:extLst>
              <a:ext uri="{FF2B5EF4-FFF2-40B4-BE49-F238E27FC236}">
                <a16:creationId xmlns:a16="http://schemas.microsoft.com/office/drawing/2014/main" id="{BF711D9B-FE42-40FE-ACEF-0D2FCED7A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6250"/>
            <a:ext cx="7848600" cy="5976938"/>
          </a:xfrm>
          <a:prstGeom prst="rect">
            <a:avLst/>
          </a:prstGeom>
          <a:solidFill>
            <a:srgbClr val="000080">
              <a:alpha val="4313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055" name="Text Box 863">
            <a:extLst>
              <a:ext uri="{FF2B5EF4-FFF2-40B4-BE49-F238E27FC236}">
                <a16:creationId xmlns:a16="http://schemas.microsoft.com/office/drawing/2014/main" id="{7DA2F6BD-2D41-4861-B2AF-7718B45D6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2133600"/>
            <a:ext cx="4608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寻找一个全新的世界</a:t>
            </a:r>
          </a:p>
        </p:txBody>
      </p:sp>
      <p:sp>
        <p:nvSpPr>
          <p:cNvPr id="9051" name="Text Box 859">
            <a:extLst>
              <a:ext uri="{FF2B5EF4-FFF2-40B4-BE49-F238E27FC236}">
                <a16:creationId xmlns:a16="http://schemas.microsoft.com/office/drawing/2014/main" id="{98EF326E-451B-40A9-9329-3D5E7299C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76250"/>
            <a:ext cx="48244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象</a:t>
            </a:r>
            <a:r>
              <a:rPr lang="zh-CN" altLang="en-US" sz="3200">
                <a:solidFill>
                  <a:schemeClr val="bg1"/>
                </a:solidFill>
                <a:ea typeface="幼圆" panose="02010509060101010101" pitchFamily="49" charset="-122"/>
              </a:rPr>
              <a:t>蒲公英</a:t>
            </a: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一样</a:t>
            </a:r>
          </a:p>
        </p:txBody>
      </p:sp>
      <p:sp>
        <p:nvSpPr>
          <p:cNvPr id="9056" name="Text Box 864">
            <a:extLst>
              <a:ext uri="{FF2B5EF4-FFF2-40B4-BE49-F238E27FC236}">
                <a16:creationId xmlns:a16="http://schemas.microsoft.com/office/drawing/2014/main" id="{1BE268F2-DEBB-4231-873E-20B43045C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2600" y="3789363"/>
            <a:ext cx="6121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>
                <a:solidFill>
                  <a:schemeClr val="bg1"/>
                </a:solidFill>
                <a:ea typeface="幼圆" panose="02010509060101010101" pitchFamily="49" charset="-122"/>
              </a:rPr>
              <a:t>感受</a:t>
            </a: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旷野的生命</a:t>
            </a:r>
            <a:r>
              <a:rPr lang="en-US" altLang="zh-CN">
                <a:solidFill>
                  <a:schemeClr val="bg1"/>
                </a:solidFill>
                <a:ea typeface="幼圆" panose="02010509060101010101" pitchFamily="49" charset="-122"/>
              </a:rPr>
              <a:t>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chemeClr val="bg1"/>
                </a:solidFill>
                <a:ea typeface="幼圆" panose="02010509060101010101" pitchFamily="49" charset="-122"/>
              </a:rPr>
              <a:t>            </a:t>
            </a:r>
            <a:r>
              <a:rPr lang="zh-CN" altLang="en-US" sz="3200">
                <a:solidFill>
                  <a:schemeClr val="bg1"/>
                </a:solidFill>
                <a:ea typeface="幼圆" panose="02010509060101010101" pitchFamily="49" charset="-122"/>
              </a:rPr>
              <a:t>聆听</a:t>
            </a: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大地的呼吸</a:t>
            </a:r>
            <a:r>
              <a:rPr lang="zh-CN" altLang="en-US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3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44444E-6 3.33333E-6 L 0.1434 0.043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70" y="215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824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72222E-6 1.48148E-6 L -0.21025 0.10625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530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872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33333E-6 2.59259E-6 L -0.43142 0.1587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80" y="794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66" dur="500" fill="hold"/>
                                        <p:tgtEl>
                                          <p:spTgt spid="877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1.94444E-6 4.07407E-6 L -0.03767 -0.0511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88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2" y="-256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0" dur="500" fill="hold"/>
                                        <p:tgtEl>
                                          <p:spTgt spid="8815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937 0.15347 L 0.32587 0.46458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88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16" y="1555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74" dur="500" fill="hold"/>
                                        <p:tgtEl>
                                          <p:spTgt spid="8859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3.88889E-6 -1.48148E-6 L 0.25365 0.03287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89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74" y="164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78" dur="500" fill="hold"/>
                                        <p:tgtEl>
                                          <p:spTgt spid="890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38889E-6 -1.48148E-6 L -0.32899 0.0078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89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58" y="39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8947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 -1.48148E-6 L 0.53941 0.00787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89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62" y="39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86" dur="500" fill="hold"/>
                                        <p:tgtEl>
                                          <p:spTgt spid="8991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8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8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8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8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88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8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2000"/>
                                        <p:tgtEl>
                                          <p:spTgt spid="89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8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0" presetClass="path" presetSubtype="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8681 0.23704 L -0.75295 -0.01898 " pathEditMode="fixed" rAng="0" ptsTypes="AA">
                                      <p:cBhvr>
                                        <p:cTn id="112" dur="2000" fill="hold"/>
                                        <p:tgtEl>
                                          <p:spTgt spid="9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97" y="-1280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1"/>
                                            </p:cond>
                                          </p:stCondLst>
                                        </p:cTn>
                                        <p:tgtEl>
                                          <p:spTgt spid="9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3" presetID="0" presetClass="path" presetSubtype="0" repeatCount="2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4 -0.22709 L -0.09201 -0.72061 " pathEditMode="fixed" rAng="0" ptsTypes="AA">
                                      <p:cBhvr>
                                        <p:cTn id="114" dur="1000" fill="hold"/>
                                        <p:tgtEl>
                                          <p:spTgt spid="9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49" y="-2467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3"/>
                                            </p:cond>
                                          </p:stCondLst>
                                        </p:cTn>
                                        <p:tgtEl>
                                          <p:spTgt spid="9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5" presetID="0" presetClass="path" presetSubtype="0" repeatCount="2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0.12604 0.23611 L 0.82257 0.17314 " pathEditMode="fixed" rAng="0" ptsTypes="AA">
                                      <p:cBhvr>
                                        <p:cTn id="116" dur="2000" fill="hold"/>
                                        <p:tgtEl>
                                          <p:spTgt spid="9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26" y="-314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5"/>
                                            </p:cond>
                                          </p:stCondLst>
                                        </p:cTn>
                                        <p:tgtEl>
                                          <p:spTgt spid="9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0" presetClass="path" presetSubtype="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0.18912 L 0.02413 0.75602 " pathEditMode="fixed" rAng="0" ptsTypes="AA">
                                      <p:cBhvr>
                                        <p:cTn id="118" dur="1000" fill="hold"/>
                                        <p:tgtEl>
                                          <p:spTgt spid="9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835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7"/>
                                            </p:cond>
                                          </p:stCondLst>
                                        </p:cTn>
                                        <p:tgtEl>
                                          <p:spTgt spid="9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000"/>
                                        <p:tgtEl>
                                          <p:spTgt spid="9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9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9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34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2000"/>
                                        <p:tgtEl>
                                          <p:spTgt spid="9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9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9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47" grpId="0" animBg="1"/>
      <p:bldP spid="9048" grpId="0" animBg="1"/>
      <p:bldP spid="9049" grpId="0" animBg="1"/>
      <p:bldP spid="9050" grpId="0" animBg="1"/>
      <p:bldP spid="9054" grpId="0" animBg="1"/>
      <p:bldP spid="9054" grpId="1" animBg="1"/>
      <p:bldP spid="9055" grpId="0"/>
      <p:bldP spid="9055" grpId="1"/>
      <p:bldP spid="9051" grpId="0"/>
      <p:bldP spid="9051" grpId="1"/>
      <p:bldP spid="9056" grpId="0"/>
      <p:bldP spid="905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油菜花">
            <a:extLst>
              <a:ext uri="{FF2B5EF4-FFF2-40B4-BE49-F238E27FC236}">
                <a16:creationId xmlns:a16="http://schemas.microsoft.com/office/drawing/2014/main" id="{8A273859-DE69-4977-B602-338AB4681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38250"/>
            <a:ext cx="9753600" cy="809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744" name="Picture 360" descr="云儿">
            <a:extLst>
              <a:ext uri="{FF2B5EF4-FFF2-40B4-BE49-F238E27FC236}">
                <a16:creationId xmlns:a16="http://schemas.microsoft.com/office/drawing/2014/main" id="{C5E469CA-E4AE-4E0F-A3A0-C379A306F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636838"/>
            <a:ext cx="1714500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848" name="Group 464">
            <a:extLst>
              <a:ext uri="{FF2B5EF4-FFF2-40B4-BE49-F238E27FC236}">
                <a16:creationId xmlns:a16="http://schemas.microsoft.com/office/drawing/2014/main" id="{741B459F-9451-48E7-BCA6-256553C79713}"/>
              </a:ext>
            </a:extLst>
          </p:cNvPr>
          <p:cNvGrpSpPr>
            <a:grpSpLocks/>
          </p:cNvGrpSpPr>
          <p:nvPr/>
        </p:nvGrpSpPr>
        <p:grpSpPr bwMode="auto">
          <a:xfrm rot="1077629">
            <a:off x="9685338" y="-1179513"/>
            <a:ext cx="658812" cy="915988"/>
            <a:chOff x="521" y="391"/>
            <a:chExt cx="2631" cy="3663"/>
          </a:xfrm>
        </p:grpSpPr>
        <p:sp>
          <p:nvSpPr>
            <p:cNvPr id="7664" name="Freeform 465">
              <a:extLst>
                <a:ext uri="{FF2B5EF4-FFF2-40B4-BE49-F238E27FC236}">
                  <a16:creationId xmlns:a16="http://schemas.microsoft.com/office/drawing/2014/main" id="{653E130E-05AE-4004-83C7-9CF36F784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665" name="Group 466">
              <a:extLst>
                <a:ext uri="{FF2B5EF4-FFF2-40B4-BE49-F238E27FC236}">
                  <a16:creationId xmlns:a16="http://schemas.microsoft.com/office/drawing/2014/main" id="{CDAD05B3-03C7-4C86-B553-AD3DBB05E6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666" name="Group 467">
                <a:extLst>
                  <a:ext uri="{FF2B5EF4-FFF2-40B4-BE49-F238E27FC236}">
                    <a16:creationId xmlns:a16="http://schemas.microsoft.com/office/drawing/2014/main" id="{AD54D66C-4385-4C20-BD69-33B3EBA855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704" name="AutoShape 468">
                  <a:extLst>
                    <a:ext uri="{FF2B5EF4-FFF2-40B4-BE49-F238E27FC236}">
                      <a16:creationId xmlns:a16="http://schemas.microsoft.com/office/drawing/2014/main" id="{E80EA489-4085-4D2D-B0DE-BE3105496C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705" name="Freeform 469">
                  <a:extLst>
                    <a:ext uri="{FF2B5EF4-FFF2-40B4-BE49-F238E27FC236}">
                      <a16:creationId xmlns:a16="http://schemas.microsoft.com/office/drawing/2014/main" id="{93A3A464-6028-40B6-8166-8BC9FEF4E7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06" name="Oval 470">
                  <a:extLst>
                    <a:ext uri="{FF2B5EF4-FFF2-40B4-BE49-F238E27FC236}">
                      <a16:creationId xmlns:a16="http://schemas.microsoft.com/office/drawing/2014/main" id="{EE8D09AE-B61B-4D4D-8FB5-F7E8B98E31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667" name="Group 471">
                <a:extLst>
                  <a:ext uri="{FF2B5EF4-FFF2-40B4-BE49-F238E27FC236}">
                    <a16:creationId xmlns:a16="http://schemas.microsoft.com/office/drawing/2014/main" id="{240937D0-EFF6-4256-B667-2BFAD74CDE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668" name="Freeform 472">
                  <a:extLst>
                    <a:ext uri="{FF2B5EF4-FFF2-40B4-BE49-F238E27FC236}">
                      <a16:creationId xmlns:a16="http://schemas.microsoft.com/office/drawing/2014/main" id="{316F60BA-9E9B-4739-BA89-83FA518A4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69" name="Freeform 473">
                  <a:extLst>
                    <a:ext uri="{FF2B5EF4-FFF2-40B4-BE49-F238E27FC236}">
                      <a16:creationId xmlns:a16="http://schemas.microsoft.com/office/drawing/2014/main" id="{C130FC04-230F-4B6E-9F95-77947A50FA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0" name="Freeform 474">
                  <a:extLst>
                    <a:ext uri="{FF2B5EF4-FFF2-40B4-BE49-F238E27FC236}">
                      <a16:creationId xmlns:a16="http://schemas.microsoft.com/office/drawing/2014/main" id="{D21E01AC-66BE-4A70-9402-848237F7A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1" name="Freeform 475">
                  <a:extLst>
                    <a:ext uri="{FF2B5EF4-FFF2-40B4-BE49-F238E27FC236}">
                      <a16:creationId xmlns:a16="http://schemas.microsoft.com/office/drawing/2014/main" id="{60AFEEA8-4A5C-46DC-ADB2-5CA36681F6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2" name="Freeform 476">
                  <a:extLst>
                    <a:ext uri="{FF2B5EF4-FFF2-40B4-BE49-F238E27FC236}">
                      <a16:creationId xmlns:a16="http://schemas.microsoft.com/office/drawing/2014/main" id="{06FC88B0-A43A-473F-BF53-B3D80C3A0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3" name="Freeform 477">
                  <a:extLst>
                    <a:ext uri="{FF2B5EF4-FFF2-40B4-BE49-F238E27FC236}">
                      <a16:creationId xmlns:a16="http://schemas.microsoft.com/office/drawing/2014/main" id="{CFAB3328-8986-49CB-832B-2C4CC40FB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4" name="Freeform 478">
                  <a:extLst>
                    <a:ext uri="{FF2B5EF4-FFF2-40B4-BE49-F238E27FC236}">
                      <a16:creationId xmlns:a16="http://schemas.microsoft.com/office/drawing/2014/main" id="{4C62E39E-7EFC-4FB2-BF7C-884D24955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5" name="Freeform 479">
                  <a:extLst>
                    <a:ext uri="{FF2B5EF4-FFF2-40B4-BE49-F238E27FC236}">
                      <a16:creationId xmlns:a16="http://schemas.microsoft.com/office/drawing/2014/main" id="{43C9F731-FF8E-4AB2-BB8F-1FB3235206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6" name="Freeform 480">
                  <a:extLst>
                    <a:ext uri="{FF2B5EF4-FFF2-40B4-BE49-F238E27FC236}">
                      <a16:creationId xmlns:a16="http://schemas.microsoft.com/office/drawing/2014/main" id="{D3A52E96-054D-48E0-9293-AE48FE0A3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7" name="Freeform 481">
                  <a:extLst>
                    <a:ext uri="{FF2B5EF4-FFF2-40B4-BE49-F238E27FC236}">
                      <a16:creationId xmlns:a16="http://schemas.microsoft.com/office/drawing/2014/main" id="{0EC40813-0E3B-4447-B8AB-4F7A639B27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8" name="Line 482">
                  <a:extLst>
                    <a:ext uri="{FF2B5EF4-FFF2-40B4-BE49-F238E27FC236}">
                      <a16:creationId xmlns:a16="http://schemas.microsoft.com/office/drawing/2014/main" id="{5603FBBC-664C-4957-A6AE-391B888DE2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79" name="Freeform 483">
                  <a:extLst>
                    <a:ext uri="{FF2B5EF4-FFF2-40B4-BE49-F238E27FC236}">
                      <a16:creationId xmlns:a16="http://schemas.microsoft.com/office/drawing/2014/main" id="{104AC1F6-53CE-4827-867A-2FA2336AF9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0" name="Freeform 484">
                  <a:extLst>
                    <a:ext uri="{FF2B5EF4-FFF2-40B4-BE49-F238E27FC236}">
                      <a16:creationId xmlns:a16="http://schemas.microsoft.com/office/drawing/2014/main" id="{D954A363-F4A0-454E-9C8B-9A18C37723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1" name="Freeform 485">
                  <a:extLst>
                    <a:ext uri="{FF2B5EF4-FFF2-40B4-BE49-F238E27FC236}">
                      <a16:creationId xmlns:a16="http://schemas.microsoft.com/office/drawing/2014/main" id="{78322AC0-6018-4542-BF1F-42537CD76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2" name="Freeform 486">
                  <a:extLst>
                    <a:ext uri="{FF2B5EF4-FFF2-40B4-BE49-F238E27FC236}">
                      <a16:creationId xmlns:a16="http://schemas.microsoft.com/office/drawing/2014/main" id="{926E8EAD-F95E-43FA-B115-E5C9EF41F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3" name="Freeform 487">
                  <a:extLst>
                    <a:ext uri="{FF2B5EF4-FFF2-40B4-BE49-F238E27FC236}">
                      <a16:creationId xmlns:a16="http://schemas.microsoft.com/office/drawing/2014/main" id="{30AB3838-EA21-4FA2-8E68-77CB6E60F1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4" name="Freeform 488">
                  <a:extLst>
                    <a:ext uri="{FF2B5EF4-FFF2-40B4-BE49-F238E27FC236}">
                      <a16:creationId xmlns:a16="http://schemas.microsoft.com/office/drawing/2014/main" id="{1FADDFD0-8FAF-49C3-91D2-053EAD188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5" name="Freeform 489">
                  <a:extLst>
                    <a:ext uri="{FF2B5EF4-FFF2-40B4-BE49-F238E27FC236}">
                      <a16:creationId xmlns:a16="http://schemas.microsoft.com/office/drawing/2014/main" id="{43F0D19B-7FFE-4792-BFBF-A81F0687F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6" name="Freeform 490">
                  <a:extLst>
                    <a:ext uri="{FF2B5EF4-FFF2-40B4-BE49-F238E27FC236}">
                      <a16:creationId xmlns:a16="http://schemas.microsoft.com/office/drawing/2014/main" id="{823AE394-B6D4-4C68-8CFD-3F7900F3CF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7" name="Freeform 491">
                  <a:extLst>
                    <a:ext uri="{FF2B5EF4-FFF2-40B4-BE49-F238E27FC236}">
                      <a16:creationId xmlns:a16="http://schemas.microsoft.com/office/drawing/2014/main" id="{8BE14967-A98C-40E1-9CFE-476A001AB0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8" name="Freeform 492">
                  <a:extLst>
                    <a:ext uri="{FF2B5EF4-FFF2-40B4-BE49-F238E27FC236}">
                      <a16:creationId xmlns:a16="http://schemas.microsoft.com/office/drawing/2014/main" id="{67A54339-3980-4BFB-B323-78806DED1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89" name="Freeform 493">
                  <a:extLst>
                    <a:ext uri="{FF2B5EF4-FFF2-40B4-BE49-F238E27FC236}">
                      <a16:creationId xmlns:a16="http://schemas.microsoft.com/office/drawing/2014/main" id="{3E8C22FE-A78A-4D07-AA5D-AECC1DFC9C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0" name="Freeform 494">
                  <a:extLst>
                    <a:ext uri="{FF2B5EF4-FFF2-40B4-BE49-F238E27FC236}">
                      <a16:creationId xmlns:a16="http://schemas.microsoft.com/office/drawing/2014/main" id="{449AE680-9A29-46C3-AA99-0F460E4383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1" name="Freeform 495">
                  <a:extLst>
                    <a:ext uri="{FF2B5EF4-FFF2-40B4-BE49-F238E27FC236}">
                      <a16:creationId xmlns:a16="http://schemas.microsoft.com/office/drawing/2014/main" id="{B6BBEF43-97F7-448A-A047-40AFCAC45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2" name="Freeform 496">
                  <a:extLst>
                    <a:ext uri="{FF2B5EF4-FFF2-40B4-BE49-F238E27FC236}">
                      <a16:creationId xmlns:a16="http://schemas.microsoft.com/office/drawing/2014/main" id="{4FF06445-F914-4D17-A0A7-E50E3F5626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3" name="Freeform 497">
                  <a:extLst>
                    <a:ext uri="{FF2B5EF4-FFF2-40B4-BE49-F238E27FC236}">
                      <a16:creationId xmlns:a16="http://schemas.microsoft.com/office/drawing/2014/main" id="{0AE015F6-F384-4CAF-92B4-14DAF791C7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4" name="Freeform 498">
                  <a:extLst>
                    <a:ext uri="{FF2B5EF4-FFF2-40B4-BE49-F238E27FC236}">
                      <a16:creationId xmlns:a16="http://schemas.microsoft.com/office/drawing/2014/main" id="{1341EB39-67C6-4A82-B7C1-F22B53D6E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5" name="Freeform 499">
                  <a:extLst>
                    <a:ext uri="{FF2B5EF4-FFF2-40B4-BE49-F238E27FC236}">
                      <a16:creationId xmlns:a16="http://schemas.microsoft.com/office/drawing/2014/main" id="{06780414-299A-4A93-AE64-F5A5B4EDD1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6" name="Freeform 500">
                  <a:extLst>
                    <a:ext uri="{FF2B5EF4-FFF2-40B4-BE49-F238E27FC236}">
                      <a16:creationId xmlns:a16="http://schemas.microsoft.com/office/drawing/2014/main" id="{9A51FD78-9E80-496B-9B49-CD519C903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7" name="Freeform 501">
                  <a:extLst>
                    <a:ext uri="{FF2B5EF4-FFF2-40B4-BE49-F238E27FC236}">
                      <a16:creationId xmlns:a16="http://schemas.microsoft.com/office/drawing/2014/main" id="{55C7A090-B393-49C1-ACD0-2F410E5B0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8" name="Freeform 502">
                  <a:extLst>
                    <a:ext uri="{FF2B5EF4-FFF2-40B4-BE49-F238E27FC236}">
                      <a16:creationId xmlns:a16="http://schemas.microsoft.com/office/drawing/2014/main" id="{FE3E0F62-76CC-49B3-BF9F-16684814A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99" name="Freeform 503">
                  <a:extLst>
                    <a:ext uri="{FF2B5EF4-FFF2-40B4-BE49-F238E27FC236}">
                      <a16:creationId xmlns:a16="http://schemas.microsoft.com/office/drawing/2014/main" id="{5E0F3F30-0C2A-4092-A2A3-162C73E3A4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00" name="Freeform 504">
                  <a:extLst>
                    <a:ext uri="{FF2B5EF4-FFF2-40B4-BE49-F238E27FC236}">
                      <a16:creationId xmlns:a16="http://schemas.microsoft.com/office/drawing/2014/main" id="{8B23212E-134D-404E-91ED-3B05CBCA16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01" name="Freeform 505">
                  <a:extLst>
                    <a:ext uri="{FF2B5EF4-FFF2-40B4-BE49-F238E27FC236}">
                      <a16:creationId xmlns:a16="http://schemas.microsoft.com/office/drawing/2014/main" id="{94884F8E-6CF1-4002-902C-F3C72A744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02" name="Freeform 506">
                  <a:extLst>
                    <a:ext uri="{FF2B5EF4-FFF2-40B4-BE49-F238E27FC236}">
                      <a16:creationId xmlns:a16="http://schemas.microsoft.com/office/drawing/2014/main" id="{61DFF201-13F9-4A3F-91E6-9D54AFBC50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703" name="Freeform 507">
                  <a:extLst>
                    <a:ext uri="{FF2B5EF4-FFF2-40B4-BE49-F238E27FC236}">
                      <a16:creationId xmlns:a16="http://schemas.microsoft.com/office/drawing/2014/main" id="{DE375847-CE3E-465E-88ED-9078C7BB5A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6893" name="Group 509">
            <a:extLst>
              <a:ext uri="{FF2B5EF4-FFF2-40B4-BE49-F238E27FC236}">
                <a16:creationId xmlns:a16="http://schemas.microsoft.com/office/drawing/2014/main" id="{39AA0545-E6D4-4CAD-BEB0-4C07A282C3E7}"/>
              </a:ext>
            </a:extLst>
          </p:cNvPr>
          <p:cNvGrpSpPr>
            <a:grpSpLocks/>
          </p:cNvGrpSpPr>
          <p:nvPr/>
        </p:nvGrpSpPr>
        <p:grpSpPr bwMode="auto">
          <a:xfrm rot="1077629">
            <a:off x="9901238" y="981075"/>
            <a:ext cx="658812" cy="915988"/>
            <a:chOff x="521" y="391"/>
            <a:chExt cx="2631" cy="3663"/>
          </a:xfrm>
        </p:grpSpPr>
        <p:sp>
          <p:nvSpPr>
            <p:cNvPr id="7621" name="Freeform 510">
              <a:extLst>
                <a:ext uri="{FF2B5EF4-FFF2-40B4-BE49-F238E27FC236}">
                  <a16:creationId xmlns:a16="http://schemas.microsoft.com/office/drawing/2014/main" id="{B84470B1-D2AA-46D0-A91B-263FA8E33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622" name="Group 511">
              <a:extLst>
                <a:ext uri="{FF2B5EF4-FFF2-40B4-BE49-F238E27FC236}">
                  <a16:creationId xmlns:a16="http://schemas.microsoft.com/office/drawing/2014/main" id="{AD03B0B2-6C61-451B-BFD5-E997506383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623" name="Group 512">
                <a:extLst>
                  <a:ext uri="{FF2B5EF4-FFF2-40B4-BE49-F238E27FC236}">
                    <a16:creationId xmlns:a16="http://schemas.microsoft.com/office/drawing/2014/main" id="{68233EB5-0BD4-4173-A29B-06334CB2A0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661" name="AutoShape 513">
                  <a:extLst>
                    <a:ext uri="{FF2B5EF4-FFF2-40B4-BE49-F238E27FC236}">
                      <a16:creationId xmlns:a16="http://schemas.microsoft.com/office/drawing/2014/main" id="{7EA0CD32-93EA-44FE-A0F7-EFB19E9A3B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662" name="Freeform 514">
                  <a:extLst>
                    <a:ext uri="{FF2B5EF4-FFF2-40B4-BE49-F238E27FC236}">
                      <a16:creationId xmlns:a16="http://schemas.microsoft.com/office/drawing/2014/main" id="{12C87C3B-5A03-4F3C-A860-27F61D615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63" name="Oval 515">
                  <a:extLst>
                    <a:ext uri="{FF2B5EF4-FFF2-40B4-BE49-F238E27FC236}">
                      <a16:creationId xmlns:a16="http://schemas.microsoft.com/office/drawing/2014/main" id="{F1FF1499-26E1-4691-AE26-83F70E63CA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624" name="Group 516">
                <a:extLst>
                  <a:ext uri="{FF2B5EF4-FFF2-40B4-BE49-F238E27FC236}">
                    <a16:creationId xmlns:a16="http://schemas.microsoft.com/office/drawing/2014/main" id="{005553E4-E7E0-4D37-A574-B9691636E1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625" name="Freeform 517">
                  <a:extLst>
                    <a:ext uri="{FF2B5EF4-FFF2-40B4-BE49-F238E27FC236}">
                      <a16:creationId xmlns:a16="http://schemas.microsoft.com/office/drawing/2014/main" id="{29CBA2BE-3964-4817-8C68-717AD9520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26" name="Freeform 518">
                  <a:extLst>
                    <a:ext uri="{FF2B5EF4-FFF2-40B4-BE49-F238E27FC236}">
                      <a16:creationId xmlns:a16="http://schemas.microsoft.com/office/drawing/2014/main" id="{754A345D-38FE-41BA-BABF-9660C0EBB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27" name="Freeform 519">
                  <a:extLst>
                    <a:ext uri="{FF2B5EF4-FFF2-40B4-BE49-F238E27FC236}">
                      <a16:creationId xmlns:a16="http://schemas.microsoft.com/office/drawing/2014/main" id="{B1332FEB-6AAA-4B2E-8216-FA6A1E3DC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28" name="Freeform 520">
                  <a:extLst>
                    <a:ext uri="{FF2B5EF4-FFF2-40B4-BE49-F238E27FC236}">
                      <a16:creationId xmlns:a16="http://schemas.microsoft.com/office/drawing/2014/main" id="{1FB3517B-D566-4D3E-B0E0-CFA206485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29" name="Freeform 521">
                  <a:extLst>
                    <a:ext uri="{FF2B5EF4-FFF2-40B4-BE49-F238E27FC236}">
                      <a16:creationId xmlns:a16="http://schemas.microsoft.com/office/drawing/2014/main" id="{C2C9B7AB-BA58-4570-8351-92319C0BFA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0" name="Freeform 522">
                  <a:extLst>
                    <a:ext uri="{FF2B5EF4-FFF2-40B4-BE49-F238E27FC236}">
                      <a16:creationId xmlns:a16="http://schemas.microsoft.com/office/drawing/2014/main" id="{A78B3137-40E7-4F67-8080-0CE97BF2A5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1" name="Freeform 523">
                  <a:extLst>
                    <a:ext uri="{FF2B5EF4-FFF2-40B4-BE49-F238E27FC236}">
                      <a16:creationId xmlns:a16="http://schemas.microsoft.com/office/drawing/2014/main" id="{CD31032B-C35D-4916-A429-03F1AC668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2" name="Freeform 524">
                  <a:extLst>
                    <a:ext uri="{FF2B5EF4-FFF2-40B4-BE49-F238E27FC236}">
                      <a16:creationId xmlns:a16="http://schemas.microsoft.com/office/drawing/2014/main" id="{64066AF1-A528-4DDF-BA95-5C6F18841B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3" name="Freeform 525">
                  <a:extLst>
                    <a:ext uri="{FF2B5EF4-FFF2-40B4-BE49-F238E27FC236}">
                      <a16:creationId xmlns:a16="http://schemas.microsoft.com/office/drawing/2014/main" id="{78B85CB2-6214-4EB9-A683-A82A402AB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4" name="Freeform 526">
                  <a:extLst>
                    <a:ext uri="{FF2B5EF4-FFF2-40B4-BE49-F238E27FC236}">
                      <a16:creationId xmlns:a16="http://schemas.microsoft.com/office/drawing/2014/main" id="{DE12428D-6C72-4908-A9CF-B4AF36F10F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5" name="Line 527">
                  <a:extLst>
                    <a:ext uri="{FF2B5EF4-FFF2-40B4-BE49-F238E27FC236}">
                      <a16:creationId xmlns:a16="http://schemas.microsoft.com/office/drawing/2014/main" id="{12D5C416-D84F-4B10-80FF-E2A400DF59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6" name="Freeform 528">
                  <a:extLst>
                    <a:ext uri="{FF2B5EF4-FFF2-40B4-BE49-F238E27FC236}">
                      <a16:creationId xmlns:a16="http://schemas.microsoft.com/office/drawing/2014/main" id="{E7FD1F75-0312-4069-BB2A-4DA0DEB38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7" name="Freeform 529">
                  <a:extLst>
                    <a:ext uri="{FF2B5EF4-FFF2-40B4-BE49-F238E27FC236}">
                      <a16:creationId xmlns:a16="http://schemas.microsoft.com/office/drawing/2014/main" id="{35A9F938-E219-47BC-9144-BAB6515E9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8" name="Freeform 530">
                  <a:extLst>
                    <a:ext uri="{FF2B5EF4-FFF2-40B4-BE49-F238E27FC236}">
                      <a16:creationId xmlns:a16="http://schemas.microsoft.com/office/drawing/2014/main" id="{9309990C-3ED0-48D0-A78F-675CBFCF5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39" name="Freeform 531">
                  <a:extLst>
                    <a:ext uri="{FF2B5EF4-FFF2-40B4-BE49-F238E27FC236}">
                      <a16:creationId xmlns:a16="http://schemas.microsoft.com/office/drawing/2014/main" id="{B903F3AC-FD75-4480-AF60-2F62BE3346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0" name="Freeform 532">
                  <a:extLst>
                    <a:ext uri="{FF2B5EF4-FFF2-40B4-BE49-F238E27FC236}">
                      <a16:creationId xmlns:a16="http://schemas.microsoft.com/office/drawing/2014/main" id="{AB1B862C-4447-4031-9C12-2F5F571B57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1" name="Freeform 533">
                  <a:extLst>
                    <a:ext uri="{FF2B5EF4-FFF2-40B4-BE49-F238E27FC236}">
                      <a16:creationId xmlns:a16="http://schemas.microsoft.com/office/drawing/2014/main" id="{61269601-072C-418E-BE6D-11B7EE674A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2" name="Freeform 534">
                  <a:extLst>
                    <a:ext uri="{FF2B5EF4-FFF2-40B4-BE49-F238E27FC236}">
                      <a16:creationId xmlns:a16="http://schemas.microsoft.com/office/drawing/2014/main" id="{64D4F7E3-BA5D-4F07-A472-0F7BE2B6B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3" name="Freeform 535">
                  <a:extLst>
                    <a:ext uri="{FF2B5EF4-FFF2-40B4-BE49-F238E27FC236}">
                      <a16:creationId xmlns:a16="http://schemas.microsoft.com/office/drawing/2014/main" id="{D07215FF-29AD-43A1-BA16-49C38E664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4" name="Freeform 536">
                  <a:extLst>
                    <a:ext uri="{FF2B5EF4-FFF2-40B4-BE49-F238E27FC236}">
                      <a16:creationId xmlns:a16="http://schemas.microsoft.com/office/drawing/2014/main" id="{405EDE4E-EB40-4DA2-81F0-0C92FA45BF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5" name="Freeform 537">
                  <a:extLst>
                    <a:ext uri="{FF2B5EF4-FFF2-40B4-BE49-F238E27FC236}">
                      <a16:creationId xmlns:a16="http://schemas.microsoft.com/office/drawing/2014/main" id="{873F3C7C-B670-4FEC-AB61-4B53D6835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6" name="Freeform 538">
                  <a:extLst>
                    <a:ext uri="{FF2B5EF4-FFF2-40B4-BE49-F238E27FC236}">
                      <a16:creationId xmlns:a16="http://schemas.microsoft.com/office/drawing/2014/main" id="{40A25DAF-E754-4999-960E-009B2EEDD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7" name="Freeform 539">
                  <a:extLst>
                    <a:ext uri="{FF2B5EF4-FFF2-40B4-BE49-F238E27FC236}">
                      <a16:creationId xmlns:a16="http://schemas.microsoft.com/office/drawing/2014/main" id="{D71EC99B-9F16-4947-9BC7-CF0E155A2E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8" name="Freeform 540">
                  <a:extLst>
                    <a:ext uri="{FF2B5EF4-FFF2-40B4-BE49-F238E27FC236}">
                      <a16:creationId xmlns:a16="http://schemas.microsoft.com/office/drawing/2014/main" id="{37AE8AF7-0140-4F0A-A35B-3697F20E77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49" name="Freeform 541">
                  <a:extLst>
                    <a:ext uri="{FF2B5EF4-FFF2-40B4-BE49-F238E27FC236}">
                      <a16:creationId xmlns:a16="http://schemas.microsoft.com/office/drawing/2014/main" id="{A1B35303-217F-4410-B1A3-48D68AB284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0" name="Freeform 542">
                  <a:extLst>
                    <a:ext uri="{FF2B5EF4-FFF2-40B4-BE49-F238E27FC236}">
                      <a16:creationId xmlns:a16="http://schemas.microsoft.com/office/drawing/2014/main" id="{1B26BEC9-B341-4102-A8C4-D90F8DCA16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1" name="Freeform 543">
                  <a:extLst>
                    <a:ext uri="{FF2B5EF4-FFF2-40B4-BE49-F238E27FC236}">
                      <a16:creationId xmlns:a16="http://schemas.microsoft.com/office/drawing/2014/main" id="{D7CDFD68-F590-45B0-AE46-6977279B88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2" name="Freeform 544">
                  <a:extLst>
                    <a:ext uri="{FF2B5EF4-FFF2-40B4-BE49-F238E27FC236}">
                      <a16:creationId xmlns:a16="http://schemas.microsoft.com/office/drawing/2014/main" id="{C81C4446-767C-412E-962A-3D7F798C3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3" name="Freeform 545">
                  <a:extLst>
                    <a:ext uri="{FF2B5EF4-FFF2-40B4-BE49-F238E27FC236}">
                      <a16:creationId xmlns:a16="http://schemas.microsoft.com/office/drawing/2014/main" id="{4BEBFB18-8530-4649-AE7D-AD156BE78D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4" name="Freeform 546">
                  <a:extLst>
                    <a:ext uri="{FF2B5EF4-FFF2-40B4-BE49-F238E27FC236}">
                      <a16:creationId xmlns:a16="http://schemas.microsoft.com/office/drawing/2014/main" id="{E5FB5D97-6982-434B-B9BB-DF65F5D3BD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5" name="Freeform 547">
                  <a:extLst>
                    <a:ext uri="{FF2B5EF4-FFF2-40B4-BE49-F238E27FC236}">
                      <a16:creationId xmlns:a16="http://schemas.microsoft.com/office/drawing/2014/main" id="{A9D1D0F9-9848-4C79-AD11-D25BACBBA6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6" name="Freeform 548">
                  <a:extLst>
                    <a:ext uri="{FF2B5EF4-FFF2-40B4-BE49-F238E27FC236}">
                      <a16:creationId xmlns:a16="http://schemas.microsoft.com/office/drawing/2014/main" id="{311CC615-8D58-4AB8-BB0B-69E860D876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7" name="Freeform 549">
                  <a:extLst>
                    <a:ext uri="{FF2B5EF4-FFF2-40B4-BE49-F238E27FC236}">
                      <a16:creationId xmlns:a16="http://schemas.microsoft.com/office/drawing/2014/main" id="{CD326F38-6F2A-4731-8BA5-AD17A9BE68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8" name="Freeform 550">
                  <a:extLst>
                    <a:ext uri="{FF2B5EF4-FFF2-40B4-BE49-F238E27FC236}">
                      <a16:creationId xmlns:a16="http://schemas.microsoft.com/office/drawing/2014/main" id="{93E1EB3C-1BEE-4AFD-A00E-8BC86346B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59" name="Freeform 551">
                  <a:extLst>
                    <a:ext uri="{FF2B5EF4-FFF2-40B4-BE49-F238E27FC236}">
                      <a16:creationId xmlns:a16="http://schemas.microsoft.com/office/drawing/2014/main" id="{4692C9CC-140D-4E1D-9165-44FA89C37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60" name="Freeform 552">
                  <a:extLst>
                    <a:ext uri="{FF2B5EF4-FFF2-40B4-BE49-F238E27FC236}">
                      <a16:creationId xmlns:a16="http://schemas.microsoft.com/office/drawing/2014/main" id="{471735C1-F4F0-4DF9-A53F-E08B96C75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6937" name="Group 553">
            <a:extLst>
              <a:ext uri="{FF2B5EF4-FFF2-40B4-BE49-F238E27FC236}">
                <a16:creationId xmlns:a16="http://schemas.microsoft.com/office/drawing/2014/main" id="{B629524B-B45B-4EB1-88D8-8D370BE227C4}"/>
              </a:ext>
            </a:extLst>
          </p:cNvPr>
          <p:cNvGrpSpPr>
            <a:grpSpLocks/>
          </p:cNvGrpSpPr>
          <p:nvPr/>
        </p:nvGrpSpPr>
        <p:grpSpPr bwMode="auto">
          <a:xfrm rot="-674530">
            <a:off x="5076825" y="-2403475"/>
            <a:ext cx="658813" cy="915987"/>
            <a:chOff x="521" y="391"/>
            <a:chExt cx="2631" cy="3663"/>
          </a:xfrm>
        </p:grpSpPr>
        <p:sp>
          <p:nvSpPr>
            <p:cNvPr id="7578" name="Freeform 554">
              <a:extLst>
                <a:ext uri="{FF2B5EF4-FFF2-40B4-BE49-F238E27FC236}">
                  <a16:creationId xmlns:a16="http://schemas.microsoft.com/office/drawing/2014/main" id="{01FE2441-884D-4E45-9A54-0028BED35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579" name="Group 555">
              <a:extLst>
                <a:ext uri="{FF2B5EF4-FFF2-40B4-BE49-F238E27FC236}">
                  <a16:creationId xmlns:a16="http://schemas.microsoft.com/office/drawing/2014/main" id="{D92A74C5-583C-4AF1-ABC1-393F3BB86D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580" name="Group 556">
                <a:extLst>
                  <a:ext uri="{FF2B5EF4-FFF2-40B4-BE49-F238E27FC236}">
                    <a16:creationId xmlns:a16="http://schemas.microsoft.com/office/drawing/2014/main" id="{849FCFA4-E21F-48D5-A2F8-C166CDF766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618" name="AutoShape 557">
                  <a:extLst>
                    <a:ext uri="{FF2B5EF4-FFF2-40B4-BE49-F238E27FC236}">
                      <a16:creationId xmlns:a16="http://schemas.microsoft.com/office/drawing/2014/main" id="{10D6AEA6-DAE6-4723-A2FB-5B5461B49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619" name="Freeform 558">
                  <a:extLst>
                    <a:ext uri="{FF2B5EF4-FFF2-40B4-BE49-F238E27FC236}">
                      <a16:creationId xmlns:a16="http://schemas.microsoft.com/office/drawing/2014/main" id="{7E5E5A53-10B0-4F26-AE04-7231AA54D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20" name="Oval 559">
                  <a:extLst>
                    <a:ext uri="{FF2B5EF4-FFF2-40B4-BE49-F238E27FC236}">
                      <a16:creationId xmlns:a16="http://schemas.microsoft.com/office/drawing/2014/main" id="{15F2D44B-2082-4D11-9C4C-C362ED1493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581" name="Group 560">
                <a:extLst>
                  <a:ext uri="{FF2B5EF4-FFF2-40B4-BE49-F238E27FC236}">
                    <a16:creationId xmlns:a16="http://schemas.microsoft.com/office/drawing/2014/main" id="{1128E588-2255-4840-AD3C-4FA1564327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582" name="Freeform 561">
                  <a:extLst>
                    <a:ext uri="{FF2B5EF4-FFF2-40B4-BE49-F238E27FC236}">
                      <a16:creationId xmlns:a16="http://schemas.microsoft.com/office/drawing/2014/main" id="{F10B31B2-66C0-4F59-BC59-50E223D2D5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3" name="Freeform 562">
                  <a:extLst>
                    <a:ext uri="{FF2B5EF4-FFF2-40B4-BE49-F238E27FC236}">
                      <a16:creationId xmlns:a16="http://schemas.microsoft.com/office/drawing/2014/main" id="{122C4CC3-F8CE-4651-A124-1C9B9C671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4" name="Freeform 563">
                  <a:extLst>
                    <a:ext uri="{FF2B5EF4-FFF2-40B4-BE49-F238E27FC236}">
                      <a16:creationId xmlns:a16="http://schemas.microsoft.com/office/drawing/2014/main" id="{18D8C265-AC6B-4866-AC9C-558A28468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5" name="Freeform 564">
                  <a:extLst>
                    <a:ext uri="{FF2B5EF4-FFF2-40B4-BE49-F238E27FC236}">
                      <a16:creationId xmlns:a16="http://schemas.microsoft.com/office/drawing/2014/main" id="{2AF5AAF8-9BED-4D0D-8D45-DCEB0E2513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6" name="Freeform 565">
                  <a:extLst>
                    <a:ext uri="{FF2B5EF4-FFF2-40B4-BE49-F238E27FC236}">
                      <a16:creationId xmlns:a16="http://schemas.microsoft.com/office/drawing/2014/main" id="{D9D853C5-001D-4170-9300-28F8A3E05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7" name="Freeform 566">
                  <a:extLst>
                    <a:ext uri="{FF2B5EF4-FFF2-40B4-BE49-F238E27FC236}">
                      <a16:creationId xmlns:a16="http://schemas.microsoft.com/office/drawing/2014/main" id="{876979FC-7BAD-4E55-8F4D-D95ED5342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8" name="Freeform 567">
                  <a:extLst>
                    <a:ext uri="{FF2B5EF4-FFF2-40B4-BE49-F238E27FC236}">
                      <a16:creationId xmlns:a16="http://schemas.microsoft.com/office/drawing/2014/main" id="{DF1BD322-FA31-48C5-B323-FEDDCA001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89" name="Freeform 568">
                  <a:extLst>
                    <a:ext uri="{FF2B5EF4-FFF2-40B4-BE49-F238E27FC236}">
                      <a16:creationId xmlns:a16="http://schemas.microsoft.com/office/drawing/2014/main" id="{C035B0F0-F54F-49B1-A698-62C3D938D1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0" name="Freeform 569">
                  <a:extLst>
                    <a:ext uri="{FF2B5EF4-FFF2-40B4-BE49-F238E27FC236}">
                      <a16:creationId xmlns:a16="http://schemas.microsoft.com/office/drawing/2014/main" id="{A23E7D1B-58C4-4DCC-A2A0-5D26D5C81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1" name="Freeform 570">
                  <a:extLst>
                    <a:ext uri="{FF2B5EF4-FFF2-40B4-BE49-F238E27FC236}">
                      <a16:creationId xmlns:a16="http://schemas.microsoft.com/office/drawing/2014/main" id="{5E6C69BE-6E45-4683-BDBE-D921DD075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2" name="Line 571">
                  <a:extLst>
                    <a:ext uri="{FF2B5EF4-FFF2-40B4-BE49-F238E27FC236}">
                      <a16:creationId xmlns:a16="http://schemas.microsoft.com/office/drawing/2014/main" id="{AAE456DA-88AF-4B3B-9B92-C92725D7B1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3" name="Freeform 572">
                  <a:extLst>
                    <a:ext uri="{FF2B5EF4-FFF2-40B4-BE49-F238E27FC236}">
                      <a16:creationId xmlns:a16="http://schemas.microsoft.com/office/drawing/2014/main" id="{0C93E9BB-2504-49C4-8A73-61F40952F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4" name="Freeform 573">
                  <a:extLst>
                    <a:ext uri="{FF2B5EF4-FFF2-40B4-BE49-F238E27FC236}">
                      <a16:creationId xmlns:a16="http://schemas.microsoft.com/office/drawing/2014/main" id="{A596DD40-AC51-4B91-9AFB-6E8B71E657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5" name="Freeform 574">
                  <a:extLst>
                    <a:ext uri="{FF2B5EF4-FFF2-40B4-BE49-F238E27FC236}">
                      <a16:creationId xmlns:a16="http://schemas.microsoft.com/office/drawing/2014/main" id="{259FD654-3157-4F0D-BE9F-0C164D9AC2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6" name="Freeform 575">
                  <a:extLst>
                    <a:ext uri="{FF2B5EF4-FFF2-40B4-BE49-F238E27FC236}">
                      <a16:creationId xmlns:a16="http://schemas.microsoft.com/office/drawing/2014/main" id="{EE2CB666-B2B2-423C-BD01-EDAB718A3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7" name="Freeform 576">
                  <a:extLst>
                    <a:ext uri="{FF2B5EF4-FFF2-40B4-BE49-F238E27FC236}">
                      <a16:creationId xmlns:a16="http://schemas.microsoft.com/office/drawing/2014/main" id="{D73CB706-7A4D-4B70-9C83-CB8A77F40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8" name="Freeform 577">
                  <a:extLst>
                    <a:ext uri="{FF2B5EF4-FFF2-40B4-BE49-F238E27FC236}">
                      <a16:creationId xmlns:a16="http://schemas.microsoft.com/office/drawing/2014/main" id="{AFC3D349-A2B5-4CAC-9F19-5485C190F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99" name="Freeform 578">
                  <a:extLst>
                    <a:ext uri="{FF2B5EF4-FFF2-40B4-BE49-F238E27FC236}">
                      <a16:creationId xmlns:a16="http://schemas.microsoft.com/office/drawing/2014/main" id="{85257D88-C854-4B34-9A79-16D1CF9F24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0" name="Freeform 579">
                  <a:extLst>
                    <a:ext uri="{FF2B5EF4-FFF2-40B4-BE49-F238E27FC236}">
                      <a16:creationId xmlns:a16="http://schemas.microsoft.com/office/drawing/2014/main" id="{CDB5F9BE-822C-459B-A97B-D5E93A1DA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1" name="Freeform 580">
                  <a:extLst>
                    <a:ext uri="{FF2B5EF4-FFF2-40B4-BE49-F238E27FC236}">
                      <a16:creationId xmlns:a16="http://schemas.microsoft.com/office/drawing/2014/main" id="{46411222-A1BD-465E-B802-72A63D576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2" name="Freeform 581">
                  <a:extLst>
                    <a:ext uri="{FF2B5EF4-FFF2-40B4-BE49-F238E27FC236}">
                      <a16:creationId xmlns:a16="http://schemas.microsoft.com/office/drawing/2014/main" id="{DC51F743-BCA1-4CD8-92AB-704115EB7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3" name="Freeform 582">
                  <a:extLst>
                    <a:ext uri="{FF2B5EF4-FFF2-40B4-BE49-F238E27FC236}">
                      <a16:creationId xmlns:a16="http://schemas.microsoft.com/office/drawing/2014/main" id="{9C7A6C88-ED11-414D-8F26-5F199598B8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4" name="Freeform 583">
                  <a:extLst>
                    <a:ext uri="{FF2B5EF4-FFF2-40B4-BE49-F238E27FC236}">
                      <a16:creationId xmlns:a16="http://schemas.microsoft.com/office/drawing/2014/main" id="{3CE4ABF2-624C-4221-887E-8A3393672B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5" name="Freeform 584">
                  <a:extLst>
                    <a:ext uri="{FF2B5EF4-FFF2-40B4-BE49-F238E27FC236}">
                      <a16:creationId xmlns:a16="http://schemas.microsoft.com/office/drawing/2014/main" id="{B2490341-8D9C-4EA7-A24A-F9E009A262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6" name="Freeform 585">
                  <a:extLst>
                    <a:ext uri="{FF2B5EF4-FFF2-40B4-BE49-F238E27FC236}">
                      <a16:creationId xmlns:a16="http://schemas.microsoft.com/office/drawing/2014/main" id="{77FCA7F6-DF3E-4A38-880B-2056F4C9D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7" name="Freeform 586">
                  <a:extLst>
                    <a:ext uri="{FF2B5EF4-FFF2-40B4-BE49-F238E27FC236}">
                      <a16:creationId xmlns:a16="http://schemas.microsoft.com/office/drawing/2014/main" id="{76950E5F-F547-4EF6-9951-5A219EF44B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8" name="Freeform 587">
                  <a:extLst>
                    <a:ext uri="{FF2B5EF4-FFF2-40B4-BE49-F238E27FC236}">
                      <a16:creationId xmlns:a16="http://schemas.microsoft.com/office/drawing/2014/main" id="{45395222-C208-479F-BB92-439B3D399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09" name="Freeform 588">
                  <a:extLst>
                    <a:ext uri="{FF2B5EF4-FFF2-40B4-BE49-F238E27FC236}">
                      <a16:creationId xmlns:a16="http://schemas.microsoft.com/office/drawing/2014/main" id="{83066E56-6D78-44FF-848D-96B1C6C38C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0" name="Freeform 589">
                  <a:extLst>
                    <a:ext uri="{FF2B5EF4-FFF2-40B4-BE49-F238E27FC236}">
                      <a16:creationId xmlns:a16="http://schemas.microsoft.com/office/drawing/2014/main" id="{54F596F0-85A7-4137-BB15-4BBE419BC5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1" name="Freeform 590">
                  <a:extLst>
                    <a:ext uri="{FF2B5EF4-FFF2-40B4-BE49-F238E27FC236}">
                      <a16:creationId xmlns:a16="http://schemas.microsoft.com/office/drawing/2014/main" id="{A8793920-F05A-43C7-BD97-28251F8F4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2" name="Freeform 591">
                  <a:extLst>
                    <a:ext uri="{FF2B5EF4-FFF2-40B4-BE49-F238E27FC236}">
                      <a16:creationId xmlns:a16="http://schemas.microsoft.com/office/drawing/2014/main" id="{1C996ECD-E260-4313-AD00-993D1B383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3" name="Freeform 592">
                  <a:extLst>
                    <a:ext uri="{FF2B5EF4-FFF2-40B4-BE49-F238E27FC236}">
                      <a16:creationId xmlns:a16="http://schemas.microsoft.com/office/drawing/2014/main" id="{70B2E7AA-F7D7-4DA5-991A-0765443C8E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4" name="Freeform 593">
                  <a:extLst>
                    <a:ext uri="{FF2B5EF4-FFF2-40B4-BE49-F238E27FC236}">
                      <a16:creationId xmlns:a16="http://schemas.microsoft.com/office/drawing/2014/main" id="{E84BC294-A20D-4EE9-82E3-1C00EC7DE4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5" name="Freeform 594">
                  <a:extLst>
                    <a:ext uri="{FF2B5EF4-FFF2-40B4-BE49-F238E27FC236}">
                      <a16:creationId xmlns:a16="http://schemas.microsoft.com/office/drawing/2014/main" id="{45E254D0-03B0-489D-B47D-E0975C22F1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6" name="Freeform 595">
                  <a:extLst>
                    <a:ext uri="{FF2B5EF4-FFF2-40B4-BE49-F238E27FC236}">
                      <a16:creationId xmlns:a16="http://schemas.microsoft.com/office/drawing/2014/main" id="{3456EECC-07C3-4C69-9B8E-871311B5B1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617" name="Freeform 596">
                  <a:extLst>
                    <a:ext uri="{FF2B5EF4-FFF2-40B4-BE49-F238E27FC236}">
                      <a16:creationId xmlns:a16="http://schemas.microsoft.com/office/drawing/2014/main" id="{4200A45D-A028-480F-8221-E7BC0DE6B7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6981" name="Group 597">
            <a:extLst>
              <a:ext uri="{FF2B5EF4-FFF2-40B4-BE49-F238E27FC236}">
                <a16:creationId xmlns:a16="http://schemas.microsoft.com/office/drawing/2014/main" id="{4EEA5946-15C2-4F5A-99A7-AEAF02764445}"/>
              </a:ext>
            </a:extLst>
          </p:cNvPr>
          <p:cNvGrpSpPr>
            <a:grpSpLocks/>
          </p:cNvGrpSpPr>
          <p:nvPr/>
        </p:nvGrpSpPr>
        <p:grpSpPr bwMode="auto">
          <a:xfrm rot="-2140984">
            <a:off x="-658813" y="1125538"/>
            <a:ext cx="658813" cy="915987"/>
            <a:chOff x="521" y="391"/>
            <a:chExt cx="2631" cy="3663"/>
          </a:xfrm>
        </p:grpSpPr>
        <p:sp>
          <p:nvSpPr>
            <p:cNvPr id="7535" name="Freeform 598">
              <a:extLst>
                <a:ext uri="{FF2B5EF4-FFF2-40B4-BE49-F238E27FC236}">
                  <a16:creationId xmlns:a16="http://schemas.microsoft.com/office/drawing/2014/main" id="{0DA5C84B-54A8-4ADA-998E-31649EF8F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536" name="Group 599">
              <a:extLst>
                <a:ext uri="{FF2B5EF4-FFF2-40B4-BE49-F238E27FC236}">
                  <a16:creationId xmlns:a16="http://schemas.microsoft.com/office/drawing/2014/main" id="{6AB5C752-BC76-41A7-AD47-EB8450983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537" name="Group 600">
                <a:extLst>
                  <a:ext uri="{FF2B5EF4-FFF2-40B4-BE49-F238E27FC236}">
                    <a16:creationId xmlns:a16="http://schemas.microsoft.com/office/drawing/2014/main" id="{2FFF239E-4CDA-47B1-817A-321746057F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575" name="AutoShape 601">
                  <a:extLst>
                    <a:ext uri="{FF2B5EF4-FFF2-40B4-BE49-F238E27FC236}">
                      <a16:creationId xmlns:a16="http://schemas.microsoft.com/office/drawing/2014/main" id="{815192B4-BEC3-4D69-949D-9F526D65FC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576" name="Freeform 602">
                  <a:extLst>
                    <a:ext uri="{FF2B5EF4-FFF2-40B4-BE49-F238E27FC236}">
                      <a16:creationId xmlns:a16="http://schemas.microsoft.com/office/drawing/2014/main" id="{74069CA2-AE71-4452-81A9-E562D0B455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7" name="Oval 603">
                  <a:extLst>
                    <a:ext uri="{FF2B5EF4-FFF2-40B4-BE49-F238E27FC236}">
                      <a16:creationId xmlns:a16="http://schemas.microsoft.com/office/drawing/2014/main" id="{44EF0645-0436-4411-830E-6ABC65396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538" name="Group 604">
                <a:extLst>
                  <a:ext uri="{FF2B5EF4-FFF2-40B4-BE49-F238E27FC236}">
                    <a16:creationId xmlns:a16="http://schemas.microsoft.com/office/drawing/2014/main" id="{C0EC4CE4-3E23-466A-AB0F-93B1733AF2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539" name="Freeform 605">
                  <a:extLst>
                    <a:ext uri="{FF2B5EF4-FFF2-40B4-BE49-F238E27FC236}">
                      <a16:creationId xmlns:a16="http://schemas.microsoft.com/office/drawing/2014/main" id="{7ADFFC8E-9B8C-408A-BE49-F6E73DC70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0" name="Freeform 606">
                  <a:extLst>
                    <a:ext uri="{FF2B5EF4-FFF2-40B4-BE49-F238E27FC236}">
                      <a16:creationId xmlns:a16="http://schemas.microsoft.com/office/drawing/2014/main" id="{099C8F49-7991-4D40-BDC6-B365A2AE0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1" name="Freeform 607">
                  <a:extLst>
                    <a:ext uri="{FF2B5EF4-FFF2-40B4-BE49-F238E27FC236}">
                      <a16:creationId xmlns:a16="http://schemas.microsoft.com/office/drawing/2014/main" id="{8263F80C-CC7D-4454-8A55-3A5324820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2" name="Freeform 608">
                  <a:extLst>
                    <a:ext uri="{FF2B5EF4-FFF2-40B4-BE49-F238E27FC236}">
                      <a16:creationId xmlns:a16="http://schemas.microsoft.com/office/drawing/2014/main" id="{C78BADF9-2221-410D-99D9-26546F897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3" name="Freeform 609">
                  <a:extLst>
                    <a:ext uri="{FF2B5EF4-FFF2-40B4-BE49-F238E27FC236}">
                      <a16:creationId xmlns:a16="http://schemas.microsoft.com/office/drawing/2014/main" id="{01A6DC2F-2076-4770-8001-A1CB232D11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4" name="Freeform 610">
                  <a:extLst>
                    <a:ext uri="{FF2B5EF4-FFF2-40B4-BE49-F238E27FC236}">
                      <a16:creationId xmlns:a16="http://schemas.microsoft.com/office/drawing/2014/main" id="{DA36030F-AE9F-4923-B33E-0F0C94648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5" name="Freeform 611">
                  <a:extLst>
                    <a:ext uri="{FF2B5EF4-FFF2-40B4-BE49-F238E27FC236}">
                      <a16:creationId xmlns:a16="http://schemas.microsoft.com/office/drawing/2014/main" id="{4AE386CC-ECF5-4BEE-AB96-97378057D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6" name="Freeform 612">
                  <a:extLst>
                    <a:ext uri="{FF2B5EF4-FFF2-40B4-BE49-F238E27FC236}">
                      <a16:creationId xmlns:a16="http://schemas.microsoft.com/office/drawing/2014/main" id="{36A98199-BB17-4F04-83F3-085F521AA8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7" name="Freeform 613">
                  <a:extLst>
                    <a:ext uri="{FF2B5EF4-FFF2-40B4-BE49-F238E27FC236}">
                      <a16:creationId xmlns:a16="http://schemas.microsoft.com/office/drawing/2014/main" id="{DE683069-BA53-41FD-8F61-E0BEBA1FE0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8" name="Freeform 614">
                  <a:extLst>
                    <a:ext uri="{FF2B5EF4-FFF2-40B4-BE49-F238E27FC236}">
                      <a16:creationId xmlns:a16="http://schemas.microsoft.com/office/drawing/2014/main" id="{B74B79D5-B07C-40F0-B37B-C08603E4C6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49" name="Line 615">
                  <a:extLst>
                    <a:ext uri="{FF2B5EF4-FFF2-40B4-BE49-F238E27FC236}">
                      <a16:creationId xmlns:a16="http://schemas.microsoft.com/office/drawing/2014/main" id="{D8C23237-6DB8-4A57-9A55-A44BC4A0A9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0" name="Freeform 616">
                  <a:extLst>
                    <a:ext uri="{FF2B5EF4-FFF2-40B4-BE49-F238E27FC236}">
                      <a16:creationId xmlns:a16="http://schemas.microsoft.com/office/drawing/2014/main" id="{A482D7DC-B4B1-434C-BE00-1BC7BB904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1" name="Freeform 617">
                  <a:extLst>
                    <a:ext uri="{FF2B5EF4-FFF2-40B4-BE49-F238E27FC236}">
                      <a16:creationId xmlns:a16="http://schemas.microsoft.com/office/drawing/2014/main" id="{8183F344-7CD5-46FE-889E-ABCCCD0127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2" name="Freeform 618">
                  <a:extLst>
                    <a:ext uri="{FF2B5EF4-FFF2-40B4-BE49-F238E27FC236}">
                      <a16:creationId xmlns:a16="http://schemas.microsoft.com/office/drawing/2014/main" id="{B7DA7F47-D0EC-4733-966F-CB9726A4F0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3" name="Freeform 619">
                  <a:extLst>
                    <a:ext uri="{FF2B5EF4-FFF2-40B4-BE49-F238E27FC236}">
                      <a16:creationId xmlns:a16="http://schemas.microsoft.com/office/drawing/2014/main" id="{74063BA9-37CB-4C90-8478-CB03A5699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4" name="Freeform 620">
                  <a:extLst>
                    <a:ext uri="{FF2B5EF4-FFF2-40B4-BE49-F238E27FC236}">
                      <a16:creationId xmlns:a16="http://schemas.microsoft.com/office/drawing/2014/main" id="{6B0DDEE9-7F2D-4659-8E53-CB2570B042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5" name="Freeform 621">
                  <a:extLst>
                    <a:ext uri="{FF2B5EF4-FFF2-40B4-BE49-F238E27FC236}">
                      <a16:creationId xmlns:a16="http://schemas.microsoft.com/office/drawing/2014/main" id="{4F24EFE4-17A5-4A6A-8206-C49DAFCE0E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6" name="Freeform 622">
                  <a:extLst>
                    <a:ext uri="{FF2B5EF4-FFF2-40B4-BE49-F238E27FC236}">
                      <a16:creationId xmlns:a16="http://schemas.microsoft.com/office/drawing/2014/main" id="{9C859235-6F4D-474F-8333-5B712A828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7" name="Freeform 623">
                  <a:extLst>
                    <a:ext uri="{FF2B5EF4-FFF2-40B4-BE49-F238E27FC236}">
                      <a16:creationId xmlns:a16="http://schemas.microsoft.com/office/drawing/2014/main" id="{9E582CA8-7E6B-473B-8B01-FD4DDE1C6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8" name="Freeform 624">
                  <a:extLst>
                    <a:ext uri="{FF2B5EF4-FFF2-40B4-BE49-F238E27FC236}">
                      <a16:creationId xmlns:a16="http://schemas.microsoft.com/office/drawing/2014/main" id="{476C6AB4-01EE-4517-B525-FFD88684D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59" name="Freeform 625">
                  <a:extLst>
                    <a:ext uri="{FF2B5EF4-FFF2-40B4-BE49-F238E27FC236}">
                      <a16:creationId xmlns:a16="http://schemas.microsoft.com/office/drawing/2014/main" id="{0C890CB9-B528-4C30-A770-4076ED008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0" name="Freeform 626">
                  <a:extLst>
                    <a:ext uri="{FF2B5EF4-FFF2-40B4-BE49-F238E27FC236}">
                      <a16:creationId xmlns:a16="http://schemas.microsoft.com/office/drawing/2014/main" id="{671CCBF0-4B7B-419E-B794-A49C625843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1" name="Freeform 627">
                  <a:extLst>
                    <a:ext uri="{FF2B5EF4-FFF2-40B4-BE49-F238E27FC236}">
                      <a16:creationId xmlns:a16="http://schemas.microsoft.com/office/drawing/2014/main" id="{CC5560D0-DBA2-4CEE-A79E-4096D5463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2" name="Freeform 628">
                  <a:extLst>
                    <a:ext uri="{FF2B5EF4-FFF2-40B4-BE49-F238E27FC236}">
                      <a16:creationId xmlns:a16="http://schemas.microsoft.com/office/drawing/2014/main" id="{BEF16E31-77D9-4A9F-AA71-BD5D4F97A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3" name="Freeform 629">
                  <a:extLst>
                    <a:ext uri="{FF2B5EF4-FFF2-40B4-BE49-F238E27FC236}">
                      <a16:creationId xmlns:a16="http://schemas.microsoft.com/office/drawing/2014/main" id="{03A707A6-CD57-4CB3-9E46-0E0AD96D4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4" name="Freeform 630">
                  <a:extLst>
                    <a:ext uri="{FF2B5EF4-FFF2-40B4-BE49-F238E27FC236}">
                      <a16:creationId xmlns:a16="http://schemas.microsoft.com/office/drawing/2014/main" id="{24F7F9A4-EA4D-40A4-A266-B60C0B0151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5" name="Freeform 631">
                  <a:extLst>
                    <a:ext uri="{FF2B5EF4-FFF2-40B4-BE49-F238E27FC236}">
                      <a16:creationId xmlns:a16="http://schemas.microsoft.com/office/drawing/2014/main" id="{50364B07-A98D-4B0D-804C-3EF3B0D7B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6" name="Freeform 632">
                  <a:extLst>
                    <a:ext uri="{FF2B5EF4-FFF2-40B4-BE49-F238E27FC236}">
                      <a16:creationId xmlns:a16="http://schemas.microsoft.com/office/drawing/2014/main" id="{F3D9D3BB-062A-4943-A5F3-846EAF1F7C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7" name="Freeform 633">
                  <a:extLst>
                    <a:ext uri="{FF2B5EF4-FFF2-40B4-BE49-F238E27FC236}">
                      <a16:creationId xmlns:a16="http://schemas.microsoft.com/office/drawing/2014/main" id="{7BB635B4-E1D5-46BE-B4A1-07FE76C710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8" name="Freeform 634">
                  <a:extLst>
                    <a:ext uri="{FF2B5EF4-FFF2-40B4-BE49-F238E27FC236}">
                      <a16:creationId xmlns:a16="http://schemas.microsoft.com/office/drawing/2014/main" id="{47F1A423-2E61-4436-8AAB-10787FAFA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69" name="Freeform 635">
                  <a:extLst>
                    <a:ext uri="{FF2B5EF4-FFF2-40B4-BE49-F238E27FC236}">
                      <a16:creationId xmlns:a16="http://schemas.microsoft.com/office/drawing/2014/main" id="{4E44F902-2CB1-487E-B11F-8BA190EF79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0" name="Freeform 636">
                  <a:extLst>
                    <a:ext uri="{FF2B5EF4-FFF2-40B4-BE49-F238E27FC236}">
                      <a16:creationId xmlns:a16="http://schemas.microsoft.com/office/drawing/2014/main" id="{176B87D0-3E09-4524-BDEF-1F77A1BB16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1" name="Freeform 637">
                  <a:extLst>
                    <a:ext uri="{FF2B5EF4-FFF2-40B4-BE49-F238E27FC236}">
                      <a16:creationId xmlns:a16="http://schemas.microsoft.com/office/drawing/2014/main" id="{B698B9D0-7E7E-45E6-8ECC-679683E72E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2" name="Freeform 638">
                  <a:extLst>
                    <a:ext uri="{FF2B5EF4-FFF2-40B4-BE49-F238E27FC236}">
                      <a16:creationId xmlns:a16="http://schemas.microsoft.com/office/drawing/2014/main" id="{CA1FDC1D-54D7-45FF-94AF-CAD07DCE26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3" name="Freeform 639">
                  <a:extLst>
                    <a:ext uri="{FF2B5EF4-FFF2-40B4-BE49-F238E27FC236}">
                      <a16:creationId xmlns:a16="http://schemas.microsoft.com/office/drawing/2014/main" id="{45EBDB18-3768-49C4-BDCF-4DF36398F4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74" name="Freeform 640">
                  <a:extLst>
                    <a:ext uri="{FF2B5EF4-FFF2-40B4-BE49-F238E27FC236}">
                      <a16:creationId xmlns:a16="http://schemas.microsoft.com/office/drawing/2014/main" id="{154407CD-09D3-4D7B-BC6F-200ECD8BB7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025" name="Group 641">
            <a:extLst>
              <a:ext uri="{FF2B5EF4-FFF2-40B4-BE49-F238E27FC236}">
                <a16:creationId xmlns:a16="http://schemas.microsoft.com/office/drawing/2014/main" id="{B868E348-5F17-4D03-8788-A15F06AC00E4}"/>
              </a:ext>
            </a:extLst>
          </p:cNvPr>
          <p:cNvGrpSpPr>
            <a:grpSpLocks/>
          </p:cNvGrpSpPr>
          <p:nvPr/>
        </p:nvGrpSpPr>
        <p:grpSpPr bwMode="auto">
          <a:xfrm rot="-2414026">
            <a:off x="-658813" y="2565400"/>
            <a:ext cx="658813" cy="915988"/>
            <a:chOff x="521" y="391"/>
            <a:chExt cx="2631" cy="3663"/>
          </a:xfrm>
        </p:grpSpPr>
        <p:sp>
          <p:nvSpPr>
            <p:cNvPr id="7492" name="Freeform 642">
              <a:extLst>
                <a:ext uri="{FF2B5EF4-FFF2-40B4-BE49-F238E27FC236}">
                  <a16:creationId xmlns:a16="http://schemas.microsoft.com/office/drawing/2014/main" id="{5B4A4C23-AC1A-44BB-AAB0-0D98779885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93" name="Group 643">
              <a:extLst>
                <a:ext uri="{FF2B5EF4-FFF2-40B4-BE49-F238E27FC236}">
                  <a16:creationId xmlns:a16="http://schemas.microsoft.com/office/drawing/2014/main" id="{EF297AC0-6696-48D1-B0C1-B6F0494A88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494" name="Group 644">
                <a:extLst>
                  <a:ext uri="{FF2B5EF4-FFF2-40B4-BE49-F238E27FC236}">
                    <a16:creationId xmlns:a16="http://schemas.microsoft.com/office/drawing/2014/main" id="{A05B374E-C0B9-47D7-9C36-D33C4D7E10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532" name="AutoShape 645">
                  <a:extLst>
                    <a:ext uri="{FF2B5EF4-FFF2-40B4-BE49-F238E27FC236}">
                      <a16:creationId xmlns:a16="http://schemas.microsoft.com/office/drawing/2014/main" id="{4043FA1B-D38F-43FD-A944-2F9C33503B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533" name="Freeform 646">
                  <a:extLst>
                    <a:ext uri="{FF2B5EF4-FFF2-40B4-BE49-F238E27FC236}">
                      <a16:creationId xmlns:a16="http://schemas.microsoft.com/office/drawing/2014/main" id="{BCB3C0EE-1E9E-4097-85DD-6CCB11738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34" name="Oval 647">
                  <a:extLst>
                    <a:ext uri="{FF2B5EF4-FFF2-40B4-BE49-F238E27FC236}">
                      <a16:creationId xmlns:a16="http://schemas.microsoft.com/office/drawing/2014/main" id="{DED493A5-CEDA-4C34-8054-B22E4E0C6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495" name="Group 648">
                <a:extLst>
                  <a:ext uri="{FF2B5EF4-FFF2-40B4-BE49-F238E27FC236}">
                    <a16:creationId xmlns:a16="http://schemas.microsoft.com/office/drawing/2014/main" id="{E89A9D30-4848-40F8-92E1-67872220FA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496" name="Freeform 649">
                  <a:extLst>
                    <a:ext uri="{FF2B5EF4-FFF2-40B4-BE49-F238E27FC236}">
                      <a16:creationId xmlns:a16="http://schemas.microsoft.com/office/drawing/2014/main" id="{745BC644-58B6-41DA-897F-9E4A6B4BA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97" name="Freeform 650">
                  <a:extLst>
                    <a:ext uri="{FF2B5EF4-FFF2-40B4-BE49-F238E27FC236}">
                      <a16:creationId xmlns:a16="http://schemas.microsoft.com/office/drawing/2014/main" id="{3EB343AD-1F4A-4B82-9720-2C43D88B5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98" name="Freeform 651">
                  <a:extLst>
                    <a:ext uri="{FF2B5EF4-FFF2-40B4-BE49-F238E27FC236}">
                      <a16:creationId xmlns:a16="http://schemas.microsoft.com/office/drawing/2014/main" id="{A2E3E497-9D3B-41A7-9A76-95E7419FD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99" name="Freeform 652">
                  <a:extLst>
                    <a:ext uri="{FF2B5EF4-FFF2-40B4-BE49-F238E27FC236}">
                      <a16:creationId xmlns:a16="http://schemas.microsoft.com/office/drawing/2014/main" id="{75D01F48-9587-4077-925B-6A483DB273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0" name="Freeform 653">
                  <a:extLst>
                    <a:ext uri="{FF2B5EF4-FFF2-40B4-BE49-F238E27FC236}">
                      <a16:creationId xmlns:a16="http://schemas.microsoft.com/office/drawing/2014/main" id="{9C3ADA30-C49A-4AAB-B3CE-1CB7C8721D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1" name="Freeform 654">
                  <a:extLst>
                    <a:ext uri="{FF2B5EF4-FFF2-40B4-BE49-F238E27FC236}">
                      <a16:creationId xmlns:a16="http://schemas.microsoft.com/office/drawing/2014/main" id="{DBD23989-B89A-46A9-B281-6A93DF760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2" name="Freeform 655">
                  <a:extLst>
                    <a:ext uri="{FF2B5EF4-FFF2-40B4-BE49-F238E27FC236}">
                      <a16:creationId xmlns:a16="http://schemas.microsoft.com/office/drawing/2014/main" id="{2EEDDA5D-0720-4FFE-9DF1-2DA690ECD9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3" name="Freeform 656">
                  <a:extLst>
                    <a:ext uri="{FF2B5EF4-FFF2-40B4-BE49-F238E27FC236}">
                      <a16:creationId xmlns:a16="http://schemas.microsoft.com/office/drawing/2014/main" id="{B6AF603C-970E-4621-B9C7-B74F01CBF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4" name="Freeform 657">
                  <a:extLst>
                    <a:ext uri="{FF2B5EF4-FFF2-40B4-BE49-F238E27FC236}">
                      <a16:creationId xmlns:a16="http://schemas.microsoft.com/office/drawing/2014/main" id="{C0FE2521-6211-4DB9-82D4-C0A77D2E0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5" name="Freeform 658">
                  <a:extLst>
                    <a:ext uri="{FF2B5EF4-FFF2-40B4-BE49-F238E27FC236}">
                      <a16:creationId xmlns:a16="http://schemas.microsoft.com/office/drawing/2014/main" id="{68A63BB7-B958-4BEE-AD1E-79234109A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6" name="Line 659">
                  <a:extLst>
                    <a:ext uri="{FF2B5EF4-FFF2-40B4-BE49-F238E27FC236}">
                      <a16:creationId xmlns:a16="http://schemas.microsoft.com/office/drawing/2014/main" id="{BE33C41C-E09B-4670-B731-A3F423EFCE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7" name="Freeform 660">
                  <a:extLst>
                    <a:ext uri="{FF2B5EF4-FFF2-40B4-BE49-F238E27FC236}">
                      <a16:creationId xmlns:a16="http://schemas.microsoft.com/office/drawing/2014/main" id="{B476890B-9DCE-4B72-9C6C-CCF144DDFD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8" name="Freeform 661">
                  <a:extLst>
                    <a:ext uri="{FF2B5EF4-FFF2-40B4-BE49-F238E27FC236}">
                      <a16:creationId xmlns:a16="http://schemas.microsoft.com/office/drawing/2014/main" id="{676B8DF7-452E-4857-9C17-84E8D636C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09" name="Freeform 662">
                  <a:extLst>
                    <a:ext uri="{FF2B5EF4-FFF2-40B4-BE49-F238E27FC236}">
                      <a16:creationId xmlns:a16="http://schemas.microsoft.com/office/drawing/2014/main" id="{D5D73E3F-AC45-4CD8-B614-25E8BCF6E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0" name="Freeform 663">
                  <a:extLst>
                    <a:ext uri="{FF2B5EF4-FFF2-40B4-BE49-F238E27FC236}">
                      <a16:creationId xmlns:a16="http://schemas.microsoft.com/office/drawing/2014/main" id="{F13D264F-3BD1-40EA-9919-2B396CB63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1" name="Freeform 664">
                  <a:extLst>
                    <a:ext uri="{FF2B5EF4-FFF2-40B4-BE49-F238E27FC236}">
                      <a16:creationId xmlns:a16="http://schemas.microsoft.com/office/drawing/2014/main" id="{83EB2052-B9F3-4A15-A645-C55FBEB767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2" name="Freeform 665">
                  <a:extLst>
                    <a:ext uri="{FF2B5EF4-FFF2-40B4-BE49-F238E27FC236}">
                      <a16:creationId xmlns:a16="http://schemas.microsoft.com/office/drawing/2014/main" id="{E192906D-1FEF-4FB6-97E5-C149EAE81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3" name="Freeform 666">
                  <a:extLst>
                    <a:ext uri="{FF2B5EF4-FFF2-40B4-BE49-F238E27FC236}">
                      <a16:creationId xmlns:a16="http://schemas.microsoft.com/office/drawing/2014/main" id="{2033BA24-F572-4477-811A-87A8052F8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4" name="Freeform 667">
                  <a:extLst>
                    <a:ext uri="{FF2B5EF4-FFF2-40B4-BE49-F238E27FC236}">
                      <a16:creationId xmlns:a16="http://schemas.microsoft.com/office/drawing/2014/main" id="{C29D1DAE-E848-4765-ADAA-08017E755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5" name="Freeform 668">
                  <a:extLst>
                    <a:ext uri="{FF2B5EF4-FFF2-40B4-BE49-F238E27FC236}">
                      <a16:creationId xmlns:a16="http://schemas.microsoft.com/office/drawing/2014/main" id="{B5E5C22E-9060-49A9-82F5-C56A742A25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6" name="Freeform 669">
                  <a:extLst>
                    <a:ext uri="{FF2B5EF4-FFF2-40B4-BE49-F238E27FC236}">
                      <a16:creationId xmlns:a16="http://schemas.microsoft.com/office/drawing/2014/main" id="{B1CF9D75-DC04-4570-AE82-76A5CAA35A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7" name="Freeform 670">
                  <a:extLst>
                    <a:ext uri="{FF2B5EF4-FFF2-40B4-BE49-F238E27FC236}">
                      <a16:creationId xmlns:a16="http://schemas.microsoft.com/office/drawing/2014/main" id="{7144D51B-62D3-4862-8AEB-6122079BD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8" name="Freeform 671">
                  <a:extLst>
                    <a:ext uri="{FF2B5EF4-FFF2-40B4-BE49-F238E27FC236}">
                      <a16:creationId xmlns:a16="http://schemas.microsoft.com/office/drawing/2014/main" id="{F042751F-79FE-4006-81AD-9B02BD813D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19" name="Freeform 672">
                  <a:extLst>
                    <a:ext uri="{FF2B5EF4-FFF2-40B4-BE49-F238E27FC236}">
                      <a16:creationId xmlns:a16="http://schemas.microsoft.com/office/drawing/2014/main" id="{1260EBBC-976B-40E6-80CA-9EBCA6319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0" name="Freeform 673">
                  <a:extLst>
                    <a:ext uri="{FF2B5EF4-FFF2-40B4-BE49-F238E27FC236}">
                      <a16:creationId xmlns:a16="http://schemas.microsoft.com/office/drawing/2014/main" id="{2935F555-9EA7-4D40-99F0-DF51BA519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1" name="Freeform 674">
                  <a:extLst>
                    <a:ext uri="{FF2B5EF4-FFF2-40B4-BE49-F238E27FC236}">
                      <a16:creationId xmlns:a16="http://schemas.microsoft.com/office/drawing/2014/main" id="{0FC411D2-1EF0-45FD-AB29-CEA36D4BD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2" name="Freeform 675">
                  <a:extLst>
                    <a:ext uri="{FF2B5EF4-FFF2-40B4-BE49-F238E27FC236}">
                      <a16:creationId xmlns:a16="http://schemas.microsoft.com/office/drawing/2014/main" id="{35F5556E-8847-4FDD-938A-D26E6D78D5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3" name="Freeform 676">
                  <a:extLst>
                    <a:ext uri="{FF2B5EF4-FFF2-40B4-BE49-F238E27FC236}">
                      <a16:creationId xmlns:a16="http://schemas.microsoft.com/office/drawing/2014/main" id="{620BB880-119E-452F-9BF0-914155B321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4" name="Freeform 677">
                  <a:extLst>
                    <a:ext uri="{FF2B5EF4-FFF2-40B4-BE49-F238E27FC236}">
                      <a16:creationId xmlns:a16="http://schemas.microsoft.com/office/drawing/2014/main" id="{31400E9F-9DE0-47F1-B272-09F32A36E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5" name="Freeform 678">
                  <a:extLst>
                    <a:ext uri="{FF2B5EF4-FFF2-40B4-BE49-F238E27FC236}">
                      <a16:creationId xmlns:a16="http://schemas.microsoft.com/office/drawing/2014/main" id="{7260D80E-C3DE-4F02-96C2-F286542F8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6" name="Freeform 679">
                  <a:extLst>
                    <a:ext uri="{FF2B5EF4-FFF2-40B4-BE49-F238E27FC236}">
                      <a16:creationId xmlns:a16="http://schemas.microsoft.com/office/drawing/2014/main" id="{9C73ACC3-22FC-4C1E-8BB0-560D0460B3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7" name="Freeform 680">
                  <a:extLst>
                    <a:ext uri="{FF2B5EF4-FFF2-40B4-BE49-F238E27FC236}">
                      <a16:creationId xmlns:a16="http://schemas.microsoft.com/office/drawing/2014/main" id="{EEF09CB5-EDFF-43A5-BAF1-427165C88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8" name="Freeform 681">
                  <a:extLst>
                    <a:ext uri="{FF2B5EF4-FFF2-40B4-BE49-F238E27FC236}">
                      <a16:creationId xmlns:a16="http://schemas.microsoft.com/office/drawing/2014/main" id="{380F0527-EA6D-416D-9075-AC193323F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29" name="Freeform 682">
                  <a:extLst>
                    <a:ext uri="{FF2B5EF4-FFF2-40B4-BE49-F238E27FC236}">
                      <a16:creationId xmlns:a16="http://schemas.microsoft.com/office/drawing/2014/main" id="{0BE34FAC-A5E5-4ED8-9C3D-52E0798983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30" name="Freeform 683">
                  <a:extLst>
                    <a:ext uri="{FF2B5EF4-FFF2-40B4-BE49-F238E27FC236}">
                      <a16:creationId xmlns:a16="http://schemas.microsoft.com/office/drawing/2014/main" id="{BA6E407D-218B-4365-999B-2EEF96EA0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531" name="Freeform 684">
                  <a:extLst>
                    <a:ext uri="{FF2B5EF4-FFF2-40B4-BE49-F238E27FC236}">
                      <a16:creationId xmlns:a16="http://schemas.microsoft.com/office/drawing/2014/main" id="{02941E39-1785-4F88-ABC6-4CEBF1D86C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069" name="Group 685">
            <a:extLst>
              <a:ext uri="{FF2B5EF4-FFF2-40B4-BE49-F238E27FC236}">
                <a16:creationId xmlns:a16="http://schemas.microsoft.com/office/drawing/2014/main" id="{6A3B9554-E192-4193-9C74-F59625EE2EA9}"/>
              </a:ext>
            </a:extLst>
          </p:cNvPr>
          <p:cNvGrpSpPr>
            <a:grpSpLocks/>
          </p:cNvGrpSpPr>
          <p:nvPr/>
        </p:nvGrpSpPr>
        <p:grpSpPr bwMode="auto">
          <a:xfrm rot="1542064">
            <a:off x="7380288" y="-2332038"/>
            <a:ext cx="658812" cy="915988"/>
            <a:chOff x="521" y="391"/>
            <a:chExt cx="2631" cy="3663"/>
          </a:xfrm>
        </p:grpSpPr>
        <p:sp>
          <p:nvSpPr>
            <p:cNvPr id="7449" name="Freeform 686">
              <a:extLst>
                <a:ext uri="{FF2B5EF4-FFF2-40B4-BE49-F238E27FC236}">
                  <a16:creationId xmlns:a16="http://schemas.microsoft.com/office/drawing/2014/main" id="{33DE9CCC-BDEB-4442-AB0A-AA6895E1E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50" name="Group 687">
              <a:extLst>
                <a:ext uri="{FF2B5EF4-FFF2-40B4-BE49-F238E27FC236}">
                  <a16:creationId xmlns:a16="http://schemas.microsoft.com/office/drawing/2014/main" id="{DC43354E-5F85-4486-A7AF-ACF8222716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451" name="Group 688">
                <a:extLst>
                  <a:ext uri="{FF2B5EF4-FFF2-40B4-BE49-F238E27FC236}">
                    <a16:creationId xmlns:a16="http://schemas.microsoft.com/office/drawing/2014/main" id="{689294AB-2B20-4595-9381-FD1784D006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489" name="AutoShape 689">
                  <a:extLst>
                    <a:ext uri="{FF2B5EF4-FFF2-40B4-BE49-F238E27FC236}">
                      <a16:creationId xmlns:a16="http://schemas.microsoft.com/office/drawing/2014/main" id="{1258A0FA-AB6C-4FEF-91B5-0739801CA5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490" name="Freeform 690">
                  <a:extLst>
                    <a:ext uri="{FF2B5EF4-FFF2-40B4-BE49-F238E27FC236}">
                      <a16:creationId xmlns:a16="http://schemas.microsoft.com/office/drawing/2014/main" id="{8A3AC093-F959-41B3-8698-E24AE0C2D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91" name="Oval 691">
                  <a:extLst>
                    <a:ext uri="{FF2B5EF4-FFF2-40B4-BE49-F238E27FC236}">
                      <a16:creationId xmlns:a16="http://schemas.microsoft.com/office/drawing/2014/main" id="{48F3683A-73D4-452B-9A40-B082E05B1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452" name="Group 692">
                <a:extLst>
                  <a:ext uri="{FF2B5EF4-FFF2-40B4-BE49-F238E27FC236}">
                    <a16:creationId xmlns:a16="http://schemas.microsoft.com/office/drawing/2014/main" id="{0B9AADC6-F9E3-4231-85D3-C69E81B6BF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453" name="Freeform 693">
                  <a:extLst>
                    <a:ext uri="{FF2B5EF4-FFF2-40B4-BE49-F238E27FC236}">
                      <a16:creationId xmlns:a16="http://schemas.microsoft.com/office/drawing/2014/main" id="{BE143E23-5F3D-482B-8F15-27CAC72EEE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4" name="Freeform 694">
                  <a:extLst>
                    <a:ext uri="{FF2B5EF4-FFF2-40B4-BE49-F238E27FC236}">
                      <a16:creationId xmlns:a16="http://schemas.microsoft.com/office/drawing/2014/main" id="{281FB64D-D63E-4876-8CF2-48CAB10F3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5" name="Freeform 695">
                  <a:extLst>
                    <a:ext uri="{FF2B5EF4-FFF2-40B4-BE49-F238E27FC236}">
                      <a16:creationId xmlns:a16="http://schemas.microsoft.com/office/drawing/2014/main" id="{CDA9BC94-4223-44C8-8602-021449360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6" name="Freeform 696">
                  <a:extLst>
                    <a:ext uri="{FF2B5EF4-FFF2-40B4-BE49-F238E27FC236}">
                      <a16:creationId xmlns:a16="http://schemas.microsoft.com/office/drawing/2014/main" id="{187F85DB-1D8C-4AE4-8A3C-B63697105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7" name="Freeform 697">
                  <a:extLst>
                    <a:ext uri="{FF2B5EF4-FFF2-40B4-BE49-F238E27FC236}">
                      <a16:creationId xmlns:a16="http://schemas.microsoft.com/office/drawing/2014/main" id="{92D0DB16-74D7-4C7B-A296-A9E9DEBFC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8" name="Freeform 698">
                  <a:extLst>
                    <a:ext uri="{FF2B5EF4-FFF2-40B4-BE49-F238E27FC236}">
                      <a16:creationId xmlns:a16="http://schemas.microsoft.com/office/drawing/2014/main" id="{BE13EED0-81D4-4CF6-8C92-4920C92538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59" name="Freeform 699">
                  <a:extLst>
                    <a:ext uri="{FF2B5EF4-FFF2-40B4-BE49-F238E27FC236}">
                      <a16:creationId xmlns:a16="http://schemas.microsoft.com/office/drawing/2014/main" id="{C954F4C4-8819-423B-AE17-A5ABCBC26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0" name="Freeform 700">
                  <a:extLst>
                    <a:ext uri="{FF2B5EF4-FFF2-40B4-BE49-F238E27FC236}">
                      <a16:creationId xmlns:a16="http://schemas.microsoft.com/office/drawing/2014/main" id="{0EECCFA6-CB35-49B9-9420-CC2C50BCB9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1" name="Freeform 701">
                  <a:extLst>
                    <a:ext uri="{FF2B5EF4-FFF2-40B4-BE49-F238E27FC236}">
                      <a16:creationId xmlns:a16="http://schemas.microsoft.com/office/drawing/2014/main" id="{14F9BCE5-1049-41AF-8FA5-664268212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2" name="Freeform 702">
                  <a:extLst>
                    <a:ext uri="{FF2B5EF4-FFF2-40B4-BE49-F238E27FC236}">
                      <a16:creationId xmlns:a16="http://schemas.microsoft.com/office/drawing/2014/main" id="{6C6970AC-C5DE-4EFD-8C71-C7E51417E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3" name="Line 703">
                  <a:extLst>
                    <a:ext uri="{FF2B5EF4-FFF2-40B4-BE49-F238E27FC236}">
                      <a16:creationId xmlns:a16="http://schemas.microsoft.com/office/drawing/2014/main" id="{8D92C841-4A2C-4365-8C13-226625AB3E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4" name="Freeform 704">
                  <a:extLst>
                    <a:ext uri="{FF2B5EF4-FFF2-40B4-BE49-F238E27FC236}">
                      <a16:creationId xmlns:a16="http://schemas.microsoft.com/office/drawing/2014/main" id="{BEBCAFC6-6393-4CAE-A814-34022B769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5" name="Freeform 705">
                  <a:extLst>
                    <a:ext uri="{FF2B5EF4-FFF2-40B4-BE49-F238E27FC236}">
                      <a16:creationId xmlns:a16="http://schemas.microsoft.com/office/drawing/2014/main" id="{3A928495-C173-4F26-B32C-7ACB498EAC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6" name="Freeform 706">
                  <a:extLst>
                    <a:ext uri="{FF2B5EF4-FFF2-40B4-BE49-F238E27FC236}">
                      <a16:creationId xmlns:a16="http://schemas.microsoft.com/office/drawing/2014/main" id="{C1B10503-661B-4BCC-933F-4E163BFCEF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7" name="Freeform 707">
                  <a:extLst>
                    <a:ext uri="{FF2B5EF4-FFF2-40B4-BE49-F238E27FC236}">
                      <a16:creationId xmlns:a16="http://schemas.microsoft.com/office/drawing/2014/main" id="{78ED0411-A22D-4BE1-B12D-250600B87F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8" name="Freeform 708">
                  <a:extLst>
                    <a:ext uri="{FF2B5EF4-FFF2-40B4-BE49-F238E27FC236}">
                      <a16:creationId xmlns:a16="http://schemas.microsoft.com/office/drawing/2014/main" id="{CDFF3A97-88DB-47A1-BCD9-C763381AB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69" name="Freeform 709">
                  <a:extLst>
                    <a:ext uri="{FF2B5EF4-FFF2-40B4-BE49-F238E27FC236}">
                      <a16:creationId xmlns:a16="http://schemas.microsoft.com/office/drawing/2014/main" id="{2B9D5A81-F9D1-4D61-A84B-A8C7653C7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0" name="Freeform 710">
                  <a:extLst>
                    <a:ext uri="{FF2B5EF4-FFF2-40B4-BE49-F238E27FC236}">
                      <a16:creationId xmlns:a16="http://schemas.microsoft.com/office/drawing/2014/main" id="{E156FFE9-383F-48E3-BCA7-7CDAF356FD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1" name="Freeform 711">
                  <a:extLst>
                    <a:ext uri="{FF2B5EF4-FFF2-40B4-BE49-F238E27FC236}">
                      <a16:creationId xmlns:a16="http://schemas.microsoft.com/office/drawing/2014/main" id="{026600C2-672E-45C4-A00C-B3661BAA0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2" name="Freeform 712">
                  <a:extLst>
                    <a:ext uri="{FF2B5EF4-FFF2-40B4-BE49-F238E27FC236}">
                      <a16:creationId xmlns:a16="http://schemas.microsoft.com/office/drawing/2014/main" id="{E330D719-BE71-4A0F-80B9-BCEBADF71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3" name="Freeform 713">
                  <a:extLst>
                    <a:ext uri="{FF2B5EF4-FFF2-40B4-BE49-F238E27FC236}">
                      <a16:creationId xmlns:a16="http://schemas.microsoft.com/office/drawing/2014/main" id="{6DF4D4F2-4814-4748-B5AB-2BAD483EF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4" name="Freeform 714">
                  <a:extLst>
                    <a:ext uri="{FF2B5EF4-FFF2-40B4-BE49-F238E27FC236}">
                      <a16:creationId xmlns:a16="http://schemas.microsoft.com/office/drawing/2014/main" id="{DB6B01FB-EBE5-4385-B9A8-AAF43D2E6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5" name="Freeform 715">
                  <a:extLst>
                    <a:ext uri="{FF2B5EF4-FFF2-40B4-BE49-F238E27FC236}">
                      <a16:creationId xmlns:a16="http://schemas.microsoft.com/office/drawing/2014/main" id="{6062B5A4-64BF-4D0D-9D2A-2C69DA24D4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6" name="Freeform 716">
                  <a:extLst>
                    <a:ext uri="{FF2B5EF4-FFF2-40B4-BE49-F238E27FC236}">
                      <a16:creationId xmlns:a16="http://schemas.microsoft.com/office/drawing/2014/main" id="{DE921501-8770-4BFF-91EC-FC24510E0B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7" name="Freeform 717">
                  <a:extLst>
                    <a:ext uri="{FF2B5EF4-FFF2-40B4-BE49-F238E27FC236}">
                      <a16:creationId xmlns:a16="http://schemas.microsoft.com/office/drawing/2014/main" id="{D08061F7-EA83-4720-BAA9-CAB61536D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8" name="Freeform 718">
                  <a:extLst>
                    <a:ext uri="{FF2B5EF4-FFF2-40B4-BE49-F238E27FC236}">
                      <a16:creationId xmlns:a16="http://schemas.microsoft.com/office/drawing/2014/main" id="{B8961825-1D4A-48D5-81CB-8BEBA87E16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79" name="Freeform 719">
                  <a:extLst>
                    <a:ext uri="{FF2B5EF4-FFF2-40B4-BE49-F238E27FC236}">
                      <a16:creationId xmlns:a16="http://schemas.microsoft.com/office/drawing/2014/main" id="{8A4C6303-264C-4DBD-AA4F-4B76CC2BD8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0" name="Freeform 720">
                  <a:extLst>
                    <a:ext uri="{FF2B5EF4-FFF2-40B4-BE49-F238E27FC236}">
                      <a16:creationId xmlns:a16="http://schemas.microsoft.com/office/drawing/2014/main" id="{3D6A6479-1DD0-40E8-AE82-3A849ED608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1" name="Freeform 721">
                  <a:extLst>
                    <a:ext uri="{FF2B5EF4-FFF2-40B4-BE49-F238E27FC236}">
                      <a16:creationId xmlns:a16="http://schemas.microsoft.com/office/drawing/2014/main" id="{8673C02B-F25B-49D1-92BD-36830FE223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2" name="Freeform 722">
                  <a:extLst>
                    <a:ext uri="{FF2B5EF4-FFF2-40B4-BE49-F238E27FC236}">
                      <a16:creationId xmlns:a16="http://schemas.microsoft.com/office/drawing/2014/main" id="{8AB8D14D-2D9C-458D-8ED9-D3B695F231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3" name="Freeform 723">
                  <a:extLst>
                    <a:ext uri="{FF2B5EF4-FFF2-40B4-BE49-F238E27FC236}">
                      <a16:creationId xmlns:a16="http://schemas.microsoft.com/office/drawing/2014/main" id="{92E18131-24F8-4CB3-ACC2-FDDC89F66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4" name="Freeform 724">
                  <a:extLst>
                    <a:ext uri="{FF2B5EF4-FFF2-40B4-BE49-F238E27FC236}">
                      <a16:creationId xmlns:a16="http://schemas.microsoft.com/office/drawing/2014/main" id="{C8CD7DA7-10EA-48CD-B937-8006B53E6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5" name="Freeform 725">
                  <a:extLst>
                    <a:ext uri="{FF2B5EF4-FFF2-40B4-BE49-F238E27FC236}">
                      <a16:creationId xmlns:a16="http://schemas.microsoft.com/office/drawing/2014/main" id="{0427B055-4569-4040-A8A3-5A29EB66B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6" name="Freeform 726">
                  <a:extLst>
                    <a:ext uri="{FF2B5EF4-FFF2-40B4-BE49-F238E27FC236}">
                      <a16:creationId xmlns:a16="http://schemas.microsoft.com/office/drawing/2014/main" id="{555C4D07-46D6-490F-B4AF-95E3FF1813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7" name="Freeform 727">
                  <a:extLst>
                    <a:ext uri="{FF2B5EF4-FFF2-40B4-BE49-F238E27FC236}">
                      <a16:creationId xmlns:a16="http://schemas.microsoft.com/office/drawing/2014/main" id="{87A2B372-586D-4581-A6B7-914399735D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88" name="Freeform 728">
                  <a:extLst>
                    <a:ext uri="{FF2B5EF4-FFF2-40B4-BE49-F238E27FC236}">
                      <a16:creationId xmlns:a16="http://schemas.microsoft.com/office/drawing/2014/main" id="{83BF0E61-3117-4C46-94F3-A010B58B9B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113" name="Group 729">
            <a:extLst>
              <a:ext uri="{FF2B5EF4-FFF2-40B4-BE49-F238E27FC236}">
                <a16:creationId xmlns:a16="http://schemas.microsoft.com/office/drawing/2014/main" id="{4B07E3A5-91F9-4011-B923-A62C9E5252D1}"/>
              </a:ext>
            </a:extLst>
          </p:cNvPr>
          <p:cNvGrpSpPr>
            <a:grpSpLocks/>
          </p:cNvGrpSpPr>
          <p:nvPr/>
        </p:nvGrpSpPr>
        <p:grpSpPr bwMode="auto">
          <a:xfrm rot="-1374922">
            <a:off x="-658813" y="-315913"/>
            <a:ext cx="658813" cy="915988"/>
            <a:chOff x="521" y="391"/>
            <a:chExt cx="2631" cy="3663"/>
          </a:xfrm>
        </p:grpSpPr>
        <p:sp>
          <p:nvSpPr>
            <p:cNvPr id="7406" name="Freeform 730">
              <a:extLst>
                <a:ext uri="{FF2B5EF4-FFF2-40B4-BE49-F238E27FC236}">
                  <a16:creationId xmlns:a16="http://schemas.microsoft.com/office/drawing/2014/main" id="{69EF84F3-541F-432A-811F-76318A568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407" name="Group 731">
              <a:extLst>
                <a:ext uri="{FF2B5EF4-FFF2-40B4-BE49-F238E27FC236}">
                  <a16:creationId xmlns:a16="http://schemas.microsoft.com/office/drawing/2014/main" id="{153957E0-6A74-4FB7-8EAA-FF4FBD53D6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408" name="Group 732">
                <a:extLst>
                  <a:ext uri="{FF2B5EF4-FFF2-40B4-BE49-F238E27FC236}">
                    <a16:creationId xmlns:a16="http://schemas.microsoft.com/office/drawing/2014/main" id="{10E9016B-4368-4511-A060-B2B57A9CF4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446" name="AutoShape 733">
                  <a:extLst>
                    <a:ext uri="{FF2B5EF4-FFF2-40B4-BE49-F238E27FC236}">
                      <a16:creationId xmlns:a16="http://schemas.microsoft.com/office/drawing/2014/main" id="{DA18E524-2FE5-4538-963F-36BF90C960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447" name="Freeform 734">
                  <a:extLst>
                    <a:ext uri="{FF2B5EF4-FFF2-40B4-BE49-F238E27FC236}">
                      <a16:creationId xmlns:a16="http://schemas.microsoft.com/office/drawing/2014/main" id="{669DDE90-4BEB-4CE5-B5B0-7A6BF8CF70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8" name="Oval 735">
                  <a:extLst>
                    <a:ext uri="{FF2B5EF4-FFF2-40B4-BE49-F238E27FC236}">
                      <a16:creationId xmlns:a16="http://schemas.microsoft.com/office/drawing/2014/main" id="{D91DE327-A96E-4CEF-9D49-9C9B79651C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409" name="Group 736">
                <a:extLst>
                  <a:ext uri="{FF2B5EF4-FFF2-40B4-BE49-F238E27FC236}">
                    <a16:creationId xmlns:a16="http://schemas.microsoft.com/office/drawing/2014/main" id="{A9271367-9548-4263-86DA-60D1C37949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410" name="Freeform 737">
                  <a:extLst>
                    <a:ext uri="{FF2B5EF4-FFF2-40B4-BE49-F238E27FC236}">
                      <a16:creationId xmlns:a16="http://schemas.microsoft.com/office/drawing/2014/main" id="{6EB11FFA-47DE-40C2-BA54-BB77F7C12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1" name="Freeform 738">
                  <a:extLst>
                    <a:ext uri="{FF2B5EF4-FFF2-40B4-BE49-F238E27FC236}">
                      <a16:creationId xmlns:a16="http://schemas.microsoft.com/office/drawing/2014/main" id="{F9348BE5-2277-4159-B8AD-C2813DBDB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2" name="Freeform 739">
                  <a:extLst>
                    <a:ext uri="{FF2B5EF4-FFF2-40B4-BE49-F238E27FC236}">
                      <a16:creationId xmlns:a16="http://schemas.microsoft.com/office/drawing/2014/main" id="{4666243F-81E6-466A-9603-AA23C1A332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3" name="Freeform 740">
                  <a:extLst>
                    <a:ext uri="{FF2B5EF4-FFF2-40B4-BE49-F238E27FC236}">
                      <a16:creationId xmlns:a16="http://schemas.microsoft.com/office/drawing/2014/main" id="{41CBF012-E821-401E-8F59-7B9C02E9F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4" name="Freeform 741">
                  <a:extLst>
                    <a:ext uri="{FF2B5EF4-FFF2-40B4-BE49-F238E27FC236}">
                      <a16:creationId xmlns:a16="http://schemas.microsoft.com/office/drawing/2014/main" id="{FD8535E1-0B33-4B37-81E8-E612105AA2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5" name="Freeform 742">
                  <a:extLst>
                    <a:ext uri="{FF2B5EF4-FFF2-40B4-BE49-F238E27FC236}">
                      <a16:creationId xmlns:a16="http://schemas.microsoft.com/office/drawing/2014/main" id="{59264476-6433-40FA-9DCC-E97E02703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6" name="Freeform 743">
                  <a:extLst>
                    <a:ext uri="{FF2B5EF4-FFF2-40B4-BE49-F238E27FC236}">
                      <a16:creationId xmlns:a16="http://schemas.microsoft.com/office/drawing/2014/main" id="{155C2AA7-F4F9-44AA-A885-B36908407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7" name="Freeform 744">
                  <a:extLst>
                    <a:ext uri="{FF2B5EF4-FFF2-40B4-BE49-F238E27FC236}">
                      <a16:creationId xmlns:a16="http://schemas.microsoft.com/office/drawing/2014/main" id="{4070BC58-A6FA-4A2B-B2CD-0BE60377C2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8" name="Freeform 745">
                  <a:extLst>
                    <a:ext uri="{FF2B5EF4-FFF2-40B4-BE49-F238E27FC236}">
                      <a16:creationId xmlns:a16="http://schemas.microsoft.com/office/drawing/2014/main" id="{C1A78529-6647-4534-9702-103C66D20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19" name="Freeform 746">
                  <a:extLst>
                    <a:ext uri="{FF2B5EF4-FFF2-40B4-BE49-F238E27FC236}">
                      <a16:creationId xmlns:a16="http://schemas.microsoft.com/office/drawing/2014/main" id="{E2F1E69A-244E-4CFB-8066-6F17A760D2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0" name="Line 747">
                  <a:extLst>
                    <a:ext uri="{FF2B5EF4-FFF2-40B4-BE49-F238E27FC236}">
                      <a16:creationId xmlns:a16="http://schemas.microsoft.com/office/drawing/2014/main" id="{F55C9BF1-DAAC-4713-8541-522B203654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1" name="Freeform 748">
                  <a:extLst>
                    <a:ext uri="{FF2B5EF4-FFF2-40B4-BE49-F238E27FC236}">
                      <a16:creationId xmlns:a16="http://schemas.microsoft.com/office/drawing/2014/main" id="{40FDBC1D-0DB6-4EE5-825B-EB2BA69D2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2" name="Freeform 749">
                  <a:extLst>
                    <a:ext uri="{FF2B5EF4-FFF2-40B4-BE49-F238E27FC236}">
                      <a16:creationId xmlns:a16="http://schemas.microsoft.com/office/drawing/2014/main" id="{47127C84-87BA-405F-9507-9E2358F8B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3" name="Freeform 750">
                  <a:extLst>
                    <a:ext uri="{FF2B5EF4-FFF2-40B4-BE49-F238E27FC236}">
                      <a16:creationId xmlns:a16="http://schemas.microsoft.com/office/drawing/2014/main" id="{4951E996-1A70-437C-A29C-2510F458E1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4" name="Freeform 751">
                  <a:extLst>
                    <a:ext uri="{FF2B5EF4-FFF2-40B4-BE49-F238E27FC236}">
                      <a16:creationId xmlns:a16="http://schemas.microsoft.com/office/drawing/2014/main" id="{4B9F5BAD-7748-4358-A663-3D2EE30F9E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5" name="Freeform 752">
                  <a:extLst>
                    <a:ext uri="{FF2B5EF4-FFF2-40B4-BE49-F238E27FC236}">
                      <a16:creationId xmlns:a16="http://schemas.microsoft.com/office/drawing/2014/main" id="{0BAC5E21-8185-4EDD-8BED-BA887A511F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6" name="Freeform 753">
                  <a:extLst>
                    <a:ext uri="{FF2B5EF4-FFF2-40B4-BE49-F238E27FC236}">
                      <a16:creationId xmlns:a16="http://schemas.microsoft.com/office/drawing/2014/main" id="{D4A1C829-4D43-4CB1-AE2E-9CC891B363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7" name="Freeform 754">
                  <a:extLst>
                    <a:ext uri="{FF2B5EF4-FFF2-40B4-BE49-F238E27FC236}">
                      <a16:creationId xmlns:a16="http://schemas.microsoft.com/office/drawing/2014/main" id="{97F3603A-5738-46CA-8A27-5D42CF1DA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8" name="Freeform 755">
                  <a:extLst>
                    <a:ext uri="{FF2B5EF4-FFF2-40B4-BE49-F238E27FC236}">
                      <a16:creationId xmlns:a16="http://schemas.microsoft.com/office/drawing/2014/main" id="{E4773473-5173-4C98-AD7D-56ED161EB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29" name="Freeform 756">
                  <a:extLst>
                    <a:ext uri="{FF2B5EF4-FFF2-40B4-BE49-F238E27FC236}">
                      <a16:creationId xmlns:a16="http://schemas.microsoft.com/office/drawing/2014/main" id="{273F6F02-3DEC-4C89-BD29-F7D7F7C154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0" name="Freeform 757">
                  <a:extLst>
                    <a:ext uri="{FF2B5EF4-FFF2-40B4-BE49-F238E27FC236}">
                      <a16:creationId xmlns:a16="http://schemas.microsoft.com/office/drawing/2014/main" id="{302163D5-9487-4062-978B-B5E064ADE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1" name="Freeform 758">
                  <a:extLst>
                    <a:ext uri="{FF2B5EF4-FFF2-40B4-BE49-F238E27FC236}">
                      <a16:creationId xmlns:a16="http://schemas.microsoft.com/office/drawing/2014/main" id="{83185FA4-72A6-45B1-8CE7-D995EC824A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2" name="Freeform 759">
                  <a:extLst>
                    <a:ext uri="{FF2B5EF4-FFF2-40B4-BE49-F238E27FC236}">
                      <a16:creationId xmlns:a16="http://schemas.microsoft.com/office/drawing/2014/main" id="{510B0B09-132E-4A9F-B7F5-FD22ADBC24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3" name="Freeform 760">
                  <a:extLst>
                    <a:ext uri="{FF2B5EF4-FFF2-40B4-BE49-F238E27FC236}">
                      <a16:creationId xmlns:a16="http://schemas.microsoft.com/office/drawing/2014/main" id="{FE97317C-F23B-43B3-A579-4029A9DF0F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4" name="Freeform 761">
                  <a:extLst>
                    <a:ext uri="{FF2B5EF4-FFF2-40B4-BE49-F238E27FC236}">
                      <a16:creationId xmlns:a16="http://schemas.microsoft.com/office/drawing/2014/main" id="{DCE34BEC-58D3-4ABB-B263-18BEE08803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5" name="Freeform 762">
                  <a:extLst>
                    <a:ext uri="{FF2B5EF4-FFF2-40B4-BE49-F238E27FC236}">
                      <a16:creationId xmlns:a16="http://schemas.microsoft.com/office/drawing/2014/main" id="{DCBE2B16-3CF8-40E4-A355-404FBD38A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6" name="Freeform 763">
                  <a:extLst>
                    <a:ext uri="{FF2B5EF4-FFF2-40B4-BE49-F238E27FC236}">
                      <a16:creationId xmlns:a16="http://schemas.microsoft.com/office/drawing/2014/main" id="{6A971161-5C46-444A-8547-B02C0FBDF5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7" name="Freeform 764">
                  <a:extLst>
                    <a:ext uri="{FF2B5EF4-FFF2-40B4-BE49-F238E27FC236}">
                      <a16:creationId xmlns:a16="http://schemas.microsoft.com/office/drawing/2014/main" id="{02041FEB-B130-4ABF-9577-0F176D0424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8" name="Freeform 765">
                  <a:extLst>
                    <a:ext uri="{FF2B5EF4-FFF2-40B4-BE49-F238E27FC236}">
                      <a16:creationId xmlns:a16="http://schemas.microsoft.com/office/drawing/2014/main" id="{42C30C67-80D1-4CEF-9D91-95F80A9D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39" name="Freeform 766">
                  <a:extLst>
                    <a:ext uri="{FF2B5EF4-FFF2-40B4-BE49-F238E27FC236}">
                      <a16:creationId xmlns:a16="http://schemas.microsoft.com/office/drawing/2014/main" id="{E2F02F63-52E3-4432-A550-58134454C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0" name="Freeform 767">
                  <a:extLst>
                    <a:ext uri="{FF2B5EF4-FFF2-40B4-BE49-F238E27FC236}">
                      <a16:creationId xmlns:a16="http://schemas.microsoft.com/office/drawing/2014/main" id="{F8470513-3472-4B99-926E-6A581E7F5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1" name="Freeform 768">
                  <a:extLst>
                    <a:ext uri="{FF2B5EF4-FFF2-40B4-BE49-F238E27FC236}">
                      <a16:creationId xmlns:a16="http://schemas.microsoft.com/office/drawing/2014/main" id="{E6B632D8-BB47-486D-AE6B-4CF33AC59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2" name="Freeform 769">
                  <a:extLst>
                    <a:ext uri="{FF2B5EF4-FFF2-40B4-BE49-F238E27FC236}">
                      <a16:creationId xmlns:a16="http://schemas.microsoft.com/office/drawing/2014/main" id="{0F006C81-F7B8-43B5-A9D2-4EA03EBDA5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3" name="Freeform 770">
                  <a:extLst>
                    <a:ext uri="{FF2B5EF4-FFF2-40B4-BE49-F238E27FC236}">
                      <a16:creationId xmlns:a16="http://schemas.microsoft.com/office/drawing/2014/main" id="{D7FFF1CE-5A0E-488B-9D7D-2D2054735C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4" name="Freeform 771">
                  <a:extLst>
                    <a:ext uri="{FF2B5EF4-FFF2-40B4-BE49-F238E27FC236}">
                      <a16:creationId xmlns:a16="http://schemas.microsoft.com/office/drawing/2014/main" id="{4F2ADEB6-2773-42C7-98CA-896F63D834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45" name="Freeform 772">
                  <a:extLst>
                    <a:ext uri="{FF2B5EF4-FFF2-40B4-BE49-F238E27FC236}">
                      <a16:creationId xmlns:a16="http://schemas.microsoft.com/office/drawing/2014/main" id="{0ED30D63-FBAE-4488-8F3E-E56B0C6C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157" name="Group 773">
            <a:extLst>
              <a:ext uri="{FF2B5EF4-FFF2-40B4-BE49-F238E27FC236}">
                <a16:creationId xmlns:a16="http://schemas.microsoft.com/office/drawing/2014/main" id="{32673050-FB83-43AD-B484-6DBEACF6B43D}"/>
              </a:ext>
            </a:extLst>
          </p:cNvPr>
          <p:cNvGrpSpPr>
            <a:grpSpLocks/>
          </p:cNvGrpSpPr>
          <p:nvPr/>
        </p:nvGrpSpPr>
        <p:grpSpPr bwMode="auto">
          <a:xfrm rot="-1677545">
            <a:off x="1331913" y="-2187575"/>
            <a:ext cx="658812" cy="915987"/>
            <a:chOff x="521" y="391"/>
            <a:chExt cx="2631" cy="3663"/>
          </a:xfrm>
        </p:grpSpPr>
        <p:sp>
          <p:nvSpPr>
            <p:cNvPr id="7363" name="Freeform 774">
              <a:extLst>
                <a:ext uri="{FF2B5EF4-FFF2-40B4-BE49-F238E27FC236}">
                  <a16:creationId xmlns:a16="http://schemas.microsoft.com/office/drawing/2014/main" id="{0BBA520B-9678-4FC8-BD7B-A138E1CD5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364" name="Group 775">
              <a:extLst>
                <a:ext uri="{FF2B5EF4-FFF2-40B4-BE49-F238E27FC236}">
                  <a16:creationId xmlns:a16="http://schemas.microsoft.com/office/drawing/2014/main" id="{3D7A9524-0207-40FF-9CDF-BE636A3286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365" name="Group 776">
                <a:extLst>
                  <a:ext uri="{FF2B5EF4-FFF2-40B4-BE49-F238E27FC236}">
                    <a16:creationId xmlns:a16="http://schemas.microsoft.com/office/drawing/2014/main" id="{B0154715-369A-4DAF-9FF3-63389AB54C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403" name="AutoShape 777">
                  <a:extLst>
                    <a:ext uri="{FF2B5EF4-FFF2-40B4-BE49-F238E27FC236}">
                      <a16:creationId xmlns:a16="http://schemas.microsoft.com/office/drawing/2014/main" id="{29B4E0D4-D368-4F74-9279-062EFE42F6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404" name="Freeform 778">
                  <a:extLst>
                    <a:ext uri="{FF2B5EF4-FFF2-40B4-BE49-F238E27FC236}">
                      <a16:creationId xmlns:a16="http://schemas.microsoft.com/office/drawing/2014/main" id="{60C51790-EE92-41F2-80DC-53FA19BC49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05" name="Oval 779">
                  <a:extLst>
                    <a:ext uri="{FF2B5EF4-FFF2-40B4-BE49-F238E27FC236}">
                      <a16:creationId xmlns:a16="http://schemas.microsoft.com/office/drawing/2014/main" id="{C8C3D4F1-78F6-45FD-B731-584515BB4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366" name="Group 780">
                <a:extLst>
                  <a:ext uri="{FF2B5EF4-FFF2-40B4-BE49-F238E27FC236}">
                    <a16:creationId xmlns:a16="http://schemas.microsoft.com/office/drawing/2014/main" id="{38D8F92D-1785-41BE-B63D-4DC3175EAF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367" name="Freeform 781">
                  <a:extLst>
                    <a:ext uri="{FF2B5EF4-FFF2-40B4-BE49-F238E27FC236}">
                      <a16:creationId xmlns:a16="http://schemas.microsoft.com/office/drawing/2014/main" id="{63B8C80C-9646-4254-BA3F-F0205381F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68" name="Freeform 782">
                  <a:extLst>
                    <a:ext uri="{FF2B5EF4-FFF2-40B4-BE49-F238E27FC236}">
                      <a16:creationId xmlns:a16="http://schemas.microsoft.com/office/drawing/2014/main" id="{A6E1215A-EA9F-48E4-BAFA-EBDB539C8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69" name="Freeform 783">
                  <a:extLst>
                    <a:ext uri="{FF2B5EF4-FFF2-40B4-BE49-F238E27FC236}">
                      <a16:creationId xmlns:a16="http://schemas.microsoft.com/office/drawing/2014/main" id="{221F8A74-DC7D-4A82-881B-162685D48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0" name="Freeform 784">
                  <a:extLst>
                    <a:ext uri="{FF2B5EF4-FFF2-40B4-BE49-F238E27FC236}">
                      <a16:creationId xmlns:a16="http://schemas.microsoft.com/office/drawing/2014/main" id="{B9418438-BEF2-4D94-B6B9-EEA24C9E8B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1" name="Freeform 785">
                  <a:extLst>
                    <a:ext uri="{FF2B5EF4-FFF2-40B4-BE49-F238E27FC236}">
                      <a16:creationId xmlns:a16="http://schemas.microsoft.com/office/drawing/2014/main" id="{1F25A926-742C-4261-A0E7-ADA9C43CF5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2" name="Freeform 786">
                  <a:extLst>
                    <a:ext uri="{FF2B5EF4-FFF2-40B4-BE49-F238E27FC236}">
                      <a16:creationId xmlns:a16="http://schemas.microsoft.com/office/drawing/2014/main" id="{A7622B0F-639D-4A82-A3C9-89416D38A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3" name="Freeform 787">
                  <a:extLst>
                    <a:ext uri="{FF2B5EF4-FFF2-40B4-BE49-F238E27FC236}">
                      <a16:creationId xmlns:a16="http://schemas.microsoft.com/office/drawing/2014/main" id="{521ACD71-82EA-4F3D-96B7-6B0AC0B8AE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4" name="Freeform 788">
                  <a:extLst>
                    <a:ext uri="{FF2B5EF4-FFF2-40B4-BE49-F238E27FC236}">
                      <a16:creationId xmlns:a16="http://schemas.microsoft.com/office/drawing/2014/main" id="{7899E310-9CFA-4C30-B782-D17F7358D8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5" name="Freeform 789">
                  <a:extLst>
                    <a:ext uri="{FF2B5EF4-FFF2-40B4-BE49-F238E27FC236}">
                      <a16:creationId xmlns:a16="http://schemas.microsoft.com/office/drawing/2014/main" id="{0470E8CD-A665-42DA-A07E-09388DEF8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6" name="Freeform 790">
                  <a:extLst>
                    <a:ext uri="{FF2B5EF4-FFF2-40B4-BE49-F238E27FC236}">
                      <a16:creationId xmlns:a16="http://schemas.microsoft.com/office/drawing/2014/main" id="{34FCF52C-69FE-4CDB-81A1-D5FC40B7A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7" name="Line 791">
                  <a:extLst>
                    <a:ext uri="{FF2B5EF4-FFF2-40B4-BE49-F238E27FC236}">
                      <a16:creationId xmlns:a16="http://schemas.microsoft.com/office/drawing/2014/main" id="{A9B29388-FA2C-4582-8560-A414D0D64F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8" name="Freeform 792">
                  <a:extLst>
                    <a:ext uri="{FF2B5EF4-FFF2-40B4-BE49-F238E27FC236}">
                      <a16:creationId xmlns:a16="http://schemas.microsoft.com/office/drawing/2014/main" id="{0623FA40-C05B-43F3-8419-2A08CB4DB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79" name="Freeform 793">
                  <a:extLst>
                    <a:ext uri="{FF2B5EF4-FFF2-40B4-BE49-F238E27FC236}">
                      <a16:creationId xmlns:a16="http://schemas.microsoft.com/office/drawing/2014/main" id="{305BE67C-1AE4-42B6-936A-614D1F3F85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0" name="Freeform 794">
                  <a:extLst>
                    <a:ext uri="{FF2B5EF4-FFF2-40B4-BE49-F238E27FC236}">
                      <a16:creationId xmlns:a16="http://schemas.microsoft.com/office/drawing/2014/main" id="{436C7865-BBF3-42EA-A54C-1AA0F544CC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1" name="Freeform 795">
                  <a:extLst>
                    <a:ext uri="{FF2B5EF4-FFF2-40B4-BE49-F238E27FC236}">
                      <a16:creationId xmlns:a16="http://schemas.microsoft.com/office/drawing/2014/main" id="{DAE88C98-7129-49DE-ABAF-A340E6545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2" name="Freeform 796">
                  <a:extLst>
                    <a:ext uri="{FF2B5EF4-FFF2-40B4-BE49-F238E27FC236}">
                      <a16:creationId xmlns:a16="http://schemas.microsoft.com/office/drawing/2014/main" id="{0C5644E5-0C9D-4F25-B44D-A90ED79468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3" name="Freeform 797">
                  <a:extLst>
                    <a:ext uri="{FF2B5EF4-FFF2-40B4-BE49-F238E27FC236}">
                      <a16:creationId xmlns:a16="http://schemas.microsoft.com/office/drawing/2014/main" id="{B38FEF79-C9BC-4452-93A4-74F627E28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4" name="Freeform 798">
                  <a:extLst>
                    <a:ext uri="{FF2B5EF4-FFF2-40B4-BE49-F238E27FC236}">
                      <a16:creationId xmlns:a16="http://schemas.microsoft.com/office/drawing/2014/main" id="{10B44517-A6AF-4771-A6DB-60BDBDBDE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5" name="Freeform 799">
                  <a:extLst>
                    <a:ext uri="{FF2B5EF4-FFF2-40B4-BE49-F238E27FC236}">
                      <a16:creationId xmlns:a16="http://schemas.microsoft.com/office/drawing/2014/main" id="{1C583181-E160-4C67-90E0-50DDF7531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6" name="Freeform 800">
                  <a:extLst>
                    <a:ext uri="{FF2B5EF4-FFF2-40B4-BE49-F238E27FC236}">
                      <a16:creationId xmlns:a16="http://schemas.microsoft.com/office/drawing/2014/main" id="{8BC4C411-C2B9-42C7-91F2-2D2708866C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7" name="Freeform 801">
                  <a:extLst>
                    <a:ext uri="{FF2B5EF4-FFF2-40B4-BE49-F238E27FC236}">
                      <a16:creationId xmlns:a16="http://schemas.microsoft.com/office/drawing/2014/main" id="{A3E1024A-053F-42F3-A180-15E69F9BAD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8" name="Freeform 802">
                  <a:extLst>
                    <a:ext uri="{FF2B5EF4-FFF2-40B4-BE49-F238E27FC236}">
                      <a16:creationId xmlns:a16="http://schemas.microsoft.com/office/drawing/2014/main" id="{35A99E29-6738-4356-94E5-FB81412FA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89" name="Freeform 803">
                  <a:extLst>
                    <a:ext uri="{FF2B5EF4-FFF2-40B4-BE49-F238E27FC236}">
                      <a16:creationId xmlns:a16="http://schemas.microsoft.com/office/drawing/2014/main" id="{78776042-3229-490D-9DDE-7C13F169A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0" name="Freeform 804">
                  <a:extLst>
                    <a:ext uri="{FF2B5EF4-FFF2-40B4-BE49-F238E27FC236}">
                      <a16:creationId xmlns:a16="http://schemas.microsoft.com/office/drawing/2014/main" id="{5A86C6CF-5721-4E83-BE18-17C53D5BD9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1" name="Freeform 805">
                  <a:extLst>
                    <a:ext uri="{FF2B5EF4-FFF2-40B4-BE49-F238E27FC236}">
                      <a16:creationId xmlns:a16="http://schemas.microsoft.com/office/drawing/2014/main" id="{371A7666-9212-4C51-98C9-0EF49B436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2" name="Freeform 806">
                  <a:extLst>
                    <a:ext uri="{FF2B5EF4-FFF2-40B4-BE49-F238E27FC236}">
                      <a16:creationId xmlns:a16="http://schemas.microsoft.com/office/drawing/2014/main" id="{677044F0-E6DB-4700-A2F9-7BAC4B4FA2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3" name="Freeform 807">
                  <a:extLst>
                    <a:ext uri="{FF2B5EF4-FFF2-40B4-BE49-F238E27FC236}">
                      <a16:creationId xmlns:a16="http://schemas.microsoft.com/office/drawing/2014/main" id="{DFCE53AB-9C21-4033-962B-4E8C5D3F9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4" name="Freeform 808">
                  <a:extLst>
                    <a:ext uri="{FF2B5EF4-FFF2-40B4-BE49-F238E27FC236}">
                      <a16:creationId xmlns:a16="http://schemas.microsoft.com/office/drawing/2014/main" id="{B42028AC-24DA-44A7-B584-1FA15246C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5" name="Freeform 809">
                  <a:extLst>
                    <a:ext uri="{FF2B5EF4-FFF2-40B4-BE49-F238E27FC236}">
                      <a16:creationId xmlns:a16="http://schemas.microsoft.com/office/drawing/2014/main" id="{536CA1C1-411A-4043-A27F-8A4613CE0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6" name="Freeform 810">
                  <a:extLst>
                    <a:ext uri="{FF2B5EF4-FFF2-40B4-BE49-F238E27FC236}">
                      <a16:creationId xmlns:a16="http://schemas.microsoft.com/office/drawing/2014/main" id="{06BB4DA1-BF89-4929-AB29-A42C88944C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7" name="Freeform 811">
                  <a:extLst>
                    <a:ext uri="{FF2B5EF4-FFF2-40B4-BE49-F238E27FC236}">
                      <a16:creationId xmlns:a16="http://schemas.microsoft.com/office/drawing/2014/main" id="{495B5951-CC6E-4C9A-B7AA-F2D73954F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8" name="Freeform 812">
                  <a:extLst>
                    <a:ext uri="{FF2B5EF4-FFF2-40B4-BE49-F238E27FC236}">
                      <a16:creationId xmlns:a16="http://schemas.microsoft.com/office/drawing/2014/main" id="{A90B1E31-ED44-4C1D-9F19-53A0E772B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99" name="Freeform 813">
                  <a:extLst>
                    <a:ext uri="{FF2B5EF4-FFF2-40B4-BE49-F238E27FC236}">
                      <a16:creationId xmlns:a16="http://schemas.microsoft.com/office/drawing/2014/main" id="{1070569A-6D5D-4D71-96A4-6154E495F3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00" name="Freeform 814">
                  <a:extLst>
                    <a:ext uri="{FF2B5EF4-FFF2-40B4-BE49-F238E27FC236}">
                      <a16:creationId xmlns:a16="http://schemas.microsoft.com/office/drawing/2014/main" id="{4C9B4034-12B3-43A0-8749-619E60A4B0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01" name="Freeform 815">
                  <a:extLst>
                    <a:ext uri="{FF2B5EF4-FFF2-40B4-BE49-F238E27FC236}">
                      <a16:creationId xmlns:a16="http://schemas.microsoft.com/office/drawing/2014/main" id="{905624B4-12B6-42AA-AE56-A1D8FEC8C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402" name="Freeform 816">
                  <a:extLst>
                    <a:ext uri="{FF2B5EF4-FFF2-40B4-BE49-F238E27FC236}">
                      <a16:creationId xmlns:a16="http://schemas.microsoft.com/office/drawing/2014/main" id="{441CCF2E-E815-42EA-BE76-91E3F4A1C8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201" name="Group 817">
            <a:extLst>
              <a:ext uri="{FF2B5EF4-FFF2-40B4-BE49-F238E27FC236}">
                <a16:creationId xmlns:a16="http://schemas.microsoft.com/office/drawing/2014/main" id="{FCE1EDE2-355F-4F7F-B373-D6FE8A44A2A2}"/>
              </a:ext>
            </a:extLst>
          </p:cNvPr>
          <p:cNvGrpSpPr>
            <a:grpSpLocks/>
          </p:cNvGrpSpPr>
          <p:nvPr/>
        </p:nvGrpSpPr>
        <p:grpSpPr bwMode="auto">
          <a:xfrm>
            <a:off x="-973138" y="-1971675"/>
            <a:ext cx="5111751" cy="7210425"/>
            <a:chOff x="521" y="391"/>
            <a:chExt cx="2631" cy="3663"/>
          </a:xfrm>
        </p:grpSpPr>
        <p:sp>
          <p:nvSpPr>
            <p:cNvPr id="7320" name="Freeform 818">
              <a:extLst>
                <a:ext uri="{FF2B5EF4-FFF2-40B4-BE49-F238E27FC236}">
                  <a16:creationId xmlns:a16="http://schemas.microsoft.com/office/drawing/2014/main" id="{64F96CF5-BB87-4631-A26D-3CC39DF93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321" name="Group 819">
              <a:extLst>
                <a:ext uri="{FF2B5EF4-FFF2-40B4-BE49-F238E27FC236}">
                  <a16:creationId xmlns:a16="http://schemas.microsoft.com/office/drawing/2014/main" id="{BA43E4EE-F54D-4A56-A788-D01301E00C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322" name="Group 820">
                <a:extLst>
                  <a:ext uri="{FF2B5EF4-FFF2-40B4-BE49-F238E27FC236}">
                    <a16:creationId xmlns:a16="http://schemas.microsoft.com/office/drawing/2014/main" id="{61F19D45-9EB9-40A5-AFD8-3D910E9153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360" name="AutoShape 821">
                  <a:extLst>
                    <a:ext uri="{FF2B5EF4-FFF2-40B4-BE49-F238E27FC236}">
                      <a16:creationId xmlns:a16="http://schemas.microsoft.com/office/drawing/2014/main" id="{F3CEDD0A-4717-44FF-8C3D-DC5DB9BABA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361" name="Freeform 822">
                  <a:extLst>
                    <a:ext uri="{FF2B5EF4-FFF2-40B4-BE49-F238E27FC236}">
                      <a16:creationId xmlns:a16="http://schemas.microsoft.com/office/drawing/2014/main" id="{331E6038-E165-4A36-8279-89C268574C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62" name="Oval 823">
                  <a:extLst>
                    <a:ext uri="{FF2B5EF4-FFF2-40B4-BE49-F238E27FC236}">
                      <a16:creationId xmlns:a16="http://schemas.microsoft.com/office/drawing/2014/main" id="{239BDA34-FEF4-4968-8D50-EE7FD48323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323" name="Group 824">
                <a:extLst>
                  <a:ext uri="{FF2B5EF4-FFF2-40B4-BE49-F238E27FC236}">
                    <a16:creationId xmlns:a16="http://schemas.microsoft.com/office/drawing/2014/main" id="{3A63FFA3-7C37-43B0-A30D-D0511E6ED9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324" name="Freeform 825">
                  <a:extLst>
                    <a:ext uri="{FF2B5EF4-FFF2-40B4-BE49-F238E27FC236}">
                      <a16:creationId xmlns:a16="http://schemas.microsoft.com/office/drawing/2014/main" id="{7A1991D4-7FA4-4B06-969A-0C5BB446D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25" name="Freeform 826">
                  <a:extLst>
                    <a:ext uri="{FF2B5EF4-FFF2-40B4-BE49-F238E27FC236}">
                      <a16:creationId xmlns:a16="http://schemas.microsoft.com/office/drawing/2014/main" id="{28D5C275-1EEE-485E-AC74-4D5B59BFF3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26" name="Freeform 827">
                  <a:extLst>
                    <a:ext uri="{FF2B5EF4-FFF2-40B4-BE49-F238E27FC236}">
                      <a16:creationId xmlns:a16="http://schemas.microsoft.com/office/drawing/2014/main" id="{0CD6F812-BF97-461E-92CC-1570A00FD6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27" name="Freeform 828">
                  <a:extLst>
                    <a:ext uri="{FF2B5EF4-FFF2-40B4-BE49-F238E27FC236}">
                      <a16:creationId xmlns:a16="http://schemas.microsoft.com/office/drawing/2014/main" id="{6F837BA8-990F-4044-BE61-7DA33B39E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28" name="Freeform 829">
                  <a:extLst>
                    <a:ext uri="{FF2B5EF4-FFF2-40B4-BE49-F238E27FC236}">
                      <a16:creationId xmlns:a16="http://schemas.microsoft.com/office/drawing/2014/main" id="{33579DDD-7B6D-4D2D-85AA-AA98FAFFCD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29" name="Freeform 830">
                  <a:extLst>
                    <a:ext uri="{FF2B5EF4-FFF2-40B4-BE49-F238E27FC236}">
                      <a16:creationId xmlns:a16="http://schemas.microsoft.com/office/drawing/2014/main" id="{CFA04D0B-0418-4236-83A1-C030475DF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0" name="Freeform 831">
                  <a:extLst>
                    <a:ext uri="{FF2B5EF4-FFF2-40B4-BE49-F238E27FC236}">
                      <a16:creationId xmlns:a16="http://schemas.microsoft.com/office/drawing/2014/main" id="{092C8343-EA36-4962-9642-E866D32A1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1" name="Freeform 832">
                  <a:extLst>
                    <a:ext uri="{FF2B5EF4-FFF2-40B4-BE49-F238E27FC236}">
                      <a16:creationId xmlns:a16="http://schemas.microsoft.com/office/drawing/2014/main" id="{BF3F6735-4E49-4DD7-9C9F-2C47A634F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2" name="Freeform 833">
                  <a:extLst>
                    <a:ext uri="{FF2B5EF4-FFF2-40B4-BE49-F238E27FC236}">
                      <a16:creationId xmlns:a16="http://schemas.microsoft.com/office/drawing/2014/main" id="{1E459D27-EB79-4B6D-9170-CDF06E90D0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3" name="Freeform 834">
                  <a:extLst>
                    <a:ext uri="{FF2B5EF4-FFF2-40B4-BE49-F238E27FC236}">
                      <a16:creationId xmlns:a16="http://schemas.microsoft.com/office/drawing/2014/main" id="{B19E0662-3557-4DB9-BCD3-0F88E90C3E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4" name="Line 835">
                  <a:extLst>
                    <a:ext uri="{FF2B5EF4-FFF2-40B4-BE49-F238E27FC236}">
                      <a16:creationId xmlns:a16="http://schemas.microsoft.com/office/drawing/2014/main" id="{5BA91778-5E22-47DA-9F89-145F99026D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5" name="Freeform 836">
                  <a:extLst>
                    <a:ext uri="{FF2B5EF4-FFF2-40B4-BE49-F238E27FC236}">
                      <a16:creationId xmlns:a16="http://schemas.microsoft.com/office/drawing/2014/main" id="{759DEBDF-0474-4C91-A77E-9A9C10900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6" name="Freeform 837">
                  <a:extLst>
                    <a:ext uri="{FF2B5EF4-FFF2-40B4-BE49-F238E27FC236}">
                      <a16:creationId xmlns:a16="http://schemas.microsoft.com/office/drawing/2014/main" id="{E721B9D3-65BE-4065-BD1A-87EA31DD8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7" name="Freeform 838">
                  <a:extLst>
                    <a:ext uri="{FF2B5EF4-FFF2-40B4-BE49-F238E27FC236}">
                      <a16:creationId xmlns:a16="http://schemas.microsoft.com/office/drawing/2014/main" id="{46EB8045-3F8F-4C9E-8567-C1166C7F8E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8" name="Freeform 839">
                  <a:extLst>
                    <a:ext uri="{FF2B5EF4-FFF2-40B4-BE49-F238E27FC236}">
                      <a16:creationId xmlns:a16="http://schemas.microsoft.com/office/drawing/2014/main" id="{CC5E2826-4B3D-4F7A-80B1-01A9AD27D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39" name="Freeform 840">
                  <a:extLst>
                    <a:ext uri="{FF2B5EF4-FFF2-40B4-BE49-F238E27FC236}">
                      <a16:creationId xmlns:a16="http://schemas.microsoft.com/office/drawing/2014/main" id="{7D2D7F7C-76A9-4236-A001-08A768491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0" name="Freeform 841">
                  <a:extLst>
                    <a:ext uri="{FF2B5EF4-FFF2-40B4-BE49-F238E27FC236}">
                      <a16:creationId xmlns:a16="http://schemas.microsoft.com/office/drawing/2014/main" id="{BADB854B-40AA-4FD5-9186-C60D19D8C1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1" name="Freeform 842">
                  <a:extLst>
                    <a:ext uri="{FF2B5EF4-FFF2-40B4-BE49-F238E27FC236}">
                      <a16:creationId xmlns:a16="http://schemas.microsoft.com/office/drawing/2014/main" id="{821F9FE3-CA15-47EA-881A-470A44CA2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2" name="Freeform 843">
                  <a:extLst>
                    <a:ext uri="{FF2B5EF4-FFF2-40B4-BE49-F238E27FC236}">
                      <a16:creationId xmlns:a16="http://schemas.microsoft.com/office/drawing/2014/main" id="{908B030F-0D1B-47A5-8B49-55D44FFF0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3" name="Freeform 844">
                  <a:extLst>
                    <a:ext uri="{FF2B5EF4-FFF2-40B4-BE49-F238E27FC236}">
                      <a16:creationId xmlns:a16="http://schemas.microsoft.com/office/drawing/2014/main" id="{092ECC46-6875-4A68-8325-58EEE5AB20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4" name="Freeform 845">
                  <a:extLst>
                    <a:ext uri="{FF2B5EF4-FFF2-40B4-BE49-F238E27FC236}">
                      <a16:creationId xmlns:a16="http://schemas.microsoft.com/office/drawing/2014/main" id="{0B48E5AE-76AB-40BB-B15D-259BF3E025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5" name="Freeform 846">
                  <a:extLst>
                    <a:ext uri="{FF2B5EF4-FFF2-40B4-BE49-F238E27FC236}">
                      <a16:creationId xmlns:a16="http://schemas.microsoft.com/office/drawing/2014/main" id="{CA2207B4-6F8F-494C-ABF7-C3C2710245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6" name="Freeform 847">
                  <a:extLst>
                    <a:ext uri="{FF2B5EF4-FFF2-40B4-BE49-F238E27FC236}">
                      <a16:creationId xmlns:a16="http://schemas.microsoft.com/office/drawing/2014/main" id="{F333A30A-3E9C-453A-B7CC-FD85DBE0F6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7" name="Freeform 848">
                  <a:extLst>
                    <a:ext uri="{FF2B5EF4-FFF2-40B4-BE49-F238E27FC236}">
                      <a16:creationId xmlns:a16="http://schemas.microsoft.com/office/drawing/2014/main" id="{7F0358D0-6FA0-42FB-AAC5-3B3C8974F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8" name="Freeform 849">
                  <a:extLst>
                    <a:ext uri="{FF2B5EF4-FFF2-40B4-BE49-F238E27FC236}">
                      <a16:creationId xmlns:a16="http://schemas.microsoft.com/office/drawing/2014/main" id="{A9E2E0B3-A16A-46F4-8C4C-62A444C3C1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49" name="Freeform 850">
                  <a:extLst>
                    <a:ext uri="{FF2B5EF4-FFF2-40B4-BE49-F238E27FC236}">
                      <a16:creationId xmlns:a16="http://schemas.microsoft.com/office/drawing/2014/main" id="{10641C79-762B-464B-AA3A-FB302D891D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0" name="Freeform 851">
                  <a:extLst>
                    <a:ext uri="{FF2B5EF4-FFF2-40B4-BE49-F238E27FC236}">
                      <a16:creationId xmlns:a16="http://schemas.microsoft.com/office/drawing/2014/main" id="{74ACDE99-7877-4E05-9E4A-9D4B948E5C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1" name="Freeform 852">
                  <a:extLst>
                    <a:ext uri="{FF2B5EF4-FFF2-40B4-BE49-F238E27FC236}">
                      <a16:creationId xmlns:a16="http://schemas.microsoft.com/office/drawing/2014/main" id="{A4A0374A-C46B-49BD-8994-0C4A81717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2" name="Freeform 853">
                  <a:extLst>
                    <a:ext uri="{FF2B5EF4-FFF2-40B4-BE49-F238E27FC236}">
                      <a16:creationId xmlns:a16="http://schemas.microsoft.com/office/drawing/2014/main" id="{7D5EB43B-BA94-4128-9DA4-1903AAE1ED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3" name="Freeform 854">
                  <a:extLst>
                    <a:ext uri="{FF2B5EF4-FFF2-40B4-BE49-F238E27FC236}">
                      <a16:creationId xmlns:a16="http://schemas.microsoft.com/office/drawing/2014/main" id="{F8F84678-2DFF-4A75-93A6-4EA26888F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4" name="Freeform 855">
                  <a:extLst>
                    <a:ext uri="{FF2B5EF4-FFF2-40B4-BE49-F238E27FC236}">
                      <a16:creationId xmlns:a16="http://schemas.microsoft.com/office/drawing/2014/main" id="{7B888739-C480-4303-80FC-A69A3F683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5" name="Freeform 856">
                  <a:extLst>
                    <a:ext uri="{FF2B5EF4-FFF2-40B4-BE49-F238E27FC236}">
                      <a16:creationId xmlns:a16="http://schemas.microsoft.com/office/drawing/2014/main" id="{DD16F9E0-F63F-4ED7-AC03-7B235DCD7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6" name="Freeform 857">
                  <a:extLst>
                    <a:ext uri="{FF2B5EF4-FFF2-40B4-BE49-F238E27FC236}">
                      <a16:creationId xmlns:a16="http://schemas.microsoft.com/office/drawing/2014/main" id="{ED642A91-F49F-4655-A827-C14969BF54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7" name="Freeform 858">
                  <a:extLst>
                    <a:ext uri="{FF2B5EF4-FFF2-40B4-BE49-F238E27FC236}">
                      <a16:creationId xmlns:a16="http://schemas.microsoft.com/office/drawing/2014/main" id="{139A78C5-A1C8-4534-9A67-9B4D7DE34B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8" name="Freeform 859">
                  <a:extLst>
                    <a:ext uri="{FF2B5EF4-FFF2-40B4-BE49-F238E27FC236}">
                      <a16:creationId xmlns:a16="http://schemas.microsoft.com/office/drawing/2014/main" id="{4C48C323-A048-44EC-8101-C88074F228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59" name="Freeform 860">
                  <a:extLst>
                    <a:ext uri="{FF2B5EF4-FFF2-40B4-BE49-F238E27FC236}">
                      <a16:creationId xmlns:a16="http://schemas.microsoft.com/office/drawing/2014/main" id="{A2C76693-B7A9-4B17-BB99-42C2C24F9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245" name="Group 861">
            <a:extLst>
              <a:ext uri="{FF2B5EF4-FFF2-40B4-BE49-F238E27FC236}">
                <a16:creationId xmlns:a16="http://schemas.microsoft.com/office/drawing/2014/main" id="{A81BB224-AA65-43E8-A8D8-25417E2CB76B}"/>
              </a:ext>
            </a:extLst>
          </p:cNvPr>
          <p:cNvGrpSpPr>
            <a:grpSpLocks/>
          </p:cNvGrpSpPr>
          <p:nvPr/>
        </p:nvGrpSpPr>
        <p:grpSpPr bwMode="auto">
          <a:xfrm>
            <a:off x="3203575" y="-892175"/>
            <a:ext cx="5111750" cy="7210425"/>
            <a:chOff x="521" y="391"/>
            <a:chExt cx="2631" cy="3663"/>
          </a:xfrm>
        </p:grpSpPr>
        <p:sp>
          <p:nvSpPr>
            <p:cNvPr id="7277" name="Freeform 862">
              <a:extLst>
                <a:ext uri="{FF2B5EF4-FFF2-40B4-BE49-F238E27FC236}">
                  <a16:creationId xmlns:a16="http://schemas.microsoft.com/office/drawing/2014/main" id="{0429B6AD-BE08-4A18-844A-9F9F48E73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278" name="Group 863">
              <a:extLst>
                <a:ext uri="{FF2B5EF4-FFF2-40B4-BE49-F238E27FC236}">
                  <a16:creationId xmlns:a16="http://schemas.microsoft.com/office/drawing/2014/main" id="{04CEF5C5-F56C-4518-9E20-A603FD617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279" name="Group 864">
                <a:extLst>
                  <a:ext uri="{FF2B5EF4-FFF2-40B4-BE49-F238E27FC236}">
                    <a16:creationId xmlns:a16="http://schemas.microsoft.com/office/drawing/2014/main" id="{75EC52D0-5237-4224-9556-E1DA5D2E12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317" name="AutoShape 865">
                  <a:extLst>
                    <a:ext uri="{FF2B5EF4-FFF2-40B4-BE49-F238E27FC236}">
                      <a16:creationId xmlns:a16="http://schemas.microsoft.com/office/drawing/2014/main" id="{44370C25-B7C7-4718-A6E3-DB623A3C9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318" name="Freeform 866">
                  <a:extLst>
                    <a:ext uri="{FF2B5EF4-FFF2-40B4-BE49-F238E27FC236}">
                      <a16:creationId xmlns:a16="http://schemas.microsoft.com/office/drawing/2014/main" id="{2F75AFC4-DB38-4148-A52E-B8E043D898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9" name="Oval 867">
                  <a:extLst>
                    <a:ext uri="{FF2B5EF4-FFF2-40B4-BE49-F238E27FC236}">
                      <a16:creationId xmlns:a16="http://schemas.microsoft.com/office/drawing/2014/main" id="{7A9BBA45-57A3-4ADE-B6DF-0A23D0C8AC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280" name="Group 868">
                <a:extLst>
                  <a:ext uri="{FF2B5EF4-FFF2-40B4-BE49-F238E27FC236}">
                    <a16:creationId xmlns:a16="http://schemas.microsoft.com/office/drawing/2014/main" id="{3C7F52C7-77F6-41B1-9066-2EFCCB72D1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281" name="Freeform 869">
                  <a:extLst>
                    <a:ext uri="{FF2B5EF4-FFF2-40B4-BE49-F238E27FC236}">
                      <a16:creationId xmlns:a16="http://schemas.microsoft.com/office/drawing/2014/main" id="{790BF0C8-D1E0-44E8-B3CA-4701EDC94D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2" name="Freeform 870">
                  <a:extLst>
                    <a:ext uri="{FF2B5EF4-FFF2-40B4-BE49-F238E27FC236}">
                      <a16:creationId xmlns:a16="http://schemas.microsoft.com/office/drawing/2014/main" id="{D3DFE58F-B466-4C2C-9F37-AC9E94DD4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3" name="Freeform 871">
                  <a:extLst>
                    <a:ext uri="{FF2B5EF4-FFF2-40B4-BE49-F238E27FC236}">
                      <a16:creationId xmlns:a16="http://schemas.microsoft.com/office/drawing/2014/main" id="{ED54FCB9-365E-4DCA-972D-E1DA16F7C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4" name="Freeform 872">
                  <a:extLst>
                    <a:ext uri="{FF2B5EF4-FFF2-40B4-BE49-F238E27FC236}">
                      <a16:creationId xmlns:a16="http://schemas.microsoft.com/office/drawing/2014/main" id="{9B6056D1-910C-41AA-A58C-1F998AF720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5" name="Freeform 873">
                  <a:extLst>
                    <a:ext uri="{FF2B5EF4-FFF2-40B4-BE49-F238E27FC236}">
                      <a16:creationId xmlns:a16="http://schemas.microsoft.com/office/drawing/2014/main" id="{2444D629-2BED-4677-902A-78A7D79D28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6" name="Freeform 874">
                  <a:extLst>
                    <a:ext uri="{FF2B5EF4-FFF2-40B4-BE49-F238E27FC236}">
                      <a16:creationId xmlns:a16="http://schemas.microsoft.com/office/drawing/2014/main" id="{08EC943A-DACA-4EC7-95DD-0E0607112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7" name="Freeform 875">
                  <a:extLst>
                    <a:ext uri="{FF2B5EF4-FFF2-40B4-BE49-F238E27FC236}">
                      <a16:creationId xmlns:a16="http://schemas.microsoft.com/office/drawing/2014/main" id="{414B69B1-5159-4657-AC4A-4DDAE9BCF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8" name="Freeform 876">
                  <a:extLst>
                    <a:ext uri="{FF2B5EF4-FFF2-40B4-BE49-F238E27FC236}">
                      <a16:creationId xmlns:a16="http://schemas.microsoft.com/office/drawing/2014/main" id="{AD73D5B0-B19C-4A91-84F1-C86E146BB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9" name="Freeform 877">
                  <a:extLst>
                    <a:ext uri="{FF2B5EF4-FFF2-40B4-BE49-F238E27FC236}">
                      <a16:creationId xmlns:a16="http://schemas.microsoft.com/office/drawing/2014/main" id="{558139CA-C129-47AD-914F-392253346D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0" name="Freeform 878">
                  <a:extLst>
                    <a:ext uri="{FF2B5EF4-FFF2-40B4-BE49-F238E27FC236}">
                      <a16:creationId xmlns:a16="http://schemas.microsoft.com/office/drawing/2014/main" id="{FE8C3CFD-2725-4544-8982-EA7450C29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1" name="Line 879">
                  <a:extLst>
                    <a:ext uri="{FF2B5EF4-FFF2-40B4-BE49-F238E27FC236}">
                      <a16:creationId xmlns:a16="http://schemas.microsoft.com/office/drawing/2014/main" id="{AD120C6B-0C93-48ED-9AD6-13D0B2E00E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2" name="Freeform 880">
                  <a:extLst>
                    <a:ext uri="{FF2B5EF4-FFF2-40B4-BE49-F238E27FC236}">
                      <a16:creationId xmlns:a16="http://schemas.microsoft.com/office/drawing/2014/main" id="{232AEA22-5E51-4F5A-A621-8FB183C16F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3" name="Freeform 881">
                  <a:extLst>
                    <a:ext uri="{FF2B5EF4-FFF2-40B4-BE49-F238E27FC236}">
                      <a16:creationId xmlns:a16="http://schemas.microsoft.com/office/drawing/2014/main" id="{5C89598B-4902-4292-B5E5-BAC6841D1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4" name="Freeform 882">
                  <a:extLst>
                    <a:ext uri="{FF2B5EF4-FFF2-40B4-BE49-F238E27FC236}">
                      <a16:creationId xmlns:a16="http://schemas.microsoft.com/office/drawing/2014/main" id="{3B7D5AB4-8E41-4655-B2F1-3F0DD8DBF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5" name="Freeform 883">
                  <a:extLst>
                    <a:ext uri="{FF2B5EF4-FFF2-40B4-BE49-F238E27FC236}">
                      <a16:creationId xmlns:a16="http://schemas.microsoft.com/office/drawing/2014/main" id="{7A87545F-8572-4ACF-86E7-80466E783B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6" name="Freeform 884">
                  <a:extLst>
                    <a:ext uri="{FF2B5EF4-FFF2-40B4-BE49-F238E27FC236}">
                      <a16:creationId xmlns:a16="http://schemas.microsoft.com/office/drawing/2014/main" id="{244AF178-CAF0-4842-B7FC-7E346010E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7" name="Freeform 885">
                  <a:extLst>
                    <a:ext uri="{FF2B5EF4-FFF2-40B4-BE49-F238E27FC236}">
                      <a16:creationId xmlns:a16="http://schemas.microsoft.com/office/drawing/2014/main" id="{956032C6-6A64-4D86-9F6F-329E9B963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8" name="Freeform 886">
                  <a:extLst>
                    <a:ext uri="{FF2B5EF4-FFF2-40B4-BE49-F238E27FC236}">
                      <a16:creationId xmlns:a16="http://schemas.microsoft.com/office/drawing/2014/main" id="{DA181EEC-3EDC-4953-A0AA-A9062E001A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9" name="Freeform 887">
                  <a:extLst>
                    <a:ext uri="{FF2B5EF4-FFF2-40B4-BE49-F238E27FC236}">
                      <a16:creationId xmlns:a16="http://schemas.microsoft.com/office/drawing/2014/main" id="{EC0D44BD-5C41-4AFD-9F59-5AB1E9D5F5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0" name="Freeform 888">
                  <a:extLst>
                    <a:ext uri="{FF2B5EF4-FFF2-40B4-BE49-F238E27FC236}">
                      <a16:creationId xmlns:a16="http://schemas.microsoft.com/office/drawing/2014/main" id="{CD2EDA0C-0EFC-4F05-B2AF-BA0ED84F21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1" name="Freeform 889">
                  <a:extLst>
                    <a:ext uri="{FF2B5EF4-FFF2-40B4-BE49-F238E27FC236}">
                      <a16:creationId xmlns:a16="http://schemas.microsoft.com/office/drawing/2014/main" id="{E6DC21FC-050B-4286-B255-A197FE6847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2" name="Freeform 890">
                  <a:extLst>
                    <a:ext uri="{FF2B5EF4-FFF2-40B4-BE49-F238E27FC236}">
                      <a16:creationId xmlns:a16="http://schemas.microsoft.com/office/drawing/2014/main" id="{37D252B8-1C8F-4BB0-AB68-2883D9FFF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3" name="Freeform 891">
                  <a:extLst>
                    <a:ext uri="{FF2B5EF4-FFF2-40B4-BE49-F238E27FC236}">
                      <a16:creationId xmlns:a16="http://schemas.microsoft.com/office/drawing/2014/main" id="{5C1F8C92-8347-4604-8471-24D12001F7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4" name="Freeform 892">
                  <a:extLst>
                    <a:ext uri="{FF2B5EF4-FFF2-40B4-BE49-F238E27FC236}">
                      <a16:creationId xmlns:a16="http://schemas.microsoft.com/office/drawing/2014/main" id="{EFDA5DDA-15BE-4CB4-9454-496F92012C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5" name="Freeform 893">
                  <a:extLst>
                    <a:ext uri="{FF2B5EF4-FFF2-40B4-BE49-F238E27FC236}">
                      <a16:creationId xmlns:a16="http://schemas.microsoft.com/office/drawing/2014/main" id="{F8C02AA5-FEAF-49A8-BC24-7989B39BE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6" name="Freeform 894">
                  <a:extLst>
                    <a:ext uri="{FF2B5EF4-FFF2-40B4-BE49-F238E27FC236}">
                      <a16:creationId xmlns:a16="http://schemas.microsoft.com/office/drawing/2014/main" id="{1F38B5DF-1B49-4452-B2B4-E58630A601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7" name="Freeform 895">
                  <a:extLst>
                    <a:ext uri="{FF2B5EF4-FFF2-40B4-BE49-F238E27FC236}">
                      <a16:creationId xmlns:a16="http://schemas.microsoft.com/office/drawing/2014/main" id="{4AD6D9AB-3D03-479A-BF13-31672A1A4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8" name="Freeform 896">
                  <a:extLst>
                    <a:ext uri="{FF2B5EF4-FFF2-40B4-BE49-F238E27FC236}">
                      <a16:creationId xmlns:a16="http://schemas.microsoft.com/office/drawing/2014/main" id="{AC453875-6D7B-47DB-A0C4-E5598C22E5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09" name="Freeform 897">
                  <a:extLst>
                    <a:ext uri="{FF2B5EF4-FFF2-40B4-BE49-F238E27FC236}">
                      <a16:creationId xmlns:a16="http://schemas.microsoft.com/office/drawing/2014/main" id="{8ED4B9AA-185C-4863-8695-52175A1E3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0" name="Freeform 898">
                  <a:extLst>
                    <a:ext uri="{FF2B5EF4-FFF2-40B4-BE49-F238E27FC236}">
                      <a16:creationId xmlns:a16="http://schemas.microsoft.com/office/drawing/2014/main" id="{62F35868-28BC-44A8-B52F-E2A3262BDE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1" name="Freeform 899">
                  <a:extLst>
                    <a:ext uri="{FF2B5EF4-FFF2-40B4-BE49-F238E27FC236}">
                      <a16:creationId xmlns:a16="http://schemas.microsoft.com/office/drawing/2014/main" id="{218C6F83-7EC3-43B2-988E-F26AE39558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2" name="Freeform 900">
                  <a:extLst>
                    <a:ext uri="{FF2B5EF4-FFF2-40B4-BE49-F238E27FC236}">
                      <a16:creationId xmlns:a16="http://schemas.microsoft.com/office/drawing/2014/main" id="{F548C2F0-A0E9-4C76-922B-3FE3533778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3" name="Freeform 901">
                  <a:extLst>
                    <a:ext uri="{FF2B5EF4-FFF2-40B4-BE49-F238E27FC236}">
                      <a16:creationId xmlns:a16="http://schemas.microsoft.com/office/drawing/2014/main" id="{9B65E1A5-8E70-4E01-8731-DE4D299B24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4" name="Freeform 902">
                  <a:extLst>
                    <a:ext uri="{FF2B5EF4-FFF2-40B4-BE49-F238E27FC236}">
                      <a16:creationId xmlns:a16="http://schemas.microsoft.com/office/drawing/2014/main" id="{B89498A8-8FA4-4DC9-9CA0-C7D87235A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5" name="Freeform 903">
                  <a:extLst>
                    <a:ext uri="{FF2B5EF4-FFF2-40B4-BE49-F238E27FC236}">
                      <a16:creationId xmlns:a16="http://schemas.microsoft.com/office/drawing/2014/main" id="{265DA3AF-B10D-4305-AE20-41DC6C5C1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316" name="Freeform 904">
                  <a:extLst>
                    <a:ext uri="{FF2B5EF4-FFF2-40B4-BE49-F238E27FC236}">
                      <a16:creationId xmlns:a16="http://schemas.microsoft.com/office/drawing/2014/main" id="{0E385DBB-9158-43A1-A8B9-7B2AD6F4E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17289" name="Group 905">
            <a:extLst>
              <a:ext uri="{FF2B5EF4-FFF2-40B4-BE49-F238E27FC236}">
                <a16:creationId xmlns:a16="http://schemas.microsoft.com/office/drawing/2014/main" id="{3DC0BC76-B4A1-4AD7-8EFE-25C6E25FAF82}"/>
              </a:ext>
            </a:extLst>
          </p:cNvPr>
          <p:cNvGrpSpPr>
            <a:grpSpLocks/>
          </p:cNvGrpSpPr>
          <p:nvPr/>
        </p:nvGrpSpPr>
        <p:grpSpPr bwMode="auto">
          <a:xfrm>
            <a:off x="2051050" y="-1108075"/>
            <a:ext cx="5111750" cy="7210425"/>
            <a:chOff x="521" y="391"/>
            <a:chExt cx="2631" cy="3663"/>
          </a:xfrm>
        </p:grpSpPr>
        <p:sp>
          <p:nvSpPr>
            <p:cNvPr id="7234" name="Freeform 906">
              <a:extLst>
                <a:ext uri="{FF2B5EF4-FFF2-40B4-BE49-F238E27FC236}">
                  <a16:creationId xmlns:a16="http://schemas.microsoft.com/office/drawing/2014/main" id="{DF052177-9832-42EB-B782-7F8618A2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235" name="Group 907">
              <a:extLst>
                <a:ext uri="{FF2B5EF4-FFF2-40B4-BE49-F238E27FC236}">
                  <a16:creationId xmlns:a16="http://schemas.microsoft.com/office/drawing/2014/main" id="{71580761-966C-49D1-96FF-33BD5893D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236" name="Group 908">
                <a:extLst>
                  <a:ext uri="{FF2B5EF4-FFF2-40B4-BE49-F238E27FC236}">
                    <a16:creationId xmlns:a16="http://schemas.microsoft.com/office/drawing/2014/main" id="{D40DE007-8513-4C04-B0E5-63E853C71E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274" name="AutoShape 909">
                  <a:extLst>
                    <a:ext uri="{FF2B5EF4-FFF2-40B4-BE49-F238E27FC236}">
                      <a16:creationId xmlns:a16="http://schemas.microsoft.com/office/drawing/2014/main" id="{F739913D-524D-46A2-B588-2AD853F5BD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275" name="Freeform 910">
                  <a:extLst>
                    <a:ext uri="{FF2B5EF4-FFF2-40B4-BE49-F238E27FC236}">
                      <a16:creationId xmlns:a16="http://schemas.microsoft.com/office/drawing/2014/main" id="{3FA4B2BA-B2C8-4BFF-AF32-5314EEEFDF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6350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6" name="Oval 911">
                  <a:extLst>
                    <a:ext uri="{FF2B5EF4-FFF2-40B4-BE49-F238E27FC236}">
                      <a16:creationId xmlns:a16="http://schemas.microsoft.com/office/drawing/2014/main" id="{432538C3-BB54-4260-86C1-0E9F6E9138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237" name="Group 912">
                <a:extLst>
                  <a:ext uri="{FF2B5EF4-FFF2-40B4-BE49-F238E27FC236}">
                    <a16:creationId xmlns:a16="http://schemas.microsoft.com/office/drawing/2014/main" id="{C6E2BD52-CC8E-453B-84BF-555A1B3304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238" name="Freeform 913">
                  <a:extLst>
                    <a:ext uri="{FF2B5EF4-FFF2-40B4-BE49-F238E27FC236}">
                      <a16:creationId xmlns:a16="http://schemas.microsoft.com/office/drawing/2014/main" id="{988FB608-C76D-4600-B100-DAB925B44E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016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39" name="Freeform 914">
                  <a:extLst>
                    <a:ext uri="{FF2B5EF4-FFF2-40B4-BE49-F238E27FC236}">
                      <a16:creationId xmlns:a16="http://schemas.microsoft.com/office/drawing/2014/main" id="{7D7DCC52-9B19-4D1F-8E35-1E1D2DF4A1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0" name="Freeform 915">
                  <a:extLst>
                    <a:ext uri="{FF2B5EF4-FFF2-40B4-BE49-F238E27FC236}">
                      <a16:creationId xmlns:a16="http://schemas.microsoft.com/office/drawing/2014/main" id="{93FCC160-7365-4AF1-B866-77DBAB2562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1" name="Freeform 916">
                  <a:extLst>
                    <a:ext uri="{FF2B5EF4-FFF2-40B4-BE49-F238E27FC236}">
                      <a16:creationId xmlns:a16="http://schemas.microsoft.com/office/drawing/2014/main" id="{92841487-21DD-40DE-9380-ABB458F33A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2" name="Freeform 917">
                  <a:extLst>
                    <a:ext uri="{FF2B5EF4-FFF2-40B4-BE49-F238E27FC236}">
                      <a16:creationId xmlns:a16="http://schemas.microsoft.com/office/drawing/2014/main" id="{9C485BAC-FD51-47A2-9FCF-43D18169DC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3" name="Freeform 918">
                  <a:extLst>
                    <a:ext uri="{FF2B5EF4-FFF2-40B4-BE49-F238E27FC236}">
                      <a16:creationId xmlns:a16="http://schemas.microsoft.com/office/drawing/2014/main" id="{CD70B7F8-3011-472F-A8E1-24071B207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4" name="Freeform 919">
                  <a:extLst>
                    <a:ext uri="{FF2B5EF4-FFF2-40B4-BE49-F238E27FC236}">
                      <a16:creationId xmlns:a16="http://schemas.microsoft.com/office/drawing/2014/main" id="{D042F1D2-7D57-4229-B68E-B58FF014B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5" name="Freeform 920">
                  <a:extLst>
                    <a:ext uri="{FF2B5EF4-FFF2-40B4-BE49-F238E27FC236}">
                      <a16:creationId xmlns:a16="http://schemas.microsoft.com/office/drawing/2014/main" id="{11D48DB5-34F1-4962-B315-2E39E688AF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6" name="Freeform 921">
                  <a:extLst>
                    <a:ext uri="{FF2B5EF4-FFF2-40B4-BE49-F238E27FC236}">
                      <a16:creationId xmlns:a16="http://schemas.microsoft.com/office/drawing/2014/main" id="{48458244-3A33-42D1-958A-CB6AC7331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7" name="Freeform 922">
                  <a:extLst>
                    <a:ext uri="{FF2B5EF4-FFF2-40B4-BE49-F238E27FC236}">
                      <a16:creationId xmlns:a16="http://schemas.microsoft.com/office/drawing/2014/main" id="{71296634-7522-4BAC-B0F3-7297F62ED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8" name="Line 923">
                  <a:extLst>
                    <a:ext uri="{FF2B5EF4-FFF2-40B4-BE49-F238E27FC236}">
                      <a16:creationId xmlns:a16="http://schemas.microsoft.com/office/drawing/2014/main" id="{B71FF9C6-7CCD-4202-82D5-76B3B776A9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190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49" name="Freeform 924">
                  <a:extLst>
                    <a:ext uri="{FF2B5EF4-FFF2-40B4-BE49-F238E27FC236}">
                      <a16:creationId xmlns:a16="http://schemas.microsoft.com/office/drawing/2014/main" id="{14F27542-A8B2-4193-B7EC-AF95625699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0" name="Freeform 925">
                  <a:extLst>
                    <a:ext uri="{FF2B5EF4-FFF2-40B4-BE49-F238E27FC236}">
                      <a16:creationId xmlns:a16="http://schemas.microsoft.com/office/drawing/2014/main" id="{03455BBF-8C5E-4C1B-A36E-6E4FA4039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1" name="Freeform 926">
                  <a:extLst>
                    <a:ext uri="{FF2B5EF4-FFF2-40B4-BE49-F238E27FC236}">
                      <a16:creationId xmlns:a16="http://schemas.microsoft.com/office/drawing/2014/main" id="{DC06B67C-4599-45CD-99BE-A96CBFC58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2" name="Freeform 927">
                  <a:extLst>
                    <a:ext uri="{FF2B5EF4-FFF2-40B4-BE49-F238E27FC236}">
                      <a16:creationId xmlns:a16="http://schemas.microsoft.com/office/drawing/2014/main" id="{40E11AA6-100D-47A6-B251-A0A63AAA94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3" name="Freeform 928">
                  <a:extLst>
                    <a:ext uri="{FF2B5EF4-FFF2-40B4-BE49-F238E27FC236}">
                      <a16:creationId xmlns:a16="http://schemas.microsoft.com/office/drawing/2014/main" id="{28433D89-B181-405C-9BFD-61D27143F8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4" name="Freeform 929">
                  <a:extLst>
                    <a:ext uri="{FF2B5EF4-FFF2-40B4-BE49-F238E27FC236}">
                      <a16:creationId xmlns:a16="http://schemas.microsoft.com/office/drawing/2014/main" id="{C7647B22-0B93-446E-B2B2-CAA68F71A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5" name="Freeform 930">
                  <a:extLst>
                    <a:ext uri="{FF2B5EF4-FFF2-40B4-BE49-F238E27FC236}">
                      <a16:creationId xmlns:a16="http://schemas.microsoft.com/office/drawing/2014/main" id="{CB9E6B4F-16E6-4A5D-867D-06FF268792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6" name="Freeform 931">
                  <a:extLst>
                    <a:ext uri="{FF2B5EF4-FFF2-40B4-BE49-F238E27FC236}">
                      <a16:creationId xmlns:a16="http://schemas.microsoft.com/office/drawing/2014/main" id="{202424D3-FB8B-4CC9-AC6E-ADF8A35E1B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7" name="Freeform 932">
                  <a:extLst>
                    <a:ext uri="{FF2B5EF4-FFF2-40B4-BE49-F238E27FC236}">
                      <a16:creationId xmlns:a16="http://schemas.microsoft.com/office/drawing/2014/main" id="{AAB1BC13-1D9B-4636-B6C9-2344E2C6F7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8" name="Freeform 933">
                  <a:extLst>
                    <a:ext uri="{FF2B5EF4-FFF2-40B4-BE49-F238E27FC236}">
                      <a16:creationId xmlns:a16="http://schemas.microsoft.com/office/drawing/2014/main" id="{83C51C26-2240-466B-97AE-1D3E30AC5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59" name="Freeform 934">
                  <a:extLst>
                    <a:ext uri="{FF2B5EF4-FFF2-40B4-BE49-F238E27FC236}">
                      <a16:creationId xmlns:a16="http://schemas.microsoft.com/office/drawing/2014/main" id="{F490685A-D8B6-42D3-BC26-6755B88CA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0" name="Freeform 935">
                  <a:extLst>
                    <a:ext uri="{FF2B5EF4-FFF2-40B4-BE49-F238E27FC236}">
                      <a16:creationId xmlns:a16="http://schemas.microsoft.com/office/drawing/2014/main" id="{CA5C7E75-929D-4929-9ECF-137F05B322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1" name="Freeform 936">
                  <a:extLst>
                    <a:ext uri="{FF2B5EF4-FFF2-40B4-BE49-F238E27FC236}">
                      <a16:creationId xmlns:a16="http://schemas.microsoft.com/office/drawing/2014/main" id="{A0D8B7DF-B05F-49E5-8D5A-D2417303CE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2" name="Freeform 937">
                  <a:extLst>
                    <a:ext uri="{FF2B5EF4-FFF2-40B4-BE49-F238E27FC236}">
                      <a16:creationId xmlns:a16="http://schemas.microsoft.com/office/drawing/2014/main" id="{22504FC8-1488-48DF-BDA8-B47A7968BA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3" name="Freeform 938">
                  <a:extLst>
                    <a:ext uri="{FF2B5EF4-FFF2-40B4-BE49-F238E27FC236}">
                      <a16:creationId xmlns:a16="http://schemas.microsoft.com/office/drawing/2014/main" id="{1F7226C0-6DEB-49F8-8966-41D14D5CB2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4" name="Freeform 939">
                  <a:extLst>
                    <a:ext uri="{FF2B5EF4-FFF2-40B4-BE49-F238E27FC236}">
                      <a16:creationId xmlns:a16="http://schemas.microsoft.com/office/drawing/2014/main" id="{FF8CDBE7-C116-4C44-A904-B86E8E37A5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5" name="Freeform 940">
                  <a:extLst>
                    <a:ext uri="{FF2B5EF4-FFF2-40B4-BE49-F238E27FC236}">
                      <a16:creationId xmlns:a16="http://schemas.microsoft.com/office/drawing/2014/main" id="{58BDCEE8-3AAF-4020-B9BF-A3519A776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6" name="Freeform 941">
                  <a:extLst>
                    <a:ext uri="{FF2B5EF4-FFF2-40B4-BE49-F238E27FC236}">
                      <a16:creationId xmlns:a16="http://schemas.microsoft.com/office/drawing/2014/main" id="{EBA0FB06-EB48-46A8-AA73-0D5BE3EA3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7" name="Freeform 942">
                  <a:extLst>
                    <a:ext uri="{FF2B5EF4-FFF2-40B4-BE49-F238E27FC236}">
                      <a16:creationId xmlns:a16="http://schemas.microsoft.com/office/drawing/2014/main" id="{DCDA19E0-502C-4727-8339-831C9A4A1B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8" name="Freeform 943">
                  <a:extLst>
                    <a:ext uri="{FF2B5EF4-FFF2-40B4-BE49-F238E27FC236}">
                      <a16:creationId xmlns:a16="http://schemas.microsoft.com/office/drawing/2014/main" id="{5ED71BE5-8EE7-4BC5-A9EF-4342E2AAB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69" name="Freeform 944">
                  <a:extLst>
                    <a:ext uri="{FF2B5EF4-FFF2-40B4-BE49-F238E27FC236}">
                      <a16:creationId xmlns:a16="http://schemas.microsoft.com/office/drawing/2014/main" id="{D8681762-EE9A-4190-9253-28A5278A63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0" name="Freeform 945">
                  <a:extLst>
                    <a:ext uri="{FF2B5EF4-FFF2-40B4-BE49-F238E27FC236}">
                      <a16:creationId xmlns:a16="http://schemas.microsoft.com/office/drawing/2014/main" id="{26A8019E-A343-4BB0-93DC-69183E80E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1" name="Freeform 946">
                  <a:extLst>
                    <a:ext uri="{FF2B5EF4-FFF2-40B4-BE49-F238E27FC236}">
                      <a16:creationId xmlns:a16="http://schemas.microsoft.com/office/drawing/2014/main" id="{8130DABB-B560-492E-9FBC-6F0450EDE9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2" name="Freeform 947">
                  <a:extLst>
                    <a:ext uri="{FF2B5EF4-FFF2-40B4-BE49-F238E27FC236}">
                      <a16:creationId xmlns:a16="http://schemas.microsoft.com/office/drawing/2014/main" id="{FBC2DD21-1999-460E-A49B-B57C8BFF5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9525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3" name="Freeform 948">
                  <a:extLst>
                    <a:ext uri="{FF2B5EF4-FFF2-40B4-BE49-F238E27FC236}">
                      <a16:creationId xmlns:a16="http://schemas.microsoft.com/office/drawing/2014/main" id="{A51125A6-FC6D-4CEA-8F2D-CD21861EB1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1016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17351" name="Picture 967" descr="背景花">
            <a:extLst>
              <a:ext uri="{FF2B5EF4-FFF2-40B4-BE49-F238E27FC236}">
                <a16:creationId xmlns:a16="http://schemas.microsoft.com/office/drawing/2014/main" id="{41FEF11C-A823-4548-8C36-7B4FAB5CB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3550"/>
            <a:ext cx="9937750" cy="732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44" name="Picture 960" descr="油菜图">
            <a:extLst>
              <a:ext uri="{FF2B5EF4-FFF2-40B4-BE49-F238E27FC236}">
                <a16:creationId xmlns:a16="http://schemas.microsoft.com/office/drawing/2014/main" id="{273298E3-2800-4B54-8C98-0D9DE4DDE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901238" cy="731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345" name="Group 961">
            <a:extLst>
              <a:ext uri="{FF2B5EF4-FFF2-40B4-BE49-F238E27FC236}">
                <a16:creationId xmlns:a16="http://schemas.microsoft.com/office/drawing/2014/main" id="{92546EBF-7EEB-406E-A930-4EEB210268C2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1700213"/>
            <a:ext cx="5894388" cy="7483475"/>
            <a:chOff x="1837" y="436"/>
            <a:chExt cx="3713" cy="4714"/>
          </a:xfrm>
        </p:grpSpPr>
        <p:grpSp>
          <p:nvGrpSpPr>
            <p:cNvPr id="7230" name="Group 962">
              <a:extLst>
                <a:ext uri="{FF2B5EF4-FFF2-40B4-BE49-F238E27FC236}">
                  <a16:creationId xmlns:a16="http://schemas.microsoft.com/office/drawing/2014/main" id="{C0C9E5FA-EB17-4850-94CE-31A0908F41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9" y="2296"/>
              <a:ext cx="901" cy="2854"/>
              <a:chOff x="3379" y="1842"/>
              <a:chExt cx="901" cy="2854"/>
            </a:xfrm>
          </p:grpSpPr>
          <p:pic>
            <p:nvPicPr>
              <p:cNvPr id="7232" name="Picture 963" descr="油菜花1">
                <a:extLst>
                  <a:ext uri="{FF2B5EF4-FFF2-40B4-BE49-F238E27FC236}">
                    <a16:creationId xmlns:a16="http://schemas.microsoft.com/office/drawing/2014/main" id="{DA275788-FF06-4A57-9D33-84D5E31006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0" y="1842"/>
                <a:ext cx="720" cy="2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33" name="Picture 964" descr="油菜花1">
                <a:extLst>
                  <a:ext uri="{FF2B5EF4-FFF2-40B4-BE49-F238E27FC236}">
                    <a16:creationId xmlns:a16="http://schemas.microsoft.com/office/drawing/2014/main" id="{7A10DF9E-1513-4B3E-975B-0D4D6735EE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9" y="2432"/>
                <a:ext cx="720" cy="2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231" name="Picture 965" descr="油2">
              <a:extLst>
                <a:ext uri="{FF2B5EF4-FFF2-40B4-BE49-F238E27FC236}">
                  <a16:creationId xmlns:a16="http://schemas.microsoft.com/office/drawing/2014/main" id="{B38C6A5D-0FD1-4FDF-81D2-1179CC222E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04191">
              <a:off x="1837" y="436"/>
              <a:ext cx="1497" cy="4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352" name="Group 968">
            <a:extLst>
              <a:ext uri="{FF2B5EF4-FFF2-40B4-BE49-F238E27FC236}">
                <a16:creationId xmlns:a16="http://schemas.microsoft.com/office/drawing/2014/main" id="{8F9EAAC7-F0C7-48C7-A1BF-2157FAB89B09}"/>
              </a:ext>
            </a:extLst>
          </p:cNvPr>
          <p:cNvGrpSpPr>
            <a:grpSpLocks/>
          </p:cNvGrpSpPr>
          <p:nvPr/>
        </p:nvGrpSpPr>
        <p:grpSpPr bwMode="auto">
          <a:xfrm rot="1077629">
            <a:off x="10044113" y="-171450"/>
            <a:ext cx="658812" cy="915988"/>
            <a:chOff x="521" y="391"/>
            <a:chExt cx="2631" cy="3663"/>
          </a:xfrm>
        </p:grpSpPr>
        <p:sp>
          <p:nvSpPr>
            <p:cNvPr id="7187" name="Freeform 969">
              <a:extLst>
                <a:ext uri="{FF2B5EF4-FFF2-40B4-BE49-F238E27FC236}">
                  <a16:creationId xmlns:a16="http://schemas.microsoft.com/office/drawing/2014/main" id="{E9EAFAE7-1C18-477F-A5D6-97672FDEF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7188" name="Group 970">
              <a:extLst>
                <a:ext uri="{FF2B5EF4-FFF2-40B4-BE49-F238E27FC236}">
                  <a16:creationId xmlns:a16="http://schemas.microsoft.com/office/drawing/2014/main" id="{8AA0F482-3E05-4ADA-9E92-48FC5C0D47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7189" name="Group 971">
                <a:extLst>
                  <a:ext uri="{FF2B5EF4-FFF2-40B4-BE49-F238E27FC236}">
                    <a16:creationId xmlns:a16="http://schemas.microsoft.com/office/drawing/2014/main" id="{D9280BFD-63D5-4A10-8E47-FCD8833B1D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7227" name="AutoShape 972">
                  <a:extLst>
                    <a:ext uri="{FF2B5EF4-FFF2-40B4-BE49-F238E27FC236}">
                      <a16:creationId xmlns:a16="http://schemas.microsoft.com/office/drawing/2014/main" id="{9B12BE44-FC2C-482C-8BD5-928C7DCCD3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7228" name="Freeform 973">
                  <a:extLst>
                    <a:ext uri="{FF2B5EF4-FFF2-40B4-BE49-F238E27FC236}">
                      <a16:creationId xmlns:a16="http://schemas.microsoft.com/office/drawing/2014/main" id="{E2C03EA0-CCF1-465E-9F85-DF09C15BE1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9" name="Oval 974">
                  <a:extLst>
                    <a:ext uri="{FF2B5EF4-FFF2-40B4-BE49-F238E27FC236}">
                      <a16:creationId xmlns:a16="http://schemas.microsoft.com/office/drawing/2014/main" id="{FD0AAD82-6C30-4B2A-8F4C-4F2AEF217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7190" name="Group 975">
                <a:extLst>
                  <a:ext uri="{FF2B5EF4-FFF2-40B4-BE49-F238E27FC236}">
                    <a16:creationId xmlns:a16="http://schemas.microsoft.com/office/drawing/2014/main" id="{59F5723E-E603-40F3-A81F-A960044899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7191" name="Freeform 976">
                  <a:extLst>
                    <a:ext uri="{FF2B5EF4-FFF2-40B4-BE49-F238E27FC236}">
                      <a16:creationId xmlns:a16="http://schemas.microsoft.com/office/drawing/2014/main" id="{A6A49A8A-CEDF-4499-B285-A21DEC310E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2" name="Freeform 977">
                  <a:extLst>
                    <a:ext uri="{FF2B5EF4-FFF2-40B4-BE49-F238E27FC236}">
                      <a16:creationId xmlns:a16="http://schemas.microsoft.com/office/drawing/2014/main" id="{B65DF196-0AB9-4919-A498-87F2F00E4D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3" name="Freeform 978">
                  <a:extLst>
                    <a:ext uri="{FF2B5EF4-FFF2-40B4-BE49-F238E27FC236}">
                      <a16:creationId xmlns:a16="http://schemas.microsoft.com/office/drawing/2014/main" id="{4F7294CF-7C6C-4958-9E6F-4824C3490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4" name="Freeform 979">
                  <a:extLst>
                    <a:ext uri="{FF2B5EF4-FFF2-40B4-BE49-F238E27FC236}">
                      <a16:creationId xmlns:a16="http://schemas.microsoft.com/office/drawing/2014/main" id="{0E5D6CE9-207B-4B7E-96F6-1C5E0E172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5" name="Freeform 980">
                  <a:extLst>
                    <a:ext uri="{FF2B5EF4-FFF2-40B4-BE49-F238E27FC236}">
                      <a16:creationId xmlns:a16="http://schemas.microsoft.com/office/drawing/2014/main" id="{E91174EF-3E06-4671-B7AE-BE60D480B6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6" name="Freeform 981">
                  <a:extLst>
                    <a:ext uri="{FF2B5EF4-FFF2-40B4-BE49-F238E27FC236}">
                      <a16:creationId xmlns:a16="http://schemas.microsoft.com/office/drawing/2014/main" id="{C44D9866-25FA-4AC9-8939-4928237105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7" name="Freeform 982">
                  <a:extLst>
                    <a:ext uri="{FF2B5EF4-FFF2-40B4-BE49-F238E27FC236}">
                      <a16:creationId xmlns:a16="http://schemas.microsoft.com/office/drawing/2014/main" id="{CBB0A880-9EFC-4E6F-80E0-CDF8B567A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8" name="Freeform 983">
                  <a:extLst>
                    <a:ext uri="{FF2B5EF4-FFF2-40B4-BE49-F238E27FC236}">
                      <a16:creationId xmlns:a16="http://schemas.microsoft.com/office/drawing/2014/main" id="{0E98FD1E-F215-42B4-95D9-C2A1A45D8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199" name="Freeform 984">
                  <a:extLst>
                    <a:ext uri="{FF2B5EF4-FFF2-40B4-BE49-F238E27FC236}">
                      <a16:creationId xmlns:a16="http://schemas.microsoft.com/office/drawing/2014/main" id="{1E19DC50-8DF7-4244-B0C2-558ED7A61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0" name="Freeform 985">
                  <a:extLst>
                    <a:ext uri="{FF2B5EF4-FFF2-40B4-BE49-F238E27FC236}">
                      <a16:creationId xmlns:a16="http://schemas.microsoft.com/office/drawing/2014/main" id="{01CD685D-69FC-4E42-9BAD-4295F686E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1" name="Line 986">
                  <a:extLst>
                    <a:ext uri="{FF2B5EF4-FFF2-40B4-BE49-F238E27FC236}">
                      <a16:creationId xmlns:a16="http://schemas.microsoft.com/office/drawing/2014/main" id="{B367FCEF-789E-440B-8BD2-92B0A3ACBF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2" name="Freeform 987">
                  <a:extLst>
                    <a:ext uri="{FF2B5EF4-FFF2-40B4-BE49-F238E27FC236}">
                      <a16:creationId xmlns:a16="http://schemas.microsoft.com/office/drawing/2014/main" id="{D6C6CFD6-988B-452C-ABA9-3CE7898A2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3" name="Freeform 988">
                  <a:extLst>
                    <a:ext uri="{FF2B5EF4-FFF2-40B4-BE49-F238E27FC236}">
                      <a16:creationId xmlns:a16="http://schemas.microsoft.com/office/drawing/2014/main" id="{6BD23D53-2DA4-4AA9-85F6-DB5148D9AC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4" name="Freeform 989">
                  <a:extLst>
                    <a:ext uri="{FF2B5EF4-FFF2-40B4-BE49-F238E27FC236}">
                      <a16:creationId xmlns:a16="http://schemas.microsoft.com/office/drawing/2014/main" id="{573BF5FF-5BEC-4C30-A2D7-75629C5FBB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5" name="Freeform 990">
                  <a:extLst>
                    <a:ext uri="{FF2B5EF4-FFF2-40B4-BE49-F238E27FC236}">
                      <a16:creationId xmlns:a16="http://schemas.microsoft.com/office/drawing/2014/main" id="{6AE259F0-511A-4617-BB04-F92710779E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6" name="Freeform 991">
                  <a:extLst>
                    <a:ext uri="{FF2B5EF4-FFF2-40B4-BE49-F238E27FC236}">
                      <a16:creationId xmlns:a16="http://schemas.microsoft.com/office/drawing/2014/main" id="{4E8157DA-05A5-47D1-8EA8-C04EC3921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7" name="Freeform 992">
                  <a:extLst>
                    <a:ext uri="{FF2B5EF4-FFF2-40B4-BE49-F238E27FC236}">
                      <a16:creationId xmlns:a16="http://schemas.microsoft.com/office/drawing/2014/main" id="{6A8E8D45-FF90-4C47-9A28-B2E36E1AC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8" name="Freeform 993">
                  <a:extLst>
                    <a:ext uri="{FF2B5EF4-FFF2-40B4-BE49-F238E27FC236}">
                      <a16:creationId xmlns:a16="http://schemas.microsoft.com/office/drawing/2014/main" id="{4534B1F3-1348-4D59-9F92-8DF886E1A6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09" name="Freeform 994">
                  <a:extLst>
                    <a:ext uri="{FF2B5EF4-FFF2-40B4-BE49-F238E27FC236}">
                      <a16:creationId xmlns:a16="http://schemas.microsoft.com/office/drawing/2014/main" id="{7B3B526D-8567-4C95-BDC7-B6B5F86493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0" name="Freeform 995">
                  <a:extLst>
                    <a:ext uri="{FF2B5EF4-FFF2-40B4-BE49-F238E27FC236}">
                      <a16:creationId xmlns:a16="http://schemas.microsoft.com/office/drawing/2014/main" id="{106888D2-4E07-4DE4-8F6F-888FB3D4D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1" name="Freeform 996">
                  <a:extLst>
                    <a:ext uri="{FF2B5EF4-FFF2-40B4-BE49-F238E27FC236}">
                      <a16:creationId xmlns:a16="http://schemas.microsoft.com/office/drawing/2014/main" id="{A20AFE1D-0F7A-4CC7-8B39-98E76641A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2" name="Freeform 997">
                  <a:extLst>
                    <a:ext uri="{FF2B5EF4-FFF2-40B4-BE49-F238E27FC236}">
                      <a16:creationId xmlns:a16="http://schemas.microsoft.com/office/drawing/2014/main" id="{1C3D2D12-B5F5-453C-AAC2-FF2067E591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3" name="Freeform 998">
                  <a:extLst>
                    <a:ext uri="{FF2B5EF4-FFF2-40B4-BE49-F238E27FC236}">
                      <a16:creationId xmlns:a16="http://schemas.microsoft.com/office/drawing/2014/main" id="{59E7F46D-CDF1-46C1-9BCC-454E58898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4" name="Freeform 999">
                  <a:extLst>
                    <a:ext uri="{FF2B5EF4-FFF2-40B4-BE49-F238E27FC236}">
                      <a16:creationId xmlns:a16="http://schemas.microsoft.com/office/drawing/2014/main" id="{45A47F03-6260-47A8-BB48-5E4C9D8280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5" name="Freeform 1000">
                  <a:extLst>
                    <a:ext uri="{FF2B5EF4-FFF2-40B4-BE49-F238E27FC236}">
                      <a16:creationId xmlns:a16="http://schemas.microsoft.com/office/drawing/2014/main" id="{642A1058-7AC6-4139-9221-C40245EF5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6" name="Freeform 1001">
                  <a:extLst>
                    <a:ext uri="{FF2B5EF4-FFF2-40B4-BE49-F238E27FC236}">
                      <a16:creationId xmlns:a16="http://schemas.microsoft.com/office/drawing/2014/main" id="{46E42312-EDD0-44EF-9BB8-592993469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7" name="Freeform 1002">
                  <a:extLst>
                    <a:ext uri="{FF2B5EF4-FFF2-40B4-BE49-F238E27FC236}">
                      <a16:creationId xmlns:a16="http://schemas.microsoft.com/office/drawing/2014/main" id="{C6DBC403-3040-47BC-AC15-7BDDF77D6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8" name="Freeform 1003">
                  <a:extLst>
                    <a:ext uri="{FF2B5EF4-FFF2-40B4-BE49-F238E27FC236}">
                      <a16:creationId xmlns:a16="http://schemas.microsoft.com/office/drawing/2014/main" id="{64CE231A-46D2-4FD7-B2A6-5D4E6B4F1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19" name="Freeform 1004">
                  <a:extLst>
                    <a:ext uri="{FF2B5EF4-FFF2-40B4-BE49-F238E27FC236}">
                      <a16:creationId xmlns:a16="http://schemas.microsoft.com/office/drawing/2014/main" id="{1979085F-BFA2-44B0-98E6-E1B889725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0" name="Freeform 1005">
                  <a:extLst>
                    <a:ext uri="{FF2B5EF4-FFF2-40B4-BE49-F238E27FC236}">
                      <a16:creationId xmlns:a16="http://schemas.microsoft.com/office/drawing/2014/main" id="{923CD7AE-9C2C-46C2-B520-BEDF45CE9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1" name="Freeform 1006">
                  <a:extLst>
                    <a:ext uri="{FF2B5EF4-FFF2-40B4-BE49-F238E27FC236}">
                      <a16:creationId xmlns:a16="http://schemas.microsoft.com/office/drawing/2014/main" id="{4836228F-CB2D-4BF0-96DB-1E7B06998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2" name="Freeform 1007">
                  <a:extLst>
                    <a:ext uri="{FF2B5EF4-FFF2-40B4-BE49-F238E27FC236}">
                      <a16:creationId xmlns:a16="http://schemas.microsoft.com/office/drawing/2014/main" id="{C015F1DD-F241-4326-81E3-A11F25C28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3" name="Freeform 1008">
                  <a:extLst>
                    <a:ext uri="{FF2B5EF4-FFF2-40B4-BE49-F238E27FC236}">
                      <a16:creationId xmlns:a16="http://schemas.microsoft.com/office/drawing/2014/main" id="{4FA80023-32DF-482C-A960-1796F3FECE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4" name="Freeform 1009">
                  <a:extLst>
                    <a:ext uri="{FF2B5EF4-FFF2-40B4-BE49-F238E27FC236}">
                      <a16:creationId xmlns:a16="http://schemas.microsoft.com/office/drawing/2014/main" id="{F24C304A-38B0-4EE3-AE18-F417B7B3FD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5" name="Freeform 1010">
                  <a:extLst>
                    <a:ext uri="{FF2B5EF4-FFF2-40B4-BE49-F238E27FC236}">
                      <a16:creationId xmlns:a16="http://schemas.microsoft.com/office/drawing/2014/main" id="{32A64B0E-3F19-4A3C-9A60-C3C01A2034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26" name="Freeform 1011">
                  <a:extLst>
                    <a:ext uri="{FF2B5EF4-FFF2-40B4-BE49-F238E27FC236}">
                      <a16:creationId xmlns:a16="http://schemas.microsoft.com/office/drawing/2014/main" id="{8AD2F87A-22C5-454B-9166-FC3ADCBA5B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539" name="文本框 538">
            <a:extLst>
              <a:ext uri="{FF2B5EF4-FFF2-40B4-BE49-F238E27FC236}">
                <a16:creationId xmlns:a16="http://schemas.microsoft.com/office/drawing/2014/main" id="{F1CFFE83-87CE-4BEC-B49F-590C1952E82B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674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17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7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17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7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7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7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6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6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67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59" name="Picture 143" descr="油菜图">
            <a:extLst>
              <a:ext uri="{FF2B5EF4-FFF2-40B4-BE49-F238E27FC236}">
                <a16:creationId xmlns:a16="http://schemas.microsoft.com/office/drawing/2014/main" id="{787F6C3A-BA50-44CD-B927-1A8B7FC10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9901238" cy="731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367" name="Group 151">
            <a:extLst>
              <a:ext uri="{FF2B5EF4-FFF2-40B4-BE49-F238E27FC236}">
                <a16:creationId xmlns:a16="http://schemas.microsoft.com/office/drawing/2014/main" id="{2DF611E1-052F-4989-AA2D-8CA8C48B4415}"/>
              </a:ext>
            </a:extLst>
          </p:cNvPr>
          <p:cNvGrpSpPr>
            <a:grpSpLocks/>
          </p:cNvGrpSpPr>
          <p:nvPr/>
        </p:nvGrpSpPr>
        <p:grpSpPr bwMode="auto">
          <a:xfrm rot="-132744">
            <a:off x="10333038" y="1700213"/>
            <a:ext cx="658812" cy="915987"/>
            <a:chOff x="521" y="391"/>
            <a:chExt cx="2631" cy="3663"/>
          </a:xfrm>
        </p:grpSpPr>
        <p:sp>
          <p:nvSpPr>
            <p:cNvPr id="8210" name="Freeform 152">
              <a:extLst>
                <a:ext uri="{FF2B5EF4-FFF2-40B4-BE49-F238E27FC236}">
                  <a16:creationId xmlns:a16="http://schemas.microsoft.com/office/drawing/2014/main" id="{3187A18B-37EE-4C6A-9445-540A6BBB0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211" name="Group 153">
              <a:extLst>
                <a:ext uri="{FF2B5EF4-FFF2-40B4-BE49-F238E27FC236}">
                  <a16:creationId xmlns:a16="http://schemas.microsoft.com/office/drawing/2014/main" id="{CDD72DE9-DB67-4956-8DF4-2E4CC439ED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8212" name="Group 154">
                <a:extLst>
                  <a:ext uri="{FF2B5EF4-FFF2-40B4-BE49-F238E27FC236}">
                    <a16:creationId xmlns:a16="http://schemas.microsoft.com/office/drawing/2014/main" id="{930141D7-BB00-43FB-9452-3AF884B2CE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8250" name="AutoShape 155">
                  <a:extLst>
                    <a:ext uri="{FF2B5EF4-FFF2-40B4-BE49-F238E27FC236}">
                      <a16:creationId xmlns:a16="http://schemas.microsoft.com/office/drawing/2014/main" id="{D6C0EFD9-84BF-47BE-9103-1BE8321AD2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8251" name="Freeform 156">
                  <a:extLst>
                    <a:ext uri="{FF2B5EF4-FFF2-40B4-BE49-F238E27FC236}">
                      <a16:creationId xmlns:a16="http://schemas.microsoft.com/office/drawing/2014/main" id="{BC9601E5-3A37-428A-B0BC-7E83E8FB4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52" name="Oval 157">
                  <a:extLst>
                    <a:ext uri="{FF2B5EF4-FFF2-40B4-BE49-F238E27FC236}">
                      <a16:creationId xmlns:a16="http://schemas.microsoft.com/office/drawing/2014/main" id="{17ABD6AA-C4D0-44E7-9E07-79C71E7552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8213" name="Group 158">
                <a:extLst>
                  <a:ext uri="{FF2B5EF4-FFF2-40B4-BE49-F238E27FC236}">
                    <a16:creationId xmlns:a16="http://schemas.microsoft.com/office/drawing/2014/main" id="{14ADBB2B-252C-4E9C-A674-37AA37B5DD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8214" name="Freeform 159">
                  <a:extLst>
                    <a:ext uri="{FF2B5EF4-FFF2-40B4-BE49-F238E27FC236}">
                      <a16:creationId xmlns:a16="http://schemas.microsoft.com/office/drawing/2014/main" id="{70C6DE59-0B5F-44B0-BBB1-6E6B62358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15" name="Freeform 160">
                  <a:extLst>
                    <a:ext uri="{FF2B5EF4-FFF2-40B4-BE49-F238E27FC236}">
                      <a16:creationId xmlns:a16="http://schemas.microsoft.com/office/drawing/2014/main" id="{75043729-1582-46D7-9257-0A16A69F4B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16" name="Freeform 161">
                  <a:extLst>
                    <a:ext uri="{FF2B5EF4-FFF2-40B4-BE49-F238E27FC236}">
                      <a16:creationId xmlns:a16="http://schemas.microsoft.com/office/drawing/2014/main" id="{3CB59E7B-2229-48BF-A0F3-75335C526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17" name="Freeform 162">
                  <a:extLst>
                    <a:ext uri="{FF2B5EF4-FFF2-40B4-BE49-F238E27FC236}">
                      <a16:creationId xmlns:a16="http://schemas.microsoft.com/office/drawing/2014/main" id="{CF98A2B7-6E7B-4F49-9C48-F396FC1F65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18" name="Freeform 163">
                  <a:extLst>
                    <a:ext uri="{FF2B5EF4-FFF2-40B4-BE49-F238E27FC236}">
                      <a16:creationId xmlns:a16="http://schemas.microsoft.com/office/drawing/2014/main" id="{889ECA6C-4382-4073-AD40-D13AB81E0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19" name="Freeform 164">
                  <a:extLst>
                    <a:ext uri="{FF2B5EF4-FFF2-40B4-BE49-F238E27FC236}">
                      <a16:creationId xmlns:a16="http://schemas.microsoft.com/office/drawing/2014/main" id="{2833A7F2-9D0E-4036-ACDF-EBABDF7DD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0" name="Freeform 165">
                  <a:extLst>
                    <a:ext uri="{FF2B5EF4-FFF2-40B4-BE49-F238E27FC236}">
                      <a16:creationId xmlns:a16="http://schemas.microsoft.com/office/drawing/2014/main" id="{D683F661-F743-4E12-A20B-BD6BEF7AF7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1" name="Freeform 166">
                  <a:extLst>
                    <a:ext uri="{FF2B5EF4-FFF2-40B4-BE49-F238E27FC236}">
                      <a16:creationId xmlns:a16="http://schemas.microsoft.com/office/drawing/2014/main" id="{2ABB3BC5-9FD6-4CF5-82D7-E003B1612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2" name="Freeform 167">
                  <a:extLst>
                    <a:ext uri="{FF2B5EF4-FFF2-40B4-BE49-F238E27FC236}">
                      <a16:creationId xmlns:a16="http://schemas.microsoft.com/office/drawing/2014/main" id="{FF5D031E-D9EB-4F2B-ABA2-A7527FAAC9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3" name="Freeform 168">
                  <a:extLst>
                    <a:ext uri="{FF2B5EF4-FFF2-40B4-BE49-F238E27FC236}">
                      <a16:creationId xmlns:a16="http://schemas.microsoft.com/office/drawing/2014/main" id="{0885EA46-C1B6-4CB6-AF3B-2D8F2D12D2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4" name="Line 169">
                  <a:extLst>
                    <a:ext uri="{FF2B5EF4-FFF2-40B4-BE49-F238E27FC236}">
                      <a16:creationId xmlns:a16="http://schemas.microsoft.com/office/drawing/2014/main" id="{9F5C6070-7FFE-4403-B8B6-AD60D02B9D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5" name="Freeform 170">
                  <a:extLst>
                    <a:ext uri="{FF2B5EF4-FFF2-40B4-BE49-F238E27FC236}">
                      <a16:creationId xmlns:a16="http://schemas.microsoft.com/office/drawing/2014/main" id="{7379FD6C-31E5-4AA5-8D3D-7416FBE77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6" name="Freeform 171">
                  <a:extLst>
                    <a:ext uri="{FF2B5EF4-FFF2-40B4-BE49-F238E27FC236}">
                      <a16:creationId xmlns:a16="http://schemas.microsoft.com/office/drawing/2014/main" id="{23078105-5564-498B-AC4D-7D6F20396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7" name="Freeform 172">
                  <a:extLst>
                    <a:ext uri="{FF2B5EF4-FFF2-40B4-BE49-F238E27FC236}">
                      <a16:creationId xmlns:a16="http://schemas.microsoft.com/office/drawing/2014/main" id="{3548DED2-6F74-4AA7-96F8-3479B1E54E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8" name="Freeform 173">
                  <a:extLst>
                    <a:ext uri="{FF2B5EF4-FFF2-40B4-BE49-F238E27FC236}">
                      <a16:creationId xmlns:a16="http://schemas.microsoft.com/office/drawing/2014/main" id="{42054577-3A76-411F-8926-34FFE00ED7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9" name="Freeform 174">
                  <a:extLst>
                    <a:ext uri="{FF2B5EF4-FFF2-40B4-BE49-F238E27FC236}">
                      <a16:creationId xmlns:a16="http://schemas.microsoft.com/office/drawing/2014/main" id="{7317E35C-4F1E-49FF-830B-F644A10D8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0" name="Freeform 175">
                  <a:extLst>
                    <a:ext uri="{FF2B5EF4-FFF2-40B4-BE49-F238E27FC236}">
                      <a16:creationId xmlns:a16="http://schemas.microsoft.com/office/drawing/2014/main" id="{857A6777-0F45-4E05-87FE-E3DCCC6C9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1" name="Freeform 176">
                  <a:extLst>
                    <a:ext uri="{FF2B5EF4-FFF2-40B4-BE49-F238E27FC236}">
                      <a16:creationId xmlns:a16="http://schemas.microsoft.com/office/drawing/2014/main" id="{F342A301-2CFA-429F-87AE-CB612B26F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2" name="Freeform 177">
                  <a:extLst>
                    <a:ext uri="{FF2B5EF4-FFF2-40B4-BE49-F238E27FC236}">
                      <a16:creationId xmlns:a16="http://schemas.microsoft.com/office/drawing/2014/main" id="{C7025FB2-6BF5-493C-947E-906B976CF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3" name="Freeform 178">
                  <a:extLst>
                    <a:ext uri="{FF2B5EF4-FFF2-40B4-BE49-F238E27FC236}">
                      <a16:creationId xmlns:a16="http://schemas.microsoft.com/office/drawing/2014/main" id="{2AAB098C-53D5-469F-9291-D141B06EF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4" name="Freeform 179">
                  <a:extLst>
                    <a:ext uri="{FF2B5EF4-FFF2-40B4-BE49-F238E27FC236}">
                      <a16:creationId xmlns:a16="http://schemas.microsoft.com/office/drawing/2014/main" id="{92B2ECD4-4E4F-4A52-9879-CB433CF96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5" name="Freeform 180">
                  <a:extLst>
                    <a:ext uri="{FF2B5EF4-FFF2-40B4-BE49-F238E27FC236}">
                      <a16:creationId xmlns:a16="http://schemas.microsoft.com/office/drawing/2014/main" id="{77F7DF0D-C2E2-442D-88CD-5CA620C86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6" name="Freeform 181">
                  <a:extLst>
                    <a:ext uri="{FF2B5EF4-FFF2-40B4-BE49-F238E27FC236}">
                      <a16:creationId xmlns:a16="http://schemas.microsoft.com/office/drawing/2014/main" id="{B903B5F2-62D3-4C0F-9AA8-BB9D0B7DD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7" name="Freeform 182">
                  <a:extLst>
                    <a:ext uri="{FF2B5EF4-FFF2-40B4-BE49-F238E27FC236}">
                      <a16:creationId xmlns:a16="http://schemas.microsoft.com/office/drawing/2014/main" id="{30D9ADE7-8B12-4C6D-A9D5-EFE0340919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8" name="Freeform 183">
                  <a:extLst>
                    <a:ext uri="{FF2B5EF4-FFF2-40B4-BE49-F238E27FC236}">
                      <a16:creationId xmlns:a16="http://schemas.microsoft.com/office/drawing/2014/main" id="{BD6D3A65-E16D-47B4-B56D-27C67BC05C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39" name="Freeform 184">
                  <a:extLst>
                    <a:ext uri="{FF2B5EF4-FFF2-40B4-BE49-F238E27FC236}">
                      <a16:creationId xmlns:a16="http://schemas.microsoft.com/office/drawing/2014/main" id="{4AFDBCFA-1B3B-401C-8659-64793759E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0" name="Freeform 185">
                  <a:extLst>
                    <a:ext uri="{FF2B5EF4-FFF2-40B4-BE49-F238E27FC236}">
                      <a16:creationId xmlns:a16="http://schemas.microsoft.com/office/drawing/2014/main" id="{7CBAC795-0479-4EC9-AF93-BA274902B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1" name="Freeform 186">
                  <a:extLst>
                    <a:ext uri="{FF2B5EF4-FFF2-40B4-BE49-F238E27FC236}">
                      <a16:creationId xmlns:a16="http://schemas.microsoft.com/office/drawing/2014/main" id="{902A68E5-F9B7-4177-AFB2-C89FB962F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2" name="Freeform 187">
                  <a:extLst>
                    <a:ext uri="{FF2B5EF4-FFF2-40B4-BE49-F238E27FC236}">
                      <a16:creationId xmlns:a16="http://schemas.microsoft.com/office/drawing/2014/main" id="{99BA15CE-ECA5-4A9F-A24A-D0E621747F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3" name="Freeform 188">
                  <a:extLst>
                    <a:ext uri="{FF2B5EF4-FFF2-40B4-BE49-F238E27FC236}">
                      <a16:creationId xmlns:a16="http://schemas.microsoft.com/office/drawing/2014/main" id="{55360622-1788-4A10-8FC9-9C69EDC93B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4" name="Freeform 189">
                  <a:extLst>
                    <a:ext uri="{FF2B5EF4-FFF2-40B4-BE49-F238E27FC236}">
                      <a16:creationId xmlns:a16="http://schemas.microsoft.com/office/drawing/2014/main" id="{EAC6C578-86C0-4303-A89D-A914002473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5" name="Freeform 190">
                  <a:extLst>
                    <a:ext uri="{FF2B5EF4-FFF2-40B4-BE49-F238E27FC236}">
                      <a16:creationId xmlns:a16="http://schemas.microsoft.com/office/drawing/2014/main" id="{738FB1F7-4C02-4FE0-9E3C-37FACF565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6" name="Freeform 191">
                  <a:extLst>
                    <a:ext uri="{FF2B5EF4-FFF2-40B4-BE49-F238E27FC236}">
                      <a16:creationId xmlns:a16="http://schemas.microsoft.com/office/drawing/2014/main" id="{8BA94E42-32B5-42DE-9BDD-4E76DB9B09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7" name="Freeform 192">
                  <a:extLst>
                    <a:ext uri="{FF2B5EF4-FFF2-40B4-BE49-F238E27FC236}">
                      <a16:creationId xmlns:a16="http://schemas.microsoft.com/office/drawing/2014/main" id="{0E232B99-8284-4464-8A34-E5137B706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8" name="Freeform 193">
                  <a:extLst>
                    <a:ext uri="{FF2B5EF4-FFF2-40B4-BE49-F238E27FC236}">
                      <a16:creationId xmlns:a16="http://schemas.microsoft.com/office/drawing/2014/main" id="{95EF4382-58AB-4981-9A57-4788697E8B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9" name="Freeform 194">
                  <a:extLst>
                    <a:ext uri="{FF2B5EF4-FFF2-40B4-BE49-F238E27FC236}">
                      <a16:creationId xmlns:a16="http://schemas.microsoft.com/office/drawing/2014/main" id="{E952C651-5EA5-4F52-876B-C2ED639B1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pic>
        <p:nvPicPr>
          <p:cNvPr id="9633" name="Picture 417" descr="瓢虫1">
            <a:extLst>
              <a:ext uri="{FF2B5EF4-FFF2-40B4-BE49-F238E27FC236}">
                <a16:creationId xmlns:a16="http://schemas.microsoft.com/office/drawing/2014/main" id="{A415B889-E1CF-4680-8B51-53D5F5541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553827">
            <a:off x="1462881" y="6946107"/>
            <a:ext cx="384175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34" name="Picture 418" descr="飞瓢">
            <a:extLst>
              <a:ext uri="{FF2B5EF4-FFF2-40B4-BE49-F238E27FC236}">
                <a16:creationId xmlns:a16="http://schemas.microsoft.com/office/drawing/2014/main" id="{D18CD020-4429-4399-8B66-19B3E22A9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9366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36" name="Picture 420" descr="飞瓢1">
            <a:extLst>
              <a:ext uri="{FF2B5EF4-FFF2-40B4-BE49-F238E27FC236}">
                <a16:creationId xmlns:a16="http://schemas.microsoft.com/office/drawing/2014/main" id="{F86863C9-4E90-4CF8-9930-5E298CA67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-565150"/>
            <a:ext cx="49688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41" name="Picture 425" descr="翅0">
            <a:extLst>
              <a:ext uri="{FF2B5EF4-FFF2-40B4-BE49-F238E27FC236}">
                <a16:creationId xmlns:a16="http://schemas.microsoft.com/office/drawing/2014/main" id="{5F4B821D-0F82-4409-A63E-AD248E731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700213"/>
            <a:ext cx="49688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38" name="Picture 422" descr="翅">
            <a:extLst>
              <a:ext uri="{FF2B5EF4-FFF2-40B4-BE49-F238E27FC236}">
                <a16:creationId xmlns:a16="http://schemas.microsoft.com/office/drawing/2014/main" id="{7108C1A4-DC56-46E0-BA2D-C22214B9F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1700213"/>
            <a:ext cx="49688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39" name="Picture 423" descr="翅1">
            <a:extLst>
              <a:ext uri="{FF2B5EF4-FFF2-40B4-BE49-F238E27FC236}">
                <a16:creationId xmlns:a16="http://schemas.microsoft.com/office/drawing/2014/main" id="{76AE5D77-1AE7-4536-976D-48D689BFC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415250">
            <a:off x="4356100" y="1700213"/>
            <a:ext cx="49688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366" name="Group 150">
            <a:extLst>
              <a:ext uri="{FF2B5EF4-FFF2-40B4-BE49-F238E27FC236}">
                <a16:creationId xmlns:a16="http://schemas.microsoft.com/office/drawing/2014/main" id="{093D04F4-1899-477A-8C6F-0F9A85E3A255}"/>
              </a:ext>
            </a:extLst>
          </p:cNvPr>
          <p:cNvGrpSpPr>
            <a:grpSpLocks/>
          </p:cNvGrpSpPr>
          <p:nvPr/>
        </p:nvGrpSpPr>
        <p:grpSpPr bwMode="auto">
          <a:xfrm>
            <a:off x="2555875" y="1700213"/>
            <a:ext cx="5894388" cy="7483475"/>
            <a:chOff x="1837" y="436"/>
            <a:chExt cx="3713" cy="4714"/>
          </a:xfrm>
        </p:grpSpPr>
        <p:grpSp>
          <p:nvGrpSpPr>
            <p:cNvPr id="8206" name="Group 146">
              <a:extLst>
                <a:ext uri="{FF2B5EF4-FFF2-40B4-BE49-F238E27FC236}">
                  <a16:creationId xmlns:a16="http://schemas.microsoft.com/office/drawing/2014/main" id="{B5DABF28-4348-47B7-9439-82BB21B94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49" y="2296"/>
              <a:ext cx="901" cy="2854"/>
              <a:chOff x="3379" y="1842"/>
              <a:chExt cx="901" cy="2854"/>
            </a:xfrm>
          </p:grpSpPr>
          <p:pic>
            <p:nvPicPr>
              <p:cNvPr id="8208" name="Picture 97" descr="油菜花1">
                <a:extLst>
                  <a:ext uri="{FF2B5EF4-FFF2-40B4-BE49-F238E27FC236}">
                    <a16:creationId xmlns:a16="http://schemas.microsoft.com/office/drawing/2014/main" id="{1CAF0F24-46F4-412E-8362-44E7FD82AE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0" y="1842"/>
                <a:ext cx="720" cy="2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09" name="Picture 144" descr="油菜花1">
                <a:extLst>
                  <a:ext uri="{FF2B5EF4-FFF2-40B4-BE49-F238E27FC236}">
                    <a16:creationId xmlns:a16="http://schemas.microsoft.com/office/drawing/2014/main" id="{5D2C8FAA-4351-4C70-9426-77223C029A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79" y="2432"/>
                <a:ext cx="720" cy="2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207" name="Picture 149" descr="油2">
              <a:extLst>
                <a:ext uri="{FF2B5EF4-FFF2-40B4-BE49-F238E27FC236}">
                  <a16:creationId xmlns:a16="http://schemas.microsoft.com/office/drawing/2014/main" id="{53B572F4-AB2E-4BF5-9C72-3AEBB999F5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04191">
              <a:off x="1837" y="436"/>
              <a:ext cx="1497" cy="4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644" name="Rectangle 428">
            <a:extLst>
              <a:ext uri="{FF2B5EF4-FFF2-40B4-BE49-F238E27FC236}">
                <a16:creationId xmlns:a16="http://schemas.microsoft.com/office/drawing/2014/main" id="{28111C1A-E08D-4BB2-B654-5C058FFF9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04813"/>
            <a:ext cx="7848600" cy="5976937"/>
          </a:xfrm>
          <a:prstGeom prst="rect">
            <a:avLst/>
          </a:prstGeom>
          <a:solidFill>
            <a:srgbClr val="000080">
              <a:alpha val="4313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5F5F5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647" name="Text Box 431">
            <a:extLst>
              <a:ext uri="{FF2B5EF4-FFF2-40B4-BE49-F238E27FC236}">
                <a16:creationId xmlns:a16="http://schemas.microsoft.com/office/drawing/2014/main" id="{7B5C03AA-9159-4032-8DE7-ED7EEFCCD2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1125538"/>
            <a:ext cx="38163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</a:rPr>
              <a:t>你的</a:t>
            </a:r>
            <a:r>
              <a:rPr lang="zh-CN" altLang="en-US" sz="3200">
                <a:solidFill>
                  <a:schemeClr val="bg1"/>
                </a:solidFill>
              </a:rPr>
              <a:t>心</a:t>
            </a:r>
            <a:r>
              <a:rPr lang="zh-CN" altLang="en-US" sz="2400">
                <a:solidFill>
                  <a:schemeClr val="bg1"/>
                </a:solidFill>
              </a:rPr>
              <a:t>会因此变得宁静</a:t>
            </a:r>
            <a:endParaRPr lang="zh-CN" altLang="en-US" sz="2400">
              <a:solidFill>
                <a:schemeClr val="bg1"/>
              </a:solidFill>
              <a:ea typeface="幼圆" panose="02010509060101010101" pitchFamily="49" charset="-122"/>
            </a:endParaRPr>
          </a:p>
        </p:txBody>
      </p:sp>
      <p:sp>
        <p:nvSpPr>
          <p:cNvPr id="9648" name="Text Box 432">
            <a:extLst>
              <a:ext uri="{FF2B5EF4-FFF2-40B4-BE49-F238E27FC236}">
                <a16:creationId xmlns:a16="http://schemas.microsoft.com/office/drawing/2014/main" id="{6CD336CF-910A-492B-B392-926622C41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1388" y="2349500"/>
            <a:ext cx="4392612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出去</a:t>
            </a:r>
            <a:r>
              <a:rPr lang="zh-CN" altLang="en-US" sz="3200">
                <a:solidFill>
                  <a:schemeClr val="bg1"/>
                </a:solidFill>
                <a:ea typeface="幼圆" panose="02010509060101010101" pitchFamily="49" charset="-122"/>
              </a:rPr>
              <a:t>走走</a:t>
            </a: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吧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chemeClr val="bg1"/>
                </a:solidFill>
                <a:ea typeface="幼圆" panose="02010509060101010101" pitchFamily="49" charset="-122"/>
              </a:rPr>
              <a:t>       </a:t>
            </a:r>
          </a:p>
        </p:txBody>
      </p:sp>
    </p:spTree>
  </p:cSld>
  <p:clrMapOvr>
    <a:masterClrMapping/>
  </p:clrMapOvr>
  <p:transition spd="med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C -0.00121 -0.02222 -0.00468 -0.07616 -0.00729 -0.13241 C -0.01024 -0.1882 -0.01406 -0.26921 -0.01701 -0.33449 C -0.01996 -0.39977 -0.02135 -0.46528 -0.02534 -0.52408 C -0.02934 -0.58333 -0.0342 -0.64468 -0.04062 -0.68704 C -0.04705 -0.72986 -0.05677 -0.75718 -0.06423 -0.78148 C -0.0717 -0.80579 -0.07795 -0.81574 -0.08507 -0.83333 C -0.09218 -0.85093 -0.10642 -0.87431 -0.10729 -0.88704 C -0.10816 -0.89977 -0.09409 -0.90463 -0.09062 -0.90926 " pathEditMode="relative" rAng="0" ptsTypes="aaaaaaaaa">
                                      <p:cBhvr>
                                        <p:cTn id="6" dur="5000" fill="hold"/>
                                        <p:tgtEl>
                                          <p:spTgt spid="9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-4546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1800000">
                                      <p:cBhvr>
                                        <p:cTn id="8" dur="2000" fill="hold"/>
                                        <p:tgtEl>
                                          <p:spTgt spid="96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Rot by="6000000">
                                      <p:cBhvr>
                                        <p:cTn id="10" dur="300" fill="hold"/>
                                        <p:tgtEl>
                                          <p:spTgt spid="96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"/>
                                        <p:tgtEl>
                                          <p:spTgt spid="96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"/>
                                        <p:tgtEl>
                                          <p:spTgt spid="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2101 -0.15278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9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2" y="-763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6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6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6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0486 C -0.00104 0.00764 0.0033 0.01828 0.00764 0.03009 C 0.01059 0.03889 0.01059 0.04189 0.0132 0.05046 C 0.01684 0.06296 0.01476 0.05301 0.02014 0.06527 C 0.02222 0.07014 0.02274 0.07615 0.0257 0.08009 C 0.03056 0.0875 0.03611 0.09282 0.04097 0.09861 C 0.04375 0.10277 0.04514 0.10833 0.04792 0.11203 C 0.05399 0.11967 0.06198 0.12824 0.07014 0.13194 C 0.08073 0.14606 0.09583 0.15277 0.11042 0.15601 C 0.1283 0.16967 0.17118 0.15764 0.19514 0.15601 C 0.21059 0.14768 0.21215 0.14328 0.22014 0.12453 C 0.22222 0.11828 0.22813 0.10648 0.22813 0.10671 C 0.22934 0.10185 0.23125 0.09282 0.23125 0.0875 C 0.23125 0.07569 0.23108 0.06412 0.22969 0.05231 C 0.22934 0.0493 0.22379 0.04398 0.22222 0.04143 C 0.21528 0.02963 0.20434 0.02476 0.19358 0.01967 C 0.15538 0.02083 0.14896 0.01967 0.12014 0.03217 C 0.11372 0.04143 0.10816 0.0493 0.1007 0.05625 C 0.09757 0.06828 0.10035 0.06018 0.0882 0.07708 C 0.0816 0.08518 0.07847 0.09699 0.07292 0.10648 C 0.0691 0.12129 0.07049 0.11342 0.06875 0.13009 C 0.06962 0.17476 0.06458 0.21273 0.08958 0.24305 C 0.09358 0.24791 0.10139 0.2625 0.10764 0.26527 C 0.10851 0.26782 0.10903 0.27083 0.11042 0.27268 C 0.11181 0.27453 0.12188 0.28264 0.12431 0.28379 C 0.13733 0.30115 0.15868 0.30764 0.17552 0.31527 C 0.2349 0.31435 0.27865 0.32314 0.32986 0.30046 C 0.33559 0.29467 0.34149 0.29166 0.34792 0.2875 C 0.35452 0.2831 0.35052 0.28402 0.35625 0.27639 C 0.3632 0.2662 0.40833 0.32986 0.41389 0.32152 " pathEditMode="relative" rAng="0" ptsTypes="ffffffffffffffffffffffffffffff">
                                      <p:cBhvr>
                                        <p:cTn id="30" dur="2000" fill="hold"/>
                                        <p:tgtEl>
                                          <p:spTgt spid="9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03" y="1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96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 tmFilter="0, 0; .2, .5; .8, .5; 1, 0"/>
                                        <p:tgtEl>
                                          <p:spTgt spid="96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50" autoRev="1" fill="hold"/>
                                        <p:tgtEl>
                                          <p:spTgt spid="96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mph" presetSubtype="0" repeatCount="indefinite" fill="remove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 tmFilter="0, 0; .2, .5; .8, .5; 1, 0"/>
                                        <p:tgtEl>
                                          <p:spTgt spid="96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0" autoRev="1" fill="hold"/>
                                        <p:tgtEl>
                                          <p:spTgt spid="96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 tmFilter="0, 0; .2, .5; .8, .5; 1, 0"/>
                                        <p:tgtEl>
                                          <p:spTgt spid="96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" autoRev="1" fill="hold"/>
                                        <p:tgtEl>
                                          <p:spTgt spid="96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2000" accel="50000" decel="5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1.48148E-6 L 0.06371 0.0004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" y="2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2000" accel="50000" decel="5000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5.55556E-7 4.81481E-6 L -0.04913 0.0231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" y="115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0.41389 0.32153 C 0.44514 0.23912 0.47639 0.15694 0.49722 0.09213 C 0.51806 0.02731 0.53177 -0.04236 0.53889 -0.06921 " pathEditMode="relative" rAng="0" ptsTypes="aaA">
                                      <p:cBhvr>
                                        <p:cTn id="54" dur="1000" fill="hold"/>
                                        <p:tgtEl>
                                          <p:spTgt spid="9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0" y="-1953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"/>
                                        <p:tgtEl>
                                          <p:spTgt spid="9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"/>
                                        <p:tgtEl>
                                          <p:spTgt spid="9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/>
                                        <p:tgtEl>
                                          <p:spTgt spid="9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9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4" presetClass="entr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8000"/>
                            </p:stCondLst>
                            <p:childTnLst>
                              <p:par>
                                <p:cTn id="79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9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9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9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8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1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5" dur="1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6" dur="1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4" dur="2000" fill="hold"/>
                                        <p:tgtEl>
                                          <p:spTgt spid="93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44" grpId="0" animBg="1"/>
      <p:bldP spid="9644" grpId="1" animBg="1"/>
      <p:bldP spid="9647" grpId="0" build="allAtOnce"/>
      <p:bldP spid="9648" grpId="0"/>
      <p:bldP spid="964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水面">
            <a:extLst>
              <a:ext uri="{FF2B5EF4-FFF2-40B4-BE49-F238E27FC236}">
                <a16:creationId xmlns:a16="http://schemas.microsoft.com/office/drawing/2014/main" id="{5254FDEB-FD3B-4241-A59C-3B4D3795F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9" name="Group 49">
            <a:extLst>
              <a:ext uri="{FF2B5EF4-FFF2-40B4-BE49-F238E27FC236}">
                <a16:creationId xmlns:a16="http://schemas.microsoft.com/office/drawing/2014/main" id="{B3A0D147-3286-4A6F-B220-377B79B42A17}"/>
              </a:ext>
            </a:extLst>
          </p:cNvPr>
          <p:cNvGrpSpPr>
            <a:grpSpLocks/>
          </p:cNvGrpSpPr>
          <p:nvPr/>
        </p:nvGrpSpPr>
        <p:grpSpPr bwMode="auto">
          <a:xfrm rot="10344961">
            <a:off x="1619250" y="3933825"/>
            <a:ext cx="658813" cy="915988"/>
            <a:chOff x="521" y="391"/>
            <a:chExt cx="2631" cy="3663"/>
          </a:xfrm>
        </p:grpSpPr>
        <p:sp>
          <p:nvSpPr>
            <p:cNvPr id="9306" name="Freeform 50">
              <a:extLst>
                <a:ext uri="{FF2B5EF4-FFF2-40B4-BE49-F238E27FC236}">
                  <a16:creationId xmlns:a16="http://schemas.microsoft.com/office/drawing/2014/main" id="{3901B85E-4F66-4F5C-91C8-11F04DEAA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rgbClr val="C0C0C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307" name="Group 51">
              <a:extLst>
                <a:ext uri="{FF2B5EF4-FFF2-40B4-BE49-F238E27FC236}">
                  <a16:creationId xmlns:a16="http://schemas.microsoft.com/office/drawing/2014/main" id="{889AAB04-DCD3-448C-B14A-4A11633ECB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9308" name="Group 52">
                <a:extLst>
                  <a:ext uri="{FF2B5EF4-FFF2-40B4-BE49-F238E27FC236}">
                    <a16:creationId xmlns:a16="http://schemas.microsoft.com/office/drawing/2014/main" id="{24E7A815-FAF8-4264-BFA9-94D27B437A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9346" name="AutoShape 53">
                  <a:extLst>
                    <a:ext uri="{FF2B5EF4-FFF2-40B4-BE49-F238E27FC236}">
                      <a16:creationId xmlns:a16="http://schemas.microsoft.com/office/drawing/2014/main" id="{AF06F2CA-7630-4414-80E0-1D2AD2FC4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9347" name="Freeform 54">
                  <a:extLst>
                    <a:ext uri="{FF2B5EF4-FFF2-40B4-BE49-F238E27FC236}">
                      <a16:creationId xmlns:a16="http://schemas.microsoft.com/office/drawing/2014/main" id="{8249801D-3EB3-4018-85FD-D212DA148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8" name="Oval 55">
                  <a:extLst>
                    <a:ext uri="{FF2B5EF4-FFF2-40B4-BE49-F238E27FC236}">
                      <a16:creationId xmlns:a16="http://schemas.microsoft.com/office/drawing/2014/main" id="{5E81BCF7-1A9B-4368-9764-8134E1CA51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rgbClr val="C0C0C0">
                    <a:alpha val="85881"/>
                  </a:srgbClr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9309" name="Group 56">
                <a:extLst>
                  <a:ext uri="{FF2B5EF4-FFF2-40B4-BE49-F238E27FC236}">
                    <a16:creationId xmlns:a16="http://schemas.microsoft.com/office/drawing/2014/main" id="{D34FF69E-83E0-4029-9954-C7A7956022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9310" name="Freeform 57">
                  <a:extLst>
                    <a:ext uri="{FF2B5EF4-FFF2-40B4-BE49-F238E27FC236}">
                      <a16:creationId xmlns:a16="http://schemas.microsoft.com/office/drawing/2014/main" id="{36C17402-7D22-42B2-99DD-96361F5238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rgbClr val="C0C0C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1" name="Freeform 58">
                  <a:extLst>
                    <a:ext uri="{FF2B5EF4-FFF2-40B4-BE49-F238E27FC236}">
                      <a16:creationId xmlns:a16="http://schemas.microsoft.com/office/drawing/2014/main" id="{77AE8C72-227F-4F11-BC57-9FD5B2548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2" name="Freeform 59">
                  <a:extLst>
                    <a:ext uri="{FF2B5EF4-FFF2-40B4-BE49-F238E27FC236}">
                      <a16:creationId xmlns:a16="http://schemas.microsoft.com/office/drawing/2014/main" id="{AB9071FD-36FE-4446-9890-63BA23CA2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3" name="Freeform 60">
                  <a:extLst>
                    <a:ext uri="{FF2B5EF4-FFF2-40B4-BE49-F238E27FC236}">
                      <a16:creationId xmlns:a16="http://schemas.microsoft.com/office/drawing/2014/main" id="{752B5E13-9BA1-4612-B46F-6D5C37C0A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4" name="Freeform 61">
                  <a:extLst>
                    <a:ext uri="{FF2B5EF4-FFF2-40B4-BE49-F238E27FC236}">
                      <a16:creationId xmlns:a16="http://schemas.microsoft.com/office/drawing/2014/main" id="{2B221CBA-7EA7-4F6C-A763-01C1C35E9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5" name="Freeform 62">
                  <a:extLst>
                    <a:ext uri="{FF2B5EF4-FFF2-40B4-BE49-F238E27FC236}">
                      <a16:creationId xmlns:a16="http://schemas.microsoft.com/office/drawing/2014/main" id="{4683B4AF-0818-4F96-9A2D-197DF71B7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6" name="Freeform 63">
                  <a:extLst>
                    <a:ext uri="{FF2B5EF4-FFF2-40B4-BE49-F238E27FC236}">
                      <a16:creationId xmlns:a16="http://schemas.microsoft.com/office/drawing/2014/main" id="{FDA77AE4-B211-4238-9333-143FB31A1A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7" name="Freeform 64">
                  <a:extLst>
                    <a:ext uri="{FF2B5EF4-FFF2-40B4-BE49-F238E27FC236}">
                      <a16:creationId xmlns:a16="http://schemas.microsoft.com/office/drawing/2014/main" id="{511D0041-2DB1-4BCC-BAE4-CB1E70CE78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8" name="Freeform 65">
                  <a:extLst>
                    <a:ext uri="{FF2B5EF4-FFF2-40B4-BE49-F238E27FC236}">
                      <a16:creationId xmlns:a16="http://schemas.microsoft.com/office/drawing/2014/main" id="{61EAF49C-3A08-4FB6-8ED9-D22F92C7BA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19" name="Freeform 66">
                  <a:extLst>
                    <a:ext uri="{FF2B5EF4-FFF2-40B4-BE49-F238E27FC236}">
                      <a16:creationId xmlns:a16="http://schemas.microsoft.com/office/drawing/2014/main" id="{A72CE0DA-7204-4447-9AD7-D5F9C293B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0" name="Line 67">
                  <a:extLst>
                    <a:ext uri="{FF2B5EF4-FFF2-40B4-BE49-F238E27FC236}">
                      <a16:creationId xmlns:a16="http://schemas.microsoft.com/office/drawing/2014/main" id="{F5FCADEB-2D0C-4563-A4CB-CC942BA75C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1" name="Freeform 68">
                  <a:extLst>
                    <a:ext uri="{FF2B5EF4-FFF2-40B4-BE49-F238E27FC236}">
                      <a16:creationId xmlns:a16="http://schemas.microsoft.com/office/drawing/2014/main" id="{F69568C4-AFAD-4FEE-9DCD-F41A95EC71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2" name="Freeform 69">
                  <a:extLst>
                    <a:ext uri="{FF2B5EF4-FFF2-40B4-BE49-F238E27FC236}">
                      <a16:creationId xmlns:a16="http://schemas.microsoft.com/office/drawing/2014/main" id="{2F8677A9-63CF-4A7C-803C-9772B64EC0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3" name="Freeform 70">
                  <a:extLst>
                    <a:ext uri="{FF2B5EF4-FFF2-40B4-BE49-F238E27FC236}">
                      <a16:creationId xmlns:a16="http://schemas.microsoft.com/office/drawing/2014/main" id="{CD51C309-5951-4EB1-8EBA-871F5D61C1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4" name="Freeform 71">
                  <a:extLst>
                    <a:ext uri="{FF2B5EF4-FFF2-40B4-BE49-F238E27FC236}">
                      <a16:creationId xmlns:a16="http://schemas.microsoft.com/office/drawing/2014/main" id="{B3DA97B2-CBAF-4DCD-A739-D0A87789A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5" name="Freeform 72">
                  <a:extLst>
                    <a:ext uri="{FF2B5EF4-FFF2-40B4-BE49-F238E27FC236}">
                      <a16:creationId xmlns:a16="http://schemas.microsoft.com/office/drawing/2014/main" id="{8017AE14-BA68-4645-9A0B-BD39544AD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6" name="Freeform 73">
                  <a:extLst>
                    <a:ext uri="{FF2B5EF4-FFF2-40B4-BE49-F238E27FC236}">
                      <a16:creationId xmlns:a16="http://schemas.microsoft.com/office/drawing/2014/main" id="{D51FB79E-E996-42EF-92AB-589BB943D4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7" name="Freeform 74">
                  <a:extLst>
                    <a:ext uri="{FF2B5EF4-FFF2-40B4-BE49-F238E27FC236}">
                      <a16:creationId xmlns:a16="http://schemas.microsoft.com/office/drawing/2014/main" id="{B0E095E4-B3AF-43B7-9C0F-EE1C899EE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8" name="Freeform 75">
                  <a:extLst>
                    <a:ext uri="{FF2B5EF4-FFF2-40B4-BE49-F238E27FC236}">
                      <a16:creationId xmlns:a16="http://schemas.microsoft.com/office/drawing/2014/main" id="{8F14CB0F-238D-44D1-8D43-C78835D453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29" name="Freeform 76">
                  <a:extLst>
                    <a:ext uri="{FF2B5EF4-FFF2-40B4-BE49-F238E27FC236}">
                      <a16:creationId xmlns:a16="http://schemas.microsoft.com/office/drawing/2014/main" id="{2F26E2BB-6626-4F05-9D1E-47C866F92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0" name="Freeform 77">
                  <a:extLst>
                    <a:ext uri="{FF2B5EF4-FFF2-40B4-BE49-F238E27FC236}">
                      <a16:creationId xmlns:a16="http://schemas.microsoft.com/office/drawing/2014/main" id="{CD65FABB-9166-463E-BA43-F75E589D9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1" name="Freeform 78">
                  <a:extLst>
                    <a:ext uri="{FF2B5EF4-FFF2-40B4-BE49-F238E27FC236}">
                      <a16:creationId xmlns:a16="http://schemas.microsoft.com/office/drawing/2014/main" id="{5EECBB39-C8C5-490D-9066-E035F7B83B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2" name="Freeform 79">
                  <a:extLst>
                    <a:ext uri="{FF2B5EF4-FFF2-40B4-BE49-F238E27FC236}">
                      <a16:creationId xmlns:a16="http://schemas.microsoft.com/office/drawing/2014/main" id="{9EAF4D01-102F-40DB-AC57-254E3665C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3" name="Freeform 80">
                  <a:extLst>
                    <a:ext uri="{FF2B5EF4-FFF2-40B4-BE49-F238E27FC236}">
                      <a16:creationId xmlns:a16="http://schemas.microsoft.com/office/drawing/2014/main" id="{01D77569-52A7-490E-B9D8-EB4004C7C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4" name="Freeform 81">
                  <a:extLst>
                    <a:ext uri="{FF2B5EF4-FFF2-40B4-BE49-F238E27FC236}">
                      <a16:creationId xmlns:a16="http://schemas.microsoft.com/office/drawing/2014/main" id="{62C67A99-22AB-4DFB-A12E-757E7235D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5" name="Freeform 82">
                  <a:extLst>
                    <a:ext uri="{FF2B5EF4-FFF2-40B4-BE49-F238E27FC236}">
                      <a16:creationId xmlns:a16="http://schemas.microsoft.com/office/drawing/2014/main" id="{7070EAD5-E1E1-45A4-A529-9763EE14C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6" name="Freeform 83">
                  <a:extLst>
                    <a:ext uri="{FF2B5EF4-FFF2-40B4-BE49-F238E27FC236}">
                      <a16:creationId xmlns:a16="http://schemas.microsoft.com/office/drawing/2014/main" id="{FBDBCE1A-4046-4782-B70B-D1530018A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7" name="Freeform 84">
                  <a:extLst>
                    <a:ext uri="{FF2B5EF4-FFF2-40B4-BE49-F238E27FC236}">
                      <a16:creationId xmlns:a16="http://schemas.microsoft.com/office/drawing/2014/main" id="{01D84443-2E7B-4AFB-BBEC-A6CFB242F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rgbClr val="969696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8" name="Freeform 85">
                  <a:extLst>
                    <a:ext uri="{FF2B5EF4-FFF2-40B4-BE49-F238E27FC236}">
                      <a16:creationId xmlns:a16="http://schemas.microsoft.com/office/drawing/2014/main" id="{757D8867-3C37-4FF2-92F2-5D20BBB7C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39" name="Freeform 86">
                  <a:extLst>
                    <a:ext uri="{FF2B5EF4-FFF2-40B4-BE49-F238E27FC236}">
                      <a16:creationId xmlns:a16="http://schemas.microsoft.com/office/drawing/2014/main" id="{587BDB85-7154-4F4C-8779-CCDC754E10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0" name="Freeform 87">
                  <a:extLst>
                    <a:ext uri="{FF2B5EF4-FFF2-40B4-BE49-F238E27FC236}">
                      <a16:creationId xmlns:a16="http://schemas.microsoft.com/office/drawing/2014/main" id="{2549D6E2-5537-45D2-B992-18557504E6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rgbClr val="666699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1" name="Freeform 88">
                  <a:extLst>
                    <a:ext uri="{FF2B5EF4-FFF2-40B4-BE49-F238E27FC236}">
                      <a16:creationId xmlns:a16="http://schemas.microsoft.com/office/drawing/2014/main" id="{FEF4FC35-7A18-4C90-B1F9-069C724A9A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2" name="Freeform 89">
                  <a:extLst>
                    <a:ext uri="{FF2B5EF4-FFF2-40B4-BE49-F238E27FC236}">
                      <a16:creationId xmlns:a16="http://schemas.microsoft.com/office/drawing/2014/main" id="{550B1165-ABC8-4229-9A75-63A6BB00E7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rgbClr val="C0C0C0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3" name="Freeform 90">
                  <a:extLst>
                    <a:ext uri="{FF2B5EF4-FFF2-40B4-BE49-F238E27FC236}">
                      <a16:creationId xmlns:a16="http://schemas.microsoft.com/office/drawing/2014/main" id="{1CE24ADF-E77C-4C14-9B55-83EFC67D0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rgbClr val="DDDDDD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4" name="Freeform 91">
                  <a:extLst>
                    <a:ext uri="{FF2B5EF4-FFF2-40B4-BE49-F238E27FC236}">
                      <a16:creationId xmlns:a16="http://schemas.microsoft.com/office/drawing/2014/main" id="{43397836-F5F7-4976-82E6-8F4C5132A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rgbClr val="C0C0C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45" name="Freeform 92">
                  <a:extLst>
                    <a:ext uri="{FF2B5EF4-FFF2-40B4-BE49-F238E27FC236}">
                      <a16:creationId xmlns:a16="http://schemas.microsoft.com/office/drawing/2014/main" id="{259C958F-C5A6-4772-9D44-81C05C318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">
                      <a:solidFill>
                        <a:srgbClr val="C0C0C0"/>
                      </a:solidFill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0574" name="Oval 94">
            <a:extLst>
              <a:ext uri="{FF2B5EF4-FFF2-40B4-BE49-F238E27FC236}">
                <a16:creationId xmlns:a16="http://schemas.microsoft.com/office/drawing/2014/main" id="{0F9FDF81-B641-4D62-B7E5-34B27628A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716338"/>
            <a:ext cx="1152525" cy="32067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75" name="Oval 95">
            <a:extLst>
              <a:ext uri="{FF2B5EF4-FFF2-40B4-BE49-F238E27FC236}">
                <a16:creationId xmlns:a16="http://schemas.microsoft.com/office/drawing/2014/main" id="{9262A576-C4C9-439E-9305-24994E4FB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3644900"/>
            <a:ext cx="1584325" cy="44132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76" name="Oval 96">
            <a:extLst>
              <a:ext uri="{FF2B5EF4-FFF2-40B4-BE49-F238E27FC236}">
                <a16:creationId xmlns:a16="http://schemas.microsoft.com/office/drawing/2014/main" id="{B49DEC42-0F9C-4078-A7C7-A1416F03C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3573463"/>
            <a:ext cx="2087562" cy="58102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77" name="Oval 97">
            <a:extLst>
              <a:ext uri="{FF2B5EF4-FFF2-40B4-BE49-F238E27FC236}">
                <a16:creationId xmlns:a16="http://schemas.microsoft.com/office/drawing/2014/main" id="{275A6345-671E-4D1B-BBDA-0D7F11B7E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500438"/>
            <a:ext cx="2665412" cy="742950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78" name="Oval 98">
            <a:extLst>
              <a:ext uri="{FF2B5EF4-FFF2-40B4-BE49-F238E27FC236}">
                <a16:creationId xmlns:a16="http://schemas.microsoft.com/office/drawing/2014/main" id="{EE710201-1204-42E2-AD1F-4E26BC108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429000"/>
            <a:ext cx="3455987" cy="963613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1" name="Oval 101">
            <a:extLst>
              <a:ext uri="{FF2B5EF4-FFF2-40B4-BE49-F238E27FC236}">
                <a16:creationId xmlns:a16="http://schemas.microsoft.com/office/drawing/2014/main" id="{45D98A57-A4B4-45EF-8FC1-131735905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716338"/>
            <a:ext cx="2376488" cy="66357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2" name="Oval 102">
            <a:extLst>
              <a:ext uri="{FF2B5EF4-FFF2-40B4-BE49-F238E27FC236}">
                <a16:creationId xmlns:a16="http://schemas.microsoft.com/office/drawing/2014/main" id="{7CAFBCD4-4DCA-4F96-A03B-BDFFCAD71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644900"/>
            <a:ext cx="1800225" cy="565150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3" name="Oval 103">
            <a:extLst>
              <a:ext uri="{FF2B5EF4-FFF2-40B4-BE49-F238E27FC236}">
                <a16:creationId xmlns:a16="http://schemas.microsoft.com/office/drawing/2014/main" id="{293BA2CC-14D8-407C-B668-00F73E8DE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716338"/>
            <a:ext cx="1512888" cy="439737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4" name="Oval 104">
            <a:extLst>
              <a:ext uri="{FF2B5EF4-FFF2-40B4-BE49-F238E27FC236}">
                <a16:creationId xmlns:a16="http://schemas.microsoft.com/office/drawing/2014/main" id="{F00B4B2B-873E-47E4-B57E-53CEA618A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3789363"/>
            <a:ext cx="1008062" cy="40322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5" name="Oval 105">
            <a:extLst>
              <a:ext uri="{FF2B5EF4-FFF2-40B4-BE49-F238E27FC236}">
                <a16:creationId xmlns:a16="http://schemas.microsoft.com/office/drawing/2014/main" id="{103B0285-133D-469A-97AE-87C865EA3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3860800"/>
            <a:ext cx="792163" cy="29527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20485" name="Group 5">
            <a:extLst>
              <a:ext uri="{FF2B5EF4-FFF2-40B4-BE49-F238E27FC236}">
                <a16:creationId xmlns:a16="http://schemas.microsoft.com/office/drawing/2014/main" id="{2FB4DB62-48C2-4E47-876C-8BDF4EA5DF40}"/>
              </a:ext>
            </a:extLst>
          </p:cNvPr>
          <p:cNvGrpSpPr>
            <a:grpSpLocks/>
          </p:cNvGrpSpPr>
          <p:nvPr/>
        </p:nvGrpSpPr>
        <p:grpSpPr bwMode="auto">
          <a:xfrm rot="-427591">
            <a:off x="1619250" y="2997200"/>
            <a:ext cx="658813" cy="915988"/>
            <a:chOff x="521" y="391"/>
            <a:chExt cx="2631" cy="3663"/>
          </a:xfrm>
        </p:grpSpPr>
        <p:sp>
          <p:nvSpPr>
            <p:cNvPr id="9263" name="Freeform 6">
              <a:extLst>
                <a:ext uri="{FF2B5EF4-FFF2-40B4-BE49-F238E27FC236}">
                  <a16:creationId xmlns:a16="http://schemas.microsoft.com/office/drawing/2014/main" id="{47C8BE3B-9CEA-47B6-A394-C62106F79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3" y="1480"/>
              <a:ext cx="409" cy="90"/>
            </a:xfrm>
            <a:custGeom>
              <a:avLst/>
              <a:gdLst>
                <a:gd name="T0" fmla="*/ 0 w 409"/>
                <a:gd name="T1" fmla="*/ 90 h 90"/>
                <a:gd name="T2" fmla="*/ 217 w 409"/>
                <a:gd name="T3" fmla="*/ 62 h 90"/>
                <a:gd name="T4" fmla="*/ 409 w 409"/>
                <a:gd name="T5" fmla="*/ 0 h 9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9" h="90">
                  <a:moveTo>
                    <a:pt x="0" y="90"/>
                  </a:moveTo>
                  <a:cubicBezTo>
                    <a:pt x="36" y="85"/>
                    <a:pt x="149" y="77"/>
                    <a:pt x="217" y="62"/>
                  </a:cubicBezTo>
                  <a:lnTo>
                    <a:pt x="409" y="0"/>
                  </a:lnTo>
                </a:path>
              </a:pathLst>
            </a:custGeom>
            <a:noFill/>
            <a:ln w="9525" cap="rnd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264" name="Group 7">
              <a:extLst>
                <a:ext uri="{FF2B5EF4-FFF2-40B4-BE49-F238E27FC236}">
                  <a16:creationId xmlns:a16="http://schemas.microsoft.com/office/drawing/2014/main" id="{5D858073-FAFD-449E-B4BF-12918C8154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1" y="391"/>
              <a:ext cx="2631" cy="3663"/>
              <a:chOff x="1292" y="402"/>
              <a:chExt cx="2631" cy="3663"/>
            </a:xfrm>
          </p:grpSpPr>
          <p:grpSp>
            <p:nvGrpSpPr>
              <p:cNvPr id="9265" name="Group 8">
                <a:extLst>
                  <a:ext uri="{FF2B5EF4-FFF2-40B4-BE49-F238E27FC236}">
                    <a16:creationId xmlns:a16="http://schemas.microsoft.com/office/drawing/2014/main" id="{70E2F045-45B3-4EAE-8995-64C04ED137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36" y="1434"/>
                <a:ext cx="498" cy="2631"/>
                <a:chOff x="2336" y="1434"/>
                <a:chExt cx="498" cy="2631"/>
              </a:xfrm>
            </p:grpSpPr>
            <p:sp>
              <p:nvSpPr>
                <p:cNvPr id="9303" name="AutoShape 9">
                  <a:extLst>
                    <a:ext uri="{FF2B5EF4-FFF2-40B4-BE49-F238E27FC236}">
                      <a16:creationId xmlns:a16="http://schemas.microsoft.com/office/drawing/2014/main" id="{55FED220-2564-40E0-9C44-B3A9BF7290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72" y="1434"/>
                  <a:ext cx="362" cy="317"/>
                </a:xfrm>
                <a:prstGeom prst="irregularSeal1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9304" name="Freeform 10">
                  <a:extLst>
                    <a:ext uri="{FF2B5EF4-FFF2-40B4-BE49-F238E27FC236}">
                      <a16:creationId xmlns:a16="http://schemas.microsoft.com/office/drawing/2014/main" id="{5F70366E-3874-4ACB-9634-8E0C1AFED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2" y="1661"/>
                  <a:ext cx="185" cy="1735"/>
                </a:xfrm>
                <a:custGeom>
                  <a:avLst/>
                  <a:gdLst>
                    <a:gd name="T0" fmla="*/ 185 w 185"/>
                    <a:gd name="T1" fmla="*/ 0 h 1735"/>
                    <a:gd name="T2" fmla="*/ 120 w 185"/>
                    <a:gd name="T3" fmla="*/ 757 h 1735"/>
                    <a:gd name="T4" fmla="*/ 84 w 185"/>
                    <a:gd name="T5" fmla="*/ 1075 h 1735"/>
                    <a:gd name="T6" fmla="*/ 0 w 185"/>
                    <a:gd name="T7" fmla="*/ 1735 h 17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85" h="1735">
                      <a:moveTo>
                        <a:pt x="185" y="0"/>
                      </a:moveTo>
                      <a:cubicBezTo>
                        <a:pt x="174" y="126"/>
                        <a:pt x="137" y="578"/>
                        <a:pt x="120" y="757"/>
                      </a:cubicBezTo>
                      <a:lnTo>
                        <a:pt x="84" y="1075"/>
                      </a:lnTo>
                      <a:lnTo>
                        <a:pt x="0" y="1735"/>
                      </a:lnTo>
                    </a:path>
                  </a:pathLst>
                </a:custGeom>
                <a:noFill/>
                <a:ln w="1143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5" name="Oval 11">
                  <a:extLst>
                    <a:ext uri="{FF2B5EF4-FFF2-40B4-BE49-F238E27FC236}">
                      <a16:creationId xmlns:a16="http://schemas.microsoft.com/office/drawing/2014/main" id="{B098B55D-8FB4-48E3-8B99-BB9C2EE7E4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3676">
                  <a:off x="2336" y="3294"/>
                  <a:ext cx="182" cy="771"/>
                </a:xfrm>
                <a:prstGeom prst="ellipse">
                  <a:avLst/>
                </a:prstGeom>
                <a:solidFill>
                  <a:schemeClr val="bg1">
                    <a:alpha val="85881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grpSp>
            <p:nvGrpSpPr>
              <p:cNvPr id="9266" name="Group 12">
                <a:extLst>
                  <a:ext uri="{FF2B5EF4-FFF2-40B4-BE49-F238E27FC236}">
                    <a16:creationId xmlns:a16="http://schemas.microsoft.com/office/drawing/2014/main" id="{DF4FFD2B-AFBB-4AFF-852F-F11A392ED8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2" y="402"/>
                <a:ext cx="2631" cy="2121"/>
                <a:chOff x="1292" y="402"/>
                <a:chExt cx="2631" cy="2121"/>
              </a:xfrm>
            </p:grpSpPr>
            <p:sp>
              <p:nvSpPr>
                <p:cNvPr id="9267" name="Freeform 13">
                  <a:extLst>
                    <a:ext uri="{FF2B5EF4-FFF2-40B4-BE49-F238E27FC236}">
                      <a16:creationId xmlns:a16="http://schemas.microsoft.com/office/drawing/2014/main" id="{56A01B37-7137-4DD0-A2E8-17B267B3E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1525"/>
                  <a:ext cx="632" cy="303"/>
                </a:xfrm>
                <a:custGeom>
                  <a:avLst/>
                  <a:gdLst>
                    <a:gd name="T0" fmla="*/ 544 w 632"/>
                    <a:gd name="T1" fmla="*/ 303 h 303"/>
                    <a:gd name="T2" fmla="*/ 598 w 632"/>
                    <a:gd name="T3" fmla="*/ 153 h 303"/>
                    <a:gd name="T4" fmla="*/ 574 w 632"/>
                    <a:gd name="T5" fmla="*/ 117 h 303"/>
                    <a:gd name="T6" fmla="*/ 250 w 632"/>
                    <a:gd name="T7" fmla="*/ 31 h 303"/>
                    <a:gd name="T8" fmla="*/ 0 w 632"/>
                    <a:gd name="T9" fmla="*/ 303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632" h="303">
                      <a:moveTo>
                        <a:pt x="544" y="303"/>
                      </a:moveTo>
                      <a:cubicBezTo>
                        <a:pt x="553" y="278"/>
                        <a:pt x="593" y="184"/>
                        <a:pt x="598" y="153"/>
                      </a:cubicBezTo>
                      <a:cubicBezTo>
                        <a:pt x="603" y="122"/>
                        <a:pt x="632" y="137"/>
                        <a:pt x="574" y="117"/>
                      </a:cubicBezTo>
                      <a:cubicBezTo>
                        <a:pt x="516" y="97"/>
                        <a:pt x="346" y="0"/>
                        <a:pt x="250" y="31"/>
                      </a:cubicBezTo>
                      <a:cubicBezTo>
                        <a:pt x="154" y="62"/>
                        <a:pt x="52" y="245"/>
                        <a:pt x="0" y="303"/>
                      </a:cubicBezTo>
                    </a:path>
                  </a:pathLst>
                </a:custGeom>
                <a:noFill/>
                <a:ln w="127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8" name="Freeform 14">
                  <a:extLst>
                    <a:ext uri="{FF2B5EF4-FFF2-40B4-BE49-F238E27FC236}">
                      <a16:creationId xmlns:a16="http://schemas.microsoft.com/office/drawing/2014/main" id="{3F35112B-6F4E-4962-89E4-632A2C67E3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616"/>
                  <a:ext cx="1089" cy="272"/>
                </a:xfrm>
                <a:custGeom>
                  <a:avLst/>
                  <a:gdLst>
                    <a:gd name="T0" fmla="*/ 1089 w 1089"/>
                    <a:gd name="T1" fmla="*/ 0 h 272"/>
                    <a:gd name="T2" fmla="*/ 482 w 1089"/>
                    <a:gd name="T3" fmla="*/ 109 h 272"/>
                    <a:gd name="T4" fmla="*/ 0 w 1089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9" h="272">
                      <a:moveTo>
                        <a:pt x="1089" y="0"/>
                      </a:moveTo>
                      <a:cubicBezTo>
                        <a:pt x="988" y="18"/>
                        <a:pt x="663" y="64"/>
                        <a:pt x="482" y="109"/>
                      </a:cubicBezTo>
                      <a:cubicBezTo>
                        <a:pt x="301" y="154"/>
                        <a:pt x="100" y="238"/>
                        <a:pt x="0" y="2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69" name="Freeform 15">
                  <a:extLst>
                    <a:ext uri="{FF2B5EF4-FFF2-40B4-BE49-F238E27FC236}">
                      <a16:creationId xmlns:a16="http://schemas.microsoft.com/office/drawing/2014/main" id="{F5F4F608-D01E-4861-87CA-87E26716C0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" y="1344"/>
                  <a:ext cx="1134" cy="272"/>
                </a:xfrm>
                <a:custGeom>
                  <a:avLst/>
                  <a:gdLst>
                    <a:gd name="T0" fmla="*/ 1134 w 1134"/>
                    <a:gd name="T1" fmla="*/ 272 h 272"/>
                    <a:gd name="T2" fmla="*/ 474 w 1134"/>
                    <a:gd name="T3" fmla="*/ 84 h 272"/>
                    <a:gd name="T4" fmla="*/ 0 w 1134"/>
                    <a:gd name="T5" fmla="*/ 0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272">
                      <a:moveTo>
                        <a:pt x="1134" y="272"/>
                      </a:moveTo>
                      <a:cubicBezTo>
                        <a:pt x="1024" y="241"/>
                        <a:pt x="663" y="129"/>
                        <a:pt x="474" y="84"/>
                      </a:cubicBezTo>
                      <a:cubicBezTo>
                        <a:pt x="285" y="39"/>
                        <a:pt x="99" y="1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0" name="Freeform 16">
                  <a:extLst>
                    <a:ext uri="{FF2B5EF4-FFF2-40B4-BE49-F238E27FC236}">
                      <a16:creationId xmlns:a16="http://schemas.microsoft.com/office/drawing/2014/main" id="{20198E4D-7A5C-456F-A51F-42F29C53E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2" y="1208"/>
                  <a:ext cx="1180" cy="363"/>
                </a:xfrm>
                <a:custGeom>
                  <a:avLst/>
                  <a:gdLst>
                    <a:gd name="T0" fmla="*/ 1180 w 1180"/>
                    <a:gd name="T1" fmla="*/ 363 h 363"/>
                    <a:gd name="T2" fmla="*/ 502 w 1180"/>
                    <a:gd name="T3" fmla="*/ 112 h 363"/>
                    <a:gd name="T4" fmla="*/ 0 w 1180"/>
                    <a:gd name="T5" fmla="*/ 0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80" h="363">
                      <a:moveTo>
                        <a:pt x="1180" y="363"/>
                      </a:moveTo>
                      <a:cubicBezTo>
                        <a:pt x="1067" y="321"/>
                        <a:pt x="699" y="172"/>
                        <a:pt x="502" y="112"/>
                      </a:cubicBezTo>
                      <a:cubicBezTo>
                        <a:pt x="305" y="52"/>
                        <a:pt x="105" y="23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1" name="Freeform 17">
                  <a:extLst>
                    <a:ext uri="{FF2B5EF4-FFF2-40B4-BE49-F238E27FC236}">
                      <a16:creationId xmlns:a16="http://schemas.microsoft.com/office/drawing/2014/main" id="{625159EF-A5F2-474D-BC9D-9E4BC0791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3" y="1117"/>
                  <a:ext cx="1173" cy="461"/>
                </a:xfrm>
                <a:custGeom>
                  <a:avLst/>
                  <a:gdLst>
                    <a:gd name="T0" fmla="*/ 1173 w 1173"/>
                    <a:gd name="T1" fmla="*/ 461 h 461"/>
                    <a:gd name="T2" fmla="*/ 666 w 1173"/>
                    <a:gd name="T3" fmla="*/ 246 h 461"/>
                    <a:gd name="T4" fmla="*/ 0 w 1173"/>
                    <a:gd name="T5" fmla="*/ 0 h 46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73" h="461">
                      <a:moveTo>
                        <a:pt x="1173" y="461"/>
                      </a:moveTo>
                      <a:cubicBezTo>
                        <a:pt x="1088" y="425"/>
                        <a:pt x="862" y="323"/>
                        <a:pt x="666" y="246"/>
                      </a:cubicBezTo>
                      <a:cubicBezTo>
                        <a:pt x="470" y="169"/>
                        <a:pt x="139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2" name="Freeform 18">
                  <a:extLst>
                    <a:ext uri="{FF2B5EF4-FFF2-40B4-BE49-F238E27FC236}">
                      <a16:creationId xmlns:a16="http://schemas.microsoft.com/office/drawing/2014/main" id="{AB3C4A6F-C754-4FD6-8CCB-C7852753A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9" y="1118"/>
                  <a:ext cx="1134" cy="453"/>
                </a:xfrm>
                <a:custGeom>
                  <a:avLst/>
                  <a:gdLst>
                    <a:gd name="T0" fmla="*/ 1134 w 1134"/>
                    <a:gd name="T1" fmla="*/ 453 h 453"/>
                    <a:gd name="T2" fmla="*/ 533 w 1134"/>
                    <a:gd name="T3" fmla="*/ 178 h 453"/>
                    <a:gd name="T4" fmla="*/ 0 w 1134"/>
                    <a:gd name="T5" fmla="*/ 0 h 45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34" h="453">
                      <a:moveTo>
                        <a:pt x="1134" y="453"/>
                      </a:moveTo>
                      <a:cubicBezTo>
                        <a:pt x="1034" y="407"/>
                        <a:pt x="722" y="254"/>
                        <a:pt x="533" y="178"/>
                      </a:cubicBezTo>
                      <a:cubicBezTo>
                        <a:pt x="344" y="102"/>
                        <a:pt x="111" y="37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3" name="Freeform 19">
                  <a:extLst>
                    <a:ext uri="{FF2B5EF4-FFF2-40B4-BE49-F238E27FC236}">
                      <a16:creationId xmlns:a16="http://schemas.microsoft.com/office/drawing/2014/main" id="{ABB24CF9-322B-49B0-AE35-65FAE29B4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2" y="846"/>
                  <a:ext cx="856" cy="724"/>
                </a:xfrm>
                <a:custGeom>
                  <a:avLst/>
                  <a:gdLst>
                    <a:gd name="T0" fmla="*/ 856 w 856"/>
                    <a:gd name="T1" fmla="*/ 724 h 724"/>
                    <a:gd name="T2" fmla="*/ 372 w 856"/>
                    <a:gd name="T3" fmla="*/ 234 h 724"/>
                    <a:gd name="T4" fmla="*/ 0 w 856"/>
                    <a:gd name="T5" fmla="*/ 0 h 72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56" h="724">
                      <a:moveTo>
                        <a:pt x="856" y="724"/>
                      </a:moveTo>
                      <a:lnTo>
                        <a:pt x="372" y="234"/>
                      </a:lnTo>
                      <a:cubicBezTo>
                        <a:pt x="229" y="113"/>
                        <a:pt x="77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4" name="Freeform 20">
                  <a:extLst>
                    <a:ext uri="{FF2B5EF4-FFF2-40B4-BE49-F238E27FC236}">
                      <a16:creationId xmlns:a16="http://schemas.microsoft.com/office/drawing/2014/main" id="{1DD90286-E232-4C3C-BDD7-DC155529AF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0" y="891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220 w 998"/>
                    <a:gd name="T3" fmla="*/ 111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lnTo>
                        <a:pt x="220" y="11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5" name="Freeform 21">
                  <a:extLst>
                    <a:ext uri="{FF2B5EF4-FFF2-40B4-BE49-F238E27FC236}">
                      <a16:creationId xmlns:a16="http://schemas.microsoft.com/office/drawing/2014/main" id="{C03A9C0A-007E-44F1-A208-9B86F00351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027"/>
                  <a:ext cx="998" cy="635"/>
                </a:xfrm>
                <a:custGeom>
                  <a:avLst/>
                  <a:gdLst>
                    <a:gd name="T0" fmla="*/ 998 w 998"/>
                    <a:gd name="T1" fmla="*/ 635 h 635"/>
                    <a:gd name="T2" fmla="*/ 300 w 998"/>
                    <a:gd name="T3" fmla="*/ 149 h 635"/>
                    <a:gd name="T4" fmla="*/ 0 w 99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8" h="635">
                      <a:moveTo>
                        <a:pt x="998" y="635"/>
                      </a:moveTo>
                      <a:cubicBezTo>
                        <a:pt x="882" y="554"/>
                        <a:pt x="466" y="255"/>
                        <a:pt x="300" y="149"/>
                      </a:cubicBezTo>
                      <a:cubicBezTo>
                        <a:pt x="134" y="43"/>
                        <a:pt x="62" y="3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6" name="Freeform 22">
                  <a:extLst>
                    <a:ext uri="{FF2B5EF4-FFF2-40B4-BE49-F238E27FC236}">
                      <a16:creationId xmlns:a16="http://schemas.microsoft.com/office/drawing/2014/main" id="{52A9DB21-FADC-4F08-A59A-5E1222D1E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0" y="636"/>
                  <a:ext cx="1050" cy="980"/>
                </a:xfrm>
                <a:custGeom>
                  <a:avLst/>
                  <a:gdLst>
                    <a:gd name="T0" fmla="*/ 1050 w 1050"/>
                    <a:gd name="T1" fmla="*/ 980 h 980"/>
                    <a:gd name="T2" fmla="*/ 378 w 1050"/>
                    <a:gd name="T3" fmla="*/ 234 h 980"/>
                    <a:gd name="T4" fmla="*/ 0 w 1050"/>
                    <a:gd name="T5" fmla="*/ 0 h 98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50" h="980">
                      <a:moveTo>
                        <a:pt x="1050" y="980"/>
                      </a:moveTo>
                      <a:lnTo>
                        <a:pt x="378" y="234"/>
                      </a:lnTo>
                      <a:cubicBezTo>
                        <a:pt x="203" y="71"/>
                        <a:pt x="79" y="49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7" name="Line 23">
                  <a:extLst>
                    <a:ext uri="{FF2B5EF4-FFF2-40B4-BE49-F238E27FC236}">
                      <a16:creationId xmlns:a16="http://schemas.microsoft.com/office/drawing/2014/main" id="{5DDA7644-A553-46B6-B5CD-C580C7ED08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973" y="709"/>
                  <a:ext cx="771" cy="997"/>
                </a:xfrm>
                <a:prstGeom prst="line">
                  <a:avLst/>
                </a:prstGeom>
                <a:noFill/>
                <a:ln w="254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8" name="Freeform 24">
                  <a:extLst>
                    <a:ext uri="{FF2B5EF4-FFF2-40B4-BE49-F238E27FC236}">
                      <a16:creationId xmlns:a16="http://schemas.microsoft.com/office/drawing/2014/main" id="{8878F8EC-1CF3-4EB5-93BE-D23B7D624D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710"/>
                  <a:ext cx="635" cy="997"/>
                </a:xfrm>
                <a:custGeom>
                  <a:avLst/>
                  <a:gdLst>
                    <a:gd name="T0" fmla="*/ 635 w 635"/>
                    <a:gd name="T1" fmla="*/ 997 h 997"/>
                    <a:gd name="T2" fmla="*/ 239 w 635"/>
                    <a:gd name="T3" fmla="*/ 334 h 997"/>
                    <a:gd name="T4" fmla="*/ 0 w 635"/>
                    <a:gd name="T5" fmla="*/ 0 h 99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997">
                      <a:moveTo>
                        <a:pt x="635" y="997"/>
                      </a:moveTo>
                      <a:cubicBezTo>
                        <a:pt x="569" y="887"/>
                        <a:pt x="345" y="500"/>
                        <a:pt x="239" y="334"/>
                      </a:cubicBezTo>
                      <a:cubicBezTo>
                        <a:pt x="133" y="168"/>
                        <a:pt x="50" y="7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79" name="Freeform 25">
                  <a:extLst>
                    <a:ext uri="{FF2B5EF4-FFF2-40B4-BE49-F238E27FC236}">
                      <a16:creationId xmlns:a16="http://schemas.microsoft.com/office/drawing/2014/main" id="{1E808F6E-7466-4ECC-A4AE-FBCDBFCE6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636"/>
                  <a:ext cx="492" cy="1026"/>
                </a:xfrm>
                <a:custGeom>
                  <a:avLst/>
                  <a:gdLst>
                    <a:gd name="T0" fmla="*/ 492 w 492"/>
                    <a:gd name="T1" fmla="*/ 1026 h 1026"/>
                    <a:gd name="T2" fmla="*/ 252 w 492"/>
                    <a:gd name="T3" fmla="*/ 414 h 1026"/>
                    <a:gd name="T4" fmla="*/ 0 w 492"/>
                    <a:gd name="T5" fmla="*/ 0 h 102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2" h="1026">
                      <a:moveTo>
                        <a:pt x="492" y="1026"/>
                      </a:moveTo>
                      <a:cubicBezTo>
                        <a:pt x="452" y="924"/>
                        <a:pt x="334" y="585"/>
                        <a:pt x="252" y="414"/>
                      </a:cubicBezTo>
                      <a:cubicBezTo>
                        <a:pt x="170" y="243"/>
                        <a:pt x="53" y="8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0" name="Freeform 26">
                  <a:extLst>
                    <a:ext uri="{FF2B5EF4-FFF2-40B4-BE49-F238E27FC236}">
                      <a16:creationId xmlns:a16="http://schemas.microsoft.com/office/drawing/2014/main" id="{CA21940C-4E05-40AA-9586-5569B39BE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0" y="576"/>
                  <a:ext cx="330" cy="1086"/>
                </a:xfrm>
                <a:custGeom>
                  <a:avLst/>
                  <a:gdLst>
                    <a:gd name="T0" fmla="*/ 330 w 330"/>
                    <a:gd name="T1" fmla="*/ 1086 h 1086"/>
                    <a:gd name="T2" fmla="*/ 162 w 330"/>
                    <a:gd name="T3" fmla="*/ 366 h 1086"/>
                    <a:gd name="T4" fmla="*/ 0 w 330"/>
                    <a:gd name="T5" fmla="*/ 0 h 108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30" h="1086">
                      <a:moveTo>
                        <a:pt x="330" y="1086"/>
                      </a:moveTo>
                      <a:cubicBezTo>
                        <a:pt x="302" y="966"/>
                        <a:pt x="217" y="547"/>
                        <a:pt x="162" y="366"/>
                      </a:cubicBezTo>
                      <a:cubicBezTo>
                        <a:pt x="107" y="185"/>
                        <a:pt x="34" y="76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1" name="Freeform 27">
                  <a:extLst>
                    <a:ext uri="{FF2B5EF4-FFF2-40B4-BE49-F238E27FC236}">
                      <a16:creationId xmlns:a16="http://schemas.microsoft.com/office/drawing/2014/main" id="{9EECB653-D438-45D3-8C95-777D3E4CF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546"/>
                  <a:ext cx="164" cy="1160"/>
                </a:xfrm>
                <a:custGeom>
                  <a:avLst/>
                  <a:gdLst>
                    <a:gd name="T0" fmla="*/ 164 w 164"/>
                    <a:gd name="T1" fmla="*/ 1160 h 1160"/>
                    <a:gd name="T2" fmla="*/ 66 w 164"/>
                    <a:gd name="T3" fmla="*/ 246 h 1160"/>
                    <a:gd name="T4" fmla="*/ 0 w 164"/>
                    <a:gd name="T5" fmla="*/ 0 h 1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4" h="1160">
                      <a:moveTo>
                        <a:pt x="164" y="1160"/>
                      </a:moveTo>
                      <a:cubicBezTo>
                        <a:pt x="148" y="1008"/>
                        <a:pt x="93" y="439"/>
                        <a:pt x="66" y="246"/>
                      </a:cubicBezTo>
                      <a:cubicBezTo>
                        <a:pt x="39" y="53"/>
                        <a:pt x="14" y="51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2" name="Freeform 28">
                  <a:extLst>
                    <a:ext uri="{FF2B5EF4-FFF2-40B4-BE49-F238E27FC236}">
                      <a16:creationId xmlns:a16="http://schemas.microsoft.com/office/drawing/2014/main" id="{DFB52E2D-E84B-4C60-91A4-21FEB3B421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4" y="402"/>
                  <a:ext cx="191" cy="1259"/>
                </a:xfrm>
                <a:custGeom>
                  <a:avLst/>
                  <a:gdLst>
                    <a:gd name="T0" fmla="*/ 140 w 191"/>
                    <a:gd name="T1" fmla="*/ 1259 h 1259"/>
                    <a:gd name="T2" fmla="*/ 168 w 191"/>
                    <a:gd name="T3" fmla="*/ 384 h 1259"/>
                    <a:gd name="T4" fmla="*/ 0 w 191"/>
                    <a:gd name="T5" fmla="*/ 0 h 125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1" h="1259">
                      <a:moveTo>
                        <a:pt x="140" y="1259"/>
                      </a:moveTo>
                      <a:cubicBezTo>
                        <a:pt x="145" y="1113"/>
                        <a:pt x="191" y="594"/>
                        <a:pt x="168" y="384"/>
                      </a:cubicBezTo>
                      <a:cubicBezTo>
                        <a:pt x="145" y="174"/>
                        <a:pt x="35" y="80"/>
                        <a:pt x="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3" name="Freeform 29">
                  <a:extLst>
                    <a:ext uri="{FF2B5EF4-FFF2-40B4-BE49-F238E27FC236}">
                      <a16:creationId xmlns:a16="http://schemas.microsoft.com/office/drawing/2014/main" id="{73356A12-61D6-474F-9F26-801F2272B3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572"/>
                  <a:ext cx="181" cy="1134"/>
                </a:xfrm>
                <a:custGeom>
                  <a:avLst/>
                  <a:gdLst>
                    <a:gd name="T0" fmla="*/ 0 w 181"/>
                    <a:gd name="T1" fmla="*/ 1134 h 1134"/>
                    <a:gd name="T2" fmla="*/ 115 w 181"/>
                    <a:gd name="T3" fmla="*/ 256 h 1134"/>
                    <a:gd name="T4" fmla="*/ 181 w 181"/>
                    <a:gd name="T5" fmla="*/ 0 h 113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81" h="1134">
                      <a:moveTo>
                        <a:pt x="0" y="1134"/>
                      </a:moveTo>
                      <a:cubicBezTo>
                        <a:pt x="19" y="988"/>
                        <a:pt x="85" y="445"/>
                        <a:pt x="115" y="256"/>
                      </a:cubicBezTo>
                      <a:cubicBezTo>
                        <a:pt x="145" y="67"/>
                        <a:pt x="167" y="53"/>
                        <a:pt x="181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4" name="Freeform 30">
                  <a:extLst>
                    <a:ext uri="{FF2B5EF4-FFF2-40B4-BE49-F238E27FC236}">
                      <a16:creationId xmlns:a16="http://schemas.microsoft.com/office/drawing/2014/main" id="{93A4ECCD-9D8C-409A-A45E-D42E6D411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709"/>
                  <a:ext cx="317" cy="952"/>
                </a:xfrm>
                <a:custGeom>
                  <a:avLst/>
                  <a:gdLst>
                    <a:gd name="T0" fmla="*/ 0 w 317"/>
                    <a:gd name="T1" fmla="*/ 952 h 952"/>
                    <a:gd name="T2" fmla="*/ 256 w 317"/>
                    <a:gd name="T3" fmla="*/ 263 h 952"/>
                    <a:gd name="T4" fmla="*/ 317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5" name="Freeform 31">
                  <a:extLst>
                    <a:ext uri="{FF2B5EF4-FFF2-40B4-BE49-F238E27FC236}">
                      <a16:creationId xmlns:a16="http://schemas.microsoft.com/office/drawing/2014/main" id="{1EFB5B18-3E84-46FC-BEDD-D9D0ECA265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436"/>
                  <a:ext cx="635" cy="1179"/>
                </a:xfrm>
                <a:custGeom>
                  <a:avLst/>
                  <a:gdLst>
                    <a:gd name="T0" fmla="*/ 0 w 635"/>
                    <a:gd name="T1" fmla="*/ 1179 h 1179"/>
                    <a:gd name="T2" fmla="*/ 421 w 635"/>
                    <a:gd name="T3" fmla="*/ 501 h 1179"/>
                    <a:gd name="T4" fmla="*/ 635 w 635"/>
                    <a:gd name="T5" fmla="*/ 0 h 11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1179">
                      <a:moveTo>
                        <a:pt x="0" y="1179"/>
                      </a:moveTo>
                      <a:cubicBezTo>
                        <a:pt x="70" y="1066"/>
                        <a:pt x="315" y="697"/>
                        <a:pt x="421" y="501"/>
                      </a:cubicBezTo>
                      <a:cubicBezTo>
                        <a:pt x="527" y="305"/>
                        <a:pt x="591" y="105"/>
                        <a:pt x="635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6" name="Freeform 32">
                  <a:extLst>
                    <a:ext uri="{FF2B5EF4-FFF2-40B4-BE49-F238E27FC236}">
                      <a16:creationId xmlns:a16="http://schemas.microsoft.com/office/drawing/2014/main" id="{B3DC46BB-5F9C-477D-9471-9F8838EB3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663"/>
                  <a:ext cx="816" cy="998"/>
                </a:xfrm>
                <a:custGeom>
                  <a:avLst/>
                  <a:gdLst>
                    <a:gd name="T0" fmla="*/ 0 w 816"/>
                    <a:gd name="T1" fmla="*/ 998 h 998"/>
                    <a:gd name="T2" fmla="*/ 613 w 816"/>
                    <a:gd name="T3" fmla="*/ 357 h 998"/>
                    <a:gd name="T4" fmla="*/ 816 w 816"/>
                    <a:gd name="T5" fmla="*/ 0 h 99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16" h="998">
                      <a:moveTo>
                        <a:pt x="0" y="998"/>
                      </a:moveTo>
                      <a:cubicBezTo>
                        <a:pt x="102" y="891"/>
                        <a:pt x="477" y="523"/>
                        <a:pt x="613" y="357"/>
                      </a:cubicBezTo>
                      <a:cubicBezTo>
                        <a:pt x="749" y="191"/>
                        <a:pt x="774" y="75"/>
                        <a:pt x="816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7" name="Freeform 33">
                  <a:extLst>
                    <a:ext uri="{FF2B5EF4-FFF2-40B4-BE49-F238E27FC236}">
                      <a16:creationId xmlns:a16="http://schemas.microsoft.com/office/drawing/2014/main" id="{DA9C6657-A208-42EA-A7F0-0ADB61492C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891"/>
                  <a:ext cx="952" cy="771"/>
                </a:xfrm>
                <a:custGeom>
                  <a:avLst/>
                  <a:gdLst>
                    <a:gd name="T0" fmla="*/ 0 w 952"/>
                    <a:gd name="T1" fmla="*/ 771 h 771"/>
                    <a:gd name="T2" fmla="*/ 544 w 952"/>
                    <a:gd name="T3" fmla="*/ 369 h 771"/>
                    <a:gd name="T4" fmla="*/ 952 w 952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52" h="771">
                      <a:moveTo>
                        <a:pt x="0" y="771"/>
                      </a:moveTo>
                      <a:cubicBezTo>
                        <a:pt x="91" y="704"/>
                        <a:pt x="385" y="497"/>
                        <a:pt x="544" y="369"/>
                      </a:cubicBezTo>
                      <a:cubicBezTo>
                        <a:pt x="703" y="241"/>
                        <a:pt x="867" y="77"/>
                        <a:pt x="952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8" name="Freeform 34">
                  <a:extLst>
                    <a:ext uri="{FF2B5EF4-FFF2-40B4-BE49-F238E27FC236}">
                      <a16:creationId xmlns:a16="http://schemas.microsoft.com/office/drawing/2014/main" id="{ED2A8987-8EBB-4BD5-8921-F725C3F0C8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1027"/>
                  <a:ext cx="1088" cy="635"/>
                </a:xfrm>
                <a:custGeom>
                  <a:avLst/>
                  <a:gdLst>
                    <a:gd name="T0" fmla="*/ 0 w 1088"/>
                    <a:gd name="T1" fmla="*/ 635 h 635"/>
                    <a:gd name="T2" fmla="*/ 652 w 1088"/>
                    <a:gd name="T3" fmla="*/ 311 h 635"/>
                    <a:gd name="T4" fmla="*/ 1088 w 1088"/>
                    <a:gd name="T5" fmla="*/ 0 h 6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88" h="635">
                      <a:moveTo>
                        <a:pt x="0" y="635"/>
                      </a:moveTo>
                      <a:cubicBezTo>
                        <a:pt x="109" y="581"/>
                        <a:pt x="471" y="417"/>
                        <a:pt x="652" y="311"/>
                      </a:cubicBezTo>
                      <a:cubicBezTo>
                        <a:pt x="833" y="205"/>
                        <a:pt x="997" y="65"/>
                        <a:pt x="1088" y="0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89" name="Freeform 35">
                  <a:extLst>
                    <a:ext uri="{FF2B5EF4-FFF2-40B4-BE49-F238E27FC236}">
                      <a16:creationId xmlns:a16="http://schemas.microsoft.com/office/drawing/2014/main" id="{2A946B93-0212-4958-A5C5-CD5292EB6C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071"/>
                  <a:ext cx="1270" cy="635"/>
                </a:xfrm>
                <a:custGeom>
                  <a:avLst/>
                  <a:gdLst>
                    <a:gd name="T0" fmla="*/ 0 w 1270"/>
                    <a:gd name="T1" fmla="*/ 635 h 635"/>
                    <a:gd name="T2" fmla="*/ 719 w 1270"/>
                    <a:gd name="T3" fmla="*/ 352 h 635"/>
                    <a:gd name="T4" fmla="*/ 1091 w 1270"/>
                    <a:gd name="T5" fmla="*/ 166 h 635"/>
                    <a:gd name="T6" fmla="*/ 1270 w 1270"/>
                    <a:gd name="T7" fmla="*/ 0 h 635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270" h="635">
                      <a:moveTo>
                        <a:pt x="0" y="635"/>
                      </a:moveTo>
                      <a:cubicBezTo>
                        <a:pt x="120" y="588"/>
                        <a:pt x="537" y="430"/>
                        <a:pt x="719" y="352"/>
                      </a:cubicBezTo>
                      <a:cubicBezTo>
                        <a:pt x="901" y="274"/>
                        <a:pt x="999" y="225"/>
                        <a:pt x="1091" y="166"/>
                      </a:cubicBezTo>
                      <a:cubicBezTo>
                        <a:pt x="1183" y="107"/>
                        <a:pt x="1233" y="35"/>
                        <a:pt x="1270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0" name="Freeform 36">
                  <a:extLst>
                    <a:ext uri="{FF2B5EF4-FFF2-40B4-BE49-F238E27FC236}">
                      <a16:creationId xmlns:a16="http://schemas.microsoft.com/office/drawing/2014/main" id="{77F030E6-2AA3-43F7-8BA6-4777B8F038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4" y="1686"/>
                  <a:ext cx="776" cy="87"/>
                </a:xfrm>
                <a:custGeom>
                  <a:avLst/>
                  <a:gdLst>
                    <a:gd name="T0" fmla="*/ 0 w 776"/>
                    <a:gd name="T1" fmla="*/ 0 h 87"/>
                    <a:gd name="T2" fmla="*/ 384 w 776"/>
                    <a:gd name="T3" fmla="*/ 84 h 87"/>
                    <a:gd name="T4" fmla="*/ 776 w 776"/>
                    <a:gd name="T5" fmla="*/ 20 h 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76" h="87">
                      <a:moveTo>
                        <a:pt x="0" y="0"/>
                      </a:moveTo>
                      <a:cubicBezTo>
                        <a:pt x="63" y="14"/>
                        <a:pt x="255" y="81"/>
                        <a:pt x="384" y="84"/>
                      </a:cubicBezTo>
                      <a:cubicBezTo>
                        <a:pt x="513" y="87"/>
                        <a:pt x="694" y="33"/>
                        <a:pt x="776" y="2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1" name="Freeform 37">
                  <a:extLst>
                    <a:ext uri="{FF2B5EF4-FFF2-40B4-BE49-F238E27FC236}">
                      <a16:creationId xmlns:a16="http://schemas.microsoft.com/office/drawing/2014/main" id="{5EBD7F5A-2558-48AA-A145-887AC9C004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707"/>
                  <a:ext cx="544" cy="135"/>
                </a:xfrm>
                <a:custGeom>
                  <a:avLst/>
                  <a:gdLst>
                    <a:gd name="T0" fmla="*/ 0 w 544"/>
                    <a:gd name="T1" fmla="*/ 0 h 135"/>
                    <a:gd name="T2" fmla="*/ 289 w 544"/>
                    <a:gd name="T3" fmla="*/ 99 h 135"/>
                    <a:gd name="T4" fmla="*/ 544 w 544"/>
                    <a:gd name="T5" fmla="*/ 135 h 135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135">
                      <a:moveTo>
                        <a:pt x="0" y="0"/>
                      </a:moveTo>
                      <a:lnTo>
                        <a:pt x="289" y="99"/>
                      </a:lnTo>
                      <a:cubicBezTo>
                        <a:pt x="380" y="121"/>
                        <a:pt x="491" y="128"/>
                        <a:pt x="544" y="13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2" name="Freeform 38">
                  <a:extLst>
                    <a:ext uri="{FF2B5EF4-FFF2-40B4-BE49-F238E27FC236}">
                      <a16:creationId xmlns:a16="http://schemas.microsoft.com/office/drawing/2014/main" id="{EE7DD81A-040C-4957-8201-CFAEEEF88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52"/>
                  <a:ext cx="363" cy="272"/>
                </a:xfrm>
                <a:custGeom>
                  <a:avLst/>
                  <a:gdLst>
                    <a:gd name="T0" fmla="*/ 0 w 363"/>
                    <a:gd name="T1" fmla="*/ 0 h 272"/>
                    <a:gd name="T2" fmla="*/ 203 w 363"/>
                    <a:gd name="T3" fmla="*/ 192 h 272"/>
                    <a:gd name="T4" fmla="*/ 363 w 363"/>
                    <a:gd name="T5" fmla="*/ 272 h 2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63" h="272">
                      <a:moveTo>
                        <a:pt x="0" y="0"/>
                      </a:moveTo>
                      <a:cubicBezTo>
                        <a:pt x="34" y="32"/>
                        <a:pt x="143" y="147"/>
                        <a:pt x="203" y="192"/>
                      </a:cubicBezTo>
                      <a:cubicBezTo>
                        <a:pt x="263" y="237"/>
                        <a:pt x="330" y="255"/>
                        <a:pt x="363" y="272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3" name="Freeform 39">
                  <a:extLst>
                    <a:ext uri="{FF2B5EF4-FFF2-40B4-BE49-F238E27FC236}">
                      <a16:creationId xmlns:a16="http://schemas.microsoft.com/office/drawing/2014/main" id="{B66F60D4-F533-4E1C-A186-3244380827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1752"/>
                  <a:ext cx="260" cy="306"/>
                </a:xfrm>
                <a:custGeom>
                  <a:avLst/>
                  <a:gdLst>
                    <a:gd name="T0" fmla="*/ 0 w 260"/>
                    <a:gd name="T1" fmla="*/ 0 h 306"/>
                    <a:gd name="T2" fmla="*/ 146 w 260"/>
                    <a:gd name="T3" fmla="*/ 198 h 306"/>
                    <a:gd name="T4" fmla="*/ 260 w 260"/>
                    <a:gd name="T5" fmla="*/ 306 h 30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60" h="306">
                      <a:moveTo>
                        <a:pt x="0" y="0"/>
                      </a:moveTo>
                      <a:cubicBezTo>
                        <a:pt x="24" y="33"/>
                        <a:pt x="103" y="147"/>
                        <a:pt x="146" y="198"/>
                      </a:cubicBezTo>
                      <a:cubicBezTo>
                        <a:pt x="189" y="249"/>
                        <a:pt x="236" y="284"/>
                        <a:pt x="260" y="306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4" name="Freeform 40">
                  <a:extLst>
                    <a:ext uri="{FF2B5EF4-FFF2-40B4-BE49-F238E27FC236}">
                      <a16:creationId xmlns:a16="http://schemas.microsoft.com/office/drawing/2014/main" id="{CA55C5F9-4606-4A2E-8445-9C82650646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46" y="1570"/>
                  <a:ext cx="907" cy="72"/>
                </a:xfrm>
                <a:custGeom>
                  <a:avLst/>
                  <a:gdLst>
                    <a:gd name="T0" fmla="*/ 0 w 907"/>
                    <a:gd name="T1" fmla="*/ 27 h 72"/>
                    <a:gd name="T2" fmla="*/ 331 w 907"/>
                    <a:gd name="T3" fmla="*/ 7 h 72"/>
                    <a:gd name="T4" fmla="*/ 907 w 907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72">
                      <a:moveTo>
                        <a:pt x="0" y="27"/>
                      </a:moveTo>
                      <a:cubicBezTo>
                        <a:pt x="55" y="24"/>
                        <a:pt x="180" y="0"/>
                        <a:pt x="331" y="7"/>
                      </a:cubicBezTo>
                      <a:cubicBezTo>
                        <a:pt x="482" y="14"/>
                        <a:pt x="787" y="59"/>
                        <a:pt x="907" y="72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5" name="Freeform 41">
                  <a:extLst>
                    <a:ext uri="{FF2B5EF4-FFF2-40B4-BE49-F238E27FC236}">
                      <a16:creationId xmlns:a16="http://schemas.microsoft.com/office/drawing/2014/main" id="{6CF3E77F-5547-47EF-8D60-1A1D9E9293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661"/>
                  <a:ext cx="907" cy="56"/>
                </a:xfrm>
                <a:custGeom>
                  <a:avLst/>
                  <a:gdLst>
                    <a:gd name="T0" fmla="*/ 0 w 907"/>
                    <a:gd name="T1" fmla="*/ 0 h 56"/>
                    <a:gd name="T2" fmla="*/ 517 w 907"/>
                    <a:gd name="T3" fmla="*/ 49 h 56"/>
                    <a:gd name="T4" fmla="*/ 907 w 907"/>
                    <a:gd name="T5" fmla="*/ 45 h 5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07" h="56">
                      <a:moveTo>
                        <a:pt x="0" y="0"/>
                      </a:moveTo>
                      <a:cubicBezTo>
                        <a:pt x="86" y="8"/>
                        <a:pt x="366" y="42"/>
                        <a:pt x="517" y="49"/>
                      </a:cubicBezTo>
                      <a:cubicBezTo>
                        <a:pt x="668" y="56"/>
                        <a:pt x="826" y="46"/>
                        <a:pt x="907" y="45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6" name="Freeform 42">
                  <a:extLst>
                    <a:ext uri="{FF2B5EF4-FFF2-40B4-BE49-F238E27FC236}">
                      <a16:creationId xmlns:a16="http://schemas.microsoft.com/office/drawing/2014/main" id="{2E5867CC-0577-49C9-8681-7592904BB5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1706"/>
                  <a:ext cx="635" cy="363"/>
                </a:xfrm>
                <a:custGeom>
                  <a:avLst/>
                  <a:gdLst>
                    <a:gd name="T0" fmla="*/ 0 w 635"/>
                    <a:gd name="T1" fmla="*/ 0 h 363"/>
                    <a:gd name="T2" fmla="*/ 341 w 635"/>
                    <a:gd name="T3" fmla="*/ 238 h 363"/>
                    <a:gd name="T4" fmla="*/ 635 w 635"/>
                    <a:gd name="T5" fmla="*/ 363 h 36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35" h="363">
                      <a:moveTo>
                        <a:pt x="0" y="0"/>
                      </a:moveTo>
                      <a:cubicBezTo>
                        <a:pt x="57" y="40"/>
                        <a:pt x="235" y="178"/>
                        <a:pt x="341" y="238"/>
                      </a:cubicBezTo>
                      <a:cubicBezTo>
                        <a:pt x="447" y="298"/>
                        <a:pt x="574" y="337"/>
                        <a:pt x="635" y="363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7" name="Freeform 43">
                  <a:extLst>
                    <a:ext uri="{FF2B5EF4-FFF2-40B4-BE49-F238E27FC236}">
                      <a16:creationId xmlns:a16="http://schemas.microsoft.com/office/drawing/2014/main" id="{B047B468-5173-4AD9-871C-FFC832490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618"/>
                  <a:ext cx="35" cy="1043"/>
                </a:xfrm>
                <a:custGeom>
                  <a:avLst/>
                  <a:gdLst>
                    <a:gd name="T0" fmla="*/ 0 w 35"/>
                    <a:gd name="T1" fmla="*/ 0 h 1043"/>
                    <a:gd name="T2" fmla="*/ 35 w 35"/>
                    <a:gd name="T3" fmla="*/ 504 h 1043"/>
                    <a:gd name="T4" fmla="*/ 0 w 35"/>
                    <a:gd name="T5" fmla="*/ 1043 h 104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5" h="1043">
                      <a:moveTo>
                        <a:pt x="0" y="0"/>
                      </a:moveTo>
                      <a:cubicBezTo>
                        <a:pt x="6" y="84"/>
                        <a:pt x="35" y="330"/>
                        <a:pt x="35" y="504"/>
                      </a:cubicBezTo>
                      <a:cubicBezTo>
                        <a:pt x="35" y="678"/>
                        <a:pt x="7" y="931"/>
                        <a:pt x="0" y="1043"/>
                      </a:cubicBezTo>
                    </a:path>
                  </a:pathLst>
                </a:custGeom>
                <a:noFill/>
                <a:ln w="9525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8" name="Freeform 44">
                  <a:extLst>
                    <a:ext uri="{FF2B5EF4-FFF2-40B4-BE49-F238E27FC236}">
                      <a16:creationId xmlns:a16="http://schemas.microsoft.com/office/drawing/2014/main" id="{C485BD9C-51BA-4065-AE2A-652EF9336E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5" y="1570"/>
                  <a:ext cx="544" cy="590"/>
                </a:xfrm>
                <a:custGeom>
                  <a:avLst/>
                  <a:gdLst>
                    <a:gd name="T0" fmla="*/ 544 w 544"/>
                    <a:gd name="T1" fmla="*/ 0 h 590"/>
                    <a:gd name="T2" fmla="*/ 250 w 544"/>
                    <a:gd name="T3" fmla="*/ 271 h 590"/>
                    <a:gd name="T4" fmla="*/ 0 w 544"/>
                    <a:gd name="T5" fmla="*/ 590 h 5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44" h="590">
                      <a:moveTo>
                        <a:pt x="544" y="0"/>
                      </a:moveTo>
                      <a:cubicBezTo>
                        <a:pt x="495" y="45"/>
                        <a:pt x="341" y="173"/>
                        <a:pt x="250" y="271"/>
                      </a:cubicBezTo>
                      <a:cubicBezTo>
                        <a:pt x="159" y="369"/>
                        <a:pt x="52" y="524"/>
                        <a:pt x="0" y="590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299" name="Freeform 45">
                  <a:extLst>
                    <a:ext uri="{FF2B5EF4-FFF2-40B4-BE49-F238E27FC236}">
                      <a16:creationId xmlns:a16="http://schemas.microsoft.com/office/drawing/2014/main" id="{7550B343-2910-408B-BCDA-0B383513EE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1706"/>
                  <a:ext cx="498" cy="817"/>
                </a:xfrm>
                <a:custGeom>
                  <a:avLst/>
                  <a:gdLst>
                    <a:gd name="T0" fmla="*/ 498 w 498"/>
                    <a:gd name="T1" fmla="*/ 0 h 817"/>
                    <a:gd name="T2" fmla="*/ 240 w 498"/>
                    <a:gd name="T3" fmla="*/ 346 h 817"/>
                    <a:gd name="T4" fmla="*/ 0 w 498"/>
                    <a:gd name="T5" fmla="*/ 817 h 81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98" h="817">
                      <a:moveTo>
                        <a:pt x="498" y="0"/>
                      </a:moveTo>
                      <a:cubicBezTo>
                        <a:pt x="455" y="58"/>
                        <a:pt x="323" y="210"/>
                        <a:pt x="240" y="346"/>
                      </a:cubicBezTo>
                      <a:cubicBezTo>
                        <a:pt x="157" y="482"/>
                        <a:pt x="50" y="719"/>
                        <a:pt x="0" y="817"/>
                      </a:cubicBezTo>
                    </a:path>
                  </a:pathLst>
                </a:custGeom>
                <a:noFill/>
                <a:ln w="127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0" name="Freeform 46">
                  <a:extLst>
                    <a:ext uri="{FF2B5EF4-FFF2-40B4-BE49-F238E27FC236}">
                      <a16:creationId xmlns:a16="http://schemas.microsoft.com/office/drawing/2014/main" id="{B6AC312E-98BB-4D70-8489-B803F99D06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0" y="1752"/>
                  <a:ext cx="317" cy="680"/>
                </a:xfrm>
                <a:custGeom>
                  <a:avLst/>
                  <a:gdLst>
                    <a:gd name="T0" fmla="*/ 0 w 317"/>
                    <a:gd name="T1" fmla="*/ 0 h 680"/>
                    <a:gd name="T2" fmla="*/ 164 w 317"/>
                    <a:gd name="T3" fmla="*/ 288 h 680"/>
                    <a:gd name="T4" fmla="*/ 264 w 317"/>
                    <a:gd name="T5" fmla="*/ 456 h 680"/>
                    <a:gd name="T6" fmla="*/ 317 w 317"/>
                    <a:gd name="T7" fmla="*/ 680 h 68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680">
                      <a:moveTo>
                        <a:pt x="0" y="0"/>
                      </a:moveTo>
                      <a:cubicBezTo>
                        <a:pt x="27" y="48"/>
                        <a:pt x="120" y="212"/>
                        <a:pt x="164" y="288"/>
                      </a:cubicBezTo>
                      <a:cubicBezTo>
                        <a:pt x="208" y="364"/>
                        <a:pt x="238" y="391"/>
                        <a:pt x="264" y="456"/>
                      </a:cubicBezTo>
                      <a:cubicBezTo>
                        <a:pt x="290" y="521"/>
                        <a:pt x="306" y="633"/>
                        <a:pt x="317" y="68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1" name="Freeform 47">
                  <a:extLst>
                    <a:ext uri="{FF2B5EF4-FFF2-40B4-BE49-F238E27FC236}">
                      <a16:creationId xmlns:a16="http://schemas.microsoft.com/office/drawing/2014/main" id="{78184463-6CDB-46BE-9B2B-BCE718E6CB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81217">
                  <a:off x="2835" y="1570"/>
                  <a:ext cx="409" cy="90"/>
                </a:xfrm>
                <a:custGeom>
                  <a:avLst/>
                  <a:gdLst>
                    <a:gd name="T0" fmla="*/ 0 w 409"/>
                    <a:gd name="T1" fmla="*/ 90 h 90"/>
                    <a:gd name="T2" fmla="*/ 217 w 409"/>
                    <a:gd name="T3" fmla="*/ 62 h 90"/>
                    <a:gd name="T4" fmla="*/ 409 w 409"/>
                    <a:gd name="T5" fmla="*/ 0 h 9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409" h="90">
                      <a:moveTo>
                        <a:pt x="0" y="90"/>
                      </a:moveTo>
                      <a:cubicBezTo>
                        <a:pt x="36" y="85"/>
                        <a:pt x="149" y="77"/>
                        <a:pt x="217" y="62"/>
                      </a:cubicBezTo>
                      <a:lnTo>
                        <a:pt x="409" y="0"/>
                      </a:lnTo>
                    </a:path>
                  </a:pathLst>
                </a:custGeom>
                <a:noFill/>
                <a:ln w="2540" cap="rnd">
                  <a:solidFill>
                    <a:schemeClr val="bg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9302" name="Freeform 48">
                  <a:extLst>
                    <a:ext uri="{FF2B5EF4-FFF2-40B4-BE49-F238E27FC236}">
                      <a16:creationId xmlns:a16="http://schemas.microsoft.com/office/drawing/2014/main" id="{736CF982-A6C6-4BEA-BBB2-29D6CBDA76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3" y="935"/>
                  <a:ext cx="273" cy="726"/>
                </a:xfrm>
                <a:custGeom>
                  <a:avLst/>
                  <a:gdLst>
                    <a:gd name="T0" fmla="*/ 0 w 317"/>
                    <a:gd name="T1" fmla="*/ 726 h 952"/>
                    <a:gd name="T2" fmla="*/ 220 w 317"/>
                    <a:gd name="T3" fmla="*/ 201 h 952"/>
                    <a:gd name="T4" fmla="*/ 273 w 317"/>
                    <a:gd name="T5" fmla="*/ 0 h 95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317" h="952">
                      <a:moveTo>
                        <a:pt x="0" y="952"/>
                      </a:moveTo>
                      <a:cubicBezTo>
                        <a:pt x="43" y="837"/>
                        <a:pt x="203" y="422"/>
                        <a:pt x="256" y="263"/>
                      </a:cubicBezTo>
                      <a:cubicBezTo>
                        <a:pt x="309" y="104"/>
                        <a:pt x="304" y="55"/>
                        <a:pt x="317" y="0"/>
                      </a:cubicBezTo>
                    </a:path>
                  </a:pathLst>
                </a:custGeom>
                <a:noFill/>
                <a:ln w="2540">
                  <a:solidFill>
                    <a:schemeClr val="bg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0588" name="Oval 108">
            <a:extLst>
              <a:ext uri="{FF2B5EF4-FFF2-40B4-BE49-F238E27FC236}">
                <a16:creationId xmlns:a16="http://schemas.microsoft.com/office/drawing/2014/main" id="{79AA1FA6-0F8D-467D-A892-C47A6843F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3716338"/>
            <a:ext cx="1512887" cy="581025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9" name="Oval 109">
            <a:extLst>
              <a:ext uri="{FF2B5EF4-FFF2-40B4-BE49-F238E27FC236}">
                <a16:creationId xmlns:a16="http://schemas.microsoft.com/office/drawing/2014/main" id="{E1FDAFB9-4827-43DC-B0C9-CE89A943E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500438"/>
            <a:ext cx="3024187" cy="842962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91" name="Oval 111">
            <a:extLst>
              <a:ext uri="{FF2B5EF4-FFF2-40B4-BE49-F238E27FC236}">
                <a16:creationId xmlns:a16="http://schemas.microsoft.com/office/drawing/2014/main" id="{F5FD47A3-662A-4A41-B339-EC72CF10C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789363"/>
            <a:ext cx="1728788" cy="481012"/>
          </a:xfrm>
          <a:prstGeom prst="ellipse">
            <a:avLst/>
          </a:prstGeom>
          <a:gradFill rotWithShape="1">
            <a:gsLst>
              <a:gs pos="0">
                <a:srgbClr val="99CCFF">
                  <a:alpha val="59000"/>
                </a:srgbClr>
              </a:gs>
              <a:gs pos="50000">
                <a:srgbClr val="475E76">
                  <a:alpha val="0"/>
                </a:srgbClr>
              </a:gs>
              <a:gs pos="100000">
                <a:srgbClr val="99CCFF">
                  <a:alpha val="59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92" name="Oval 112">
            <a:extLst>
              <a:ext uri="{FF2B5EF4-FFF2-40B4-BE49-F238E27FC236}">
                <a16:creationId xmlns:a16="http://schemas.microsoft.com/office/drawing/2014/main" id="{6B0A86A8-2B59-4640-A9F3-1382C98671D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7682706" y="-3831432"/>
            <a:ext cx="8496300" cy="7173913"/>
          </a:xfrm>
          <a:prstGeom prst="ellipse">
            <a:avLst/>
          </a:prstGeom>
          <a:gradFill rotWithShape="1">
            <a:gsLst>
              <a:gs pos="0">
                <a:schemeClr val="bg1">
                  <a:alpha val="39999"/>
                </a:schemeClr>
              </a:gs>
              <a:gs pos="100000">
                <a:schemeClr val="bg1">
                  <a:gamma/>
                  <a:shade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BB1C05EE-78A0-4B2E-B852-4DF80F3111EB}"/>
              </a:ext>
            </a:extLst>
          </p:cNvPr>
          <p:cNvSpPr txBox="1"/>
          <p:nvPr/>
        </p:nvSpPr>
        <p:spPr>
          <a:xfrm>
            <a:off x="2118947" y="46116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ln w="12700">
                  <a:solidFill>
                    <a:srgbClr val="0070C0"/>
                  </a:solidFill>
                </a:ln>
                <a:solidFill>
                  <a:srgbClr val="FFCC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在这儿输入文字</a:t>
            </a: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20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C 0.03368 -0.03426 0.06563 -0.06597 0.10695 -0.06296 C 0.14826 -0.05995 0.19826 0.0176 0.24809 0.01852 C 0.29792 0.01945 0.35278 -0.0574 0.40556 -0.0574 C 0.45833 -0.0574 0.4941 0.03125 0.56476 0.01852 C 0.63542 0.00579 0.77483 -0.10162 0.83004 -0.13333 " pathEditMode="relative" rAng="0" ptsTypes="aaaaaa">
                                      <p:cBhvr>
                                        <p:cTn id="20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93" y="-5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22222E-6 C 0.02899 0.03796 0.05677 0.07361 0.09861 0.07592 C 0.14045 0.07824 0.19948 0.01041 0.25087 0.01342 C 0.30226 0.01643 0.35208 0.09467 0.40695 0.09444 C 0.46181 0.09421 0.50955 0.01203 0.58004 0.01157 C 0.65052 0.01111 0.77795 0.07453 0.83004 0.0912 " pathEditMode="relative" rAng="0" ptsTypes="aaaaaa">
                                      <p:cBhvr>
                                        <p:cTn id="22" dur="3000" fill="hold"/>
                                        <p:tgtEl>
                                          <p:spTgt spid="20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493" y="47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1.56303 -0.1618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0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42" y="-810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500" fill="hold"/>
                                        <p:tgtEl>
                                          <p:spTgt spid="205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205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05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500" fill="hold"/>
                                        <p:tgtEl>
                                          <p:spTgt spid="205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500" fill="hold"/>
                                        <p:tgtEl>
                                          <p:spTgt spid="205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0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500" fill="hold"/>
                                        <p:tgtEl>
                                          <p:spTgt spid="205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500" fill="hold"/>
                                        <p:tgtEl>
                                          <p:spTgt spid="205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05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500" fill="hold"/>
                                        <p:tgtEl>
                                          <p:spTgt spid="205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205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0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2" dur="2500" fill="hold"/>
                                        <p:tgtEl>
                                          <p:spTgt spid="20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4" dur="500" fill="hold"/>
                                        <p:tgtEl>
                                          <p:spTgt spid="20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0"/>
                                        <p:tgtEl>
                                          <p:spTgt spid="20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71" dur="2500" fill="hold"/>
                                        <p:tgtEl>
                                          <p:spTgt spid="205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205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0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80" dur="2500" fill="hold"/>
                                        <p:tgtEl>
                                          <p:spTgt spid="205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82" dur="500" fill="hold"/>
                                        <p:tgtEl>
                                          <p:spTgt spid="205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05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89" dur="2500" fill="hold"/>
                                        <p:tgtEl>
                                          <p:spTgt spid="205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91" dur="500" fill="hold"/>
                                        <p:tgtEl>
                                          <p:spTgt spid="205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05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98" dur="2500" fill="hold"/>
                                        <p:tgtEl>
                                          <p:spTgt spid="205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0" dur="500" fill="hold"/>
                                        <p:tgtEl>
                                          <p:spTgt spid="205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0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7" dur="2500" fill="hold"/>
                                        <p:tgtEl>
                                          <p:spTgt spid="205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09" dur="500" fill="hold"/>
                                        <p:tgtEl>
                                          <p:spTgt spid="205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05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6" dur="2500" fill="hold"/>
                                        <p:tgtEl>
                                          <p:spTgt spid="205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6" presetClass="emp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18" dur="500" fill="hold"/>
                                        <p:tgtEl>
                                          <p:spTgt spid="2058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0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5" dur="2500" fill="hold"/>
                                        <p:tgtEl>
                                          <p:spTgt spid="205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7" dur="500" fill="hold"/>
                                        <p:tgtEl>
                                          <p:spTgt spid="205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205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34" dur="2500" fill="hold"/>
                                        <p:tgtEl>
                                          <p:spTgt spid="205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36" dur="500" fill="hold"/>
                                        <p:tgtEl>
                                          <p:spTgt spid="205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205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2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67</Words>
  <Application>Microsoft Office PowerPoint</Application>
  <PresentationFormat>全屏显示(4:3)</PresentationFormat>
  <Paragraphs>16</Paragraphs>
  <Slides>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华文彩云</vt:lpstr>
      <vt:lpstr>幼圆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myhome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zhw</dc:creator>
  <cp:lastModifiedBy>baba</cp:lastModifiedBy>
  <cp:revision>102</cp:revision>
  <dcterms:created xsi:type="dcterms:W3CDTF">2009-02-17T12:44:38Z</dcterms:created>
  <dcterms:modified xsi:type="dcterms:W3CDTF">2020-10-18T12:46:56Z</dcterms:modified>
</cp:coreProperties>
</file>