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6" r:id="rId4"/>
    <p:sldId id="259" r:id="rId5"/>
    <p:sldId id="264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幼圆" panose="020105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幼圆" panose="020105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幼圆" panose="020105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幼圆" panose="020105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幼圆" panose="02010509060101010101" pitchFamily="49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幼圆" panose="02010509060101010101" pitchFamily="49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幼圆" panose="02010509060101010101" pitchFamily="49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幼圆" panose="02010509060101010101" pitchFamily="49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幼圆" panose="020105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CC00"/>
    <a:srgbClr val="00CC00"/>
    <a:srgbClr val="FF99FF"/>
    <a:srgbClr val="99FF66"/>
    <a:srgbClr val="003300"/>
    <a:srgbClr val="FFFF66"/>
    <a:srgbClr val="FFF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4687" autoAdjust="0"/>
  </p:normalViewPr>
  <p:slideViewPr>
    <p:cSldViewPr>
      <p:cViewPr>
        <p:scale>
          <a:sx n="50" d="100"/>
          <a:sy n="50" d="100"/>
        </p:scale>
        <p:origin x="2369" y="115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189A8E5-4C94-4C9E-88D2-A52BBDCC3D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8B8DD2A-25C4-4611-8535-4E984651F0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72C717C-C5F6-403F-AA4D-C70E73D8F1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CF7E72-EFFA-4370-B003-000FD28A4E1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50074092"/>
      </p:ext>
    </p:extLst>
  </p:cSld>
  <p:clrMapOvr>
    <a:masterClrMapping/>
  </p:clrMapOvr>
  <p:transition advClick="0" advTm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DEF3E19-F1CD-4B15-895B-D7C3BB82C8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E7D3DF8-2E7B-42D4-8495-F45643FCAB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A7BD6D9-0398-4F80-BA32-3C566AD0910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010D01-A07D-4F59-A6F8-C4768268650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084555"/>
      </p:ext>
    </p:extLst>
  </p:cSld>
  <p:clrMapOvr>
    <a:masterClrMapping/>
  </p:clrMapOvr>
  <p:transition advClick="0" advTm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972300" y="274638"/>
            <a:ext cx="2171700" cy="53943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62700" cy="53943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1AF9192-BC64-48C5-B31A-EA27D1ADA0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9D09127-3B1C-4572-AD95-99CF9B53BC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DBC4641-6280-4E84-8158-88B4532729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855F46-DE07-49A4-9852-C87BE36C8F2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89127294"/>
      </p:ext>
    </p:extLst>
  </p:cSld>
  <p:clrMapOvr>
    <a:masterClrMapping/>
  </p:clrMapOvr>
  <p:transition advClick="0"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DB41E54-D73C-4A05-A32D-CE54EBB39C9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5CA6BFD-13EC-4C3A-A5C8-89950A9C8C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838C0A7-7C18-447B-9A9C-25CCCEEA0B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FF2E-35FC-4B92-8143-E7ABBD0A9C0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01559083"/>
      </p:ext>
    </p:extLst>
  </p:cSld>
  <p:clrMapOvr>
    <a:masterClrMapping/>
  </p:clrMapOvr>
  <p:transition advClick="0" advTm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89B1A1F-5336-48E7-8D01-3ABBB038C2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E093B93-49A3-42FB-B6E9-8CA0C2B14DD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9D3054C-618E-451C-BD4B-11C6E1882DA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D0776D-1AC5-4CAB-AEED-C387CB5CC76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73022860"/>
      </p:ext>
    </p:extLst>
  </p:cSld>
  <p:clrMapOvr>
    <a:masterClrMapping/>
  </p:clrMapOvr>
  <p:transition advClick="0" advTm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11430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05400" y="11430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C24C17A-883F-4E62-88C1-2961FF0F133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4A52070-B4E5-4F99-B264-D25234CC5FA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624655-995E-4037-87B1-E069794BC1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B4F3EB-42E8-4745-A2DB-A804E151BB9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26030211"/>
      </p:ext>
    </p:extLst>
  </p:cSld>
  <p:clrMapOvr>
    <a:masterClrMapping/>
  </p:clrMapOvr>
  <p:transition advClick="0" advTm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555E7B5-52DC-47B2-93DD-5931462AF9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B1D79-DAEC-47A6-B2F3-DCF4EA13EC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2D47E94-63F1-40BD-9B0F-164F76330E1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8B3565-50EE-4CE7-8D6B-3224220A92A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88402953"/>
      </p:ext>
    </p:extLst>
  </p:cSld>
  <p:clrMapOvr>
    <a:masterClrMapping/>
  </p:clrMapOvr>
  <p:transition advClick="0" advTm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35355E2-3F7F-49A4-833D-BDDA9EE2DBD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209D2E7-D1C0-4B02-8EAC-362F4DDD8D5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A51841D-A8EC-4DC5-B2D8-35107782803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0C1752-ED6A-4EA8-912D-6C3A3F50833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97782941"/>
      </p:ext>
    </p:extLst>
  </p:cSld>
  <p:clrMapOvr>
    <a:masterClrMapping/>
  </p:clrMapOvr>
  <p:transition advClick="0" advTm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F5757F4-453F-4F38-B33B-5A3BB0EA2A1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0265D99-28D7-43D9-A788-6A583C824E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8F62AC0-0760-4C04-8FC2-E634A46FFC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A04415-1478-4EB5-B873-895647C2AFB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9917066"/>
      </p:ext>
    </p:extLst>
  </p:cSld>
  <p:clrMapOvr>
    <a:masterClrMapping/>
  </p:clrMapOvr>
  <p:transition advClick="0" advTm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DE08F1-3BDB-458D-BC40-3676F11514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8E9DE6E-0076-4C8E-B9FC-BA909368D25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E74780-6E2C-41A5-ABF1-D62901CC4C2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8D1475-6245-4C6C-A754-348B81F233C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93613997"/>
      </p:ext>
    </p:extLst>
  </p:cSld>
  <p:clrMapOvr>
    <a:masterClrMapping/>
  </p:clrMapOvr>
  <p:transition advClick="0" advTm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4C47D3-3EFD-4501-BE0C-FF22BCBDEBE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00768DC-4B38-4252-9D1D-9A782DF48B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8BEB10A-6660-4DD2-9A8F-D99343C65F0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8EAD73-E61F-4C32-8418-F627CE9DEF5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6724719"/>
      </p:ext>
    </p:extLst>
  </p:cSld>
  <p:clrMapOvr>
    <a:masterClrMapping/>
  </p:clrMapOvr>
  <p:transition advClick="0" advTm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谢谢观赏副本">
            <a:extLst>
              <a:ext uri="{FF2B5EF4-FFF2-40B4-BE49-F238E27FC236}">
                <a16:creationId xmlns:a16="http://schemas.microsoft.com/office/drawing/2014/main" id="{D4AEFFE7-D40D-428D-8FE2-AEF54BB2C79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275" y="-28575"/>
            <a:ext cx="346075" cy="10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>
            <a:extLst>
              <a:ext uri="{FF2B5EF4-FFF2-40B4-BE49-F238E27FC236}">
                <a16:creationId xmlns:a16="http://schemas.microsoft.com/office/drawing/2014/main" id="{8A5D9174-F6D5-4196-BD82-DCCEC5AB85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54370B1D-BEDE-46F2-811C-BADCFBDE90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1430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8D46FA6F-E743-4D7B-B386-F80817BE6A3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2C42F3D-4259-45B8-83FB-14D5DB2306A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1ACAE6F-9A73-4C30-A675-CA976C9A5D4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anose="02010600030101010101" pitchFamily="2" charset="-122"/>
              </a:defRPr>
            </a:lvl1pPr>
          </a:lstStyle>
          <a:p>
            <a:fld id="{A4FB6584-8B38-4A8C-B237-6C2627867D21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1032" name="Rectangle 8">
            <a:extLst>
              <a:ext uri="{FF2B5EF4-FFF2-40B4-BE49-F238E27FC236}">
                <a16:creationId xmlns:a16="http://schemas.microsoft.com/office/drawing/2014/main" id="{5C967119-5A95-4922-857C-70CF12A71E3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220200" cy="6858000"/>
          </a:xfrm>
          <a:prstGeom prst="rect">
            <a:avLst/>
          </a:prstGeom>
          <a:gradFill rotWithShape="1">
            <a:gsLst>
              <a:gs pos="0">
                <a:srgbClr val="33CC33">
                  <a:gamma/>
                  <a:shade val="46275"/>
                  <a:invGamma/>
                </a:srgbClr>
              </a:gs>
              <a:gs pos="50000">
                <a:srgbClr val="33CC33">
                  <a:alpha val="89999"/>
                </a:srgbClr>
              </a:gs>
              <a:gs pos="100000">
                <a:srgbClr val="33CC33">
                  <a:gamma/>
                  <a:shade val="4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1035" name="Oval 9">
            <a:extLst>
              <a:ext uri="{FF2B5EF4-FFF2-40B4-BE49-F238E27FC236}">
                <a16:creationId xmlns:a16="http://schemas.microsoft.com/office/drawing/2014/main" id="{ADB438A7-7F92-46F4-93CC-4B9D5058A18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219200" y="-1447800"/>
            <a:ext cx="11430000" cy="8534400"/>
          </a:xfrm>
          <a:prstGeom prst="ellipse">
            <a:avLst/>
          </a:prstGeom>
          <a:gradFill rotWithShape="1">
            <a:gsLst>
              <a:gs pos="0">
                <a:srgbClr val="77DD77"/>
              </a:gs>
              <a:gs pos="100000">
                <a:srgbClr val="33CC33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36" name="Rectangle 10">
            <a:extLst>
              <a:ext uri="{FF2B5EF4-FFF2-40B4-BE49-F238E27FC236}">
                <a16:creationId xmlns:a16="http://schemas.microsoft.com/office/drawing/2014/main" id="{40915463-A28C-4ACB-BF20-27CA514C075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372600" cy="6858000"/>
          </a:xfrm>
          <a:prstGeom prst="rect">
            <a:avLst/>
          </a:prstGeom>
          <a:solidFill>
            <a:schemeClr val="tx1">
              <a:alpha val="18823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4.png"/><Relationship Id="rId5" Type="http://schemas.openxmlformats.org/officeDocument/2006/relationships/image" Target="../media/image9.png"/><Relationship Id="rId15" Type="http://schemas.openxmlformats.org/officeDocument/2006/relationships/image" Target="../media/image18.png"/><Relationship Id="rId10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17.png"/><Relationship Id="rId12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6.png"/><Relationship Id="rId5" Type="http://schemas.openxmlformats.org/officeDocument/2006/relationships/image" Target="../media/image7.png"/><Relationship Id="rId10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20.png"/><Relationship Id="rId1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5.png"/><Relationship Id="rId7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10" Type="http://schemas.openxmlformats.org/officeDocument/2006/relationships/image" Target="../media/image3.png"/><Relationship Id="rId4" Type="http://schemas.openxmlformats.org/officeDocument/2006/relationships/image" Target="../media/image6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12.png"/><Relationship Id="rId5" Type="http://schemas.openxmlformats.org/officeDocument/2006/relationships/image" Target="../media/image14.png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33">
            <a:extLst>
              <a:ext uri="{FF2B5EF4-FFF2-40B4-BE49-F238E27FC236}">
                <a16:creationId xmlns:a16="http://schemas.microsoft.com/office/drawing/2014/main" id="{8245BEA5-0C49-480D-930B-254438328BA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329238" y="4191000"/>
            <a:ext cx="3814762" cy="2432050"/>
            <a:chOff x="-768" y="-240"/>
            <a:chExt cx="10015" cy="6385"/>
          </a:xfrm>
        </p:grpSpPr>
        <p:pic>
          <p:nvPicPr>
            <p:cNvPr id="2071" name="Picture 34" descr="树枝">
              <a:extLst>
                <a:ext uri="{FF2B5EF4-FFF2-40B4-BE49-F238E27FC236}">
                  <a16:creationId xmlns:a16="http://schemas.microsoft.com/office/drawing/2014/main" id="{418F663C-56E5-403B-A5E6-A00EF6BA4F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3" y="2495"/>
              <a:ext cx="2548" cy="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72" name="Group 35">
              <a:extLst>
                <a:ext uri="{FF2B5EF4-FFF2-40B4-BE49-F238E27FC236}">
                  <a16:creationId xmlns:a16="http://schemas.microsoft.com/office/drawing/2014/main" id="{A1E480EA-91A6-43CC-868C-982365B9CE9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-768" y="-240"/>
              <a:ext cx="10015" cy="6385"/>
              <a:chOff x="-1676" y="336"/>
              <a:chExt cx="10015" cy="6385"/>
            </a:xfrm>
          </p:grpSpPr>
          <p:pic>
            <p:nvPicPr>
              <p:cNvPr id="2073" name="Picture 36" descr="树枝">
                <a:extLst>
                  <a:ext uri="{FF2B5EF4-FFF2-40B4-BE49-F238E27FC236}">
                    <a16:creationId xmlns:a16="http://schemas.microsoft.com/office/drawing/2014/main" id="{5ED3AB87-7582-4395-A624-184AD27570A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1296120">
                <a:off x="-1676" y="5521"/>
                <a:ext cx="7043" cy="1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74" name="Picture 37" descr="树枝">
                <a:extLst>
                  <a:ext uri="{FF2B5EF4-FFF2-40B4-BE49-F238E27FC236}">
                    <a16:creationId xmlns:a16="http://schemas.microsoft.com/office/drawing/2014/main" id="{9083A44F-5FDD-4780-8A0D-053480ACEBB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7665651" flipH="1">
                <a:off x="6067" y="1332"/>
                <a:ext cx="3267" cy="12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2051" name="Picture 3" descr="柳虚5">
            <a:extLst>
              <a:ext uri="{FF2B5EF4-FFF2-40B4-BE49-F238E27FC236}">
                <a16:creationId xmlns:a16="http://schemas.microsoft.com/office/drawing/2014/main" id="{0A65FD23-FB57-4C07-9A92-2CDDA65B6700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800" y="-2057400"/>
            <a:ext cx="812800" cy="446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5" descr="柳虚1">
            <a:extLst>
              <a:ext uri="{FF2B5EF4-FFF2-40B4-BE49-F238E27FC236}">
                <a16:creationId xmlns:a16="http://schemas.microsoft.com/office/drawing/2014/main" id="{F8B9D55E-297B-4957-A17B-D68CACBEAC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1292225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柳虚2">
            <a:extLst>
              <a:ext uri="{FF2B5EF4-FFF2-40B4-BE49-F238E27FC236}">
                <a16:creationId xmlns:a16="http://schemas.microsoft.com/office/drawing/2014/main" id="{724251E6-734B-4982-B0F5-95B15664FF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-228600"/>
            <a:ext cx="1096963" cy="157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 descr="鸟展翅">
            <a:extLst>
              <a:ext uri="{FF2B5EF4-FFF2-40B4-BE49-F238E27FC236}">
                <a16:creationId xmlns:a16="http://schemas.microsoft.com/office/drawing/2014/main" id="{3D4C4B7C-5078-47D4-9634-31447BF952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79267">
            <a:off x="6802438" y="5638800"/>
            <a:ext cx="741362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9" descr="鸟展翅">
            <a:extLst>
              <a:ext uri="{FF2B5EF4-FFF2-40B4-BE49-F238E27FC236}">
                <a16:creationId xmlns:a16="http://schemas.microsoft.com/office/drawing/2014/main" id="{15089B26-98B3-4277-902D-ACD6290E0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79267">
            <a:off x="8021638" y="4830763"/>
            <a:ext cx="741362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10" descr="鸟">
            <a:extLst>
              <a:ext uri="{FF2B5EF4-FFF2-40B4-BE49-F238E27FC236}">
                <a16:creationId xmlns:a16="http://schemas.microsoft.com/office/drawing/2014/main" id="{4754B0C6-2D87-4C96-85DC-ED947B1C7C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364163"/>
            <a:ext cx="6746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11" descr="鸟1">
            <a:extLst>
              <a:ext uri="{FF2B5EF4-FFF2-40B4-BE49-F238E27FC236}">
                <a16:creationId xmlns:a16="http://schemas.microsoft.com/office/drawing/2014/main" id="{1FCC2AC8-4994-481F-A78F-3DCF48CE3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40197">
            <a:off x="8229600" y="4648200"/>
            <a:ext cx="674688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4" name="Picture 12" descr="鸟">
            <a:extLst>
              <a:ext uri="{FF2B5EF4-FFF2-40B4-BE49-F238E27FC236}">
                <a16:creationId xmlns:a16="http://schemas.microsoft.com/office/drawing/2014/main" id="{45428C7C-7177-4370-9CCC-ADD8E8925F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135563"/>
            <a:ext cx="6746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05" name="Group 13">
            <a:extLst>
              <a:ext uri="{FF2B5EF4-FFF2-40B4-BE49-F238E27FC236}">
                <a16:creationId xmlns:a16="http://schemas.microsoft.com/office/drawing/2014/main" id="{701376CF-713B-4A70-B5E0-B775834EBFB6}"/>
              </a:ext>
            </a:extLst>
          </p:cNvPr>
          <p:cNvGrpSpPr>
            <a:grpSpLocks/>
          </p:cNvGrpSpPr>
          <p:nvPr/>
        </p:nvGrpSpPr>
        <p:grpSpPr bwMode="auto">
          <a:xfrm>
            <a:off x="7391400" y="-8915400"/>
            <a:ext cx="846138" cy="12277725"/>
            <a:chOff x="715" y="-3744"/>
            <a:chExt cx="533" cy="7734"/>
          </a:xfrm>
        </p:grpSpPr>
        <p:pic>
          <p:nvPicPr>
            <p:cNvPr id="2069" name="Picture 14" descr="柳条2">
              <a:extLst>
                <a:ext uri="{FF2B5EF4-FFF2-40B4-BE49-F238E27FC236}">
                  <a16:creationId xmlns:a16="http://schemas.microsoft.com/office/drawing/2014/main" id="{0E135F44-419D-41F8-A1FC-348271927F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" y="0"/>
              <a:ext cx="533" cy="3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70" name="Rectangle 15">
              <a:extLst>
                <a:ext uri="{FF2B5EF4-FFF2-40B4-BE49-F238E27FC236}">
                  <a16:creationId xmlns:a16="http://schemas.microsoft.com/office/drawing/2014/main" id="{B6192B4A-5983-4159-9A37-4697C3198E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-3744"/>
              <a:ext cx="144" cy="3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8211" name="Group 19">
            <a:extLst>
              <a:ext uri="{FF2B5EF4-FFF2-40B4-BE49-F238E27FC236}">
                <a16:creationId xmlns:a16="http://schemas.microsoft.com/office/drawing/2014/main" id="{7D1AB834-1219-480F-B9E5-731584EA27EA}"/>
              </a:ext>
            </a:extLst>
          </p:cNvPr>
          <p:cNvGrpSpPr>
            <a:grpSpLocks/>
          </p:cNvGrpSpPr>
          <p:nvPr/>
        </p:nvGrpSpPr>
        <p:grpSpPr bwMode="auto">
          <a:xfrm>
            <a:off x="7772400" y="-2667000"/>
            <a:ext cx="903288" cy="4459288"/>
            <a:chOff x="3888" y="-1392"/>
            <a:chExt cx="569" cy="2809"/>
          </a:xfrm>
        </p:grpSpPr>
        <p:pic>
          <p:nvPicPr>
            <p:cNvPr id="2067" name="Picture 20" descr="柳条4">
              <a:extLst>
                <a:ext uri="{FF2B5EF4-FFF2-40B4-BE49-F238E27FC236}">
                  <a16:creationId xmlns:a16="http://schemas.microsoft.com/office/drawing/2014/main" id="{13ACBBD9-8D59-447D-BF2F-343D1B9586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" y="0"/>
              <a:ext cx="569" cy="1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8" name="Rectangle 21">
              <a:extLst>
                <a:ext uri="{FF2B5EF4-FFF2-40B4-BE49-F238E27FC236}">
                  <a16:creationId xmlns:a16="http://schemas.microsoft.com/office/drawing/2014/main" id="{46D6BC6B-2730-4C65-ABDF-6699B3FDC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-1392"/>
              <a:ext cx="96" cy="1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8217" name="Rectangle 25">
            <a:extLst>
              <a:ext uri="{FF2B5EF4-FFF2-40B4-BE49-F238E27FC236}">
                <a16:creationId xmlns:a16="http://schemas.microsoft.com/office/drawing/2014/main" id="{C1A62315-587E-4E38-8B61-C1AA4A0017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81000"/>
            <a:ext cx="8382000" cy="62484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218" name="Rectangle 26">
            <a:extLst>
              <a:ext uri="{FF2B5EF4-FFF2-40B4-BE49-F238E27FC236}">
                <a16:creationId xmlns:a16="http://schemas.microsoft.com/office/drawing/2014/main" id="{1FF6A756-1BDD-4523-9CCB-C0730ACF73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28600"/>
            <a:ext cx="8382000" cy="62484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grpSp>
        <p:nvGrpSpPr>
          <p:cNvPr id="8219" name="Group 27">
            <a:extLst>
              <a:ext uri="{FF2B5EF4-FFF2-40B4-BE49-F238E27FC236}">
                <a16:creationId xmlns:a16="http://schemas.microsoft.com/office/drawing/2014/main" id="{AED855E7-34CA-4DAA-8420-EF3BB0EA39F4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381000"/>
            <a:ext cx="8229600" cy="6096000"/>
            <a:chOff x="336" y="288"/>
            <a:chExt cx="5136" cy="3792"/>
          </a:xfrm>
        </p:grpSpPr>
        <p:sp>
          <p:nvSpPr>
            <p:cNvPr id="2065" name="Rectangle 28">
              <a:extLst>
                <a:ext uri="{FF2B5EF4-FFF2-40B4-BE49-F238E27FC236}">
                  <a16:creationId xmlns:a16="http://schemas.microsoft.com/office/drawing/2014/main" id="{6412D230-BF0E-42A9-9D39-9A344B0852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288"/>
              <a:ext cx="5136" cy="3792"/>
            </a:xfrm>
            <a:prstGeom prst="rect">
              <a:avLst/>
            </a:prstGeom>
            <a:solidFill>
              <a:schemeClr val="tx1">
                <a:alpha val="30196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chemeClr val="bg1"/>
                </a:solidFill>
              </a:endParaRPr>
            </a:p>
          </p:txBody>
        </p:sp>
        <p:sp>
          <p:nvSpPr>
            <p:cNvPr id="2066" name="Text Box 29">
              <a:extLst>
                <a:ext uri="{FF2B5EF4-FFF2-40B4-BE49-F238E27FC236}">
                  <a16:creationId xmlns:a16="http://schemas.microsoft.com/office/drawing/2014/main" id="{98F7EA6B-F27E-4EAF-B648-5BBB5657DB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2" y="768"/>
              <a:ext cx="4656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sz="3200">
                  <a:solidFill>
                    <a:srgbClr val="FFFFFF"/>
                  </a:solidFill>
                </a:rPr>
                <a:t>什么能蕴蓄着这样醉人的绿</a:t>
              </a:r>
              <a:endParaRPr lang="zh-CN" altLang="en-US" sz="3200">
                <a:solidFill>
                  <a:srgbClr val="FFFFFF"/>
                </a:solidFill>
                <a:latin typeface="幼圆" panose="02010509060101010101" pitchFamily="49" charset="-122"/>
              </a:endParaRPr>
            </a:p>
          </p:txBody>
        </p:sp>
      </p:grpSp>
      <p:pic>
        <p:nvPicPr>
          <p:cNvPr id="8222" name="bird2872.wav">
            <a:hlinkClick r:id="" action="ppaction://media"/>
            <a:extLst>
              <a:ext uri="{FF2B5EF4-FFF2-40B4-BE49-F238E27FC236}">
                <a16:creationId xmlns:a16="http://schemas.microsoft.com/office/drawing/2014/main" id="{F5DFDF18-3018-421A-AC0E-B9DBC80DDC26}"/>
              </a:ext>
            </a:extLst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-990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2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2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3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3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3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3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0" tmFilter="0, 0; .2, .5; .8, .5; 1, 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0" autoRev="1" fill="hold"/>
                                        <p:tgtEl>
                                          <p:spTgt spid="81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3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44" presetID="0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11111E-6 3.33333E-6 L -0.05347 0.04236 " pathEditMode="relative" rAng="0" ptsTypes="AA">
                                      <p:cBhvr>
                                        <p:cTn id="45" dur="1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74" y="210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44444E-6 5.18519E-6 L -0.025 0.02223 " pathEditMode="relative" ptsTypes="AA">
                                      <p:cBhvr>
                                        <p:cTn id="47" dur="1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xit" presetSubtype="9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xit" presetSubtype="9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100"/>
                            </p:stCondLst>
                            <p:childTnLst>
                              <p:par>
                                <p:cTn id="6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33333E-6 L 0.00209 -0.03333 L 0.01597 -0.01643 " pathEditMode="relative" rAng="0" ptsTypes="FFF">
                                      <p:cBhvr>
                                        <p:cTn id="67" dur="1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9" y="-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69" presetID="2" presetClass="entr" presetSubtype="6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9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82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8200"/>
                            </p:stCondLst>
                            <p:childTnLst>
                              <p:par>
                                <p:cTn id="86" presetID="2" presetClass="exit" presetSubtype="9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1000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" presetClass="exit" presetSubtype="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1" dur="1000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3">
                <p:cTn id="94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22"/>
                </p:tgtEl>
              </p:cMediaNode>
            </p:audio>
          </p:childTnLst>
        </p:cTn>
      </p:par>
    </p:tnLst>
    <p:bldLst>
      <p:bldP spid="8217" grpId="0" animBg="1"/>
      <p:bldP spid="8217" grpId="1" animBg="1"/>
      <p:bldP spid="8218" grpId="0" animBg="1"/>
      <p:bldP spid="8218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08" name="Group 92">
            <a:extLst>
              <a:ext uri="{FF2B5EF4-FFF2-40B4-BE49-F238E27FC236}">
                <a16:creationId xmlns:a16="http://schemas.microsoft.com/office/drawing/2014/main" id="{707DF676-5AA6-427F-A96E-1730A0E33F57}"/>
              </a:ext>
            </a:extLst>
          </p:cNvPr>
          <p:cNvGrpSpPr>
            <a:grpSpLocks/>
          </p:cNvGrpSpPr>
          <p:nvPr/>
        </p:nvGrpSpPr>
        <p:grpSpPr bwMode="auto">
          <a:xfrm>
            <a:off x="5329238" y="4191000"/>
            <a:ext cx="3814762" cy="2432050"/>
            <a:chOff x="3357" y="2640"/>
            <a:chExt cx="2403" cy="1532"/>
          </a:xfrm>
        </p:grpSpPr>
        <p:grpSp>
          <p:nvGrpSpPr>
            <p:cNvPr id="3108" name="Group 87">
              <a:extLst>
                <a:ext uri="{FF2B5EF4-FFF2-40B4-BE49-F238E27FC236}">
                  <a16:creationId xmlns:a16="http://schemas.microsoft.com/office/drawing/2014/main" id="{DDEC59AD-C568-48DC-8B85-0CFA7E30979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357" y="2640"/>
              <a:ext cx="2403" cy="1532"/>
              <a:chOff x="-768" y="-240"/>
              <a:chExt cx="10015" cy="6385"/>
            </a:xfrm>
          </p:grpSpPr>
          <p:pic>
            <p:nvPicPr>
              <p:cNvPr id="3110" name="Picture 88" descr="树枝">
                <a:extLst>
                  <a:ext uri="{FF2B5EF4-FFF2-40B4-BE49-F238E27FC236}">
                    <a16:creationId xmlns:a16="http://schemas.microsoft.com/office/drawing/2014/main" id="{7B25FF53-7556-4A56-A790-5FDE2C16BC5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43" y="2495"/>
                <a:ext cx="2548" cy="15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3111" name="Group 89">
                <a:extLst>
                  <a:ext uri="{FF2B5EF4-FFF2-40B4-BE49-F238E27FC236}">
                    <a16:creationId xmlns:a16="http://schemas.microsoft.com/office/drawing/2014/main" id="{DA7051D2-A920-416E-84DC-B16533A534F5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-768" y="-240"/>
                <a:ext cx="10015" cy="6385"/>
                <a:chOff x="-1676" y="336"/>
                <a:chExt cx="10015" cy="6385"/>
              </a:xfrm>
            </p:grpSpPr>
            <p:pic>
              <p:nvPicPr>
                <p:cNvPr id="3112" name="Picture 90" descr="树枝">
                  <a:extLst>
                    <a:ext uri="{FF2B5EF4-FFF2-40B4-BE49-F238E27FC236}">
                      <a16:creationId xmlns:a16="http://schemas.microsoft.com/office/drawing/2014/main" id="{A67C5D62-CD4E-4177-B312-BB0ACC33910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1296120">
                  <a:off x="-1676" y="5521"/>
                  <a:ext cx="7043" cy="12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13" name="Picture 91" descr="树枝">
                  <a:extLst>
                    <a:ext uri="{FF2B5EF4-FFF2-40B4-BE49-F238E27FC236}">
                      <a16:creationId xmlns:a16="http://schemas.microsoft.com/office/drawing/2014/main" id="{8BAFCED3-F18E-419B-9E37-56CABE5712E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7665651" flipH="1">
                  <a:off x="6067" y="1332"/>
                  <a:ext cx="3267" cy="12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3109" name="Picture 11" descr="鸟">
              <a:extLst>
                <a:ext uri="{FF2B5EF4-FFF2-40B4-BE49-F238E27FC236}">
                  <a16:creationId xmlns:a16="http://schemas.microsoft.com/office/drawing/2014/main" id="{AB4A5258-08C1-47F5-B252-EFC2ED940B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" y="3168"/>
              <a:ext cx="425" cy="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75" name="Picture 30" descr="柳虚1">
            <a:extLst>
              <a:ext uri="{FF2B5EF4-FFF2-40B4-BE49-F238E27FC236}">
                <a16:creationId xmlns:a16="http://schemas.microsoft.com/office/drawing/2014/main" id="{DB0CE899-CA2E-4BC7-B82D-4193D33B12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1292225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1" descr="柳虚2">
            <a:extLst>
              <a:ext uri="{FF2B5EF4-FFF2-40B4-BE49-F238E27FC236}">
                <a16:creationId xmlns:a16="http://schemas.microsoft.com/office/drawing/2014/main" id="{AA88499D-1A26-4CD8-A08D-C7108BE989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-228600"/>
            <a:ext cx="1096963" cy="157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65" name="Group 49">
            <a:extLst>
              <a:ext uri="{FF2B5EF4-FFF2-40B4-BE49-F238E27FC236}">
                <a16:creationId xmlns:a16="http://schemas.microsoft.com/office/drawing/2014/main" id="{758D850E-CDF1-4057-A0D7-B75BC0F724A5}"/>
              </a:ext>
            </a:extLst>
          </p:cNvPr>
          <p:cNvGrpSpPr>
            <a:grpSpLocks/>
          </p:cNvGrpSpPr>
          <p:nvPr/>
        </p:nvGrpSpPr>
        <p:grpSpPr bwMode="auto">
          <a:xfrm>
            <a:off x="7391400" y="-8915400"/>
            <a:ext cx="846138" cy="12277725"/>
            <a:chOff x="715" y="-3744"/>
            <a:chExt cx="533" cy="7734"/>
          </a:xfrm>
        </p:grpSpPr>
        <p:pic>
          <p:nvPicPr>
            <p:cNvPr id="3106" name="Picture 50" descr="柳条2">
              <a:extLst>
                <a:ext uri="{FF2B5EF4-FFF2-40B4-BE49-F238E27FC236}">
                  <a16:creationId xmlns:a16="http://schemas.microsoft.com/office/drawing/2014/main" id="{36B6152B-EC9E-458E-B99D-88E57E73DF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" y="0"/>
              <a:ext cx="533" cy="3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07" name="Rectangle 51">
              <a:extLst>
                <a:ext uri="{FF2B5EF4-FFF2-40B4-BE49-F238E27FC236}">
                  <a16:creationId xmlns:a16="http://schemas.microsoft.com/office/drawing/2014/main" id="{EBAC7B4D-7CE3-48B0-8CC0-2C77AEE97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-3744"/>
              <a:ext cx="144" cy="3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9268" name="Group 52">
            <a:extLst>
              <a:ext uri="{FF2B5EF4-FFF2-40B4-BE49-F238E27FC236}">
                <a16:creationId xmlns:a16="http://schemas.microsoft.com/office/drawing/2014/main" id="{4BEE5D77-9458-48A4-BB83-D7B208B08851}"/>
              </a:ext>
            </a:extLst>
          </p:cNvPr>
          <p:cNvGrpSpPr>
            <a:grpSpLocks/>
          </p:cNvGrpSpPr>
          <p:nvPr/>
        </p:nvGrpSpPr>
        <p:grpSpPr bwMode="auto">
          <a:xfrm>
            <a:off x="7772400" y="-2667000"/>
            <a:ext cx="903288" cy="4459288"/>
            <a:chOff x="3888" y="-1392"/>
            <a:chExt cx="569" cy="2809"/>
          </a:xfrm>
        </p:grpSpPr>
        <p:pic>
          <p:nvPicPr>
            <p:cNvPr id="3104" name="Picture 53" descr="柳条4">
              <a:extLst>
                <a:ext uri="{FF2B5EF4-FFF2-40B4-BE49-F238E27FC236}">
                  <a16:creationId xmlns:a16="http://schemas.microsoft.com/office/drawing/2014/main" id="{2CBD858E-5EBF-4DC2-9872-585EF61526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" y="0"/>
              <a:ext cx="569" cy="1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05" name="Rectangle 54">
              <a:extLst>
                <a:ext uri="{FF2B5EF4-FFF2-40B4-BE49-F238E27FC236}">
                  <a16:creationId xmlns:a16="http://schemas.microsoft.com/office/drawing/2014/main" id="{155D9A23-CAC0-4AD2-8BE8-52B1C06793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-1392"/>
              <a:ext cx="96" cy="1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pic>
        <p:nvPicPr>
          <p:cNvPr id="9271" name="Picture 55" descr="柳虚5">
            <a:extLst>
              <a:ext uri="{FF2B5EF4-FFF2-40B4-BE49-F238E27FC236}">
                <a16:creationId xmlns:a16="http://schemas.microsoft.com/office/drawing/2014/main" id="{BFFBAB3D-EE21-4E9D-B146-F8F9440598E5}"/>
              </a:ext>
            </a:extLst>
          </p:cNvPr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800" y="-2057400"/>
            <a:ext cx="812800" cy="446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77" name="Picture 61" descr="柳虚4">
            <a:extLst>
              <a:ext uri="{FF2B5EF4-FFF2-40B4-BE49-F238E27FC236}">
                <a16:creationId xmlns:a16="http://schemas.microsoft.com/office/drawing/2014/main" id="{BE9DB55D-1D1F-49C1-8BCA-17D176271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0"/>
            <a:ext cx="1198563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78" name="Picture 62" descr="柳虚5">
            <a:extLst>
              <a:ext uri="{FF2B5EF4-FFF2-40B4-BE49-F238E27FC236}">
                <a16:creationId xmlns:a16="http://schemas.microsoft.com/office/drawing/2014/main" id="{B57B7571-DB77-4A59-868A-85CDCE48A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-1676400"/>
            <a:ext cx="1784350" cy="446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79" name="Picture 63" descr="柳虚1">
            <a:extLst>
              <a:ext uri="{FF2B5EF4-FFF2-40B4-BE49-F238E27FC236}">
                <a16:creationId xmlns:a16="http://schemas.microsoft.com/office/drawing/2014/main" id="{43AD7066-44E7-40B5-A43E-1B7D76BC7A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1292225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80" name="Picture 64" descr="柳虚2">
            <a:extLst>
              <a:ext uri="{FF2B5EF4-FFF2-40B4-BE49-F238E27FC236}">
                <a16:creationId xmlns:a16="http://schemas.microsoft.com/office/drawing/2014/main" id="{0A898F07-62D9-4C5E-BB1F-F3ADFD14A8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0"/>
            <a:ext cx="1096963" cy="157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81" name="Group 65">
            <a:extLst>
              <a:ext uri="{FF2B5EF4-FFF2-40B4-BE49-F238E27FC236}">
                <a16:creationId xmlns:a16="http://schemas.microsoft.com/office/drawing/2014/main" id="{56A8B011-1CBB-4939-BB41-728CF9DFD2E6}"/>
              </a:ext>
            </a:extLst>
          </p:cNvPr>
          <p:cNvGrpSpPr>
            <a:grpSpLocks/>
          </p:cNvGrpSpPr>
          <p:nvPr/>
        </p:nvGrpSpPr>
        <p:grpSpPr bwMode="auto">
          <a:xfrm>
            <a:off x="1169988" y="-6096000"/>
            <a:ext cx="1116012" cy="12220575"/>
            <a:chOff x="737" y="-3840"/>
            <a:chExt cx="703" cy="7698"/>
          </a:xfrm>
        </p:grpSpPr>
        <p:pic>
          <p:nvPicPr>
            <p:cNvPr id="3102" name="Picture 66" descr="柳条1">
              <a:extLst>
                <a:ext uri="{FF2B5EF4-FFF2-40B4-BE49-F238E27FC236}">
                  <a16:creationId xmlns:a16="http://schemas.microsoft.com/office/drawing/2014/main" id="{A9D2AD9D-7837-4E7A-B6A3-AAAC3F916A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7" y="0"/>
              <a:ext cx="703" cy="3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03" name="Rectangle 67">
              <a:extLst>
                <a:ext uri="{FF2B5EF4-FFF2-40B4-BE49-F238E27FC236}">
                  <a16:creationId xmlns:a16="http://schemas.microsoft.com/office/drawing/2014/main" id="{72C851EE-11D5-40D4-B7A6-065D69A73B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-3840"/>
              <a:ext cx="192" cy="38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9287" name="Group 71">
            <a:extLst>
              <a:ext uri="{FF2B5EF4-FFF2-40B4-BE49-F238E27FC236}">
                <a16:creationId xmlns:a16="http://schemas.microsoft.com/office/drawing/2014/main" id="{67FD02EC-E76F-4578-A406-D57A96D10800}"/>
              </a:ext>
            </a:extLst>
          </p:cNvPr>
          <p:cNvGrpSpPr>
            <a:grpSpLocks/>
          </p:cNvGrpSpPr>
          <p:nvPr/>
        </p:nvGrpSpPr>
        <p:grpSpPr bwMode="auto">
          <a:xfrm>
            <a:off x="4673600" y="-914400"/>
            <a:ext cx="812800" cy="1990725"/>
            <a:chOff x="2944" y="-576"/>
            <a:chExt cx="512" cy="1254"/>
          </a:xfrm>
        </p:grpSpPr>
        <p:pic>
          <p:nvPicPr>
            <p:cNvPr id="3100" name="Picture 72" descr="柳条3">
              <a:extLst>
                <a:ext uri="{FF2B5EF4-FFF2-40B4-BE49-F238E27FC236}">
                  <a16:creationId xmlns:a16="http://schemas.microsoft.com/office/drawing/2014/main" id="{BEC59579-5D56-4B4D-A849-C0F6B0C4BE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4" y="0"/>
              <a:ext cx="512" cy="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01" name="Rectangle 73">
              <a:extLst>
                <a:ext uri="{FF2B5EF4-FFF2-40B4-BE49-F238E27FC236}">
                  <a16:creationId xmlns:a16="http://schemas.microsoft.com/office/drawing/2014/main" id="{1768D940-63B3-4B35-B4A0-F3E6FC9E65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-576"/>
              <a:ext cx="96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9290" name="Group 74">
            <a:extLst>
              <a:ext uri="{FF2B5EF4-FFF2-40B4-BE49-F238E27FC236}">
                <a16:creationId xmlns:a16="http://schemas.microsoft.com/office/drawing/2014/main" id="{0FAF66EF-9C1D-4B86-99F3-09DCF12EF9B7}"/>
              </a:ext>
            </a:extLst>
          </p:cNvPr>
          <p:cNvGrpSpPr>
            <a:grpSpLocks/>
          </p:cNvGrpSpPr>
          <p:nvPr/>
        </p:nvGrpSpPr>
        <p:grpSpPr bwMode="auto">
          <a:xfrm>
            <a:off x="6172200" y="-2209800"/>
            <a:ext cx="903288" cy="4459288"/>
            <a:chOff x="3888" y="-1392"/>
            <a:chExt cx="569" cy="2809"/>
          </a:xfrm>
        </p:grpSpPr>
        <p:pic>
          <p:nvPicPr>
            <p:cNvPr id="3098" name="Picture 75" descr="柳条4">
              <a:extLst>
                <a:ext uri="{FF2B5EF4-FFF2-40B4-BE49-F238E27FC236}">
                  <a16:creationId xmlns:a16="http://schemas.microsoft.com/office/drawing/2014/main" id="{4FF98DF4-FCCC-424C-9705-6ADBB29E00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" y="0"/>
              <a:ext cx="569" cy="1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99" name="Rectangle 76">
              <a:extLst>
                <a:ext uri="{FF2B5EF4-FFF2-40B4-BE49-F238E27FC236}">
                  <a16:creationId xmlns:a16="http://schemas.microsoft.com/office/drawing/2014/main" id="{01BD707E-DC41-4E7D-BF32-D3A7885AD5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-1392"/>
              <a:ext cx="96" cy="1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9293" name="Group 77">
            <a:extLst>
              <a:ext uri="{FF2B5EF4-FFF2-40B4-BE49-F238E27FC236}">
                <a16:creationId xmlns:a16="http://schemas.microsoft.com/office/drawing/2014/main" id="{712F60BF-01C6-42C0-9420-1D6E9CE3E7D8}"/>
              </a:ext>
            </a:extLst>
          </p:cNvPr>
          <p:cNvGrpSpPr>
            <a:grpSpLocks/>
          </p:cNvGrpSpPr>
          <p:nvPr/>
        </p:nvGrpSpPr>
        <p:grpSpPr bwMode="auto">
          <a:xfrm>
            <a:off x="1135063" y="-6029325"/>
            <a:ext cx="846137" cy="12277725"/>
            <a:chOff x="715" y="-3744"/>
            <a:chExt cx="533" cy="7734"/>
          </a:xfrm>
        </p:grpSpPr>
        <p:pic>
          <p:nvPicPr>
            <p:cNvPr id="3096" name="Picture 78" descr="柳条2">
              <a:extLst>
                <a:ext uri="{FF2B5EF4-FFF2-40B4-BE49-F238E27FC236}">
                  <a16:creationId xmlns:a16="http://schemas.microsoft.com/office/drawing/2014/main" id="{78D1261D-C53D-4107-ABA6-AB702FA864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" y="0"/>
              <a:ext cx="533" cy="3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97" name="Rectangle 79">
              <a:extLst>
                <a:ext uri="{FF2B5EF4-FFF2-40B4-BE49-F238E27FC236}">
                  <a16:creationId xmlns:a16="http://schemas.microsoft.com/office/drawing/2014/main" id="{814E64FD-A98B-4BB2-A82F-788740886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-3744"/>
              <a:ext cx="144" cy="3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9318" name="Group 102">
            <a:extLst>
              <a:ext uri="{FF2B5EF4-FFF2-40B4-BE49-F238E27FC236}">
                <a16:creationId xmlns:a16="http://schemas.microsoft.com/office/drawing/2014/main" id="{DC587019-97A4-4299-A3F6-EA7FD695F938}"/>
              </a:ext>
            </a:extLst>
          </p:cNvPr>
          <p:cNvGrpSpPr>
            <a:grpSpLocks/>
          </p:cNvGrpSpPr>
          <p:nvPr/>
        </p:nvGrpSpPr>
        <p:grpSpPr bwMode="auto">
          <a:xfrm>
            <a:off x="-1268413" y="-228600"/>
            <a:ext cx="15898813" cy="10136188"/>
            <a:chOff x="-768" y="-240"/>
            <a:chExt cx="10015" cy="6385"/>
          </a:xfrm>
        </p:grpSpPr>
        <p:pic>
          <p:nvPicPr>
            <p:cNvPr id="3090" name="Picture 44" descr="树枝">
              <a:extLst>
                <a:ext uri="{FF2B5EF4-FFF2-40B4-BE49-F238E27FC236}">
                  <a16:creationId xmlns:a16="http://schemas.microsoft.com/office/drawing/2014/main" id="{0B3CB174-8DB6-424F-B008-839E8E2FD4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3" y="2495"/>
              <a:ext cx="2548" cy="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91" name="Group 101">
              <a:extLst>
                <a:ext uri="{FF2B5EF4-FFF2-40B4-BE49-F238E27FC236}">
                  <a16:creationId xmlns:a16="http://schemas.microsoft.com/office/drawing/2014/main" id="{275E7AE0-50E5-4D81-B012-BFE6CC48D0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768" y="-240"/>
              <a:ext cx="10015" cy="6385"/>
              <a:chOff x="-768" y="-240"/>
              <a:chExt cx="10015" cy="6385"/>
            </a:xfrm>
          </p:grpSpPr>
          <p:grpSp>
            <p:nvGrpSpPr>
              <p:cNvPr id="3092" name="Group 59">
                <a:extLst>
                  <a:ext uri="{FF2B5EF4-FFF2-40B4-BE49-F238E27FC236}">
                    <a16:creationId xmlns:a16="http://schemas.microsoft.com/office/drawing/2014/main" id="{339B851D-9876-450A-A457-FADACC87F0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768" y="-240"/>
                <a:ext cx="10015" cy="6385"/>
                <a:chOff x="-1676" y="336"/>
                <a:chExt cx="10015" cy="6385"/>
              </a:xfrm>
            </p:grpSpPr>
            <p:pic>
              <p:nvPicPr>
                <p:cNvPr id="3094" name="Picture 47" descr="树枝">
                  <a:extLst>
                    <a:ext uri="{FF2B5EF4-FFF2-40B4-BE49-F238E27FC236}">
                      <a16:creationId xmlns:a16="http://schemas.microsoft.com/office/drawing/2014/main" id="{73C6B24E-FEF1-4C7E-94DC-525B9A4D38A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1296120">
                  <a:off x="-1676" y="5521"/>
                  <a:ext cx="7043" cy="12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95" name="Picture 56" descr="树枝">
                  <a:extLst>
                    <a:ext uri="{FF2B5EF4-FFF2-40B4-BE49-F238E27FC236}">
                      <a16:creationId xmlns:a16="http://schemas.microsoft.com/office/drawing/2014/main" id="{7F7EAE52-4435-4D08-99AC-6707D024D0A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7665651" flipH="1">
                  <a:off x="6067" y="1332"/>
                  <a:ext cx="3267" cy="12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3093" name="Picture 33" descr="鸟1">
                <a:extLst>
                  <a:ext uri="{FF2B5EF4-FFF2-40B4-BE49-F238E27FC236}">
                    <a16:creationId xmlns:a16="http://schemas.microsoft.com/office/drawing/2014/main" id="{E6BEE59A-7337-4033-88A6-8FD137C45F4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76" y="1633"/>
                <a:ext cx="1860" cy="20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9333" name="Picture 117" descr="鸟1">
            <a:extLst>
              <a:ext uri="{FF2B5EF4-FFF2-40B4-BE49-F238E27FC236}">
                <a16:creationId xmlns:a16="http://schemas.microsoft.com/office/drawing/2014/main" id="{3C2242FC-3E15-4840-AF12-9387161B55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700" y="5029200"/>
            <a:ext cx="673100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文本框 41">
            <a:extLst>
              <a:ext uri="{FF2B5EF4-FFF2-40B4-BE49-F238E27FC236}">
                <a16:creationId xmlns:a16="http://schemas.microsoft.com/office/drawing/2014/main" id="{CF6EA954-CE65-4092-83AB-979EAAC16ABB}"/>
              </a:ext>
            </a:extLst>
          </p:cNvPr>
          <p:cNvSpPr txBox="1"/>
          <p:nvPr/>
        </p:nvSpPr>
        <p:spPr>
          <a:xfrm>
            <a:off x="2118947" y="46116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5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300" fill="hold"/>
                                        <p:tgtEl>
                                          <p:spTgt spid="92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1" dur="300" fill="hold"/>
                                        <p:tgtEl>
                                          <p:spTgt spid="92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300" fill="hold"/>
                                        <p:tgtEl>
                                          <p:spTgt spid="92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300" fill="hold"/>
                                        <p:tgtEl>
                                          <p:spTgt spid="92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2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2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92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" presetClass="emp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9318"/>
                                        </p:tgtEl>
                                      </p:cBhvr>
                                      <p:by x="24000" y="24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11111E-6 -1.11111E-6 L -0.28334 0.05555 " pathEditMode="relative" ptsTypes="AA">
                                      <p:cBhvr>
                                        <p:cTn id="38" dur="2000" fill="hold"/>
                                        <p:tgtEl>
                                          <p:spTgt spid="9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1" dur="2000"/>
                                        <p:tgtEl>
                                          <p:spTgt spid="9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2000"/>
                                        <p:tgtEl>
                                          <p:spTgt spid="9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2000"/>
                                        <p:tgtEl>
                                          <p:spTgt spid="9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0" dur="2000"/>
                                        <p:tgtEl>
                                          <p:spTgt spid="9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3" dur="2000"/>
                                        <p:tgtEl>
                                          <p:spTgt spid="9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6" dur="2000"/>
                                        <p:tgtEl>
                                          <p:spTgt spid="9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9" dur="2000"/>
                                        <p:tgtEl>
                                          <p:spTgt spid="9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2" dur="2000"/>
                                        <p:tgtEl>
                                          <p:spTgt spid="9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xit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4" dur="2000"/>
                                        <p:tgtEl>
                                          <p:spTgt spid="92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2" presetClass="exit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7" dur="2000"/>
                                        <p:tgtEl>
                                          <p:spTgt spid="9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2" presetClass="exit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70" dur="20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2" presetClass="exit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73" dur="2000"/>
                                        <p:tgtEl>
                                          <p:spTgt spid="92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40000">
                                      <p:cBhvr>
                                        <p:cTn id="76" dur="2000" fill="hold"/>
                                        <p:tgtEl>
                                          <p:spTgt spid="92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500" fill="hold"/>
                                        <p:tgtEl>
                                          <p:spTgt spid="92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9" dur="500" fill="hold"/>
                                        <p:tgtEl>
                                          <p:spTgt spid="92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92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92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2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4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92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92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6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92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500" fill="hold"/>
                                        <p:tgtEl>
                                          <p:spTgt spid="92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9" dur="500" fill="hold"/>
                                        <p:tgtEl>
                                          <p:spTgt spid="92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0" dur="500" fill="hold"/>
                                        <p:tgtEl>
                                          <p:spTgt spid="92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92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4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9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9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6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9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8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40000">
                                      <p:cBhvr>
                                        <p:cTn id="98" dur="2000" fill="hold"/>
                                        <p:tgtEl>
                                          <p:spTgt spid="92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0" tmFilter="0, 0; .2, .5; .8, .5; 1, 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1" dur="2500" autoRev="1" fill="hold"/>
                                        <p:tgtEl>
                                          <p:spTgt spid="92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柳虚4">
            <a:extLst>
              <a:ext uri="{FF2B5EF4-FFF2-40B4-BE49-F238E27FC236}">
                <a16:creationId xmlns:a16="http://schemas.microsoft.com/office/drawing/2014/main" id="{734F8043-8AE7-4308-8F8C-7C7E77040D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0"/>
            <a:ext cx="1198563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5" descr="柳虚5">
            <a:extLst>
              <a:ext uri="{FF2B5EF4-FFF2-40B4-BE49-F238E27FC236}">
                <a16:creationId xmlns:a16="http://schemas.microsoft.com/office/drawing/2014/main" id="{F8E7C87C-A3FD-483C-B47D-E767072664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-1676400"/>
            <a:ext cx="1784350" cy="446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15" descr="柳虚1">
            <a:extLst>
              <a:ext uri="{FF2B5EF4-FFF2-40B4-BE49-F238E27FC236}">
                <a16:creationId xmlns:a16="http://schemas.microsoft.com/office/drawing/2014/main" id="{E93BDEFC-A4AE-4AA1-950F-864C977ECE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1292225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16" descr="柳虚2">
            <a:extLst>
              <a:ext uri="{FF2B5EF4-FFF2-40B4-BE49-F238E27FC236}">
                <a16:creationId xmlns:a16="http://schemas.microsoft.com/office/drawing/2014/main" id="{DC048810-562D-46BB-B963-490DF428DF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0"/>
            <a:ext cx="1096963" cy="157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6" name="Picture 20" descr="树枝">
            <a:extLst>
              <a:ext uri="{FF2B5EF4-FFF2-40B4-BE49-F238E27FC236}">
                <a16:creationId xmlns:a16="http://schemas.microsoft.com/office/drawing/2014/main" id="{E7C1547A-0ECA-400D-94D6-FBCECFA4EE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479925"/>
            <a:ext cx="40449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 descr="鸟1">
            <a:extLst>
              <a:ext uri="{FF2B5EF4-FFF2-40B4-BE49-F238E27FC236}">
                <a16:creationId xmlns:a16="http://schemas.microsoft.com/office/drawing/2014/main" id="{7CF8680E-2D85-4729-977F-3A00DE3D07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650" y="3124200"/>
            <a:ext cx="2952750" cy="319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 descr="鸟">
            <a:extLst>
              <a:ext uri="{FF2B5EF4-FFF2-40B4-BE49-F238E27FC236}">
                <a16:creationId xmlns:a16="http://schemas.microsoft.com/office/drawing/2014/main" id="{280A92C3-F873-4FB3-BCA5-A5403A9A7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050" y="3506788"/>
            <a:ext cx="2952750" cy="319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0" name="Picture 34" descr="眼皮">
            <a:extLst>
              <a:ext uri="{FF2B5EF4-FFF2-40B4-BE49-F238E27FC236}">
                <a16:creationId xmlns:a16="http://schemas.microsoft.com/office/drawing/2014/main" id="{0D778F99-8DEE-4E66-A627-949C20DF6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688" y="4435475"/>
            <a:ext cx="4937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9" name="Picture 33" descr="鸟展翅">
            <a:extLst>
              <a:ext uri="{FF2B5EF4-FFF2-40B4-BE49-F238E27FC236}">
                <a16:creationId xmlns:a16="http://schemas.microsoft.com/office/drawing/2014/main" id="{7D57AA68-3149-4B1B-9221-E883EF080F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759200"/>
            <a:ext cx="3244850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37" name="Group 41">
            <a:extLst>
              <a:ext uri="{FF2B5EF4-FFF2-40B4-BE49-F238E27FC236}">
                <a16:creationId xmlns:a16="http://schemas.microsoft.com/office/drawing/2014/main" id="{25143278-F4A8-498B-9A79-3C14695FFE08}"/>
              </a:ext>
            </a:extLst>
          </p:cNvPr>
          <p:cNvGrpSpPr>
            <a:grpSpLocks/>
          </p:cNvGrpSpPr>
          <p:nvPr/>
        </p:nvGrpSpPr>
        <p:grpSpPr bwMode="auto">
          <a:xfrm>
            <a:off x="4673600" y="-914400"/>
            <a:ext cx="812800" cy="1990725"/>
            <a:chOff x="2944" y="-576"/>
            <a:chExt cx="512" cy="1254"/>
          </a:xfrm>
        </p:grpSpPr>
        <p:pic>
          <p:nvPicPr>
            <p:cNvPr id="2" name="Picture 42" descr="柳条3">
              <a:extLst>
                <a:ext uri="{FF2B5EF4-FFF2-40B4-BE49-F238E27FC236}">
                  <a16:creationId xmlns:a16="http://schemas.microsoft.com/office/drawing/2014/main" id="{094D4953-48F4-4D36-83EC-947377ADDE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4" y="0"/>
              <a:ext cx="512" cy="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23" name="Rectangle 43">
              <a:extLst>
                <a:ext uri="{FF2B5EF4-FFF2-40B4-BE49-F238E27FC236}">
                  <a16:creationId xmlns:a16="http://schemas.microsoft.com/office/drawing/2014/main" id="{67357EA1-F41F-4CB0-B78A-F4E9C3F9DD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-576"/>
              <a:ext cx="96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4140" name="Group 44">
            <a:extLst>
              <a:ext uri="{FF2B5EF4-FFF2-40B4-BE49-F238E27FC236}">
                <a16:creationId xmlns:a16="http://schemas.microsoft.com/office/drawing/2014/main" id="{1128F365-1DBC-4DF9-A562-29B55A359CB2}"/>
              </a:ext>
            </a:extLst>
          </p:cNvPr>
          <p:cNvGrpSpPr>
            <a:grpSpLocks/>
          </p:cNvGrpSpPr>
          <p:nvPr/>
        </p:nvGrpSpPr>
        <p:grpSpPr bwMode="auto">
          <a:xfrm>
            <a:off x="6172200" y="-2209800"/>
            <a:ext cx="903288" cy="4459288"/>
            <a:chOff x="3888" y="-1392"/>
            <a:chExt cx="569" cy="2809"/>
          </a:xfrm>
        </p:grpSpPr>
        <p:pic>
          <p:nvPicPr>
            <p:cNvPr id="3" name="Picture 45" descr="柳条4">
              <a:extLst>
                <a:ext uri="{FF2B5EF4-FFF2-40B4-BE49-F238E27FC236}">
                  <a16:creationId xmlns:a16="http://schemas.microsoft.com/office/drawing/2014/main" id="{52D34D8A-6888-49F0-8232-71C1329923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" y="0"/>
              <a:ext cx="569" cy="1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46">
              <a:extLst>
                <a:ext uri="{FF2B5EF4-FFF2-40B4-BE49-F238E27FC236}">
                  <a16:creationId xmlns:a16="http://schemas.microsoft.com/office/drawing/2014/main" id="{32290611-ED4B-4250-BC77-7495C5F2C5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-1392"/>
              <a:ext cx="96" cy="1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4120" name="Group 24">
            <a:extLst>
              <a:ext uri="{FF2B5EF4-FFF2-40B4-BE49-F238E27FC236}">
                <a16:creationId xmlns:a16="http://schemas.microsoft.com/office/drawing/2014/main" id="{82D99D26-2AB0-4517-A445-52DDF9DCE782}"/>
              </a:ext>
            </a:extLst>
          </p:cNvPr>
          <p:cNvGrpSpPr>
            <a:grpSpLocks/>
          </p:cNvGrpSpPr>
          <p:nvPr/>
        </p:nvGrpSpPr>
        <p:grpSpPr bwMode="auto">
          <a:xfrm>
            <a:off x="1169988" y="-6096000"/>
            <a:ext cx="1116012" cy="12220575"/>
            <a:chOff x="737" y="-3840"/>
            <a:chExt cx="703" cy="7698"/>
          </a:xfrm>
        </p:grpSpPr>
        <p:pic>
          <p:nvPicPr>
            <p:cNvPr id="5" name="Picture 12" descr="柳条1">
              <a:extLst>
                <a:ext uri="{FF2B5EF4-FFF2-40B4-BE49-F238E27FC236}">
                  <a16:creationId xmlns:a16="http://schemas.microsoft.com/office/drawing/2014/main" id="{57050514-643C-4C55-BC4C-6537873F09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7" y="0"/>
              <a:ext cx="703" cy="3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9" name="Rectangle 23">
              <a:extLst>
                <a:ext uri="{FF2B5EF4-FFF2-40B4-BE49-F238E27FC236}">
                  <a16:creationId xmlns:a16="http://schemas.microsoft.com/office/drawing/2014/main" id="{C76902C0-9A3E-4B6E-A13D-F9C5A08599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-3840"/>
              <a:ext cx="192" cy="38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4118" name="Group 22">
            <a:extLst>
              <a:ext uri="{FF2B5EF4-FFF2-40B4-BE49-F238E27FC236}">
                <a16:creationId xmlns:a16="http://schemas.microsoft.com/office/drawing/2014/main" id="{251E43D1-8AA0-4540-8C49-E343A347AB8D}"/>
              </a:ext>
            </a:extLst>
          </p:cNvPr>
          <p:cNvGrpSpPr>
            <a:grpSpLocks/>
          </p:cNvGrpSpPr>
          <p:nvPr/>
        </p:nvGrpSpPr>
        <p:grpSpPr bwMode="auto">
          <a:xfrm>
            <a:off x="1135063" y="-6029325"/>
            <a:ext cx="846137" cy="12277725"/>
            <a:chOff x="715" y="-3744"/>
            <a:chExt cx="533" cy="7734"/>
          </a:xfrm>
        </p:grpSpPr>
        <p:pic>
          <p:nvPicPr>
            <p:cNvPr id="6" name="Picture 13" descr="柳条2">
              <a:extLst>
                <a:ext uri="{FF2B5EF4-FFF2-40B4-BE49-F238E27FC236}">
                  <a16:creationId xmlns:a16="http://schemas.microsoft.com/office/drawing/2014/main" id="{A2013D3C-9DB6-4B2E-B6C9-7FD7F57CA3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" y="0"/>
              <a:ext cx="533" cy="3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7" name="Rectangle 21">
              <a:extLst>
                <a:ext uri="{FF2B5EF4-FFF2-40B4-BE49-F238E27FC236}">
                  <a16:creationId xmlns:a16="http://schemas.microsoft.com/office/drawing/2014/main" id="{90BEE1B9-A24F-422E-A01D-7955EA686E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-3744"/>
              <a:ext cx="144" cy="3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4127" name="Group 31">
            <a:extLst>
              <a:ext uri="{FF2B5EF4-FFF2-40B4-BE49-F238E27FC236}">
                <a16:creationId xmlns:a16="http://schemas.microsoft.com/office/drawing/2014/main" id="{82AEC98F-29F9-4C11-9568-331672F91B64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381000"/>
            <a:ext cx="8229600" cy="6096000"/>
            <a:chOff x="336" y="288"/>
            <a:chExt cx="5136" cy="3792"/>
          </a:xfrm>
        </p:grpSpPr>
        <p:sp>
          <p:nvSpPr>
            <p:cNvPr id="4114" name="Rectangle 27">
              <a:extLst>
                <a:ext uri="{FF2B5EF4-FFF2-40B4-BE49-F238E27FC236}">
                  <a16:creationId xmlns:a16="http://schemas.microsoft.com/office/drawing/2014/main" id="{FC0350C2-5F0E-41E2-B916-3B4E0BF793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288"/>
              <a:ext cx="5136" cy="3792"/>
            </a:xfrm>
            <a:prstGeom prst="rect">
              <a:avLst/>
            </a:prstGeom>
            <a:solidFill>
              <a:schemeClr val="tx1">
                <a:alpha val="30196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115" name="Text Box 29">
              <a:extLst>
                <a:ext uri="{FF2B5EF4-FFF2-40B4-BE49-F238E27FC236}">
                  <a16:creationId xmlns:a16="http://schemas.microsoft.com/office/drawing/2014/main" id="{2EE213F7-F521-4E09-96F1-301C0D2A8C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2" y="768"/>
              <a:ext cx="4656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sz="3200">
                  <a:solidFill>
                    <a:srgbClr val="FFFFFF"/>
                  </a:solidFill>
                </a:rPr>
                <a:t>仿佛无数的生命融在一块温润的碧玉里</a:t>
              </a:r>
            </a:p>
          </p:txBody>
        </p:sp>
      </p:grpSp>
      <p:sp>
        <p:nvSpPr>
          <p:cNvPr id="4121" name="Rectangle 25">
            <a:extLst>
              <a:ext uri="{FF2B5EF4-FFF2-40B4-BE49-F238E27FC236}">
                <a16:creationId xmlns:a16="http://schemas.microsoft.com/office/drawing/2014/main" id="{D88BF5B2-48B8-4FD8-A827-206E660FE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81000"/>
            <a:ext cx="8382000" cy="6248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122" name="Rectangle 26">
            <a:extLst>
              <a:ext uri="{FF2B5EF4-FFF2-40B4-BE49-F238E27FC236}">
                <a16:creationId xmlns:a16="http://schemas.microsoft.com/office/drawing/2014/main" id="{5E7925B8-13A0-47E6-84CB-F788432DF9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28600"/>
            <a:ext cx="8382000" cy="6248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40000">
                                      <p:cBhvr>
                                        <p:cTn id="6" dur="2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mp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4118"/>
                                        </p:tgtEl>
                                      </p:cBhvr>
                                      <p:by x="102000" y="102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40000">
                                      <p:cBhvr>
                                        <p:cTn id="10" dur="20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41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1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1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41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41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1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41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1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59259E-6 L -0.05313 -0.02778 L -0.06354 0.05856 " pathEditMode="relative" rAng="0" ptsTypes="FFF">
                                      <p:cBhvr>
                                        <p:cTn id="32" dur="2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7" y="152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1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0" dur="2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2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9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" presetClass="exit" presetSubtype="9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6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76" dur="500" fill="hold"/>
                                        <p:tgtEl>
                                          <p:spTgt spid="412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2000" accel="50000" decel="50000" autoRev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2.77778E-6 -7.40741E-7 L 0.01667 0.01111 " pathEditMode="relative" ptsTypes="AA">
                                      <p:cBhvr>
                                        <p:cTn id="81" dur="1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1" grpId="0" animBg="1"/>
      <p:bldP spid="4121" grpId="1" animBg="1"/>
      <p:bldP spid="4122" grpId="0" animBg="1"/>
      <p:bldP spid="412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56" name="Group 88">
            <a:extLst>
              <a:ext uri="{FF2B5EF4-FFF2-40B4-BE49-F238E27FC236}">
                <a16:creationId xmlns:a16="http://schemas.microsoft.com/office/drawing/2014/main" id="{D2D75879-CF2F-4FDD-94C1-A73924EEFEA0}"/>
              </a:ext>
            </a:extLst>
          </p:cNvPr>
          <p:cNvGrpSpPr>
            <a:grpSpLocks/>
          </p:cNvGrpSpPr>
          <p:nvPr/>
        </p:nvGrpSpPr>
        <p:grpSpPr bwMode="auto">
          <a:xfrm rot="4151782">
            <a:off x="-2386013" y="3148013"/>
            <a:ext cx="658813" cy="915987"/>
            <a:chOff x="521" y="391"/>
            <a:chExt cx="2631" cy="3663"/>
          </a:xfrm>
        </p:grpSpPr>
        <p:sp>
          <p:nvSpPr>
            <p:cNvPr id="5325" name="Freeform 89">
              <a:extLst>
                <a:ext uri="{FF2B5EF4-FFF2-40B4-BE49-F238E27FC236}">
                  <a16:creationId xmlns:a16="http://schemas.microsoft.com/office/drawing/2014/main" id="{832C32A6-9300-4327-91D9-B58C44071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326" name="Group 90">
              <a:extLst>
                <a:ext uri="{FF2B5EF4-FFF2-40B4-BE49-F238E27FC236}">
                  <a16:creationId xmlns:a16="http://schemas.microsoft.com/office/drawing/2014/main" id="{9B4992E0-E0E9-4922-844C-572D42A9D3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5327" name="Group 91">
                <a:extLst>
                  <a:ext uri="{FF2B5EF4-FFF2-40B4-BE49-F238E27FC236}">
                    <a16:creationId xmlns:a16="http://schemas.microsoft.com/office/drawing/2014/main" id="{534AC4AB-2BFA-48E9-A1B8-68E9911094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5365" name="AutoShape 92">
                  <a:extLst>
                    <a:ext uri="{FF2B5EF4-FFF2-40B4-BE49-F238E27FC236}">
                      <a16:creationId xmlns:a16="http://schemas.microsoft.com/office/drawing/2014/main" id="{37BAB2C4-5B82-4B71-90E3-E5FB024D59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5366" name="Freeform 93">
                  <a:extLst>
                    <a:ext uri="{FF2B5EF4-FFF2-40B4-BE49-F238E27FC236}">
                      <a16:creationId xmlns:a16="http://schemas.microsoft.com/office/drawing/2014/main" id="{1CD09682-BC5D-423A-B37C-FCBCD63FC2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67" name="Oval 94">
                  <a:extLst>
                    <a:ext uri="{FF2B5EF4-FFF2-40B4-BE49-F238E27FC236}">
                      <a16:creationId xmlns:a16="http://schemas.microsoft.com/office/drawing/2014/main" id="{0A594C0B-0AE5-4753-9CAE-DA891C6221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5328" name="Group 95">
                <a:extLst>
                  <a:ext uri="{FF2B5EF4-FFF2-40B4-BE49-F238E27FC236}">
                    <a16:creationId xmlns:a16="http://schemas.microsoft.com/office/drawing/2014/main" id="{23B983F0-145E-4A78-B640-40A2083AB74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5329" name="Freeform 96">
                  <a:extLst>
                    <a:ext uri="{FF2B5EF4-FFF2-40B4-BE49-F238E27FC236}">
                      <a16:creationId xmlns:a16="http://schemas.microsoft.com/office/drawing/2014/main" id="{13A7965B-C24C-4175-9467-27B3A31156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30" name="Freeform 97">
                  <a:extLst>
                    <a:ext uri="{FF2B5EF4-FFF2-40B4-BE49-F238E27FC236}">
                      <a16:creationId xmlns:a16="http://schemas.microsoft.com/office/drawing/2014/main" id="{5C2474D1-B60C-499D-8FE4-12EE5E4DB2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31" name="Freeform 98">
                  <a:extLst>
                    <a:ext uri="{FF2B5EF4-FFF2-40B4-BE49-F238E27FC236}">
                      <a16:creationId xmlns:a16="http://schemas.microsoft.com/office/drawing/2014/main" id="{5A5A6235-475F-4AAE-95DD-0F1945AABF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32" name="Freeform 99">
                  <a:extLst>
                    <a:ext uri="{FF2B5EF4-FFF2-40B4-BE49-F238E27FC236}">
                      <a16:creationId xmlns:a16="http://schemas.microsoft.com/office/drawing/2014/main" id="{A37E1336-993B-45B1-995E-D70EAD0A93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33" name="Freeform 100">
                  <a:extLst>
                    <a:ext uri="{FF2B5EF4-FFF2-40B4-BE49-F238E27FC236}">
                      <a16:creationId xmlns:a16="http://schemas.microsoft.com/office/drawing/2014/main" id="{949E388D-581E-4C31-AB60-6CF4B5AFB2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34" name="Freeform 101">
                  <a:extLst>
                    <a:ext uri="{FF2B5EF4-FFF2-40B4-BE49-F238E27FC236}">
                      <a16:creationId xmlns:a16="http://schemas.microsoft.com/office/drawing/2014/main" id="{75CF6E3F-4F27-4C1E-879A-23DAC13599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35" name="Freeform 102">
                  <a:extLst>
                    <a:ext uri="{FF2B5EF4-FFF2-40B4-BE49-F238E27FC236}">
                      <a16:creationId xmlns:a16="http://schemas.microsoft.com/office/drawing/2014/main" id="{7D62D7F5-FDAC-451A-AFEA-492391C0DA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36" name="Freeform 103">
                  <a:extLst>
                    <a:ext uri="{FF2B5EF4-FFF2-40B4-BE49-F238E27FC236}">
                      <a16:creationId xmlns:a16="http://schemas.microsoft.com/office/drawing/2014/main" id="{73ED1881-A03F-4802-91C2-575EFEC5D8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37" name="Freeform 104">
                  <a:extLst>
                    <a:ext uri="{FF2B5EF4-FFF2-40B4-BE49-F238E27FC236}">
                      <a16:creationId xmlns:a16="http://schemas.microsoft.com/office/drawing/2014/main" id="{E84468AD-FE68-4854-9EF9-66D2D4D19D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38" name="Freeform 105">
                  <a:extLst>
                    <a:ext uri="{FF2B5EF4-FFF2-40B4-BE49-F238E27FC236}">
                      <a16:creationId xmlns:a16="http://schemas.microsoft.com/office/drawing/2014/main" id="{012DD027-523C-4026-9813-0370535183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39" name="Line 106">
                  <a:extLst>
                    <a:ext uri="{FF2B5EF4-FFF2-40B4-BE49-F238E27FC236}">
                      <a16:creationId xmlns:a16="http://schemas.microsoft.com/office/drawing/2014/main" id="{89766C24-BBA5-47C6-9F41-D7F2F7ED652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40" name="Freeform 107">
                  <a:extLst>
                    <a:ext uri="{FF2B5EF4-FFF2-40B4-BE49-F238E27FC236}">
                      <a16:creationId xmlns:a16="http://schemas.microsoft.com/office/drawing/2014/main" id="{53D4BC48-A86A-4982-8C56-81D58933CA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41" name="Freeform 108">
                  <a:extLst>
                    <a:ext uri="{FF2B5EF4-FFF2-40B4-BE49-F238E27FC236}">
                      <a16:creationId xmlns:a16="http://schemas.microsoft.com/office/drawing/2014/main" id="{6E2F4E8B-BE97-4ED0-8119-E5A3F5F624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42" name="Freeform 109">
                  <a:extLst>
                    <a:ext uri="{FF2B5EF4-FFF2-40B4-BE49-F238E27FC236}">
                      <a16:creationId xmlns:a16="http://schemas.microsoft.com/office/drawing/2014/main" id="{43B6F02F-673A-4BAE-BF67-0FB7D091B6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43" name="Freeform 110">
                  <a:extLst>
                    <a:ext uri="{FF2B5EF4-FFF2-40B4-BE49-F238E27FC236}">
                      <a16:creationId xmlns:a16="http://schemas.microsoft.com/office/drawing/2014/main" id="{8D1E8541-B78E-4A49-8633-8BA39AF555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44" name="Freeform 111">
                  <a:extLst>
                    <a:ext uri="{FF2B5EF4-FFF2-40B4-BE49-F238E27FC236}">
                      <a16:creationId xmlns:a16="http://schemas.microsoft.com/office/drawing/2014/main" id="{F1EB82EA-F08C-4A0F-9018-803341D0F4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45" name="Freeform 112">
                  <a:extLst>
                    <a:ext uri="{FF2B5EF4-FFF2-40B4-BE49-F238E27FC236}">
                      <a16:creationId xmlns:a16="http://schemas.microsoft.com/office/drawing/2014/main" id="{C171BD1B-F14E-454D-BA1D-D6CA86534D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46" name="Freeform 113">
                  <a:extLst>
                    <a:ext uri="{FF2B5EF4-FFF2-40B4-BE49-F238E27FC236}">
                      <a16:creationId xmlns:a16="http://schemas.microsoft.com/office/drawing/2014/main" id="{E4E96E68-635C-4556-9367-78B9EFD4C5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47" name="Freeform 114">
                  <a:extLst>
                    <a:ext uri="{FF2B5EF4-FFF2-40B4-BE49-F238E27FC236}">
                      <a16:creationId xmlns:a16="http://schemas.microsoft.com/office/drawing/2014/main" id="{EC1D0A09-E10F-486F-944F-3E1D64B3A2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48" name="Freeform 115">
                  <a:extLst>
                    <a:ext uri="{FF2B5EF4-FFF2-40B4-BE49-F238E27FC236}">
                      <a16:creationId xmlns:a16="http://schemas.microsoft.com/office/drawing/2014/main" id="{01B887DA-D2B2-4F47-B5C8-9E95D21AC3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49" name="Freeform 116">
                  <a:extLst>
                    <a:ext uri="{FF2B5EF4-FFF2-40B4-BE49-F238E27FC236}">
                      <a16:creationId xmlns:a16="http://schemas.microsoft.com/office/drawing/2014/main" id="{B7431FC6-4949-4F4F-9B63-BEBE2DFC88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50" name="Freeform 117">
                  <a:extLst>
                    <a:ext uri="{FF2B5EF4-FFF2-40B4-BE49-F238E27FC236}">
                      <a16:creationId xmlns:a16="http://schemas.microsoft.com/office/drawing/2014/main" id="{F220259C-0EC1-4ECC-A63D-6683E6A1B4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51" name="Freeform 118">
                  <a:extLst>
                    <a:ext uri="{FF2B5EF4-FFF2-40B4-BE49-F238E27FC236}">
                      <a16:creationId xmlns:a16="http://schemas.microsoft.com/office/drawing/2014/main" id="{DAFEAC72-D20D-417E-8B9B-FA9418EAD8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52" name="Freeform 119">
                  <a:extLst>
                    <a:ext uri="{FF2B5EF4-FFF2-40B4-BE49-F238E27FC236}">
                      <a16:creationId xmlns:a16="http://schemas.microsoft.com/office/drawing/2014/main" id="{5D423CCB-0817-46C7-A0BE-7BC963BBCE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53" name="Freeform 120">
                  <a:extLst>
                    <a:ext uri="{FF2B5EF4-FFF2-40B4-BE49-F238E27FC236}">
                      <a16:creationId xmlns:a16="http://schemas.microsoft.com/office/drawing/2014/main" id="{4674776D-60A0-423F-B8CF-853F259DD8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54" name="Freeform 121">
                  <a:extLst>
                    <a:ext uri="{FF2B5EF4-FFF2-40B4-BE49-F238E27FC236}">
                      <a16:creationId xmlns:a16="http://schemas.microsoft.com/office/drawing/2014/main" id="{E105ECF0-82BD-4363-B011-E878505B4B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55" name="Freeform 122">
                  <a:extLst>
                    <a:ext uri="{FF2B5EF4-FFF2-40B4-BE49-F238E27FC236}">
                      <a16:creationId xmlns:a16="http://schemas.microsoft.com/office/drawing/2014/main" id="{D29B3E23-59B3-42C9-A724-EA608E87C9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56" name="Freeform 123">
                  <a:extLst>
                    <a:ext uri="{FF2B5EF4-FFF2-40B4-BE49-F238E27FC236}">
                      <a16:creationId xmlns:a16="http://schemas.microsoft.com/office/drawing/2014/main" id="{12C49664-1E8E-482B-B251-9EC2650695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57" name="Freeform 124">
                  <a:extLst>
                    <a:ext uri="{FF2B5EF4-FFF2-40B4-BE49-F238E27FC236}">
                      <a16:creationId xmlns:a16="http://schemas.microsoft.com/office/drawing/2014/main" id="{E8FD5068-BBF9-4F63-8E9C-2238C23E44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58" name="Freeform 125">
                  <a:extLst>
                    <a:ext uri="{FF2B5EF4-FFF2-40B4-BE49-F238E27FC236}">
                      <a16:creationId xmlns:a16="http://schemas.microsoft.com/office/drawing/2014/main" id="{8D538D2A-5B3F-42DA-ACFC-2C9715E163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59" name="Freeform 126">
                  <a:extLst>
                    <a:ext uri="{FF2B5EF4-FFF2-40B4-BE49-F238E27FC236}">
                      <a16:creationId xmlns:a16="http://schemas.microsoft.com/office/drawing/2014/main" id="{A276B2B1-0887-4FDB-BEB8-3CC28607A4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60" name="Freeform 127">
                  <a:extLst>
                    <a:ext uri="{FF2B5EF4-FFF2-40B4-BE49-F238E27FC236}">
                      <a16:creationId xmlns:a16="http://schemas.microsoft.com/office/drawing/2014/main" id="{52F63EFB-1636-4DBB-9484-8DF9FB18AB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61" name="Freeform 128">
                  <a:extLst>
                    <a:ext uri="{FF2B5EF4-FFF2-40B4-BE49-F238E27FC236}">
                      <a16:creationId xmlns:a16="http://schemas.microsoft.com/office/drawing/2014/main" id="{395522D8-A45E-4F81-8C12-4FB8434E96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62" name="Freeform 129">
                  <a:extLst>
                    <a:ext uri="{FF2B5EF4-FFF2-40B4-BE49-F238E27FC236}">
                      <a16:creationId xmlns:a16="http://schemas.microsoft.com/office/drawing/2014/main" id="{0199748F-06B1-4D92-A4B3-0732D29382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63" name="Freeform 130">
                  <a:extLst>
                    <a:ext uri="{FF2B5EF4-FFF2-40B4-BE49-F238E27FC236}">
                      <a16:creationId xmlns:a16="http://schemas.microsoft.com/office/drawing/2014/main" id="{FC191015-C63C-4F56-A445-62BD8913DD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64" name="Freeform 131">
                  <a:extLst>
                    <a:ext uri="{FF2B5EF4-FFF2-40B4-BE49-F238E27FC236}">
                      <a16:creationId xmlns:a16="http://schemas.microsoft.com/office/drawing/2014/main" id="{E0F46FDE-769B-465B-9F8D-2FA6698818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7300" name="Group 132">
            <a:extLst>
              <a:ext uri="{FF2B5EF4-FFF2-40B4-BE49-F238E27FC236}">
                <a16:creationId xmlns:a16="http://schemas.microsoft.com/office/drawing/2014/main" id="{F0282482-AC82-4178-8F26-177033F0E30F}"/>
              </a:ext>
            </a:extLst>
          </p:cNvPr>
          <p:cNvGrpSpPr>
            <a:grpSpLocks/>
          </p:cNvGrpSpPr>
          <p:nvPr/>
        </p:nvGrpSpPr>
        <p:grpSpPr bwMode="auto">
          <a:xfrm rot="4095035">
            <a:off x="-2690813" y="709613"/>
            <a:ext cx="658813" cy="915987"/>
            <a:chOff x="521" y="391"/>
            <a:chExt cx="2631" cy="3663"/>
          </a:xfrm>
        </p:grpSpPr>
        <p:sp>
          <p:nvSpPr>
            <p:cNvPr id="5282" name="Freeform 133">
              <a:extLst>
                <a:ext uri="{FF2B5EF4-FFF2-40B4-BE49-F238E27FC236}">
                  <a16:creationId xmlns:a16="http://schemas.microsoft.com/office/drawing/2014/main" id="{0187FC68-D742-4774-80A2-5A0BD61AC1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283" name="Group 134">
              <a:extLst>
                <a:ext uri="{FF2B5EF4-FFF2-40B4-BE49-F238E27FC236}">
                  <a16:creationId xmlns:a16="http://schemas.microsoft.com/office/drawing/2014/main" id="{620D0E68-AA51-4FA1-B52B-1FA3AEABFA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5284" name="Group 135">
                <a:extLst>
                  <a:ext uri="{FF2B5EF4-FFF2-40B4-BE49-F238E27FC236}">
                    <a16:creationId xmlns:a16="http://schemas.microsoft.com/office/drawing/2014/main" id="{7CAE4B11-3F58-46BC-9553-BA52648F8E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5322" name="AutoShape 136">
                  <a:extLst>
                    <a:ext uri="{FF2B5EF4-FFF2-40B4-BE49-F238E27FC236}">
                      <a16:creationId xmlns:a16="http://schemas.microsoft.com/office/drawing/2014/main" id="{E6E18784-68A9-4C03-BC17-5338CF8CD1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5323" name="Freeform 137">
                  <a:extLst>
                    <a:ext uri="{FF2B5EF4-FFF2-40B4-BE49-F238E27FC236}">
                      <a16:creationId xmlns:a16="http://schemas.microsoft.com/office/drawing/2014/main" id="{3014B272-FAF6-41D2-A56B-96B50E5601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24" name="Oval 138">
                  <a:extLst>
                    <a:ext uri="{FF2B5EF4-FFF2-40B4-BE49-F238E27FC236}">
                      <a16:creationId xmlns:a16="http://schemas.microsoft.com/office/drawing/2014/main" id="{0E3EEB9F-15A4-4F0D-8E7D-9C3BBA1482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5285" name="Group 139">
                <a:extLst>
                  <a:ext uri="{FF2B5EF4-FFF2-40B4-BE49-F238E27FC236}">
                    <a16:creationId xmlns:a16="http://schemas.microsoft.com/office/drawing/2014/main" id="{76875344-B368-4C47-9FB8-D9FFE166A2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5286" name="Freeform 140">
                  <a:extLst>
                    <a:ext uri="{FF2B5EF4-FFF2-40B4-BE49-F238E27FC236}">
                      <a16:creationId xmlns:a16="http://schemas.microsoft.com/office/drawing/2014/main" id="{6D0D250C-F785-4B8C-B9C2-0E5A9EFC43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87" name="Freeform 141">
                  <a:extLst>
                    <a:ext uri="{FF2B5EF4-FFF2-40B4-BE49-F238E27FC236}">
                      <a16:creationId xmlns:a16="http://schemas.microsoft.com/office/drawing/2014/main" id="{154BCD18-3906-4418-B7EA-5986A3B6A0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88" name="Freeform 142">
                  <a:extLst>
                    <a:ext uri="{FF2B5EF4-FFF2-40B4-BE49-F238E27FC236}">
                      <a16:creationId xmlns:a16="http://schemas.microsoft.com/office/drawing/2014/main" id="{BB593C82-15CD-4C36-803B-187716A281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89" name="Freeform 143">
                  <a:extLst>
                    <a:ext uri="{FF2B5EF4-FFF2-40B4-BE49-F238E27FC236}">
                      <a16:creationId xmlns:a16="http://schemas.microsoft.com/office/drawing/2014/main" id="{0958758E-42B6-404C-8486-284107D333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90" name="Freeform 144">
                  <a:extLst>
                    <a:ext uri="{FF2B5EF4-FFF2-40B4-BE49-F238E27FC236}">
                      <a16:creationId xmlns:a16="http://schemas.microsoft.com/office/drawing/2014/main" id="{02122760-15E3-4B2E-854A-1610FAA2FD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91" name="Freeform 145">
                  <a:extLst>
                    <a:ext uri="{FF2B5EF4-FFF2-40B4-BE49-F238E27FC236}">
                      <a16:creationId xmlns:a16="http://schemas.microsoft.com/office/drawing/2014/main" id="{D283255D-E145-4527-B6F9-F18AC6766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92" name="Freeform 146">
                  <a:extLst>
                    <a:ext uri="{FF2B5EF4-FFF2-40B4-BE49-F238E27FC236}">
                      <a16:creationId xmlns:a16="http://schemas.microsoft.com/office/drawing/2014/main" id="{37E02F1C-4F15-4028-BE89-F500A6BAC9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93" name="Freeform 147">
                  <a:extLst>
                    <a:ext uri="{FF2B5EF4-FFF2-40B4-BE49-F238E27FC236}">
                      <a16:creationId xmlns:a16="http://schemas.microsoft.com/office/drawing/2014/main" id="{E50481A7-A4A6-488A-A67C-AD809D97D9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94" name="Freeform 148">
                  <a:extLst>
                    <a:ext uri="{FF2B5EF4-FFF2-40B4-BE49-F238E27FC236}">
                      <a16:creationId xmlns:a16="http://schemas.microsoft.com/office/drawing/2014/main" id="{E520C036-3C45-4C92-BEE2-3F293CCA71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95" name="Freeform 149">
                  <a:extLst>
                    <a:ext uri="{FF2B5EF4-FFF2-40B4-BE49-F238E27FC236}">
                      <a16:creationId xmlns:a16="http://schemas.microsoft.com/office/drawing/2014/main" id="{71294CE5-2015-4F6E-ACC6-7F0541B8DC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96" name="Line 150">
                  <a:extLst>
                    <a:ext uri="{FF2B5EF4-FFF2-40B4-BE49-F238E27FC236}">
                      <a16:creationId xmlns:a16="http://schemas.microsoft.com/office/drawing/2014/main" id="{A139BAA8-3D39-4FAE-BAB2-CBAC7A10AF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97" name="Freeform 151">
                  <a:extLst>
                    <a:ext uri="{FF2B5EF4-FFF2-40B4-BE49-F238E27FC236}">
                      <a16:creationId xmlns:a16="http://schemas.microsoft.com/office/drawing/2014/main" id="{2E58CDDF-2E53-4372-BDBF-32CEB429EC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98" name="Freeform 152">
                  <a:extLst>
                    <a:ext uri="{FF2B5EF4-FFF2-40B4-BE49-F238E27FC236}">
                      <a16:creationId xmlns:a16="http://schemas.microsoft.com/office/drawing/2014/main" id="{4B546D3B-2E4B-46E8-AC47-5BA37F0E5E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99" name="Freeform 153">
                  <a:extLst>
                    <a:ext uri="{FF2B5EF4-FFF2-40B4-BE49-F238E27FC236}">
                      <a16:creationId xmlns:a16="http://schemas.microsoft.com/office/drawing/2014/main" id="{F053856D-E6A3-4CE6-8C42-B244059DAD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00" name="Freeform 154">
                  <a:extLst>
                    <a:ext uri="{FF2B5EF4-FFF2-40B4-BE49-F238E27FC236}">
                      <a16:creationId xmlns:a16="http://schemas.microsoft.com/office/drawing/2014/main" id="{8B64CD06-B348-4A6C-91E3-C385616583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01" name="Freeform 155">
                  <a:extLst>
                    <a:ext uri="{FF2B5EF4-FFF2-40B4-BE49-F238E27FC236}">
                      <a16:creationId xmlns:a16="http://schemas.microsoft.com/office/drawing/2014/main" id="{EBE93BD8-565E-43D8-98CC-73786E6432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02" name="Freeform 156">
                  <a:extLst>
                    <a:ext uri="{FF2B5EF4-FFF2-40B4-BE49-F238E27FC236}">
                      <a16:creationId xmlns:a16="http://schemas.microsoft.com/office/drawing/2014/main" id="{874AFD96-EDE0-4076-B5CC-4181589C40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03" name="Freeform 157">
                  <a:extLst>
                    <a:ext uri="{FF2B5EF4-FFF2-40B4-BE49-F238E27FC236}">
                      <a16:creationId xmlns:a16="http://schemas.microsoft.com/office/drawing/2014/main" id="{4A6A9E9A-27EB-4DA8-9646-AEE11A96A9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04" name="Freeform 158">
                  <a:extLst>
                    <a:ext uri="{FF2B5EF4-FFF2-40B4-BE49-F238E27FC236}">
                      <a16:creationId xmlns:a16="http://schemas.microsoft.com/office/drawing/2014/main" id="{56643C38-418A-43BD-BE7D-FF59B4AA7B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05" name="Freeform 159">
                  <a:extLst>
                    <a:ext uri="{FF2B5EF4-FFF2-40B4-BE49-F238E27FC236}">
                      <a16:creationId xmlns:a16="http://schemas.microsoft.com/office/drawing/2014/main" id="{71835571-3D66-4EF0-9661-82B1D3AE40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06" name="Freeform 160">
                  <a:extLst>
                    <a:ext uri="{FF2B5EF4-FFF2-40B4-BE49-F238E27FC236}">
                      <a16:creationId xmlns:a16="http://schemas.microsoft.com/office/drawing/2014/main" id="{6F64298A-4A83-4AAD-B4E2-1C126D31C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07" name="Freeform 161">
                  <a:extLst>
                    <a:ext uri="{FF2B5EF4-FFF2-40B4-BE49-F238E27FC236}">
                      <a16:creationId xmlns:a16="http://schemas.microsoft.com/office/drawing/2014/main" id="{9FB98F13-D6F4-40C5-9D7E-CBC9FE9B73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08" name="Freeform 162">
                  <a:extLst>
                    <a:ext uri="{FF2B5EF4-FFF2-40B4-BE49-F238E27FC236}">
                      <a16:creationId xmlns:a16="http://schemas.microsoft.com/office/drawing/2014/main" id="{2B16040E-E88B-47EC-B985-B9A3787470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09" name="Freeform 163">
                  <a:extLst>
                    <a:ext uri="{FF2B5EF4-FFF2-40B4-BE49-F238E27FC236}">
                      <a16:creationId xmlns:a16="http://schemas.microsoft.com/office/drawing/2014/main" id="{B2430EB9-666E-4F5A-A3DB-2565079895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10" name="Freeform 164">
                  <a:extLst>
                    <a:ext uri="{FF2B5EF4-FFF2-40B4-BE49-F238E27FC236}">
                      <a16:creationId xmlns:a16="http://schemas.microsoft.com/office/drawing/2014/main" id="{06974D37-757F-4BCE-9EFE-5B263465A4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11" name="Freeform 165">
                  <a:extLst>
                    <a:ext uri="{FF2B5EF4-FFF2-40B4-BE49-F238E27FC236}">
                      <a16:creationId xmlns:a16="http://schemas.microsoft.com/office/drawing/2014/main" id="{7B153451-50EC-47D0-9B95-F32E0A3EDF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12" name="Freeform 166">
                  <a:extLst>
                    <a:ext uri="{FF2B5EF4-FFF2-40B4-BE49-F238E27FC236}">
                      <a16:creationId xmlns:a16="http://schemas.microsoft.com/office/drawing/2014/main" id="{8B02CB8B-3540-4692-8469-96AAB3EA98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13" name="Freeform 167">
                  <a:extLst>
                    <a:ext uri="{FF2B5EF4-FFF2-40B4-BE49-F238E27FC236}">
                      <a16:creationId xmlns:a16="http://schemas.microsoft.com/office/drawing/2014/main" id="{FDC159DC-A14C-426F-9E1D-C0EC362AA6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14" name="Freeform 168">
                  <a:extLst>
                    <a:ext uri="{FF2B5EF4-FFF2-40B4-BE49-F238E27FC236}">
                      <a16:creationId xmlns:a16="http://schemas.microsoft.com/office/drawing/2014/main" id="{3E09F843-AB8A-40FC-8904-5B464C2C73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15" name="Freeform 169">
                  <a:extLst>
                    <a:ext uri="{FF2B5EF4-FFF2-40B4-BE49-F238E27FC236}">
                      <a16:creationId xmlns:a16="http://schemas.microsoft.com/office/drawing/2014/main" id="{14A63DA1-D1DC-41B2-852C-152911EA7F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16" name="Freeform 170">
                  <a:extLst>
                    <a:ext uri="{FF2B5EF4-FFF2-40B4-BE49-F238E27FC236}">
                      <a16:creationId xmlns:a16="http://schemas.microsoft.com/office/drawing/2014/main" id="{1CE7BA8D-58A8-493F-9AFE-F5E3906863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17" name="Freeform 171">
                  <a:extLst>
                    <a:ext uri="{FF2B5EF4-FFF2-40B4-BE49-F238E27FC236}">
                      <a16:creationId xmlns:a16="http://schemas.microsoft.com/office/drawing/2014/main" id="{146481AD-E43E-47C0-8FFF-CFDB0C3918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18" name="Freeform 172">
                  <a:extLst>
                    <a:ext uri="{FF2B5EF4-FFF2-40B4-BE49-F238E27FC236}">
                      <a16:creationId xmlns:a16="http://schemas.microsoft.com/office/drawing/2014/main" id="{902FB025-C557-46DC-A570-754FCA8B57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19" name="Freeform 173">
                  <a:extLst>
                    <a:ext uri="{FF2B5EF4-FFF2-40B4-BE49-F238E27FC236}">
                      <a16:creationId xmlns:a16="http://schemas.microsoft.com/office/drawing/2014/main" id="{FFEA34B7-FCD5-477E-8A91-2573DFA385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20" name="Freeform 174">
                  <a:extLst>
                    <a:ext uri="{FF2B5EF4-FFF2-40B4-BE49-F238E27FC236}">
                      <a16:creationId xmlns:a16="http://schemas.microsoft.com/office/drawing/2014/main" id="{B917B9D2-9312-4D8C-AB47-D2ACE2791A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321" name="Freeform 175">
                  <a:extLst>
                    <a:ext uri="{FF2B5EF4-FFF2-40B4-BE49-F238E27FC236}">
                      <a16:creationId xmlns:a16="http://schemas.microsoft.com/office/drawing/2014/main" id="{43FFF79C-F3B2-4251-98EE-F3C3DCF862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7344" name="Group 176">
            <a:extLst>
              <a:ext uri="{FF2B5EF4-FFF2-40B4-BE49-F238E27FC236}">
                <a16:creationId xmlns:a16="http://schemas.microsoft.com/office/drawing/2014/main" id="{F3E5E672-4D86-4C93-A086-B8D897EE3B06}"/>
              </a:ext>
            </a:extLst>
          </p:cNvPr>
          <p:cNvGrpSpPr>
            <a:grpSpLocks/>
          </p:cNvGrpSpPr>
          <p:nvPr/>
        </p:nvGrpSpPr>
        <p:grpSpPr bwMode="auto">
          <a:xfrm rot="369990">
            <a:off x="-3071813" y="2538413"/>
            <a:ext cx="658813" cy="915987"/>
            <a:chOff x="521" y="391"/>
            <a:chExt cx="2631" cy="3663"/>
          </a:xfrm>
        </p:grpSpPr>
        <p:sp>
          <p:nvSpPr>
            <p:cNvPr id="5239" name="Freeform 177">
              <a:extLst>
                <a:ext uri="{FF2B5EF4-FFF2-40B4-BE49-F238E27FC236}">
                  <a16:creationId xmlns:a16="http://schemas.microsoft.com/office/drawing/2014/main" id="{3FE9B053-2353-4975-BB84-80D96DC82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240" name="Group 178">
              <a:extLst>
                <a:ext uri="{FF2B5EF4-FFF2-40B4-BE49-F238E27FC236}">
                  <a16:creationId xmlns:a16="http://schemas.microsoft.com/office/drawing/2014/main" id="{DCDF9C5F-5DB0-410E-8642-AC3C67FA75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5241" name="Group 179">
                <a:extLst>
                  <a:ext uri="{FF2B5EF4-FFF2-40B4-BE49-F238E27FC236}">
                    <a16:creationId xmlns:a16="http://schemas.microsoft.com/office/drawing/2014/main" id="{4AA85CF2-8967-4A29-9FDC-441A825A18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5279" name="AutoShape 180">
                  <a:extLst>
                    <a:ext uri="{FF2B5EF4-FFF2-40B4-BE49-F238E27FC236}">
                      <a16:creationId xmlns:a16="http://schemas.microsoft.com/office/drawing/2014/main" id="{BE0E403A-A6D5-4E01-AD72-4D4B2317AB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5280" name="Freeform 181">
                  <a:extLst>
                    <a:ext uri="{FF2B5EF4-FFF2-40B4-BE49-F238E27FC236}">
                      <a16:creationId xmlns:a16="http://schemas.microsoft.com/office/drawing/2014/main" id="{71B1CD64-1045-4C51-995B-144B823661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81" name="Oval 182">
                  <a:extLst>
                    <a:ext uri="{FF2B5EF4-FFF2-40B4-BE49-F238E27FC236}">
                      <a16:creationId xmlns:a16="http://schemas.microsoft.com/office/drawing/2014/main" id="{FA71556B-5B3A-49A5-BCB2-CA3F8D91C3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5242" name="Group 183">
                <a:extLst>
                  <a:ext uri="{FF2B5EF4-FFF2-40B4-BE49-F238E27FC236}">
                    <a16:creationId xmlns:a16="http://schemas.microsoft.com/office/drawing/2014/main" id="{FF33C208-913C-4170-B57A-540BBEEF0D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5243" name="Freeform 184">
                  <a:extLst>
                    <a:ext uri="{FF2B5EF4-FFF2-40B4-BE49-F238E27FC236}">
                      <a16:creationId xmlns:a16="http://schemas.microsoft.com/office/drawing/2014/main" id="{CF931381-D4EA-4E7F-A64E-9C3DF5F753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44" name="Freeform 185">
                  <a:extLst>
                    <a:ext uri="{FF2B5EF4-FFF2-40B4-BE49-F238E27FC236}">
                      <a16:creationId xmlns:a16="http://schemas.microsoft.com/office/drawing/2014/main" id="{34EAAA6C-0976-49F5-AD93-8534018D1D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45" name="Freeform 186">
                  <a:extLst>
                    <a:ext uri="{FF2B5EF4-FFF2-40B4-BE49-F238E27FC236}">
                      <a16:creationId xmlns:a16="http://schemas.microsoft.com/office/drawing/2014/main" id="{9E2A19D0-2E06-45AC-ADA3-4BA0AB0AE7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46" name="Freeform 187">
                  <a:extLst>
                    <a:ext uri="{FF2B5EF4-FFF2-40B4-BE49-F238E27FC236}">
                      <a16:creationId xmlns:a16="http://schemas.microsoft.com/office/drawing/2014/main" id="{900BBF99-46C1-4890-9F65-89042DBEE5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47" name="Freeform 188">
                  <a:extLst>
                    <a:ext uri="{FF2B5EF4-FFF2-40B4-BE49-F238E27FC236}">
                      <a16:creationId xmlns:a16="http://schemas.microsoft.com/office/drawing/2014/main" id="{410C0EEE-24BF-43AE-A80B-3785DFFEB2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48" name="Freeform 189">
                  <a:extLst>
                    <a:ext uri="{FF2B5EF4-FFF2-40B4-BE49-F238E27FC236}">
                      <a16:creationId xmlns:a16="http://schemas.microsoft.com/office/drawing/2014/main" id="{576430E7-AB04-41A2-A1E2-A2CD2885BE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49" name="Freeform 190">
                  <a:extLst>
                    <a:ext uri="{FF2B5EF4-FFF2-40B4-BE49-F238E27FC236}">
                      <a16:creationId xmlns:a16="http://schemas.microsoft.com/office/drawing/2014/main" id="{026FB42C-0027-405C-9E2F-CF4E181C3A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50" name="Freeform 191">
                  <a:extLst>
                    <a:ext uri="{FF2B5EF4-FFF2-40B4-BE49-F238E27FC236}">
                      <a16:creationId xmlns:a16="http://schemas.microsoft.com/office/drawing/2014/main" id="{765A5C18-08BE-463D-A64C-5B32AA276F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51" name="Freeform 192">
                  <a:extLst>
                    <a:ext uri="{FF2B5EF4-FFF2-40B4-BE49-F238E27FC236}">
                      <a16:creationId xmlns:a16="http://schemas.microsoft.com/office/drawing/2014/main" id="{2CB65924-18AE-42DD-BA1C-C988263E64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52" name="Freeform 193">
                  <a:extLst>
                    <a:ext uri="{FF2B5EF4-FFF2-40B4-BE49-F238E27FC236}">
                      <a16:creationId xmlns:a16="http://schemas.microsoft.com/office/drawing/2014/main" id="{0BE36141-D994-41F4-8AD5-5F11C21230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53" name="Line 194">
                  <a:extLst>
                    <a:ext uri="{FF2B5EF4-FFF2-40B4-BE49-F238E27FC236}">
                      <a16:creationId xmlns:a16="http://schemas.microsoft.com/office/drawing/2014/main" id="{6A3CBAD5-DBA0-4FDC-BA76-F2BC300090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54" name="Freeform 195">
                  <a:extLst>
                    <a:ext uri="{FF2B5EF4-FFF2-40B4-BE49-F238E27FC236}">
                      <a16:creationId xmlns:a16="http://schemas.microsoft.com/office/drawing/2014/main" id="{95FB95F9-7E5F-4A0C-A837-0A062DA643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55" name="Freeform 196">
                  <a:extLst>
                    <a:ext uri="{FF2B5EF4-FFF2-40B4-BE49-F238E27FC236}">
                      <a16:creationId xmlns:a16="http://schemas.microsoft.com/office/drawing/2014/main" id="{8AEBAA0F-B0F0-421C-8F5C-B79F21F84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56" name="Freeform 197">
                  <a:extLst>
                    <a:ext uri="{FF2B5EF4-FFF2-40B4-BE49-F238E27FC236}">
                      <a16:creationId xmlns:a16="http://schemas.microsoft.com/office/drawing/2014/main" id="{7675CC4A-D05E-4704-AAB8-9716458094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57" name="Freeform 198">
                  <a:extLst>
                    <a:ext uri="{FF2B5EF4-FFF2-40B4-BE49-F238E27FC236}">
                      <a16:creationId xmlns:a16="http://schemas.microsoft.com/office/drawing/2014/main" id="{AEBA92B1-F057-4237-AB51-F9172598C9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58" name="Freeform 199">
                  <a:extLst>
                    <a:ext uri="{FF2B5EF4-FFF2-40B4-BE49-F238E27FC236}">
                      <a16:creationId xmlns:a16="http://schemas.microsoft.com/office/drawing/2014/main" id="{986D3AE4-7B03-4609-8C48-4722FE1E9F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59" name="Freeform 200">
                  <a:extLst>
                    <a:ext uri="{FF2B5EF4-FFF2-40B4-BE49-F238E27FC236}">
                      <a16:creationId xmlns:a16="http://schemas.microsoft.com/office/drawing/2014/main" id="{CC83A2ED-C6FF-46D2-8FF9-9C7F64551F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60" name="Freeform 201">
                  <a:extLst>
                    <a:ext uri="{FF2B5EF4-FFF2-40B4-BE49-F238E27FC236}">
                      <a16:creationId xmlns:a16="http://schemas.microsoft.com/office/drawing/2014/main" id="{BCC9B6AE-F9E9-4AC9-BF80-AB56B6B8FC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61" name="Freeform 202">
                  <a:extLst>
                    <a:ext uri="{FF2B5EF4-FFF2-40B4-BE49-F238E27FC236}">
                      <a16:creationId xmlns:a16="http://schemas.microsoft.com/office/drawing/2014/main" id="{3446C516-E673-40E2-BDE4-F5A94F9B9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62" name="Freeform 203">
                  <a:extLst>
                    <a:ext uri="{FF2B5EF4-FFF2-40B4-BE49-F238E27FC236}">
                      <a16:creationId xmlns:a16="http://schemas.microsoft.com/office/drawing/2014/main" id="{D2D8576C-D9ED-4D69-9372-99DE8F8BE3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63" name="Freeform 204">
                  <a:extLst>
                    <a:ext uri="{FF2B5EF4-FFF2-40B4-BE49-F238E27FC236}">
                      <a16:creationId xmlns:a16="http://schemas.microsoft.com/office/drawing/2014/main" id="{73C108C3-B815-4387-811B-652041036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64" name="Freeform 205">
                  <a:extLst>
                    <a:ext uri="{FF2B5EF4-FFF2-40B4-BE49-F238E27FC236}">
                      <a16:creationId xmlns:a16="http://schemas.microsoft.com/office/drawing/2014/main" id="{FAAD44EC-0292-4DB7-ABBC-FD2DA9A71F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65" name="Freeform 206">
                  <a:extLst>
                    <a:ext uri="{FF2B5EF4-FFF2-40B4-BE49-F238E27FC236}">
                      <a16:creationId xmlns:a16="http://schemas.microsoft.com/office/drawing/2014/main" id="{9BB205B1-1B1F-4793-9C84-CE2EA755E6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66" name="Freeform 207">
                  <a:extLst>
                    <a:ext uri="{FF2B5EF4-FFF2-40B4-BE49-F238E27FC236}">
                      <a16:creationId xmlns:a16="http://schemas.microsoft.com/office/drawing/2014/main" id="{08454187-B540-4AC9-8BBA-55016535A1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67" name="Freeform 208">
                  <a:extLst>
                    <a:ext uri="{FF2B5EF4-FFF2-40B4-BE49-F238E27FC236}">
                      <a16:creationId xmlns:a16="http://schemas.microsoft.com/office/drawing/2014/main" id="{EB458117-BB27-4789-968A-F494111D2F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68" name="Freeform 209">
                  <a:extLst>
                    <a:ext uri="{FF2B5EF4-FFF2-40B4-BE49-F238E27FC236}">
                      <a16:creationId xmlns:a16="http://schemas.microsoft.com/office/drawing/2014/main" id="{D4D8E1CC-8EC6-4C93-9898-68CAD16523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69" name="Freeform 210">
                  <a:extLst>
                    <a:ext uri="{FF2B5EF4-FFF2-40B4-BE49-F238E27FC236}">
                      <a16:creationId xmlns:a16="http://schemas.microsoft.com/office/drawing/2014/main" id="{A2701213-34D0-403F-8AE5-8A6CC3DD56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70" name="Freeform 211">
                  <a:extLst>
                    <a:ext uri="{FF2B5EF4-FFF2-40B4-BE49-F238E27FC236}">
                      <a16:creationId xmlns:a16="http://schemas.microsoft.com/office/drawing/2014/main" id="{EE243620-F34E-40FE-8F16-FEF9FD4C44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71" name="Freeform 212">
                  <a:extLst>
                    <a:ext uri="{FF2B5EF4-FFF2-40B4-BE49-F238E27FC236}">
                      <a16:creationId xmlns:a16="http://schemas.microsoft.com/office/drawing/2014/main" id="{1F6A90E7-DEDC-47AB-B735-EB4680B5E3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72" name="Freeform 213">
                  <a:extLst>
                    <a:ext uri="{FF2B5EF4-FFF2-40B4-BE49-F238E27FC236}">
                      <a16:creationId xmlns:a16="http://schemas.microsoft.com/office/drawing/2014/main" id="{6EB21566-3A44-4447-BBE8-4DF8DEC588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73" name="Freeform 214">
                  <a:extLst>
                    <a:ext uri="{FF2B5EF4-FFF2-40B4-BE49-F238E27FC236}">
                      <a16:creationId xmlns:a16="http://schemas.microsoft.com/office/drawing/2014/main" id="{6D2544A6-7CDF-47E1-BFC5-5D8E3E2110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74" name="Freeform 215">
                  <a:extLst>
                    <a:ext uri="{FF2B5EF4-FFF2-40B4-BE49-F238E27FC236}">
                      <a16:creationId xmlns:a16="http://schemas.microsoft.com/office/drawing/2014/main" id="{B578E17A-EB2B-4B4C-B060-A43D3323E0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75" name="Freeform 216">
                  <a:extLst>
                    <a:ext uri="{FF2B5EF4-FFF2-40B4-BE49-F238E27FC236}">
                      <a16:creationId xmlns:a16="http://schemas.microsoft.com/office/drawing/2014/main" id="{993CD36D-AFB5-4598-9FDD-E530013C1A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76" name="Freeform 217">
                  <a:extLst>
                    <a:ext uri="{FF2B5EF4-FFF2-40B4-BE49-F238E27FC236}">
                      <a16:creationId xmlns:a16="http://schemas.microsoft.com/office/drawing/2014/main" id="{63DB5244-20FA-40E7-A5ED-9ABE61814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77" name="Freeform 218">
                  <a:extLst>
                    <a:ext uri="{FF2B5EF4-FFF2-40B4-BE49-F238E27FC236}">
                      <a16:creationId xmlns:a16="http://schemas.microsoft.com/office/drawing/2014/main" id="{D8D76949-4EE3-42F6-BA20-C36A30A96E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78" name="Freeform 219">
                  <a:extLst>
                    <a:ext uri="{FF2B5EF4-FFF2-40B4-BE49-F238E27FC236}">
                      <a16:creationId xmlns:a16="http://schemas.microsoft.com/office/drawing/2014/main" id="{087E9B56-4537-4A9B-9F0C-250001F035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7388" name="Group 220">
            <a:extLst>
              <a:ext uri="{FF2B5EF4-FFF2-40B4-BE49-F238E27FC236}">
                <a16:creationId xmlns:a16="http://schemas.microsoft.com/office/drawing/2014/main" id="{DBBA688E-EDD6-4FC9-89EE-610199B3D0DD}"/>
              </a:ext>
            </a:extLst>
          </p:cNvPr>
          <p:cNvGrpSpPr>
            <a:grpSpLocks/>
          </p:cNvGrpSpPr>
          <p:nvPr/>
        </p:nvGrpSpPr>
        <p:grpSpPr bwMode="auto">
          <a:xfrm rot="3290933">
            <a:off x="-3452813" y="1700213"/>
            <a:ext cx="658813" cy="915987"/>
            <a:chOff x="521" y="391"/>
            <a:chExt cx="2631" cy="3663"/>
          </a:xfrm>
        </p:grpSpPr>
        <p:sp>
          <p:nvSpPr>
            <p:cNvPr id="5196" name="Freeform 221">
              <a:extLst>
                <a:ext uri="{FF2B5EF4-FFF2-40B4-BE49-F238E27FC236}">
                  <a16:creationId xmlns:a16="http://schemas.microsoft.com/office/drawing/2014/main" id="{D1CE7236-E6AE-4769-A33F-1401EDA20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197" name="Group 222">
              <a:extLst>
                <a:ext uri="{FF2B5EF4-FFF2-40B4-BE49-F238E27FC236}">
                  <a16:creationId xmlns:a16="http://schemas.microsoft.com/office/drawing/2014/main" id="{5EC1C5D3-895C-449C-B4D7-F71CE8CAC8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5198" name="Group 223">
                <a:extLst>
                  <a:ext uri="{FF2B5EF4-FFF2-40B4-BE49-F238E27FC236}">
                    <a16:creationId xmlns:a16="http://schemas.microsoft.com/office/drawing/2014/main" id="{2434C208-2BB8-4FF7-830D-3BB8C6398C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5236" name="AutoShape 224">
                  <a:extLst>
                    <a:ext uri="{FF2B5EF4-FFF2-40B4-BE49-F238E27FC236}">
                      <a16:creationId xmlns:a16="http://schemas.microsoft.com/office/drawing/2014/main" id="{C5A10CDD-43D8-4340-9B4A-671038A491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5237" name="Freeform 225">
                  <a:extLst>
                    <a:ext uri="{FF2B5EF4-FFF2-40B4-BE49-F238E27FC236}">
                      <a16:creationId xmlns:a16="http://schemas.microsoft.com/office/drawing/2014/main" id="{C81E1532-C52E-4875-AE92-52060CE3A4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38" name="Oval 226">
                  <a:extLst>
                    <a:ext uri="{FF2B5EF4-FFF2-40B4-BE49-F238E27FC236}">
                      <a16:creationId xmlns:a16="http://schemas.microsoft.com/office/drawing/2014/main" id="{8AA89C3C-A0C9-41BC-82B3-B2E6ECD8FC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5199" name="Group 227">
                <a:extLst>
                  <a:ext uri="{FF2B5EF4-FFF2-40B4-BE49-F238E27FC236}">
                    <a16:creationId xmlns:a16="http://schemas.microsoft.com/office/drawing/2014/main" id="{55B4C098-D55C-4A39-B643-4369410963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5200" name="Freeform 228">
                  <a:extLst>
                    <a:ext uri="{FF2B5EF4-FFF2-40B4-BE49-F238E27FC236}">
                      <a16:creationId xmlns:a16="http://schemas.microsoft.com/office/drawing/2014/main" id="{ECA30816-A352-4CA2-A851-CAB6E572FD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01" name="Freeform 229">
                  <a:extLst>
                    <a:ext uri="{FF2B5EF4-FFF2-40B4-BE49-F238E27FC236}">
                      <a16:creationId xmlns:a16="http://schemas.microsoft.com/office/drawing/2014/main" id="{17B9E73D-5F4E-4A5F-BC33-2C92B16020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02" name="Freeform 230">
                  <a:extLst>
                    <a:ext uri="{FF2B5EF4-FFF2-40B4-BE49-F238E27FC236}">
                      <a16:creationId xmlns:a16="http://schemas.microsoft.com/office/drawing/2014/main" id="{06793726-A0CA-410C-80C2-7FB92CF8B2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03" name="Freeform 231">
                  <a:extLst>
                    <a:ext uri="{FF2B5EF4-FFF2-40B4-BE49-F238E27FC236}">
                      <a16:creationId xmlns:a16="http://schemas.microsoft.com/office/drawing/2014/main" id="{A9F020AA-4B46-402C-9AD0-32AFE95F94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04" name="Freeform 232">
                  <a:extLst>
                    <a:ext uri="{FF2B5EF4-FFF2-40B4-BE49-F238E27FC236}">
                      <a16:creationId xmlns:a16="http://schemas.microsoft.com/office/drawing/2014/main" id="{283E63CD-ED87-4457-8296-FF7432C43C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05" name="Freeform 233">
                  <a:extLst>
                    <a:ext uri="{FF2B5EF4-FFF2-40B4-BE49-F238E27FC236}">
                      <a16:creationId xmlns:a16="http://schemas.microsoft.com/office/drawing/2014/main" id="{896EC222-5EC7-4B73-A55B-34978B7BAC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06" name="Freeform 234">
                  <a:extLst>
                    <a:ext uri="{FF2B5EF4-FFF2-40B4-BE49-F238E27FC236}">
                      <a16:creationId xmlns:a16="http://schemas.microsoft.com/office/drawing/2014/main" id="{BBBDA2AF-48BF-4A10-B79D-FF5D895340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07" name="Freeform 235">
                  <a:extLst>
                    <a:ext uri="{FF2B5EF4-FFF2-40B4-BE49-F238E27FC236}">
                      <a16:creationId xmlns:a16="http://schemas.microsoft.com/office/drawing/2014/main" id="{2333BAE1-72A5-4C78-8DBE-1E6BAEF988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08" name="Freeform 236">
                  <a:extLst>
                    <a:ext uri="{FF2B5EF4-FFF2-40B4-BE49-F238E27FC236}">
                      <a16:creationId xmlns:a16="http://schemas.microsoft.com/office/drawing/2014/main" id="{DB8C8AD8-5F40-48F3-93A4-994E623F21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09" name="Freeform 237">
                  <a:extLst>
                    <a:ext uri="{FF2B5EF4-FFF2-40B4-BE49-F238E27FC236}">
                      <a16:creationId xmlns:a16="http://schemas.microsoft.com/office/drawing/2014/main" id="{123CF4B9-088F-4C8E-A59A-878C63EED7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10" name="Line 238">
                  <a:extLst>
                    <a:ext uri="{FF2B5EF4-FFF2-40B4-BE49-F238E27FC236}">
                      <a16:creationId xmlns:a16="http://schemas.microsoft.com/office/drawing/2014/main" id="{275BF354-104F-44EF-A567-FA54528F9F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11" name="Freeform 239">
                  <a:extLst>
                    <a:ext uri="{FF2B5EF4-FFF2-40B4-BE49-F238E27FC236}">
                      <a16:creationId xmlns:a16="http://schemas.microsoft.com/office/drawing/2014/main" id="{83EFB484-8FAA-448C-A8E3-A34109D5A1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12" name="Freeform 240">
                  <a:extLst>
                    <a:ext uri="{FF2B5EF4-FFF2-40B4-BE49-F238E27FC236}">
                      <a16:creationId xmlns:a16="http://schemas.microsoft.com/office/drawing/2014/main" id="{D02EFA75-41B1-4589-8530-7006C003CD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13" name="Freeform 241">
                  <a:extLst>
                    <a:ext uri="{FF2B5EF4-FFF2-40B4-BE49-F238E27FC236}">
                      <a16:creationId xmlns:a16="http://schemas.microsoft.com/office/drawing/2014/main" id="{A6C4F987-F639-4CDB-9685-782D391AC2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14" name="Freeform 242">
                  <a:extLst>
                    <a:ext uri="{FF2B5EF4-FFF2-40B4-BE49-F238E27FC236}">
                      <a16:creationId xmlns:a16="http://schemas.microsoft.com/office/drawing/2014/main" id="{0222ABF3-788E-4B24-A620-F5A300B444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15" name="Freeform 243">
                  <a:extLst>
                    <a:ext uri="{FF2B5EF4-FFF2-40B4-BE49-F238E27FC236}">
                      <a16:creationId xmlns:a16="http://schemas.microsoft.com/office/drawing/2014/main" id="{CDF17531-251F-45FB-A686-2ADF0468C8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16" name="Freeform 244">
                  <a:extLst>
                    <a:ext uri="{FF2B5EF4-FFF2-40B4-BE49-F238E27FC236}">
                      <a16:creationId xmlns:a16="http://schemas.microsoft.com/office/drawing/2014/main" id="{2789AAE0-F3EB-467B-B6C0-6842436239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17" name="Freeform 245">
                  <a:extLst>
                    <a:ext uri="{FF2B5EF4-FFF2-40B4-BE49-F238E27FC236}">
                      <a16:creationId xmlns:a16="http://schemas.microsoft.com/office/drawing/2014/main" id="{492887F0-E2B2-47A2-B5CB-ECC08967AC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18" name="Freeform 246">
                  <a:extLst>
                    <a:ext uri="{FF2B5EF4-FFF2-40B4-BE49-F238E27FC236}">
                      <a16:creationId xmlns:a16="http://schemas.microsoft.com/office/drawing/2014/main" id="{8426EB06-6AE6-4316-9358-F58AC5B881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19" name="Freeform 247">
                  <a:extLst>
                    <a:ext uri="{FF2B5EF4-FFF2-40B4-BE49-F238E27FC236}">
                      <a16:creationId xmlns:a16="http://schemas.microsoft.com/office/drawing/2014/main" id="{653A8849-5A06-479F-B005-D177300109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20" name="Freeform 248">
                  <a:extLst>
                    <a:ext uri="{FF2B5EF4-FFF2-40B4-BE49-F238E27FC236}">
                      <a16:creationId xmlns:a16="http://schemas.microsoft.com/office/drawing/2014/main" id="{5C708D71-4F71-4583-B7BE-1A6AE1807C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21" name="Freeform 249">
                  <a:extLst>
                    <a:ext uri="{FF2B5EF4-FFF2-40B4-BE49-F238E27FC236}">
                      <a16:creationId xmlns:a16="http://schemas.microsoft.com/office/drawing/2014/main" id="{D42946B1-375F-46D2-B151-B10E41AD51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22" name="Freeform 250">
                  <a:extLst>
                    <a:ext uri="{FF2B5EF4-FFF2-40B4-BE49-F238E27FC236}">
                      <a16:creationId xmlns:a16="http://schemas.microsoft.com/office/drawing/2014/main" id="{CBCAB013-4CC8-44E5-B943-3B9736C86A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23" name="Freeform 251">
                  <a:extLst>
                    <a:ext uri="{FF2B5EF4-FFF2-40B4-BE49-F238E27FC236}">
                      <a16:creationId xmlns:a16="http://schemas.microsoft.com/office/drawing/2014/main" id="{C1418025-385D-4B71-9C02-989E8E5841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24" name="Freeform 252">
                  <a:extLst>
                    <a:ext uri="{FF2B5EF4-FFF2-40B4-BE49-F238E27FC236}">
                      <a16:creationId xmlns:a16="http://schemas.microsoft.com/office/drawing/2014/main" id="{587123AC-33D7-47AB-A196-EE0F484C21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25" name="Freeform 253">
                  <a:extLst>
                    <a:ext uri="{FF2B5EF4-FFF2-40B4-BE49-F238E27FC236}">
                      <a16:creationId xmlns:a16="http://schemas.microsoft.com/office/drawing/2014/main" id="{21E2976F-F892-411C-B993-5C469F2CBE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26" name="Freeform 254">
                  <a:extLst>
                    <a:ext uri="{FF2B5EF4-FFF2-40B4-BE49-F238E27FC236}">
                      <a16:creationId xmlns:a16="http://schemas.microsoft.com/office/drawing/2014/main" id="{3BDC00F9-32C0-46C0-A491-6ECF40FD57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27" name="Freeform 255">
                  <a:extLst>
                    <a:ext uri="{FF2B5EF4-FFF2-40B4-BE49-F238E27FC236}">
                      <a16:creationId xmlns:a16="http://schemas.microsoft.com/office/drawing/2014/main" id="{865AAF30-E4B9-4280-8C5B-1D2A4DAE5E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28" name="Freeform 256">
                  <a:extLst>
                    <a:ext uri="{FF2B5EF4-FFF2-40B4-BE49-F238E27FC236}">
                      <a16:creationId xmlns:a16="http://schemas.microsoft.com/office/drawing/2014/main" id="{FA67B30B-E4ED-4BE9-A3DF-75BA388E13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29" name="Freeform 257">
                  <a:extLst>
                    <a:ext uri="{FF2B5EF4-FFF2-40B4-BE49-F238E27FC236}">
                      <a16:creationId xmlns:a16="http://schemas.microsoft.com/office/drawing/2014/main" id="{C28AE88B-D978-4381-8FF0-40447D3740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30" name="Freeform 258">
                  <a:extLst>
                    <a:ext uri="{FF2B5EF4-FFF2-40B4-BE49-F238E27FC236}">
                      <a16:creationId xmlns:a16="http://schemas.microsoft.com/office/drawing/2014/main" id="{7C4C1AAF-E9FF-4035-9F26-EF5E7F2F9B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31" name="Freeform 259">
                  <a:extLst>
                    <a:ext uri="{FF2B5EF4-FFF2-40B4-BE49-F238E27FC236}">
                      <a16:creationId xmlns:a16="http://schemas.microsoft.com/office/drawing/2014/main" id="{AC26DBEC-2F34-4F8A-BB0C-6627BCDDD8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32" name="Freeform 260">
                  <a:extLst>
                    <a:ext uri="{FF2B5EF4-FFF2-40B4-BE49-F238E27FC236}">
                      <a16:creationId xmlns:a16="http://schemas.microsoft.com/office/drawing/2014/main" id="{01F10A8C-B0FB-4285-B54D-256A6A035B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33" name="Freeform 261">
                  <a:extLst>
                    <a:ext uri="{FF2B5EF4-FFF2-40B4-BE49-F238E27FC236}">
                      <a16:creationId xmlns:a16="http://schemas.microsoft.com/office/drawing/2014/main" id="{3873127A-B7AF-424B-8886-47E7094426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34" name="Freeform 262">
                  <a:extLst>
                    <a:ext uri="{FF2B5EF4-FFF2-40B4-BE49-F238E27FC236}">
                      <a16:creationId xmlns:a16="http://schemas.microsoft.com/office/drawing/2014/main" id="{8F60869F-84D6-4A59-AE3F-1C63F71C16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235" name="Freeform 263">
                  <a:extLst>
                    <a:ext uri="{FF2B5EF4-FFF2-40B4-BE49-F238E27FC236}">
                      <a16:creationId xmlns:a16="http://schemas.microsoft.com/office/drawing/2014/main" id="{936FD614-8EFA-435E-A798-2EC52374EB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7432" name="Group 264">
            <a:extLst>
              <a:ext uri="{FF2B5EF4-FFF2-40B4-BE49-F238E27FC236}">
                <a16:creationId xmlns:a16="http://schemas.microsoft.com/office/drawing/2014/main" id="{72BA60FB-26FF-470D-A109-9DFB150B0B24}"/>
              </a:ext>
            </a:extLst>
          </p:cNvPr>
          <p:cNvGrpSpPr>
            <a:grpSpLocks/>
          </p:cNvGrpSpPr>
          <p:nvPr/>
        </p:nvGrpSpPr>
        <p:grpSpPr bwMode="auto">
          <a:xfrm rot="463822">
            <a:off x="-2667000" y="2743200"/>
            <a:ext cx="658812" cy="915988"/>
            <a:chOff x="521" y="391"/>
            <a:chExt cx="2631" cy="3663"/>
          </a:xfrm>
        </p:grpSpPr>
        <p:sp>
          <p:nvSpPr>
            <p:cNvPr id="5153" name="Freeform 265">
              <a:extLst>
                <a:ext uri="{FF2B5EF4-FFF2-40B4-BE49-F238E27FC236}">
                  <a16:creationId xmlns:a16="http://schemas.microsoft.com/office/drawing/2014/main" id="{52C99E6A-9AD8-4481-967C-BE8DBB5E1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154" name="Group 266">
              <a:extLst>
                <a:ext uri="{FF2B5EF4-FFF2-40B4-BE49-F238E27FC236}">
                  <a16:creationId xmlns:a16="http://schemas.microsoft.com/office/drawing/2014/main" id="{1EC0AC7F-80AC-40F1-B059-21CD8D2EB8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5155" name="Group 267">
                <a:extLst>
                  <a:ext uri="{FF2B5EF4-FFF2-40B4-BE49-F238E27FC236}">
                    <a16:creationId xmlns:a16="http://schemas.microsoft.com/office/drawing/2014/main" id="{37BB8BD8-F243-43A3-8529-C20B51C749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5193" name="AutoShape 268">
                  <a:extLst>
                    <a:ext uri="{FF2B5EF4-FFF2-40B4-BE49-F238E27FC236}">
                      <a16:creationId xmlns:a16="http://schemas.microsoft.com/office/drawing/2014/main" id="{15952FC1-5E50-4304-BA39-4D46C96B43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5194" name="Freeform 269">
                  <a:extLst>
                    <a:ext uri="{FF2B5EF4-FFF2-40B4-BE49-F238E27FC236}">
                      <a16:creationId xmlns:a16="http://schemas.microsoft.com/office/drawing/2014/main" id="{47C33C0A-3E9E-4C6F-ABB7-A16382AF06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95" name="Oval 270">
                  <a:extLst>
                    <a:ext uri="{FF2B5EF4-FFF2-40B4-BE49-F238E27FC236}">
                      <a16:creationId xmlns:a16="http://schemas.microsoft.com/office/drawing/2014/main" id="{8EFA9C43-885E-4CAE-949C-263BED4E27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幼圆" panose="02010509060101010101" pitchFamily="49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5156" name="Group 271">
                <a:extLst>
                  <a:ext uri="{FF2B5EF4-FFF2-40B4-BE49-F238E27FC236}">
                    <a16:creationId xmlns:a16="http://schemas.microsoft.com/office/drawing/2014/main" id="{FADFD70B-F026-4C4C-A645-EA3F7B3EC1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5157" name="Freeform 272">
                  <a:extLst>
                    <a:ext uri="{FF2B5EF4-FFF2-40B4-BE49-F238E27FC236}">
                      <a16:creationId xmlns:a16="http://schemas.microsoft.com/office/drawing/2014/main" id="{D8109339-74DA-45B0-8B59-3C5B137900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58" name="Freeform 273">
                  <a:extLst>
                    <a:ext uri="{FF2B5EF4-FFF2-40B4-BE49-F238E27FC236}">
                      <a16:creationId xmlns:a16="http://schemas.microsoft.com/office/drawing/2014/main" id="{9506E281-C9B0-4DFF-82A3-4883BED5DF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59" name="Freeform 274">
                  <a:extLst>
                    <a:ext uri="{FF2B5EF4-FFF2-40B4-BE49-F238E27FC236}">
                      <a16:creationId xmlns:a16="http://schemas.microsoft.com/office/drawing/2014/main" id="{2563905D-7D6C-4B77-A24D-526F3EE648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60" name="Freeform 275">
                  <a:extLst>
                    <a:ext uri="{FF2B5EF4-FFF2-40B4-BE49-F238E27FC236}">
                      <a16:creationId xmlns:a16="http://schemas.microsoft.com/office/drawing/2014/main" id="{CFA82F98-F909-419E-BE63-EF589F5B87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61" name="Freeform 276">
                  <a:extLst>
                    <a:ext uri="{FF2B5EF4-FFF2-40B4-BE49-F238E27FC236}">
                      <a16:creationId xmlns:a16="http://schemas.microsoft.com/office/drawing/2014/main" id="{F2093CCB-04D7-4811-A077-2ED8AE0A8B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62" name="Freeform 277">
                  <a:extLst>
                    <a:ext uri="{FF2B5EF4-FFF2-40B4-BE49-F238E27FC236}">
                      <a16:creationId xmlns:a16="http://schemas.microsoft.com/office/drawing/2014/main" id="{A30344D2-BBB3-4E46-A552-F1397978E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63" name="Freeform 278">
                  <a:extLst>
                    <a:ext uri="{FF2B5EF4-FFF2-40B4-BE49-F238E27FC236}">
                      <a16:creationId xmlns:a16="http://schemas.microsoft.com/office/drawing/2014/main" id="{2FAEEA4E-D022-482E-AC16-5C7E8D0F88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64" name="Freeform 279">
                  <a:extLst>
                    <a:ext uri="{FF2B5EF4-FFF2-40B4-BE49-F238E27FC236}">
                      <a16:creationId xmlns:a16="http://schemas.microsoft.com/office/drawing/2014/main" id="{E2866204-1541-4B8C-849C-9BDB45CAE4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65" name="Freeform 280">
                  <a:extLst>
                    <a:ext uri="{FF2B5EF4-FFF2-40B4-BE49-F238E27FC236}">
                      <a16:creationId xmlns:a16="http://schemas.microsoft.com/office/drawing/2014/main" id="{E78292B8-F62A-47C8-9123-D41D5D6A0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66" name="Freeform 281">
                  <a:extLst>
                    <a:ext uri="{FF2B5EF4-FFF2-40B4-BE49-F238E27FC236}">
                      <a16:creationId xmlns:a16="http://schemas.microsoft.com/office/drawing/2014/main" id="{C69FF0CF-2977-4185-B8F8-A02EA3F200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67" name="Line 282">
                  <a:extLst>
                    <a:ext uri="{FF2B5EF4-FFF2-40B4-BE49-F238E27FC236}">
                      <a16:creationId xmlns:a16="http://schemas.microsoft.com/office/drawing/2014/main" id="{D967A5C1-7A47-49A8-A3EF-2AEAFBE9D9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68" name="Freeform 283">
                  <a:extLst>
                    <a:ext uri="{FF2B5EF4-FFF2-40B4-BE49-F238E27FC236}">
                      <a16:creationId xmlns:a16="http://schemas.microsoft.com/office/drawing/2014/main" id="{8B8F74AD-F25E-409A-A5D7-61837448CF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69" name="Freeform 284">
                  <a:extLst>
                    <a:ext uri="{FF2B5EF4-FFF2-40B4-BE49-F238E27FC236}">
                      <a16:creationId xmlns:a16="http://schemas.microsoft.com/office/drawing/2014/main" id="{30580DD7-0D0A-41DD-8348-684F925FEE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70" name="Freeform 285">
                  <a:extLst>
                    <a:ext uri="{FF2B5EF4-FFF2-40B4-BE49-F238E27FC236}">
                      <a16:creationId xmlns:a16="http://schemas.microsoft.com/office/drawing/2014/main" id="{D150EEEB-8F96-43FF-8698-3E0AB86EA4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71" name="Freeform 286">
                  <a:extLst>
                    <a:ext uri="{FF2B5EF4-FFF2-40B4-BE49-F238E27FC236}">
                      <a16:creationId xmlns:a16="http://schemas.microsoft.com/office/drawing/2014/main" id="{6482766F-4055-4878-9D57-A19A6A0506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72" name="Freeform 287">
                  <a:extLst>
                    <a:ext uri="{FF2B5EF4-FFF2-40B4-BE49-F238E27FC236}">
                      <a16:creationId xmlns:a16="http://schemas.microsoft.com/office/drawing/2014/main" id="{6350521D-5CB1-4F96-9CCF-B0E0F8B4F3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73" name="Freeform 288">
                  <a:extLst>
                    <a:ext uri="{FF2B5EF4-FFF2-40B4-BE49-F238E27FC236}">
                      <a16:creationId xmlns:a16="http://schemas.microsoft.com/office/drawing/2014/main" id="{D3DA2536-B14F-4227-ADA9-3A2FCA6B5E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74" name="Freeform 289">
                  <a:extLst>
                    <a:ext uri="{FF2B5EF4-FFF2-40B4-BE49-F238E27FC236}">
                      <a16:creationId xmlns:a16="http://schemas.microsoft.com/office/drawing/2014/main" id="{E9A251E7-0F86-472B-9CED-8EE04D0BFF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75" name="Freeform 290">
                  <a:extLst>
                    <a:ext uri="{FF2B5EF4-FFF2-40B4-BE49-F238E27FC236}">
                      <a16:creationId xmlns:a16="http://schemas.microsoft.com/office/drawing/2014/main" id="{4CF49120-FEDE-40D4-A655-A7158D076A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76" name="Freeform 291">
                  <a:extLst>
                    <a:ext uri="{FF2B5EF4-FFF2-40B4-BE49-F238E27FC236}">
                      <a16:creationId xmlns:a16="http://schemas.microsoft.com/office/drawing/2014/main" id="{BE49C5E5-7A5E-45C4-ACC0-7BEE8359D9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77" name="Freeform 292">
                  <a:extLst>
                    <a:ext uri="{FF2B5EF4-FFF2-40B4-BE49-F238E27FC236}">
                      <a16:creationId xmlns:a16="http://schemas.microsoft.com/office/drawing/2014/main" id="{DF423F47-CEC2-4BCB-8602-E987583C0F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78" name="Freeform 293">
                  <a:extLst>
                    <a:ext uri="{FF2B5EF4-FFF2-40B4-BE49-F238E27FC236}">
                      <a16:creationId xmlns:a16="http://schemas.microsoft.com/office/drawing/2014/main" id="{69FF79D4-2C5B-4D2B-AB1A-1FED0AFD26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79" name="Freeform 294">
                  <a:extLst>
                    <a:ext uri="{FF2B5EF4-FFF2-40B4-BE49-F238E27FC236}">
                      <a16:creationId xmlns:a16="http://schemas.microsoft.com/office/drawing/2014/main" id="{4C705940-20E6-45E8-AB29-724CF8D15B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80" name="Freeform 295">
                  <a:extLst>
                    <a:ext uri="{FF2B5EF4-FFF2-40B4-BE49-F238E27FC236}">
                      <a16:creationId xmlns:a16="http://schemas.microsoft.com/office/drawing/2014/main" id="{7B59FD51-8449-413A-84FF-DA16BDBB13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81" name="Freeform 296">
                  <a:extLst>
                    <a:ext uri="{FF2B5EF4-FFF2-40B4-BE49-F238E27FC236}">
                      <a16:creationId xmlns:a16="http://schemas.microsoft.com/office/drawing/2014/main" id="{86E66244-00C5-4093-BACA-F965647993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82" name="Freeform 297">
                  <a:extLst>
                    <a:ext uri="{FF2B5EF4-FFF2-40B4-BE49-F238E27FC236}">
                      <a16:creationId xmlns:a16="http://schemas.microsoft.com/office/drawing/2014/main" id="{B86E3BD7-CAD9-4F59-862D-1F814581E8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83" name="Freeform 298">
                  <a:extLst>
                    <a:ext uri="{FF2B5EF4-FFF2-40B4-BE49-F238E27FC236}">
                      <a16:creationId xmlns:a16="http://schemas.microsoft.com/office/drawing/2014/main" id="{FF2114B8-6717-4579-916A-DDBAD0F368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84" name="Freeform 299">
                  <a:extLst>
                    <a:ext uri="{FF2B5EF4-FFF2-40B4-BE49-F238E27FC236}">
                      <a16:creationId xmlns:a16="http://schemas.microsoft.com/office/drawing/2014/main" id="{EDE2DA7E-7C97-47DD-BCEB-EC63AA3C92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85" name="Freeform 300">
                  <a:extLst>
                    <a:ext uri="{FF2B5EF4-FFF2-40B4-BE49-F238E27FC236}">
                      <a16:creationId xmlns:a16="http://schemas.microsoft.com/office/drawing/2014/main" id="{A4D058BE-E822-49F6-93E1-051030472D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86" name="Freeform 301">
                  <a:extLst>
                    <a:ext uri="{FF2B5EF4-FFF2-40B4-BE49-F238E27FC236}">
                      <a16:creationId xmlns:a16="http://schemas.microsoft.com/office/drawing/2014/main" id="{37D1D273-8E1E-418C-BB54-6A9EDA751F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87" name="Freeform 302">
                  <a:extLst>
                    <a:ext uri="{FF2B5EF4-FFF2-40B4-BE49-F238E27FC236}">
                      <a16:creationId xmlns:a16="http://schemas.microsoft.com/office/drawing/2014/main" id="{81133EDA-AAE1-41C7-A466-EFF9843551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88" name="Freeform 303">
                  <a:extLst>
                    <a:ext uri="{FF2B5EF4-FFF2-40B4-BE49-F238E27FC236}">
                      <a16:creationId xmlns:a16="http://schemas.microsoft.com/office/drawing/2014/main" id="{9B85FB2D-81C3-4E9D-8E00-800523B2CE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89" name="Freeform 304">
                  <a:extLst>
                    <a:ext uri="{FF2B5EF4-FFF2-40B4-BE49-F238E27FC236}">
                      <a16:creationId xmlns:a16="http://schemas.microsoft.com/office/drawing/2014/main" id="{94852E3A-8185-4D95-9B9F-BC225F4EAD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90" name="Freeform 305">
                  <a:extLst>
                    <a:ext uri="{FF2B5EF4-FFF2-40B4-BE49-F238E27FC236}">
                      <a16:creationId xmlns:a16="http://schemas.microsoft.com/office/drawing/2014/main" id="{AEAB5164-523A-4A4F-9937-61D63C673A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91" name="Freeform 306">
                  <a:extLst>
                    <a:ext uri="{FF2B5EF4-FFF2-40B4-BE49-F238E27FC236}">
                      <a16:creationId xmlns:a16="http://schemas.microsoft.com/office/drawing/2014/main" id="{47884134-DEEC-4D79-928A-8F23EB3056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92" name="Freeform 307">
                  <a:extLst>
                    <a:ext uri="{FF2B5EF4-FFF2-40B4-BE49-F238E27FC236}">
                      <a16:creationId xmlns:a16="http://schemas.microsoft.com/office/drawing/2014/main" id="{B1F63DDC-C785-475F-9612-620D56C4A8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pic>
        <p:nvPicPr>
          <p:cNvPr id="7170" name="Picture 2" descr="柳虚4">
            <a:extLst>
              <a:ext uri="{FF2B5EF4-FFF2-40B4-BE49-F238E27FC236}">
                <a16:creationId xmlns:a16="http://schemas.microsoft.com/office/drawing/2014/main" id="{A77A86F7-4E22-4B78-90FB-9CAF03E7F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0"/>
            <a:ext cx="1198563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柳虚5">
            <a:extLst>
              <a:ext uri="{FF2B5EF4-FFF2-40B4-BE49-F238E27FC236}">
                <a16:creationId xmlns:a16="http://schemas.microsoft.com/office/drawing/2014/main" id="{95F37C68-1EBD-448A-AF81-ACB622DD23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-1676400"/>
            <a:ext cx="1784350" cy="446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柳虚1">
            <a:extLst>
              <a:ext uri="{FF2B5EF4-FFF2-40B4-BE49-F238E27FC236}">
                <a16:creationId xmlns:a16="http://schemas.microsoft.com/office/drawing/2014/main" id="{0633B13B-BA48-4A2E-9B49-261AD767B8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1292225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 descr="柳虚2">
            <a:extLst>
              <a:ext uri="{FF2B5EF4-FFF2-40B4-BE49-F238E27FC236}">
                <a16:creationId xmlns:a16="http://schemas.microsoft.com/office/drawing/2014/main" id="{67DBDDD7-0739-476C-9FE1-62D232C5A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0"/>
            <a:ext cx="1096963" cy="157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81" name="Group 13">
            <a:extLst>
              <a:ext uri="{FF2B5EF4-FFF2-40B4-BE49-F238E27FC236}">
                <a16:creationId xmlns:a16="http://schemas.microsoft.com/office/drawing/2014/main" id="{0E98268C-7083-4491-9A15-DD3E026EEC17}"/>
              </a:ext>
            </a:extLst>
          </p:cNvPr>
          <p:cNvGrpSpPr>
            <a:grpSpLocks/>
          </p:cNvGrpSpPr>
          <p:nvPr/>
        </p:nvGrpSpPr>
        <p:grpSpPr bwMode="auto">
          <a:xfrm>
            <a:off x="990600" y="-5943600"/>
            <a:ext cx="846138" cy="12277725"/>
            <a:chOff x="715" y="-3744"/>
            <a:chExt cx="533" cy="7734"/>
          </a:xfrm>
        </p:grpSpPr>
        <p:pic>
          <p:nvPicPr>
            <p:cNvPr id="5151" name="Picture 14" descr="柳条2">
              <a:extLst>
                <a:ext uri="{FF2B5EF4-FFF2-40B4-BE49-F238E27FC236}">
                  <a16:creationId xmlns:a16="http://schemas.microsoft.com/office/drawing/2014/main" id="{370E030E-F84F-4A47-B929-2622F79DFE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" y="0"/>
              <a:ext cx="533" cy="3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52" name="Rectangle 15">
              <a:extLst>
                <a:ext uri="{FF2B5EF4-FFF2-40B4-BE49-F238E27FC236}">
                  <a16:creationId xmlns:a16="http://schemas.microsoft.com/office/drawing/2014/main" id="{A914655B-79D3-450B-91F5-6AEFC1A39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-3744"/>
              <a:ext cx="144" cy="3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7184" name="Group 16">
            <a:extLst>
              <a:ext uri="{FF2B5EF4-FFF2-40B4-BE49-F238E27FC236}">
                <a16:creationId xmlns:a16="http://schemas.microsoft.com/office/drawing/2014/main" id="{8511D5AA-38C2-4353-81EB-C6218DC30138}"/>
              </a:ext>
            </a:extLst>
          </p:cNvPr>
          <p:cNvGrpSpPr>
            <a:grpSpLocks/>
          </p:cNvGrpSpPr>
          <p:nvPr/>
        </p:nvGrpSpPr>
        <p:grpSpPr bwMode="auto">
          <a:xfrm>
            <a:off x="4673600" y="-914400"/>
            <a:ext cx="812800" cy="1990725"/>
            <a:chOff x="2944" y="-576"/>
            <a:chExt cx="512" cy="1254"/>
          </a:xfrm>
        </p:grpSpPr>
        <p:pic>
          <p:nvPicPr>
            <p:cNvPr id="5149" name="Picture 17" descr="柳条3">
              <a:extLst>
                <a:ext uri="{FF2B5EF4-FFF2-40B4-BE49-F238E27FC236}">
                  <a16:creationId xmlns:a16="http://schemas.microsoft.com/office/drawing/2014/main" id="{8D874D63-E29F-4C40-AE31-6DD15877B4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4" y="0"/>
              <a:ext cx="512" cy="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50" name="Rectangle 18">
              <a:extLst>
                <a:ext uri="{FF2B5EF4-FFF2-40B4-BE49-F238E27FC236}">
                  <a16:creationId xmlns:a16="http://schemas.microsoft.com/office/drawing/2014/main" id="{27287D28-CD14-4775-A02B-9E4496BBF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-576"/>
              <a:ext cx="96" cy="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7187" name="Group 19">
            <a:extLst>
              <a:ext uri="{FF2B5EF4-FFF2-40B4-BE49-F238E27FC236}">
                <a16:creationId xmlns:a16="http://schemas.microsoft.com/office/drawing/2014/main" id="{DA8B45EB-602F-4DFB-845E-56CE569A307E}"/>
              </a:ext>
            </a:extLst>
          </p:cNvPr>
          <p:cNvGrpSpPr>
            <a:grpSpLocks/>
          </p:cNvGrpSpPr>
          <p:nvPr/>
        </p:nvGrpSpPr>
        <p:grpSpPr bwMode="auto">
          <a:xfrm>
            <a:off x="6172200" y="-2209800"/>
            <a:ext cx="903288" cy="4459288"/>
            <a:chOff x="3888" y="-1392"/>
            <a:chExt cx="569" cy="2809"/>
          </a:xfrm>
        </p:grpSpPr>
        <p:pic>
          <p:nvPicPr>
            <p:cNvPr id="5147" name="Picture 20" descr="柳条4">
              <a:extLst>
                <a:ext uri="{FF2B5EF4-FFF2-40B4-BE49-F238E27FC236}">
                  <a16:creationId xmlns:a16="http://schemas.microsoft.com/office/drawing/2014/main" id="{447819DA-CEF6-4858-ADC4-6294E18589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" y="0"/>
              <a:ext cx="569" cy="1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48" name="Rectangle 21">
              <a:extLst>
                <a:ext uri="{FF2B5EF4-FFF2-40B4-BE49-F238E27FC236}">
                  <a16:creationId xmlns:a16="http://schemas.microsoft.com/office/drawing/2014/main" id="{81DCA402-C7B1-422C-BB17-9D08634C2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-1392"/>
              <a:ext cx="96" cy="1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7190" name="Group 22">
            <a:extLst>
              <a:ext uri="{FF2B5EF4-FFF2-40B4-BE49-F238E27FC236}">
                <a16:creationId xmlns:a16="http://schemas.microsoft.com/office/drawing/2014/main" id="{5CF3843C-F22B-4349-9C6A-F6697451AB60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-6124575"/>
            <a:ext cx="1116013" cy="12220575"/>
            <a:chOff x="737" y="-3840"/>
            <a:chExt cx="703" cy="7698"/>
          </a:xfrm>
        </p:grpSpPr>
        <p:pic>
          <p:nvPicPr>
            <p:cNvPr id="5145" name="Picture 23" descr="柳条1">
              <a:extLst>
                <a:ext uri="{FF2B5EF4-FFF2-40B4-BE49-F238E27FC236}">
                  <a16:creationId xmlns:a16="http://schemas.microsoft.com/office/drawing/2014/main" id="{1B59CF6B-1B75-4604-9FDF-26DB59D277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7" y="0"/>
              <a:ext cx="703" cy="3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46" name="Rectangle 24">
              <a:extLst>
                <a:ext uri="{FF2B5EF4-FFF2-40B4-BE49-F238E27FC236}">
                  <a16:creationId xmlns:a16="http://schemas.microsoft.com/office/drawing/2014/main" id="{F0EA54EC-ED03-4AE6-8E12-5539EEF4B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-3840"/>
              <a:ext cx="192" cy="38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7198" name="Group 30">
            <a:extLst>
              <a:ext uri="{FF2B5EF4-FFF2-40B4-BE49-F238E27FC236}">
                <a16:creationId xmlns:a16="http://schemas.microsoft.com/office/drawing/2014/main" id="{A5E8381A-0E3B-44A4-8034-8E1027639ADD}"/>
              </a:ext>
            </a:extLst>
          </p:cNvPr>
          <p:cNvGrpSpPr>
            <a:grpSpLocks/>
          </p:cNvGrpSpPr>
          <p:nvPr/>
        </p:nvGrpSpPr>
        <p:grpSpPr bwMode="auto">
          <a:xfrm>
            <a:off x="10058400" y="-6110288"/>
            <a:ext cx="1116013" cy="12220576"/>
            <a:chOff x="737" y="-3840"/>
            <a:chExt cx="703" cy="7698"/>
          </a:xfrm>
        </p:grpSpPr>
        <p:pic>
          <p:nvPicPr>
            <p:cNvPr id="5143" name="Picture 31" descr="柳条1">
              <a:extLst>
                <a:ext uri="{FF2B5EF4-FFF2-40B4-BE49-F238E27FC236}">
                  <a16:creationId xmlns:a16="http://schemas.microsoft.com/office/drawing/2014/main" id="{71B94881-AE8B-4B06-92E6-D431C18A59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7" y="0"/>
              <a:ext cx="703" cy="3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44" name="Rectangle 32">
              <a:extLst>
                <a:ext uri="{FF2B5EF4-FFF2-40B4-BE49-F238E27FC236}">
                  <a16:creationId xmlns:a16="http://schemas.microsoft.com/office/drawing/2014/main" id="{7ACEB6F5-FCA6-4421-AB13-0CA03CB007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-3840"/>
              <a:ext cx="192" cy="38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7193" name="Rectangle 25">
            <a:extLst>
              <a:ext uri="{FF2B5EF4-FFF2-40B4-BE49-F238E27FC236}">
                <a16:creationId xmlns:a16="http://schemas.microsoft.com/office/drawing/2014/main" id="{D8C80F0B-0903-4F1E-AE96-F73712E66A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81000"/>
            <a:ext cx="8382000" cy="62484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194" name="Rectangle 26">
            <a:extLst>
              <a:ext uri="{FF2B5EF4-FFF2-40B4-BE49-F238E27FC236}">
                <a16:creationId xmlns:a16="http://schemas.microsoft.com/office/drawing/2014/main" id="{7A72C2C7-6B11-4411-BA3E-4168AC2EE8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228600"/>
            <a:ext cx="8382000" cy="62484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7201" name="Picture 33" descr="柳虚1">
            <a:extLst>
              <a:ext uri="{FF2B5EF4-FFF2-40B4-BE49-F238E27FC236}">
                <a16:creationId xmlns:a16="http://schemas.microsoft.com/office/drawing/2014/main" id="{215F20B6-72F7-4092-9FED-F4E3271AEF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-990600"/>
            <a:ext cx="1292225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03" name="Picture 35" descr="树枝">
            <a:extLst>
              <a:ext uri="{FF2B5EF4-FFF2-40B4-BE49-F238E27FC236}">
                <a16:creationId xmlns:a16="http://schemas.microsoft.com/office/drawing/2014/main" id="{5B1233FC-0CEF-44A4-A892-9E1E5CC4A8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479925"/>
            <a:ext cx="40449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95" name="Group 27">
            <a:extLst>
              <a:ext uri="{FF2B5EF4-FFF2-40B4-BE49-F238E27FC236}">
                <a16:creationId xmlns:a16="http://schemas.microsoft.com/office/drawing/2014/main" id="{4CA8F13A-3E85-4026-B141-C19E7FD10034}"/>
              </a:ext>
            </a:extLst>
          </p:cNvPr>
          <p:cNvGrpSpPr>
            <a:grpSpLocks/>
          </p:cNvGrpSpPr>
          <p:nvPr/>
        </p:nvGrpSpPr>
        <p:grpSpPr bwMode="auto">
          <a:xfrm>
            <a:off x="533400" y="381000"/>
            <a:ext cx="8229600" cy="6096000"/>
            <a:chOff x="336" y="288"/>
            <a:chExt cx="5136" cy="3792"/>
          </a:xfrm>
        </p:grpSpPr>
        <p:sp>
          <p:nvSpPr>
            <p:cNvPr id="5141" name="Rectangle 28">
              <a:extLst>
                <a:ext uri="{FF2B5EF4-FFF2-40B4-BE49-F238E27FC236}">
                  <a16:creationId xmlns:a16="http://schemas.microsoft.com/office/drawing/2014/main" id="{410E835B-6ED1-4448-A4B2-71B5F3B0F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288"/>
              <a:ext cx="5136" cy="3792"/>
            </a:xfrm>
            <a:prstGeom prst="rect">
              <a:avLst/>
            </a:prstGeom>
            <a:solidFill>
              <a:schemeClr val="tx1">
                <a:alpha val="30196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42" name="Text Box 29">
              <a:extLst>
                <a:ext uri="{FF2B5EF4-FFF2-40B4-BE49-F238E27FC236}">
                  <a16:creationId xmlns:a16="http://schemas.microsoft.com/office/drawing/2014/main" id="{367EF279-86D9-466F-AB15-D6D1335AA0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2" y="768"/>
              <a:ext cx="4656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sz="3200">
                  <a:solidFill>
                    <a:schemeClr val="bg1"/>
                  </a:solidFill>
                </a:rPr>
                <a:t>直到现在我依然诧异</a:t>
              </a:r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22222E-6 L 0.63716 -0.5729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858" y="-2863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" presetClass="exit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2000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3333E-6 L 0.62239 -0.6312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11" y="-31551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44444E-6 L -0.32378 -0.14791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98" y="-7407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96296E-6 L -0.53924 -0.00301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62" y="-162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44444E-6 L -0.52899 0.0090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41" y="44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81481E-6 L -0.3599 0.0074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3" y="37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44444E-6 L 0.68611 -0.07848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06" y="-3912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22222E-6 L 0.64236 -0.05834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18" y="-291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38778E-17 L -0.354 0.05347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08" y="2662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5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9" dur="5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 L -1.01094 -0.11111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556" y="-5556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0.0081 L 0.37934 -0.11481 C 0.45868 -0.13888 0.57761 -0.15208 0.70174 -0.15208 C 0.84323 -0.15208 0.95643 -0.13888 1.03594 -0.11481 L 1.41563 -0.0081 " pathEditMode="relative" rAng="0" ptsTypes="FffFF">
                                      <p:cBhvr>
                                        <p:cTn id="70" dur="5000" fill="hold"/>
                                        <p:tgtEl>
                                          <p:spTgt spid="74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781" y="-7199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.078 C 0.21632 0.14884 0.43195 0.22013 0.7 0.17106 C 0.96771 0.12222 1.28785 -0.0463 1.60799 -0.21459 " pathEditMode="relative" rAng="0" ptsTypes="aaA">
                                      <p:cBhvr>
                                        <p:cTn id="72" dur="3000" fill="hold"/>
                                        <p:tgtEl>
                                          <p:spTgt spid="7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399" y="-7523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0">
                                      <p:cBhvr>
                                        <p:cTn id="74" dur="1000" fill="hold"/>
                                        <p:tgtEl>
                                          <p:spTgt spid="72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44444E-6 L 0.94983 -0.67013 " pathEditMode="relative" rAng="0" ptsTypes="AA">
                                      <p:cBhvr>
                                        <p:cTn id="76" dur="3000" fill="hold"/>
                                        <p:tgtEl>
                                          <p:spTgt spid="7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483" y="-33519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400000">
                                      <p:cBhvr>
                                        <p:cTn id="78" dur="1000" fill="hold"/>
                                        <p:tgtEl>
                                          <p:spTgt spid="7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1.42188 0.03264 " pathEditMode="relative" rAng="0" ptsTypes="AA">
                                      <p:cBhvr>
                                        <p:cTn id="80" dur="3000" fill="hold"/>
                                        <p:tgtEl>
                                          <p:spTgt spid="7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94" y="162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3.33333E-6 -7.40741E-7 C 0.11771 0.29792 0.23473 0.5963 0.44063 0.5287 C 0.64653 0.46134 0.94115 0.02801 1.23577 -0.40463 " pathEditMode="relative" rAng="0" ptsTypes="aaA">
                                      <p:cBhvr>
                                        <p:cTn id="82" dur="3000" fill="hold"/>
                                        <p:tgtEl>
                                          <p:spTgt spid="73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788" y="9583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-4800000">
                                      <p:cBhvr>
                                        <p:cTn id="84" dur="2000" fill="hold"/>
                                        <p:tgtEl>
                                          <p:spTgt spid="73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8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99" presetID="10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20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03" presetID="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1000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1000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3" grpId="0" animBg="1"/>
      <p:bldP spid="7193" grpId="1" animBg="1"/>
      <p:bldP spid="7194" grpId="0" animBg="1"/>
      <p:bldP spid="719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7" name="Oval 183">
            <a:extLst>
              <a:ext uri="{FF2B5EF4-FFF2-40B4-BE49-F238E27FC236}">
                <a16:creationId xmlns:a16="http://schemas.microsoft.com/office/drawing/2014/main" id="{6604127D-9014-48A3-9836-2B344D016A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971800"/>
            <a:ext cx="374650" cy="3810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81961"/>
                  <a:invGamma/>
                  <a:alpha val="12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1683" name="Oval 179">
            <a:extLst>
              <a:ext uri="{FF2B5EF4-FFF2-40B4-BE49-F238E27FC236}">
                <a16:creationId xmlns:a16="http://schemas.microsoft.com/office/drawing/2014/main" id="{DBD6EE57-460D-4590-91B7-7D42CE21E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4495800"/>
            <a:ext cx="2181225" cy="2181225"/>
          </a:xfrm>
          <a:prstGeom prst="ellipse">
            <a:avLst/>
          </a:prstGeom>
          <a:solidFill>
            <a:srgbClr val="FFFF00">
              <a:alpha val="1294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">
                <a:solidFill>
                  <a:srgbClr val="FFFF9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1679" name="Oval 175">
            <a:extLst>
              <a:ext uri="{FF2B5EF4-FFF2-40B4-BE49-F238E27FC236}">
                <a16:creationId xmlns:a16="http://schemas.microsoft.com/office/drawing/2014/main" id="{5BCB70C9-C3E6-4C70-BB96-5EBF69402C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3962400"/>
            <a:ext cx="762000" cy="762000"/>
          </a:xfrm>
          <a:prstGeom prst="ellipse">
            <a:avLst/>
          </a:prstGeom>
          <a:gradFill rotWithShape="1">
            <a:gsLst>
              <a:gs pos="0">
                <a:schemeClr val="bg1">
                  <a:alpha val="6000"/>
                </a:schemeClr>
              </a:gs>
              <a:gs pos="100000">
                <a:schemeClr val="bg1">
                  <a:gamma/>
                  <a:shade val="81961"/>
                  <a:invGamma/>
                  <a:alpha val="19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1681" name="Oval 177">
            <a:extLst>
              <a:ext uri="{FF2B5EF4-FFF2-40B4-BE49-F238E27FC236}">
                <a16:creationId xmlns:a16="http://schemas.microsoft.com/office/drawing/2014/main" id="{64A90E19-F249-4482-B06C-9E5983DFEF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1828800"/>
            <a:ext cx="457200" cy="457200"/>
          </a:xfrm>
          <a:prstGeom prst="ellipse">
            <a:avLst/>
          </a:prstGeom>
          <a:solidFill>
            <a:srgbClr val="FFFF00">
              <a:alpha val="32156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0800">
                <a:pattFill prst="pct5">
                  <a:fgClr>
                    <a:srgbClr val="FFFF99"/>
                  </a:fgClr>
                  <a:bgClr>
                    <a:srgbClr val="FFFF99"/>
                  </a:bgClr>
                </a:patt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1682" name="Oval 178">
            <a:extLst>
              <a:ext uri="{FF2B5EF4-FFF2-40B4-BE49-F238E27FC236}">
                <a16:creationId xmlns:a16="http://schemas.microsoft.com/office/drawing/2014/main" id="{569F35D1-6681-41D3-8A4D-4D11782609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3048000"/>
            <a:ext cx="1419225" cy="1419225"/>
          </a:xfrm>
          <a:prstGeom prst="ellipse">
            <a:avLst/>
          </a:prstGeom>
          <a:solidFill>
            <a:srgbClr val="FFFF00">
              <a:alpha val="901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0800">
                <a:pattFill prst="pct5">
                  <a:fgClr>
                    <a:srgbClr val="FFFF99"/>
                  </a:fgClr>
                  <a:bgClr>
                    <a:srgbClr val="FFFF99"/>
                  </a:bgClr>
                </a:patt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1684" name="Oval 180">
            <a:extLst>
              <a:ext uri="{FF2B5EF4-FFF2-40B4-BE49-F238E27FC236}">
                <a16:creationId xmlns:a16="http://schemas.microsoft.com/office/drawing/2014/main" id="{F556CF67-6186-494A-9261-1F3ED9275F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3124200"/>
            <a:ext cx="914400" cy="914400"/>
          </a:xfrm>
          <a:prstGeom prst="ellipse">
            <a:avLst/>
          </a:prstGeom>
          <a:solidFill>
            <a:srgbClr val="FFFF00">
              <a:alpha val="901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0800">
                <a:pattFill prst="pct5">
                  <a:fgClr>
                    <a:srgbClr val="FFFF99"/>
                  </a:fgClr>
                  <a:bgClr>
                    <a:srgbClr val="FFFF99"/>
                  </a:bgClr>
                </a:patt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1686" name="Oval 182">
            <a:extLst>
              <a:ext uri="{FF2B5EF4-FFF2-40B4-BE49-F238E27FC236}">
                <a16:creationId xmlns:a16="http://schemas.microsoft.com/office/drawing/2014/main" id="{F9950E74-1ABE-4D21-91F2-7879CE164D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4343400"/>
            <a:ext cx="3962400" cy="3962400"/>
          </a:xfrm>
          <a:prstGeom prst="ellipse">
            <a:avLst/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gamma/>
                  <a:shade val="81961"/>
                  <a:invGamma/>
                  <a:alpha val="12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grpSp>
        <p:nvGrpSpPr>
          <p:cNvPr id="21689" name="Group 185">
            <a:extLst>
              <a:ext uri="{FF2B5EF4-FFF2-40B4-BE49-F238E27FC236}">
                <a16:creationId xmlns:a16="http://schemas.microsoft.com/office/drawing/2014/main" id="{16614C70-CBAD-4BF8-A7E2-AD57BD82F0BD}"/>
              </a:ext>
            </a:extLst>
          </p:cNvPr>
          <p:cNvGrpSpPr>
            <a:grpSpLocks/>
          </p:cNvGrpSpPr>
          <p:nvPr/>
        </p:nvGrpSpPr>
        <p:grpSpPr bwMode="auto">
          <a:xfrm>
            <a:off x="-1676400" y="-1905000"/>
            <a:ext cx="5943600" cy="5676900"/>
            <a:chOff x="-6056" y="-2208"/>
            <a:chExt cx="2208" cy="2208"/>
          </a:xfrm>
        </p:grpSpPr>
        <p:sp>
          <p:nvSpPr>
            <p:cNvPr id="6184" name="Oval 186">
              <a:extLst>
                <a:ext uri="{FF2B5EF4-FFF2-40B4-BE49-F238E27FC236}">
                  <a16:creationId xmlns:a16="http://schemas.microsoft.com/office/drawing/2014/main" id="{02A877FD-1D2F-4A2C-AE2B-E869C65F2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056" y="-2132"/>
              <a:ext cx="2132" cy="213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6185" name="Group 187">
              <a:extLst>
                <a:ext uri="{FF2B5EF4-FFF2-40B4-BE49-F238E27FC236}">
                  <a16:creationId xmlns:a16="http://schemas.microsoft.com/office/drawing/2014/main" id="{E65C14EB-BF88-41F0-B10D-02B23C5412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6056" y="-2208"/>
              <a:ext cx="2208" cy="2208"/>
              <a:chOff x="-4060" y="-879"/>
              <a:chExt cx="2208" cy="2208"/>
            </a:xfrm>
          </p:grpSpPr>
          <p:grpSp>
            <p:nvGrpSpPr>
              <p:cNvPr id="6186" name="Group 188">
                <a:extLst>
                  <a:ext uri="{FF2B5EF4-FFF2-40B4-BE49-F238E27FC236}">
                    <a16:creationId xmlns:a16="http://schemas.microsoft.com/office/drawing/2014/main" id="{57136654-4BE9-4EDA-8825-1B78C049AD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4060" y="-879"/>
                <a:ext cx="2208" cy="2208"/>
                <a:chOff x="-3924" y="-788"/>
                <a:chExt cx="2208" cy="2208"/>
              </a:xfrm>
            </p:grpSpPr>
            <p:grpSp>
              <p:nvGrpSpPr>
                <p:cNvPr id="6202" name="Group 189">
                  <a:extLst>
                    <a:ext uri="{FF2B5EF4-FFF2-40B4-BE49-F238E27FC236}">
                      <a16:creationId xmlns:a16="http://schemas.microsoft.com/office/drawing/2014/main" id="{0D2034EE-FD98-4BC7-956F-7826D7646816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-3924" y="-788"/>
                  <a:ext cx="2208" cy="2202"/>
                  <a:chOff x="168" y="696"/>
                  <a:chExt cx="1429" cy="1429"/>
                </a:xfrm>
              </p:grpSpPr>
              <p:grpSp>
                <p:nvGrpSpPr>
                  <p:cNvPr id="6210" name="Group 190">
                    <a:extLst>
                      <a:ext uri="{FF2B5EF4-FFF2-40B4-BE49-F238E27FC236}">
                        <a16:creationId xmlns:a16="http://schemas.microsoft.com/office/drawing/2014/main" id="{5F2F3181-BEC5-44FF-93C5-C11F9CDF52B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854" y="696"/>
                    <a:ext cx="56" cy="1429"/>
                    <a:chOff x="845" y="696"/>
                    <a:chExt cx="56" cy="1429"/>
                  </a:xfrm>
                </p:grpSpPr>
                <p:sp>
                  <p:nvSpPr>
                    <p:cNvPr id="6214" name="AutoShape 191">
                      <a:extLst>
                        <a:ext uri="{FF2B5EF4-FFF2-40B4-BE49-F238E27FC236}">
                          <a16:creationId xmlns:a16="http://schemas.microsoft.com/office/drawing/2014/main" id="{42AFFC65-A6F9-43C9-B5B3-1BE755571B72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45" y="696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6215" name="AutoShape 192">
                      <a:extLst>
                        <a:ext uri="{FF2B5EF4-FFF2-40B4-BE49-F238E27FC236}">
                          <a16:creationId xmlns:a16="http://schemas.microsoft.com/office/drawing/2014/main" id="{A302CE7E-BEDA-497A-B223-B5568E457EC3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845" y="141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6211" name="Group 193">
                    <a:extLst>
                      <a:ext uri="{FF2B5EF4-FFF2-40B4-BE49-F238E27FC236}">
                        <a16:creationId xmlns:a16="http://schemas.microsoft.com/office/drawing/2014/main" id="{8442C4ED-B766-4F25-83F8-9CEBBCF954FC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855" y="696"/>
                    <a:ext cx="56" cy="1429"/>
                    <a:chOff x="845" y="696"/>
                    <a:chExt cx="56" cy="1429"/>
                  </a:xfrm>
                </p:grpSpPr>
                <p:sp>
                  <p:nvSpPr>
                    <p:cNvPr id="6212" name="AutoShape 194">
                      <a:extLst>
                        <a:ext uri="{FF2B5EF4-FFF2-40B4-BE49-F238E27FC236}">
                          <a16:creationId xmlns:a16="http://schemas.microsoft.com/office/drawing/2014/main" id="{3F455465-DCB0-4F2B-8199-F1F95DB4948A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45" y="696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6213" name="AutoShape 195">
                      <a:extLst>
                        <a:ext uri="{FF2B5EF4-FFF2-40B4-BE49-F238E27FC236}">
                          <a16:creationId xmlns:a16="http://schemas.microsoft.com/office/drawing/2014/main" id="{83E49F04-DD5B-44DB-87B3-5B6F24A73F00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845" y="141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</p:grpSp>
            <p:grpSp>
              <p:nvGrpSpPr>
                <p:cNvPr id="6203" name="Group 196">
                  <a:extLst>
                    <a:ext uri="{FF2B5EF4-FFF2-40B4-BE49-F238E27FC236}">
                      <a16:creationId xmlns:a16="http://schemas.microsoft.com/office/drawing/2014/main" id="{94CB3DD8-1038-403F-9793-3644DA4BE2C9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927" y="-785"/>
                  <a:ext cx="2208" cy="2202"/>
                  <a:chOff x="168" y="696"/>
                  <a:chExt cx="1429" cy="1429"/>
                </a:xfrm>
              </p:grpSpPr>
              <p:grpSp>
                <p:nvGrpSpPr>
                  <p:cNvPr id="6204" name="Group 197">
                    <a:extLst>
                      <a:ext uri="{FF2B5EF4-FFF2-40B4-BE49-F238E27FC236}">
                        <a16:creationId xmlns:a16="http://schemas.microsoft.com/office/drawing/2014/main" id="{94FADE99-074A-4005-80AB-AFD9C17F338F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854" y="696"/>
                    <a:ext cx="56" cy="1429"/>
                    <a:chOff x="845" y="696"/>
                    <a:chExt cx="56" cy="1429"/>
                  </a:xfrm>
                </p:grpSpPr>
                <p:sp>
                  <p:nvSpPr>
                    <p:cNvPr id="6208" name="AutoShape 198">
                      <a:extLst>
                        <a:ext uri="{FF2B5EF4-FFF2-40B4-BE49-F238E27FC236}">
                          <a16:creationId xmlns:a16="http://schemas.microsoft.com/office/drawing/2014/main" id="{86572435-CDD1-450F-AEBF-3FDDB5A4120F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45" y="696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6209" name="AutoShape 199">
                      <a:extLst>
                        <a:ext uri="{FF2B5EF4-FFF2-40B4-BE49-F238E27FC236}">
                          <a16:creationId xmlns:a16="http://schemas.microsoft.com/office/drawing/2014/main" id="{C2E31186-488F-467E-AAC5-FF509391FEFB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845" y="141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6205" name="Group 200">
                    <a:extLst>
                      <a:ext uri="{FF2B5EF4-FFF2-40B4-BE49-F238E27FC236}">
                        <a16:creationId xmlns:a16="http://schemas.microsoft.com/office/drawing/2014/main" id="{CCF0B3BD-8814-412E-B058-351EC9C2DF00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855" y="696"/>
                    <a:ext cx="56" cy="1429"/>
                    <a:chOff x="845" y="696"/>
                    <a:chExt cx="56" cy="1429"/>
                  </a:xfrm>
                </p:grpSpPr>
                <p:sp>
                  <p:nvSpPr>
                    <p:cNvPr id="6206" name="AutoShape 201">
                      <a:extLst>
                        <a:ext uri="{FF2B5EF4-FFF2-40B4-BE49-F238E27FC236}">
                          <a16:creationId xmlns:a16="http://schemas.microsoft.com/office/drawing/2014/main" id="{34296020-0713-49B3-B27E-63D832268356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45" y="696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6207" name="AutoShape 202">
                      <a:extLst>
                        <a:ext uri="{FF2B5EF4-FFF2-40B4-BE49-F238E27FC236}">
                          <a16:creationId xmlns:a16="http://schemas.microsoft.com/office/drawing/2014/main" id="{B087BC3D-D6EB-4228-A543-098CD61198CC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845" y="141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6187" name="Group 203">
                <a:extLst>
                  <a:ext uri="{FF2B5EF4-FFF2-40B4-BE49-F238E27FC236}">
                    <a16:creationId xmlns:a16="http://schemas.microsoft.com/office/drawing/2014/main" id="{FAB86108-5E74-4052-9374-56EB9F21A2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320000">
                <a:off x="-3742" y="-520"/>
                <a:ext cx="1546" cy="1546"/>
                <a:chOff x="-3924" y="-788"/>
                <a:chExt cx="2208" cy="2208"/>
              </a:xfrm>
            </p:grpSpPr>
            <p:grpSp>
              <p:nvGrpSpPr>
                <p:cNvPr id="6188" name="Group 204">
                  <a:extLst>
                    <a:ext uri="{FF2B5EF4-FFF2-40B4-BE49-F238E27FC236}">
                      <a16:creationId xmlns:a16="http://schemas.microsoft.com/office/drawing/2014/main" id="{8AA12A05-23B0-40A4-ACAC-7F7F20EE9101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-3924" y="-788"/>
                  <a:ext cx="2208" cy="2202"/>
                  <a:chOff x="168" y="696"/>
                  <a:chExt cx="1429" cy="1429"/>
                </a:xfrm>
              </p:grpSpPr>
              <p:grpSp>
                <p:nvGrpSpPr>
                  <p:cNvPr id="6196" name="Group 205">
                    <a:extLst>
                      <a:ext uri="{FF2B5EF4-FFF2-40B4-BE49-F238E27FC236}">
                        <a16:creationId xmlns:a16="http://schemas.microsoft.com/office/drawing/2014/main" id="{A18AB55B-1211-41C7-AB80-83F53E33F28B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854" y="696"/>
                    <a:ext cx="56" cy="1429"/>
                    <a:chOff x="845" y="696"/>
                    <a:chExt cx="56" cy="1429"/>
                  </a:xfrm>
                </p:grpSpPr>
                <p:sp>
                  <p:nvSpPr>
                    <p:cNvPr id="6200" name="AutoShape 206">
                      <a:extLst>
                        <a:ext uri="{FF2B5EF4-FFF2-40B4-BE49-F238E27FC236}">
                          <a16:creationId xmlns:a16="http://schemas.microsoft.com/office/drawing/2014/main" id="{32B0ABF7-9902-433E-B2F7-376CA979D1E2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45" y="696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6201" name="AutoShape 207">
                      <a:extLst>
                        <a:ext uri="{FF2B5EF4-FFF2-40B4-BE49-F238E27FC236}">
                          <a16:creationId xmlns:a16="http://schemas.microsoft.com/office/drawing/2014/main" id="{07FA06C4-C452-47F0-A096-27323AAC99AB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845" y="141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6197" name="Group 208">
                    <a:extLst>
                      <a:ext uri="{FF2B5EF4-FFF2-40B4-BE49-F238E27FC236}">
                        <a16:creationId xmlns:a16="http://schemas.microsoft.com/office/drawing/2014/main" id="{EA745622-337C-44E5-8C69-E3F315D7E7EC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855" y="696"/>
                    <a:ext cx="56" cy="1429"/>
                    <a:chOff x="845" y="696"/>
                    <a:chExt cx="56" cy="1429"/>
                  </a:xfrm>
                </p:grpSpPr>
                <p:sp>
                  <p:nvSpPr>
                    <p:cNvPr id="6198" name="AutoShape 209">
                      <a:extLst>
                        <a:ext uri="{FF2B5EF4-FFF2-40B4-BE49-F238E27FC236}">
                          <a16:creationId xmlns:a16="http://schemas.microsoft.com/office/drawing/2014/main" id="{B551C25F-DE7D-4D4D-9153-E4B16874D5B4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45" y="696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6199" name="AutoShape 210">
                      <a:extLst>
                        <a:ext uri="{FF2B5EF4-FFF2-40B4-BE49-F238E27FC236}">
                          <a16:creationId xmlns:a16="http://schemas.microsoft.com/office/drawing/2014/main" id="{256D42CA-1F96-43E1-A59F-1946A11DBFA3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845" y="141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</p:grpSp>
            <p:grpSp>
              <p:nvGrpSpPr>
                <p:cNvPr id="6189" name="Group 211">
                  <a:extLst>
                    <a:ext uri="{FF2B5EF4-FFF2-40B4-BE49-F238E27FC236}">
                      <a16:creationId xmlns:a16="http://schemas.microsoft.com/office/drawing/2014/main" id="{5D6E58B5-34CA-48A1-BFA5-15397046F22A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927" y="-785"/>
                  <a:ext cx="2208" cy="2202"/>
                  <a:chOff x="168" y="696"/>
                  <a:chExt cx="1429" cy="1429"/>
                </a:xfrm>
              </p:grpSpPr>
              <p:grpSp>
                <p:nvGrpSpPr>
                  <p:cNvPr id="6190" name="Group 212">
                    <a:extLst>
                      <a:ext uri="{FF2B5EF4-FFF2-40B4-BE49-F238E27FC236}">
                        <a16:creationId xmlns:a16="http://schemas.microsoft.com/office/drawing/2014/main" id="{2D8FC3CE-161F-43AD-A87C-6DD77B3ED0BA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854" y="696"/>
                    <a:ext cx="56" cy="1429"/>
                    <a:chOff x="845" y="696"/>
                    <a:chExt cx="56" cy="1429"/>
                  </a:xfrm>
                </p:grpSpPr>
                <p:sp>
                  <p:nvSpPr>
                    <p:cNvPr id="6194" name="AutoShape 213">
                      <a:extLst>
                        <a:ext uri="{FF2B5EF4-FFF2-40B4-BE49-F238E27FC236}">
                          <a16:creationId xmlns:a16="http://schemas.microsoft.com/office/drawing/2014/main" id="{07434CAA-6135-4797-B10F-C09D117DF068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45" y="696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6195" name="AutoShape 214">
                      <a:extLst>
                        <a:ext uri="{FF2B5EF4-FFF2-40B4-BE49-F238E27FC236}">
                          <a16:creationId xmlns:a16="http://schemas.microsoft.com/office/drawing/2014/main" id="{C2DD7E2E-5709-4585-868C-8E9618387AF8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845" y="141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6191" name="Group 215">
                    <a:extLst>
                      <a:ext uri="{FF2B5EF4-FFF2-40B4-BE49-F238E27FC236}">
                        <a16:creationId xmlns:a16="http://schemas.microsoft.com/office/drawing/2014/main" id="{D7C22DDF-EEB2-46C6-8D13-B54E55E98F50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855" y="696"/>
                    <a:ext cx="56" cy="1429"/>
                    <a:chOff x="845" y="696"/>
                    <a:chExt cx="56" cy="1429"/>
                  </a:xfrm>
                </p:grpSpPr>
                <p:sp>
                  <p:nvSpPr>
                    <p:cNvPr id="6192" name="AutoShape 216">
                      <a:extLst>
                        <a:ext uri="{FF2B5EF4-FFF2-40B4-BE49-F238E27FC236}">
                          <a16:creationId xmlns:a16="http://schemas.microsoft.com/office/drawing/2014/main" id="{250E58B5-4146-468A-9ECC-321781258B20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45" y="696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6193" name="AutoShape 217">
                      <a:extLst>
                        <a:ext uri="{FF2B5EF4-FFF2-40B4-BE49-F238E27FC236}">
                          <a16:creationId xmlns:a16="http://schemas.microsoft.com/office/drawing/2014/main" id="{06258AE1-CC10-4409-AEE5-189EA14BEFB1}"/>
                        </a:ext>
                      </a:extLst>
                    </p:cNvPr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845" y="141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chemeClr val="bg1">
                        <a:alpha val="18823"/>
                      </a:schemeClr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幼圆" panose="02010509060101010101" pitchFamily="49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</p:grpSp>
          </p:grpSp>
        </p:grpSp>
      </p:grpSp>
      <p:sp>
        <p:nvSpPr>
          <p:cNvPr id="21722" name="Oval 218">
            <a:extLst>
              <a:ext uri="{FF2B5EF4-FFF2-40B4-BE49-F238E27FC236}">
                <a16:creationId xmlns:a16="http://schemas.microsoft.com/office/drawing/2014/main" id="{2AB11D6D-8DD0-4E66-B3B3-258BF01625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981200" y="-2209800"/>
            <a:ext cx="6705600" cy="6705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grpSp>
        <p:nvGrpSpPr>
          <p:cNvPr id="21638" name="Group 134">
            <a:extLst>
              <a:ext uri="{FF2B5EF4-FFF2-40B4-BE49-F238E27FC236}">
                <a16:creationId xmlns:a16="http://schemas.microsoft.com/office/drawing/2014/main" id="{C9F50C4D-240A-4587-8B98-15C9ACDF84B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329238" y="4191000"/>
            <a:ext cx="3814762" cy="2432050"/>
            <a:chOff x="-768" y="-240"/>
            <a:chExt cx="10015" cy="6385"/>
          </a:xfrm>
        </p:grpSpPr>
        <p:pic>
          <p:nvPicPr>
            <p:cNvPr id="6180" name="Picture 135" descr="树枝">
              <a:extLst>
                <a:ext uri="{FF2B5EF4-FFF2-40B4-BE49-F238E27FC236}">
                  <a16:creationId xmlns:a16="http://schemas.microsoft.com/office/drawing/2014/main" id="{B09E3B69-4304-4D0A-AAE5-D770B17AD4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3" y="2495"/>
              <a:ext cx="2548" cy="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181" name="Group 136">
              <a:extLst>
                <a:ext uri="{FF2B5EF4-FFF2-40B4-BE49-F238E27FC236}">
                  <a16:creationId xmlns:a16="http://schemas.microsoft.com/office/drawing/2014/main" id="{AD949206-CFE7-4383-BA10-C70E257E7EC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-768" y="-240"/>
              <a:ext cx="10015" cy="6385"/>
              <a:chOff x="-1676" y="336"/>
              <a:chExt cx="10015" cy="6385"/>
            </a:xfrm>
          </p:grpSpPr>
          <p:pic>
            <p:nvPicPr>
              <p:cNvPr id="6182" name="Picture 137" descr="树枝">
                <a:extLst>
                  <a:ext uri="{FF2B5EF4-FFF2-40B4-BE49-F238E27FC236}">
                    <a16:creationId xmlns:a16="http://schemas.microsoft.com/office/drawing/2014/main" id="{A03E5C0D-D047-4864-8E66-0C0D242B08E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1296120">
                <a:off x="-1676" y="5521"/>
                <a:ext cx="7043" cy="1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83" name="Picture 138" descr="树枝">
                <a:extLst>
                  <a:ext uri="{FF2B5EF4-FFF2-40B4-BE49-F238E27FC236}">
                    <a16:creationId xmlns:a16="http://schemas.microsoft.com/office/drawing/2014/main" id="{C2738AD5-272B-4E53-BC3F-004F5511552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7665651" flipH="1">
                <a:off x="6067" y="1332"/>
                <a:ext cx="3267" cy="12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21506" name="Picture 2" descr="柳虚4">
            <a:extLst>
              <a:ext uri="{FF2B5EF4-FFF2-40B4-BE49-F238E27FC236}">
                <a16:creationId xmlns:a16="http://schemas.microsoft.com/office/drawing/2014/main" id="{02FDF59D-1A59-45E2-90B5-2EE11CCB27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038" y="-990600"/>
            <a:ext cx="1198562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22" name="Group 18">
            <a:extLst>
              <a:ext uri="{FF2B5EF4-FFF2-40B4-BE49-F238E27FC236}">
                <a16:creationId xmlns:a16="http://schemas.microsoft.com/office/drawing/2014/main" id="{5194810E-A18C-489F-8706-1A06821DC24B}"/>
              </a:ext>
            </a:extLst>
          </p:cNvPr>
          <p:cNvGrpSpPr>
            <a:grpSpLocks/>
          </p:cNvGrpSpPr>
          <p:nvPr/>
        </p:nvGrpSpPr>
        <p:grpSpPr bwMode="auto">
          <a:xfrm>
            <a:off x="865188" y="-6886575"/>
            <a:ext cx="1116012" cy="12220575"/>
            <a:chOff x="737" y="-3840"/>
            <a:chExt cx="703" cy="7698"/>
          </a:xfrm>
        </p:grpSpPr>
        <p:pic>
          <p:nvPicPr>
            <p:cNvPr id="6178" name="Picture 19" descr="柳条1">
              <a:extLst>
                <a:ext uri="{FF2B5EF4-FFF2-40B4-BE49-F238E27FC236}">
                  <a16:creationId xmlns:a16="http://schemas.microsoft.com/office/drawing/2014/main" id="{D9ED04A9-EEF9-41C5-B345-134D588425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7" y="0"/>
              <a:ext cx="703" cy="3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79" name="Rectangle 20">
              <a:extLst>
                <a:ext uri="{FF2B5EF4-FFF2-40B4-BE49-F238E27FC236}">
                  <a16:creationId xmlns:a16="http://schemas.microsoft.com/office/drawing/2014/main" id="{9BFF496A-ADC6-4708-82B2-C3021BFC0C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-3840"/>
              <a:ext cx="192" cy="38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pic>
        <p:nvPicPr>
          <p:cNvPr id="21527" name="Picture 23" descr="柳虚1">
            <a:extLst>
              <a:ext uri="{FF2B5EF4-FFF2-40B4-BE49-F238E27FC236}">
                <a16:creationId xmlns:a16="http://schemas.microsoft.com/office/drawing/2014/main" id="{3611E449-9597-4CA1-9A54-9E5D53B523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4575" y="-639763"/>
            <a:ext cx="1292225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35" name="Group 31">
            <a:extLst>
              <a:ext uri="{FF2B5EF4-FFF2-40B4-BE49-F238E27FC236}">
                <a16:creationId xmlns:a16="http://schemas.microsoft.com/office/drawing/2014/main" id="{F8F66A7C-A4DA-45C2-88B0-6A39F66BF83B}"/>
              </a:ext>
            </a:extLst>
          </p:cNvPr>
          <p:cNvGrpSpPr>
            <a:grpSpLocks/>
          </p:cNvGrpSpPr>
          <p:nvPr/>
        </p:nvGrpSpPr>
        <p:grpSpPr bwMode="auto">
          <a:xfrm>
            <a:off x="6858000" y="-9839325"/>
            <a:ext cx="846138" cy="12277725"/>
            <a:chOff x="715" y="-3744"/>
            <a:chExt cx="533" cy="7734"/>
          </a:xfrm>
        </p:grpSpPr>
        <p:pic>
          <p:nvPicPr>
            <p:cNvPr id="6176" name="Picture 32" descr="柳条2">
              <a:extLst>
                <a:ext uri="{FF2B5EF4-FFF2-40B4-BE49-F238E27FC236}">
                  <a16:creationId xmlns:a16="http://schemas.microsoft.com/office/drawing/2014/main" id="{E018D588-FF42-411C-B72C-D17D8FE643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" y="0"/>
              <a:ext cx="533" cy="3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77" name="Rectangle 33">
              <a:extLst>
                <a:ext uri="{FF2B5EF4-FFF2-40B4-BE49-F238E27FC236}">
                  <a16:creationId xmlns:a16="http://schemas.microsoft.com/office/drawing/2014/main" id="{ED3A9D1D-ABC5-45DA-ADFA-0BC8B016B7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-3744"/>
              <a:ext cx="144" cy="3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21538" name="Group 34">
            <a:extLst>
              <a:ext uri="{FF2B5EF4-FFF2-40B4-BE49-F238E27FC236}">
                <a16:creationId xmlns:a16="http://schemas.microsoft.com/office/drawing/2014/main" id="{60400561-91EA-4A66-A4A8-006D326C20F2}"/>
              </a:ext>
            </a:extLst>
          </p:cNvPr>
          <p:cNvGrpSpPr>
            <a:grpSpLocks/>
          </p:cNvGrpSpPr>
          <p:nvPr/>
        </p:nvGrpSpPr>
        <p:grpSpPr bwMode="auto">
          <a:xfrm>
            <a:off x="6934200" y="-10439400"/>
            <a:ext cx="1116013" cy="12220575"/>
            <a:chOff x="737" y="-3840"/>
            <a:chExt cx="703" cy="7698"/>
          </a:xfrm>
        </p:grpSpPr>
        <p:pic>
          <p:nvPicPr>
            <p:cNvPr id="6174" name="Picture 35" descr="柳条1">
              <a:extLst>
                <a:ext uri="{FF2B5EF4-FFF2-40B4-BE49-F238E27FC236}">
                  <a16:creationId xmlns:a16="http://schemas.microsoft.com/office/drawing/2014/main" id="{C6DBA9A5-85A6-4101-9CA0-47D5172FFC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7" y="0"/>
              <a:ext cx="703" cy="3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75" name="Rectangle 36">
              <a:extLst>
                <a:ext uri="{FF2B5EF4-FFF2-40B4-BE49-F238E27FC236}">
                  <a16:creationId xmlns:a16="http://schemas.microsoft.com/office/drawing/2014/main" id="{7C135DDF-1EE9-47B2-ADC2-4687D05956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0" y="-3840"/>
              <a:ext cx="192" cy="38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pic>
        <p:nvPicPr>
          <p:cNvPr id="21629" name="Picture 125" descr="柳虚5">
            <a:extLst>
              <a:ext uri="{FF2B5EF4-FFF2-40B4-BE49-F238E27FC236}">
                <a16:creationId xmlns:a16="http://schemas.microsoft.com/office/drawing/2014/main" id="{C3FEAFDD-8106-47B9-BD24-0EC992967EEB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800" y="-2057400"/>
            <a:ext cx="812800" cy="446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30" name="Picture 126" descr="柳虚1">
            <a:extLst>
              <a:ext uri="{FF2B5EF4-FFF2-40B4-BE49-F238E27FC236}">
                <a16:creationId xmlns:a16="http://schemas.microsoft.com/office/drawing/2014/main" id="{D76A9ACB-6ADA-45BC-A3C4-5E0821C42A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1292225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31" name="Picture 127" descr="柳虚2">
            <a:extLst>
              <a:ext uri="{FF2B5EF4-FFF2-40B4-BE49-F238E27FC236}">
                <a16:creationId xmlns:a16="http://schemas.microsoft.com/office/drawing/2014/main" id="{F77097D5-E8DC-40F8-BDDD-F6A1F19024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-228600"/>
            <a:ext cx="1096963" cy="157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632" name="Group 128">
            <a:extLst>
              <a:ext uri="{FF2B5EF4-FFF2-40B4-BE49-F238E27FC236}">
                <a16:creationId xmlns:a16="http://schemas.microsoft.com/office/drawing/2014/main" id="{F6987C27-2F12-49F1-8471-09D17E15F3B7}"/>
              </a:ext>
            </a:extLst>
          </p:cNvPr>
          <p:cNvGrpSpPr>
            <a:grpSpLocks/>
          </p:cNvGrpSpPr>
          <p:nvPr/>
        </p:nvGrpSpPr>
        <p:grpSpPr bwMode="auto">
          <a:xfrm>
            <a:off x="7391400" y="-8915400"/>
            <a:ext cx="846138" cy="12277725"/>
            <a:chOff x="715" y="-3744"/>
            <a:chExt cx="533" cy="7734"/>
          </a:xfrm>
        </p:grpSpPr>
        <p:pic>
          <p:nvPicPr>
            <p:cNvPr id="6172" name="Picture 129" descr="柳条2">
              <a:extLst>
                <a:ext uri="{FF2B5EF4-FFF2-40B4-BE49-F238E27FC236}">
                  <a16:creationId xmlns:a16="http://schemas.microsoft.com/office/drawing/2014/main" id="{F4320A28-0086-41B0-A449-4858A8B1A9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" y="0"/>
              <a:ext cx="533" cy="3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73" name="Rectangle 130">
              <a:extLst>
                <a:ext uri="{FF2B5EF4-FFF2-40B4-BE49-F238E27FC236}">
                  <a16:creationId xmlns:a16="http://schemas.microsoft.com/office/drawing/2014/main" id="{6612F094-6BBF-488B-96B2-1D20F6EEE7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7" y="-3744"/>
              <a:ext cx="144" cy="3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21635" name="Group 131">
            <a:extLst>
              <a:ext uri="{FF2B5EF4-FFF2-40B4-BE49-F238E27FC236}">
                <a16:creationId xmlns:a16="http://schemas.microsoft.com/office/drawing/2014/main" id="{C348CC2F-779A-4FDB-B1E3-28D9A9F7A1C3}"/>
              </a:ext>
            </a:extLst>
          </p:cNvPr>
          <p:cNvGrpSpPr>
            <a:grpSpLocks/>
          </p:cNvGrpSpPr>
          <p:nvPr/>
        </p:nvGrpSpPr>
        <p:grpSpPr bwMode="auto">
          <a:xfrm>
            <a:off x="7772400" y="-2667000"/>
            <a:ext cx="903288" cy="4459288"/>
            <a:chOff x="3888" y="-1392"/>
            <a:chExt cx="569" cy="2809"/>
          </a:xfrm>
        </p:grpSpPr>
        <p:pic>
          <p:nvPicPr>
            <p:cNvPr id="6170" name="Picture 132" descr="柳条4">
              <a:extLst>
                <a:ext uri="{FF2B5EF4-FFF2-40B4-BE49-F238E27FC236}">
                  <a16:creationId xmlns:a16="http://schemas.microsoft.com/office/drawing/2014/main" id="{A85080B1-99A5-4E9F-82D5-A325E2D32B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" y="0"/>
              <a:ext cx="569" cy="1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71" name="Rectangle 133">
              <a:extLst>
                <a:ext uri="{FF2B5EF4-FFF2-40B4-BE49-F238E27FC236}">
                  <a16:creationId xmlns:a16="http://schemas.microsoft.com/office/drawing/2014/main" id="{E50DD6D9-9BBA-4AA5-BDB9-DCAF5477B2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-1392"/>
              <a:ext cx="96" cy="1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幼圆" panose="02010509060101010101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21680" name="Oval 176">
            <a:extLst>
              <a:ext uri="{FF2B5EF4-FFF2-40B4-BE49-F238E27FC236}">
                <a16:creationId xmlns:a16="http://schemas.microsoft.com/office/drawing/2014/main" id="{0E7CB2D1-B1AD-476E-A946-24AC1A455E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4343400"/>
            <a:ext cx="3962400" cy="3962400"/>
          </a:xfrm>
          <a:prstGeom prst="ellipse">
            <a:avLst/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gamma/>
                  <a:shade val="81961"/>
                  <a:invGamma/>
                  <a:alpha val="12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1685" name="Oval 181">
            <a:extLst>
              <a:ext uri="{FF2B5EF4-FFF2-40B4-BE49-F238E27FC236}">
                <a16:creationId xmlns:a16="http://schemas.microsoft.com/office/drawing/2014/main" id="{F2001683-84A5-4B7C-9979-E7D12CC003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3581400"/>
            <a:ext cx="533400" cy="533400"/>
          </a:xfrm>
          <a:prstGeom prst="ellipse">
            <a:avLst/>
          </a:prstGeom>
          <a:solidFill>
            <a:srgbClr val="FFFF00">
              <a:alpha val="901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0800">
                <a:pattFill prst="pct5">
                  <a:fgClr>
                    <a:srgbClr val="FFFF99"/>
                  </a:fgClr>
                  <a:bgClr>
                    <a:srgbClr val="FFFF99"/>
                  </a:bgClr>
                </a:patt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1688" name="Oval 184">
            <a:extLst>
              <a:ext uri="{FF2B5EF4-FFF2-40B4-BE49-F238E27FC236}">
                <a16:creationId xmlns:a16="http://schemas.microsoft.com/office/drawing/2014/main" id="{BC9B916E-0C08-44EB-9E7F-A52DDE852B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2286000"/>
            <a:ext cx="149225" cy="1524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81961"/>
                  <a:invGamma/>
                  <a:alpha val="12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124E13CB-8A46-4492-9451-3FED441A993A}"/>
              </a:ext>
            </a:extLst>
          </p:cNvPr>
          <p:cNvSpPr txBox="1"/>
          <p:nvPr/>
        </p:nvSpPr>
        <p:spPr>
          <a:xfrm>
            <a:off x="2118947" y="46116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215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15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15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fill="hold"/>
                                        <p:tgtEl>
                                          <p:spTgt spid="216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fill="hold"/>
                                        <p:tgtEl>
                                          <p:spTgt spid="216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216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16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16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216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16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16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300" fill="hold"/>
                                        <p:tgtEl>
                                          <p:spTgt spid="216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7" dur="300" fill="hold"/>
                                        <p:tgtEl>
                                          <p:spTgt spid="216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300" fill="hold"/>
                                        <p:tgtEl>
                                          <p:spTgt spid="216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300" fill="hold"/>
                                        <p:tgtEl>
                                          <p:spTgt spid="216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6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16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16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16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0" tmFilter="0, 0; .2, .5; .8, .5; 1, 0"/>
                                        <p:tgtEl>
                                          <p:spTgt spid="216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0" autoRev="1" fill="hold"/>
                                        <p:tgtEl>
                                          <p:spTgt spid="216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3" presetClass="exit" presetSubtype="54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3" presetClass="exit" presetSubtype="54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3" presetClass="exit" presetSubtype="54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3" presetClass="exit" presetSubtype="54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2000"/>
                                        <p:tgtEl>
                                          <p:spTgt spid="21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21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21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21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3" presetClass="exit" presetSubtype="54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2000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20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21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/>
                                        <p:tgtEl>
                                          <p:spTgt spid="21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/>
                                        <p:tgtEl>
                                          <p:spTgt spid="21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2000"/>
                                        <p:tgtEl>
                                          <p:spTgt spid="215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2000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/>
                                        <p:tgtEl>
                                          <p:spTgt spid="21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000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000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3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1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1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21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3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1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1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1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1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3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1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1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1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800" fill="hold"/>
                                        <p:tgtEl>
                                          <p:spTgt spid="21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800" fill="hold"/>
                                        <p:tgtEl>
                                          <p:spTgt spid="21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2000" fill="hold"/>
                                        <p:tgtEl>
                                          <p:spTgt spid="21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2000" fill="hold"/>
                                        <p:tgtEl>
                                          <p:spTgt spid="21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2000" fill="hold"/>
                                        <p:tgtEl>
                                          <p:spTgt spid="21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2000" fill="hold"/>
                                        <p:tgtEl>
                                          <p:spTgt spid="21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2000"/>
                                        <p:tgtEl>
                                          <p:spTgt spid="21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000"/>
                                        <p:tgtEl>
                                          <p:spTgt spid="21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000"/>
                                        <p:tgtEl>
                                          <p:spTgt spid="21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2000"/>
                                        <p:tgtEl>
                                          <p:spTgt spid="2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000"/>
                                        <p:tgtEl>
                                          <p:spTgt spid="2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2000"/>
                                        <p:tgtEl>
                                          <p:spTgt spid="2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2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2000"/>
                                        <p:tgtEl>
                                          <p:spTgt spid="21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2000"/>
                                        <p:tgtEl>
                                          <p:spTgt spid="21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2000"/>
                                        <p:tgtEl>
                                          <p:spTgt spid="21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38778E-17 -2.22222E-6 L 0.4125 -0.09444 " pathEditMode="relative" rAng="0" ptsTypes="AA">
                                      <p:cBhvr>
                                        <p:cTn id="178" dur="2000" fill="hold"/>
                                        <p:tgtEl>
                                          <p:spTgt spid="216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25" y="-4722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0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3.33333E-6 -3.33333E-6 L -0.25 -3.33333E-6 " pathEditMode="relative" rAng="0" ptsTypes="AA">
                                      <p:cBhvr>
                                        <p:cTn id="180" dur="2000" fill="hold"/>
                                        <p:tgtEl>
                                          <p:spTgt spid="216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0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3.33333E-6 -2.22222E-6 L -0.59166 -2.22222E-6 " pathEditMode="relative" rAng="0" ptsTypes="AA">
                                      <p:cBhvr>
                                        <p:cTn id="182" dur="2000" fill="hold"/>
                                        <p:tgtEl>
                                          <p:spTgt spid="216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83" y="0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0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3.33333E-6 5.55112E-17 L 0.16667 5.55112E-17 " pathEditMode="relative" rAng="0" ptsTypes="AA">
                                      <p:cBhvr>
                                        <p:cTn id="184" dur="2000" fill="hold"/>
                                        <p:tgtEl>
                                          <p:spTgt spid="216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3" y="0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0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2.5E-6 3.33333E-6 L -0.15261 0.01875 " pathEditMode="relative" rAng="0" ptsTypes="AA">
                                      <p:cBhvr>
                                        <p:cTn id="186" dur="2000" fill="hold"/>
                                        <p:tgtEl>
                                          <p:spTgt spid="216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39" y="926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0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2.5E-6 -3.33333E-6 L -0.48594 0.00764 " pathEditMode="relative" rAng="0" ptsTypes="AA">
                                      <p:cBhvr>
                                        <p:cTn id="188" dur="2000" fill="hold"/>
                                        <p:tgtEl>
                                          <p:spTgt spid="216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06" y="370"/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0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3.33333E-6 -2.22222E-6 L -0.13334 0.03334 " pathEditMode="relative" rAng="0" ptsTypes="AA">
                                      <p:cBhvr>
                                        <p:cTn id="190" dur="2000" fill="hold"/>
                                        <p:tgtEl>
                                          <p:spTgt spid="216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1667"/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0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3.33333E-6 -1.11111E-6 L -0.17083 -0.00555 " pathEditMode="relative" rAng="0" ptsTypes="AA">
                                      <p:cBhvr>
                                        <p:cTn id="192" dur="2000" fill="hold"/>
                                        <p:tgtEl>
                                          <p:spTgt spid="216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42" y="-278"/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0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3.33333E-6 -2.22222E-6 L -0.64167 -2.22222E-6 " pathEditMode="relative" rAng="0" ptsTypes="AA">
                                      <p:cBhvr>
                                        <p:cTn id="194" dur="2000" fill="hold"/>
                                        <p:tgtEl>
                                          <p:spTgt spid="216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83" y="0"/>
                                    </p:animMotion>
                                  </p:childTnLst>
                                </p:cTn>
                              </p:par>
                              <p:par>
                                <p:cTn id="195" presetID="0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5.55556E-7 -1.11111E-6 L -0.03715 -0.00555 " pathEditMode="relative" rAng="0" ptsTypes="AA">
                                      <p:cBhvr>
                                        <p:cTn id="196" dur="2000" fill="hold"/>
                                        <p:tgtEl>
                                          <p:spTgt spid="216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8" y="-278"/>
                                    </p:animMotion>
                                  </p:childTnLst>
                                </p:cTn>
                              </p:par>
                              <p:par>
                                <p:cTn id="197" presetID="0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3.05556E-6 -4.44444E-6 L 0.10851 0.01112 " pathEditMode="relative" rAng="0" ptsTypes="AA">
                                      <p:cBhvr>
                                        <p:cTn id="198" dur="2000" fill="hold"/>
                                        <p:tgtEl>
                                          <p:spTgt spid="216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17" y="556"/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0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3.33333E-6 -4.44444E-6 L 0.38333 -0.1 " pathEditMode="relative" rAng="0" ptsTypes="AA">
                                      <p:cBhvr>
                                        <p:cTn id="200" dur="2000" fill="hold"/>
                                        <p:tgtEl>
                                          <p:spTgt spid="217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67" y="-5000"/>
                                    </p:animMotion>
                                  </p:childTnLst>
                                </p:cTn>
                              </p:par>
                              <p:par>
                                <p:cTn id="201" presetID="6" presetClass="emph" presetSubtype="0" accel="50000" decel="50000" autoRev="1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202" dur="2300" fill="hold"/>
                                        <p:tgtEl>
                                          <p:spTgt spid="21722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203" presetID="6" presetClass="emph" presetSubtype="0" accel="50000" decel="50000" autoRev="1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Scale>
                                      <p:cBhvr>
                                        <p:cTn id="204" dur="1500" fill="hold"/>
                                        <p:tgtEl>
                                          <p:spTgt spid="21689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205" presetID="10" presetClass="exit" presetSubtype="0" fill="hold" grpId="2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2000"/>
                                        <p:tgtEl>
                                          <p:spTgt spid="216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0" presetClass="exit" presetSubtype="0" fill="hold" grpId="2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" dur="2000"/>
                                        <p:tgtEl>
                                          <p:spTgt spid="216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0" presetClass="exit" presetSubtype="0" fill="hold" grpId="2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2000"/>
                                        <p:tgtEl>
                                          <p:spTgt spid="216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xit" presetSubtype="0" fill="hold" grpId="2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2000"/>
                                        <p:tgtEl>
                                          <p:spTgt spid="216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0" presetClass="exit" presetSubtype="0" fill="hold" grpId="2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2000"/>
                                        <p:tgtEl>
                                          <p:spTgt spid="216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0" presetClass="exit" presetSubtype="0" fill="hold" grpId="2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2000"/>
                                        <p:tgtEl>
                                          <p:spTgt spid="216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xit" presetSubtype="0" fill="hold" grpId="2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" dur="2000"/>
                                        <p:tgtEl>
                                          <p:spTgt spid="216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0" presetClass="exit" presetSubtype="0" fill="hold" grpId="2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2000"/>
                                        <p:tgtEl>
                                          <p:spTgt spid="216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0" presetClass="exit" presetSubtype="0" fill="hold" grpId="2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2000"/>
                                        <p:tgtEl>
                                          <p:spTgt spid="216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0" presetClass="exit" presetSubtype="0" fill="hold" grpId="2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2000"/>
                                        <p:tgtEl>
                                          <p:spTgt spid="216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47" presetClass="exit" presetSubtype="0" fill="hold" grpId="3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6" dur="2000"/>
                                        <p:tgtEl>
                                          <p:spTgt spid="21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2000"/>
                                        <p:tgtEl>
                                          <p:spTgt spid="21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2000"/>
                                        <p:tgtEl>
                                          <p:spTgt spid="21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47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1" dur="2000"/>
                                        <p:tgtEl>
                                          <p:spTgt spid="216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2000"/>
                                        <p:tgtEl>
                                          <p:spTgt spid="21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2000"/>
                                        <p:tgtEl>
                                          <p:spTgt spid="21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87" grpId="0" animBg="1"/>
      <p:bldP spid="21687" grpId="1" animBg="1"/>
      <p:bldP spid="21687" grpId="2" animBg="1"/>
      <p:bldP spid="21683" grpId="0" animBg="1"/>
      <p:bldP spid="21683" grpId="1" animBg="1"/>
      <p:bldP spid="21683" grpId="2" animBg="1"/>
      <p:bldP spid="21679" grpId="0" animBg="1"/>
      <p:bldP spid="21679" grpId="1" animBg="1"/>
      <p:bldP spid="21679" grpId="2" animBg="1"/>
      <p:bldP spid="21681" grpId="0" animBg="1"/>
      <p:bldP spid="21681" grpId="1" animBg="1"/>
      <p:bldP spid="21681" grpId="2" animBg="1"/>
      <p:bldP spid="21682" grpId="0" animBg="1"/>
      <p:bldP spid="21682" grpId="1" animBg="1"/>
      <p:bldP spid="21682" grpId="2" animBg="1"/>
      <p:bldP spid="21684" grpId="0" animBg="1"/>
      <p:bldP spid="21684" grpId="1" animBg="1"/>
      <p:bldP spid="21684" grpId="2" animBg="1"/>
      <p:bldP spid="21686" grpId="0" animBg="1"/>
      <p:bldP spid="21686" grpId="1" animBg="1"/>
      <p:bldP spid="21686" grpId="2" animBg="1"/>
      <p:bldP spid="21722" grpId="0" animBg="1"/>
      <p:bldP spid="21722" grpId="1" animBg="1"/>
      <p:bldP spid="21722" grpId="2" animBg="1"/>
      <p:bldP spid="21722" grpId="3" animBg="1"/>
      <p:bldP spid="21680" grpId="0" animBg="1"/>
      <p:bldP spid="21680" grpId="1" animBg="1"/>
      <p:bldP spid="21680" grpId="2" animBg="1"/>
      <p:bldP spid="21685" grpId="0" animBg="1"/>
      <p:bldP spid="21685" grpId="1" animBg="1"/>
      <p:bldP spid="21685" grpId="2" animBg="1"/>
      <p:bldP spid="21688" grpId="0" animBg="1"/>
      <p:bldP spid="21688" grpId="1" animBg="1"/>
      <p:bldP spid="21688" grpId="2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1293</TotalTime>
  <Words>32</Words>
  <Application>Microsoft Office PowerPoint</Application>
  <PresentationFormat>全屏显示(4:3)</PresentationFormat>
  <Paragraphs>5</Paragraphs>
  <Slides>5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Arial</vt:lpstr>
      <vt:lpstr>幼圆</vt:lpstr>
      <vt:lpstr>宋体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baba</dc:creator>
  <cp:lastModifiedBy>baba</cp:lastModifiedBy>
  <cp:revision>84</cp:revision>
  <cp:lastPrinted>1601-01-01T00:00:00Z</cp:lastPrinted>
  <dcterms:created xsi:type="dcterms:W3CDTF">1601-01-01T00:00:00Z</dcterms:created>
  <dcterms:modified xsi:type="dcterms:W3CDTF">2020-10-18T12:38:57Z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