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211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55B9EE-758A-4CD4-9E1B-FF89940EFB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3CD5136-D0A3-41DA-915E-F4FF700A5B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9803B1-BB34-4EA8-8613-35A9D87CA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C5F1B1-9A1C-445D-A74F-EAE37F778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7ACDC1-9209-4D7E-A53B-BB89D61E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22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735FDB-9C0F-42DE-AFDD-1F6DA38ED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26807B-BBA8-47AF-9714-F4DCC1BB82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851315-7005-4723-A0E8-00AB8CAC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B55EE-0DE6-47DE-84A3-F7AB0C870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794C6-8056-4D2C-9F09-80C096DFB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9D0B9D9-734D-45D7-9F44-2C0CD14706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AFD33F2-F4A4-4034-A8F0-F38DFAF9B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B3E850F-ACE8-4BF1-BA86-5DDA0ACFD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A142A90-38D7-4FB2-826B-8BC59D59F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9D0776-5CDE-412B-BF6C-A7F8A518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36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5ED75F-88F0-460F-80FF-E9B822C8B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2CF6C68-9F14-4811-AA44-52B5C901B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99E9D6-B88A-4777-BF5F-2E345E4D7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297A62-3FAC-491A-8DF4-CC686B2F6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7979AB-E8E6-4926-9F24-370188966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61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9F2B8F-F6BD-4637-9702-85BD6B4BE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CBFA3-FDA6-4DA3-9D53-C03148A0F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26608FC-86F9-4D05-8233-27934D984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10346C-4690-414F-99DC-F316B6ED8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AFFEEC7-B19F-4C03-8609-CC99699CA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01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9BADA3-1EE3-4393-BD5E-CB1AB6D12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CC5C29-779D-43C2-8718-D8CAF22296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DE0EB82-F7F4-409B-8E90-6BBC1FE23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5CC0A27-4A0B-48A0-9F16-17E126846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0D67B15-5E82-4934-85F9-AC1BAC02A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F34ADC7-5C1F-49A5-AB32-6A1A370B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24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D97345-1E1F-4498-ACBF-798E00FF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6BEE82B-6853-4D76-BA1E-2157927A1B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CF9FDF4-3A5A-4F24-A1C8-45A6163DE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8B86306-79E4-49C7-B2B4-8B5C38112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945D9BD-17C8-4C7B-A702-5E3C9911F8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2A3D702-9155-4997-B8D0-E8FA0215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F941092-1F3C-47E5-99B3-34CEF9D42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F7D1199-09C6-401A-B87A-AD5CFE3CA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43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510A9-86B0-45C3-97C0-A93F22C99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745E8CF-EECC-4655-BCF5-61512CE84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267DE59-9D6D-4B4E-BFBD-D150328C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4C5A1C-64BA-4215-8327-5C26B96D2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76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04867CB-E936-4361-B5CD-776DA6923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2910208-DE69-4C9B-A10D-56D141DE7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D41919B-9D79-4A7D-A384-FDED71112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183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32A002-E987-4F61-B8A6-15422D3B4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2A6906-0C75-4254-8975-2F26645A9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99B9474-1E47-49E6-B983-186C8F31D7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2455E8-CA6B-43F1-BF31-51F4EB316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953E0A-F4E1-46BC-B0C0-CAF47685C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9384F68-8340-4A95-8637-F25EE038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95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3982C1-9CB6-4CA7-A539-9946FB008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60C7926-22A6-4D58-B53F-19B910448B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730A63E-960E-4C75-8536-B3B19810B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2D870D8-215F-4A6B-BDE3-E36CBD241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E0DF1F-7C5A-4F48-AB86-B087A0A27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FB12F2E-53CA-4600-827F-1716BCA04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60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3A5D05B-3468-48C4-BB2B-5E5997A12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D9295E-B0FF-4963-AF62-ED8BBB9D8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36A759-DD6D-497B-B514-105ACC2CE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E59E8-884F-4C8B-981C-3F44721A6519}" type="datetimeFigureOut">
              <a:rPr lang="zh-CN" altLang="en-US" smtClean="0"/>
              <a:t>2019/4/2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AB2CC9-3A7A-448C-9AB4-CE08202698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978399-A0DE-442D-9FFC-59AFEF3F1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C14D8-0B37-4BD9-B073-7ED451CAD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3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id="{62959AE6-6945-4136-99E4-D726AC5ED9D9}"/>
              </a:ext>
            </a:extLst>
          </p:cNvPr>
          <p:cNvGrpSpPr/>
          <p:nvPr/>
        </p:nvGrpSpPr>
        <p:grpSpPr>
          <a:xfrm>
            <a:off x="11321482" y="5838795"/>
            <a:ext cx="790974" cy="1019205"/>
            <a:chOff x="10701722" y="5694745"/>
            <a:chExt cx="790974" cy="1019205"/>
          </a:xfrm>
        </p:grpSpPr>
        <p:pic>
          <p:nvPicPr>
            <p:cNvPr id="3" name="图片 2" descr="图片包含 文字&#10;&#10;描述已自动生成">
              <a:extLst>
                <a:ext uri="{FF2B5EF4-FFF2-40B4-BE49-F238E27FC236}">
                  <a16:creationId xmlns:a16="http://schemas.microsoft.com/office/drawing/2014/main" id="{CA363154-2476-438C-9D28-7A3701AB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1722" y="5694745"/>
              <a:ext cx="790974" cy="790974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3F6E2CCF-7AC9-4878-B30E-581C0CBD441F}"/>
                </a:ext>
              </a:extLst>
            </p:cNvPr>
            <p:cNvSpPr txBox="1"/>
            <p:nvPr/>
          </p:nvSpPr>
          <p:spPr>
            <a:xfrm>
              <a:off x="10728581" y="6436951"/>
              <a:ext cx="7425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/>
                <a:t>安逸</a:t>
              </a:r>
              <a:r>
                <a:rPr lang="en-US" altLang="zh-CN" sz="1200" dirty="0"/>
                <a:t>PPT</a:t>
              </a:r>
              <a:endParaRPr lang="zh-CN" altLang="en-US" sz="1200" dirty="0"/>
            </a:p>
          </p:txBody>
        </p:sp>
      </p:grpSp>
      <p:sp>
        <p:nvSpPr>
          <p:cNvPr id="6" name="PA-文本框 5">
            <a:extLst>
              <a:ext uri="{FF2B5EF4-FFF2-40B4-BE49-F238E27FC236}">
                <a16:creationId xmlns:a16="http://schemas.microsoft.com/office/drawing/2014/main" id="{673C6EA6-E6BF-4D94-8A92-E724819940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57007" y="139133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rPr>
              <a:t>黑白变色动画一解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626CD7-083C-4C73-9228-DEC1C550E9DF}"/>
              </a:ext>
            </a:extLst>
          </p:cNvPr>
          <p:cNvSpPr/>
          <p:nvPr/>
        </p:nvSpPr>
        <p:spPr>
          <a:xfrm>
            <a:off x="0" y="3429000"/>
            <a:ext cx="1219199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PA-文本框 8">
            <a:extLst>
              <a:ext uri="{FF2B5EF4-FFF2-40B4-BE49-F238E27FC236}">
                <a16:creationId xmlns:a16="http://schemas.microsoft.com/office/drawing/2014/main" id="{73D7E271-D684-45D1-AB6C-3F86ACC2CBA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157007" y="287977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rPr>
              <a:t>黑白变色动画一解</a:t>
            </a:r>
          </a:p>
        </p:txBody>
      </p:sp>
    </p:spTree>
    <p:extLst>
      <p:ext uri="{BB962C8B-B14F-4D97-AF65-F5344CB8AC3E}">
        <p14:creationId xmlns:p14="http://schemas.microsoft.com/office/powerpoint/2010/main" val="864580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5 " pathEditMode="relative" rAng="0" ptsTypes="AA">
                                      <p:cBhvr>
                                        <p:cTn id="6" dur="2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875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38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1" nodeType="withEffect">
                                  <p:stCondLst>
                                    <p:cond delay="875"/>
                                  </p:stCondLst>
                                  <p:childTnLst>
                                    <p:animMotion origin="layout" path="M 0 -0.02778 L 0 0.2831 " pathEditMode="relative" rAng="0" ptsTypes="AA">
                                      <p:cBhvr>
                                        <p:cTn id="11" dur="98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88119F87-07AC-4032-BE64-A31DF6C623CD}"/>
              </a:ext>
            </a:extLst>
          </p:cNvPr>
          <p:cNvGrpSpPr/>
          <p:nvPr/>
        </p:nvGrpSpPr>
        <p:grpSpPr>
          <a:xfrm>
            <a:off x="11321482" y="5838795"/>
            <a:ext cx="790974" cy="1019205"/>
            <a:chOff x="10701722" y="5694745"/>
            <a:chExt cx="790974" cy="1019205"/>
          </a:xfrm>
        </p:grpSpPr>
        <p:pic>
          <p:nvPicPr>
            <p:cNvPr id="12" name="图片 11" descr="图片包含 文字&#10;&#10;描述已自动生成">
              <a:extLst>
                <a:ext uri="{FF2B5EF4-FFF2-40B4-BE49-F238E27FC236}">
                  <a16:creationId xmlns:a16="http://schemas.microsoft.com/office/drawing/2014/main" id="{DCE8FD31-D4A3-4982-9AF3-BFB26FC59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1722" y="5694745"/>
              <a:ext cx="790974" cy="790974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538952C9-C01E-42AF-A1EB-5E61FA212EA7}"/>
                </a:ext>
              </a:extLst>
            </p:cNvPr>
            <p:cNvSpPr txBox="1"/>
            <p:nvPr/>
          </p:nvSpPr>
          <p:spPr>
            <a:xfrm>
              <a:off x="10728581" y="6436951"/>
              <a:ext cx="7425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/>
                <a:t>安逸</a:t>
              </a:r>
              <a:r>
                <a:rPr lang="en-US" altLang="zh-CN" sz="1200" dirty="0"/>
                <a:t>PPT</a:t>
              </a:r>
              <a:endParaRPr lang="zh-CN" altLang="en-US" sz="1200" dirty="0"/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id="{673C6EA6-E6BF-4D94-8A92-E724819940D1}"/>
              </a:ext>
            </a:extLst>
          </p:cNvPr>
          <p:cNvSpPr txBox="1"/>
          <p:nvPr/>
        </p:nvSpPr>
        <p:spPr>
          <a:xfrm>
            <a:off x="4157007" y="1391335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黑白变色动画一解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D626CD7-083C-4C73-9228-DEC1C550E9DF}"/>
              </a:ext>
            </a:extLst>
          </p:cNvPr>
          <p:cNvSpPr/>
          <p:nvPr/>
        </p:nvSpPr>
        <p:spPr>
          <a:xfrm>
            <a:off x="0" y="3429000"/>
            <a:ext cx="1219199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3D7E271-D684-45D1-AB6C-3F86ACC2CBA6}"/>
              </a:ext>
            </a:extLst>
          </p:cNvPr>
          <p:cNvSpPr txBox="1"/>
          <p:nvPr/>
        </p:nvSpPr>
        <p:spPr>
          <a:xfrm>
            <a:off x="4157007" y="2879774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ysClr val="windowText" lastClr="00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黑白变色动画一解</a:t>
            </a:r>
          </a:p>
        </p:txBody>
      </p:sp>
    </p:spTree>
    <p:extLst>
      <p:ext uri="{BB962C8B-B14F-4D97-AF65-F5344CB8AC3E}">
        <p14:creationId xmlns:p14="http://schemas.microsoft.com/office/powerpoint/2010/main" val="426303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5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1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-0.02778 L 0 0.2831 " pathEditMode="relative" rAng="0" ptsTypes="AA">
                                      <p:cBhvr>
                                        <p:cTn id="11" dur="2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宽屏</PresentationFormat>
  <Paragraphs>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思源黑体 CN Bold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安逸</dc:creator>
  <cp:lastModifiedBy>安逸</cp:lastModifiedBy>
  <cp:revision>9</cp:revision>
  <dcterms:created xsi:type="dcterms:W3CDTF">2019-04-02T09:43:28Z</dcterms:created>
  <dcterms:modified xsi:type="dcterms:W3CDTF">2019-04-02T10:01:33Z</dcterms:modified>
</cp:coreProperties>
</file>