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8" r:id="rId2"/>
    <p:sldId id="259" r:id="rId3"/>
    <p:sldId id="261" r:id="rId4"/>
    <p:sldId id="267" r:id="rId5"/>
    <p:sldId id="265" r:id="rId6"/>
    <p:sldId id="262" r:id="rId7"/>
    <p:sldId id="266" r:id="rId8"/>
    <p:sldId id="264" r:id="rId9"/>
    <p:sldId id="260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8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43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787878"/>
    <a:srgbClr val="70A996"/>
    <a:srgbClr val="2A3033"/>
    <a:srgbClr val="EEB000"/>
    <a:srgbClr val="FFF0C3"/>
    <a:srgbClr val="59B8F0"/>
    <a:srgbClr val="767676"/>
    <a:srgbClr val="FF9400"/>
    <a:srgbClr val="FC04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54" autoAdjust="0"/>
    <p:restoredTop sz="86919" autoAdjust="0"/>
  </p:normalViewPr>
  <p:slideViewPr>
    <p:cSldViewPr snapToGrid="0">
      <p:cViewPr varScale="1">
        <p:scale>
          <a:sx n="77" d="100"/>
          <a:sy n="77" d="100"/>
        </p:scale>
        <p:origin x="70" y="22"/>
      </p:cViewPr>
      <p:guideLst>
        <p:guide orient="horz" pos="4088"/>
        <p:guide pos="3840"/>
        <p:guide orient="horz" pos="43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DF5B58-B784-41CF-AA8E-D0F21D1D44E7}" type="datetimeFigureOut">
              <a:rPr lang="zh-CN" altLang="en-US" smtClean="0"/>
              <a:t>2020/10/27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628005-0946-4106-9BB1-C7CE1EE8AA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36997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 userDrawn="1"/>
        </p:nvSpPr>
        <p:spPr>
          <a:xfrm>
            <a:off x="11459842" y="6297928"/>
            <a:ext cx="359813" cy="360000"/>
          </a:xfrm>
          <a:prstGeom prst="ellipse">
            <a:avLst/>
          </a:prstGeom>
          <a:solidFill>
            <a:srgbClr val="FFFFFF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b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TextBox 15"/>
          <p:cNvSpPr txBox="1"/>
          <p:nvPr userDrawn="1"/>
        </p:nvSpPr>
        <p:spPr>
          <a:xfrm>
            <a:off x="11314703" y="6308651"/>
            <a:ext cx="6500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EEF1883-7A0E-4F66-9932-E581691AD397}" type="slidenum">
              <a:rPr lang="zh-CN" altLang="en-US" sz="160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pPr algn="ctr"/>
              <a:t>‹#›</a:t>
            </a:fld>
            <a:r>
              <a:rPr lang="zh-CN" altLang="en-US" sz="1600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</a:t>
            </a:r>
            <a:endParaRPr lang="zh-CN" altLang="en-US" sz="1600" b="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EA001E71-E9FC-4844-98D6-793A531D74A0}"/>
              </a:ext>
            </a:extLst>
          </p:cNvPr>
          <p:cNvSpPr txBox="1"/>
          <p:nvPr userDrawn="1"/>
        </p:nvSpPr>
        <p:spPr>
          <a:xfrm>
            <a:off x="85883" y="5978913"/>
            <a:ext cx="7645234" cy="8790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本视频由工具：文字图片一键自动朗读转</a:t>
            </a:r>
            <a:r>
              <a:rPr lang="en-US" altLang="zh-CN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PPT</a:t>
            </a:r>
            <a:r>
              <a:rPr lang="zh-CN" altLang="en-US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视频 自动套用</a:t>
            </a:r>
            <a:r>
              <a:rPr lang="en-US" altLang="zh-CN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PPT</a:t>
            </a:r>
            <a:r>
              <a:rPr lang="zh-CN" altLang="en-US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模板生成</a:t>
            </a:r>
            <a:endParaRPr lang="en-US" altLang="zh-CN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zh-CN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【</a:t>
            </a:r>
            <a:r>
              <a:rPr lang="zh-CN" altLang="en-US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就是要学</a:t>
            </a:r>
            <a:r>
              <a:rPr lang="en-US" altLang="zh-CN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】</a:t>
            </a:r>
            <a:r>
              <a:rPr lang="zh-CN" altLang="en-US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社群出品  自媒体交流</a:t>
            </a:r>
            <a:r>
              <a:rPr lang="en-US" altLang="zh-CN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QQ</a:t>
            </a:r>
            <a:r>
              <a:rPr lang="zh-CN" altLang="en-US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群：</a:t>
            </a:r>
            <a:r>
              <a:rPr lang="en-US" altLang="zh-CN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1026215847</a:t>
            </a:r>
            <a:endParaRPr lang="zh-CN" altLang="en-US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99452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 userDrawn="1"/>
        </p:nvSpPr>
        <p:spPr>
          <a:xfrm>
            <a:off x="11459842" y="6297928"/>
            <a:ext cx="359813" cy="360000"/>
          </a:xfrm>
          <a:prstGeom prst="ellipse">
            <a:avLst/>
          </a:prstGeom>
          <a:solidFill>
            <a:srgbClr val="FFFFFF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b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TextBox 15"/>
          <p:cNvSpPr txBox="1"/>
          <p:nvPr userDrawn="1"/>
        </p:nvSpPr>
        <p:spPr>
          <a:xfrm>
            <a:off x="11314703" y="6308651"/>
            <a:ext cx="6500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EEF1883-7A0E-4F66-9932-E581691AD397}" type="slidenum">
              <a:rPr lang="zh-CN" altLang="en-US" sz="160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pPr algn="ctr"/>
              <a:t>‹#›</a:t>
            </a:fld>
            <a:r>
              <a:rPr lang="zh-CN" altLang="en-US" sz="1600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</a:t>
            </a:r>
            <a:endParaRPr lang="zh-CN" altLang="en-US" sz="1600" b="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1D2D0C65-B9F0-43DA-BE80-441AC83E3B19}"/>
              </a:ext>
            </a:extLst>
          </p:cNvPr>
          <p:cNvSpPr txBox="1"/>
          <p:nvPr userDrawn="1"/>
        </p:nvSpPr>
        <p:spPr>
          <a:xfrm>
            <a:off x="85883" y="5978913"/>
            <a:ext cx="7645234" cy="8790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本视频由工具：文字图片一键自动朗读转</a:t>
            </a:r>
            <a:r>
              <a:rPr lang="en-US" altLang="zh-CN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PPT</a:t>
            </a:r>
            <a:r>
              <a:rPr lang="zh-CN" altLang="en-US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视频 自动套用</a:t>
            </a:r>
            <a:r>
              <a:rPr lang="en-US" altLang="zh-CN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PPT</a:t>
            </a:r>
            <a:r>
              <a:rPr lang="zh-CN" altLang="en-US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模板生成</a:t>
            </a:r>
            <a:endParaRPr lang="en-US" altLang="zh-CN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zh-CN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【</a:t>
            </a:r>
            <a:r>
              <a:rPr lang="zh-CN" altLang="en-US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就是要学</a:t>
            </a:r>
            <a:r>
              <a:rPr lang="en-US" altLang="zh-CN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】</a:t>
            </a:r>
            <a:r>
              <a:rPr lang="zh-CN" altLang="en-US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社群出品  自媒体交流</a:t>
            </a:r>
            <a:r>
              <a:rPr lang="en-US" altLang="zh-CN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QQ</a:t>
            </a:r>
            <a:r>
              <a:rPr lang="zh-CN" altLang="en-US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群：</a:t>
            </a:r>
            <a:r>
              <a:rPr lang="en-US" altLang="zh-CN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1026215847</a:t>
            </a:r>
            <a:endParaRPr lang="zh-CN" altLang="en-US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81810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 userDrawn="1"/>
        </p:nvSpPr>
        <p:spPr>
          <a:xfrm>
            <a:off x="11459842" y="6297928"/>
            <a:ext cx="359813" cy="360000"/>
          </a:xfrm>
          <a:prstGeom prst="ellipse">
            <a:avLst/>
          </a:prstGeom>
          <a:solidFill>
            <a:srgbClr val="FFFFFF">
              <a:alpha val="3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b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TextBox 15"/>
          <p:cNvSpPr txBox="1"/>
          <p:nvPr userDrawn="1"/>
        </p:nvSpPr>
        <p:spPr>
          <a:xfrm>
            <a:off x="11314703" y="6308651"/>
            <a:ext cx="6500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EEF1883-7A0E-4F66-9932-E581691AD397}" type="slidenum">
              <a:rPr lang="zh-CN" altLang="en-US" sz="160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pPr algn="ctr"/>
              <a:t>‹#›</a:t>
            </a:fld>
            <a:r>
              <a:rPr lang="zh-CN" altLang="en-US" sz="1600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</a:t>
            </a:r>
            <a:endParaRPr lang="zh-CN" altLang="en-US" sz="1600" b="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7406136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592286E4-6677-4A6B-9A8A-06E513CD60CB}"/>
              </a:ext>
            </a:extLst>
          </p:cNvPr>
          <p:cNvSpPr txBox="1"/>
          <p:nvPr userDrawn="1"/>
        </p:nvSpPr>
        <p:spPr>
          <a:xfrm>
            <a:off x="85883" y="5978913"/>
            <a:ext cx="7645234" cy="8790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本视频由工具：文字图片一键自动朗读转</a:t>
            </a:r>
            <a:r>
              <a:rPr lang="en-US" altLang="zh-CN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PPT</a:t>
            </a:r>
            <a:r>
              <a:rPr lang="zh-CN" altLang="en-US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视频 自动套用</a:t>
            </a:r>
            <a:r>
              <a:rPr lang="en-US" altLang="zh-CN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PPT</a:t>
            </a:r>
            <a:r>
              <a:rPr lang="zh-CN" altLang="en-US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模板生成</a:t>
            </a:r>
            <a:endParaRPr lang="en-US" altLang="zh-CN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zh-CN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【</a:t>
            </a:r>
            <a:r>
              <a:rPr lang="zh-CN" altLang="en-US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就是要学</a:t>
            </a:r>
            <a:r>
              <a:rPr lang="en-US" altLang="zh-CN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】</a:t>
            </a:r>
            <a:r>
              <a:rPr lang="zh-CN" altLang="en-US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社群出品  自媒体交流</a:t>
            </a:r>
            <a:r>
              <a:rPr lang="en-US" altLang="zh-CN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QQ</a:t>
            </a:r>
            <a:r>
              <a:rPr lang="zh-CN" altLang="en-US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群：</a:t>
            </a:r>
            <a:r>
              <a:rPr lang="en-US" altLang="zh-CN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1026215847</a:t>
            </a:r>
            <a:endParaRPr lang="zh-CN" altLang="en-US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72384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1999" cy="7421291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9B2CD852-05C0-47F4-82ED-3CC8C28E7E36}"/>
              </a:ext>
            </a:extLst>
          </p:cNvPr>
          <p:cNvSpPr txBox="1"/>
          <p:nvPr userDrawn="1"/>
        </p:nvSpPr>
        <p:spPr>
          <a:xfrm>
            <a:off x="85883" y="5978913"/>
            <a:ext cx="7645234" cy="8790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本视频由工具：文字图片一键自动朗读转</a:t>
            </a:r>
            <a:r>
              <a:rPr lang="en-US" altLang="zh-CN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PPT</a:t>
            </a:r>
            <a:r>
              <a:rPr lang="zh-CN" altLang="en-US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视频 自动套用</a:t>
            </a:r>
            <a:r>
              <a:rPr lang="en-US" altLang="zh-CN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PPT</a:t>
            </a:r>
            <a:r>
              <a:rPr lang="zh-CN" altLang="en-US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模板生成</a:t>
            </a:r>
            <a:endParaRPr lang="en-US" altLang="zh-CN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zh-CN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【</a:t>
            </a:r>
            <a:r>
              <a:rPr lang="zh-CN" altLang="en-US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就是要学</a:t>
            </a:r>
            <a:r>
              <a:rPr lang="en-US" altLang="zh-CN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】</a:t>
            </a:r>
            <a:r>
              <a:rPr lang="zh-CN" altLang="en-US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社群出品  自媒体交流</a:t>
            </a:r>
            <a:r>
              <a:rPr lang="en-US" altLang="zh-CN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QQ</a:t>
            </a:r>
            <a:r>
              <a:rPr lang="zh-CN" altLang="en-US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群：</a:t>
            </a:r>
            <a:r>
              <a:rPr lang="en-US" altLang="zh-CN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1026215847</a:t>
            </a:r>
            <a:endParaRPr lang="zh-CN" altLang="en-US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44639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rgbClr val="70A9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92671" y="3832412"/>
            <a:ext cx="2810435" cy="2366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147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37BC2384-DD00-4F99-85DE-3AECBC732BA0}"/>
              </a:ext>
            </a:extLst>
          </p:cNvPr>
          <p:cNvSpPr txBox="1"/>
          <p:nvPr userDrawn="1"/>
        </p:nvSpPr>
        <p:spPr>
          <a:xfrm>
            <a:off x="85883" y="5978913"/>
            <a:ext cx="7645234" cy="8790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本视频由工具：文字图片一键自动朗读转</a:t>
            </a:r>
            <a:r>
              <a:rPr lang="en-US" altLang="zh-CN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PPT</a:t>
            </a:r>
            <a:r>
              <a:rPr lang="zh-CN" altLang="en-US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视频 自动套用</a:t>
            </a:r>
            <a:r>
              <a:rPr lang="en-US" altLang="zh-CN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PPT</a:t>
            </a:r>
            <a:r>
              <a:rPr lang="zh-CN" altLang="en-US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模板生成</a:t>
            </a:r>
            <a:endParaRPr lang="en-US" altLang="zh-CN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zh-CN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【</a:t>
            </a:r>
            <a:r>
              <a:rPr lang="zh-CN" altLang="en-US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就是要学</a:t>
            </a:r>
            <a:r>
              <a:rPr lang="en-US" altLang="zh-CN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】</a:t>
            </a:r>
            <a:r>
              <a:rPr lang="zh-CN" altLang="en-US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社群出品  自媒体交流</a:t>
            </a:r>
            <a:r>
              <a:rPr lang="en-US" altLang="zh-CN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QQ</a:t>
            </a:r>
            <a:r>
              <a:rPr lang="zh-CN" altLang="en-US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群：</a:t>
            </a:r>
            <a:r>
              <a:rPr lang="en-US" altLang="zh-CN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1026215847</a:t>
            </a:r>
            <a:endParaRPr lang="zh-CN" altLang="en-US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50969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3200" cy="685800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96DDD468-3B94-434A-9DB8-DC25D50CF704}"/>
              </a:ext>
            </a:extLst>
          </p:cNvPr>
          <p:cNvSpPr txBox="1"/>
          <p:nvPr userDrawn="1"/>
        </p:nvSpPr>
        <p:spPr>
          <a:xfrm>
            <a:off x="85883" y="5978913"/>
            <a:ext cx="7645234" cy="8790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本视频由工具：文字图片一键自动朗读转</a:t>
            </a:r>
            <a:r>
              <a:rPr lang="en-US" altLang="zh-CN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PPT</a:t>
            </a:r>
            <a:r>
              <a:rPr lang="zh-CN" altLang="en-US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视频 自动套用</a:t>
            </a:r>
            <a:r>
              <a:rPr lang="en-US" altLang="zh-CN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PPT</a:t>
            </a:r>
            <a:r>
              <a:rPr lang="zh-CN" altLang="en-US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模板生成</a:t>
            </a:r>
            <a:endParaRPr lang="en-US" altLang="zh-CN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zh-CN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【</a:t>
            </a:r>
            <a:r>
              <a:rPr lang="zh-CN" altLang="en-US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就是要学</a:t>
            </a:r>
            <a:r>
              <a:rPr lang="en-US" altLang="zh-CN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】</a:t>
            </a:r>
            <a:r>
              <a:rPr lang="zh-CN" altLang="en-US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社群出品  自媒体交流</a:t>
            </a:r>
            <a:r>
              <a:rPr lang="en-US" altLang="zh-CN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QQ</a:t>
            </a:r>
            <a:r>
              <a:rPr lang="zh-CN" altLang="en-US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群：</a:t>
            </a:r>
            <a:r>
              <a:rPr lang="en-US" altLang="zh-CN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1026215847</a:t>
            </a:r>
            <a:endParaRPr lang="zh-CN" altLang="en-US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68789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4_空白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977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AF0C09CD-F614-42E1-B45E-5933EDAE7139}"/>
              </a:ext>
            </a:extLst>
          </p:cNvPr>
          <p:cNvSpPr txBox="1"/>
          <p:nvPr userDrawn="1"/>
        </p:nvSpPr>
        <p:spPr>
          <a:xfrm>
            <a:off x="85883" y="5978913"/>
            <a:ext cx="7645234" cy="8790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本视频由工具：文字图片一键自动朗读转</a:t>
            </a:r>
            <a:r>
              <a:rPr lang="en-US" altLang="zh-CN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PPT</a:t>
            </a:r>
            <a:r>
              <a:rPr lang="zh-CN" altLang="en-US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视频 自动套用</a:t>
            </a:r>
            <a:r>
              <a:rPr lang="en-US" altLang="zh-CN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PPT</a:t>
            </a:r>
            <a:r>
              <a:rPr lang="zh-CN" altLang="en-US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模板生成</a:t>
            </a:r>
            <a:endParaRPr lang="en-US" altLang="zh-CN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  <a:p>
            <a:pPr>
              <a:lnSpc>
                <a:spcPct val="150000"/>
              </a:lnSpc>
            </a:pPr>
            <a:r>
              <a:rPr lang="en-US" altLang="zh-CN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【</a:t>
            </a:r>
            <a:r>
              <a:rPr lang="zh-CN" altLang="en-US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就是要学</a:t>
            </a:r>
            <a:r>
              <a:rPr lang="en-US" altLang="zh-CN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】</a:t>
            </a:r>
            <a:r>
              <a:rPr lang="zh-CN" altLang="en-US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社群出品  自媒体交流</a:t>
            </a:r>
            <a:r>
              <a:rPr lang="en-US" altLang="zh-CN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QQ</a:t>
            </a:r>
            <a:r>
              <a:rPr lang="zh-CN" altLang="en-US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群：</a:t>
            </a:r>
            <a:r>
              <a:rPr lang="en-US" altLang="zh-CN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1026215847</a:t>
            </a:r>
            <a:endParaRPr lang="zh-CN" altLang="en-US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0598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60" r:id="rId2"/>
    <p:sldLayoutId id="2147483661" r:id="rId3"/>
    <p:sldLayoutId id="2147483656" r:id="rId4"/>
    <p:sldLayoutId id="2147483662" r:id="rId5"/>
    <p:sldLayoutId id="2147483663" r:id="rId6"/>
    <p:sldLayoutId id="2147483664" r:id="rId7"/>
    <p:sldLayoutId id="2147483659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ABC0BE38-9A12-41A3-9EA2-B738D6C5B287}"/>
              </a:ext>
            </a:extLst>
          </p:cNvPr>
          <p:cNvSpPr txBox="1"/>
          <p:nvPr/>
        </p:nvSpPr>
        <p:spPr>
          <a:xfrm>
            <a:off x="440028" y="698898"/>
            <a:ext cx="11311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  <a:reflection blurRad="50800" stA="56000" endPos="65000" dist="152400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这儿输入标题文字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EE58071F-6823-4C6C-A3A0-126AB660C5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124" y="3590774"/>
            <a:ext cx="4526257" cy="304856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96285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48381" y="1456635"/>
            <a:ext cx="5546940" cy="3302827"/>
          </a:xfrm>
          <a:prstGeom prst="rect">
            <a:avLst/>
          </a:prstGeom>
          <a:solidFill>
            <a:srgbClr val="FFFFFF">
              <a:alpha val="38039"/>
            </a:srgbClr>
          </a:solidFill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+mn-ea"/>
              </a:rPr>
              <a:t>了解自己的真实欲望，</a:t>
            </a:r>
            <a:endParaRPr lang="en-US" altLang="zh-CN" b="1" dirty="0">
              <a:ln w="10160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+mn-ea"/>
              </a:rPr>
              <a:t>不受外在潮流的影响，</a:t>
            </a:r>
            <a:endParaRPr lang="en-US" altLang="zh-CN" b="1" dirty="0">
              <a:ln w="10160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+mn-ea"/>
              </a:rPr>
              <a:t>不盲从，不跟风。</a:t>
            </a:r>
          </a:p>
          <a:p>
            <a:pPr>
              <a:lnSpc>
                <a:spcPct val="130000"/>
              </a:lnSpc>
            </a:pPr>
            <a:endParaRPr lang="zh-CN" altLang="en-US" b="1" dirty="0">
              <a:ln w="10160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+mn-ea"/>
              </a:rPr>
              <a:t>把自己的精力全部用在自己最迫切的欲望上，</a:t>
            </a:r>
            <a:endParaRPr lang="en-US" altLang="zh-CN" b="1" dirty="0">
              <a:ln w="10160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+mn-ea"/>
              </a:rPr>
              <a:t>如提升专业素养、</a:t>
            </a:r>
            <a:endParaRPr lang="en-US" altLang="zh-CN" b="1" dirty="0">
              <a:ln w="10160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+mn-ea"/>
              </a:rPr>
              <a:t>照顾家庭、</a:t>
            </a:r>
            <a:endParaRPr lang="en-US" altLang="zh-CN" b="1" dirty="0">
              <a:ln w="10160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+mn-ea"/>
              </a:rPr>
              <a:t>关心朋友、</a:t>
            </a:r>
            <a:endParaRPr lang="en-US" altLang="zh-CN" b="1" dirty="0">
              <a:ln w="10160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+mn-ea"/>
              </a:rPr>
              <a:t>追求美食等。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753372CC-3245-45B8-A6FF-F89CD17747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22210" y="1499674"/>
            <a:ext cx="5136028" cy="342401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751640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4871428" y="211230"/>
            <a:ext cx="7280575" cy="12536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>
                <a:latin typeface="+mn-ea"/>
              </a:rPr>
              <a:t>了解、选择、专注于</a:t>
            </a:r>
            <a:r>
              <a:rPr lang="en-US" altLang="zh-CN" sz="2000" dirty="0">
                <a:latin typeface="+mn-ea"/>
              </a:rPr>
              <a:t>1-3</a:t>
            </a:r>
            <a:r>
              <a:rPr lang="zh-CN" altLang="en-US" sz="2000" dirty="0">
                <a:latin typeface="+mn-ea"/>
              </a:rPr>
              <a:t>项自己真正想从事的精神活动，</a:t>
            </a:r>
            <a:endParaRPr lang="en-US" altLang="zh-CN" sz="2000" dirty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2000" dirty="0">
                <a:latin typeface="+mn-ea"/>
              </a:rPr>
              <a:t>充分学习、提高。</a:t>
            </a:r>
            <a:endParaRPr lang="en-US" altLang="zh-CN" sz="2000" dirty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2000" dirty="0">
                <a:latin typeface="+mn-ea"/>
              </a:rPr>
              <a:t>不盲目浪费自己的时间与精力。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962280FF-6200-4D7D-BA41-9C98D91B72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9392" y="1706891"/>
            <a:ext cx="4187189" cy="401328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768899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69069" y="532923"/>
            <a:ext cx="6109646" cy="4454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>
                <a:latin typeface="+mn-ea"/>
              </a:rPr>
              <a:t>家中超过一年不用的物品丢弃、送人、出售或捐赠。</a:t>
            </a:r>
            <a:endParaRPr lang="en-US" altLang="zh-CN" sz="2000" dirty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2000" dirty="0">
                <a:latin typeface="+mn-ea"/>
              </a:rPr>
              <a:t>不买不需要的物品，不囤东西，不用便宜货、次品。</a:t>
            </a:r>
          </a:p>
          <a:p>
            <a:pPr>
              <a:lnSpc>
                <a:spcPct val="130000"/>
              </a:lnSpc>
            </a:pPr>
            <a:r>
              <a:rPr lang="zh-CN" altLang="en-US" sz="2000" dirty="0">
                <a:latin typeface="+mn-ea"/>
              </a:rPr>
              <a:t>确有必要的物品，买质量好的，充分使用它。</a:t>
            </a:r>
            <a:endParaRPr lang="en-US" altLang="zh-CN" sz="2000" dirty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2000" dirty="0">
                <a:latin typeface="+mn-ea"/>
              </a:rPr>
              <a:t>整合、精简电源线、充电设备。不重复购买电子产品。</a:t>
            </a:r>
          </a:p>
          <a:p>
            <a:pPr>
              <a:lnSpc>
                <a:spcPct val="130000"/>
              </a:lnSpc>
            </a:pPr>
            <a:endParaRPr lang="zh-CN" altLang="en-US" sz="2000" dirty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2000" dirty="0">
                <a:latin typeface="+mn-ea"/>
              </a:rPr>
              <a:t>用布袋，代替塑料袋和纸袋。用瓷杯、不锈钢杯代替纸杯。</a:t>
            </a:r>
          </a:p>
          <a:p>
            <a:pPr>
              <a:lnSpc>
                <a:spcPct val="130000"/>
              </a:lnSpc>
            </a:pPr>
            <a:r>
              <a:rPr lang="zh-CN" altLang="en-US" sz="2000" dirty="0">
                <a:latin typeface="+mn-ea"/>
              </a:rPr>
              <a:t>用电脑写东西，少用纸。养成纸质文件扫描、存档的习惯。</a:t>
            </a:r>
          </a:p>
          <a:p>
            <a:pPr>
              <a:lnSpc>
                <a:spcPct val="130000"/>
              </a:lnSpc>
            </a:pPr>
            <a:r>
              <a:rPr lang="zh-CN" altLang="en-US" sz="2000" dirty="0">
                <a:latin typeface="+mn-ea"/>
              </a:rPr>
              <a:t>精简出门行头，只带“身手钥纸钱”。</a:t>
            </a:r>
          </a:p>
          <a:p>
            <a:pPr>
              <a:lnSpc>
                <a:spcPct val="130000"/>
              </a:lnSpc>
            </a:pPr>
            <a:r>
              <a:rPr lang="zh-CN" altLang="en-US" sz="2000" dirty="0">
                <a:latin typeface="+mn-ea"/>
              </a:rPr>
              <a:t>精简银行卡，仅保留一张借记卡、一张信用卡。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A278CFEB-034E-4C9B-8199-380D03336E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4735" y="-253932"/>
            <a:ext cx="5094539" cy="39058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888751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93086" y="803370"/>
            <a:ext cx="7636405" cy="32542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+mn-ea"/>
              </a:rPr>
              <a:t>精简信息输入源头，少用社交网络、即时通讯。</a:t>
            </a:r>
            <a:endParaRPr lang="en-US" altLang="zh-CN" sz="2000" b="1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+mn-ea"/>
              </a:rPr>
              <a:t>少看微博、朋友圈。</a:t>
            </a:r>
          </a:p>
          <a:p>
            <a:pPr>
              <a:lnSpc>
                <a:spcPct val="13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+mn-ea"/>
              </a:rPr>
              <a:t>定期远离互联网、远离手机，避免信息骚扰。</a:t>
            </a:r>
            <a:endParaRPr lang="en-US" altLang="zh-CN" sz="2000" b="1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+mn-ea"/>
              </a:rPr>
              <a:t>不关注与己无关的娱乐、社会新闻。</a:t>
            </a:r>
            <a:endParaRPr lang="en-US" altLang="zh-CN" sz="2000" b="1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endParaRPr lang="zh-CN" altLang="en-US" sz="2000" b="1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+mn-ea"/>
              </a:rPr>
              <a:t>精简电子邮箱数量。</a:t>
            </a:r>
          </a:p>
          <a:p>
            <a:pPr>
              <a:lnSpc>
                <a:spcPct val="13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+mn-ea"/>
              </a:rPr>
              <a:t>关注少而精，宁缺毋滥。时间线干净。</a:t>
            </a:r>
          </a:p>
          <a:p>
            <a:pPr>
              <a:lnSpc>
                <a:spcPct val="130000"/>
              </a:lnSpc>
            </a:pPr>
            <a:r>
              <a:rPr lang="en-US" altLang="zh-CN" sz="2000" b="1" dirty="0">
                <a:solidFill>
                  <a:schemeClr val="bg1"/>
                </a:solidFill>
                <a:latin typeface="+mn-ea"/>
              </a:rPr>
              <a:t>APP</a:t>
            </a:r>
            <a:r>
              <a:rPr lang="zh-CN" altLang="en-US" sz="2000" b="1" dirty="0">
                <a:solidFill>
                  <a:schemeClr val="bg1"/>
                </a:solidFill>
                <a:latin typeface="+mn-ea"/>
              </a:rPr>
              <a:t>使用少而精，删除长期不使用的应用。</a:t>
            </a:r>
          </a:p>
        </p:txBody>
      </p:sp>
    </p:spTree>
    <p:extLst>
      <p:ext uri="{BB962C8B-B14F-4D97-AF65-F5344CB8AC3E}">
        <p14:creationId xmlns:p14="http://schemas.microsoft.com/office/powerpoint/2010/main" val="1626064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88360" y="1494907"/>
            <a:ext cx="5033880" cy="777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+mn-ea"/>
              </a:rPr>
              <a:t>写东西、说话，尽可能简单、直接、清楚。</a:t>
            </a:r>
          </a:p>
          <a:p>
            <a:pPr>
              <a:lnSpc>
                <a:spcPct val="130000"/>
              </a:lnSpc>
            </a:pPr>
            <a:r>
              <a:rPr lang="zh-CN" altLang="en-US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+mn-ea"/>
              </a:rPr>
              <a:t>多用名词、动词，少用形容词、副词。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1FAE4CCB-D266-44F8-99E3-CBDFE2DA31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0063" y="670286"/>
            <a:ext cx="5315074" cy="355108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50800" stA="89000" endPos="79000" dist="1778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699608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78043" y="1068176"/>
            <a:ext cx="4981221" cy="1653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>
                <a:latin typeface="+mn-ea"/>
              </a:rPr>
              <a:t>使用有效的</a:t>
            </a:r>
            <a:r>
              <a:rPr lang="en-US" altLang="zh-CN" sz="2000" b="1" dirty="0">
                <a:latin typeface="+mn-ea"/>
              </a:rPr>
              <a:t>GTD</a:t>
            </a:r>
            <a:r>
              <a:rPr lang="zh-CN" altLang="en-US" sz="2000" b="1" dirty="0">
                <a:latin typeface="+mn-ea"/>
              </a:rPr>
              <a:t>方法，不拖延。</a:t>
            </a:r>
          </a:p>
          <a:p>
            <a:pPr>
              <a:lnSpc>
                <a:spcPct val="130000"/>
              </a:lnSpc>
            </a:pPr>
            <a:r>
              <a:rPr lang="zh-CN" altLang="en-US" sz="2000" b="1" dirty="0">
                <a:latin typeface="+mn-ea"/>
              </a:rPr>
              <a:t>及时清理电子邮件，不要让它们堆积起来。</a:t>
            </a:r>
          </a:p>
          <a:p>
            <a:pPr>
              <a:lnSpc>
                <a:spcPct val="130000"/>
              </a:lnSpc>
            </a:pPr>
            <a:r>
              <a:rPr lang="zh-CN" altLang="en-US" sz="2000" b="1" dirty="0">
                <a:latin typeface="+mn-ea"/>
              </a:rPr>
              <a:t>一次只专注做一件事，尽可能不做</a:t>
            </a:r>
            <a:r>
              <a:rPr lang="en-US" altLang="zh-CN" sz="2000" b="1" dirty="0">
                <a:latin typeface="+mn-ea"/>
              </a:rPr>
              <a:t>Multi-task</a:t>
            </a:r>
            <a:r>
              <a:rPr lang="zh-CN" altLang="en-US" sz="2000" b="1" dirty="0">
                <a:latin typeface="+mn-ea"/>
              </a:rPr>
              <a:t>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EF32FE98-2223-4717-9840-A93FFCE9D2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8312" y="-103230"/>
            <a:ext cx="7034850" cy="4689900"/>
          </a:xfrm>
          <a:prstGeom prst="ellipse">
            <a:avLst/>
          </a:prstGeom>
          <a:ln>
            <a:noFill/>
          </a:ln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2455545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92043" y="842212"/>
            <a:ext cx="5091450" cy="32542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+mn-ea"/>
              </a:rPr>
              <a:t>慢生活。</a:t>
            </a:r>
          </a:p>
          <a:p>
            <a:pPr>
              <a:lnSpc>
                <a:spcPct val="13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+mn-ea"/>
              </a:rPr>
              <a:t>不做无效社交。</a:t>
            </a:r>
          </a:p>
          <a:p>
            <a:pPr>
              <a:lnSpc>
                <a:spcPct val="13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+mn-ea"/>
              </a:rPr>
              <a:t>锻炼。</a:t>
            </a:r>
          </a:p>
          <a:p>
            <a:pPr>
              <a:lnSpc>
                <a:spcPct val="13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+mn-ea"/>
              </a:rPr>
              <a:t>穿着简洁、不花哨。</a:t>
            </a:r>
            <a:endParaRPr lang="en-US" altLang="zh-CN" sz="2000" b="1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endParaRPr lang="zh-CN" altLang="en-US" sz="2000" b="1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+mn-ea"/>
              </a:rPr>
              <a:t>少吃含有添加剂的食品。</a:t>
            </a:r>
          </a:p>
          <a:p>
            <a:pPr>
              <a:lnSpc>
                <a:spcPct val="13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+mn-ea"/>
              </a:rPr>
              <a:t>喝白水和纯果汁，</a:t>
            </a:r>
            <a:endParaRPr lang="en-US" altLang="zh-CN" sz="2000" b="1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+mn-ea"/>
              </a:rPr>
              <a:t>不喝添加了大量化学成分的碳酸饮料和果汁。</a:t>
            </a:r>
          </a:p>
        </p:txBody>
      </p:sp>
    </p:spTree>
    <p:extLst>
      <p:ext uri="{BB962C8B-B14F-4D97-AF65-F5344CB8AC3E}">
        <p14:creationId xmlns:p14="http://schemas.microsoft.com/office/powerpoint/2010/main" val="612758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01126" y="460219"/>
            <a:ext cx="1113830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 dirty="0">
                <a:solidFill>
                  <a:srgbClr val="2A3033"/>
                </a:solidFill>
              </a:rPr>
              <a:t>实践极简主义的方法、角度有很多，关键是要行动起来。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0B320FD1-E871-42EE-90DB-80A575457F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1872" y="2367853"/>
            <a:ext cx="4959800" cy="34646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78867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Browallia New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43893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3689</TotalTime>
  <Words>386</Words>
  <Application>Microsoft Office PowerPoint</Application>
  <PresentationFormat>宽屏</PresentationFormat>
  <Paragraphs>44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5" baseType="lpstr">
      <vt:lpstr>Arial Unicode MS</vt:lpstr>
      <vt:lpstr>华文琥珀</vt:lpstr>
      <vt:lpstr>微软雅黑</vt:lpstr>
      <vt:lpstr>Arial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@teliss</dc:creator>
  <cp:lastModifiedBy>baba</cp:lastModifiedBy>
  <cp:revision>1622</cp:revision>
  <dcterms:created xsi:type="dcterms:W3CDTF">2013-10-18T12:56:42Z</dcterms:created>
  <dcterms:modified xsi:type="dcterms:W3CDTF">2020-10-27T01:23:09Z</dcterms:modified>
</cp:coreProperties>
</file>