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9" r:id="rId6"/>
    <p:sldId id="260" r:id="rId7"/>
    <p:sldId id="261" r:id="rId8"/>
    <p:sldId id="262" r:id="rId9"/>
    <p:sldId id="263" r:id="rId10"/>
    <p:sldId id="291" r:id="rId11"/>
    <p:sldId id="264" r:id="rId12"/>
    <p:sldId id="265" r:id="rId13"/>
    <p:sldId id="266" r:id="rId14"/>
    <p:sldId id="290" r:id="rId15"/>
    <p:sldId id="267" r:id="rId16"/>
    <p:sldId id="286" r:id="rId17"/>
    <p:sldId id="287" r:id="rId18"/>
    <p:sldId id="288" r:id="rId19"/>
    <p:sldId id="292" r:id="rId20"/>
    <p:sldId id="268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154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E97AA-5ACB-4C4C-B93F-2BFD0778494D}" type="datetimeFigureOut">
              <a:rPr lang="zh-CN" altLang="en-US" smtClean="0"/>
              <a:pPr/>
              <a:t>2020/10/27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78DC3-2CBF-49B8-B544-D7633BF72CC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5720" y="500042"/>
            <a:ext cx="4703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你弱</a:t>
            </a:r>
            <a:r>
              <a:rPr lang="en-US" altLang="zh-CN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=</a:t>
            </a:r>
            <a:r>
              <a:rPr lang="zh-CN" altLang="en-US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你有理？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4071942"/>
            <a:ext cx="6143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或许是节目组利欲熏心</a:t>
            </a:r>
            <a:endParaRPr lang="en-US" altLang="zh-CN" sz="2400" b="1" dirty="0"/>
          </a:p>
          <a:p>
            <a:r>
              <a:rPr lang="zh-CN" altLang="en-US" sz="2400" b="1" dirty="0"/>
              <a:t>又或是人们觉得打苦情牌可能更有效</a:t>
            </a:r>
            <a:endParaRPr lang="en-US" altLang="zh-CN" sz="2400" b="1" dirty="0"/>
          </a:p>
          <a:p>
            <a:r>
              <a:rPr lang="zh-CN" altLang="en-US" sz="2400" b="1" dirty="0"/>
              <a:t>一个受过专业音乐教育的人愿意对评委说，我是草根歌手，我只是个放羊的。</a:t>
            </a:r>
            <a:endParaRPr lang="en-US" altLang="zh-CN" sz="2400" b="1" dirty="0"/>
          </a:p>
          <a:p>
            <a:r>
              <a:rPr lang="zh-CN" altLang="en-US" sz="2400" b="1" dirty="0"/>
              <a:t>表演结束，对着镜头落下自己似是而非的泪水</a:t>
            </a:r>
          </a:p>
        </p:txBody>
      </p:sp>
      <p:pic>
        <p:nvPicPr>
          <p:cNvPr id="5" name="图片 4" descr="6682f300e59746ee8490f5323d49951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0"/>
            <a:ext cx="7358082" cy="4067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://mmbiz.qpic.cn/mmbiz/MwFkYOV4EtKVkGGZFEf9GlfkMJwjuZFpia7jeSE9xfsP8QnKGaPjF658TCaibJaLFEPWcHBWy1e0YbMqVfJEGmeQ/640?wx_fmt=other&amp;tp=webp&amp;wxfrom=5&amp;wx_lazy=1&amp;wx_co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 descr="f918213f61c34fa39b59c5cbcd594ff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14356"/>
            <a:ext cx="4293393" cy="4286280"/>
          </a:xfrm>
          <a:prstGeom prst="rect">
            <a:avLst/>
          </a:prstGeom>
        </p:spPr>
      </p:pic>
      <p:pic>
        <p:nvPicPr>
          <p:cNvPr id="10" name="图片 9" descr="106588ff9fad4481b3c51104a031b15c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14356"/>
            <a:ext cx="4286280" cy="42148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5786" y="5143512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hlinkClick r:id="rId4" action="ppaction://hlinksldjump"/>
              </a:rPr>
              <a:t>这是在“我是歌手”中，一个组合冒充草根歌手，妄图蒙混过关，虽然音乐基础不错，但因此并没有通过海选。</a:t>
            </a:r>
            <a:endParaRPr lang="zh-CN" altLang="en-US" sz="2400" b="1" dirty="0"/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876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我想韩红的表现，应该也是大多数人对这群“我弱我有理”的态度。</a:t>
            </a:r>
            <a:endParaRPr lang="en-US" altLang="zh-CN" sz="2400" b="1" dirty="0"/>
          </a:p>
          <a:p>
            <a:r>
              <a:rPr lang="zh-CN" altLang="en-US" sz="2400" b="1" dirty="0"/>
              <a:t>然而这还只是个人，在云南的某个民族村，这种现象更为普遍。</a:t>
            </a:r>
            <a:endParaRPr lang="en-US" altLang="zh-CN" sz="2400" b="1" dirty="0"/>
          </a:p>
          <a:p>
            <a:r>
              <a:rPr lang="zh-CN" altLang="en-US" sz="2400" b="1" dirty="0"/>
              <a:t>在城市收入与农村收入差距越拉越大，贫富矛盾愈演愈烈，越来越多的扶贫干部和扶贫政策进入农村。却没料想</a:t>
            </a:r>
            <a:r>
              <a:rPr lang="en-US" altLang="zh-CN" sz="2400" b="1" dirty="0"/>
              <a:t>……</a:t>
            </a:r>
            <a:endParaRPr lang="zh-CN" altLang="en-US" sz="2400" b="1" dirty="0"/>
          </a:p>
        </p:txBody>
      </p:sp>
      <p:pic>
        <p:nvPicPr>
          <p:cNvPr id="6" name="图片 5" descr="6c5b3e500f00427ca4db2a3738daba1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44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E2450BDA1C8C7978B0BF0FF9FDBCB9F447CB4B29_size75_w600_h37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85786" y="3786191"/>
            <a:ext cx="75724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“我们落后十几年了，再落后几年又有什么关系？”</a:t>
            </a:r>
            <a:endParaRPr lang="en-US" altLang="zh-CN" sz="2400" b="1" dirty="0"/>
          </a:p>
          <a:p>
            <a:r>
              <a:rPr lang="zh-CN" altLang="en-US" sz="2400" b="1" dirty="0"/>
              <a:t>“反正有农村补助，我干嘛要去学养猪。”</a:t>
            </a:r>
            <a:endParaRPr lang="en-US" altLang="zh-CN" sz="2400" b="1" dirty="0"/>
          </a:p>
          <a:p>
            <a:r>
              <a:rPr lang="zh-CN" altLang="en-US" sz="2400" b="1" dirty="0"/>
              <a:t>“他自己都说了呀，没钱没竞争力，累赘多余被嫌弃还能怪别人吗？”</a:t>
            </a:r>
            <a:endParaRPr lang="en-US" altLang="zh-CN" sz="2400" b="1" dirty="0"/>
          </a:p>
          <a:p>
            <a:r>
              <a:rPr lang="zh-CN" altLang="en-US" sz="2400" b="1" dirty="0"/>
              <a:t>“不会也不想学，你们去教别人养殖吧。”</a:t>
            </a:r>
            <a:endParaRPr lang="en-US" altLang="zh-CN" sz="2400" b="1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635798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看来扶贫攻坚，不单单要从经济上扶贫，还要从心理上扶贫。</a:t>
            </a:r>
            <a:endParaRPr lang="en-US" altLang="zh-CN" sz="2400" b="1" dirty="0"/>
          </a:p>
          <a:p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更重要的是让他们不觉得自己低人一等，让他们不把弱小当作不作为的借口。</a:t>
            </a:r>
            <a:endParaRPr lang="en-US" altLang="zh-CN" sz="2400" b="1" dirty="0"/>
          </a:p>
          <a:p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>
                <a:hlinkClick r:id="rId2" action="ppaction://hlinksldjump"/>
              </a:rPr>
              <a:t>“解铃还须系铃人”究竟能否脱贫，更关键的是人自身，再好的引导也需要配合，再好的政策也需要运用。</a:t>
            </a:r>
            <a:endParaRPr lang="zh-CN" altLang="en-US" sz="2400" b="1" dirty="0"/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571480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习总书记说：“扶贫不是简单的把富人的钱给穷人，而是让穷人有能力自己去赚钱。”</a:t>
            </a:r>
            <a:endParaRPr lang="en-US" altLang="zh-CN" sz="2400" b="1" dirty="0"/>
          </a:p>
          <a:p>
            <a:r>
              <a:rPr lang="zh-CN" altLang="en-US" sz="2400" b="1" dirty="0"/>
              <a:t>古人云：“授人与鱼不如授人与渔”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如果整天抱着弱小这根“救命稻草”，那永远也强大不了。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大部分人生来平凡，与那一小撮人相比，我们是弱小的。但你一开始弱小你就一直弱小下去吗？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罗翔说：“你没法决定你能抓到什么样的牌，你只能决定怎么去打你的牌。”</a:t>
            </a: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785794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世界上最可怕的事情，不是你很弱，是你明明知道自己弱，却一点也不想办法让自己变强，还要怪社会不包容弱者。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1538" y="2285992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你弱被人看不起，就应该努力让自己变强啊，何必怪社会不够包容呢，弱肉强食不就是社会的生存准则吗？你弱你有理吗？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4000504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整天说着自己穷，说着自己成绩差，说着自己丑的人，你弱你还有理了吗？</a:t>
            </a:r>
          </a:p>
        </p:txBody>
      </p: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你穷就努力赚钱啊，你成绩差就好好学习啊，你丑你就打扮整洁啊，你弱就把自己变强大啊，抱怨社会不公有用吗？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社会哪里不公平了啊？社会不为有能力的人开道铺路难道还要为弱者扫地开门吗？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同样的工作岗位，优先选择能力强的人有错吗？你没有能力就得不到这份工作不本就是合情合理么？与其抱怨没有竞争力不被社会所容纳，不如多去学习锻炼增强能力。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那些成天说老师不喜欢你的差生，老师不喜欢你，不是因为你成绩不好，而是因为你不用功啊，老师不喜欢认真学习的难道还要喜欢整天打游戏的吗？</a:t>
            </a: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571480"/>
            <a:ext cx="535785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别人得到了什么，那是靠劳动换取的，你得不到的东西，不去努力，有谁会给你亲手送来吗？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我就是看不起你怂还见不得别人比你厉害的样子。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对，你弱势，你不容易，你活得辛苦，但社会不会因为你弱就同情你，就包容你，就接纳你，社会不同情弱者，成功不光顾笨蛋，机遇不会给没准备的人，莫斯科也不相信眼泪。</a:t>
            </a:r>
            <a:endParaRPr lang="en-US" altLang="zh-CN" sz="2400" b="1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1538" y="285728"/>
            <a:ext cx="6572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你弱你有理，全世界让着你。可我凭什么帮你？这世上有很多倚老卖老的人，但我发现，现在更多的是以弱卖弱的人</a:t>
            </a:r>
          </a:p>
        </p:txBody>
      </p:sp>
      <p:pic>
        <p:nvPicPr>
          <p:cNvPr id="9" name="图片 8" descr="435d0003d13063fa37b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7420162" cy="424340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0034" y="0"/>
            <a:ext cx="82868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最后愿所有人都被世界温柔以待</a:t>
            </a:r>
            <a:endParaRPr lang="zh-CN" alt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46" y="571501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i="1" dirty="0"/>
              <a:t>谢谢大家</a:t>
            </a: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571480"/>
            <a:ext cx="4714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比如有些人和比自己有钱的人吃饭，就觉得应该是对方付钱。</a:t>
            </a:r>
            <a:endParaRPr lang="en-US" altLang="zh-CN" sz="2400" b="1" dirty="0"/>
          </a:p>
          <a:p>
            <a:r>
              <a:rPr lang="zh-CN" altLang="en-US" sz="2400" b="1" dirty="0"/>
              <a:t>也许你确实省下一笔饭钱，但长此一往，还有谁会愿意跟你一起出去玩，出去吃饭。</a:t>
            </a:r>
          </a:p>
        </p:txBody>
      </p:sp>
      <p:pic>
        <p:nvPicPr>
          <p:cNvPr id="9" name="图片 8" descr="bc5074b667154526b02a0b42dd42f48f.jpeg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57554" y="3000372"/>
            <a:ext cx="4257675" cy="2847975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642918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比如在寝室，你要出门了，室友就让你带各种东西，饭带回来后，有的人嫌弃你没放辣，有的人说钱晚些给，你也没好意思讨。</a:t>
            </a:r>
          </a:p>
        </p:txBody>
      </p:sp>
      <p:pic>
        <p:nvPicPr>
          <p:cNvPr id="6" name="图片 5" descr="fe5aadaed4fd4df98dfa2e8973dd6d3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285992"/>
            <a:ext cx="3786190" cy="378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82153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hlinkClick r:id="" action="ppaction://hlinkshowjump?jump=nextslide"/>
              </a:rPr>
              <a:t>一、我</a:t>
            </a:r>
            <a:r>
              <a:rPr lang="zh-CN" altLang="en-US" sz="3200" b="1" dirty="0">
                <a:solidFill>
                  <a:srgbClr val="FF0000"/>
                </a:solidFill>
                <a:hlinkClick r:id="" action="ppaction://hlinkshowjump?jump=nextslide"/>
              </a:rPr>
              <a:t>年纪</a:t>
            </a:r>
            <a:r>
              <a:rPr lang="zh-CN" altLang="en-US" sz="3200" b="1" dirty="0">
                <a:hlinkClick r:id="" action="ppaction://hlinkshowjump?jump=nextslide"/>
              </a:rPr>
              <a:t>大（弱）你让着我点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en-US" sz="3200" b="1" dirty="0">
                <a:hlinkClick r:id="rId2" action="ppaction://hlinksldjump"/>
              </a:rPr>
              <a:t>二、“我来自农村，我唱歌不容易（弱）。”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en-US" sz="3200" b="1" dirty="0">
                <a:hlinkClick r:id="rId3" action="ppaction://hlinksldjump"/>
              </a:rPr>
              <a:t>三、前面的往后稍稍，我们是弱势团体</a:t>
            </a:r>
            <a:endParaRPr lang="en-US" altLang="zh-CN" sz="3200" b="1" dirty="0"/>
          </a:p>
          <a:p>
            <a:endParaRPr lang="en-US" altLang="zh-CN" sz="3200" b="1" dirty="0"/>
          </a:p>
          <a:p>
            <a:r>
              <a:rPr lang="zh-CN" altLang="en-US" sz="3200" b="1" dirty="0">
                <a:hlinkClick r:id="rId4" action="ppaction://hlinksldjump"/>
              </a:rPr>
              <a:t>四、总结</a:t>
            </a:r>
            <a:endParaRPr lang="zh-CN" altLang="en-US" sz="2400" b="1" dirty="0"/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476672"/>
            <a:ext cx="81439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这明明是一句讥讽的话，可那么多人却又灵验了。生活当中有太多这种依弱卖弱的人了。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谈到弱就有强。造成现在这种怪象的本质原因是“神说要扶弱，所以就要帮助弱小。”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有多少人小时候有给老爷爷，老奶奶让座的经历，或者被教育应该给老爷爷老奶奶让座？不出意外大多数人应该都有过。但对于诸如让座这个问题，现在却成了个两难的题目了。</a:t>
            </a:r>
            <a:endParaRPr lang="en-US" altLang="zh-CN" sz="24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667DFDA-0355-43FE-96F4-A4FE99D97D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861048"/>
            <a:ext cx="4139952" cy="3104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357166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帮你是情分，不帮是本分，不要因为有人给过你情分，就觉得所有人都得帮你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7166"/>
            <a:ext cx="678661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之前，我姐姐遇到一个卖白兰花的老奶奶。对于这种靠自己劳动，卖东西的老者我总是会心软一些。只是没想到，现在的老奶奶都是越老越弱越强悍的主。她在店里问了一圈都没有人搭理，来到我桌前的时候，我对她笑了笑说给我一个吧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原以为按现在的物价，一朵小小的白兰花最多也就</a:t>
            </a:r>
            <a:r>
              <a:rPr lang="en-US" altLang="zh-CN" sz="2400" b="1" dirty="0"/>
              <a:t>5</a:t>
            </a:r>
            <a:r>
              <a:rPr lang="zh-CN" altLang="en-US" sz="2400" b="1" dirty="0"/>
              <a:t>元，</a:t>
            </a:r>
            <a:r>
              <a:rPr lang="en-US" altLang="zh-CN" sz="2400" b="1" dirty="0"/>
              <a:t>10</a:t>
            </a:r>
            <a:r>
              <a:rPr lang="zh-CN" altLang="en-US" sz="2400" b="1" dirty="0"/>
              <a:t>元已经顶天了。结果老奶奶开口就是</a:t>
            </a:r>
            <a:r>
              <a:rPr lang="en-US" altLang="zh-CN" sz="2400" b="1" dirty="0"/>
              <a:t>15</a:t>
            </a:r>
            <a:r>
              <a:rPr lang="zh-CN" altLang="en-US" sz="2400" b="1" dirty="0"/>
              <a:t>元，我愣了一下，但也没有还价，就准备翻找现金。结果老奶奶从包里拿出了一个二维码，更震惊的是，她又拿了个造型更丰富些（旁边多了两个黄豆大小的花朵）的白兰花出来，和我说这个</a:t>
            </a:r>
            <a:r>
              <a:rPr lang="en-US" altLang="zh-CN" sz="2400" b="1" dirty="0"/>
              <a:t>20</a:t>
            </a:r>
            <a:r>
              <a:rPr lang="zh-CN" altLang="en-US" sz="2400" b="1" dirty="0"/>
              <a:t>元，让我一起买下来。我是真的很不喜欢这种以“我是弱者”为理由，去胁迫别人的人，尤其是“倚老卖老”外加“倚弱卖弱”的人。</a:t>
            </a:r>
            <a:r>
              <a:rPr lang="zh-CN" altLang="en-US" sz="2400" b="1" dirty="0">
                <a:hlinkClick r:id="rId2" action="ppaction://hlinksldjump"/>
              </a:rPr>
              <a:t>就像这老奶奶，原本让我觉得值得敬佩并可以予以帮助的优点</a:t>
            </a:r>
            <a:endParaRPr lang="zh-CN" altLang="en-US" sz="2400" b="1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785794"/>
            <a:ext cx="72866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其实更深层次的说法是，我们不同情以弱自居的弱者，他们将自己的软弱视为自己坚硬的外壳，以此来向人博得同情和关怀。你弱可能是社会所决定的，但你以此作为借口，去强词夺理，只会让人憎恶。</a:t>
            </a:r>
            <a:endParaRPr lang="en-US" altLang="zh-CN" sz="2400" b="1" dirty="0"/>
          </a:p>
          <a:p>
            <a:endParaRPr lang="en-US" altLang="zh-CN" sz="2400" b="1" dirty="0"/>
          </a:p>
          <a:p>
            <a:r>
              <a:rPr lang="zh-CN" altLang="en-US" sz="2400" b="1" dirty="0"/>
              <a:t>选秀的节目中，一旦有着卑弱的背景和流露的眼泪，往往就成为了观众的焦点，也成了节目的卖点。或许是看的太多，现在对于那些喜欢把自己讲的卑微弱小的人，反而没什么好感，只觉得厌恶。这种厌恶不是对弱小的厌恶，而是对他们把“弱”作为自己的特点在观众面前进行“炫耀”。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1422</Words>
  <Application>Microsoft Office PowerPoint</Application>
  <PresentationFormat>全屏显示(4:3)</PresentationFormat>
  <Paragraphs>68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88888</dc:creator>
  <cp:lastModifiedBy>baba</cp:lastModifiedBy>
  <cp:revision>18</cp:revision>
  <dcterms:created xsi:type="dcterms:W3CDTF">2020-05-30T15:30:46Z</dcterms:created>
  <dcterms:modified xsi:type="dcterms:W3CDTF">2020-10-26T22:38:04Z</dcterms:modified>
</cp:coreProperties>
</file>