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2"/>
  </p:notesMasterIdLst>
  <p:handoutMasterIdLst>
    <p:handoutMasterId r:id="rId23"/>
  </p:handoutMasterIdLst>
  <p:sldIdLst>
    <p:sldId id="256" r:id="rId3"/>
    <p:sldId id="258" r:id="rId4"/>
    <p:sldId id="257" r:id="rId5"/>
    <p:sldId id="259" r:id="rId6"/>
    <p:sldId id="265" r:id="rId7"/>
    <p:sldId id="264" r:id="rId8"/>
    <p:sldId id="261" r:id="rId9"/>
    <p:sldId id="267" r:id="rId10"/>
    <p:sldId id="268" r:id="rId11"/>
    <p:sldId id="266" r:id="rId12"/>
    <p:sldId id="262" r:id="rId13"/>
    <p:sldId id="270" r:id="rId14"/>
    <p:sldId id="271" r:id="rId15"/>
    <p:sldId id="269" r:id="rId16"/>
    <p:sldId id="263" r:id="rId17"/>
    <p:sldId id="273" r:id="rId18"/>
    <p:sldId id="274" r:id="rId19"/>
    <p:sldId id="272" r:id="rId20"/>
    <p:sldId id="275" r:id="rId21"/>
  </p:sldIdLst>
  <p:sldSz cx="12192000" cy="6858000"/>
  <p:notesSz cx="6858000" cy="9144000"/>
  <p:embeddedFontLst>
    <p:embeddedFont>
      <p:font typeface="汉仪正圆-45W" panose="00020600040101010101" charset="-122"/>
      <p:regular r:id="rId28"/>
    </p:embeddedFont>
    <p:embeddedFont>
      <p:font typeface="汉仪字研卡通简" panose="00020600040101010101"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C7AC"/>
    <a:srgbClr val="FFFFFF"/>
    <a:srgbClr val="FDDBC9"/>
    <a:srgbClr val="B1062A"/>
    <a:srgbClr val="4C7459"/>
    <a:srgbClr val="FDA948"/>
    <a:srgbClr val="FF8661"/>
    <a:srgbClr val="FEEBDC"/>
    <a:srgbClr val="D9D9D9"/>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216"/>
        <p:guide pos="386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正圆-45W" panose="00020600040101010101" charset="-122"/>
              <a:ea typeface="汉仪正圆-45W"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正圆-45W" panose="00020600040101010101" charset="-122"/>
              </a:rPr>
            </a:fld>
            <a:endParaRPr lang="zh-CN" altLang="en-US">
              <a:latin typeface="汉仪正圆-45W"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正圆-45W" panose="00020600040101010101" charset="-122"/>
              <a:ea typeface="汉仪正圆-45W"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正圆-45W" panose="00020600040101010101" charset="-122"/>
              </a:rPr>
            </a:fld>
            <a:endParaRPr lang="zh-CN" altLang="en-US">
              <a:latin typeface="汉仪正圆-45W"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正圆-45W" panose="00020600040101010101" charset="-122"/>
                <a:ea typeface="汉仪正圆-45W"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正圆-45W" panose="00020600040101010101" charset="-122"/>
                <a:ea typeface="汉仪正圆-45W"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正圆-45W" panose="00020600040101010101" charset="-122"/>
                <a:ea typeface="汉仪正圆-45W"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正圆-45W" panose="00020600040101010101" charset="-122"/>
                <a:ea typeface="汉仪正圆-45W"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正圆-45W" panose="00020600040101010101" charset="-122"/>
        <a:ea typeface="汉仪正圆-45W" panose="00020600040101010101" charset="-122"/>
        <a:cs typeface="+mn-cs"/>
      </a:defRPr>
    </a:lvl1pPr>
    <a:lvl2pPr marL="457200" algn="l" defTabSz="914400" rtl="0" eaLnBrk="1" latinLnBrk="0" hangingPunct="1">
      <a:defRPr sz="1200" kern="1200">
        <a:solidFill>
          <a:schemeClr val="tx1"/>
        </a:solidFill>
        <a:latin typeface="汉仪正圆-45W" panose="00020600040101010101" charset="-122"/>
        <a:ea typeface="汉仪正圆-45W" panose="00020600040101010101" charset="-122"/>
        <a:cs typeface="+mn-cs"/>
      </a:defRPr>
    </a:lvl2pPr>
    <a:lvl3pPr marL="914400" algn="l" defTabSz="914400" rtl="0" eaLnBrk="1" latinLnBrk="0" hangingPunct="1">
      <a:defRPr sz="1200" kern="1200">
        <a:solidFill>
          <a:schemeClr val="tx1"/>
        </a:solidFill>
        <a:latin typeface="汉仪正圆-45W" panose="00020600040101010101" charset="-122"/>
        <a:ea typeface="汉仪正圆-45W" panose="00020600040101010101" charset="-122"/>
        <a:cs typeface="+mn-cs"/>
      </a:defRPr>
    </a:lvl3pPr>
    <a:lvl4pPr marL="1371600" algn="l" defTabSz="914400" rtl="0" eaLnBrk="1" latinLnBrk="0" hangingPunct="1">
      <a:defRPr sz="1200" kern="1200">
        <a:solidFill>
          <a:schemeClr val="tx1"/>
        </a:solidFill>
        <a:latin typeface="汉仪正圆-45W" panose="00020600040101010101" charset="-122"/>
        <a:ea typeface="汉仪正圆-45W" panose="00020600040101010101" charset="-122"/>
        <a:cs typeface="+mn-cs"/>
      </a:defRPr>
    </a:lvl4pPr>
    <a:lvl5pPr marL="1828800" algn="l" defTabSz="914400" rtl="0" eaLnBrk="1" latinLnBrk="0" hangingPunct="1">
      <a:defRPr sz="1200" kern="1200">
        <a:solidFill>
          <a:schemeClr val="tx1"/>
        </a:solidFill>
        <a:latin typeface="汉仪正圆-45W" panose="00020600040101010101" charset="-122"/>
        <a:ea typeface="汉仪正圆-45W" panose="0002060004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EEBDC">
            <a:alpha val="30000"/>
          </a:srgbClr>
        </a:solidFill>
        <a:effectLst/>
      </p:bgPr>
    </p:bg>
    <p:spTree>
      <p:nvGrpSpPr>
        <p:cNvPr id="1" name=""/>
        <p:cNvGrpSpPr/>
        <p:nvPr/>
      </p:nvGrpSpPr>
      <p:grpSpPr>
        <a:xfrm>
          <a:off x="0" y="0"/>
          <a:ext cx="0" cy="0"/>
          <a:chOff x="0" y="0"/>
          <a:chExt cx="0" cy="0"/>
        </a:xfrm>
      </p:grpSpPr>
      <p:sp>
        <p:nvSpPr>
          <p:cNvPr id="10" name="任意多边形 9"/>
          <p:cNvSpPr/>
          <p:nvPr userDrawn="1"/>
        </p:nvSpPr>
        <p:spPr>
          <a:xfrm flipH="1" flipV="1">
            <a:off x="8708390" y="0"/>
            <a:ext cx="3483610" cy="2993390"/>
          </a:xfrm>
          <a:custGeom>
            <a:avLst/>
            <a:gdLst>
              <a:gd name="connsiteX0" fmla="*/ 0 w 5154"/>
              <a:gd name="connsiteY0" fmla="*/ 4582 h 4582"/>
              <a:gd name="connsiteX1" fmla="*/ 0 w 5154"/>
              <a:gd name="connsiteY1" fmla="*/ 354 h 4582"/>
              <a:gd name="connsiteX2" fmla="*/ 1143 w 5154"/>
              <a:gd name="connsiteY2" fmla="*/ 733 h 4582"/>
              <a:gd name="connsiteX3" fmla="*/ 1777 w 5154"/>
              <a:gd name="connsiteY3" fmla="*/ 1945 h 4582"/>
              <a:gd name="connsiteX4" fmla="*/ 2470 w 5154"/>
              <a:gd name="connsiteY4" fmla="*/ 3021 h 4582"/>
              <a:gd name="connsiteX5" fmla="*/ 4028 w 5154"/>
              <a:gd name="connsiteY5" fmla="*/ 3503 h 4582"/>
              <a:gd name="connsiteX6" fmla="*/ 4966 w 5154"/>
              <a:gd name="connsiteY6" fmla="*/ 4582 h 4582"/>
              <a:gd name="connsiteX7" fmla="*/ 0 w 5154"/>
              <a:gd name="connsiteY7" fmla="*/ 4582 h 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4" h="4582">
                <a:moveTo>
                  <a:pt x="0" y="4582"/>
                </a:moveTo>
                <a:lnTo>
                  <a:pt x="0" y="354"/>
                </a:lnTo>
                <a:cubicBezTo>
                  <a:pt x="188" y="-307"/>
                  <a:pt x="1159" y="37"/>
                  <a:pt x="1143" y="733"/>
                </a:cubicBezTo>
                <a:cubicBezTo>
                  <a:pt x="712" y="1828"/>
                  <a:pt x="1442" y="1491"/>
                  <a:pt x="1777" y="1945"/>
                </a:cubicBezTo>
                <a:cubicBezTo>
                  <a:pt x="1849" y="2948"/>
                  <a:pt x="1745" y="3130"/>
                  <a:pt x="2470" y="3021"/>
                </a:cubicBezTo>
                <a:cubicBezTo>
                  <a:pt x="3133" y="2724"/>
                  <a:pt x="3912" y="2641"/>
                  <a:pt x="4028" y="3503"/>
                </a:cubicBezTo>
                <a:cubicBezTo>
                  <a:pt x="3829" y="4348"/>
                  <a:pt x="5748" y="4410"/>
                  <a:pt x="4966" y="4582"/>
                </a:cubicBezTo>
                <a:lnTo>
                  <a:pt x="0" y="4582"/>
                </a:lnTo>
                <a:close/>
              </a:path>
            </a:pathLst>
          </a:cu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任意多边形 3"/>
          <p:cNvSpPr/>
          <p:nvPr userDrawn="1"/>
        </p:nvSpPr>
        <p:spPr>
          <a:xfrm>
            <a:off x="0" y="3946684"/>
            <a:ext cx="3272995" cy="2909619"/>
          </a:xfrm>
          <a:custGeom>
            <a:avLst/>
            <a:gdLst>
              <a:gd name="connsiteX0" fmla="*/ 0 w 5154"/>
              <a:gd name="connsiteY0" fmla="*/ 4582 h 4582"/>
              <a:gd name="connsiteX1" fmla="*/ 0 w 5154"/>
              <a:gd name="connsiteY1" fmla="*/ 354 h 4582"/>
              <a:gd name="connsiteX2" fmla="*/ 1143 w 5154"/>
              <a:gd name="connsiteY2" fmla="*/ 733 h 4582"/>
              <a:gd name="connsiteX3" fmla="*/ 1777 w 5154"/>
              <a:gd name="connsiteY3" fmla="*/ 1945 h 4582"/>
              <a:gd name="connsiteX4" fmla="*/ 2470 w 5154"/>
              <a:gd name="connsiteY4" fmla="*/ 3021 h 4582"/>
              <a:gd name="connsiteX5" fmla="*/ 4028 w 5154"/>
              <a:gd name="connsiteY5" fmla="*/ 3503 h 4582"/>
              <a:gd name="connsiteX6" fmla="*/ 4966 w 5154"/>
              <a:gd name="connsiteY6" fmla="*/ 4582 h 4582"/>
              <a:gd name="connsiteX7" fmla="*/ 0 w 5154"/>
              <a:gd name="connsiteY7" fmla="*/ 4582 h 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4" h="4582">
                <a:moveTo>
                  <a:pt x="0" y="4582"/>
                </a:moveTo>
                <a:lnTo>
                  <a:pt x="0" y="354"/>
                </a:lnTo>
                <a:cubicBezTo>
                  <a:pt x="188" y="-307"/>
                  <a:pt x="1159" y="37"/>
                  <a:pt x="1143" y="733"/>
                </a:cubicBezTo>
                <a:cubicBezTo>
                  <a:pt x="712" y="1828"/>
                  <a:pt x="1442" y="1491"/>
                  <a:pt x="1777" y="1945"/>
                </a:cubicBezTo>
                <a:cubicBezTo>
                  <a:pt x="1849" y="2948"/>
                  <a:pt x="1745" y="3130"/>
                  <a:pt x="2470" y="3021"/>
                </a:cubicBezTo>
                <a:cubicBezTo>
                  <a:pt x="3133" y="2724"/>
                  <a:pt x="3912" y="2641"/>
                  <a:pt x="4028" y="3503"/>
                </a:cubicBezTo>
                <a:cubicBezTo>
                  <a:pt x="3829" y="4348"/>
                  <a:pt x="5748" y="4410"/>
                  <a:pt x="4966" y="4582"/>
                </a:cubicBezTo>
                <a:lnTo>
                  <a:pt x="0" y="4582"/>
                </a:lnTo>
                <a:close/>
              </a:path>
            </a:pathLst>
          </a:cu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D:\文件\8\freepik\未用\1000w\资源 10.png资源 10"/>
          <p:cNvPicPr>
            <a:picLocks noChangeAspect="1"/>
          </p:cNvPicPr>
          <p:nvPr userDrawn="1"/>
        </p:nvPicPr>
        <p:blipFill>
          <a:blip r:embed="rId2"/>
          <a:srcRect/>
          <a:stretch>
            <a:fillRect/>
          </a:stretch>
        </p:blipFill>
        <p:spPr>
          <a:xfrm>
            <a:off x="0" y="4328160"/>
            <a:ext cx="2338705" cy="2527935"/>
          </a:xfrm>
          <a:prstGeom prst="rect">
            <a:avLst/>
          </a:prstGeom>
        </p:spPr>
      </p:pic>
      <p:pic>
        <p:nvPicPr>
          <p:cNvPr id="8" name="图片 7" descr="资源 13"/>
          <p:cNvPicPr>
            <a:picLocks noChangeAspect="1"/>
          </p:cNvPicPr>
          <p:nvPr userDrawn="1"/>
        </p:nvPicPr>
        <p:blipFill>
          <a:blip r:embed="rId3"/>
          <a:stretch>
            <a:fillRect/>
          </a:stretch>
        </p:blipFill>
        <p:spPr>
          <a:xfrm rot="3900000">
            <a:off x="10005060" y="-40640"/>
            <a:ext cx="2063750" cy="2247265"/>
          </a:xfrm>
          <a:prstGeom prst="rect">
            <a:avLst/>
          </a:prstGeom>
        </p:spPr>
      </p:pic>
      <p:pic>
        <p:nvPicPr>
          <p:cNvPr id="11" name="图片 10" descr="资源 1"/>
          <p:cNvPicPr>
            <a:picLocks noChangeAspect="1"/>
          </p:cNvPicPr>
          <p:nvPr userDrawn="1"/>
        </p:nvPicPr>
        <p:blipFill>
          <a:blip r:embed="rId4"/>
          <a:stretch>
            <a:fillRect/>
          </a:stretch>
        </p:blipFill>
        <p:spPr>
          <a:xfrm>
            <a:off x="807085" y="0"/>
            <a:ext cx="553720" cy="533400"/>
          </a:xfrm>
          <a:prstGeom prst="rect">
            <a:avLst/>
          </a:prstGeom>
        </p:spPr>
      </p:pic>
      <p:pic>
        <p:nvPicPr>
          <p:cNvPr id="12" name="图片 11" descr="资源 6"/>
          <p:cNvPicPr>
            <a:picLocks noChangeAspect="1"/>
          </p:cNvPicPr>
          <p:nvPr userDrawn="1"/>
        </p:nvPicPr>
        <p:blipFill>
          <a:blip r:embed="rId5"/>
          <a:stretch>
            <a:fillRect/>
          </a:stretch>
        </p:blipFill>
        <p:spPr>
          <a:xfrm>
            <a:off x="11877675" y="5276850"/>
            <a:ext cx="314325" cy="389255"/>
          </a:xfrm>
          <a:prstGeom prst="rect">
            <a:avLst/>
          </a:prstGeom>
        </p:spPr>
      </p:pic>
      <p:pic>
        <p:nvPicPr>
          <p:cNvPr id="13" name="图片 12" descr="资源 11"/>
          <p:cNvPicPr>
            <a:picLocks noChangeAspect="1"/>
          </p:cNvPicPr>
          <p:nvPr userDrawn="1"/>
        </p:nvPicPr>
        <p:blipFill>
          <a:blip r:embed="rId6"/>
          <a:stretch>
            <a:fillRect/>
          </a:stretch>
        </p:blipFill>
        <p:spPr>
          <a:xfrm>
            <a:off x="11297920" y="5666105"/>
            <a:ext cx="796925" cy="1189990"/>
          </a:xfrm>
          <a:prstGeom prst="rect">
            <a:avLst/>
          </a:prstGeom>
        </p:spPr>
      </p:pic>
      <p:pic>
        <p:nvPicPr>
          <p:cNvPr id="14" name="图片 13" descr="D:\文件\8\freepik\未用\1000w\资源 12.png资源 12"/>
          <p:cNvPicPr>
            <a:picLocks noChangeAspect="1"/>
          </p:cNvPicPr>
          <p:nvPr userDrawn="1"/>
        </p:nvPicPr>
        <p:blipFill>
          <a:blip r:embed="rId7"/>
          <a:srcRect/>
          <a:stretch>
            <a:fillRect/>
          </a:stretch>
        </p:blipFill>
        <p:spPr>
          <a:xfrm>
            <a:off x="35243" y="0"/>
            <a:ext cx="736600" cy="128143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a:defRPr>
                <a:ea typeface="汉仪正圆-45W" panose="00020600040101010101" charset="-122"/>
              </a:defRPr>
            </a:lvl1pPr>
            <a:lvl2pPr>
              <a:defRPr>
                <a:ea typeface="汉仪正圆-45W" panose="00020600040101010101" charset="-122"/>
              </a:defRPr>
            </a:lvl2pPr>
            <a:lvl3pPr>
              <a:defRPr>
                <a:ea typeface="汉仪正圆-45W" panose="00020600040101010101" charset="-122"/>
              </a:defRPr>
            </a:lvl3pPr>
            <a:lvl4pPr>
              <a:defRPr>
                <a:ea typeface="汉仪正圆-45W" panose="00020600040101010101" charset="-122"/>
              </a:defRPr>
            </a:lvl4pPr>
            <a:lvl5pPr>
              <a:defRPr>
                <a:ea typeface="汉仪正圆-4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ea typeface="汉仪正圆-45W" panose="00020600040101010101" charset="-122"/>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ea typeface="汉仪正圆-4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 name="任意多边形 9"/>
          <p:cNvSpPr/>
          <p:nvPr userDrawn="1"/>
        </p:nvSpPr>
        <p:spPr>
          <a:xfrm flipH="1" flipV="1">
            <a:off x="7412990" y="0"/>
            <a:ext cx="4779010" cy="4106545"/>
          </a:xfrm>
          <a:custGeom>
            <a:avLst/>
            <a:gdLst>
              <a:gd name="connsiteX0" fmla="*/ 0 w 5154"/>
              <a:gd name="connsiteY0" fmla="*/ 4582 h 4582"/>
              <a:gd name="connsiteX1" fmla="*/ 0 w 5154"/>
              <a:gd name="connsiteY1" fmla="*/ 354 h 4582"/>
              <a:gd name="connsiteX2" fmla="*/ 1143 w 5154"/>
              <a:gd name="connsiteY2" fmla="*/ 733 h 4582"/>
              <a:gd name="connsiteX3" fmla="*/ 1777 w 5154"/>
              <a:gd name="connsiteY3" fmla="*/ 1945 h 4582"/>
              <a:gd name="connsiteX4" fmla="*/ 2470 w 5154"/>
              <a:gd name="connsiteY4" fmla="*/ 3021 h 4582"/>
              <a:gd name="connsiteX5" fmla="*/ 4028 w 5154"/>
              <a:gd name="connsiteY5" fmla="*/ 3503 h 4582"/>
              <a:gd name="connsiteX6" fmla="*/ 4966 w 5154"/>
              <a:gd name="connsiteY6" fmla="*/ 4582 h 4582"/>
              <a:gd name="connsiteX7" fmla="*/ 0 w 5154"/>
              <a:gd name="connsiteY7" fmla="*/ 4582 h 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4" h="4582">
                <a:moveTo>
                  <a:pt x="0" y="4582"/>
                </a:moveTo>
                <a:lnTo>
                  <a:pt x="0" y="354"/>
                </a:lnTo>
                <a:cubicBezTo>
                  <a:pt x="188" y="-307"/>
                  <a:pt x="1159" y="37"/>
                  <a:pt x="1143" y="733"/>
                </a:cubicBezTo>
                <a:cubicBezTo>
                  <a:pt x="712" y="1828"/>
                  <a:pt x="1442" y="1491"/>
                  <a:pt x="1777" y="1945"/>
                </a:cubicBezTo>
                <a:cubicBezTo>
                  <a:pt x="1849" y="2948"/>
                  <a:pt x="1745" y="3130"/>
                  <a:pt x="2470" y="3021"/>
                </a:cubicBezTo>
                <a:cubicBezTo>
                  <a:pt x="3133" y="2724"/>
                  <a:pt x="3912" y="2641"/>
                  <a:pt x="4028" y="3503"/>
                </a:cubicBezTo>
                <a:cubicBezTo>
                  <a:pt x="3829" y="4348"/>
                  <a:pt x="5748" y="4410"/>
                  <a:pt x="4966" y="4582"/>
                </a:cubicBezTo>
                <a:lnTo>
                  <a:pt x="0" y="4582"/>
                </a:lnTo>
                <a:close/>
              </a:path>
            </a:pathLst>
          </a:cu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D:\文件\8\freepik\未用\1000w\资源 13.png资源 13"/>
          <p:cNvPicPr>
            <a:picLocks noChangeAspect="1"/>
          </p:cNvPicPr>
          <p:nvPr userDrawn="1"/>
        </p:nvPicPr>
        <p:blipFill>
          <a:blip r:embed="rId2"/>
          <a:srcRect/>
          <a:stretch>
            <a:fillRect/>
          </a:stretch>
        </p:blipFill>
        <p:spPr>
          <a:xfrm rot="3900000">
            <a:off x="9196705" y="13970"/>
            <a:ext cx="2948940" cy="3028950"/>
          </a:xfrm>
          <a:prstGeom prst="rect">
            <a:avLst/>
          </a:prstGeom>
        </p:spPr>
      </p:pic>
      <p:pic>
        <p:nvPicPr>
          <p:cNvPr id="18" name="图片 17" descr="资源 1"/>
          <p:cNvPicPr>
            <a:picLocks noChangeAspect="1"/>
          </p:cNvPicPr>
          <p:nvPr userDrawn="1"/>
        </p:nvPicPr>
        <p:blipFill>
          <a:blip r:embed="rId3"/>
          <a:stretch>
            <a:fillRect/>
          </a:stretch>
        </p:blipFill>
        <p:spPr>
          <a:xfrm>
            <a:off x="807085" y="0"/>
            <a:ext cx="553720" cy="533400"/>
          </a:xfrm>
          <a:prstGeom prst="rect">
            <a:avLst/>
          </a:prstGeom>
        </p:spPr>
      </p:pic>
      <p:pic>
        <p:nvPicPr>
          <p:cNvPr id="19" name="图片 18" descr="资源 6"/>
          <p:cNvPicPr>
            <a:picLocks noChangeAspect="1"/>
          </p:cNvPicPr>
          <p:nvPr userDrawn="1"/>
        </p:nvPicPr>
        <p:blipFill>
          <a:blip r:embed="rId4"/>
          <a:stretch>
            <a:fillRect/>
          </a:stretch>
        </p:blipFill>
        <p:spPr>
          <a:xfrm>
            <a:off x="11877675" y="5276850"/>
            <a:ext cx="314325" cy="389255"/>
          </a:xfrm>
          <a:prstGeom prst="rect">
            <a:avLst/>
          </a:prstGeom>
        </p:spPr>
      </p:pic>
      <p:pic>
        <p:nvPicPr>
          <p:cNvPr id="20" name="图片 19" descr="资源 11"/>
          <p:cNvPicPr>
            <a:picLocks noChangeAspect="1"/>
          </p:cNvPicPr>
          <p:nvPr userDrawn="1"/>
        </p:nvPicPr>
        <p:blipFill>
          <a:blip r:embed="rId5"/>
          <a:stretch>
            <a:fillRect/>
          </a:stretch>
        </p:blipFill>
        <p:spPr>
          <a:xfrm>
            <a:off x="11297920" y="5666105"/>
            <a:ext cx="796925" cy="1189990"/>
          </a:xfrm>
          <a:prstGeom prst="rect">
            <a:avLst/>
          </a:prstGeom>
        </p:spPr>
      </p:pic>
      <p:pic>
        <p:nvPicPr>
          <p:cNvPr id="21" name="图片 20" descr="D:\文件\8\freepik\未用\1000w\资源 12.png资源 12"/>
          <p:cNvPicPr>
            <a:picLocks noChangeAspect="1"/>
          </p:cNvPicPr>
          <p:nvPr userDrawn="1"/>
        </p:nvPicPr>
        <p:blipFill>
          <a:blip r:embed="rId6"/>
          <a:srcRect/>
          <a:stretch>
            <a:fillRect/>
          </a:stretch>
        </p:blipFill>
        <p:spPr>
          <a:xfrm>
            <a:off x="35243" y="0"/>
            <a:ext cx="736600" cy="128143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 name="任意多边形 9"/>
          <p:cNvSpPr/>
          <p:nvPr userDrawn="1"/>
        </p:nvSpPr>
        <p:spPr>
          <a:xfrm flipH="1" flipV="1">
            <a:off x="10335895" y="0"/>
            <a:ext cx="1856105" cy="1534160"/>
          </a:xfrm>
          <a:custGeom>
            <a:avLst/>
            <a:gdLst>
              <a:gd name="connsiteX0" fmla="*/ 0 w 5154"/>
              <a:gd name="connsiteY0" fmla="*/ 4582 h 4582"/>
              <a:gd name="connsiteX1" fmla="*/ 0 w 5154"/>
              <a:gd name="connsiteY1" fmla="*/ 354 h 4582"/>
              <a:gd name="connsiteX2" fmla="*/ 1143 w 5154"/>
              <a:gd name="connsiteY2" fmla="*/ 733 h 4582"/>
              <a:gd name="connsiteX3" fmla="*/ 1777 w 5154"/>
              <a:gd name="connsiteY3" fmla="*/ 1945 h 4582"/>
              <a:gd name="connsiteX4" fmla="*/ 2470 w 5154"/>
              <a:gd name="connsiteY4" fmla="*/ 3021 h 4582"/>
              <a:gd name="connsiteX5" fmla="*/ 4028 w 5154"/>
              <a:gd name="connsiteY5" fmla="*/ 3503 h 4582"/>
              <a:gd name="connsiteX6" fmla="*/ 4966 w 5154"/>
              <a:gd name="connsiteY6" fmla="*/ 4582 h 4582"/>
              <a:gd name="connsiteX7" fmla="*/ 0 w 5154"/>
              <a:gd name="connsiteY7" fmla="*/ 4582 h 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4" h="4582">
                <a:moveTo>
                  <a:pt x="0" y="4582"/>
                </a:moveTo>
                <a:lnTo>
                  <a:pt x="0" y="354"/>
                </a:lnTo>
                <a:cubicBezTo>
                  <a:pt x="188" y="-307"/>
                  <a:pt x="1159" y="37"/>
                  <a:pt x="1143" y="733"/>
                </a:cubicBezTo>
                <a:cubicBezTo>
                  <a:pt x="712" y="1828"/>
                  <a:pt x="1442" y="1491"/>
                  <a:pt x="1777" y="1945"/>
                </a:cubicBezTo>
                <a:cubicBezTo>
                  <a:pt x="1849" y="2948"/>
                  <a:pt x="1745" y="3130"/>
                  <a:pt x="2470" y="3021"/>
                </a:cubicBezTo>
                <a:cubicBezTo>
                  <a:pt x="3133" y="2724"/>
                  <a:pt x="3912" y="2641"/>
                  <a:pt x="4028" y="3503"/>
                </a:cubicBezTo>
                <a:cubicBezTo>
                  <a:pt x="3829" y="4348"/>
                  <a:pt x="5748" y="4410"/>
                  <a:pt x="4966" y="4582"/>
                </a:cubicBezTo>
                <a:lnTo>
                  <a:pt x="0" y="4582"/>
                </a:lnTo>
                <a:close/>
              </a:path>
            </a:pathLst>
          </a:custGeom>
          <a:solidFill>
            <a:srgbClr val="FCC7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任意多边形 8"/>
          <p:cNvSpPr/>
          <p:nvPr userDrawn="1"/>
        </p:nvSpPr>
        <p:spPr>
          <a:xfrm>
            <a:off x="0" y="5175250"/>
            <a:ext cx="1731010" cy="1682750"/>
          </a:xfrm>
          <a:custGeom>
            <a:avLst/>
            <a:gdLst>
              <a:gd name="connsiteX0" fmla="*/ 0 w 5154"/>
              <a:gd name="connsiteY0" fmla="*/ 4582 h 4582"/>
              <a:gd name="connsiteX1" fmla="*/ 0 w 5154"/>
              <a:gd name="connsiteY1" fmla="*/ 354 h 4582"/>
              <a:gd name="connsiteX2" fmla="*/ 1143 w 5154"/>
              <a:gd name="connsiteY2" fmla="*/ 733 h 4582"/>
              <a:gd name="connsiteX3" fmla="*/ 1777 w 5154"/>
              <a:gd name="connsiteY3" fmla="*/ 1945 h 4582"/>
              <a:gd name="connsiteX4" fmla="*/ 2470 w 5154"/>
              <a:gd name="connsiteY4" fmla="*/ 3021 h 4582"/>
              <a:gd name="connsiteX5" fmla="*/ 4028 w 5154"/>
              <a:gd name="connsiteY5" fmla="*/ 3503 h 4582"/>
              <a:gd name="connsiteX6" fmla="*/ 4966 w 5154"/>
              <a:gd name="connsiteY6" fmla="*/ 4582 h 4582"/>
              <a:gd name="connsiteX7" fmla="*/ 0 w 5154"/>
              <a:gd name="connsiteY7" fmla="*/ 4582 h 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4" h="4582">
                <a:moveTo>
                  <a:pt x="0" y="4582"/>
                </a:moveTo>
                <a:lnTo>
                  <a:pt x="0" y="354"/>
                </a:lnTo>
                <a:cubicBezTo>
                  <a:pt x="188" y="-307"/>
                  <a:pt x="1159" y="37"/>
                  <a:pt x="1143" y="733"/>
                </a:cubicBezTo>
                <a:cubicBezTo>
                  <a:pt x="712" y="1828"/>
                  <a:pt x="1442" y="1491"/>
                  <a:pt x="1777" y="1945"/>
                </a:cubicBezTo>
                <a:cubicBezTo>
                  <a:pt x="1849" y="2948"/>
                  <a:pt x="1745" y="3130"/>
                  <a:pt x="2470" y="3021"/>
                </a:cubicBezTo>
                <a:cubicBezTo>
                  <a:pt x="3133" y="2724"/>
                  <a:pt x="3912" y="2641"/>
                  <a:pt x="4028" y="3503"/>
                </a:cubicBezTo>
                <a:cubicBezTo>
                  <a:pt x="3829" y="4348"/>
                  <a:pt x="5748" y="4410"/>
                  <a:pt x="4966" y="4582"/>
                </a:cubicBezTo>
                <a:lnTo>
                  <a:pt x="0" y="4582"/>
                </a:lnTo>
                <a:close/>
              </a:path>
            </a:pathLst>
          </a:custGeom>
          <a:solidFill>
            <a:srgbClr val="FCC7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userDrawn="1"/>
        </p:nvGrpSpPr>
        <p:grpSpPr>
          <a:xfrm>
            <a:off x="11017250" y="45720"/>
            <a:ext cx="1111250" cy="1189990"/>
            <a:chOff x="17792" y="8450"/>
            <a:chExt cx="1750" cy="1874"/>
          </a:xfrm>
        </p:grpSpPr>
        <p:pic>
          <p:nvPicPr>
            <p:cNvPr id="12" name="图片 11" descr="资源 6"/>
            <p:cNvPicPr>
              <a:picLocks noChangeAspect="1"/>
            </p:cNvPicPr>
            <p:nvPr userDrawn="1"/>
          </p:nvPicPr>
          <p:blipFill>
            <a:blip r:embed="rId2"/>
            <a:stretch>
              <a:fillRect/>
            </a:stretch>
          </p:blipFill>
          <p:spPr>
            <a:xfrm>
              <a:off x="17792" y="8450"/>
              <a:ext cx="495" cy="613"/>
            </a:xfrm>
            <a:prstGeom prst="rect">
              <a:avLst/>
            </a:prstGeom>
          </p:spPr>
        </p:pic>
        <p:pic>
          <p:nvPicPr>
            <p:cNvPr id="13" name="图片 12" descr="资源 11"/>
            <p:cNvPicPr>
              <a:picLocks noChangeAspect="1"/>
            </p:cNvPicPr>
            <p:nvPr userDrawn="1"/>
          </p:nvPicPr>
          <p:blipFill>
            <a:blip r:embed="rId3"/>
            <a:stretch>
              <a:fillRect/>
            </a:stretch>
          </p:blipFill>
          <p:spPr>
            <a:xfrm>
              <a:off x="18287" y="8450"/>
              <a:ext cx="1255" cy="1874"/>
            </a:xfrm>
            <a:prstGeom prst="rect">
              <a:avLst/>
            </a:prstGeom>
          </p:spPr>
        </p:pic>
      </p:grpSp>
      <p:grpSp>
        <p:nvGrpSpPr>
          <p:cNvPr id="7" name="组合 6"/>
          <p:cNvGrpSpPr/>
          <p:nvPr userDrawn="1"/>
        </p:nvGrpSpPr>
        <p:grpSpPr>
          <a:xfrm>
            <a:off x="149860" y="5398770"/>
            <a:ext cx="1325245" cy="1281430"/>
            <a:chOff x="56" y="0"/>
            <a:chExt cx="2087" cy="2018"/>
          </a:xfrm>
        </p:grpSpPr>
        <p:pic>
          <p:nvPicPr>
            <p:cNvPr id="11" name="图片 10" descr="资源 1"/>
            <p:cNvPicPr>
              <a:picLocks noChangeAspect="1"/>
            </p:cNvPicPr>
            <p:nvPr userDrawn="1"/>
          </p:nvPicPr>
          <p:blipFill>
            <a:blip r:embed="rId4"/>
            <a:stretch>
              <a:fillRect/>
            </a:stretch>
          </p:blipFill>
          <p:spPr>
            <a:xfrm>
              <a:off x="1271" y="0"/>
              <a:ext cx="872" cy="840"/>
            </a:xfrm>
            <a:prstGeom prst="rect">
              <a:avLst/>
            </a:prstGeom>
          </p:spPr>
        </p:pic>
        <p:pic>
          <p:nvPicPr>
            <p:cNvPr id="14" name="图片 13" descr="D:\文件\8\freepik\未用\1000w\资源 12.png资源 12"/>
            <p:cNvPicPr>
              <a:picLocks noChangeAspect="1"/>
            </p:cNvPicPr>
            <p:nvPr userDrawn="1"/>
          </p:nvPicPr>
          <p:blipFill>
            <a:blip r:embed="rId5"/>
            <a:srcRect/>
            <a:stretch>
              <a:fillRect/>
            </a:stretch>
          </p:blipFill>
          <p:spPr>
            <a:xfrm>
              <a:off x="56" y="0"/>
              <a:ext cx="1160" cy="2018"/>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a:defRPr>
                <a:ea typeface="汉仪正圆-45W" panose="00020600040101010101" charset="-122"/>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ea typeface="汉仪正圆-4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a:defRPr>
                <a:ea typeface="汉仪正圆-45W" panose="00020600040101010101" charset="-122"/>
              </a:defRPr>
            </a:lvl1pPr>
            <a:lvl2pPr>
              <a:defRPr>
                <a:ea typeface="汉仪正圆-45W" panose="00020600040101010101" charset="-122"/>
              </a:defRPr>
            </a:lvl2pPr>
            <a:lvl3pPr>
              <a:defRPr>
                <a:ea typeface="汉仪正圆-45W" panose="00020600040101010101" charset="-122"/>
              </a:defRPr>
            </a:lvl3pPr>
            <a:lvl4pPr>
              <a:defRPr>
                <a:ea typeface="汉仪正圆-45W" panose="00020600040101010101" charset="-122"/>
              </a:defRPr>
            </a:lvl4pPr>
            <a:lvl5pPr>
              <a:defRPr>
                <a:ea typeface="汉仪正圆-45W" panose="00020600040101010101" charset="-122"/>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ea typeface="汉仪正圆-4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a:defRPr>
                <a:ea typeface="汉仪正圆-45W" panose="00020600040101010101" charset="-122"/>
              </a:defRPr>
            </a:lvl1pPr>
            <a:lvl2pPr>
              <a:defRPr>
                <a:ea typeface="汉仪正圆-45W" panose="00020600040101010101" charset="-122"/>
              </a:defRPr>
            </a:lvl2pPr>
            <a:lvl3pPr>
              <a:defRPr>
                <a:ea typeface="汉仪正圆-45W" panose="00020600040101010101" charset="-122"/>
              </a:defRPr>
            </a:lvl3pPr>
            <a:lvl4pPr>
              <a:defRPr>
                <a:ea typeface="汉仪正圆-45W" panose="00020600040101010101" charset="-122"/>
              </a:defRPr>
            </a:lvl4pPr>
            <a:lvl5pPr>
              <a:defRPr>
                <a:ea typeface="汉仪正圆-45W" panose="00020600040101010101" charset="-122"/>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14400"/>
            <a:ext cx="3960000" cy="316800"/>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a:defRPr>
                <a:ea typeface="汉仪正圆-45W" panose="00020600040101010101" charset="-122"/>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ea typeface="汉仪正圆-45W" panose="00020600040101010101" charset="-122"/>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a:xfrm>
            <a:off x="612000" y="6314400"/>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08400" y="608400"/>
            <a:ext cx="10969200" cy="705600"/>
          </a:xfrm>
        </p:spPr>
        <p:txBody>
          <a:bodyPr/>
          <a:lstStyle>
            <a:lvl1pPr>
              <a:defRPr>
                <a:ea typeface="汉仪正圆-45W" panose="00020600040101010101" charset="-122"/>
              </a:defRPr>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ea typeface="汉仪正圆-45W" panose="00020600040101010101" charset="-122"/>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ea typeface="汉仪正圆-45W" panose="00020600040101010101" charset="-122"/>
              </a:defRPr>
            </a:lvl1pPr>
            <a:lvl2pPr marL="685800" indent="-228600">
              <a:defRPr spc="300">
                <a:ea typeface="汉仪正圆-45W" panose="00020600040101010101" charset="-122"/>
              </a:defRPr>
            </a:lvl2pPr>
            <a:lvl3pPr marL="1143000" indent="-228600">
              <a:defRPr spc="300">
                <a:ea typeface="汉仪正圆-45W" panose="00020600040101010101" charset="-122"/>
              </a:defRPr>
            </a:lvl3pPr>
            <a:lvl4pPr marL="1600200" indent="-228600">
              <a:defRPr spc="300">
                <a:ea typeface="汉仪正圆-45W" panose="00020600040101010101" charset="-122"/>
              </a:defRPr>
            </a:lvl4pPr>
            <a:lvl5pPr marL="2057400" indent="-228600">
              <a:defRPr spc="300">
                <a:ea typeface="汉仪正圆-4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3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EBDC">
            <a:alpha val="30000"/>
          </a:srgbClr>
        </a:solidFill>
        <a:effectLst/>
      </p:bgPr>
    </p:bg>
    <p:spTree>
      <p:nvGrpSpPr>
        <p:cNvPr id="1" name=""/>
        <p:cNvGrpSpPr/>
        <p:nvPr/>
      </p:nvGrpSpPr>
      <p:grpSpPr>
        <a:xfrm>
          <a:off x="0" y="0"/>
          <a:ext cx="0" cy="0"/>
          <a:chOff x="0" y="0"/>
          <a:chExt cx="0" cy="0"/>
        </a:xfrm>
      </p:grpSpPr>
    </p:spTree>
    <p:custDataLst>
      <p:tags r:id="rId1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6.xml"/><Relationship Id="rId2" Type="http://schemas.openxmlformats.org/officeDocument/2006/relationships/image" Target="../media/image6.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48.xml"/><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9.xml"/><Relationship Id="rId2" Type="http://schemas.openxmlformats.org/officeDocument/2006/relationships/image" Target="../media/image6.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50.xml"/><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2.xml"/><Relationship Id="rId2" Type="http://schemas.openxmlformats.org/officeDocument/2006/relationships/image" Target="../media/image6.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53.xml"/><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54.xml"/><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0.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1.xml"/><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2.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44.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5.xml"/><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6096635" y="1570990"/>
            <a:ext cx="841375" cy="841375"/>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5090160" y="1559560"/>
            <a:ext cx="621030" cy="621030"/>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descr="7b0a20202020227461726765744d6f64756c65223a202270726f636573734f6e6c696e65466f6e7473220a7d0a"/>
          <p:cNvSpPr txBox="1"/>
          <p:nvPr/>
        </p:nvSpPr>
        <p:spPr>
          <a:xfrm>
            <a:off x="2289175" y="2473325"/>
            <a:ext cx="7613650" cy="1322070"/>
          </a:xfrm>
          <a:prstGeom prst="rect">
            <a:avLst/>
          </a:prstGeom>
          <a:noFill/>
        </p:spPr>
        <p:txBody>
          <a:bodyPr wrap="square" rtlCol="0">
            <a:spAutoFit/>
          </a:bodyPr>
          <a:p>
            <a:pPr algn="dist"/>
            <a:r>
              <a:rPr lang="zh-CN" altLang="en-US" sz="8000">
                <a:solidFill>
                  <a:schemeClr val="tx1">
                    <a:lumMod val="75000"/>
                    <a:lumOff val="25000"/>
                  </a:schemeClr>
                </a:solidFill>
                <a:latin typeface="汉仪字研卡通简" panose="00020600040101010101" charset="-122"/>
                <a:ea typeface="汉仪字研卡通简" panose="00020600040101010101" charset="-122"/>
                <a:cs typeface="+mj-ea"/>
                <a:sym typeface="汉仪正圆-45W" panose="00020600040101010101" charset="-122"/>
              </a:rPr>
              <a:t>新春开学第一课</a:t>
            </a:r>
            <a:endParaRPr lang="zh-CN" altLang="en-US" sz="8000">
              <a:solidFill>
                <a:schemeClr val="tx1">
                  <a:lumMod val="75000"/>
                  <a:lumOff val="25000"/>
                </a:schemeClr>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22" name="文本框 21"/>
          <p:cNvSpPr txBox="1"/>
          <p:nvPr/>
        </p:nvSpPr>
        <p:spPr>
          <a:xfrm>
            <a:off x="2569528" y="3800475"/>
            <a:ext cx="7052945" cy="553085"/>
          </a:xfrm>
          <a:prstGeom prst="rect">
            <a:avLst/>
          </a:prstGeom>
          <a:noFill/>
        </p:spPr>
        <p:txBody>
          <a:bodyPr wrap="square" rtlCol="0">
            <a:spAutoFit/>
          </a:bodyPr>
          <a:p>
            <a:pPr algn="ctr" fontAlgn="auto">
              <a:lnSpc>
                <a:spcPts val="1800"/>
              </a:lnSpc>
            </a:pPr>
            <a:r>
              <a:rPr sz="800" i="1" cap="all" dirty="0">
                <a:solidFill>
                  <a:schemeClr val="tx1">
                    <a:lumMod val="65000"/>
                    <a:lumOff val="35000"/>
                  </a:schemeClr>
                </a:solidFill>
                <a:uFillTx/>
                <a:latin typeface="汉仪正圆-45W" panose="00020600040101010101" charset="-122"/>
                <a:ea typeface="汉仪正圆-45W" panose="00020600040101010101" charset="-122"/>
                <a:cs typeface="汉仪正圆-45W" panose="00020600040101010101" charset="-122"/>
                <a:sym typeface="+mn-lt"/>
              </a:rPr>
              <a:t>The top "Start" panel allows you to modify the font, size, color, line spacing, and more. It is recommended that the text be 8 to 18 characters with 1.3 times the space between the characters. </a:t>
            </a:r>
            <a:endParaRPr sz="800" i="1" cap="all" dirty="0">
              <a:solidFill>
                <a:schemeClr val="tx1">
                  <a:lumMod val="65000"/>
                  <a:lumOff val="35000"/>
                </a:schemeClr>
              </a:solidFill>
              <a:uFillTx/>
              <a:latin typeface="汉仪正圆-45W" panose="00020600040101010101" charset="-122"/>
              <a:ea typeface="汉仪正圆-45W" panose="00020600040101010101" charset="-122"/>
              <a:cs typeface="汉仪正圆-45W" panose="00020600040101010101" charset="-122"/>
              <a:sym typeface="+mn-lt"/>
            </a:endParaRPr>
          </a:p>
        </p:txBody>
      </p:sp>
      <p:sp>
        <p:nvSpPr>
          <p:cNvPr id="21" name="圆角矩形 20"/>
          <p:cNvSpPr/>
          <p:nvPr/>
        </p:nvSpPr>
        <p:spPr>
          <a:xfrm>
            <a:off x="5090160" y="4608830"/>
            <a:ext cx="2010410" cy="457200"/>
          </a:xfrm>
          <a:prstGeom prst="roundRect">
            <a:avLst>
              <a:gd name="adj" fmla="val 50000"/>
            </a:avLst>
          </a:prstGeom>
          <a:solidFill>
            <a:srgbClr val="FCC7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endParaRPr>
          </a:p>
        </p:txBody>
      </p:sp>
      <p:sp>
        <p:nvSpPr>
          <p:cNvPr id="20" name="明月-文本框 7"/>
          <p:cNvSpPr txBox="1"/>
          <p:nvPr/>
        </p:nvSpPr>
        <p:spPr>
          <a:xfrm>
            <a:off x="5127625" y="4679950"/>
            <a:ext cx="1935480" cy="314960"/>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pPr algn="ctr"/>
            <a:r>
              <a:rPr lang="zh-CN" altLang="en-US" sz="1800" b="0" spc="225">
                <a:solidFill>
                  <a:schemeClr val="bg1"/>
                </a:solidFill>
                <a:latin typeface="汉仪正圆-45W" panose="00020600040101010101" charset="-122"/>
                <a:ea typeface="汉仪正圆-45W" panose="00020600040101010101" charset="-122"/>
                <a:cs typeface="汉仪正圆-45W" panose="00020600040101010101" charset="-122"/>
              </a:rPr>
              <a:t>授课人：</a:t>
            </a:r>
            <a:r>
              <a:rPr lang="en-US" altLang="zh-CN" sz="1800" b="0" spc="225">
                <a:solidFill>
                  <a:schemeClr val="bg1"/>
                </a:solidFill>
                <a:latin typeface="汉仪正圆-45W" panose="00020600040101010101" charset="-122"/>
                <a:ea typeface="汉仪正圆-45W" panose="00020600040101010101" charset="-122"/>
                <a:cs typeface="汉仪正圆-45W" panose="00020600040101010101" charset="-122"/>
              </a:rPr>
              <a:t>XXX</a:t>
            </a:r>
            <a:endParaRPr lang="en-US" altLang="zh-CN" sz="1800" b="0" spc="225">
              <a:solidFill>
                <a:schemeClr val="bg1"/>
              </a:solidFill>
              <a:latin typeface="汉仪正圆-45W" panose="00020600040101010101" charset="-122"/>
              <a:ea typeface="汉仪正圆-45W" panose="00020600040101010101" charset="-122"/>
              <a:cs typeface="汉仪正圆-45W" panose="00020600040101010101" charset="-122"/>
            </a:endParaRPr>
          </a:p>
        </p:txBody>
      </p:sp>
      <p:grpSp>
        <p:nvGrpSpPr>
          <p:cNvPr id="13" name="组合 12"/>
          <p:cNvGrpSpPr/>
          <p:nvPr/>
        </p:nvGrpSpPr>
        <p:grpSpPr>
          <a:xfrm>
            <a:off x="4777740" y="1508760"/>
            <a:ext cx="2794635" cy="921385"/>
            <a:chOff x="7244" y="2260"/>
            <a:chExt cx="4401" cy="1451"/>
          </a:xfrm>
        </p:grpSpPr>
        <p:sp>
          <p:nvSpPr>
            <p:cNvPr id="9" name="文本框 8" descr="7b0a20202020227461726765744d6f64756c65223a202270726f636573734f6e6c696e65466f6e7473220a7d0a"/>
            <p:cNvSpPr txBox="1"/>
            <p:nvPr/>
          </p:nvSpPr>
          <p:spPr>
            <a:xfrm>
              <a:off x="9402" y="2404"/>
              <a:ext cx="1162" cy="1307"/>
            </a:xfrm>
            <a:prstGeom prst="rect">
              <a:avLst/>
            </a:prstGeom>
            <a:noFill/>
          </p:spPr>
          <p:txBody>
            <a:bodyPr wrap="square" rtlCol="0">
              <a:spAutoFit/>
            </a:bodyPr>
            <a:p>
              <a:pPr algn="dist"/>
              <a:r>
                <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rPr>
                <a:t>班</a:t>
              </a:r>
              <a:endPar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0" name="文本框 9" descr="7b0a20202020227461726765744d6f64756c65223a202270726f636573734f6e6c696e65466f6e7473220a7d0a"/>
            <p:cNvSpPr txBox="1"/>
            <p:nvPr/>
          </p:nvSpPr>
          <p:spPr>
            <a:xfrm>
              <a:off x="7244" y="2404"/>
              <a:ext cx="1162" cy="1307"/>
            </a:xfrm>
            <a:prstGeom prst="rect">
              <a:avLst/>
            </a:prstGeom>
            <a:noFill/>
          </p:spPr>
          <p:txBody>
            <a:bodyPr wrap="square" rtlCol="0">
              <a:spAutoFit/>
            </a:bodyPr>
            <a:p>
              <a:pPr algn="dist"/>
              <a:r>
                <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rPr>
                <a:t>主</a:t>
              </a:r>
              <a:endPar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1" name="文本框 10" descr="7b0a20202020227461726765744d6f64756c65223a202270726f636573734f6e6c696e65466f6e7473220a7d0a"/>
            <p:cNvSpPr txBox="1"/>
            <p:nvPr/>
          </p:nvSpPr>
          <p:spPr>
            <a:xfrm>
              <a:off x="8321" y="2260"/>
              <a:ext cx="1162" cy="1307"/>
            </a:xfrm>
            <a:prstGeom prst="rect">
              <a:avLst/>
            </a:prstGeom>
            <a:noFill/>
          </p:spPr>
          <p:txBody>
            <a:bodyPr wrap="square" rtlCol="0">
              <a:spAutoFit/>
            </a:bodyPr>
            <a:p>
              <a:pPr algn="dist"/>
              <a:r>
                <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rPr>
                <a:t>题</a:t>
              </a:r>
              <a:endPar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2" name="文本框 11" descr="7b0a20202020227461726765744d6f64756c65223a202270726f636573734f6e6c696e65466f6e7473220a7d0a"/>
            <p:cNvSpPr txBox="1"/>
            <p:nvPr/>
          </p:nvSpPr>
          <p:spPr>
            <a:xfrm>
              <a:off x="10483" y="2340"/>
              <a:ext cx="1162" cy="1307"/>
            </a:xfrm>
            <a:prstGeom prst="rect">
              <a:avLst/>
            </a:prstGeom>
            <a:noFill/>
          </p:spPr>
          <p:txBody>
            <a:bodyPr wrap="square" rtlCol="0">
              <a:spAutoFit/>
            </a:bodyPr>
            <a:p>
              <a:pPr algn="dist"/>
              <a:r>
                <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rPr>
                <a:t>会</a:t>
              </a:r>
              <a:endPar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endParaRPr>
            </a:p>
          </p:txBody>
        </p:sp>
      </p:grpSp>
      <p:grpSp>
        <p:nvGrpSpPr>
          <p:cNvPr id="19" name="组合 18"/>
          <p:cNvGrpSpPr/>
          <p:nvPr/>
        </p:nvGrpSpPr>
        <p:grpSpPr>
          <a:xfrm>
            <a:off x="4312920" y="1599565"/>
            <a:ext cx="402590" cy="346075"/>
            <a:chOff x="6873" y="2403"/>
            <a:chExt cx="634" cy="545"/>
          </a:xfrm>
        </p:grpSpPr>
        <p:sp>
          <p:nvSpPr>
            <p:cNvPr id="17" name="等腰三角形 16"/>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等腰三角形 17"/>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22"/>
          <p:cNvGrpSpPr/>
          <p:nvPr/>
        </p:nvGrpSpPr>
        <p:grpSpPr>
          <a:xfrm flipH="1">
            <a:off x="7612380" y="1570990"/>
            <a:ext cx="402590" cy="346075"/>
            <a:chOff x="6873" y="2403"/>
            <a:chExt cx="634" cy="545"/>
          </a:xfrm>
        </p:grpSpPr>
        <p:sp>
          <p:nvSpPr>
            <p:cNvPr id="24" name="等腰三角形 23"/>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等腰三角形 24"/>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330325" cy="398780"/>
          </a:xfrm>
          <a:prstGeom prst="rect">
            <a:avLst/>
          </a:prstGeom>
        </p:spPr>
        <p:txBody>
          <a:bodyPr wrap="square">
            <a:spAutoFit/>
          </a:bodyPr>
          <a:p>
            <a:pPr algn="dist"/>
            <a:r>
              <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老师简介</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sp>
        <p:nvSpPr>
          <p:cNvPr id="3" name="文本框 2"/>
          <p:cNvSpPr txBox="1"/>
          <p:nvPr/>
        </p:nvSpPr>
        <p:spPr>
          <a:xfrm>
            <a:off x="1522899" y="4624951"/>
            <a:ext cx="1716842" cy="593496"/>
          </a:xfrm>
          <a:prstGeom prst="rect">
            <a:avLst/>
          </a:prstGeom>
          <a:noFill/>
        </p:spPr>
        <p:txBody>
          <a:bodyPr wrap="square" rtlCol="0">
            <a:spAutoFit/>
          </a:bodyPr>
          <a:p>
            <a:pPr algn="ctr">
              <a:lnSpc>
                <a:spcPts val="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项目描述，单击此处添加简短说明。</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 name="文本框 5"/>
          <p:cNvSpPr txBox="1"/>
          <p:nvPr/>
        </p:nvSpPr>
        <p:spPr>
          <a:xfrm>
            <a:off x="2647095" y="2267496"/>
            <a:ext cx="6897231" cy="589777"/>
          </a:xfrm>
          <a:prstGeom prst="rect">
            <a:avLst/>
          </a:prstGeom>
          <a:noFill/>
        </p:spPr>
        <p:txBody>
          <a:bodyPr wrap="square" rtlCol="0">
            <a:spAutoFit/>
          </a:bodyPr>
          <a:p>
            <a:pPr algn="ctr">
              <a:lnSpc>
                <a:spcPts val="2000"/>
              </a:lnSpc>
            </a:pPr>
            <a:r>
              <a:rPr lang="zh-CN" altLang="en-US"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正文内容，本段适应大段文字章节。如果文字较多的内容描述比较适合放在这里。</a:t>
            </a:r>
            <a:br>
              <a:rPr lang="en-US" altLang="zh-CN"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br>
            <a:r>
              <a:rPr lang="zh-CN" altLang="en-US"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请您在此修改您的内容，或者将内容粘贴到记事本后，复制到此段落中。</a:t>
            </a:r>
            <a:endParaRPr lang="en-US" altLang="zh-CN"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7" name="文本框 6"/>
          <p:cNvSpPr txBox="1"/>
          <p:nvPr/>
        </p:nvSpPr>
        <p:spPr>
          <a:xfrm>
            <a:off x="4886671" y="1402716"/>
            <a:ext cx="2418080" cy="768350"/>
          </a:xfrm>
          <a:prstGeom prst="rect">
            <a:avLst/>
          </a:prstGeom>
          <a:noFill/>
        </p:spPr>
        <p:txBody>
          <a:bodyPr wrap="none" rtlCol="0">
            <a:spAutoFit/>
          </a:bodyPr>
          <a:p>
            <a:r>
              <a:rPr lang="zh-CN" altLang="en-US" sz="4400" dirty="0">
                <a:solidFill>
                  <a:srgbClr val="453B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老师简介</a:t>
            </a:r>
            <a:endParaRPr lang="zh-CN" altLang="en-US" sz="4400" dirty="0">
              <a:solidFill>
                <a:srgbClr val="453B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2" name="矩形 11"/>
          <p:cNvSpPr/>
          <p:nvPr/>
        </p:nvSpPr>
        <p:spPr>
          <a:xfrm>
            <a:off x="1985080" y="4057811"/>
            <a:ext cx="792480" cy="460375"/>
          </a:xfrm>
          <a:prstGeom prst="rect">
            <a:avLst/>
          </a:prstGeom>
        </p:spPr>
        <p:txBody>
          <a:bodyPr wrap="none">
            <a:spAutoFit/>
          </a:bodyPr>
          <a:p>
            <a:pPr algn="ctr"/>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3" name="文本框 12"/>
          <p:cNvSpPr txBox="1"/>
          <p:nvPr/>
        </p:nvSpPr>
        <p:spPr>
          <a:xfrm>
            <a:off x="3958439" y="4624951"/>
            <a:ext cx="1716842" cy="593496"/>
          </a:xfrm>
          <a:prstGeom prst="rect">
            <a:avLst/>
          </a:prstGeom>
          <a:noFill/>
        </p:spPr>
        <p:txBody>
          <a:bodyPr wrap="square" rtlCol="0">
            <a:spAutoFit/>
          </a:bodyPr>
          <a:p>
            <a:pPr algn="ctr">
              <a:lnSpc>
                <a:spcPts val="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项目描述，单击此处添加简短说明。</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4" name="矩形 13"/>
          <p:cNvSpPr/>
          <p:nvPr/>
        </p:nvSpPr>
        <p:spPr>
          <a:xfrm>
            <a:off x="4420620" y="4057811"/>
            <a:ext cx="792480" cy="460375"/>
          </a:xfrm>
          <a:prstGeom prst="rect">
            <a:avLst/>
          </a:prstGeom>
        </p:spPr>
        <p:txBody>
          <a:bodyPr wrap="none">
            <a:spAutoFit/>
          </a:bodyPr>
          <a:p>
            <a:pPr algn="ctr"/>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5" name="文本框 14"/>
          <p:cNvSpPr txBox="1"/>
          <p:nvPr/>
        </p:nvSpPr>
        <p:spPr>
          <a:xfrm>
            <a:off x="6242652" y="4635481"/>
            <a:ext cx="1716842" cy="593496"/>
          </a:xfrm>
          <a:prstGeom prst="rect">
            <a:avLst/>
          </a:prstGeom>
          <a:noFill/>
        </p:spPr>
        <p:txBody>
          <a:bodyPr wrap="square" rtlCol="0">
            <a:spAutoFit/>
          </a:bodyPr>
          <a:p>
            <a:pPr algn="ctr">
              <a:lnSpc>
                <a:spcPts val="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项目描述，单击此处添加简短说明。</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6" name="矩形 15"/>
          <p:cNvSpPr/>
          <p:nvPr/>
        </p:nvSpPr>
        <p:spPr>
          <a:xfrm>
            <a:off x="6755633" y="4068341"/>
            <a:ext cx="792480" cy="460375"/>
          </a:xfrm>
          <a:prstGeom prst="rect">
            <a:avLst/>
          </a:prstGeom>
        </p:spPr>
        <p:txBody>
          <a:bodyPr wrap="none">
            <a:spAutoFit/>
          </a:bodyPr>
          <a:p>
            <a:pPr algn="l"/>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7" name="文本框 16"/>
          <p:cNvSpPr txBox="1"/>
          <p:nvPr/>
        </p:nvSpPr>
        <p:spPr>
          <a:xfrm>
            <a:off x="8670541" y="4635481"/>
            <a:ext cx="1716842" cy="593496"/>
          </a:xfrm>
          <a:prstGeom prst="rect">
            <a:avLst/>
          </a:prstGeom>
          <a:noFill/>
        </p:spPr>
        <p:txBody>
          <a:bodyPr wrap="square" rtlCol="0">
            <a:spAutoFit/>
          </a:bodyPr>
          <a:p>
            <a:pPr algn="ctr">
              <a:lnSpc>
                <a:spcPts val="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项目描述，单击此处添加简短说明。</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8" name="矩形 17"/>
          <p:cNvSpPr/>
          <p:nvPr/>
        </p:nvSpPr>
        <p:spPr>
          <a:xfrm>
            <a:off x="9183522" y="4068341"/>
            <a:ext cx="792480" cy="460375"/>
          </a:xfrm>
          <a:prstGeom prst="rect">
            <a:avLst/>
          </a:prstGeom>
        </p:spPr>
        <p:txBody>
          <a:bodyPr wrap="none">
            <a:spAutoFit/>
          </a:bodyPr>
          <a:p>
            <a:pPr algn="l"/>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nvGrpSpPr>
          <p:cNvPr id="19" name="组合 18"/>
          <p:cNvGrpSpPr/>
          <p:nvPr/>
        </p:nvGrpSpPr>
        <p:grpSpPr>
          <a:xfrm>
            <a:off x="4171315" y="1508125"/>
            <a:ext cx="402590" cy="346075"/>
            <a:chOff x="6873" y="2403"/>
            <a:chExt cx="634" cy="545"/>
          </a:xfrm>
        </p:grpSpPr>
        <p:sp>
          <p:nvSpPr>
            <p:cNvPr id="4" name="等腰三角形 3"/>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 name="组合 9"/>
          <p:cNvGrpSpPr/>
          <p:nvPr/>
        </p:nvGrpSpPr>
        <p:grpSpPr>
          <a:xfrm flipH="1">
            <a:off x="7567295" y="1508125"/>
            <a:ext cx="402590" cy="346075"/>
            <a:chOff x="6873" y="2403"/>
            <a:chExt cx="634" cy="545"/>
          </a:xfrm>
        </p:grpSpPr>
        <p:sp>
          <p:nvSpPr>
            <p:cNvPr id="20" name="等腰三角形 19"/>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等腰三角形 20"/>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1" name="组合 30"/>
          <p:cNvGrpSpPr/>
          <p:nvPr/>
        </p:nvGrpSpPr>
        <p:grpSpPr>
          <a:xfrm>
            <a:off x="2381250" y="3406140"/>
            <a:ext cx="7197725" cy="426085"/>
            <a:chOff x="4256" y="5784"/>
            <a:chExt cx="11335" cy="1006"/>
          </a:xfrm>
        </p:grpSpPr>
        <p:grpSp>
          <p:nvGrpSpPr>
            <p:cNvPr id="29" name="组合 28"/>
            <p:cNvGrpSpPr/>
            <p:nvPr/>
          </p:nvGrpSpPr>
          <p:grpSpPr>
            <a:xfrm>
              <a:off x="4256" y="5784"/>
              <a:ext cx="11321" cy="1006"/>
              <a:chOff x="4256" y="6050"/>
              <a:chExt cx="11321" cy="740"/>
            </a:xfrm>
          </p:grpSpPr>
          <p:cxnSp>
            <p:nvCxnSpPr>
              <p:cNvPr id="22" name="直接连接符 21"/>
              <p:cNvCxnSpPr/>
              <p:nvPr/>
            </p:nvCxnSpPr>
            <p:spPr>
              <a:xfrm>
                <a:off x="4256" y="6050"/>
                <a:ext cx="0" cy="740"/>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070" y="6050"/>
                <a:ext cx="0" cy="740"/>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763" y="6050"/>
                <a:ext cx="0" cy="740"/>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577" y="6050"/>
                <a:ext cx="0" cy="740"/>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p:nvPr/>
          </p:nvCxnSpPr>
          <p:spPr>
            <a:xfrm>
              <a:off x="4259" y="5798"/>
              <a:ext cx="11333" cy="0"/>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grpSp>
    </p:spTree>
    <p:custDataLst>
      <p:tags r:id="rId3"/>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 presetClass="entr" presetSubtype="16" fill="hold" grpId="0" nodeType="afterEffect">
                                  <p:stCondLst>
                                    <p:cond delay="0"/>
                                  </p:stCondLst>
                                  <p:childTnLst>
                                    <p:set>
                                      <p:cBhvr>
                                        <p:cTn id="12" dur="2000" fill="hold">
                                          <p:stCondLst>
                                            <p:cond delay="0"/>
                                          </p:stCondLst>
                                        </p:cTn>
                                        <p:tgtEl>
                                          <p:spTgt spid="6"/>
                                        </p:tgtEl>
                                        <p:attrNameLst>
                                          <p:attrName>style.visibility</p:attrName>
                                        </p:attrNameLst>
                                      </p:cBhvr>
                                      <p:to>
                                        <p:strVal val="visible"/>
                                      </p:to>
                                    </p:set>
                                    <p:animEffect transition="in" filter="box(in)">
                                      <p:cBhvr>
                                        <p:cTn id="13" dur="2000"/>
                                        <p:tgtEl>
                                          <p:spTgt spid="6"/>
                                        </p:tgtEl>
                                      </p:cBhvr>
                                    </p:animEffect>
                                  </p:childTnLst>
                                </p:cTn>
                              </p:par>
                              <p:par>
                                <p:cTn id="14" presetID="4" presetClass="entr" presetSubtype="16" fill="hold" grpId="0" nodeType="withEffect">
                                  <p:stCondLst>
                                    <p:cond delay="0"/>
                                  </p:stCondLst>
                                  <p:childTnLst>
                                    <p:set>
                                      <p:cBhvr>
                                        <p:cTn id="15" dur="2000" fill="hold">
                                          <p:stCondLst>
                                            <p:cond delay="0"/>
                                          </p:stCondLst>
                                        </p:cTn>
                                        <p:tgtEl>
                                          <p:spTgt spid="7"/>
                                        </p:tgtEl>
                                        <p:attrNameLst>
                                          <p:attrName>style.visibility</p:attrName>
                                        </p:attrNameLst>
                                      </p:cBhvr>
                                      <p:to>
                                        <p:strVal val="visible"/>
                                      </p:to>
                                    </p:set>
                                    <p:animEffect transition="in" filter="box(in)">
                                      <p:cBhvr>
                                        <p:cTn id="16" dur="2000"/>
                                        <p:tgtEl>
                                          <p:spTgt spid="7"/>
                                        </p:tgtEl>
                                      </p:cBhvr>
                                    </p:animEffect>
                                  </p:childTnLst>
                                </p:cTn>
                              </p:par>
                              <p:par>
                                <p:cTn id="17" presetID="55" presetClass="entr" presetSubtype="0" fill="hold" grpId="0" nodeType="withEffect">
                                  <p:stCondLst>
                                    <p:cond delay="0"/>
                                  </p:stCondLst>
                                  <p:childTnLst>
                                    <p:set>
                                      <p:cBhvr>
                                        <p:cTn id="18" dur="2000" fill="hold">
                                          <p:stCondLst>
                                            <p:cond delay="0"/>
                                          </p:stCondLst>
                                        </p:cTn>
                                        <p:tgtEl>
                                          <p:spTgt spid="3"/>
                                        </p:tgtEl>
                                        <p:attrNameLst>
                                          <p:attrName>style.visibility</p:attrName>
                                        </p:attrNameLst>
                                      </p:cBhvr>
                                      <p:to>
                                        <p:strVal val="visible"/>
                                      </p:to>
                                    </p:set>
                                    <p:anim calcmode="lin" valueType="num">
                                      <p:cBhvr>
                                        <p:cTn id="19" dur="2000" fill="hold"/>
                                        <p:tgtEl>
                                          <p:spTgt spid="3"/>
                                        </p:tgtEl>
                                        <p:attrNameLst>
                                          <p:attrName>ppt_w</p:attrName>
                                        </p:attrNameLst>
                                      </p:cBhvr>
                                      <p:tavLst>
                                        <p:tav tm="0">
                                          <p:val>
                                            <p:strVal val="#ppt_w*0.70"/>
                                          </p:val>
                                        </p:tav>
                                        <p:tav tm="100000">
                                          <p:val>
                                            <p:strVal val="#ppt_w"/>
                                          </p:val>
                                        </p:tav>
                                      </p:tavLst>
                                    </p:anim>
                                    <p:anim calcmode="lin" valueType="num">
                                      <p:cBhvr>
                                        <p:cTn id="20" dur="2000" fill="hold"/>
                                        <p:tgtEl>
                                          <p:spTgt spid="3"/>
                                        </p:tgtEl>
                                        <p:attrNameLst>
                                          <p:attrName>ppt_h</p:attrName>
                                        </p:attrNameLst>
                                      </p:cBhvr>
                                      <p:tavLst>
                                        <p:tav tm="0">
                                          <p:val>
                                            <p:strVal val="#ppt_h"/>
                                          </p:val>
                                        </p:tav>
                                        <p:tav tm="100000">
                                          <p:val>
                                            <p:strVal val="#ppt_h"/>
                                          </p:val>
                                        </p:tav>
                                      </p:tavLst>
                                    </p:anim>
                                    <p:animEffect transition="in" filter="fade">
                                      <p:cBhvr>
                                        <p:cTn id="21" dur="2000"/>
                                        <p:tgtEl>
                                          <p:spTgt spid="3"/>
                                        </p:tgtEl>
                                      </p:cBhvr>
                                    </p:animEffect>
                                  </p:childTnLst>
                                </p:cTn>
                              </p:par>
                              <p:par>
                                <p:cTn id="22" presetID="55" presetClass="entr" presetSubtype="0" fill="hold" grpId="0" nodeType="withEffect">
                                  <p:stCondLst>
                                    <p:cond delay="0"/>
                                  </p:stCondLst>
                                  <p:childTnLst>
                                    <p:set>
                                      <p:cBhvr>
                                        <p:cTn id="23" dur="2000" fill="hold">
                                          <p:stCondLst>
                                            <p:cond delay="0"/>
                                          </p:stCondLst>
                                        </p:cTn>
                                        <p:tgtEl>
                                          <p:spTgt spid="12"/>
                                        </p:tgtEl>
                                        <p:attrNameLst>
                                          <p:attrName>style.visibility</p:attrName>
                                        </p:attrNameLst>
                                      </p:cBhvr>
                                      <p:to>
                                        <p:strVal val="visible"/>
                                      </p:to>
                                    </p:set>
                                    <p:anim calcmode="lin" valueType="num">
                                      <p:cBhvr>
                                        <p:cTn id="24" dur="2000" fill="hold"/>
                                        <p:tgtEl>
                                          <p:spTgt spid="12"/>
                                        </p:tgtEl>
                                        <p:attrNameLst>
                                          <p:attrName>ppt_w</p:attrName>
                                        </p:attrNameLst>
                                      </p:cBhvr>
                                      <p:tavLst>
                                        <p:tav tm="0">
                                          <p:val>
                                            <p:strVal val="#ppt_w*0.70"/>
                                          </p:val>
                                        </p:tav>
                                        <p:tav tm="100000">
                                          <p:val>
                                            <p:strVal val="#ppt_w"/>
                                          </p:val>
                                        </p:tav>
                                      </p:tavLst>
                                    </p:anim>
                                    <p:anim calcmode="lin" valueType="num">
                                      <p:cBhvr>
                                        <p:cTn id="25" dur="2000" fill="hold"/>
                                        <p:tgtEl>
                                          <p:spTgt spid="12"/>
                                        </p:tgtEl>
                                        <p:attrNameLst>
                                          <p:attrName>ppt_h</p:attrName>
                                        </p:attrNameLst>
                                      </p:cBhvr>
                                      <p:tavLst>
                                        <p:tav tm="0">
                                          <p:val>
                                            <p:strVal val="#ppt_h"/>
                                          </p:val>
                                        </p:tav>
                                        <p:tav tm="100000">
                                          <p:val>
                                            <p:strVal val="#ppt_h"/>
                                          </p:val>
                                        </p:tav>
                                      </p:tavLst>
                                    </p:anim>
                                    <p:animEffect transition="in" filter="fade">
                                      <p:cBhvr>
                                        <p:cTn id="26" dur="2000"/>
                                        <p:tgtEl>
                                          <p:spTgt spid="12"/>
                                        </p:tgtEl>
                                      </p:cBhvr>
                                    </p:animEffect>
                                  </p:childTnLst>
                                </p:cTn>
                              </p:par>
                              <p:par>
                                <p:cTn id="27" presetID="55" presetClass="entr" presetSubtype="0" fill="hold" grpId="0" nodeType="withEffect">
                                  <p:stCondLst>
                                    <p:cond delay="0"/>
                                  </p:stCondLst>
                                  <p:childTnLst>
                                    <p:set>
                                      <p:cBhvr>
                                        <p:cTn id="28" dur="2000" fill="hold">
                                          <p:stCondLst>
                                            <p:cond delay="0"/>
                                          </p:stCondLst>
                                        </p:cTn>
                                        <p:tgtEl>
                                          <p:spTgt spid="13"/>
                                        </p:tgtEl>
                                        <p:attrNameLst>
                                          <p:attrName>style.visibility</p:attrName>
                                        </p:attrNameLst>
                                      </p:cBhvr>
                                      <p:to>
                                        <p:strVal val="visible"/>
                                      </p:to>
                                    </p:set>
                                    <p:anim calcmode="lin" valueType="num">
                                      <p:cBhvr>
                                        <p:cTn id="29" dur="2000" fill="hold"/>
                                        <p:tgtEl>
                                          <p:spTgt spid="13"/>
                                        </p:tgtEl>
                                        <p:attrNameLst>
                                          <p:attrName>ppt_w</p:attrName>
                                        </p:attrNameLst>
                                      </p:cBhvr>
                                      <p:tavLst>
                                        <p:tav tm="0">
                                          <p:val>
                                            <p:strVal val="#ppt_w*0.70"/>
                                          </p:val>
                                        </p:tav>
                                        <p:tav tm="100000">
                                          <p:val>
                                            <p:strVal val="#ppt_w"/>
                                          </p:val>
                                        </p:tav>
                                      </p:tavLst>
                                    </p:anim>
                                    <p:anim calcmode="lin" valueType="num">
                                      <p:cBhvr>
                                        <p:cTn id="30" dur="2000" fill="hold"/>
                                        <p:tgtEl>
                                          <p:spTgt spid="13"/>
                                        </p:tgtEl>
                                        <p:attrNameLst>
                                          <p:attrName>ppt_h</p:attrName>
                                        </p:attrNameLst>
                                      </p:cBhvr>
                                      <p:tavLst>
                                        <p:tav tm="0">
                                          <p:val>
                                            <p:strVal val="#ppt_h"/>
                                          </p:val>
                                        </p:tav>
                                        <p:tav tm="100000">
                                          <p:val>
                                            <p:strVal val="#ppt_h"/>
                                          </p:val>
                                        </p:tav>
                                      </p:tavLst>
                                    </p:anim>
                                    <p:animEffect transition="in" filter="fade">
                                      <p:cBhvr>
                                        <p:cTn id="31" dur="2000"/>
                                        <p:tgtEl>
                                          <p:spTgt spid="13"/>
                                        </p:tgtEl>
                                      </p:cBhvr>
                                    </p:animEffect>
                                  </p:childTnLst>
                                </p:cTn>
                              </p:par>
                              <p:par>
                                <p:cTn id="32" presetID="55" presetClass="entr" presetSubtype="0" fill="hold" grpId="0" nodeType="withEffect">
                                  <p:stCondLst>
                                    <p:cond delay="0"/>
                                  </p:stCondLst>
                                  <p:childTnLst>
                                    <p:set>
                                      <p:cBhvr>
                                        <p:cTn id="33" dur="2000" fill="hold">
                                          <p:stCondLst>
                                            <p:cond delay="0"/>
                                          </p:stCondLst>
                                        </p:cTn>
                                        <p:tgtEl>
                                          <p:spTgt spid="14"/>
                                        </p:tgtEl>
                                        <p:attrNameLst>
                                          <p:attrName>style.visibility</p:attrName>
                                        </p:attrNameLst>
                                      </p:cBhvr>
                                      <p:to>
                                        <p:strVal val="visible"/>
                                      </p:to>
                                    </p:set>
                                    <p:anim calcmode="lin" valueType="num">
                                      <p:cBhvr>
                                        <p:cTn id="34" dur="2000" fill="hold"/>
                                        <p:tgtEl>
                                          <p:spTgt spid="14"/>
                                        </p:tgtEl>
                                        <p:attrNameLst>
                                          <p:attrName>ppt_w</p:attrName>
                                        </p:attrNameLst>
                                      </p:cBhvr>
                                      <p:tavLst>
                                        <p:tav tm="0">
                                          <p:val>
                                            <p:strVal val="#ppt_w*0.70"/>
                                          </p:val>
                                        </p:tav>
                                        <p:tav tm="100000">
                                          <p:val>
                                            <p:strVal val="#ppt_w"/>
                                          </p:val>
                                        </p:tav>
                                      </p:tavLst>
                                    </p:anim>
                                    <p:anim calcmode="lin" valueType="num">
                                      <p:cBhvr>
                                        <p:cTn id="35" dur="2000" fill="hold"/>
                                        <p:tgtEl>
                                          <p:spTgt spid="14"/>
                                        </p:tgtEl>
                                        <p:attrNameLst>
                                          <p:attrName>ppt_h</p:attrName>
                                        </p:attrNameLst>
                                      </p:cBhvr>
                                      <p:tavLst>
                                        <p:tav tm="0">
                                          <p:val>
                                            <p:strVal val="#ppt_h"/>
                                          </p:val>
                                        </p:tav>
                                        <p:tav tm="100000">
                                          <p:val>
                                            <p:strVal val="#ppt_h"/>
                                          </p:val>
                                        </p:tav>
                                      </p:tavLst>
                                    </p:anim>
                                    <p:animEffect transition="in" filter="fade">
                                      <p:cBhvr>
                                        <p:cTn id="36" dur="2000"/>
                                        <p:tgtEl>
                                          <p:spTgt spid="14"/>
                                        </p:tgtEl>
                                      </p:cBhvr>
                                    </p:animEffect>
                                  </p:childTnLst>
                                </p:cTn>
                              </p:par>
                              <p:par>
                                <p:cTn id="37" presetID="55" presetClass="entr" presetSubtype="0" fill="hold" grpId="0" nodeType="withEffect">
                                  <p:stCondLst>
                                    <p:cond delay="0"/>
                                  </p:stCondLst>
                                  <p:childTnLst>
                                    <p:set>
                                      <p:cBhvr>
                                        <p:cTn id="38" dur="2000" fill="hold">
                                          <p:stCondLst>
                                            <p:cond delay="0"/>
                                          </p:stCondLst>
                                        </p:cTn>
                                        <p:tgtEl>
                                          <p:spTgt spid="15"/>
                                        </p:tgtEl>
                                        <p:attrNameLst>
                                          <p:attrName>style.visibility</p:attrName>
                                        </p:attrNameLst>
                                      </p:cBhvr>
                                      <p:to>
                                        <p:strVal val="visible"/>
                                      </p:to>
                                    </p:set>
                                    <p:anim calcmode="lin" valueType="num">
                                      <p:cBhvr>
                                        <p:cTn id="39" dur="2000" fill="hold"/>
                                        <p:tgtEl>
                                          <p:spTgt spid="15"/>
                                        </p:tgtEl>
                                        <p:attrNameLst>
                                          <p:attrName>ppt_w</p:attrName>
                                        </p:attrNameLst>
                                      </p:cBhvr>
                                      <p:tavLst>
                                        <p:tav tm="0">
                                          <p:val>
                                            <p:strVal val="#ppt_w*0.70"/>
                                          </p:val>
                                        </p:tav>
                                        <p:tav tm="100000">
                                          <p:val>
                                            <p:strVal val="#ppt_w"/>
                                          </p:val>
                                        </p:tav>
                                      </p:tavLst>
                                    </p:anim>
                                    <p:anim calcmode="lin" valueType="num">
                                      <p:cBhvr>
                                        <p:cTn id="40" dur="2000" fill="hold"/>
                                        <p:tgtEl>
                                          <p:spTgt spid="15"/>
                                        </p:tgtEl>
                                        <p:attrNameLst>
                                          <p:attrName>ppt_h</p:attrName>
                                        </p:attrNameLst>
                                      </p:cBhvr>
                                      <p:tavLst>
                                        <p:tav tm="0">
                                          <p:val>
                                            <p:strVal val="#ppt_h"/>
                                          </p:val>
                                        </p:tav>
                                        <p:tav tm="100000">
                                          <p:val>
                                            <p:strVal val="#ppt_h"/>
                                          </p:val>
                                        </p:tav>
                                      </p:tavLst>
                                    </p:anim>
                                    <p:animEffect transition="in" filter="fade">
                                      <p:cBhvr>
                                        <p:cTn id="41" dur="2000"/>
                                        <p:tgtEl>
                                          <p:spTgt spid="15"/>
                                        </p:tgtEl>
                                      </p:cBhvr>
                                    </p:animEffect>
                                  </p:childTnLst>
                                </p:cTn>
                              </p:par>
                              <p:par>
                                <p:cTn id="42" presetID="55" presetClass="entr" presetSubtype="0" fill="hold" grpId="0" nodeType="withEffect">
                                  <p:stCondLst>
                                    <p:cond delay="0"/>
                                  </p:stCondLst>
                                  <p:childTnLst>
                                    <p:set>
                                      <p:cBhvr>
                                        <p:cTn id="43" dur="2000" fill="hold">
                                          <p:stCondLst>
                                            <p:cond delay="0"/>
                                          </p:stCondLst>
                                        </p:cTn>
                                        <p:tgtEl>
                                          <p:spTgt spid="16"/>
                                        </p:tgtEl>
                                        <p:attrNameLst>
                                          <p:attrName>style.visibility</p:attrName>
                                        </p:attrNameLst>
                                      </p:cBhvr>
                                      <p:to>
                                        <p:strVal val="visible"/>
                                      </p:to>
                                    </p:set>
                                    <p:anim calcmode="lin" valueType="num">
                                      <p:cBhvr>
                                        <p:cTn id="44" dur="2000" fill="hold"/>
                                        <p:tgtEl>
                                          <p:spTgt spid="16"/>
                                        </p:tgtEl>
                                        <p:attrNameLst>
                                          <p:attrName>ppt_w</p:attrName>
                                        </p:attrNameLst>
                                      </p:cBhvr>
                                      <p:tavLst>
                                        <p:tav tm="0">
                                          <p:val>
                                            <p:strVal val="#ppt_w*0.70"/>
                                          </p:val>
                                        </p:tav>
                                        <p:tav tm="100000">
                                          <p:val>
                                            <p:strVal val="#ppt_w"/>
                                          </p:val>
                                        </p:tav>
                                      </p:tavLst>
                                    </p:anim>
                                    <p:anim calcmode="lin" valueType="num">
                                      <p:cBhvr>
                                        <p:cTn id="45" dur="2000" fill="hold"/>
                                        <p:tgtEl>
                                          <p:spTgt spid="16"/>
                                        </p:tgtEl>
                                        <p:attrNameLst>
                                          <p:attrName>ppt_h</p:attrName>
                                        </p:attrNameLst>
                                      </p:cBhvr>
                                      <p:tavLst>
                                        <p:tav tm="0">
                                          <p:val>
                                            <p:strVal val="#ppt_h"/>
                                          </p:val>
                                        </p:tav>
                                        <p:tav tm="100000">
                                          <p:val>
                                            <p:strVal val="#ppt_h"/>
                                          </p:val>
                                        </p:tav>
                                      </p:tavLst>
                                    </p:anim>
                                    <p:animEffect transition="in" filter="fade">
                                      <p:cBhvr>
                                        <p:cTn id="46" dur="2000"/>
                                        <p:tgtEl>
                                          <p:spTgt spid="16"/>
                                        </p:tgtEl>
                                      </p:cBhvr>
                                    </p:animEffect>
                                  </p:childTnLst>
                                </p:cTn>
                              </p:par>
                              <p:par>
                                <p:cTn id="47" presetID="55" presetClass="entr" presetSubtype="0" fill="hold" grpId="0" nodeType="withEffect">
                                  <p:stCondLst>
                                    <p:cond delay="0"/>
                                  </p:stCondLst>
                                  <p:childTnLst>
                                    <p:set>
                                      <p:cBhvr>
                                        <p:cTn id="48" dur="2000" fill="hold">
                                          <p:stCondLst>
                                            <p:cond delay="0"/>
                                          </p:stCondLst>
                                        </p:cTn>
                                        <p:tgtEl>
                                          <p:spTgt spid="17"/>
                                        </p:tgtEl>
                                        <p:attrNameLst>
                                          <p:attrName>style.visibility</p:attrName>
                                        </p:attrNameLst>
                                      </p:cBhvr>
                                      <p:to>
                                        <p:strVal val="visible"/>
                                      </p:to>
                                    </p:set>
                                    <p:anim calcmode="lin" valueType="num">
                                      <p:cBhvr>
                                        <p:cTn id="49" dur="2000" fill="hold"/>
                                        <p:tgtEl>
                                          <p:spTgt spid="17"/>
                                        </p:tgtEl>
                                        <p:attrNameLst>
                                          <p:attrName>ppt_w</p:attrName>
                                        </p:attrNameLst>
                                      </p:cBhvr>
                                      <p:tavLst>
                                        <p:tav tm="0">
                                          <p:val>
                                            <p:strVal val="#ppt_w*0.70"/>
                                          </p:val>
                                        </p:tav>
                                        <p:tav tm="100000">
                                          <p:val>
                                            <p:strVal val="#ppt_w"/>
                                          </p:val>
                                        </p:tav>
                                      </p:tavLst>
                                    </p:anim>
                                    <p:anim calcmode="lin" valueType="num">
                                      <p:cBhvr>
                                        <p:cTn id="50" dur="2000" fill="hold"/>
                                        <p:tgtEl>
                                          <p:spTgt spid="17"/>
                                        </p:tgtEl>
                                        <p:attrNameLst>
                                          <p:attrName>ppt_h</p:attrName>
                                        </p:attrNameLst>
                                      </p:cBhvr>
                                      <p:tavLst>
                                        <p:tav tm="0">
                                          <p:val>
                                            <p:strVal val="#ppt_h"/>
                                          </p:val>
                                        </p:tav>
                                        <p:tav tm="100000">
                                          <p:val>
                                            <p:strVal val="#ppt_h"/>
                                          </p:val>
                                        </p:tav>
                                      </p:tavLst>
                                    </p:anim>
                                    <p:animEffect transition="in" filter="fade">
                                      <p:cBhvr>
                                        <p:cTn id="51" dur="2000"/>
                                        <p:tgtEl>
                                          <p:spTgt spid="17"/>
                                        </p:tgtEl>
                                      </p:cBhvr>
                                    </p:animEffect>
                                  </p:childTnLst>
                                </p:cTn>
                              </p:par>
                              <p:par>
                                <p:cTn id="52" presetID="55" presetClass="entr" presetSubtype="0" fill="hold" grpId="0" nodeType="withEffect">
                                  <p:stCondLst>
                                    <p:cond delay="0"/>
                                  </p:stCondLst>
                                  <p:childTnLst>
                                    <p:set>
                                      <p:cBhvr>
                                        <p:cTn id="53" dur="2000" fill="hold">
                                          <p:stCondLst>
                                            <p:cond delay="0"/>
                                          </p:stCondLst>
                                        </p:cTn>
                                        <p:tgtEl>
                                          <p:spTgt spid="18"/>
                                        </p:tgtEl>
                                        <p:attrNameLst>
                                          <p:attrName>style.visibility</p:attrName>
                                        </p:attrNameLst>
                                      </p:cBhvr>
                                      <p:to>
                                        <p:strVal val="visible"/>
                                      </p:to>
                                    </p:set>
                                    <p:anim calcmode="lin" valueType="num">
                                      <p:cBhvr>
                                        <p:cTn id="54" dur="2000" fill="hold"/>
                                        <p:tgtEl>
                                          <p:spTgt spid="18"/>
                                        </p:tgtEl>
                                        <p:attrNameLst>
                                          <p:attrName>ppt_w</p:attrName>
                                        </p:attrNameLst>
                                      </p:cBhvr>
                                      <p:tavLst>
                                        <p:tav tm="0">
                                          <p:val>
                                            <p:strVal val="#ppt_w*0.70"/>
                                          </p:val>
                                        </p:tav>
                                        <p:tav tm="100000">
                                          <p:val>
                                            <p:strVal val="#ppt_w"/>
                                          </p:val>
                                        </p:tav>
                                      </p:tavLst>
                                    </p:anim>
                                    <p:anim calcmode="lin" valueType="num">
                                      <p:cBhvr>
                                        <p:cTn id="55" dur="2000" fill="hold"/>
                                        <p:tgtEl>
                                          <p:spTgt spid="18"/>
                                        </p:tgtEl>
                                        <p:attrNameLst>
                                          <p:attrName>ppt_h</p:attrName>
                                        </p:attrNameLst>
                                      </p:cBhvr>
                                      <p:tavLst>
                                        <p:tav tm="0">
                                          <p:val>
                                            <p:strVal val="#ppt_h"/>
                                          </p:val>
                                        </p:tav>
                                        <p:tav tm="100000">
                                          <p:val>
                                            <p:strVal val="#ppt_h"/>
                                          </p:val>
                                        </p:tav>
                                      </p:tavLst>
                                    </p:anim>
                                    <p:animEffect transition="in" filter="fade">
                                      <p:cBhvr>
                                        <p:cTn id="56"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6" grpId="0"/>
      <p:bldP spid="7" grpId="0"/>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p:cNvSpPr txBox="1"/>
          <p:nvPr/>
        </p:nvSpPr>
        <p:spPr>
          <a:xfrm>
            <a:off x="4220210" y="2970530"/>
            <a:ext cx="3751580" cy="991870"/>
          </a:xfrm>
          <a:prstGeom prst="rect">
            <a:avLst/>
          </a:prstGeom>
          <a:noFill/>
        </p:spPr>
        <p:txBody>
          <a:bodyPr wrap="square" lIns="68580" tIns="34290" rIns="68580" bIns="34290">
            <a:spAutoFit/>
          </a:bodyPr>
          <a:p>
            <a:pPr algn="dist">
              <a:buNone/>
            </a:pPr>
            <a:r>
              <a:rPr lang="zh-CN" altLang="en-US" sz="6000" b="1" dirty="0">
                <a:solidFill>
                  <a:schemeClr val="tx1">
                    <a:lumMod val="75000"/>
                    <a:lumOff val="25000"/>
                  </a:schemeClr>
                </a:solidFill>
                <a:latin typeface="汉仪字研卡通简" panose="00020600040101010101" charset="-122"/>
                <a:ea typeface="汉仪字研卡通简" panose="00020600040101010101" charset="-122"/>
                <a:cs typeface="+mn-ea"/>
                <a:sym typeface="+mn-lt"/>
              </a:rPr>
              <a:t>学习简介</a:t>
            </a:r>
            <a:endParaRPr lang="zh-CN" altLang="en-US" sz="6000" b="1" dirty="0">
              <a:solidFill>
                <a:schemeClr val="tx1">
                  <a:lumMod val="75000"/>
                  <a:lumOff val="25000"/>
                </a:schemeClr>
              </a:solidFill>
              <a:latin typeface="汉仪字研卡通简" panose="00020600040101010101" charset="-122"/>
              <a:ea typeface="汉仪字研卡通简" panose="00020600040101010101" charset="-122"/>
              <a:cs typeface="+mn-ea"/>
              <a:sym typeface="+mn-lt"/>
            </a:endParaRPr>
          </a:p>
        </p:txBody>
      </p:sp>
      <p:sp>
        <p:nvSpPr>
          <p:cNvPr id="35" name="文本框 34"/>
          <p:cNvSpPr txBox="1"/>
          <p:nvPr/>
        </p:nvSpPr>
        <p:spPr>
          <a:xfrm>
            <a:off x="3582670" y="4142105"/>
            <a:ext cx="5026660" cy="553085"/>
          </a:xfrm>
          <a:prstGeom prst="rect">
            <a:avLst/>
          </a:prstGeom>
          <a:noFill/>
        </p:spPr>
        <p:txBody>
          <a:bodyPr wrap="square" rtlCol="0">
            <a:spAutoFit/>
          </a:bodyPr>
          <a:p>
            <a:pPr algn="ctr">
              <a:lnSpc>
                <a:spcPct val="150000"/>
              </a:lnSpc>
            </a:pPr>
            <a:r>
              <a:rPr lang="en-US" altLang="zh-CN" sz="1000" dirty="0">
                <a:solidFill>
                  <a:schemeClr val="tx1">
                    <a:lumMod val="75000"/>
                    <a:lumOff val="25000"/>
                  </a:schemeClr>
                </a:solidFill>
                <a:latin typeface="汉仪正圆-45W" panose="00020600040101010101" charset="-122"/>
                <a:ea typeface="汉仪正圆-45W" panose="00020600040101010101" charset="-122"/>
                <a:cs typeface="+mn-ea"/>
                <a:sym typeface="+mn-lt"/>
              </a:rPr>
              <a:t>Lorem ipsum dolor sit amet, consectetuer adipiscing elit. Maecenas porttitor congue massa. Fusce posuere, magna sed pulvinar ultricies, purus lectus malesuada libero</a:t>
            </a:r>
            <a:endParaRPr lang="en-US" altLang="zh-CN" sz="1000" dirty="0">
              <a:solidFill>
                <a:schemeClr val="tx1">
                  <a:lumMod val="75000"/>
                  <a:lumOff val="25000"/>
                </a:schemeClr>
              </a:solidFill>
              <a:latin typeface="汉仪正圆-45W" panose="00020600040101010101" charset="-122"/>
              <a:ea typeface="汉仪正圆-45W" panose="00020600040101010101" charset="-122"/>
              <a:cs typeface="+mn-ea"/>
              <a:sym typeface="+mn-lt"/>
            </a:endParaRPr>
          </a:p>
        </p:txBody>
      </p:sp>
      <p:cxnSp>
        <p:nvCxnSpPr>
          <p:cNvPr id="3" name="直接连接符 2"/>
          <p:cNvCxnSpPr/>
          <p:nvPr/>
        </p:nvCxnSpPr>
        <p:spPr>
          <a:xfrm>
            <a:off x="3790950" y="4048760"/>
            <a:ext cx="4610100" cy="0"/>
          </a:xfrm>
          <a:prstGeom prst="line">
            <a:avLst/>
          </a:prstGeom>
          <a:ln w="3175">
            <a:solidFill>
              <a:srgbClr val="4C7459"/>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096635" y="2054225"/>
            <a:ext cx="841375" cy="841375"/>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5090160" y="2042795"/>
            <a:ext cx="621030" cy="621030"/>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4777740" y="1991995"/>
            <a:ext cx="2794635" cy="921385"/>
            <a:chOff x="7244" y="2260"/>
            <a:chExt cx="4401" cy="1451"/>
          </a:xfrm>
        </p:grpSpPr>
        <p:sp>
          <p:nvSpPr>
            <p:cNvPr id="9" name="文本框 8" descr="7b0a20202020227461726765744d6f64756c65223a202270726f636573734f6e6c696e65466f6e7473220a7d0a"/>
            <p:cNvSpPr txBox="1"/>
            <p:nvPr/>
          </p:nvSpPr>
          <p:spPr>
            <a:xfrm>
              <a:off x="9402" y="2404"/>
              <a:ext cx="1162" cy="1307"/>
            </a:xfrm>
            <a:prstGeom prst="rect">
              <a:avLst/>
            </a:prstGeom>
            <a:noFill/>
          </p:spPr>
          <p:txBody>
            <a:bodyPr wrap="square" rtlCol="0">
              <a:spAutoFit/>
            </a:bodyPr>
            <a:p>
              <a:pPr algn="dist"/>
              <a:r>
                <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rPr>
                <a:t>班</a:t>
              </a:r>
              <a:endPar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0" name="文本框 9" descr="7b0a20202020227461726765744d6f64756c65223a202270726f636573734f6e6c696e65466f6e7473220a7d0a"/>
            <p:cNvSpPr txBox="1"/>
            <p:nvPr/>
          </p:nvSpPr>
          <p:spPr>
            <a:xfrm>
              <a:off x="7244" y="2404"/>
              <a:ext cx="1162" cy="1307"/>
            </a:xfrm>
            <a:prstGeom prst="rect">
              <a:avLst/>
            </a:prstGeom>
            <a:noFill/>
          </p:spPr>
          <p:txBody>
            <a:bodyPr wrap="square" rtlCol="0">
              <a:spAutoFit/>
            </a:bodyPr>
            <a:p>
              <a:pPr algn="dist"/>
              <a:r>
                <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rPr>
                <a:t>主</a:t>
              </a:r>
              <a:endPar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2" name="文本框 1" descr="7b0a20202020227461726765744d6f64756c65223a202270726f636573734f6e6c696e65466f6e7473220a7d0a"/>
            <p:cNvSpPr txBox="1"/>
            <p:nvPr/>
          </p:nvSpPr>
          <p:spPr>
            <a:xfrm>
              <a:off x="8321" y="2260"/>
              <a:ext cx="1162" cy="1307"/>
            </a:xfrm>
            <a:prstGeom prst="rect">
              <a:avLst/>
            </a:prstGeom>
            <a:noFill/>
          </p:spPr>
          <p:txBody>
            <a:bodyPr wrap="square" rtlCol="0">
              <a:spAutoFit/>
            </a:bodyPr>
            <a:p>
              <a:pPr algn="dist"/>
              <a:r>
                <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rPr>
                <a:t>题</a:t>
              </a:r>
              <a:endPar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2" name="文本框 11" descr="7b0a20202020227461726765744d6f64756c65223a202270726f636573734f6e6c696e65466f6e7473220a7d0a"/>
            <p:cNvSpPr txBox="1"/>
            <p:nvPr/>
          </p:nvSpPr>
          <p:spPr>
            <a:xfrm>
              <a:off x="10483" y="2340"/>
              <a:ext cx="1162" cy="1307"/>
            </a:xfrm>
            <a:prstGeom prst="rect">
              <a:avLst/>
            </a:prstGeom>
            <a:noFill/>
          </p:spPr>
          <p:txBody>
            <a:bodyPr wrap="square" rtlCol="0">
              <a:spAutoFit/>
            </a:bodyPr>
            <a:p>
              <a:pPr algn="dist"/>
              <a:r>
                <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rPr>
                <a:t>会</a:t>
              </a:r>
              <a:endPar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endParaRPr>
            </a:p>
          </p:txBody>
        </p:sp>
      </p:grpSp>
      <p:grpSp>
        <p:nvGrpSpPr>
          <p:cNvPr id="19" name="组合 18"/>
          <p:cNvGrpSpPr/>
          <p:nvPr/>
        </p:nvGrpSpPr>
        <p:grpSpPr>
          <a:xfrm>
            <a:off x="4312920" y="2082800"/>
            <a:ext cx="402590" cy="346075"/>
            <a:chOff x="6873" y="2403"/>
            <a:chExt cx="634" cy="545"/>
          </a:xfrm>
        </p:grpSpPr>
        <p:sp>
          <p:nvSpPr>
            <p:cNvPr id="17" name="等腰三角形 16"/>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等腰三角形 17"/>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22"/>
          <p:cNvGrpSpPr/>
          <p:nvPr/>
        </p:nvGrpSpPr>
        <p:grpSpPr>
          <a:xfrm flipH="1">
            <a:off x="7612380" y="2054225"/>
            <a:ext cx="402590" cy="346075"/>
            <a:chOff x="6873" y="2403"/>
            <a:chExt cx="634" cy="545"/>
          </a:xfrm>
        </p:grpSpPr>
        <p:sp>
          <p:nvSpPr>
            <p:cNvPr id="24" name="等腰三角形 23"/>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等腰三角形 24"/>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330325" cy="398780"/>
          </a:xfrm>
          <a:prstGeom prst="rect">
            <a:avLst/>
          </a:prstGeom>
        </p:spPr>
        <p:txBody>
          <a:bodyPr wrap="square">
            <a:spAutoFit/>
          </a:bodyPr>
          <a:p>
            <a:pPr algn="dist"/>
            <a:r>
              <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学习简介</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sp>
        <p:nvSpPr>
          <p:cNvPr id="57" name="文本框"/>
          <p:cNvSpPr/>
          <p:nvPr/>
        </p:nvSpPr>
        <p:spPr>
          <a:xfrm rot="10800000" flipH="1">
            <a:off x="6087954" y="2898093"/>
            <a:ext cx="54847" cy="456771"/>
          </a:xfrm>
          <a:prstGeom prst="round2SameRect">
            <a:avLst>
              <a:gd name="adj1" fmla="val 50000"/>
              <a:gd name="adj2" fmla="val 50000"/>
            </a:avLst>
          </a:prstGeom>
          <a:solidFill>
            <a:srgbClr val="FDDBC9"/>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l">
              <a:lnSpc>
                <a:spcPct val="150000"/>
              </a:lnSpc>
            </a:pPr>
            <a:endParaRPr lang="bg-BG" sz="1200" dirty="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59" name="文本框"/>
          <p:cNvSpPr/>
          <p:nvPr/>
        </p:nvSpPr>
        <p:spPr>
          <a:xfrm rot="10800000" flipH="1">
            <a:off x="6087954" y="4006383"/>
            <a:ext cx="54847" cy="456771"/>
          </a:xfrm>
          <a:prstGeom prst="round2SameRect">
            <a:avLst>
              <a:gd name="adj1" fmla="val 50000"/>
              <a:gd name="adj2" fmla="val 50000"/>
            </a:avLst>
          </a:prstGeom>
          <a:solidFill>
            <a:srgbClr val="FDDBC9"/>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l">
              <a:lnSpc>
                <a:spcPct val="150000"/>
              </a:lnSpc>
            </a:pPr>
            <a:endParaRPr lang="bg-BG" sz="1200" dirty="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0" name="文本框"/>
          <p:cNvSpPr/>
          <p:nvPr/>
        </p:nvSpPr>
        <p:spPr>
          <a:xfrm rot="5400000">
            <a:off x="6695692" y="4619346"/>
            <a:ext cx="376512" cy="1591992"/>
          </a:xfrm>
          <a:prstGeom prst="round2SameRect">
            <a:avLst>
              <a:gd name="adj1" fmla="val 50000"/>
              <a:gd name="adj2" fmla="val 50000"/>
            </a:avLst>
          </a:prstGeom>
          <a:solidFill>
            <a:srgbClr val="FCC7AC"/>
          </a:solidFill>
          <a:ln>
            <a:noFill/>
          </a:ln>
          <a:effectLst>
            <a:outerShdw blurRad="76200" dist="38100" dir="5400000" sx="98000" sy="98000" algn="t" rotWithShape="0">
              <a:prstClr val="black">
                <a:alpha val="10000"/>
              </a:prstClr>
            </a:outerShdw>
          </a:effectLst>
        </p:spPr>
        <p:txBody>
          <a:bodyPr lIns="25400" tIns="25400" rIns="25400" bIns="25400" anchor="ctr"/>
          <a:lstStyle/>
          <a:p>
            <a:pPr algn="ctr">
              <a:spcBef>
                <a:spcPct val="0"/>
              </a:spcBef>
            </a:pPr>
            <a:endParaRPr lang="bg-BG" sz="1600" dirty="0">
              <a:solidFill>
                <a:srgbClr val="5B54B6"/>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6" name="文本框"/>
          <p:cNvSpPr/>
          <p:nvPr/>
        </p:nvSpPr>
        <p:spPr>
          <a:xfrm rot="5400000">
            <a:off x="8411802" y="4570631"/>
            <a:ext cx="389701" cy="1676727"/>
          </a:xfrm>
          <a:prstGeom prst="round2SameRect">
            <a:avLst>
              <a:gd name="adj1" fmla="val 50000"/>
              <a:gd name="adj2" fmla="val 50000"/>
            </a:avLst>
          </a:prstGeom>
          <a:solidFill>
            <a:srgbClr val="FCC7AC"/>
          </a:solidFill>
          <a:ln>
            <a:noFill/>
          </a:ln>
          <a:effectLst>
            <a:outerShdw blurRad="76200" dist="38100" dir="5400000" sx="98000" sy="98000" algn="t" rotWithShape="0">
              <a:prstClr val="black">
                <a:alpha val="10000"/>
              </a:prstClr>
            </a:outerShdw>
          </a:effectLst>
        </p:spPr>
        <p:txBody>
          <a:bodyPr lIns="25400" tIns="25400" rIns="25400" bIns="25400" anchor="ctr"/>
          <a:lstStyle/>
          <a:p>
            <a:pPr algn="ctr">
              <a:spcBef>
                <a:spcPct val="0"/>
              </a:spcBef>
            </a:pPr>
            <a:endParaRPr lang="bg-BG" sz="16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78" name="文本框"/>
          <p:cNvSpPr/>
          <p:nvPr/>
        </p:nvSpPr>
        <p:spPr>
          <a:xfrm rot="10800000" flipH="1">
            <a:off x="6087954" y="1789803"/>
            <a:ext cx="54847" cy="456771"/>
          </a:xfrm>
          <a:prstGeom prst="round2SameRect">
            <a:avLst>
              <a:gd name="adj1" fmla="val 50000"/>
              <a:gd name="adj2" fmla="val 50000"/>
            </a:avLst>
          </a:prstGeom>
          <a:solidFill>
            <a:srgbClr val="FDDBC9"/>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4" tIns="54852" rIns="109704" bIns="54852" rtlCol="0" anchor="ctr"/>
          <a:lstStyle/>
          <a:p>
            <a:pPr algn="l">
              <a:lnSpc>
                <a:spcPct val="150000"/>
              </a:lnSpc>
            </a:pPr>
            <a:endParaRPr lang="bg-BG" sz="1200" dirty="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7" name="文本框"/>
          <p:cNvSpPr/>
          <p:nvPr/>
        </p:nvSpPr>
        <p:spPr>
          <a:xfrm rot="5400000">
            <a:off x="10141520" y="4619346"/>
            <a:ext cx="376512" cy="1591992"/>
          </a:xfrm>
          <a:prstGeom prst="round2SameRect">
            <a:avLst>
              <a:gd name="adj1" fmla="val 50000"/>
              <a:gd name="adj2" fmla="val 50000"/>
            </a:avLst>
          </a:prstGeom>
          <a:solidFill>
            <a:srgbClr val="FCC7AC"/>
          </a:solidFill>
          <a:ln>
            <a:noFill/>
          </a:ln>
          <a:effectLst>
            <a:outerShdw blurRad="76200" dist="38100" dir="5400000" sx="98000" sy="98000" algn="t" rotWithShape="0">
              <a:prstClr val="black">
                <a:alpha val="10000"/>
              </a:prstClr>
            </a:outerShdw>
          </a:effectLst>
        </p:spPr>
        <p:txBody>
          <a:bodyPr lIns="25400" tIns="25400" rIns="25400" bIns="25400" anchor="ctr"/>
          <a:lstStyle/>
          <a:p>
            <a:pPr algn="ctr">
              <a:spcBef>
                <a:spcPct val="0"/>
              </a:spcBef>
            </a:pPr>
            <a:endParaRPr lang="bg-BG" sz="16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9" name="文本框"/>
          <p:cNvSpPr txBox="1"/>
          <p:nvPr/>
        </p:nvSpPr>
        <p:spPr>
          <a:xfrm>
            <a:off x="7836633" y="1618819"/>
            <a:ext cx="912103" cy="431667"/>
          </a:xfrm>
          <a:prstGeom prst="rect">
            <a:avLst/>
          </a:prstGeom>
          <a:effectLst/>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汉仪正圆-45W" panose="00020600040101010101" charset="-122"/>
              <a:buNone/>
            </a:pPr>
            <a:r>
              <a:rPr lang="en-US" sz="2135" b="1"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01</a:t>
            </a:r>
            <a:endParaRPr lang="en-US" sz="2135" b="1"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0" name="文本框"/>
          <p:cNvSpPr txBox="1"/>
          <p:nvPr/>
        </p:nvSpPr>
        <p:spPr>
          <a:xfrm>
            <a:off x="7836914" y="2697146"/>
            <a:ext cx="912103" cy="431667"/>
          </a:xfrm>
          <a:prstGeom prst="rect">
            <a:avLst/>
          </a:prstGeom>
          <a:effectLst/>
        </p:spPr>
        <p:txBody>
          <a:bodyPr vert="horz" lIns="121907" tIns="60953" rIns="121907" bIns="60953" rtlCol="0">
            <a:noAutofit/>
          </a:bodyPr>
          <a:lstStyle/>
          <a:p>
            <a:pPr marL="457200" indent="-457200" defTabSz="1219200">
              <a:spcBef>
                <a:spcPct val="20000"/>
              </a:spcBef>
              <a:defRPr/>
            </a:pPr>
            <a:r>
              <a:rPr lang="en-US" sz="2135" b="1"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02</a:t>
            </a:r>
            <a:endParaRPr lang="en-US" sz="2135" b="1"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2" name="文本框"/>
          <p:cNvSpPr txBox="1"/>
          <p:nvPr/>
        </p:nvSpPr>
        <p:spPr>
          <a:xfrm>
            <a:off x="7827672" y="3856057"/>
            <a:ext cx="912103" cy="431667"/>
          </a:xfrm>
          <a:prstGeom prst="rect">
            <a:avLst/>
          </a:prstGeom>
          <a:effectLst/>
        </p:spPr>
        <p:txBody>
          <a:bodyPr vert="horz" lIns="121907" tIns="60953" rIns="121907" bIns="60953" rtlCol="0">
            <a:noAutofit/>
          </a:bodyPr>
          <a:lstStyle/>
          <a:p>
            <a:pPr marL="457200" indent="-457200" defTabSz="1219200">
              <a:spcBef>
                <a:spcPct val="20000"/>
              </a:spcBef>
              <a:defRPr/>
            </a:pPr>
            <a:r>
              <a:rPr lang="en-US" altLang="zh-CN" sz="2135" b="1"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03</a:t>
            </a:r>
            <a:endParaRPr lang="en-US" altLang="zh-CN" sz="2135" b="1"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5" name="文本框"/>
          <p:cNvSpPr txBox="1"/>
          <p:nvPr/>
        </p:nvSpPr>
        <p:spPr>
          <a:xfrm>
            <a:off x="6406979" y="2762534"/>
            <a:ext cx="1248035" cy="377190"/>
          </a:xfrm>
          <a:prstGeom prst="rect">
            <a:avLst/>
          </a:prstGeom>
          <a:noFill/>
        </p:spPr>
        <p:txBody>
          <a:bodyPr wrap="square" rtlCol="0">
            <a:spAutoFit/>
          </a:bodyPr>
          <a:lstStyle>
            <a:defPPr>
              <a:defRPr lang="en-US"/>
            </a:defPPr>
            <a:lvl1pPr defTabSz="1219200">
              <a:lnSpc>
                <a:spcPct val="100000"/>
              </a:lnSpc>
              <a:spcBef>
                <a:spcPct val="20000"/>
              </a:spcBef>
              <a:defRPr sz="2800" b="1">
                <a:solidFill>
                  <a:srgbClr val="54578E"/>
                </a:solidFill>
                <a:latin typeface="Arial" panose="020B0604020202020204" pitchFamily="34" charset="0"/>
                <a:ea typeface="微软雅黑" panose="020B0503020204020204" pitchFamily="34" charset="-122"/>
              </a:defRPr>
            </a:lvl1pPr>
          </a:lstStyle>
          <a:p>
            <a:pPr algn="l"/>
            <a:r>
              <a:rPr lang="zh-CN" altLang="en-US" sz="186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en-AU" altLang="zh-CN" sz="1865"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55" name="文本框"/>
          <p:cNvSpPr txBox="1"/>
          <p:nvPr/>
        </p:nvSpPr>
        <p:spPr>
          <a:xfrm>
            <a:off x="6407150" y="3164840"/>
            <a:ext cx="3627755" cy="553085"/>
          </a:xfrm>
          <a:prstGeom prst="rect">
            <a:avLst/>
          </a:prstGeom>
          <a:noFill/>
        </p:spPr>
        <p:txBody>
          <a:bodyPr wrap="square" rtlCol="0">
            <a:spAutoFit/>
          </a:bodyPr>
          <a:lstStyle/>
          <a:p>
            <a:pPr defTabSz="1219200">
              <a:lnSpc>
                <a:spcPct val="150000"/>
              </a:lnSpc>
              <a:spcBef>
                <a:spcPct val="20000"/>
              </a:spcBef>
              <a:defRPr/>
            </a:pPr>
            <a:r>
              <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点击文本框即可进行编辑输入相关内容点击文本框即可进行编辑输入相关内容点击文本框即可进行编辑输入相</a:t>
            </a:r>
            <a:endPar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1" name="文本框"/>
          <p:cNvSpPr txBox="1"/>
          <p:nvPr/>
        </p:nvSpPr>
        <p:spPr>
          <a:xfrm>
            <a:off x="6406979" y="1682647"/>
            <a:ext cx="1248035" cy="378460"/>
          </a:xfrm>
          <a:prstGeom prst="rect">
            <a:avLst/>
          </a:prstGeom>
          <a:noFill/>
        </p:spPr>
        <p:txBody>
          <a:bodyPr wrap="square" rtlCol="0">
            <a:spAutoFit/>
          </a:bodyPr>
          <a:lstStyle>
            <a:defPPr>
              <a:defRPr lang="en-US"/>
            </a:defPPr>
            <a:lvl1pPr defTabSz="1219200">
              <a:lnSpc>
                <a:spcPct val="100000"/>
              </a:lnSpc>
              <a:spcBef>
                <a:spcPct val="20000"/>
              </a:spcBef>
              <a:defRPr sz="2800" b="1">
                <a:solidFill>
                  <a:srgbClr val="54578E"/>
                </a:solidFill>
                <a:latin typeface="Arial" panose="020B0604020202020204" pitchFamily="34" charset="0"/>
                <a:ea typeface="微软雅黑" panose="020B0503020204020204" pitchFamily="34" charset="-122"/>
              </a:defRPr>
            </a:lvl1pPr>
          </a:lstStyle>
          <a:p>
            <a:pPr algn="l"/>
            <a:r>
              <a:rPr lang="zh-CN" altLang="en-US" sz="1865"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1865"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 name="文本框"/>
          <p:cNvSpPr txBox="1"/>
          <p:nvPr/>
        </p:nvSpPr>
        <p:spPr>
          <a:xfrm>
            <a:off x="6407150" y="2085340"/>
            <a:ext cx="3627755" cy="553085"/>
          </a:xfrm>
          <a:prstGeom prst="rect">
            <a:avLst/>
          </a:prstGeom>
          <a:noFill/>
        </p:spPr>
        <p:txBody>
          <a:bodyPr wrap="square" rtlCol="0">
            <a:spAutoFit/>
          </a:bodyPr>
          <a:lstStyle/>
          <a:p>
            <a:pPr defTabSz="1219200">
              <a:lnSpc>
                <a:spcPct val="150000"/>
              </a:lnSpc>
              <a:spcBef>
                <a:spcPct val="20000"/>
              </a:spcBef>
              <a:defRPr/>
            </a:pPr>
            <a:r>
              <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点击文本框即可进行编辑输入相关内容点击文本框即可进行编辑输入相关内容点击文本框即可进行编辑输入相</a:t>
            </a:r>
            <a:endPar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3" name="文本框"/>
          <p:cNvSpPr txBox="1"/>
          <p:nvPr/>
        </p:nvSpPr>
        <p:spPr>
          <a:xfrm>
            <a:off x="6406979" y="3918692"/>
            <a:ext cx="1248035" cy="377190"/>
          </a:xfrm>
          <a:prstGeom prst="rect">
            <a:avLst/>
          </a:prstGeom>
          <a:noFill/>
        </p:spPr>
        <p:txBody>
          <a:bodyPr wrap="square" rtlCol="0">
            <a:spAutoFit/>
          </a:bodyPr>
          <a:lstStyle>
            <a:defPPr>
              <a:defRPr lang="en-US"/>
            </a:defPPr>
            <a:lvl1pPr defTabSz="1219200">
              <a:lnSpc>
                <a:spcPct val="100000"/>
              </a:lnSpc>
              <a:spcBef>
                <a:spcPct val="20000"/>
              </a:spcBef>
              <a:defRPr sz="2800" b="1">
                <a:solidFill>
                  <a:srgbClr val="54578E"/>
                </a:solidFill>
                <a:latin typeface="Arial" panose="020B0604020202020204" pitchFamily="34" charset="0"/>
                <a:ea typeface="微软雅黑" panose="020B0503020204020204" pitchFamily="34" charset="-122"/>
              </a:defRPr>
            </a:lvl1pPr>
          </a:lstStyle>
          <a:p>
            <a:pPr algn="l"/>
            <a:r>
              <a:rPr lang="zh-CN" altLang="en-US" sz="186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en-AU" altLang="zh-CN" sz="1865"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4" name="文本框"/>
          <p:cNvSpPr txBox="1"/>
          <p:nvPr/>
        </p:nvSpPr>
        <p:spPr>
          <a:xfrm>
            <a:off x="6407150" y="4321175"/>
            <a:ext cx="3627755" cy="553085"/>
          </a:xfrm>
          <a:prstGeom prst="rect">
            <a:avLst/>
          </a:prstGeom>
          <a:noFill/>
        </p:spPr>
        <p:txBody>
          <a:bodyPr wrap="square" rtlCol="0">
            <a:spAutoFit/>
          </a:bodyPr>
          <a:lstStyle/>
          <a:p>
            <a:pPr defTabSz="1219200">
              <a:lnSpc>
                <a:spcPct val="150000"/>
              </a:lnSpc>
              <a:spcBef>
                <a:spcPct val="20000"/>
              </a:spcBef>
              <a:defRPr/>
            </a:pPr>
            <a:r>
              <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点击文本框即可进行编辑输入相关内容点击文本框即可进行编辑输入相关内容点击文本框即可进行编辑输入相</a:t>
            </a:r>
            <a:endPar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7" name="文本框"/>
          <p:cNvSpPr txBox="1"/>
          <p:nvPr/>
        </p:nvSpPr>
        <p:spPr>
          <a:xfrm>
            <a:off x="7979459" y="5276845"/>
            <a:ext cx="1248035" cy="275590"/>
          </a:xfrm>
          <a:prstGeom prst="rect">
            <a:avLst/>
          </a:prstGeom>
          <a:solidFill>
            <a:srgbClr val="FCC7AC"/>
          </a:solidFill>
        </p:spPr>
        <p:txBody>
          <a:bodyPr wrap="square" rtlCol="0">
            <a:spAutoFit/>
          </a:bodyPr>
          <a:lstStyle>
            <a:defPPr>
              <a:defRPr lang="en-US"/>
            </a:defPPr>
            <a:lvl1pPr defTabSz="1219200">
              <a:lnSpc>
                <a:spcPct val="100000"/>
              </a:lnSpc>
              <a:spcBef>
                <a:spcPct val="20000"/>
              </a:spcBef>
              <a:defRPr sz="2800" b="1">
                <a:solidFill>
                  <a:srgbClr val="54578E"/>
                </a:solidFill>
                <a:latin typeface="Arial" panose="020B0604020202020204" pitchFamily="34" charset="0"/>
                <a:ea typeface="微软雅黑" panose="020B0503020204020204" pitchFamily="34" charset="-122"/>
              </a:defRPr>
            </a:lvl1pPr>
          </a:lstStyle>
          <a:p>
            <a:pPr algn="ctr"/>
            <a:r>
              <a:rPr lang="zh-CN" altLang="en-AU" sz="12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en-AU" altLang="zh-CN" sz="12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8" name="文本框"/>
          <p:cNvSpPr txBox="1"/>
          <p:nvPr/>
        </p:nvSpPr>
        <p:spPr>
          <a:xfrm>
            <a:off x="6259932" y="5276845"/>
            <a:ext cx="1248035" cy="275590"/>
          </a:xfrm>
          <a:prstGeom prst="rect">
            <a:avLst/>
          </a:prstGeom>
          <a:solidFill>
            <a:srgbClr val="FCC7AC"/>
          </a:solidFill>
        </p:spPr>
        <p:txBody>
          <a:bodyPr wrap="square" rtlCol="0">
            <a:spAutoFit/>
          </a:bodyPr>
          <a:lstStyle>
            <a:defPPr>
              <a:defRPr lang="en-US"/>
            </a:defPPr>
            <a:lvl1pPr defTabSz="1219200">
              <a:lnSpc>
                <a:spcPct val="100000"/>
              </a:lnSpc>
              <a:spcBef>
                <a:spcPct val="20000"/>
              </a:spcBef>
              <a:defRPr sz="2800" b="1">
                <a:solidFill>
                  <a:srgbClr val="54578E"/>
                </a:solidFill>
                <a:latin typeface="Arial" panose="020B0604020202020204" pitchFamily="34" charset="0"/>
                <a:ea typeface="微软雅黑" panose="020B0503020204020204" pitchFamily="34" charset="-122"/>
              </a:defRPr>
            </a:lvl1pPr>
          </a:lstStyle>
          <a:p>
            <a:pPr algn="ctr"/>
            <a:r>
              <a:rPr lang="zh-CN" altLang="en-AU" sz="12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AU" sz="12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70" name="文本框"/>
          <p:cNvSpPr txBox="1"/>
          <p:nvPr/>
        </p:nvSpPr>
        <p:spPr>
          <a:xfrm>
            <a:off x="9707029" y="5276845"/>
            <a:ext cx="1248035" cy="275590"/>
          </a:xfrm>
          <a:prstGeom prst="rect">
            <a:avLst/>
          </a:prstGeom>
          <a:solidFill>
            <a:srgbClr val="FCC7AC"/>
          </a:solidFill>
        </p:spPr>
        <p:txBody>
          <a:bodyPr wrap="square" rtlCol="0">
            <a:spAutoFit/>
          </a:bodyPr>
          <a:lstStyle>
            <a:defPPr>
              <a:defRPr lang="en-US"/>
            </a:defPPr>
            <a:lvl1pPr defTabSz="1219200">
              <a:lnSpc>
                <a:spcPct val="100000"/>
              </a:lnSpc>
              <a:spcBef>
                <a:spcPct val="20000"/>
              </a:spcBef>
              <a:defRPr sz="2800" b="1">
                <a:solidFill>
                  <a:srgbClr val="54578E"/>
                </a:solidFill>
                <a:latin typeface="Arial" panose="020B0604020202020204" pitchFamily="34" charset="0"/>
                <a:ea typeface="微软雅黑" panose="020B0503020204020204" pitchFamily="34" charset="-122"/>
              </a:defRPr>
            </a:lvl1pPr>
          </a:lstStyle>
          <a:p>
            <a:pPr algn="ctr"/>
            <a:r>
              <a:rPr lang="zh-CN" altLang="en-AU" sz="12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en-AU" altLang="zh-CN" sz="12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 name="矩形 5"/>
          <p:cNvSpPr/>
          <p:nvPr/>
        </p:nvSpPr>
        <p:spPr>
          <a:xfrm>
            <a:off x="1447165" y="1683385"/>
            <a:ext cx="3549650" cy="3181350"/>
          </a:xfrm>
          <a:prstGeom prst="rect">
            <a:avLst/>
          </a:prstGeom>
          <a:solidFill>
            <a:srgbClr val="FDDB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资源 10"/>
          <p:cNvPicPr>
            <a:picLocks noChangeAspect="1"/>
          </p:cNvPicPr>
          <p:nvPr/>
        </p:nvPicPr>
        <p:blipFill>
          <a:blip r:embed="rId3"/>
          <a:stretch>
            <a:fillRect/>
          </a:stretch>
        </p:blipFill>
        <p:spPr>
          <a:xfrm flipH="1">
            <a:off x="1438910" y="1991995"/>
            <a:ext cx="2643505" cy="2857500"/>
          </a:xfrm>
          <a:prstGeom prst="rect">
            <a:avLst/>
          </a:prstGeom>
        </p:spPr>
      </p:pic>
      <p:pic>
        <p:nvPicPr>
          <p:cNvPr id="9" name="图片 8" descr="资源10"/>
          <p:cNvPicPr>
            <a:picLocks noChangeAspect="1"/>
          </p:cNvPicPr>
          <p:nvPr/>
        </p:nvPicPr>
        <p:blipFill>
          <a:blip r:embed="rId4"/>
          <a:stretch>
            <a:fillRect/>
          </a:stretch>
        </p:blipFill>
        <p:spPr>
          <a:xfrm>
            <a:off x="4420235" y="2552065"/>
            <a:ext cx="379730" cy="346075"/>
          </a:xfrm>
          <a:prstGeom prst="rect">
            <a:avLst/>
          </a:prstGeom>
        </p:spPr>
      </p:pic>
      <p:pic>
        <p:nvPicPr>
          <p:cNvPr id="12" name="图片 11" descr="资源 6"/>
          <p:cNvPicPr>
            <a:picLocks noChangeAspect="1"/>
          </p:cNvPicPr>
          <p:nvPr/>
        </p:nvPicPr>
        <p:blipFill>
          <a:blip r:embed="rId5"/>
          <a:stretch>
            <a:fillRect/>
          </a:stretch>
        </p:blipFill>
        <p:spPr>
          <a:xfrm rot="5400000">
            <a:off x="3973195" y="3809365"/>
            <a:ext cx="914400" cy="1132840"/>
          </a:xfrm>
          <a:prstGeom prst="rect">
            <a:avLst/>
          </a:prstGeom>
        </p:spPr>
      </p:pic>
      <p:sp>
        <p:nvSpPr>
          <p:cNvPr id="3" name="文本框"/>
          <p:cNvSpPr txBox="1"/>
          <p:nvPr/>
        </p:nvSpPr>
        <p:spPr>
          <a:xfrm>
            <a:off x="1556385" y="5020310"/>
            <a:ext cx="3331210" cy="553085"/>
          </a:xfrm>
          <a:prstGeom prst="rect">
            <a:avLst/>
          </a:prstGeom>
          <a:noFill/>
        </p:spPr>
        <p:txBody>
          <a:bodyPr wrap="square" rtlCol="0">
            <a:spAutoFit/>
          </a:bodyPr>
          <a:p>
            <a:pPr algn="ctr" defTabSz="1219200">
              <a:lnSpc>
                <a:spcPct val="150000"/>
              </a:lnSpc>
              <a:spcBef>
                <a:spcPct val="20000"/>
              </a:spcBef>
              <a:defRPr/>
            </a:pPr>
            <a:r>
              <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点击文本框即可进行编辑输入相关内容点击文本框即可进行编辑输入相关内容点击文本框即可进行编辑输入相</a:t>
            </a:r>
            <a:endPar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Tree>
    <p:custDataLst>
      <p:tags r:id="rId6"/>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2000" fill="hold">
                                          <p:stCondLst>
                                            <p:cond delay="0"/>
                                          </p:stCondLst>
                                        </p:cTn>
                                        <p:tgtEl>
                                          <p:spTgt spid="57"/>
                                        </p:tgtEl>
                                        <p:attrNameLst>
                                          <p:attrName>style.visibility</p:attrName>
                                        </p:attrNameLst>
                                      </p:cBhvr>
                                      <p:to>
                                        <p:strVal val="visible"/>
                                      </p:to>
                                    </p:set>
                                    <p:animEffect transition="in" filter="fade">
                                      <p:cBhvr>
                                        <p:cTn id="13" dur="2000"/>
                                        <p:tgtEl>
                                          <p:spTgt spid="57"/>
                                        </p:tgtEl>
                                      </p:cBhvr>
                                    </p:animEffect>
                                    <p:anim calcmode="lin" valueType="num">
                                      <p:cBhvr>
                                        <p:cTn id="14" dur="2000" fill="hold"/>
                                        <p:tgtEl>
                                          <p:spTgt spid="57"/>
                                        </p:tgtEl>
                                        <p:attrNameLst>
                                          <p:attrName>ppt_x</p:attrName>
                                        </p:attrNameLst>
                                      </p:cBhvr>
                                      <p:tavLst>
                                        <p:tav tm="0">
                                          <p:val>
                                            <p:strVal val="#ppt_x"/>
                                          </p:val>
                                        </p:tav>
                                        <p:tav tm="100000">
                                          <p:val>
                                            <p:strVal val="#ppt_x"/>
                                          </p:val>
                                        </p:tav>
                                      </p:tavLst>
                                    </p:anim>
                                    <p:anim calcmode="lin" valueType="num">
                                      <p:cBhvr>
                                        <p:cTn id="15" dur="2000" fill="hold"/>
                                        <p:tgtEl>
                                          <p:spTgt spid="57"/>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2000" fill="hold">
                                          <p:stCondLst>
                                            <p:cond delay="0"/>
                                          </p:stCondLst>
                                        </p:cTn>
                                        <p:tgtEl>
                                          <p:spTgt spid="59"/>
                                        </p:tgtEl>
                                        <p:attrNameLst>
                                          <p:attrName>style.visibility</p:attrName>
                                        </p:attrNameLst>
                                      </p:cBhvr>
                                      <p:to>
                                        <p:strVal val="visible"/>
                                      </p:to>
                                    </p:set>
                                    <p:animEffect transition="in" filter="fade">
                                      <p:cBhvr>
                                        <p:cTn id="18" dur="2000"/>
                                        <p:tgtEl>
                                          <p:spTgt spid="59"/>
                                        </p:tgtEl>
                                      </p:cBhvr>
                                    </p:animEffect>
                                    <p:anim calcmode="lin" valueType="num">
                                      <p:cBhvr>
                                        <p:cTn id="19" dur="2000" fill="hold"/>
                                        <p:tgtEl>
                                          <p:spTgt spid="59"/>
                                        </p:tgtEl>
                                        <p:attrNameLst>
                                          <p:attrName>ppt_x</p:attrName>
                                        </p:attrNameLst>
                                      </p:cBhvr>
                                      <p:tavLst>
                                        <p:tav tm="0">
                                          <p:val>
                                            <p:strVal val="#ppt_x"/>
                                          </p:val>
                                        </p:tav>
                                        <p:tav tm="100000">
                                          <p:val>
                                            <p:strVal val="#ppt_x"/>
                                          </p:val>
                                        </p:tav>
                                      </p:tavLst>
                                    </p:anim>
                                    <p:anim calcmode="lin" valueType="num">
                                      <p:cBhvr>
                                        <p:cTn id="20" dur="2000" fill="hold"/>
                                        <p:tgtEl>
                                          <p:spTgt spid="59"/>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2000" fill="hold">
                                          <p:stCondLst>
                                            <p:cond delay="0"/>
                                          </p:stCondLst>
                                        </p:cTn>
                                        <p:tgtEl>
                                          <p:spTgt spid="78"/>
                                        </p:tgtEl>
                                        <p:attrNameLst>
                                          <p:attrName>style.visibility</p:attrName>
                                        </p:attrNameLst>
                                      </p:cBhvr>
                                      <p:to>
                                        <p:strVal val="visible"/>
                                      </p:to>
                                    </p:set>
                                    <p:animEffect transition="in" filter="fade">
                                      <p:cBhvr>
                                        <p:cTn id="23" dur="2000"/>
                                        <p:tgtEl>
                                          <p:spTgt spid="78"/>
                                        </p:tgtEl>
                                      </p:cBhvr>
                                    </p:animEffect>
                                    <p:anim calcmode="lin" valueType="num">
                                      <p:cBhvr>
                                        <p:cTn id="24" dur="2000" fill="hold"/>
                                        <p:tgtEl>
                                          <p:spTgt spid="78"/>
                                        </p:tgtEl>
                                        <p:attrNameLst>
                                          <p:attrName>ppt_x</p:attrName>
                                        </p:attrNameLst>
                                      </p:cBhvr>
                                      <p:tavLst>
                                        <p:tav tm="0">
                                          <p:val>
                                            <p:strVal val="#ppt_x"/>
                                          </p:val>
                                        </p:tav>
                                        <p:tav tm="100000">
                                          <p:val>
                                            <p:strVal val="#ppt_x"/>
                                          </p:val>
                                        </p:tav>
                                      </p:tavLst>
                                    </p:anim>
                                    <p:anim calcmode="lin" valueType="num">
                                      <p:cBhvr>
                                        <p:cTn id="25" dur="2000" fill="hold"/>
                                        <p:tgtEl>
                                          <p:spTgt spid="7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2000" fill="hold">
                                          <p:stCondLst>
                                            <p:cond delay="0"/>
                                          </p:stCondLst>
                                        </p:cTn>
                                        <p:tgtEl>
                                          <p:spTgt spid="29"/>
                                        </p:tgtEl>
                                        <p:attrNameLst>
                                          <p:attrName>style.visibility</p:attrName>
                                        </p:attrNameLst>
                                      </p:cBhvr>
                                      <p:to>
                                        <p:strVal val="visible"/>
                                      </p:to>
                                    </p:set>
                                    <p:animEffect transition="in" filter="fade">
                                      <p:cBhvr>
                                        <p:cTn id="28" dur="2000"/>
                                        <p:tgtEl>
                                          <p:spTgt spid="29"/>
                                        </p:tgtEl>
                                      </p:cBhvr>
                                    </p:animEffect>
                                    <p:anim calcmode="lin" valueType="num">
                                      <p:cBhvr>
                                        <p:cTn id="29" dur="2000" fill="hold"/>
                                        <p:tgtEl>
                                          <p:spTgt spid="29"/>
                                        </p:tgtEl>
                                        <p:attrNameLst>
                                          <p:attrName>ppt_x</p:attrName>
                                        </p:attrNameLst>
                                      </p:cBhvr>
                                      <p:tavLst>
                                        <p:tav tm="0">
                                          <p:val>
                                            <p:strVal val="#ppt_x"/>
                                          </p:val>
                                        </p:tav>
                                        <p:tav tm="100000">
                                          <p:val>
                                            <p:strVal val="#ppt_x"/>
                                          </p:val>
                                        </p:tav>
                                      </p:tavLst>
                                    </p:anim>
                                    <p:anim calcmode="lin" valueType="num">
                                      <p:cBhvr>
                                        <p:cTn id="30" dur="2000" fill="hold"/>
                                        <p:tgtEl>
                                          <p:spTgt spid="2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2000"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anim calcmode="lin" valueType="num">
                                      <p:cBhvr>
                                        <p:cTn id="34" dur="2000" fill="hold"/>
                                        <p:tgtEl>
                                          <p:spTgt spid="30"/>
                                        </p:tgtEl>
                                        <p:attrNameLst>
                                          <p:attrName>ppt_x</p:attrName>
                                        </p:attrNameLst>
                                      </p:cBhvr>
                                      <p:tavLst>
                                        <p:tav tm="0">
                                          <p:val>
                                            <p:strVal val="#ppt_x"/>
                                          </p:val>
                                        </p:tav>
                                        <p:tav tm="100000">
                                          <p:val>
                                            <p:strVal val="#ppt_x"/>
                                          </p:val>
                                        </p:tav>
                                      </p:tavLst>
                                    </p:anim>
                                    <p:anim calcmode="lin" valueType="num">
                                      <p:cBhvr>
                                        <p:cTn id="35" dur="2000" fill="hold"/>
                                        <p:tgtEl>
                                          <p:spTgt spid="3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2000" fill="hold">
                                          <p:stCondLst>
                                            <p:cond delay="0"/>
                                          </p:stCondLst>
                                        </p:cTn>
                                        <p:tgtEl>
                                          <p:spTgt spid="32"/>
                                        </p:tgtEl>
                                        <p:attrNameLst>
                                          <p:attrName>style.visibility</p:attrName>
                                        </p:attrNameLst>
                                      </p:cBhvr>
                                      <p:to>
                                        <p:strVal val="visible"/>
                                      </p:to>
                                    </p:set>
                                    <p:animEffect transition="in" filter="fade">
                                      <p:cBhvr>
                                        <p:cTn id="38" dur="2000"/>
                                        <p:tgtEl>
                                          <p:spTgt spid="32"/>
                                        </p:tgtEl>
                                      </p:cBhvr>
                                    </p:animEffect>
                                    <p:anim calcmode="lin" valueType="num">
                                      <p:cBhvr>
                                        <p:cTn id="39" dur="2000" fill="hold"/>
                                        <p:tgtEl>
                                          <p:spTgt spid="32"/>
                                        </p:tgtEl>
                                        <p:attrNameLst>
                                          <p:attrName>ppt_x</p:attrName>
                                        </p:attrNameLst>
                                      </p:cBhvr>
                                      <p:tavLst>
                                        <p:tav tm="0">
                                          <p:val>
                                            <p:strVal val="#ppt_x"/>
                                          </p:val>
                                        </p:tav>
                                        <p:tav tm="100000">
                                          <p:val>
                                            <p:strVal val="#ppt_x"/>
                                          </p:val>
                                        </p:tav>
                                      </p:tavLst>
                                    </p:anim>
                                    <p:anim calcmode="lin" valueType="num">
                                      <p:cBhvr>
                                        <p:cTn id="40" dur="2000" fill="hold"/>
                                        <p:tgtEl>
                                          <p:spTgt spid="3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2000" fill="hold">
                                          <p:stCondLst>
                                            <p:cond delay="0"/>
                                          </p:stCondLst>
                                        </p:cTn>
                                        <p:tgtEl>
                                          <p:spTgt spid="35"/>
                                        </p:tgtEl>
                                        <p:attrNameLst>
                                          <p:attrName>style.visibility</p:attrName>
                                        </p:attrNameLst>
                                      </p:cBhvr>
                                      <p:to>
                                        <p:strVal val="visible"/>
                                      </p:to>
                                    </p:set>
                                    <p:animEffect transition="in" filter="fade">
                                      <p:cBhvr>
                                        <p:cTn id="43" dur="2000"/>
                                        <p:tgtEl>
                                          <p:spTgt spid="35"/>
                                        </p:tgtEl>
                                      </p:cBhvr>
                                    </p:animEffect>
                                    <p:anim calcmode="lin" valueType="num">
                                      <p:cBhvr>
                                        <p:cTn id="44" dur="2000" fill="hold"/>
                                        <p:tgtEl>
                                          <p:spTgt spid="35"/>
                                        </p:tgtEl>
                                        <p:attrNameLst>
                                          <p:attrName>ppt_x</p:attrName>
                                        </p:attrNameLst>
                                      </p:cBhvr>
                                      <p:tavLst>
                                        <p:tav tm="0">
                                          <p:val>
                                            <p:strVal val="#ppt_x"/>
                                          </p:val>
                                        </p:tav>
                                        <p:tav tm="100000">
                                          <p:val>
                                            <p:strVal val="#ppt_x"/>
                                          </p:val>
                                        </p:tav>
                                      </p:tavLst>
                                    </p:anim>
                                    <p:anim calcmode="lin" valueType="num">
                                      <p:cBhvr>
                                        <p:cTn id="45" dur="2000" fill="hold"/>
                                        <p:tgtEl>
                                          <p:spTgt spid="35"/>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2000" fill="hold">
                                          <p:stCondLst>
                                            <p:cond delay="0"/>
                                          </p:stCondLst>
                                        </p:cTn>
                                        <p:tgtEl>
                                          <p:spTgt spid="55"/>
                                        </p:tgtEl>
                                        <p:attrNameLst>
                                          <p:attrName>style.visibility</p:attrName>
                                        </p:attrNameLst>
                                      </p:cBhvr>
                                      <p:to>
                                        <p:strVal val="visible"/>
                                      </p:to>
                                    </p:set>
                                    <p:animEffect transition="in" filter="fade">
                                      <p:cBhvr>
                                        <p:cTn id="48" dur="2000"/>
                                        <p:tgtEl>
                                          <p:spTgt spid="55"/>
                                        </p:tgtEl>
                                      </p:cBhvr>
                                    </p:animEffect>
                                    <p:anim calcmode="lin" valueType="num">
                                      <p:cBhvr>
                                        <p:cTn id="49" dur="2000" fill="hold"/>
                                        <p:tgtEl>
                                          <p:spTgt spid="55"/>
                                        </p:tgtEl>
                                        <p:attrNameLst>
                                          <p:attrName>ppt_x</p:attrName>
                                        </p:attrNameLst>
                                      </p:cBhvr>
                                      <p:tavLst>
                                        <p:tav tm="0">
                                          <p:val>
                                            <p:strVal val="#ppt_x"/>
                                          </p:val>
                                        </p:tav>
                                        <p:tav tm="100000">
                                          <p:val>
                                            <p:strVal val="#ppt_x"/>
                                          </p:val>
                                        </p:tav>
                                      </p:tavLst>
                                    </p:anim>
                                    <p:anim calcmode="lin" valueType="num">
                                      <p:cBhvr>
                                        <p:cTn id="50" dur="2000" fill="hold"/>
                                        <p:tgtEl>
                                          <p:spTgt spid="55"/>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2000" fill="hold">
                                          <p:stCondLst>
                                            <p:cond delay="0"/>
                                          </p:stCondLst>
                                        </p:cTn>
                                        <p:tgtEl>
                                          <p:spTgt spid="61"/>
                                        </p:tgtEl>
                                        <p:attrNameLst>
                                          <p:attrName>style.visibility</p:attrName>
                                        </p:attrNameLst>
                                      </p:cBhvr>
                                      <p:to>
                                        <p:strVal val="visible"/>
                                      </p:to>
                                    </p:set>
                                    <p:animEffect transition="in" filter="fade">
                                      <p:cBhvr>
                                        <p:cTn id="53" dur="2000"/>
                                        <p:tgtEl>
                                          <p:spTgt spid="61"/>
                                        </p:tgtEl>
                                      </p:cBhvr>
                                    </p:animEffect>
                                    <p:anim calcmode="lin" valueType="num">
                                      <p:cBhvr>
                                        <p:cTn id="54" dur="2000" fill="hold"/>
                                        <p:tgtEl>
                                          <p:spTgt spid="61"/>
                                        </p:tgtEl>
                                        <p:attrNameLst>
                                          <p:attrName>ppt_x</p:attrName>
                                        </p:attrNameLst>
                                      </p:cBhvr>
                                      <p:tavLst>
                                        <p:tav tm="0">
                                          <p:val>
                                            <p:strVal val="#ppt_x"/>
                                          </p:val>
                                        </p:tav>
                                        <p:tav tm="100000">
                                          <p:val>
                                            <p:strVal val="#ppt_x"/>
                                          </p:val>
                                        </p:tav>
                                      </p:tavLst>
                                    </p:anim>
                                    <p:anim calcmode="lin" valueType="num">
                                      <p:cBhvr>
                                        <p:cTn id="55" dur="2000" fill="hold"/>
                                        <p:tgtEl>
                                          <p:spTgt spid="61"/>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2000" fill="hold">
                                          <p:stCondLst>
                                            <p:cond delay="0"/>
                                          </p:stCondLst>
                                        </p:cTn>
                                        <p:tgtEl>
                                          <p:spTgt spid="2"/>
                                        </p:tgtEl>
                                        <p:attrNameLst>
                                          <p:attrName>style.visibility</p:attrName>
                                        </p:attrNameLst>
                                      </p:cBhvr>
                                      <p:to>
                                        <p:strVal val="visible"/>
                                      </p:to>
                                    </p:set>
                                    <p:animEffect transition="in" filter="fade">
                                      <p:cBhvr>
                                        <p:cTn id="58" dur="2000"/>
                                        <p:tgtEl>
                                          <p:spTgt spid="2"/>
                                        </p:tgtEl>
                                      </p:cBhvr>
                                    </p:animEffect>
                                    <p:anim calcmode="lin" valueType="num">
                                      <p:cBhvr>
                                        <p:cTn id="59" dur="2000" fill="hold"/>
                                        <p:tgtEl>
                                          <p:spTgt spid="2"/>
                                        </p:tgtEl>
                                        <p:attrNameLst>
                                          <p:attrName>ppt_x</p:attrName>
                                        </p:attrNameLst>
                                      </p:cBhvr>
                                      <p:tavLst>
                                        <p:tav tm="0">
                                          <p:val>
                                            <p:strVal val="#ppt_x"/>
                                          </p:val>
                                        </p:tav>
                                        <p:tav tm="100000">
                                          <p:val>
                                            <p:strVal val="#ppt_x"/>
                                          </p:val>
                                        </p:tav>
                                      </p:tavLst>
                                    </p:anim>
                                    <p:anim calcmode="lin" valueType="num">
                                      <p:cBhvr>
                                        <p:cTn id="60" dur="2000" fill="hold"/>
                                        <p:tgtEl>
                                          <p:spTgt spid="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2000" fill="hold">
                                          <p:stCondLst>
                                            <p:cond delay="0"/>
                                          </p:stCondLst>
                                        </p:cTn>
                                        <p:tgtEl>
                                          <p:spTgt spid="63"/>
                                        </p:tgtEl>
                                        <p:attrNameLst>
                                          <p:attrName>style.visibility</p:attrName>
                                        </p:attrNameLst>
                                      </p:cBhvr>
                                      <p:to>
                                        <p:strVal val="visible"/>
                                      </p:to>
                                    </p:set>
                                    <p:animEffect transition="in" filter="fade">
                                      <p:cBhvr>
                                        <p:cTn id="63" dur="2000"/>
                                        <p:tgtEl>
                                          <p:spTgt spid="63"/>
                                        </p:tgtEl>
                                      </p:cBhvr>
                                    </p:animEffect>
                                    <p:anim calcmode="lin" valueType="num">
                                      <p:cBhvr>
                                        <p:cTn id="64" dur="2000" fill="hold"/>
                                        <p:tgtEl>
                                          <p:spTgt spid="63"/>
                                        </p:tgtEl>
                                        <p:attrNameLst>
                                          <p:attrName>ppt_x</p:attrName>
                                        </p:attrNameLst>
                                      </p:cBhvr>
                                      <p:tavLst>
                                        <p:tav tm="0">
                                          <p:val>
                                            <p:strVal val="#ppt_x"/>
                                          </p:val>
                                        </p:tav>
                                        <p:tav tm="100000">
                                          <p:val>
                                            <p:strVal val="#ppt_x"/>
                                          </p:val>
                                        </p:tav>
                                      </p:tavLst>
                                    </p:anim>
                                    <p:anim calcmode="lin" valueType="num">
                                      <p:cBhvr>
                                        <p:cTn id="65" dur="2000" fill="hold"/>
                                        <p:tgtEl>
                                          <p:spTgt spid="63"/>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2000" fill="hold">
                                          <p:stCondLst>
                                            <p:cond delay="0"/>
                                          </p:stCondLst>
                                        </p:cTn>
                                        <p:tgtEl>
                                          <p:spTgt spid="64"/>
                                        </p:tgtEl>
                                        <p:attrNameLst>
                                          <p:attrName>style.visibility</p:attrName>
                                        </p:attrNameLst>
                                      </p:cBhvr>
                                      <p:to>
                                        <p:strVal val="visible"/>
                                      </p:to>
                                    </p:set>
                                    <p:animEffect transition="in" filter="fade">
                                      <p:cBhvr>
                                        <p:cTn id="68" dur="2000"/>
                                        <p:tgtEl>
                                          <p:spTgt spid="64"/>
                                        </p:tgtEl>
                                      </p:cBhvr>
                                    </p:animEffect>
                                    <p:anim calcmode="lin" valueType="num">
                                      <p:cBhvr>
                                        <p:cTn id="69" dur="2000" fill="hold"/>
                                        <p:tgtEl>
                                          <p:spTgt spid="64"/>
                                        </p:tgtEl>
                                        <p:attrNameLst>
                                          <p:attrName>ppt_x</p:attrName>
                                        </p:attrNameLst>
                                      </p:cBhvr>
                                      <p:tavLst>
                                        <p:tav tm="0">
                                          <p:val>
                                            <p:strVal val="#ppt_x"/>
                                          </p:val>
                                        </p:tav>
                                        <p:tav tm="100000">
                                          <p:val>
                                            <p:strVal val="#ppt_x"/>
                                          </p:val>
                                        </p:tav>
                                      </p:tavLst>
                                    </p:anim>
                                    <p:anim calcmode="lin" valueType="num">
                                      <p:cBhvr>
                                        <p:cTn id="70" dur="2000" fill="hold"/>
                                        <p:tgtEl>
                                          <p:spTgt spid="64"/>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55" presetClass="entr" presetSubtype="0" fill="hold" grpId="0" nodeType="afterEffect">
                                  <p:stCondLst>
                                    <p:cond delay="0"/>
                                  </p:stCondLst>
                                  <p:childTnLst>
                                    <p:set>
                                      <p:cBhvr>
                                        <p:cTn id="73" dur="2000" fill="hold">
                                          <p:stCondLst>
                                            <p:cond delay="0"/>
                                          </p:stCondLst>
                                        </p:cTn>
                                        <p:tgtEl>
                                          <p:spTgt spid="60"/>
                                        </p:tgtEl>
                                        <p:attrNameLst>
                                          <p:attrName>style.visibility</p:attrName>
                                        </p:attrNameLst>
                                      </p:cBhvr>
                                      <p:to>
                                        <p:strVal val="visible"/>
                                      </p:to>
                                    </p:set>
                                    <p:anim calcmode="lin" valueType="num">
                                      <p:cBhvr>
                                        <p:cTn id="74" dur="2000" fill="hold"/>
                                        <p:tgtEl>
                                          <p:spTgt spid="60"/>
                                        </p:tgtEl>
                                        <p:attrNameLst>
                                          <p:attrName>ppt_w</p:attrName>
                                        </p:attrNameLst>
                                      </p:cBhvr>
                                      <p:tavLst>
                                        <p:tav tm="0">
                                          <p:val>
                                            <p:strVal val="#ppt_w*0.70"/>
                                          </p:val>
                                        </p:tav>
                                        <p:tav tm="100000">
                                          <p:val>
                                            <p:strVal val="#ppt_w"/>
                                          </p:val>
                                        </p:tav>
                                      </p:tavLst>
                                    </p:anim>
                                    <p:anim calcmode="lin" valueType="num">
                                      <p:cBhvr>
                                        <p:cTn id="75" dur="2000" fill="hold"/>
                                        <p:tgtEl>
                                          <p:spTgt spid="60"/>
                                        </p:tgtEl>
                                        <p:attrNameLst>
                                          <p:attrName>ppt_h</p:attrName>
                                        </p:attrNameLst>
                                      </p:cBhvr>
                                      <p:tavLst>
                                        <p:tav tm="0">
                                          <p:val>
                                            <p:strVal val="#ppt_h"/>
                                          </p:val>
                                        </p:tav>
                                        <p:tav tm="100000">
                                          <p:val>
                                            <p:strVal val="#ppt_h"/>
                                          </p:val>
                                        </p:tav>
                                      </p:tavLst>
                                    </p:anim>
                                    <p:animEffect transition="in" filter="fade">
                                      <p:cBhvr>
                                        <p:cTn id="76" dur="2000"/>
                                        <p:tgtEl>
                                          <p:spTgt spid="60"/>
                                        </p:tgtEl>
                                      </p:cBhvr>
                                    </p:animEffect>
                                  </p:childTnLst>
                                </p:cTn>
                              </p:par>
                              <p:par>
                                <p:cTn id="77" presetID="55" presetClass="entr" presetSubtype="0" fill="hold" grpId="0" nodeType="withEffect">
                                  <p:stCondLst>
                                    <p:cond delay="0"/>
                                  </p:stCondLst>
                                  <p:childTnLst>
                                    <p:set>
                                      <p:cBhvr>
                                        <p:cTn id="78" dur="2000" fill="hold">
                                          <p:stCondLst>
                                            <p:cond delay="0"/>
                                          </p:stCondLst>
                                        </p:cTn>
                                        <p:tgtEl>
                                          <p:spTgt spid="66"/>
                                        </p:tgtEl>
                                        <p:attrNameLst>
                                          <p:attrName>style.visibility</p:attrName>
                                        </p:attrNameLst>
                                      </p:cBhvr>
                                      <p:to>
                                        <p:strVal val="visible"/>
                                      </p:to>
                                    </p:set>
                                    <p:anim calcmode="lin" valueType="num">
                                      <p:cBhvr>
                                        <p:cTn id="79" dur="2000" fill="hold"/>
                                        <p:tgtEl>
                                          <p:spTgt spid="66"/>
                                        </p:tgtEl>
                                        <p:attrNameLst>
                                          <p:attrName>ppt_w</p:attrName>
                                        </p:attrNameLst>
                                      </p:cBhvr>
                                      <p:tavLst>
                                        <p:tav tm="0">
                                          <p:val>
                                            <p:strVal val="#ppt_w*0.70"/>
                                          </p:val>
                                        </p:tav>
                                        <p:tav tm="100000">
                                          <p:val>
                                            <p:strVal val="#ppt_w"/>
                                          </p:val>
                                        </p:tav>
                                      </p:tavLst>
                                    </p:anim>
                                    <p:anim calcmode="lin" valueType="num">
                                      <p:cBhvr>
                                        <p:cTn id="80" dur="2000" fill="hold"/>
                                        <p:tgtEl>
                                          <p:spTgt spid="66"/>
                                        </p:tgtEl>
                                        <p:attrNameLst>
                                          <p:attrName>ppt_h</p:attrName>
                                        </p:attrNameLst>
                                      </p:cBhvr>
                                      <p:tavLst>
                                        <p:tav tm="0">
                                          <p:val>
                                            <p:strVal val="#ppt_h"/>
                                          </p:val>
                                        </p:tav>
                                        <p:tav tm="100000">
                                          <p:val>
                                            <p:strVal val="#ppt_h"/>
                                          </p:val>
                                        </p:tav>
                                      </p:tavLst>
                                    </p:anim>
                                    <p:animEffect transition="in" filter="fade">
                                      <p:cBhvr>
                                        <p:cTn id="81" dur="2000"/>
                                        <p:tgtEl>
                                          <p:spTgt spid="66"/>
                                        </p:tgtEl>
                                      </p:cBhvr>
                                    </p:animEffect>
                                  </p:childTnLst>
                                </p:cTn>
                              </p:par>
                              <p:par>
                                <p:cTn id="82" presetID="55" presetClass="entr" presetSubtype="0" fill="hold" grpId="0" nodeType="withEffect">
                                  <p:stCondLst>
                                    <p:cond delay="0"/>
                                  </p:stCondLst>
                                  <p:childTnLst>
                                    <p:set>
                                      <p:cBhvr>
                                        <p:cTn id="83" dur="2000" fill="hold">
                                          <p:stCondLst>
                                            <p:cond delay="0"/>
                                          </p:stCondLst>
                                        </p:cTn>
                                        <p:tgtEl>
                                          <p:spTgt spid="37"/>
                                        </p:tgtEl>
                                        <p:attrNameLst>
                                          <p:attrName>style.visibility</p:attrName>
                                        </p:attrNameLst>
                                      </p:cBhvr>
                                      <p:to>
                                        <p:strVal val="visible"/>
                                      </p:to>
                                    </p:set>
                                    <p:anim calcmode="lin" valueType="num">
                                      <p:cBhvr>
                                        <p:cTn id="84" dur="2000" fill="hold"/>
                                        <p:tgtEl>
                                          <p:spTgt spid="37"/>
                                        </p:tgtEl>
                                        <p:attrNameLst>
                                          <p:attrName>ppt_w</p:attrName>
                                        </p:attrNameLst>
                                      </p:cBhvr>
                                      <p:tavLst>
                                        <p:tav tm="0">
                                          <p:val>
                                            <p:strVal val="#ppt_w*0.70"/>
                                          </p:val>
                                        </p:tav>
                                        <p:tav tm="100000">
                                          <p:val>
                                            <p:strVal val="#ppt_w"/>
                                          </p:val>
                                        </p:tav>
                                      </p:tavLst>
                                    </p:anim>
                                    <p:anim calcmode="lin" valueType="num">
                                      <p:cBhvr>
                                        <p:cTn id="85" dur="2000" fill="hold"/>
                                        <p:tgtEl>
                                          <p:spTgt spid="37"/>
                                        </p:tgtEl>
                                        <p:attrNameLst>
                                          <p:attrName>ppt_h</p:attrName>
                                        </p:attrNameLst>
                                      </p:cBhvr>
                                      <p:tavLst>
                                        <p:tav tm="0">
                                          <p:val>
                                            <p:strVal val="#ppt_h"/>
                                          </p:val>
                                        </p:tav>
                                        <p:tav tm="100000">
                                          <p:val>
                                            <p:strVal val="#ppt_h"/>
                                          </p:val>
                                        </p:tav>
                                      </p:tavLst>
                                    </p:anim>
                                    <p:animEffect transition="in" filter="fade">
                                      <p:cBhvr>
                                        <p:cTn id="86" dur="2000"/>
                                        <p:tgtEl>
                                          <p:spTgt spid="37"/>
                                        </p:tgtEl>
                                      </p:cBhvr>
                                    </p:animEffect>
                                  </p:childTnLst>
                                </p:cTn>
                              </p:par>
                              <p:par>
                                <p:cTn id="87" presetID="55" presetClass="entr" presetSubtype="0" fill="hold" grpId="0" nodeType="withEffect">
                                  <p:stCondLst>
                                    <p:cond delay="0"/>
                                  </p:stCondLst>
                                  <p:childTnLst>
                                    <p:set>
                                      <p:cBhvr>
                                        <p:cTn id="88" dur="2000" fill="hold">
                                          <p:stCondLst>
                                            <p:cond delay="0"/>
                                          </p:stCondLst>
                                        </p:cTn>
                                        <p:tgtEl>
                                          <p:spTgt spid="67"/>
                                        </p:tgtEl>
                                        <p:attrNameLst>
                                          <p:attrName>style.visibility</p:attrName>
                                        </p:attrNameLst>
                                      </p:cBhvr>
                                      <p:to>
                                        <p:strVal val="visible"/>
                                      </p:to>
                                    </p:set>
                                    <p:anim calcmode="lin" valueType="num">
                                      <p:cBhvr>
                                        <p:cTn id="89" dur="2000" fill="hold"/>
                                        <p:tgtEl>
                                          <p:spTgt spid="67"/>
                                        </p:tgtEl>
                                        <p:attrNameLst>
                                          <p:attrName>ppt_w</p:attrName>
                                        </p:attrNameLst>
                                      </p:cBhvr>
                                      <p:tavLst>
                                        <p:tav tm="0">
                                          <p:val>
                                            <p:strVal val="#ppt_w*0.70"/>
                                          </p:val>
                                        </p:tav>
                                        <p:tav tm="100000">
                                          <p:val>
                                            <p:strVal val="#ppt_w"/>
                                          </p:val>
                                        </p:tav>
                                      </p:tavLst>
                                    </p:anim>
                                    <p:anim calcmode="lin" valueType="num">
                                      <p:cBhvr>
                                        <p:cTn id="90" dur="2000" fill="hold"/>
                                        <p:tgtEl>
                                          <p:spTgt spid="67"/>
                                        </p:tgtEl>
                                        <p:attrNameLst>
                                          <p:attrName>ppt_h</p:attrName>
                                        </p:attrNameLst>
                                      </p:cBhvr>
                                      <p:tavLst>
                                        <p:tav tm="0">
                                          <p:val>
                                            <p:strVal val="#ppt_h"/>
                                          </p:val>
                                        </p:tav>
                                        <p:tav tm="100000">
                                          <p:val>
                                            <p:strVal val="#ppt_h"/>
                                          </p:val>
                                        </p:tav>
                                      </p:tavLst>
                                    </p:anim>
                                    <p:animEffect transition="in" filter="fade">
                                      <p:cBhvr>
                                        <p:cTn id="91" dur="2000"/>
                                        <p:tgtEl>
                                          <p:spTgt spid="67"/>
                                        </p:tgtEl>
                                      </p:cBhvr>
                                    </p:animEffect>
                                  </p:childTnLst>
                                </p:cTn>
                              </p:par>
                              <p:par>
                                <p:cTn id="92" presetID="55" presetClass="entr" presetSubtype="0" fill="hold" grpId="0" nodeType="withEffect">
                                  <p:stCondLst>
                                    <p:cond delay="0"/>
                                  </p:stCondLst>
                                  <p:childTnLst>
                                    <p:set>
                                      <p:cBhvr>
                                        <p:cTn id="93" dur="2000" fill="hold">
                                          <p:stCondLst>
                                            <p:cond delay="0"/>
                                          </p:stCondLst>
                                        </p:cTn>
                                        <p:tgtEl>
                                          <p:spTgt spid="68"/>
                                        </p:tgtEl>
                                        <p:attrNameLst>
                                          <p:attrName>style.visibility</p:attrName>
                                        </p:attrNameLst>
                                      </p:cBhvr>
                                      <p:to>
                                        <p:strVal val="visible"/>
                                      </p:to>
                                    </p:set>
                                    <p:anim calcmode="lin" valueType="num">
                                      <p:cBhvr>
                                        <p:cTn id="94" dur="2000" fill="hold"/>
                                        <p:tgtEl>
                                          <p:spTgt spid="68"/>
                                        </p:tgtEl>
                                        <p:attrNameLst>
                                          <p:attrName>ppt_w</p:attrName>
                                        </p:attrNameLst>
                                      </p:cBhvr>
                                      <p:tavLst>
                                        <p:tav tm="0">
                                          <p:val>
                                            <p:strVal val="#ppt_w*0.70"/>
                                          </p:val>
                                        </p:tav>
                                        <p:tav tm="100000">
                                          <p:val>
                                            <p:strVal val="#ppt_w"/>
                                          </p:val>
                                        </p:tav>
                                      </p:tavLst>
                                    </p:anim>
                                    <p:anim calcmode="lin" valueType="num">
                                      <p:cBhvr>
                                        <p:cTn id="95" dur="2000" fill="hold"/>
                                        <p:tgtEl>
                                          <p:spTgt spid="68"/>
                                        </p:tgtEl>
                                        <p:attrNameLst>
                                          <p:attrName>ppt_h</p:attrName>
                                        </p:attrNameLst>
                                      </p:cBhvr>
                                      <p:tavLst>
                                        <p:tav tm="0">
                                          <p:val>
                                            <p:strVal val="#ppt_h"/>
                                          </p:val>
                                        </p:tav>
                                        <p:tav tm="100000">
                                          <p:val>
                                            <p:strVal val="#ppt_h"/>
                                          </p:val>
                                        </p:tav>
                                      </p:tavLst>
                                    </p:anim>
                                    <p:animEffect transition="in" filter="fade">
                                      <p:cBhvr>
                                        <p:cTn id="96" dur="2000"/>
                                        <p:tgtEl>
                                          <p:spTgt spid="68"/>
                                        </p:tgtEl>
                                      </p:cBhvr>
                                    </p:animEffect>
                                  </p:childTnLst>
                                </p:cTn>
                              </p:par>
                              <p:par>
                                <p:cTn id="97" presetID="55" presetClass="entr" presetSubtype="0" fill="hold" grpId="0" nodeType="withEffect">
                                  <p:stCondLst>
                                    <p:cond delay="0"/>
                                  </p:stCondLst>
                                  <p:childTnLst>
                                    <p:set>
                                      <p:cBhvr>
                                        <p:cTn id="98" dur="2000" fill="hold">
                                          <p:stCondLst>
                                            <p:cond delay="0"/>
                                          </p:stCondLst>
                                        </p:cTn>
                                        <p:tgtEl>
                                          <p:spTgt spid="70"/>
                                        </p:tgtEl>
                                        <p:attrNameLst>
                                          <p:attrName>style.visibility</p:attrName>
                                        </p:attrNameLst>
                                      </p:cBhvr>
                                      <p:to>
                                        <p:strVal val="visible"/>
                                      </p:to>
                                    </p:set>
                                    <p:anim calcmode="lin" valueType="num">
                                      <p:cBhvr>
                                        <p:cTn id="99" dur="2000" fill="hold"/>
                                        <p:tgtEl>
                                          <p:spTgt spid="70"/>
                                        </p:tgtEl>
                                        <p:attrNameLst>
                                          <p:attrName>ppt_w</p:attrName>
                                        </p:attrNameLst>
                                      </p:cBhvr>
                                      <p:tavLst>
                                        <p:tav tm="0">
                                          <p:val>
                                            <p:strVal val="#ppt_w*0.70"/>
                                          </p:val>
                                        </p:tav>
                                        <p:tav tm="100000">
                                          <p:val>
                                            <p:strVal val="#ppt_w"/>
                                          </p:val>
                                        </p:tav>
                                      </p:tavLst>
                                    </p:anim>
                                    <p:anim calcmode="lin" valueType="num">
                                      <p:cBhvr>
                                        <p:cTn id="100" dur="2000" fill="hold"/>
                                        <p:tgtEl>
                                          <p:spTgt spid="70"/>
                                        </p:tgtEl>
                                        <p:attrNameLst>
                                          <p:attrName>ppt_h</p:attrName>
                                        </p:attrNameLst>
                                      </p:cBhvr>
                                      <p:tavLst>
                                        <p:tav tm="0">
                                          <p:val>
                                            <p:strVal val="#ppt_h"/>
                                          </p:val>
                                        </p:tav>
                                        <p:tav tm="100000">
                                          <p:val>
                                            <p:strVal val="#ppt_h"/>
                                          </p:val>
                                        </p:tav>
                                      </p:tavLst>
                                    </p:anim>
                                    <p:animEffect transition="in" filter="fade">
                                      <p:cBhvr>
                                        <p:cTn id="101" dur="2000"/>
                                        <p:tgtEl>
                                          <p:spTgt spid="70"/>
                                        </p:tgtEl>
                                      </p:cBhvr>
                                    </p:animEffect>
                                  </p:childTnLst>
                                </p:cTn>
                              </p:par>
                              <p:par>
                                <p:cTn id="102" presetID="47" presetClass="entr" presetSubtype="0" fill="hold" grpId="0" nodeType="withEffect">
                                  <p:stCondLst>
                                    <p:cond delay="0"/>
                                  </p:stCondLst>
                                  <p:childTnLst>
                                    <p:set>
                                      <p:cBhvr>
                                        <p:cTn id="103" dur="2000" fill="hold">
                                          <p:stCondLst>
                                            <p:cond delay="0"/>
                                          </p:stCondLst>
                                        </p:cTn>
                                        <p:tgtEl>
                                          <p:spTgt spid="3"/>
                                        </p:tgtEl>
                                        <p:attrNameLst>
                                          <p:attrName>style.visibility</p:attrName>
                                        </p:attrNameLst>
                                      </p:cBhvr>
                                      <p:to>
                                        <p:strVal val="visible"/>
                                      </p:to>
                                    </p:set>
                                    <p:animEffect transition="in" filter="fade">
                                      <p:cBhvr>
                                        <p:cTn id="104" dur="2000"/>
                                        <p:tgtEl>
                                          <p:spTgt spid="3"/>
                                        </p:tgtEl>
                                      </p:cBhvr>
                                    </p:animEffect>
                                    <p:anim calcmode="lin" valueType="num">
                                      <p:cBhvr>
                                        <p:cTn id="105" dur="2000" fill="hold"/>
                                        <p:tgtEl>
                                          <p:spTgt spid="3"/>
                                        </p:tgtEl>
                                        <p:attrNameLst>
                                          <p:attrName>ppt_x</p:attrName>
                                        </p:attrNameLst>
                                      </p:cBhvr>
                                      <p:tavLst>
                                        <p:tav tm="0">
                                          <p:val>
                                            <p:strVal val="#ppt_x"/>
                                          </p:val>
                                        </p:tav>
                                        <p:tav tm="100000">
                                          <p:val>
                                            <p:strVal val="#ppt_x"/>
                                          </p:val>
                                        </p:tav>
                                      </p:tavLst>
                                    </p:anim>
                                    <p:anim calcmode="lin" valueType="num">
                                      <p:cBhvr>
                                        <p:cTn id="106" dur="2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7" grpId="0" bldLvl="0" animBg="1"/>
      <p:bldP spid="59" grpId="0" bldLvl="0" animBg="1"/>
      <p:bldP spid="60" grpId="0" bldLvl="0" animBg="1"/>
      <p:bldP spid="66" grpId="0" bldLvl="0" animBg="1"/>
      <p:bldP spid="78" grpId="0" bldLvl="0" animBg="1"/>
      <p:bldP spid="37" grpId="0" bldLvl="0" animBg="1"/>
      <p:bldP spid="29" grpId="0" bldLvl="0" animBg="1"/>
      <p:bldP spid="30" grpId="0" bldLvl="0" animBg="1"/>
      <p:bldP spid="32" grpId="0" bldLvl="0" animBg="1"/>
      <p:bldP spid="35" grpId="0"/>
      <p:bldP spid="55" grpId="0"/>
      <p:bldP spid="61" grpId="0"/>
      <p:bldP spid="2" grpId="0"/>
      <p:bldP spid="63" grpId="0"/>
      <p:bldP spid="64" grpId="0"/>
      <p:bldP spid="67" grpId="0" bldLvl="0" animBg="1"/>
      <p:bldP spid="68" grpId="0" bldLvl="0" animBg="1"/>
      <p:bldP spid="70"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330325" cy="398780"/>
          </a:xfrm>
          <a:prstGeom prst="rect">
            <a:avLst/>
          </a:prstGeom>
        </p:spPr>
        <p:txBody>
          <a:bodyPr wrap="square">
            <a:spAutoFit/>
          </a:bodyPr>
          <a:p>
            <a:pPr algn="dist"/>
            <a:r>
              <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学习简介</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grpSp>
        <p:nvGrpSpPr>
          <p:cNvPr id="4" name="组合 3"/>
          <p:cNvGrpSpPr/>
          <p:nvPr/>
        </p:nvGrpSpPr>
        <p:grpSpPr>
          <a:xfrm>
            <a:off x="4395470" y="1442720"/>
            <a:ext cx="3025775" cy="4480560"/>
            <a:chOff x="6922" y="1872"/>
            <a:chExt cx="4765" cy="7056"/>
          </a:xfrm>
          <a:solidFill>
            <a:srgbClr val="FCC7AC"/>
          </a:solidFill>
        </p:grpSpPr>
        <p:sp>
          <p:nvSpPr>
            <p:cNvPr id="5" name="Freeform 7"/>
            <p:cNvSpPr/>
            <p:nvPr/>
          </p:nvSpPr>
          <p:spPr bwMode="auto">
            <a:xfrm>
              <a:off x="8726" y="1872"/>
              <a:ext cx="1843" cy="705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rgbClr val="FCC7AC"/>
              </a:solidFill>
              <a:prstDash val="solid"/>
              <a:miter lim="800000"/>
              <a:headEnd type="oval" w="med" len="med"/>
              <a:tailEnd type="oval" w="med" len="med"/>
            </a:ln>
            <a:extLst>
              <a:ext uri="{909E8E84-426E-40DD-AFC4-6F175D3DCCD1}">
                <a14:hiddenFill xmlns:a14="http://schemas.microsoft.com/office/drawing/2010/main">
                  <a:grp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 name="Oval 12"/>
            <p:cNvSpPr>
              <a:spLocks noChangeArrowheads="1"/>
            </p:cNvSpPr>
            <p:nvPr/>
          </p:nvSpPr>
          <p:spPr bwMode="auto">
            <a:xfrm>
              <a:off x="9230" y="2500"/>
              <a:ext cx="258" cy="2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7" name="Oval 13"/>
            <p:cNvSpPr>
              <a:spLocks noChangeArrowheads="1"/>
            </p:cNvSpPr>
            <p:nvPr/>
          </p:nvSpPr>
          <p:spPr bwMode="auto">
            <a:xfrm>
              <a:off x="9823" y="4423"/>
              <a:ext cx="259" cy="258"/>
            </a:xfrm>
            <a:prstGeom prst="ellipse">
              <a:avLst/>
            </a:prstGeom>
            <a:grpFill/>
            <a:ln w="12700" cap="flat">
              <a:no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8" name="Oval 14"/>
            <p:cNvSpPr>
              <a:spLocks noChangeArrowheads="1"/>
            </p:cNvSpPr>
            <p:nvPr/>
          </p:nvSpPr>
          <p:spPr bwMode="auto">
            <a:xfrm>
              <a:off x="9231" y="5877"/>
              <a:ext cx="258" cy="2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0" name="Oval 15"/>
            <p:cNvSpPr>
              <a:spLocks noChangeArrowheads="1"/>
            </p:cNvSpPr>
            <p:nvPr/>
          </p:nvSpPr>
          <p:spPr bwMode="auto">
            <a:xfrm>
              <a:off x="9737" y="7909"/>
              <a:ext cx="259" cy="258"/>
            </a:xfrm>
            <a:prstGeom prst="ellipse">
              <a:avLst/>
            </a:prstGeom>
            <a:grpFill/>
            <a:ln w="12700" cap="flat">
              <a:no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1" name="Line 16"/>
            <p:cNvSpPr>
              <a:spLocks noChangeShapeType="1"/>
            </p:cNvSpPr>
            <p:nvPr/>
          </p:nvSpPr>
          <p:spPr bwMode="auto">
            <a:xfrm flipH="1">
              <a:off x="7610" y="2631"/>
              <a:ext cx="1620" cy="0"/>
            </a:xfrm>
            <a:prstGeom prst="line">
              <a:avLst/>
            </a:prstGeom>
            <a:grpFill/>
            <a:ln w="12700" cap="flat">
              <a:solidFill>
                <a:srgbClr val="FCC7AC"/>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2" name="Line 17"/>
            <p:cNvSpPr>
              <a:spLocks noChangeShapeType="1"/>
            </p:cNvSpPr>
            <p:nvPr/>
          </p:nvSpPr>
          <p:spPr bwMode="auto">
            <a:xfrm flipH="1">
              <a:off x="10067" y="4552"/>
              <a:ext cx="1620" cy="0"/>
            </a:xfrm>
            <a:prstGeom prst="line">
              <a:avLst/>
            </a:prstGeom>
            <a:grpFill/>
            <a:ln w="12700" cap="flat">
              <a:solidFill>
                <a:srgbClr val="FCC7AC"/>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4" name="Line 18"/>
            <p:cNvSpPr>
              <a:spLocks noChangeShapeType="1"/>
            </p:cNvSpPr>
            <p:nvPr/>
          </p:nvSpPr>
          <p:spPr bwMode="auto">
            <a:xfrm flipH="1">
              <a:off x="6922" y="6006"/>
              <a:ext cx="2296" cy="0"/>
            </a:xfrm>
            <a:prstGeom prst="line">
              <a:avLst/>
            </a:prstGeom>
            <a:grpFill/>
            <a:ln w="12700" cap="flat">
              <a:solidFill>
                <a:srgbClr val="FCC7AC"/>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8" name="Line 19"/>
            <p:cNvSpPr>
              <a:spLocks noChangeShapeType="1"/>
            </p:cNvSpPr>
            <p:nvPr/>
          </p:nvSpPr>
          <p:spPr bwMode="auto">
            <a:xfrm flipH="1">
              <a:off x="9993" y="8040"/>
              <a:ext cx="1618" cy="0"/>
            </a:xfrm>
            <a:prstGeom prst="line">
              <a:avLst/>
            </a:prstGeom>
            <a:grpFill/>
            <a:ln w="12700" cap="flat">
              <a:solidFill>
                <a:srgbClr val="FCC7AC"/>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9" name="椭圆 28"/>
            <p:cNvSpPr/>
            <p:nvPr/>
          </p:nvSpPr>
          <p:spPr>
            <a:xfrm>
              <a:off x="9614" y="2033"/>
              <a:ext cx="1868" cy="18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填写</a:t>
              </a:r>
              <a:endParaRPr kumimoji="0" lang="en-US" altLang="zh-CN"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0" name="椭圆 29"/>
            <p:cNvSpPr/>
            <p:nvPr/>
          </p:nvSpPr>
          <p:spPr>
            <a:xfrm>
              <a:off x="7760" y="3597"/>
              <a:ext cx="1868" cy="1869"/>
            </a:xfrm>
            <a:prstGeom prst="ellipse">
              <a:avLst/>
            </a:prstGeom>
            <a:gr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填写</a:t>
              </a:r>
              <a:endParaRPr kumimoji="0" lang="en-US" altLang="zh-CN"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1" name="椭圆 30"/>
            <p:cNvSpPr/>
            <p:nvPr/>
          </p:nvSpPr>
          <p:spPr>
            <a:xfrm>
              <a:off x="9613" y="5071"/>
              <a:ext cx="1868" cy="18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填写</a:t>
              </a:r>
              <a:endParaRPr kumimoji="0" lang="en-US" altLang="zh-CN"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2" name="椭圆 31"/>
            <p:cNvSpPr/>
            <p:nvPr/>
          </p:nvSpPr>
          <p:spPr>
            <a:xfrm>
              <a:off x="7756" y="6674"/>
              <a:ext cx="1868" cy="1869"/>
            </a:xfrm>
            <a:prstGeom prst="ellipse">
              <a:avLst/>
            </a:prstGeom>
            <a:gr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填写</a:t>
              </a:r>
              <a:endParaRPr kumimoji="0" lang="en-US" altLang="zh-CN"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kumimoji="0" lang="zh-CN" altLang="en-US" sz="16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sp>
        <p:nvSpPr>
          <p:cNvPr id="51" name="文本框 50"/>
          <p:cNvSpPr txBox="1"/>
          <p:nvPr/>
        </p:nvSpPr>
        <p:spPr>
          <a:xfrm>
            <a:off x="1928464" y="1642579"/>
            <a:ext cx="2717372" cy="419100"/>
          </a:xfrm>
          <a:prstGeom prst="rect">
            <a:avLst/>
          </a:prstGeom>
          <a:noFill/>
        </p:spPr>
        <p:txBody>
          <a:bodyPr wrap="square" rtlCol="0">
            <a:spAutoFit/>
          </a:bodyPr>
          <a:lstStyle>
            <a:defPPr>
              <a:defRPr lang="en-US"/>
            </a:defPPr>
            <a:lvl1pPr>
              <a:defRPr sz="2800" b="1">
                <a:solidFill>
                  <a:schemeClr val="bg2">
                    <a:lumMod val="25000"/>
                  </a:schemeClr>
                </a:solidFill>
                <a:latin typeface="微软雅黑" panose="020B0503020204020204" pitchFamily="34" charset="-122"/>
                <a:ea typeface="微软雅黑" panose="020B0503020204020204" pitchFamily="34" charset="-122"/>
              </a:defRPr>
            </a:lvl1pPr>
          </a:lstStyle>
          <a:p>
            <a:pPr algn="r" defTabSz="609600">
              <a:defRPr/>
            </a:pPr>
            <a:r>
              <a:rPr lang="zh-CN" altLang="en-US" sz="2130" kern="0" dirty="0">
                <a:solidFill>
                  <a:srgbClr val="F0F0F0">
                    <a:lumMod val="25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sz="2130" kern="0" dirty="0">
              <a:solidFill>
                <a:srgbClr val="F0F0F0">
                  <a:lumMod val="25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3" name="矩形 32"/>
          <p:cNvSpPr/>
          <p:nvPr/>
        </p:nvSpPr>
        <p:spPr>
          <a:xfrm>
            <a:off x="2301630" y="2088039"/>
            <a:ext cx="2333817" cy="45021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900" noProof="0" dirty="0">
                <a:ln>
                  <a:noFill/>
                </a:ln>
                <a:solidFill>
                  <a:prstClr val="black">
                    <a:lumMod val="85000"/>
                    <a:lumOff val="15000"/>
                  </a:prst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单击此处添加文字阐述，添加简短问题说明文字，具体说明文字在此处添加此处。</a:t>
            </a:r>
            <a:endParaRPr lang="en-US" altLang="zh-CN" sz="900" dirty="0">
              <a:solidFill>
                <a:srgbClr val="000000">
                  <a:lumMod val="50000"/>
                  <a:lumOff val="50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4" name="文本框 33"/>
          <p:cNvSpPr txBox="1"/>
          <p:nvPr/>
        </p:nvSpPr>
        <p:spPr>
          <a:xfrm>
            <a:off x="7729189" y="2854159"/>
            <a:ext cx="2717372" cy="419100"/>
          </a:xfrm>
          <a:prstGeom prst="rect">
            <a:avLst/>
          </a:prstGeom>
          <a:noFill/>
        </p:spPr>
        <p:txBody>
          <a:bodyPr wrap="square" rtlCol="0">
            <a:spAutoFit/>
          </a:bodyPr>
          <a:lstStyle>
            <a:defPPr>
              <a:defRPr lang="en-US"/>
            </a:defPPr>
            <a:lvl1pPr>
              <a:defRPr sz="2800" b="1">
                <a:solidFill>
                  <a:schemeClr val="bg2">
                    <a:lumMod val="25000"/>
                  </a:schemeClr>
                </a:solidFill>
                <a:latin typeface="微软雅黑" panose="020B0503020204020204" pitchFamily="34" charset="-122"/>
                <a:ea typeface="微软雅黑" panose="020B0503020204020204" pitchFamily="34" charset="-122"/>
              </a:defRPr>
            </a:lvl1pPr>
          </a:lstStyle>
          <a:p>
            <a:pPr algn="l" defTabSz="609600">
              <a:defRPr/>
            </a:pPr>
            <a:r>
              <a:rPr lang="zh-CN" altLang="en-US" sz="2125" kern="0" dirty="0">
                <a:solidFill>
                  <a:srgbClr val="F0F0F0">
                    <a:lumMod val="25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sz="2130" kern="0" dirty="0">
              <a:solidFill>
                <a:srgbClr val="F0F0F0">
                  <a:lumMod val="25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5" name="矩形 34"/>
          <p:cNvSpPr/>
          <p:nvPr/>
        </p:nvSpPr>
        <p:spPr>
          <a:xfrm>
            <a:off x="7607055" y="3274854"/>
            <a:ext cx="2333817" cy="45021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900" noProof="0" dirty="0">
                <a:ln>
                  <a:noFill/>
                </a:ln>
                <a:solidFill>
                  <a:prstClr val="black">
                    <a:lumMod val="85000"/>
                    <a:lumOff val="15000"/>
                  </a:prst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单击此处添加文字阐述，添加简短问题说明文字，具体说明文字在此处添加此处。</a:t>
            </a:r>
            <a:endParaRPr lang="en-US" altLang="zh-CN" sz="900" dirty="0">
              <a:solidFill>
                <a:srgbClr val="000000">
                  <a:lumMod val="50000"/>
                  <a:lumOff val="50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6" name="文本框 35"/>
          <p:cNvSpPr txBox="1"/>
          <p:nvPr/>
        </p:nvSpPr>
        <p:spPr>
          <a:xfrm>
            <a:off x="1528414" y="3724744"/>
            <a:ext cx="2717372" cy="419100"/>
          </a:xfrm>
          <a:prstGeom prst="rect">
            <a:avLst/>
          </a:prstGeom>
          <a:noFill/>
        </p:spPr>
        <p:txBody>
          <a:bodyPr wrap="square" rtlCol="0">
            <a:spAutoFit/>
          </a:bodyPr>
          <a:lstStyle>
            <a:defPPr>
              <a:defRPr lang="en-US"/>
            </a:defPPr>
            <a:lvl1pPr>
              <a:defRPr sz="2800" b="1">
                <a:solidFill>
                  <a:schemeClr val="bg2">
                    <a:lumMod val="25000"/>
                  </a:schemeClr>
                </a:solidFill>
                <a:latin typeface="微软雅黑" panose="020B0503020204020204" pitchFamily="34" charset="-122"/>
                <a:ea typeface="微软雅黑" panose="020B0503020204020204" pitchFamily="34" charset="-122"/>
              </a:defRPr>
            </a:lvl1pPr>
          </a:lstStyle>
          <a:p>
            <a:pPr algn="r" defTabSz="609600">
              <a:defRPr/>
            </a:pPr>
            <a:r>
              <a:rPr lang="zh-CN" altLang="en-US" sz="2125" kern="0" dirty="0">
                <a:solidFill>
                  <a:srgbClr val="F0F0F0">
                    <a:lumMod val="25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sz="2130" kern="0" dirty="0">
              <a:solidFill>
                <a:srgbClr val="F0F0F0">
                  <a:lumMod val="25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7" name="矩形 36"/>
          <p:cNvSpPr/>
          <p:nvPr/>
        </p:nvSpPr>
        <p:spPr>
          <a:xfrm>
            <a:off x="1901580" y="4170204"/>
            <a:ext cx="2333817" cy="45021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900" noProof="0" dirty="0">
                <a:ln>
                  <a:noFill/>
                </a:ln>
                <a:solidFill>
                  <a:prstClr val="black">
                    <a:lumMod val="85000"/>
                    <a:lumOff val="15000"/>
                  </a:prst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单击此处添加文字阐述，添加简短问题说明文字，具体说明文字在此处添加此处。</a:t>
            </a:r>
            <a:endParaRPr lang="en-US" altLang="zh-CN" sz="900" dirty="0">
              <a:solidFill>
                <a:srgbClr val="000000">
                  <a:lumMod val="50000"/>
                  <a:lumOff val="50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8" name="文本框 37"/>
          <p:cNvSpPr txBox="1"/>
          <p:nvPr/>
        </p:nvSpPr>
        <p:spPr>
          <a:xfrm>
            <a:off x="7607269" y="5147779"/>
            <a:ext cx="2717372" cy="419100"/>
          </a:xfrm>
          <a:prstGeom prst="rect">
            <a:avLst/>
          </a:prstGeom>
          <a:noFill/>
        </p:spPr>
        <p:txBody>
          <a:bodyPr wrap="square" rtlCol="0">
            <a:spAutoFit/>
          </a:bodyPr>
          <a:lstStyle>
            <a:defPPr>
              <a:defRPr lang="en-US"/>
            </a:defPPr>
            <a:lvl1pPr>
              <a:defRPr sz="2800" b="1">
                <a:solidFill>
                  <a:schemeClr val="bg2">
                    <a:lumMod val="25000"/>
                  </a:schemeClr>
                </a:solidFill>
                <a:latin typeface="微软雅黑" panose="020B0503020204020204" pitchFamily="34" charset="-122"/>
                <a:ea typeface="微软雅黑" panose="020B0503020204020204" pitchFamily="34" charset="-122"/>
              </a:defRPr>
            </a:lvl1pPr>
          </a:lstStyle>
          <a:p>
            <a:pPr algn="l" defTabSz="609600">
              <a:defRPr/>
            </a:pPr>
            <a:r>
              <a:rPr lang="zh-CN" altLang="en-US" sz="2125" kern="0" dirty="0">
                <a:solidFill>
                  <a:srgbClr val="F0F0F0">
                    <a:lumMod val="25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sz="2130" kern="0" dirty="0">
              <a:solidFill>
                <a:srgbClr val="F0F0F0">
                  <a:lumMod val="25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9" name="矩形 38"/>
          <p:cNvSpPr/>
          <p:nvPr/>
        </p:nvSpPr>
        <p:spPr>
          <a:xfrm>
            <a:off x="7485135" y="5568474"/>
            <a:ext cx="2333817" cy="45021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lang="zh-CN" altLang="en-US" sz="900" noProof="0" dirty="0">
                <a:ln>
                  <a:noFill/>
                </a:ln>
                <a:solidFill>
                  <a:prstClr val="black">
                    <a:lumMod val="85000"/>
                    <a:lumOff val="15000"/>
                  </a:prst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单击此处添加文字阐述，添加简短问题说明文字，具体说明文字在此处添加此处。</a:t>
            </a:r>
            <a:endParaRPr lang="en-US" altLang="zh-CN" sz="900" dirty="0">
              <a:solidFill>
                <a:srgbClr val="000000">
                  <a:lumMod val="50000"/>
                  <a:lumOff val="50000"/>
                </a:srgb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Tree>
    <p:custDataLst>
      <p:tags r:id="rId3"/>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2000" fill="hold">
                                          <p:stCondLst>
                                            <p:cond delay="0"/>
                                          </p:stCondLst>
                                        </p:cTn>
                                        <p:tgtEl>
                                          <p:spTgt spid="51"/>
                                        </p:tgtEl>
                                        <p:attrNameLst>
                                          <p:attrName>style.visibility</p:attrName>
                                        </p:attrNameLst>
                                      </p:cBhvr>
                                      <p:to>
                                        <p:strVal val="visible"/>
                                      </p:to>
                                    </p:set>
                                    <p:anim calcmode="lin" valueType="num">
                                      <p:cBhvr>
                                        <p:cTn id="13" dur="2000" fill="hold"/>
                                        <p:tgtEl>
                                          <p:spTgt spid="51"/>
                                        </p:tgtEl>
                                        <p:attrNameLst>
                                          <p:attrName>ppt_w</p:attrName>
                                        </p:attrNameLst>
                                      </p:cBhvr>
                                      <p:tavLst>
                                        <p:tav tm="0">
                                          <p:val>
                                            <p:strVal val="#ppt_w*0.70"/>
                                          </p:val>
                                        </p:tav>
                                        <p:tav tm="100000">
                                          <p:val>
                                            <p:strVal val="#ppt_w"/>
                                          </p:val>
                                        </p:tav>
                                      </p:tavLst>
                                    </p:anim>
                                    <p:anim calcmode="lin" valueType="num">
                                      <p:cBhvr>
                                        <p:cTn id="14" dur="2000" fill="hold"/>
                                        <p:tgtEl>
                                          <p:spTgt spid="51"/>
                                        </p:tgtEl>
                                        <p:attrNameLst>
                                          <p:attrName>ppt_h</p:attrName>
                                        </p:attrNameLst>
                                      </p:cBhvr>
                                      <p:tavLst>
                                        <p:tav tm="0">
                                          <p:val>
                                            <p:strVal val="#ppt_h"/>
                                          </p:val>
                                        </p:tav>
                                        <p:tav tm="100000">
                                          <p:val>
                                            <p:strVal val="#ppt_h"/>
                                          </p:val>
                                        </p:tav>
                                      </p:tavLst>
                                    </p:anim>
                                    <p:animEffect transition="in" filter="fade">
                                      <p:cBhvr>
                                        <p:cTn id="15" dur="2000"/>
                                        <p:tgtEl>
                                          <p:spTgt spid="51"/>
                                        </p:tgtEl>
                                      </p:cBhvr>
                                    </p:animEffect>
                                  </p:childTnLst>
                                </p:cTn>
                              </p:par>
                              <p:par>
                                <p:cTn id="16" presetID="55" presetClass="entr" presetSubtype="0" fill="hold" grpId="0" nodeType="withEffect">
                                  <p:stCondLst>
                                    <p:cond delay="0"/>
                                  </p:stCondLst>
                                  <p:childTnLst>
                                    <p:set>
                                      <p:cBhvr>
                                        <p:cTn id="17" dur="2000" fill="hold">
                                          <p:stCondLst>
                                            <p:cond delay="0"/>
                                          </p:stCondLst>
                                        </p:cTn>
                                        <p:tgtEl>
                                          <p:spTgt spid="33"/>
                                        </p:tgtEl>
                                        <p:attrNameLst>
                                          <p:attrName>style.visibility</p:attrName>
                                        </p:attrNameLst>
                                      </p:cBhvr>
                                      <p:to>
                                        <p:strVal val="visible"/>
                                      </p:to>
                                    </p:set>
                                    <p:anim calcmode="lin" valueType="num">
                                      <p:cBhvr>
                                        <p:cTn id="18" dur="2000" fill="hold"/>
                                        <p:tgtEl>
                                          <p:spTgt spid="33"/>
                                        </p:tgtEl>
                                        <p:attrNameLst>
                                          <p:attrName>ppt_w</p:attrName>
                                        </p:attrNameLst>
                                      </p:cBhvr>
                                      <p:tavLst>
                                        <p:tav tm="0">
                                          <p:val>
                                            <p:strVal val="#ppt_w*0.70"/>
                                          </p:val>
                                        </p:tav>
                                        <p:tav tm="100000">
                                          <p:val>
                                            <p:strVal val="#ppt_w"/>
                                          </p:val>
                                        </p:tav>
                                      </p:tavLst>
                                    </p:anim>
                                    <p:anim calcmode="lin" valueType="num">
                                      <p:cBhvr>
                                        <p:cTn id="19" dur="2000" fill="hold"/>
                                        <p:tgtEl>
                                          <p:spTgt spid="33"/>
                                        </p:tgtEl>
                                        <p:attrNameLst>
                                          <p:attrName>ppt_h</p:attrName>
                                        </p:attrNameLst>
                                      </p:cBhvr>
                                      <p:tavLst>
                                        <p:tav tm="0">
                                          <p:val>
                                            <p:strVal val="#ppt_h"/>
                                          </p:val>
                                        </p:tav>
                                        <p:tav tm="100000">
                                          <p:val>
                                            <p:strVal val="#ppt_h"/>
                                          </p:val>
                                        </p:tav>
                                      </p:tavLst>
                                    </p:anim>
                                    <p:animEffect transition="in" filter="fade">
                                      <p:cBhvr>
                                        <p:cTn id="20" dur="2000"/>
                                        <p:tgtEl>
                                          <p:spTgt spid="33"/>
                                        </p:tgtEl>
                                      </p:cBhvr>
                                    </p:animEffect>
                                  </p:childTnLst>
                                </p:cTn>
                              </p:par>
                            </p:childTnLst>
                          </p:cTn>
                        </p:par>
                        <p:par>
                          <p:cTn id="21" fill="hold">
                            <p:stCondLst>
                              <p:cond delay="3000"/>
                            </p:stCondLst>
                            <p:childTnLst>
                              <p:par>
                                <p:cTn id="22" presetID="55" presetClass="entr" presetSubtype="0" fill="hold" grpId="0" nodeType="afterEffect">
                                  <p:stCondLst>
                                    <p:cond delay="0"/>
                                  </p:stCondLst>
                                  <p:childTnLst>
                                    <p:set>
                                      <p:cBhvr>
                                        <p:cTn id="23" dur="2000" fill="hold">
                                          <p:stCondLst>
                                            <p:cond delay="0"/>
                                          </p:stCondLst>
                                        </p:cTn>
                                        <p:tgtEl>
                                          <p:spTgt spid="34"/>
                                        </p:tgtEl>
                                        <p:attrNameLst>
                                          <p:attrName>style.visibility</p:attrName>
                                        </p:attrNameLst>
                                      </p:cBhvr>
                                      <p:to>
                                        <p:strVal val="visible"/>
                                      </p:to>
                                    </p:set>
                                    <p:anim calcmode="lin" valueType="num">
                                      <p:cBhvr>
                                        <p:cTn id="24" dur="2000" fill="hold"/>
                                        <p:tgtEl>
                                          <p:spTgt spid="34"/>
                                        </p:tgtEl>
                                        <p:attrNameLst>
                                          <p:attrName>ppt_w</p:attrName>
                                        </p:attrNameLst>
                                      </p:cBhvr>
                                      <p:tavLst>
                                        <p:tav tm="0">
                                          <p:val>
                                            <p:strVal val="#ppt_w*0.70"/>
                                          </p:val>
                                        </p:tav>
                                        <p:tav tm="100000">
                                          <p:val>
                                            <p:strVal val="#ppt_w"/>
                                          </p:val>
                                        </p:tav>
                                      </p:tavLst>
                                    </p:anim>
                                    <p:anim calcmode="lin" valueType="num">
                                      <p:cBhvr>
                                        <p:cTn id="25" dur="2000" fill="hold"/>
                                        <p:tgtEl>
                                          <p:spTgt spid="34"/>
                                        </p:tgtEl>
                                        <p:attrNameLst>
                                          <p:attrName>ppt_h</p:attrName>
                                        </p:attrNameLst>
                                      </p:cBhvr>
                                      <p:tavLst>
                                        <p:tav tm="0">
                                          <p:val>
                                            <p:strVal val="#ppt_h"/>
                                          </p:val>
                                        </p:tav>
                                        <p:tav tm="100000">
                                          <p:val>
                                            <p:strVal val="#ppt_h"/>
                                          </p:val>
                                        </p:tav>
                                      </p:tavLst>
                                    </p:anim>
                                    <p:animEffect transition="in" filter="fade">
                                      <p:cBhvr>
                                        <p:cTn id="26" dur="2000"/>
                                        <p:tgtEl>
                                          <p:spTgt spid="34"/>
                                        </p:tgtEl>
                                      </p:cBhvr>
                                    </p:animEffect>
                                  </p:childTnLst>
                                </p:cTn>
                              </p:par>
                              <p:par>
                                <p:cTn id="27" presetID="55" presetClass="entr" presetSubtype="0" fill="hold" grpId="0" nodeType="withEffect">
                                  <p:stCondLst>
                                    <p:cond delay="0"/>
                                  </p:stCondLst>
                                  <p:childTnLst>
                                    <p:set>
                                      <p:cBhvr>
                                        <p:cTn id="28" dur="2000" fill="hold">
                                          <p:stCondLst>
                                            <p:cond delay="0"/>
                                          </p:stCondLst>
                                        </p:cTn>
                                        <p:tgtEl>
                                          <p:spTgt spid="35"/>
                                        </p:tgtEl>
                                        <p:attrNameLst>
                                          <p:attrName>style.visibility</p:attrName>
                                        </p:attrNameLst>
                                      </p:cBhvr>
                                      <p:to>
                                        <p:strVal val="visible"/>
                                      </p:to>
                                    </p:set>
                                    <p:anim calcmode="lin" valueType="num">
                                      <p:cBhvr>
                                        <p:cTn id="29" dur="2000" fill="hold"/>
                                        <p:tgtEl>
                                          <p:spTgt spid="35"/>
                                        </p:tgtEl>
                                        <p:attrNameLst>
                                          <p:attrName>ppt_w</p:attrName>
                                        </p:attrNameLst>
                                      </p:cBhvr>
                                      <p:tavLst>
                                        <p:tav tm="0">
                                          <p:val>
                                            <p:strVal val="#ppt_w*0.70"/>
                                          </p:val>
                                        </p:tav>
                                        <p:tav tm="100000">
                                          <p:val>
                                            <p:strVal val="#ppt_w"/>
                                          </p:val>
                                        </p:tav>
                                      </p:tavLst>
                                    </p:anim>
                                    <p:anim calcmode="lin" valueType="num">
                                      <p:cBhvr>
                                        <p:cTn id="30" dur="2000" fill="hold"/>
                                        <p:tgtEl>
                                          <p:spTgt spid="35"/>
                                        </p:tgtEl>
                                        <p:attrNameLst>
                                          <p:attrName>ppt_h</p:attrName>
                                        </p:attrNameLst>
                                      </p:cBhvr>
                                      <p:tavLst>
                                        <p:tav tm="0">
                                          <p:val>
                                            <p:strVal val="#ppt_h"/>
                                          </p:val>
                                        </p:tav>
                                        <p:tav tm="100000">
                                          <p:val>
                                            <p:strVal val="#ppt_h"/>
                                          </p:val>
                                        </p:tav>
                                      </p:tavLst>
                                    </p:anim>
                                    <p:animEffect transition="in" filter="fade">
                                      <p:cBhvr>
                                        <p:cTn id="31" dur="2000"/>
                                        <p:tgtEl>
                                          <p:spTgt spid="35"/>
                                        </p:tgtEl>
                                      </p:cBhvr>
                                    </p:animEffect>
                                  </p:childTnLst>
                                </p:cTn>
                              </p:par>
                            </p:childTnLst>
                          </p:cTn>
                        </p:par>
                        <p:par>
                          <p:cTn id="32" fill="hold">
                            <p:stCondLst>
                              <p:cond delay="5000"/>
                            </p:stCondLst>
                            <p:childTnLst>
                              <p:par>
                                <p:cTn id="33" presetID="55" presetClass="entr" presetSubtype="0" fill="hold" grpId="0" nodeType="afterEffect">
                                  <p:stCondLst>
                                    <p:cond delay="0"/>
                                  </p:stCondLst>
                                  <p:childTnLst>
                                    <p:set>
                                      <p:cBhvr>
                                        <p:cTn id="34" dur="2000" fill="hold">
                                          <p:stCondLst>
                                            <p:cond delay="0"/>
                                          </p:stCondLst>
                                        </p:cTn>
                                        <p:tgtEl>
                                          <p:spTgt spid="36"/>
                                        </p:tgtEl>
                                        <p:attrNameLst>
                                          <p:attrName>style.visibility</p:attrName>
                                        </p:attrNameLst>
                                      </p:cBhvr>
                                      <p:to>
                                        <p:strVal val="visible"/>
                                      </p:to>
                                    </p:set>
                                    <p:anim calcmode="lin" valueType="num">
                                      <p:cBhvr>
                                        <p:cTn id="35" dur="2000" fill="hold"/>
                                        <p:tgtEl>
                                          <p:spTgt spid="36"/>
                                        </p:tgtEl>
                                        <p:attrNameLst>
                                          <p:attrName>ppt_w</p:attrName>
                                        </p:attrNameLst>
                                      </p:cBhvr>
                                      <p:tavLst>
                                        <p:tav tm="0">
                                          <p:val>
                                            <p:strVal val="#ppt_w*0.70"/>
                                          </p:val>
                                        </p:tav>
                                        <p:tav tm="100000">
                                          <p:val>
                                            <p:strVal val="#ppt_w"/>
                                          </p:val>
                                        </p:tav>
                                      </p:tavLst>
                                    </p:anim>
                                    <p:anim calcmode="lin" valueType="num">
                                      <p:cBhvr>
                                        <p:cTn id="36" dur="2000" fill="hold"/>
                                        <p:tgtEl>
                                          <p:spTgt spid="36"/>
                                        </p:tgtEl>
                                        <p:attrNameLst>
                                          <p:attrName>ppt_h</p:attrName>
                                        </p:attrNameLst>
                                      </p:cBhvr>
                                      <p:tavLst>
                                        <p:tav tm="0">
                                          <p:val>
                                            <p:strVal val="#ppt_h"/>
                                          </p:val>
                                        </p:tav>
                                        <p:tav tm="100000">
                                          <p:val>
                                            <p:strVal val="#ppt_h"/>
                                          </p:val>
                                        </p:tav>
                                      </p:tavLst>
                                    </p:anim>
                                    <p:animEffect transition="in" filter="fade">
                                      <p:cBhvr>
                                        <p:cTn id="37" dur="2000"/>
                                        <p:tgtEl>
                                          <p:spTgt spid="36"/>
                                        </p:tgtEl>
                                      </p:cBhvr>
                                    </p:animEffect>
                                  </p:childTnLst>
                                </p:cTn>
                              </p:par>
                              <p:par>
                                <p:cTn id="38" presetID="55" presetClass="entr" presetSubtype="0" fill="hold" grpId="0" nodeType="withEffect">
                                  <p:stCondLst>
                                    <p:cond delay="0"/>
                                  </p:stCondLst>
                                  <p:childTnLst>
                                    <p:set>
                                      <p:cBhvr>
                                        <p:cTn id="39" dur="2000" fill="hold">
                                          <p:stCondLst>
                                            <p:cond delay="0"/>
                                          </p:stCondLst>
                                        </p:cTn>
                                        <p:tgtEl>
                                          <p:spTgt spid="37"/>
                                        </p:tgtEl>
                                        <p:attrNameLst>
                                          <p:attrName>style.visibility</p:attrName>
                                        </p:attrNameLst>
                                      </p:cBhvr>
                                      <p:to>
                                        <p:strVal val="visible"/>
                                      </p:to>
                                    </p:set>
                                    <p:anim calcmode="lin" valueType="num">
                                      <p:cBhvr>
                                        <p:cTn id="40" dur="2000" fill="hold"/>
                                        <p:tgtEl>
                                          <p:spTgt spid="37"/>
                                        </p:tgtEl>
                                        <p:attrNameLst>
                                          <p:attrName>ppt_w</p:attrName>
                                        </p:attrNameLst>
                                      </p:cBhvr>
                                      <p:tavLst>
                                        <p:tav tm="0">
                                          <p:val>
                                            <p:strVal val="#ppt_w*0.70"/>
                                          </p:val>
                                        </p:tav>
                                        <p:tav tm="100000">
                                          <p:val>
                                            <p:strVal val="#ppt_w"/>
                                          </p:val>
                                        </p:tav>
                                      </p:tavLst>
                                    </p:anim>
                                    <p:anim calcmode="lin" valueType="num">
                                      <p:cBhvr>
                                        <p:cTn id="41" dur="2000" fill="hold"/>
                                        <p:tgtEl>
                                          <p:spTgt spid="37"/>
                                        </p:tgtEl>
                                        <p:attrNameLst>
                                          <p:attrName>ppt_h</p:attrName>
                                        </p:attrNameLst>
                                      </p:cBhvr>
                                      <p:tavLst>
                                        <p:tav tm="0">
                                          <p:val>
                                            <p:strVal val="#ppt_h"/>
                                          </p:val>
                                        </p:tav>
                                        <p:tav tm="100000">
                                          <p:val>
                                            <p:strVal val="#ppt_h"/>
                                          </p:val>
                                        </p:tav>
                                      </p:tavLst>
                                    </p:anim>
                                    <p:animEffect transition="in" filter="fade">
                                      <p:cBhvr>
                                        <p:cTn id="42" dur="2000"/>
                                        <p:tgtEl>
                                          <p:spTgt spid="37"/>
                                        </p:tgtEl>
                                      </p:cBhvr>
                                    </p:animEffect>
                                  </p:childTnLst>
                                </p:cTn>
                              </p:par>
                            </p:childTnLst>
                          </p:cTn>
                        </p:par>
                        <p:par>
                          <p:cTn id="43" fill="hold">
                            <p:stCondLst>
                              <p:cond delay="7000"/>
                            </p:stCondLst>
                            <p:childTnLst>
                              <p:par>
                                <p:cTn id="44" presetID="55" presetClass="entr" presetSubtype="0" fill="hold" grpId="0" nodeType="afterEffect">
                                  <p:stCondLst>
                                    <p:cond delay="0"/>
                                  </p:stCondLst>
                                  <p:childTnLst>
                                    <p:set>
                                      <p:cBhvr>
                                        <p:cTn id="45" dur="2000" fill="hold">
                                          <p:stCondLst>
                                            <p:cond delay="0"/>
                                          </p:stCondLst>
                                        </p:cTn>
                                        <p:tgtEl>
                                          <p:spTgt spid="38"/>
                                        </p:tgtEl>
                                        <p:attrNameLst>
                                          <p:attrName>style.visibility</p:attrName>
                                        </p:attrNameLst>
                                      </p:cBhvr>
                                      <p:to>
                                        <p:strVal val="visible"/>
                                      </p:to>
                                    </p:set>
                                    <p:anim calcmode="lin" valueType="num">
                                      <p:cBhvr>
                                        <p:cTn id="46" dur="2000" fill="hold"/>
                                        <p:tgtEl>
                                          <p:spTgt spid="38"/>
                                        </p:tgtEl>
                                        <p:attrNameLst>
                                          <p:attrName>ppt_w</p:attrName>
                                        </p:attrNameLst>
                                      </p:cBhvr>
                                      <p:tavLst>
                                        <p:tav tm="0">
                                          <p:val>
                                            <p:strVal val="#ppt_w*0.70"/>
                                          </p:val>
                                        </p:tav>
                                        <p:tav tm="100000">
                                          <p:val>
                                            <p:strVal val="#ppt_w"/>
                                          </p:val>
                                        </p:tav>
                                      </p:tavLst>
                                    </p:anim>
                                    <p:anim calcmode="lin" valueType="num">
                                      <p:cBhvr>
                                        <p:cTn id="47" dur="2000" fill="hold"/>
                                        <p:tgtEl>
                                          <p:spTgt spid="38"/>
                                        </p:tgtEl>
                                        <p:attrNameLst>
                                          <p:attrName>ppt_h</p:attrName>
                                        </p:attrNameLst>
                                      </p:cBhvr>
                                      <p:tavLst>
                                        <p:tav tm="0">
                                          <p:val>
                                            <p:strVal val="#ppt_h"/>
                                          </p:val>
                                        </p:tav>
                                        <p:tav tm="100000">
                                          <p:val>
                                            <p:strVal val="#ppt_h"/>
                                          </p:val>
                                        </p:tav>
                                      </p:tavLst>
                                    </p:anim>
                                    <p:animEffect transition="in" filter="fade">
                                      <p:cBhvr>
                                        <p:cTn id="48" dur="2000"/>
                                        <p:tgtEl>
                                          <p:spTgt spid="38"/>
                                        </p:tgtEl>
                                      </p:cBhvr>
                                    </p:animEffect>
                                  </p:childTnLst>
                                </p:cTn>
                              </p:par>
                              <p:par>
                                <p:cTn id="49" presetID="55" presetClass="entr" presetSubtype="0" fill="hold" grpId="0" nodeType="withEffect">
                                  <p:stCondLst>
                                    <p:cond delay="0"/>
                                  </p:stCondLst>
                                  <p:childTnLst>
                                    <p:set>
                                      <p:cBhvr>
                                        <p:cTn id="50" dur="2000" fill="hold">
                                          <p:stCondLst>
                                            <p:cond delay="0"/>
                                          </p:stCondLst>
                                        </p:cTn>
                                        <p:tgtEl>
                                          <p:spTgt spid="39"/>
                                        </p:tgtEl>
                                        <p:attrNameLst>
                                          <p:attrName>style.visibility</p:attrName>
                                        </p:attrNameLst>
                                      </p:cBhvr>
                                      <p:to>
                                        <p:strVal val="visible"/>
                                      </p:to>
                                    </p:set>
                                    <p:anim calcmode="lin" valueType="num">
                                      <p:cBhvr>
                                        <p:cTn id="51" dur="2000" fill="hold"/>
                                        <p:tgtEl>
                                          <p:spTgt spid="39"/>
                                        </p:tgtEl>
                                        <p:attrNameLst>
                                          <p:attrName>ppt_w</p:attrName>
                                        </p:attrNameLst>
                                      </p:cBhvr>
                                      <p:tavLst>
                                        <p:tav tm="0">
                                          <p:val>
                                            <p:strVal val="#ppt_w*0.70"/>
                                          </p:val>
                                        </p:tav>
                                        <p:tav tm="100000">
                                          <p:val>
                                            <p:strVal val="#ppt_w"/>
                                          </p:val>
                                        </p:tav>
                                      </p:tavLst>
                                    </p:anim>
                                    <p:anim calcmode="lin" valueType="num">
                                      <p:cBhvr>
                                        <p:cTn id="52" dur="2000" fill="hold"/>
                                        <p:tgtEl>
                                          <p:spTgt spid="39"/>
                                        </p:tgtEl>
                                        <p:attrNameLst>
                                          <p:attrName>ppt_h</p:attrName>
                                        </p:attrNameLst>
                                      </p:cBhvr>
                                      <p:tavLst>
                                        <p:tav tm="0">
                                          <p:val>
                                            <p:strVal val="#ppt_h"/>
                                          </p:val>
                                        </p:tav>
                                        <p:tav tm="100000">
                                          <p:val>
                                            <p:strVal val="#ppt_h"/>
                                          </p:val>
                                        </p:tav>
                                      </p:tavLst>
                                    </p:anim>
                                    <p:animEffect transition="in" filter="fade">
                                      <p:cBhvr>
                                        <p:cTn id="53"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1" grpId="0"/>
      <p:bldP spid="33" grpId="0"/>
      <p:bldP spid="34" grpId="0"/>
      <p:bldP spid="35" grpId="0"/>
      <p:bldP spid="36" grpId="0"/>
      <p:bldP spid="37" grpId="0"/>
      <p:bldP spid="38" grpId="0"/>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330325" cy="398780"/>
          </a:xfrm>
          <a:prstGeom prst="rect">
            <a:avLst/>
          </a:prstGeom>
        </p:spPr>
        <p:txBody>
          <a:bodyPr wrap="square">
            <a:spAutoFit/>
          </a:bodyPr>
          <a:p>
            <a:pPr algn="dist"/>
            <a:r>
              <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学习简介</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sp>
        <p:nvSpPr>
          <p:cNvPr id="2" name="任意多边形 46"/>
          <p:cNvSpPr/>
          <p:nvPr/>
        </p:nvSpPr>
        <p:spPr>
          <a:xfrm>
            <a:off x="1194753" y="2211001"/>
            <a:ext cx="2286721" cy="1706393"/>
          </a:xfrm>
          <a:custGeom>
            <a:avLst/>
            <a:gdLst>
              <a:gd name="connsiteX0" fmla="*/ 0 w 2923108"/>
              <a:gd name="connsiteY0" fmla="*/ 0 h 2181277"/>
              <a:gd name="connsiteX1" fmla="*/ 109478 w 2923108"/>
              <a:gd name="connsiteY1" fmla="*/ 0 h 2181277"/>
              <a:gd name="connsiteX2" fmla="*/ 114649 w 2923108"/>
              <a:gd name="connsiteY2" fmla="*/ 25618 h 2181277"/>
              <a:gd name="connsiteX3" fmla="*/ 206889 w 2923108"/>
              <a:gd name="connsiteY3" fmla="*/ 86758 h 2181277"/>
              <a:gd name="connsiteX4" fmla="*/ 299129 w 2923108"/>
              <a:gd name="connsiteY4" fmla="*/ 25618 h 2181277"/>
              <a:gd name="connsiteX5" fmla="*/ 304301 w 2923108"/>
              <a:gd name="connsiteY5" fmla="*/ 0 h 2181277"/>
              <a:gd name="connsiteX6" fmla="*/ 423143 w 2923108"/>
              <a:gd name="connsiteY6" fmla="*/ 0 h 2181277"/>
              <a:gd name="connsiteX7" fmla="*/ 428315 w 2923108"/>
              <a:gd name="connsiteY7" fmla="*/ 25618 h 2181277"/>
              <a:gd name="connsiteX8" fmla="*/ 520555 w 2923108"/>
              <a:gd name="connsiteY8" fmla="*/ 86758 h 2181277"/>
              <a:gd name="connsiteX9" fmla="*/ 612795 w 2923108"/>
              <a:gd name="connsiteY9" fmla="*/ 25618 h 2181277"/>
              <a:gd name="connsiteX10" fmla="*/ 617967 w 2923108"/>
              <a:gd name="connsiteY10" fmla="*/ 0 h 2181277"/>
              <a:gd name="connsiteX11" fmla="*/ 736809 w 2923108"/>
              <a:gd name="connsiteY11" fmla="*/ 0 h 2181277"/>
              <a:gd name="connsiteX12" fmla="*/ 741981 w 2923108"/>
              <a:gd name="connsiteY12" fmla="*/ 25618 h 2181277"/>
              <a:gd name="connsiteX13" fmla="*/ 834221 w 2923108"/>
              <a:gd name="connsiteY13" fmla="*/ 86758 h 2181277"/>
              <a:gd name="connsiteX14" fmla="*/ 926461 w 2923108"/>
              <a:gd name="connsiteY14" fmla="*/ 25618 h 2181277"/>
              <a:gd name="connsiteX15" fmla="*/ 931634 w 2923108"/>
              <a:gd name="connsiteY15" fmla="*/ 0 h 2181277"/>
              <a:gd name="connsiteX16" fmla="*/ 1050475 w 2923108"/>
              <a:gd name="connsiteY16" fmla="*/ 0 h 2181277"/>
              <a:gd name="connsiteX17" fmla="*/ 1055647 w 2923108"/>
              <a:gd name="connsiteY17" fmla="*/ 25618 h 2181277"/>
              <a:gd name="connsiteX18" fmla="*/ 1147887 w 2923108"/>
              <a:gd name="connsiteY18" fmla="*/ 86758 h 2181277"/>
              <a:gd name="connsiteX19" fmla="*/ 1240128 w 2923108"/>
              <a:gd name="connsiteY19" fmla="*/ 25618 h 2181277"/>
              <a:gd name="connsiteX20" fmla="*/ 1245300 w 2923108"/>
              <a:gd name="connsiteY20" fmla="*/ 0 h 2181277"/>
              <a:gd name="connsiteX21" fmla="*/ 1364141 w 2923108"/>
              <a:gd name="connsiteY21" fmla="*/ 0 h 2181277"/>
              <a:gd name="connsiteX22" fmla="*/ 1369313 w 2923108"/>
              <a:gd name="connsiteY22" fmla="*/ 25618 h 2181277"/>
              <a:gd name="connsiteX23" fmla="*/ 1461553 w 2923108"/>
              <a:gd name="connsiteY23" fmla="*/ 86758 h 2181277"/>
              <a:gd name="connsiteX24" fmla="*/ 1553794 w 2923108"/>
              <a:gd name="connsiteY24" fmla="*/ 25618 h 2181277"/>
              <a:gd name="connsiteX25" fmla="*/ 1558966 w 2923108"/>
              <a:gd name="connsiteY25" fmla="*/ 0 h 2181277"/>
              <a:gd name="connsiteX26" fmla="*/ 1677807 w 2923108"/>
              <a:gd name="connsiteY26" fmla="*/ 0 h 2181277"/>
              <a:gd name="connsiteX27" fmla="*/ 1682979 w 2923108"/>
              <a:gd name="connsiteY27" fmla="*/ 25618 h 2181277"/>
              <a:gd name="connsiteX28" fmla="*/ 1775220 w 2923108"/>
              <a:gd name="connsiteY28" fmla="*/ 86758 h 2181277"/>
              <a:gd name="connsiteX29" fmla="*/ 1867460 w 2923108"/>
              <a:gd name="connsiteY29" fmla="*/ 25618 h 2181277"/>
              <a:gd name="connsiteX30" fmla="*/ 1872632 w 2923108"/>
              <a:gd name="connsiteY30" fmla="*/ 0 h 2181277"/>
              <a:gd name="connsiteX31" fmla="*/ 1991473 w 2923108"/>
              <a:gd name="connsiteY31" fmla="*/ 0 h 2181277"/>
              <a:gd name="connsiteX32" fmla="*/ 1996646 w 2923108"/>
              <a:gd name="connsiteY32" fmla="*/ 25618 h 2181277"/>
              <a:gd name="connsiteX33" fmla="*/ 2088886 w 2923108"/>
              <a:gd name="connsiteY33" fmla="*/ 86758 h 2181277"/>
              <a:gd name="connsiteX34" fmla="*/ 2181126 w 2923108"/>
              <a:gd name="connsiteY34" fmla="*/ 25618 h 2181277"/>
              <a:gd name="connsiteX35" fmla="*/ 2186298 w 2923108"/>
              <a:gd name="connsiteY35" fmla="*/ 0 h 2181277"/>
              <a:gd name="connsiteX36" fmla="*/ 2305139 w 2923108"/>
              <a:gd name="connsiteY36" fmla="*/ 0 h 2181277"/>
              <a:gd name="connsiteX37" fmla="*/ 2310312 w 2923108"/>
              <a:gd name="connsiteY37" fmla="*/ 25618 h 2181277"/>
              <a:gd name="connsiteX38" fmla="*/ 2402552 w 2923108"/>
              <a:gd name="connsiteY38" fmla="*/ 86758 h 2181277"/>
              <a:gd name="connsiteX39" fmla="*/ 2494792 w 2923108"/>
              <a:gd name="connsiteY39" fmla="*/ 25618 h 2181277"/>
              <a:gd name="connsiteX40" fmla="*/ 2499964 w 2923108"/>
              <a:gd name="connsiteY40" fmla="*/ 0 h 2181277"/>
              <a:gd name="connsiteX41" fmla="*/ 2618806 w 2923108"/>
              <a:gd name="connsiteY41" fmla="*/ 0 h 2181277"/>
              <a:gd name="connsiteX42" fmla="*/ 2623978 w 2923108"/>
              <a:gd name="connsiteY42" fmla="*/ 25618 h 2181277"/>
              <a:gd name="connsiteX43" fmla="*/ 2716218 w 2923108"/>
              <a:gd name="connsiteY43" fmla="*/ 86758 h 2181277"/>
              <a:gd name="connsiteX44" fmla="*/ 2808458 w 2923108"/>
              <a:gd name="connsiteY44" fmla="*/ 25618 h 2181277"/>
              <a:gd name="connsiteX45" fmla="*/ 2813630 w 2923108"/>
              <a:gd name="connsiteY45" fmla="*/ 0 h 2181277"/>
              <a:gd name="connsiteX46" fmla="*/ 2923108 w 2923108"/>
              <a:gd name="connsiteY46" fmla="*/ 0 h 2181277"/>
              <a:gd name="connsiteX47" fmla="*/ 2923108 w 2923108"/>
              <a:gd name="connsiteY47" fmla="*/ 2181277 h 2181277"/>
              <a:gd name="connsiteX48" fmla="*/ 2883682 w 2923108"/>
              <a:gd name="connsiteY48" fmla="*/ 2166860 h 2181277"/>
              <a:gd name="connsiteX49" fmla="*/ 1461554 w 2923108"/>
              <a:gd name="connsiteY49" fmla="*/ 1998880 h 2181277"/>
              <a:gd name="connsiteX50" fmla="*/ 39427 w 2923108"/>
              <a:gd name="connsiteY50" fmla="*/ 2166860 h 2181277"/>
              <a:gd name="connsiteX51" fmla="*/ 0 w 2923108"/>
              <a:gd name="connsiteY51" fmla="*/ 2181277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23108" h="2181277">
                <a:moveTo>
                  <a:pt x="0" y="0"/>
                </a:moveTo>
                <a:lnTo>
                  <a:pt x="109478" y="0"/>
                </a:lnTo>
                <a:lnTo>
                  <a:pt x="114649" y="25618"/>
                </a:lnTo>
                <a:cubicBezTo>
                  <a:pt x="129846" y="61547"/>
                  <a:pt x="165424" y="86758"/>
                  <a:pt x="206889" y="86758"/>
                </a:cubicBezTo>
                <a:cubicBezTo>
                  <a:pt x="248355" y="86758"/>
                  <a:pt x="283932" y="61547"/>
                  <a:pt x="299129" y="25618"/>
                </a:cubicBezTo>
                <a:lnTo>
                  <a:pt x="304301" y="0"/>
                </a:lnTo>
                <a:lnTo>
                  <a:pt x="423143" y="0"/>
                </a:lnTo>
                <a:lnTo>
                  <a:pt x="428315" y="25618"/>
                </a:lnTo>
                <a:cubicBezTo>
                  <a:pt x="443512" y="61547"/>
                  <a:pt x="479090" y="86758"/>
                  <a:pt x="520555" y="86758"/>
                </a:cubicBezTo>
                <a:cubicBezTo>
                  <a:pt x="562021" y="86758"/>
                  <a:pt x="597598" y="61547"/>
                  <a:pt x="612795" y="25618"/>
                </a:cubicBezTo>
                <a:lnTo>
                  <a:pt x="617967" y="0"/>
                </a:lnTo>
                <a:lnTo>
                  <a:pt x="736809" y="0"/>
                </a:lnTo>
                <a:lnTo>
                  <a:pt x="741981" y="25618"/>
                </a:lnTo>
                <a:cubicBezTo>
                  <a:pt x="757178" y="61547"/>
                  <a:pt x="792756" y="86758"/>
                  <a:pt x="834221" y="86758"/>
                </a:cubicBezTo>
                <a:cubicBezTo>
                  <a:pt x="875687" y="86758"/>
                  <a:pt x="911264" y="61547"/>
                  <a:pt x="926461" y="25618"/>
                </a:cubicBezTo>
                <a:lnTo>
                  <a:pt x="931634" y="0"/>
                </a:lnTo>
                <a:lnTo>
                  <a:pt x="1050475" y="0"/>
                </a:lnTo>
                <a:lnTo>
                  <a:pt x="1055647" y="25618"/>
                </a:lnTo>
                <a:cubicBezTo>
                  <a:pt x="1070844" y="61547"/>
                  <a:pt x="1106422" y="86758"/>
                  <a:pt x="1147887" y="86758"/>
                </a:cubicBezTo>
                <a:cubicBezTo>
                  <a:pt x="1189354" y="86758"/>
                  <a:pt x="1224930" y="61547"/>
                  <a:pt x="1240128" y="25618"/>
                </a:cubicBezTo>
                <a:lnTo>
                  <a:pt x="1245300" y="0"/>
                </a:lnTo>
                <a:lnTo>
                  <a:pt x="1364141" y="0"/>
                </a:lnTo>
                <a:lnTo>
                  <a:pt x="1369313" y="25618"/>
                </a:lnTo>
                <a:cubicBezTo>
                  <a:pt x="1384511" y="61547"/>
                  <a:pt x="1420089" y="86758"/>
                  <a:pt x="1461553" y="86758"/>
                </a:cubicBezTo>
                <a:cubicBezTo>
                  <a:pt x="1503020" y="86758"/>
                  <a:pt x="1538596" y="61547"/>
                  <a:pt x="1553794" y="25618"/>
                </a:cubicBezTo>
                <a:lnTo>
                  <a:pt x="1558966" y="0"/>
                </a:lnTo>
                <a:lnTo>
                  <a:pt x="1677807" y="0"/>
                </a:lnTo>
                <a:lnTo>
                  <a:pt x="1682979" y="25618"/>
                </a:lnTo>
                <a:cubicBezTo>
                  <a:pt x="1698177" y="61547"/>
                  <a:pt x="1733755" y="86758"/>
                  <a:pt x="1775220" y="86758"/>
                </a:cubicBezTo>
                <a:cubicBezTo>
                  <a:pt x="1816685" y="86758"/>
                  <a:pt x="1852263" y="61547"/>
                  <a:pt x="1867460" y="25618"/>
                </a:cubicBezTo>
                <a:lnTo>
                  <a:pt x="1872632" y="0"/>
                </a:lnTo>
                <a:lnTo>
                  <a:pt x="1991473" y="0"/>
                </a:lnTo>
                <a:lnTo>
                  <a:pt x="1996646" y="25618"/>
                </a:lnTo>
                <a:cubicBezTo>
                  <a:pt x="2011843" y="61547"/>
                  <a:pt x="2047419" y="86758"/>
                  <a:pt x="2088886" y="86758"/>
                </a:cubicBezTo>
                <a:cubicBezTo>
                  <a:pt x="2130352" y="86758"/>
                  <a:pt x="2165929" y="61547"/>
                  <a:pt x="2181126" y="25618"/>
                </a:cubicBezTo>
                <a:lnTo>
                  <a:pt x="2186298" y="0"/>
                </a:lnTo>
                <a:lnTo>
                  <a:pt x="2305139" y="0"/>
                </a:lnTo>
                <a:lnTo>
                  <a:pt x="2310312" y="25618"/>
                </a:lnTo>
                <a:cubicBezTo>
                  <a:pt x="2325509" y="61547"/>
                  <a:pt x="2361086" y="86758"/>
                  <a:pt x="2402552" y="86758"/>
                </a:cubicBezTo>
                <a:cubicBezTo>
                  <a:pt x="2444017" y="86758"/>
                  <a:pt x="2479595" y="61547"/>
                  <a:pt x="2494792" y="25618"/>
                </a:cubicBezTo>
                <a:lnTo>
                  <a:pt x="2499964" y="0"/>
                </a:lnTo>
                <a:lnTo>
                  <a:pt x="2618806" y="0"/>
                </a:lnTo>
                <a:lnTo>
                  <a:pt x="2623978" y="25618"/>
                </a:lnTo>
                <a:cubicBezTo>
                  <a:pt x="2639175" y="61547"/>
                  <a:pt x="2674753" y="86758"/>
                  <a:pt x="2716218" y="86758"/>
                </a:cubicBezTo>
                <a:cubicBezTo>
                  <a:pt x="2757683" y="86758"/>
                  <a:pt x="2793261" y="61547"/>
                  <a:pt x="2808458" y="25618"/>
                </a:cubicBezTo>
                <a:lnTo>
                  <a:pt x="2813630" y="0"/>
                </a:lnTo>
                <a:lnTo>
                  <a:pt x="2923108" y="0"/>
                </a:lnTo>
                <a:lnTo>
                  <a:pt x="2923108" y="2181277"/>
                </a:lnTo>
                <a:lnTo>
                  <a:pt x="2883682" y="2166860"/>
                </a:lnTo>
                <a:cubicBezTo>
                  <a:pt x="2575479" y="2065513"/>
                  <a:pt x="2053543" y="1998880"/>
                  <a:pt x="1461554" y="1998880"/>
                </a:cubicBezTo>
                <a:cubicBezTo>
                  <a:pt x="869565" y="1998880"/>
                  <a:pt x="347630" y="2065513"/>
                  <a:pt x="39427" y="2166860"/>
                </a:cubicBezTo>
                <a:lnTo>
                  <a:pt x="0" y="2181277"/>
                </a:lnTo>
                <a:close/>
              </a:path>
            </a:pathLst>
          </a:custGeom>
          <a:solidFill>
            <a:srgbClr val="FCC7A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rtlCol="0" anchor="ctr">
            <a:noAutofit/>
          </a:bodyPr>
          <a:p>
            <a:pPr algn="ctr" fontAlgn="auto">
              <a:lnSpc>
                <a:spcPct val="130000"/>
              </a:lnSpc>
            </a:pPr>
            <a:r>
              <a:rPr lang="zh-CN" altLang="en-US" sz="14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点击此处添加文本信息，具体长短可根据实际需要填写。</a:t>
            </a:r>
            <a:endParaRPr lang="zh-CN" altLang="en-US" sz="14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a:p>
            <a:pPr algn="ctr" fontAlgn="auto">
              <a:lnSpc>
                <a:spcPct val="130000"/>
              </a:lnSpc>
            </a:pPr>
            <a:endParaRPr lang="zh-CN" altLang="en-US" sz="14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 name="椭圆 2"/>
          <p:cNvSpPr/>
          <p:nvPr/>
        </p:nvSpPr>
        <p:spPr>
          <a:xfrm>
            <a:off x="1222406" y="1739237"/>
            <a:ext cx="704957" cy="704957"/>
          </a:xfrm>
          <a:prstGeom prst="ellipse">
            <a:avLst/>
          </a:prstGeom>
          <a:blipFill rotWithShape="1">
            <a:blip r:embed="rId3"/>
            <a:stretch>
              <a:fillRect/>
            </a:stretch>
          </a:blipFill>
          <a:ln w="3175">
            <a:solidFill>
              <a:srgbClr val="FCC7A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 name="任意多边形 51"/>
          <p:cNvSpPr/>
          <p:nvPr/>
        </p:nvSpPr>
        <p:spPr>
          <a:xfrm>
            <a:off x="4057968" y="2266246"/>
            <a:ext cx="2286721" cy="1706393"/>
          </a:xfrm>
          <a:custGeom>
            <a:avLst/>
            <a:gdLst>
              <a:gd name="connsiteX0" fmla="*/ 0 w 2923108"/>
              <a:gd name="connsiteY0" fmla="*/ 0 h 2181277"/>
              <a:gd name="connsiteX1" fmla="*/ 109478 w 2923108"/>
              <a:gd name="connsiteY1" fmla="*/ 0 h 2181277"/>
              <a:gd name="connsiteX2" fmla="*/ 114649 w 2923108"/>
              <a:gd name="connsiteY2" fmla="*/ 25618 h 2181277"/>
              <a:gd name="connsiteX3" fmla="*/ 206889 w 2923108"/>
              <a:gd name="connsiteY3" fmla="*/ 86758 h 2181277"/>
              <a:gd name="connsiteX4" fmla="*/ 299129 w 2923108"/>
              <a:gd name="connsiteY4" fmla="*/ 25618 h 2181277"/>
              <a:gd name="connsiteX5" fmla="*/ 304301 w 2923108"/>
              <a:gd name="connsiteY5" fmla="*/ 0 h 2181277"/>
              <a:gd name="connsiteX6" fmla="*/ 423143 w 2923108"/>
              <a:gd name="connsiteY6" fmla="*/ 0 h 2181277"/>
              <a:gd name="connsiteX7" fmla="*/ 428315 w 2923108"/>
              <a:gd name="connsiteY7" fmla="*/ 25618 h 2181277"/>
              <a:gd name="connsiteX8" fmla="*/ 520555 w 2923108"/>
              <a:gd name="connsiteY8" fmla="*/ 86758 h 2181277"/>
              <a:gd name="connsiteX9" fmla="*/ 612795 w 2923108"/>
              <a:gd name="connsiteY9" fmla="*/ 25618 h 2181277"/>
              <a:gd name="connsiteX10" fmla="*/ 617967 w 2923108"/>
              <a:gd name="connsiteY10" fmla="*/ 0 h 2181277"/>
              <a:gd name="connsiteX11" fmla="*/ 736809 w 2923108"/>
              <a:gd name="connsiteY11" fmla="*/ 0 h 2181277"/>
              <a:gd name="connsiteX12" fmla="*/ 741981 w 2923108"/>
              <a:gd name="connsiteY12" fmla="*/ 25618 h 2181277"/>
              <a:gd name="connsiteX13" fmla="*/ 834221 w 2923108"/>
              <a:gd name="connsiteY13" fmla="*/ 86758 h 2181277"/>
              <a:gd name="connsiteX14" fmla="*/ 926461 w 2923108"/>
              <a:gd name="connsiteY14" fmla="*/ 25618 h 2181277"/>
              <a:gd name="connsiteX15" fmla="*/ 931634 w 2923108"/>
              <a:gd name="connsiteY15" fmla="*/ 0 h 2181277"/>
              <a:gd name="connsiteX16" fmla="*/ 1050475 w 2923108"/>
              <a:gd name="connsiteY16" fmla="*/ 0 h 2181277"/>
              <a:gd name="connsiteX17" fmla="*/ 1055647 w 2923108"/>
              <a:gd name="connsiteY17" fmla="*/ 25618 h 2181277"/>
              <a:gd name="connsiteX18" fmla="*/ 1147887 w 2923108"/>
              <a:gd name="connsiteY18" fmla="*/ 86758 h 2181277"/>
              <a:gd name="connsiteX19" fmla="*/ 1240128 w 2923108"/>
              <a:gd name="connsiteY19" fmla="*/ 25618 h 2181277"/>
              <a:gd name="connsiteX20" fmla="*/ 1245300 w 2923108"/>
              <a:gd name="connsiteY20" fmla="*/ 0 h 2181277"/>
              <a:gd name="connsiteX21" fmla="*/ 1364141 w 2923108"/>
              <a:gd name="connsiteY21" fmla="*/ 0 h 2181277"/>
              <a:gd name="connsiteX22" fmla="*/ 1369313 w 2923108"/>
              <a:gd name="connsiteY22" fmla="*/ 25618 h 2181277"/>
              <a:gd name="connsiteX23" fmla="*/ 1461553 w 2923108"/>
              <a:gd name="connsiteY23" fmla="*/ 86758 h 2181277"/>
              <a:gd name="connsiteX24" fmla="*/ 1553794 w 2923108"/>
              <a:gd name="connsiteY24" fmla="*/ 25618 h 2181277"/>
              <a:gd name="connsiteX25" fmla="*/ 1558966 w 2923108"/>
              <a:gd name="connsiteY25" fmla="*/ 0 h 2181277"/>
              <a:gd name="connsiteX26" fmla="*/ 1677807 w 2923108"/>
              <a:gd name="connsiteY26" fmla="*/ 0 h 2181277"/>
              <a:gd name="connsiteX27" fmla="*/ 1682979 w 2923108"/>
              <a:gd name="connsiteY27" fmla="*/ 25618 h 2181277"/>
              <a:gd name="connsiteX28" fmla="*/ 1775220 w 2923108"/>
              <a:gd name="connsiteY28" fmla="*/ 86758 h 2181277"/>
              <a:gd name="connsiteX29" fmla="*/ 1867460 w 2923108"/>
              <a:gd name="connsiteY29" fmla="*/ 25618 h 2181277"/>
              <a:gd name="connsiteX30" fmla="*/ 1872632 w 2923108"/>
              <a:gd name="connsiteY30" fmla="*/ 0 h 2181277"/>
              <a:gd name="connsiteX31" fmla="*/ 1991473 w 2923108"/>
              <a:gd name="connsiteY31" fmla="*/ 0 h 2181277"/>
              <a:gd name="connsiteX32" fmla="*/ 1996646 w 2923108"/>
              <a:gd name="connsiteY32" fmla="*/ 25618 h 2181277"/>
              <a:gd name="connsiteX33" fmla="*/ 2088886 w 2923108"/>
              <a:gd name="connsiteY33" fmla="*/ 86758 h 2181277"/>
              <a:gd name="connsiteX34" fmla="*/ 2181126 w 2923108"/>
              <a:gd name="connsiteY34" fmla="*/ 25618 h 2181277"/>
              <a:gd name="connsiteX35" fmla="*/ 2186298 w 2923108"/>
              <a:gd name="connsiteY35" fmla="*/ 0 h 2181277"/>
              <a:gd name="connsiteX36" fmla="*/ 2305139 w 2923108"/>
              <a:gd name="connsiteY36" fmla="*/ 0 h 2181277"/>
              <a:gd name="connsiteX37" fmla="*/ 2310312 w 2923108"/>
              <a:gd name="connsiteY37" fmla="*/ 25618 h 2181277"/>
              <a:gd name="connsiteX38" fmla="*/ 2402552 w 2923108"/>
              <a:gd name="connsiteY38" fmla="*/ 86758 h 2181277"/>
              <a:gd name="connsiteX39" fmla="*/ 2494792 w 2923108"/>
              <a:gd name="connsiteY39" fmla="*/ 25618 h 2181277"/>
              <a:gd name="connsiteX40" fmla="*/ 2499964 w 2923108"/>
              <a:gd name="connsiteY40" fmla="*/ 0 h 2181277"/>
              <a:gd name="connsiteX41" fmla="*/ 2618806 w 2923108"/>
              <a:gd name="connsiteY41" fmla="*/ 0 h 2181277"/>
              <a:gd name="connsiteX42" fmla="*/ 2623978 w 2923108"/>
              <a:gd name="connsiteY42" fmla="*/ 25618 h 2181277"/>
              <a:gd name="connsiteX43" fmla="*/ 2716218 w 2923108"/>
              <a:gd name="connsiteY43" fmla="*/ 86758 h 2181277"/>
              <a:gd name="connsiteX44" fmla="*/ 2808458 w 2923108"/>
              <a:gd name="connsiteY44" fmla="*/ 25618 h 2181277"/>
              <a:gd name="connsiteX45" fmla="*/ 2813630 w 2923108"/>
              <a:gd name="connsiteY45" fmla="*/ 0 h 2181277"/>
              <a:gd name="connsiteX46" fmla="*/ 2923108 w 2923108"/>
              <a:gd name="connsiteY46" fmla="*/ 0 h 2181277"/>
              <a:gd name="connsiteX47" fmla="*/ 2923108 w 2923108"/>
              <a:gd name="connsiteY47" fmla="*/ 2181277 h 2181277"/>
              <a:gd name="connsiteX48" fmla="*/ 2883682 w 2923108"/>
              <a:gd name="connsiteY48" fmla="*/ 2166860 h 2181277"/>
              <a:gd name="connsiteX49" fmla="*/ 1461554 w 2923108"/>
              <a:gd name="connsiteY49" fmla="*/ 1998880 h 2181277"/>
              <a:gd name="connsiteX50" fmla="*/ 39427 w 2923108"/>
              <a:gd name="connsiteY50" fmla="*/ 2166860 h 2181277"/>
              <a:gd name="connsiteX51" fmla="*/ 0 w 2923108"/>
              <a:gd name="connsiteY51" fmla="*/ 2181277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23108" h="2181277">
                <a:moveTo>
                  <a:pt x="0" y="0"/>
                </a:moveTo>
                <a:lnTo>
                  <a:pt x="109478" y="0"/>
                </a:lnTo>
                <a:lnTo>
                  <a:pt x="114649" y="25618"/>
                </a:lnTo>
                <a:cubicBezTo>
                  <a:pt x="129846" y="61547"/>
                  <a:pt x="165424" y="86758"/>
                  <a:pt x="206889" y="86758"/>
                </a:cubicBezTo>
                <a:cubicBezTo>
                  <a:pt x="248355" y="86758"/>
                  <a:pt x="283932" y="61547"/>
                  <a:pt x="299129" y="25618"/>
                </a:cubicBezTo>
                <a:lnTo>
                  <a:pt x="304301" y="0"/>
                </a:lnTo>
                <a:lnTo>
                  <a:pt x="423143" y="0"/>
                </a:lnTo>
                <a:lnTo>
                  <a:pt x="428315" y="25618"/>
                </a:lnTo>
                <a:cubicBezTo>
                  <a:pt x="443512" y="61547"/>
                  <a:pt x="479090" y="86758"/>
                  <a:pt x="520555" y="86758"/>
                </a:cubicBezTo>
                <a:cubicBezTo>
                  <a:pt x="562021" y="86758"/>
                  <a:pt x="597598" y="61547"/>
                  <a:pt x="612795" y="25618"/>
                </a:cubicBezTo>
                <a:lnTo>
                  <a:pt x="617967" y="0"/>
                </a:lnTo>
                <a:lnTo>
                  <a:pt x="736809" y="0"/>
                </a:lnTo>
                <a:lnTo>
                  <a:pt x="741981" y="25618"/>
                </a:lnTo>
                <a:cubicBezTo>
                  <a:pt x="757178" y="61547"/>
                  <a:pt x="792756" y="86758"/>
                  <a:pt x="834221" y="86758"/>
                </a:cubicBezTo>
                <a:cubicBezTo>
                  <a:pt x="875687" y="86758"/>
                  <a:pt x="911264" y="61547"/>
                  <a:pt x="926461" y="25618"/>
                </a:cubicBezTo>
                <a:lnTo>
                  <a:pt x="931634" y="0"/>
                </a:lnTo>
                <a:lnTo>
                  <a:pt x="1050475" y="0"/>
                </a:lnTo>
                <a:lnTo>
                  <a:pt x="1055647" y="25618"/>
                </a:lnTo>
                <a:cubicBezTo>
                  <a:pt x="1070844" y="61547"/>
                  <a:pt x="1106422" y="86758"/>
                  <a:pt x="1147887" y="86758"/>
                </a:cubicBezTo>
                <a:cubicBezTo>
                  <a:pt x="1189354" y="86758"/>
                  <a:pt x="1224930" y="61547"/>
                  <a:pt x="1240128" y="25618"/>
                </a:cubicBezTo>
                <a:lnTo>
                  <a:pt x="1245300" y="0"/>
                </a:lnTo>
                <a:lnTo>
                  <a:pt x="1364141" y="0"/>
                </a:lnTo>
                <a:lnTo>
                  <a:pt x="1369313" y="25618"/>
                </a:lnTo>
                <a:cubicBezTo>
                  <a:pt x="1384511" y="61547"/>
                  <a:pt x="1420089" y="86758"/>
                  <a:pt x="1461553" y="86758"/>
                </a:cubicBezTo>
                <a:cubicBezTo>
                  <a:pt x="1503020" y="86758"/>
                  <a:pt x="1538596" y="61547"/>
                  <a:pt x="1553794" y="25618"/>
                </a:cubicBezTo>
                <a:lnTo>
                  <a:pt x="1558966" y="0"/>
                </a:lnTo>
                <a:lnTo>
                  <a:pt x="1677807" y="0"/>
                </a:lnTo>
                <a:lnTo>
                  <a:pt x="1682979" y="25618"/>
                </a:lnTo>
                <a:cubicBezTo>
                  <a:pt x="1698177" y="61547"/>
                  <a:pt x="1733755" y="86758"/>
                  <a:pt x="1775220" y="86758"/>
                </a:cubicBezTo>
                <a:cubicBezTo>
                  <a:pt x="1816685" y="86758"/>
                  <a:pt x="1852263" y="61547"/>
                  <a:pt x="1867460" y="25618"/>
                </a:cubicBezTo>
                <a:lnTo>
                  <a:pt x="1872632" y="0"/>
                </a:lnTo>
                <a:lnTo>
                  <a:pt x="1991473" y="0"/>
                </a:lnTo>
                <a:lnTo>
                  <a:pt x="1996646" y="25618"/>
                </a:lnTo>
                <a:cubicBezTo>
                  <a:pt x="2011843" y="61547"/>
                  <a:pt x="2047419" y="86758"/>
                  <a:pt x="2088886" y="86758"/>
                </a:cubicBezTo>
                <a:cubicBezTo>
                  <a:pt x="2130352" y="86758"/>
                  <a:pt x="2165929" y="61547"/>
                  <a:pt x="2181126" y="25618"/>
                </a:cubicBezTo>
                <a:lnTo>
                  <a:pt x="2186298" y="0"/>
                </a:lnTo>
                <a:lnTo>
                  <a:pt x="2305139" y="0"/>
                </a:lnTo>
                <a:lnTo>
                  <a:pt x="2310312" y="25618"/>
                </a:lnTo>
                <a:cubicBezTo>
                  <a:pt x="2325509" y="61547"/>
                  <a:pt x="2361086" y="86758"/>
                  <a:pt x="2402552" y="86758"/>
                </a:cubicBezTo>
                <a:cubicBezTo>
                  <a:pt x="2444017" y="86758"/>
                  <a:pt x="2479595" y="61547"/>
                  <a:pt x="2494792" y="25618"/>
                </a:cubicBezTo>
                <a:lnTo>
                  <a:pt x="2499964" y="0"/>
                </a:lnTo>
                <a:lnTo>
                  <a:pt x="2618806" y="0"/>
                </a:lnTo>
                <a:lnTo>
                  <a:pt x="2623978" y="25618"/>
                </a:lnTo>
                <a:cubicBezTo>
                  <a:pt x="2639175" y="61547"/>
                  <a:pt x="2674753" y="86758"/>
                  <a:pt x="2716218" y="86758"/>
                </a:cubicBezTo>
                <a:cubicBezTo>
                  <a:pt x="2757683" y="86758"/>
                  <a:pt x="2793261" y="61547"/>
                  <a:pt x="2808458" y="25618"/>
                </a:cubicBezTo>
                <a:lnTo>
                  <a:pt x="2813630" y="0"/>
                </a:lnTo>
                <a:lnTo>
                  <a:pt x="2923108" y="0"/>
                </a:lnTo>
                <a:lnTo>
                  <a:pt x="2923108" y="2181277"/>
                </a:lnTo>
                <a:lnTo>
                  <a:pt x="2883682" y="2166860"/>
                </a:lnTo>
                <a:cubicBezTo>
                  <a:pt x="2575479" y="2065513"/>
                  <a:pt x="2053543" y="1998880"/>
                  <a:pt x="1461554" y="1998880"/>
                </a:cubicBezTo>
                <a:cubicBezTo>
                  <a:pt x="869565" y="1998880"/>
                  <a:pt x="347630" y="2065513"/>
                  <a:pt x="39427" y="2166860"/>
                </a:cubicBezTo>
                <a:lnTo>
                  <a:pt x="0" y="2181277"/>
                </a:lnTo>
                <a:close/>
              </a:path>
            </a:pathLst>
          </a:custGeom>
          <a:solidFill>
            <a:srgbClr val="FCC7A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rtlCol="0" anchor="ctr">
            <a:noAutofit/>
          </a:bodyPr>
          <a:p>
            <a:pPr algn="ctr" fontAlgn="auto">
              <a:lnSpc>
                <a:spcPct val="130000"/>
              </a:lnSpc>
            </a:pPr>
            <a:r>
              <a:rPr lang="zh-CN" altLang="en-US" sz="14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点击此处添加文本信息，具体长短可根据实际需要填写。</a:t>
            </a:r>
            <a:endParaRPr lang="zh-CN" altLang="en-US" sz="14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a:p>
            <a:pPr algn="ctr" fontAlgn="auto">
              <a:lnSpc>
                <a:spcPct val="130000"/>
              </a:lnSpc>
            </a:pPr>
            <a:endParaRPr lang="zh-CN" altLang="en-US" sz="1400"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7" name="椭圆 6"/>
          <p:cNvSpPr/>
          <p:nvPr/>
        </p:nvSpPr>
        <p:spPr>
          <a:xfrm>
            <a:off x="4085621" y="1794482"/>
            <a:ext cx="704957" cy="704957"/>
          </a:xfrm>
          <a:prstGeom prst="ellipse">
            <a:avLst/>
          </a:prstGeom>
          <a:blipFill rotWithShape="1">
            <a:blip r:embed="rId3"/>
            <a:stretch>
              <a:fillRect/>
            </a:stretch>
          </a:blipFill>
          <a:ln w="3175">
            <a:solidFill>
              <a:srgbClr val="FCC7A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8" name="文本框 7"/>
          <p:cNvSpPr txBox="1"/>
          <p:nvPr/>
        </p:nvSpPr>
        <p:spPr>
          <a:xfrm>
            <a:off x="1155700" y="4234815"/>
            <a:ext cx="2339340" cy="706755"/>
          </a:xfrm>
          <a:prstGeom prst="rect">
            <a:avLst/>
          </a:prstGeom>
          <a:noFill/>
        </p:spPr>
        <p:txBody>
          <a:bodyPr wrap="square" rtlCol="0">
            <a:spAutoFit/>
          </a:bodyPr>
          <a:p>
            <a:pPr algn="ctr"/>
            <a:r>
              <a:rPr lang="zh-CN" altLang="en-US" sz="4000"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4000"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9" name="文本框 8"/>
          <p:cNvSpPr txBox="1"/>
          <p:nvPr/>
        </p:nvSpPr>
        <p:spPr>
          <a:xfrm>
            <a:off x="4093210" y="4234815"/>
            <a:ext cx="2185670" cy="706755"/>
          </a:xfrm>
          <a:prstGeom prst="rect">
            <a:avLst/>
          </a:prstGeom>
          <a:noFill/>
        </p:spPr>
        <p:txBody>
          <a:bodyPr wrap="square" rtlCol="0">
            <a:spAutoFit/>
          </a:bodyPr>
          <a:p>
            <a:pPr algn="ctr"/>
            <a:r>
              <a:rPr lang="zh-CN" altLang="en-US" sz="4000"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4000" dirty="0">
              <a:solidFill>
                <a:srgbClr val="FCC7AC"/>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0" name="矩形 39"/>
          <p:cNvSpPr/>
          <p:nvPr/>
        </p:nvSpPr>
        <p:spPr>
          <a:xfrm>
            <a:off x="7535545" y="2489200"/>
            <a:ext cx="3348355" cy="1209675"/>
          </a:xfrm>
          <a:prstGeom prst="rect">
            <a:avLst/>
          </a:prstGeom>
        </p:spPr>
        <p:txBody>
          <a:bodyPr wrap="square">
            <a:spAutoFit/>
          </a:bodyPr>
          <a:p>
            <a:pPr algn="r" fontAlgn="auto">
              <a:lnSpc>
                <a:spcPct val="13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点击此处添加文本信息，具体长短可根据实际需要填写，也可直接将文本复制于此，具体文字大小颜色均可调整。</a:t>
            </a:r>
            <a:endParaRPr lang="zh-CN" altLang="en-US" sz="1400" dirty="0">
              <a:solidFill>
                <a:schemeClr val="tx1">
                  <a:lumMod val="65000"/>
                  <a:lumOff val="3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a:p>
            <a:pPr algn="r" fontAlgn="auto">
              <a:lnSpc>
                <a:spcPct val="130000"/>
              </a:lnSpc>
            </a:pPr>
            <a:endParaRPr lang="zh-CN" altLang="en-US" sz="1400" dirty="0">
              <a:solidFill>
                <a:schemeClr val="tx1">
                  <a:lumMod val="65000"/>
                  <a:lumOff val="3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4" name="文本框 13"/>
          <p:cNvSpPr txBox="1"/>
          <p:nvPr/>
        </p:nvSpPr>
        <p:spPr>
          <a:xfrm>
            <a:off x="9481820" y="2061301"/>
            <a:ext cx="1402080" cy="460375"/>
          </a:xfrm>
          <a:prstGeom prst="rect">
            <a:avLst/>
          </a:prstGeom>
          <a:noFill/>
        </p:spPr>
        <p:txBody>
          <a:bodyPr wrap="none" rtlCol="0">
            <a:spAutoFit/>
          </a:bodyPr>
          <a:p>
            <a:pPr algn="r"/>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 name="矩形 3"/>
          <p:cNvSpPr/>
          <p:nvPr/>
        </p:nvSpPr>
        <p:spPr>
          <a:xfrm>
            <a:off x="7535545" y="3975735"/>
            <a:ext cx="3348355" cy="1209675"/>
          </a:xfrm>
          <a:prstGeom prst="rect">
            <a:avLst/>
          </a:prstGeom>
        </p:spPr>
        <p:txBody>
          <a:bodyPr wrap="square">
            <a:spAutoFit/>
          </a:bodyPr>
          <a:p>
            <a:pPr algn="r" fontAlgn="auto">
              <a:lnSpc>
                <a:spcPct val="13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点击此处添加文本信息，具体长短可根据实际需要填写，也可直接将文本复制于此，具体文字大小颜色均可调整。</a:t>
            </a:r>
            <a:endParaRPr lang="zh-CN" altLang="en-US" sz="1400" dirty="0">
              <a:solidFill>
                <a:schemeClr val="tx1">
                  <a:lumMod val="65000"/>
                  <a:lumOff val="3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a:p>
            <a:pPr algn="r" fontAlgn="auto">
              <a:lnSpc>
                <a:spcPct val="130000"/>
              </a:lnSpc>
            </a:pPr>
            <a:endParaRPr lang="zh-CN" altLang="en-US" sz="1400" dirty="0">
              <a:solidFill>
                <a:schemeClr val="tx1">
                  <a:lumMod val="65000"/>
                  <a:lumOff val="3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5" name="文本框 4"/>
          <p:cNvSpPr txBox="1"/>
          <p:nvPr/>
        </p:nvSpPr>
        <p:spPr>
          <a:xfrm>
            <a:off x="9481820" y="3547836"/>
            <a:ext cx="1402080" cy="460375"/>
          </a:xfrm>
          <a:prstGeom prst="rect">
            <a:avLst/>
          </a:prstGeom>
          <a:noFill/>
        </p:spPr>
        <p:txBody>
          <a:bodyPr wrap="none" rtlCol="0">
            <a:spAutoFit/>
          </a:bodyPr>
          <a:p>
            <a:pPr algn="r"/>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Tree>
    <p:custDataLst>
      <p:tags r:id="rId4"/>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2000"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2000"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2000"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par>
                          <p:cTn id="22" fill="hold">
                            <p:stCondLst>
                              <p:cond delay="7000"/>
                            </p:stCondLst>
                            <p:childTnLst>
                              <p:par>
                                <p:cTn id="23" presetID="10" presetClass="entr" presetSubtype="0" fill="hold" grpId="0" nodeType="afterEffect">
                                  <p:stCondLst>
                                    <p:cond delay="0"/>
                                  </p:stCondLst>
                                  <p:childTnLst>
                                    <p:set>
                                      <p:cBhvr>
                                        <p:cTn id="24" dur="2000" fill="hold">
                                          <p:stCondLst>
                                            <p:cond delay="0"/>
                                          </p:stCondLst>
                                        </p:cTn>
                                        <p:tgtEl>
                                          <p:spTgt spid="7"/>
                                        </p:tgtEl>
                                        <p:attrNameLst>
                                          <p:attrName>style.visibility</p:attrName>
                                        </p:attrNameLst>
                                      </p:cBhvr>
                                      <p:to>
                                        <p:strVal val="visible"/>
                                      </p:to>
                                    </p:set>
                                    <p:animEffect transition="in" filter="fade">
                                      <p:cBhvr>
                                        <p:cTn id="25" dur="2000"/>
                                        <p:tgtEl>
                                          <p:spTgt spid="7"/>
                                        </p:tgtEl>
                                      </p:cBhvr>
                                    </p:animEffect>
                                  </p:childTnLst>
                                </p:cTn>
                              </p:par>
                            </p:childTnLst>
                          </p:cTn>
                        </p:par>
                        <p:par>
                          <p:cTn id="26" fill="hold">
                            <p:stCondLst>
                              <p:cond delay="9000"/>
                            </p:stCondLst>
                            <p:childTnLst>
                              <p:par>
                                <p:cTn id="27" presetID="10" presetClass="entr" presetSubtype="0" fill="hold" grpId="0" nodeType="afterEffect">
                                  <p:stCondLst>
                                    <p:cond delay="0"/>
                                  </p:stCondLst>
                                  <p:childTnLst>
                                    <p:set>
                                      <p:cBhvr>
                                        <p:cTn id="28" dur="2000" fill="hold">
                                          <p:stCondLst>
                                            <p:cond delay="0"/>
                                          </p:stCondLst>
                                        </p:cTn>
                                        <p:tgtEl>
                                          <p:spTgt spid="8"/>
                                        </p:tgtEl>
                                        <p:attrNameLst>
                                          <p:attrName>style.visibility</p:attrName>
                                        </p:attrNameLst>
                                      </p:cBhvr>
                                      <p:to>
                                        <p:strVal val="visible"/>
                                      </p:to>
                                    </p:set>
                                    <p:animEffect transition="in" filter="fade">
                                      <p:cBhvr>
                                        <p:cTn id="29" dur="2000"/>
                                        <p:tgtEl>
                                          <p:spTgt spid="8"/>
                                        </p:tgtEl>
                                      </p:cBhvr>
                                    </p:animEffect>
                                  </p:childTnLst>
                                </p:cTn>
                              </p:par>
                            </p:childTnLst>
                          </p:cTn>
                        </p:par>
                        <p:par>
                          <p:cTn id="30" fill="hold">
                            <p:stCondLst>
                              <p:cond delay="11000"/>
                            </p:stCondLst>
                            <p:childTnLst>
                              <p:par>
                                <p:cTn id="31" presetID="10" presetClass="entr" presetSubtype="0" fill="hold" grpId="0" nodeType="afterEffect">
                                  <p:stCondLst>
                                    <p:cond delay="0"/>
                                  </p:stCondLst>
                                  <p:childTnLst>
                                    <p:set>
                                      <p:cBhvr>
                                        <p:cTn id="32" dur="2000" fill="hold">
                                          <p:stCondLst>
                                            <p:cond delay="0"/>
                                          </p:stCondLst>
                                        </p:cTn>
                                        <p:tgtEl>
                                          <p:spTgt spid="9"/>
                                        </p:tgtEl>
                                        <p:attrNameLst>
                                          <p:attrName>style.visibility</p:attrName>
                                        </p:attrNameLst>
                                      </p:cBhvr>
                                      <p:to>
                                        <p:strVal val="visible"/>
                                      </p:to>
                                    </p:set>
                                    <p:animEffect transition="in" filter="fade">
                                      <p:cBhvr>
                                        <p:cTn id="33" dur="2000"/>
                                        <p:tgtEl>
                                          <p:spTgt spid="9"/>
                                        </p:tgtEl>
                                      </p:cBhvr>
                                    </p:animEffect>
                                  </p:childTnLst>
                                </p:cTn>
                              </p:par>
                              <p:par>
                                <p:cTn id="34" presetID="2" presetClass="entr" presetSubtype="2" fill="hold" grpId="0" nodeType="withEffect">
                                  <p:stCondLst>
                                    <p:cond delay="0"/>
                                  </p:stCondLst>
                                  <p:childTnLst>
                                    <p:set>
                                      <p:cBhvr>
                                        <p:cTn id="35" dur="2000" fill="hold">
                                          <p:stCondLst>
                                            <p:cond delay="0"/>
                                          </p:stCondLst>
                                        </p:cTn>
                                        <p:tgtEl>
                                          <p:spTgt spid="40"/>
                                        </p:tgtEl>
                                        <p:attrNameLst>
                                          <p:attrName>style.visibility</p:attrName>
                                        </p:attrNameLst>
                                      </p:cBhvr>
                                      <p:to>
                                        <p:strVal val="visible"/>
                                      </p:to>
                                    </p:set>
                                    <p:anim calcmode="lin" valueType="num">
                                      <p:cBhvr additive="base">
                                        <p:cTn id="36" dur="2000" fill="hold"/>
                                        <p:tgtEl>
                                          <p:spTgt spid="40"/>
                                        </p:tgtEl>
                                        <p:attrNameLst>
                                          <p:attrName>ppt_x</p:attrName>
                                        </p:attrNameLst>
                                      </p:cBhvr>
                                      <p:tavLst>
                                        <p:tav tm="0">
                                          <p:val>
                                            <p:strVal val="1+#ppt_w/2"/>
                                          </p:val>
                                        </p:tav>
                                        <p:tav tm="100000">
                                          <p:val>
                                            <p:strVal val="#ppt_x"/>
                                          </p:val>
                                        </p:tav>
                                      </p:tavLst>
                                    </p:anim>
                                    <p:anim calcmode="lin" valueType="num">
                                      <p:cBhvr additive="base">
                                        <p:cTn id="37" dur="2000" fill="hold"/>
                                        <p:tgtEl>
                                          <p:spTgt spid="40"/>
                                        </p:tgtEl>
                                        <p:attrNameLst>
                                          <p:attrName>ppt_y</p:attrName>
                                        </p:attrNameLst>
                                      </p:cBhvr>
                                      <p:tavLst>
                                        <p:tav tm="0">
                                          <p:val>
                                            <p:strVal val="#ppt_y"/>
                                          </p:val>
                                        </p:tav>
                                        <p:tav tm="100000">
                                          <p:val>
                                            <p:strVal val="#ppt_y"/>
                                          </p:val>
                                        </p:tav>
                                      </p:tavLst>
                                    </p:anim>
                                  </p:childTnLst>
                                </p:cTn>
                              </p:par>
                            </p:childTnLst>
                          </p:cTn>
                        </p:par>
                        <p:par>
                          <p:cTn id="38" fill="hold">
                            <p:stCondLst>
                              <p:cond delay="13000"/>
                            </p:stCondLst>
                            <p:childTnLst>
                              <p:par>
                                <p:cTn id="39" presetID="10" presetClass="entr" presetSubtype="0" fill="hold" grpId="0" nodeType="afterEffect">
                                  <p:stCondLst>
                                    <p:cond delay="0"/>
                                  </p:stCondLst>
                                  <p:childTnLst>
                                    <p:set>
                                      <p:cBhvr>
                                        <p:cTn id="40" dur="2000" fill="hold">
                                          <p:stCondLst>
                                            <p:cond delay="0"/>
                                          </p:stCondLst>
                                        </p:cTn>
                                        <p:tgtEl>
                                          <p:spTgt spid="14"/>
                                        </p:tgtEl>
                                        <p:attrNameLst>
                                          <p:attrName>style.visibility</p:attrName>
                                        </p:attrNameLst>
                                      </p:cBhvr>
                                      <p:to>
                                        <p:strVal val="visible"/>
                                      </p:to>
                                    </p:set>
                                    <p:animEffect transition="in" filter="fade">
                                      <p:cBhvr>
                                        <p:cTn id="41" dur="2000"/>
                                        <p:tgtEl>
                                          <p:spTgt spid="14"/>
                                        </p:tgtEl>
                                      </p:cBhvr>
                                    </p:animEffect>
                                  </p:childTnLst>
                                </p:cTn>
                              </p:par>
                              <p:par>
                                <p:cTn id="42" presetID="42" presetClass="path" presetSubtype="0" fill="hold" grpId="1" nodeType="withEffect">
                                  <p:stCondLst>
                                    <p:cond delay="0"/>
                                  </p:stCondLst>
                                  <p:childTnLst>
                                    <p:animMotion origin="layout" path="M 0.00235 0.10602 L -4.58333E-6 -3.33333E-6 " pathEditMode="relative" rAng="0" ptsTypes="AA">
                                      <p:cBhvr>
                                        <p:cTn id="43" dur="2000" fill="hold"/>
                                        <p:tgtEl>
                                          <p:spTgt spid="14"/>
                                        </p:tgtEl>
                                        <p:attrNameLst>
                                          <p:attrName>ppt_x</p:attrName>
                                          <p:attrName>ppt_y</p:attrName>
                                        </p:attrNameLst>
                                      </p:cBhvr>
                                      <p:rCtr x="-117" y="-5301"/>
                                    </p:animMotion>
                                  </p:childTnLst>
                                </p:cTn>
                              </p:par>
                              <p:par>
                                <p:cTn id="44" presetID="2" presetClass="entr" presetSubtype="2" fill="hold" grpId="0" nodeType="withEffect">
                                  <p:stCondLst>
                                    <p:cond delay="0"/>
                                  </p:stCondLst>
                                  <p:childTnLst>
                                    <p:set>
                                      <p:cBhvr>
                                        <p:cTn id="45" dur="2000" fill="hold">
                                          <p:stCondLst>
                                            <p:cond delay="0"/>
                                          </p:stCondLst>
                                        </p:cTn>
                                        <p:tgtEl>
                                          <p:spTgt spid="4"/>
                                        </p:tgtEl>
                                        <p:attrNameLst>
                                          <p:attrName>style.visibility</p:attrName>
                                        </p:attrNameLst>
                                      </p:cBhvr>
                                      <p:to>
                                        <p:strVal val="visible"/>
                                      </p:to>
                                    </p:set>
                                    <p:anim calcmode="lin" valueType="num">
                                      <p:cBhvr additive="base">
                                        <p:cTn id="46" dur="2000" fill="hold"/>
                                        <p:tgtEl>
                                          <p:spTgt spid="4"/>
                                        </p:tgtEl>
                                        <p:attrNameLst>
                                          <p:attrName>ppt_x</p:attrName>
                                        </p:attrNameLst>
                                      </p:cBhvr>
                                      <p:tavLst>
                                        <p:tav tm="0">
                                          <p:val>
                                            <p:strVal val="1+#ppt_w/2"/>
                                          </p:val>
                                        </p:tav>
                                        <p:tav tm="100000">
                                          <p:val>
                                            <p:strVal val="#ppt_x"/>
                                          </p:val>
                                        </p:tav>
                                      </p:tavLst>
                                    </p:anim>
                                    <p:anim calcmode="lin" valueType="num">
                                      <p:cBhvr additive="base">
                                        <p:cTn id="47" dur="2000" fill="hold"/>
                                        <p:tgtEl>
                                          <p:spTgt spid="4"/>
                                        </p:tgtEl>
                                        <p:attrNameLst>
                                          <p:attrName>ppt_y</p:attrName>
                                        </p:attrNameLst>
                                      </p:cBhvr>
                                      <p:tavLst>
                                        <p:tav tm="0">
                                          <p:val>
                                            <p:strVal val="#ppt_y"/>
                                          </p:val>
                                        </p:tav>
                                        <p:tav tm="100000">
                                          <p:val>
                                            <p:strVal val="#ppt_y"/>
                                          </p:val>
                                        </p:tav>
                                      </p:tavLst>
                                    </p:anim>
                                  </p:childTnLst>
                                </p:cTn>
                              </p:par>
                            </p:childTnLst>
                          </p:cTn>
                        </p:par>
                        <p:par>
                          <p:cTn id="48" fill="hold">
                            <p:stCondLst>
                              <p:cond delay="15000"/>
                            </p:stCondLst>
                            <p:childTnLst>
                              <p:par>
                                <p:cTn id="49" presetID="10" presetClass="entr" presetSubtype="0" fill="hold" grpId="0" nodeType="afterEffect">
                                  <p:stCondLst>
                                    <p:cond delay="0"/>
                                  </p:stCondLst>
                                  <p:childTnLst>
                                    <p:set>
                                      <p:cBhvr>
                                        <p:cTn id="50" dur="2000" fill="hold">
                                          <p:stCondLst>
                                            <p:cond delay="0"/>
                                          </p:stCondLst>
                                        </p:cTn>
                                        <p:tgtEl>
                                          <p:spTgt spid="5"/>
                                        </p:tgtEl>
                                        <p:attrNameLst>
                                          <p:attrName>style.visibility</p:attrName>
                                        </p:attrNameLst>
                                      </p:cBhvr>
                                      <p:to>
                                        <p:strVal val="visible"/>
                                      </p:to>
                                    </p:set>
                                    <p:animEffect transition="in" filter="fade">
                                      <p:cBhvr>
                                        <p:cTn id="51" dur="2000"/>
                                        <p:tgtEl>
                                          <p:spTgt spid="5"/>
                                        </p:tgtEl>
                                      </p:cBhvr>
                                    </p:animEffect>
                                  </p:childTnLst>
                                </p:cTn>
                              </p:par>
                              <p:par>
                                <p:cTn id="52" presetID="42" presetClass="path" presetSubtype="0" fill="hold" grpId="1" nodeType="withEffect">
                                  <p:stCondLst>
                                    <p:cond delay="0"/>
                                  </p:stCondLst>
                                  <p:childTnLst>
                                    <p:animMotion origin="layout" path="M 0.00235 0.10602 L -4.58333E-6 -3.33333E-6 " pathEditMode="relative" rAng="0" ptsTypes="AA">
                                      <p:cBhvr>
                                        <p:cTn id="53" dur="2000" fill="hold"/>
                                        <p:tgtEl>
                                          <p:spTgt spid="5"/>
                                        </p:tgtEl>
                                        <p:attrNameLst>
                                          <p:attrName>ppt_x</p:attrName>
                                          <p:attrName>ppt_y</p:attrName>
                                        </p:attrNameLst>
                                      </p:cBhvr>
                                      <p:rCtr x="-117"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bldLvl="0" animBg="1"/>
      <p:bldP spid="3" grpId="0" bldLvl="0" animBg="1"/>
      <p:bldP spid="6" grpId="0" bldLvl="0" animBg="1"/>
      <p:bldP spid="7" grpId="0" bldLvl="0" animBg="1"/>
      <p:bldP spid="8" grpId="0"/>
      <p:bldP spid="9" grpId="0"/>
      <p:bldP spid="40" grpId="0"/>
      <p:bldP spid="14" grpId="0"/>
      <p:bldP spid="14" grpId="1"/>
      <p:bldP spid="4" grpId="0"/>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p:cNvSpPr txBox="1"/>
          <p:nvPr/>
        </p:nvSpPr>
        <p:spPr>
          <a:xfrm>
            <a:off x="4220210" y="2970530"/>
            <a:ext cx="3751580" cy="991870"/>
          </a:xfrm>
          <a:prstGeom prst="rect">
            <a:avLst/>
          </a:prstGeom>
          <a:noFill/>
        </p:spPr>
        <p:txBody>
          <a:bodyPr wrap="square" lIns="68580" tIns="34290" rIns="68580" bIns="34290">
            <a:spAutoFit/>
          </a:bodyPr>
          <a:p>
            <a:pPr algn="dist">
              <a:buNone/>
            </a:pPr>
            <a:r>
              <a:rPr lang="zh-CN" altLang="en-US" sz="6000" b="1" dirty="0">
                <a:solidFill>
                  <a:schemeClr val="tx1">
                    <a:lumMod val="75000"/>
                    <a:lumOff val="25000"/>
                  </a:schemeClr>
                </a:solidFill>
                <a:latin typeface="汉仪字研卡通简" panose="00020600040101010101" charset="-122"/>
                <a:ea typeface="汉仪字研卡通简" panose="00020600040101010101" charset="-122"/>
                <a:cs typeface="+mn-ea"/>
                <a:sym typeface="+mn-lt"/>
              </a:rPr>
              <a:t>学习</a:t>
            </a:r>
            <a:r>
              <a:rPr lang="zh-CN" altLang="en-US" sz="6000" b="1" dirty="0">
                <a:solidFill>
                  <a:schemeClr val="tx1">
                    <a:lumMod val="75000"/>
                    <a:lumOff val="25000"/>
                  </a:schemeClr>
                </a:solidFill>
                <a:latin typeface="汉仪字研卡通简" panose="00020600040101010101" charset="-122"/>
                <a:ea typeface="汉仪字研卡通简" panose="00020600040101010101" charset="-122"/>
                <a:cs typeface="+mn-ea"/>
                <a:sym typeface="+mn-lt"/>
              </a:rPr>
              <a:t>计划</a:t>
            </a:r>
            <a:endParaRPr lang="zh-CN" altLang="en-US" sz="6000" b="1" dirty="0">
              <a:solidFill>
                <a:schemeClr val="tx1">
                  <a:lumMod val="75000"/>
                  <a:lumOff val="25000"/>
                </a:schemeClr>
              </a:solidFill>
              <a:latin typeface="汉仪字研卡通简" panose="00020600040101010101" charset="-122"/>
              <a:ea typeface="汉仪字研卡通简" panose="00020600040101010101" charset="-122"/>
              <a:cs typeface="+mn-ea"/>
              <a:sym typeface="+mn-lt"/>
            </a:endParaRPr>
          </a:p>
        </p:txBody>
      </p:sp>
      <p:sp>
        <p:nvSpPr>
          <p:cNvPr id="35" name="文本框 34"/>
          <p:cNvSpPr txBox="1"/>
          <p:nvPr/>
        </p:nvSpPr>
        <p:spPr>
          <a:xfrm>
            <a:off x="3582670" y="4142105"/>
            <a:ext cx="5026660" cy="553085"/>
          </a:xfrm>
          <a:prstGeom prst="rect">
            <a:avLst/>
          </a:prstGeom>
          <a:noFill/>
        </p:spPr>
        <p:txBody>
          <a:bodyPr wrap="square" rtlCol="0">
            <a:spAutoFit/>
          </a:bodyPr>
          <a:p>
            <a:pPr algn="ctr">
              <a:lnSpc>
                <a:spcPct val="150000"/>
              </a:lnSpc>
            </a:pPr>
            <a:r>
              <a:rPr lang="en-US" altLang="zh-CN" sz="1000" dirty="0">
                <a:solidFill>
                  <a:schemeClr val="tx1">
                    <a:lumMod val="75000"/>
                    <a:lumOff val="25000"/>
                  </a:schemeClr>
                </a:solidFill>
                <a:latin typeface="汉仪正圆-45W" panose="00020600040101010101" charset="-122"/>
                <a:ea typeface="汉仪正圆-45W" panose="00020600040101010101" charset="-122"/>
                <a:cs typeface="+mn-ea"/>
                <a:sym typeface="+mn-lt"/>
              </a:rPr>
              <a:t>Lorem ipsum dolor sit amet, consectetuer adipiscing elit. Maecenas porttitor congue massa. Fusce posuere, magna sed pulvinar ultricies, purus lectus malesuada libero</a:t>
            </a:r>
            <a:endParaRPr lang="en-US" altLang="zh-CN" sz="1000" dirty="0">
              <a:solidFill>
                <a:schemeClr val="tx1">
                  <a:lumMod val="75000"/>
                  <a:lumOff val="25000"/>
                </a:schemeClr>
              </a:solidFill>
              <a:latin typeface="汉仪正圆-45W" panose="00020600040101010101" charset="-122"/>
              <a:ea typeface="汉仪正圆-45W" panose="00020600040101010101" charset="-122"/>
              <a:cs typeface="+mn-ea"/>
              <a:sym typeface="+mn-lt"/>
            </a:endParaRPr>
          </a:p>
        </p:txBody>
      </p:sp>
      <p:cxnSp>
        <p:nvCxnSpPr>
          <p:cNvPr id="3" name="直接连接符 2"/>
          <p:cNvCxnSpPr/>
          <p:nvPr/>
        </p:nvCxnSpPr>
        <p:spPr>
          <a:xfrm>
            <a:off x="3790950" y="4048760"/>
            <a:ext cx="4610100" cy="0"/>
          </a:xfrm>
          <a:prstGeom prst="line">
            <a:avLst/>
          </a:prstGeom>
          <a:ln w="3175">
            <a:solidFill>
              <a:srgbClr val="4C7459"/>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096635" y="2054225"/>
            <a:ext cx="841375" cy="841375"/>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5090160" y="2042795"/>
            <a:ext cx="621030" cy="621030"/>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4777740" y="1991995"/>
            <a:ext cx="2794635" cy="921385"/>
            <a:chOff x="7244" y="2260"/>
            <a:chExt cx="4401" cy="1451"/>
          </a:xfrm>
        </p:grpSpPr>
        <p:sp>
          <p:nvSpPr>
            <p:cNvPr id="9" name="文本框 8" descr="7b0a20202020227461726765744d6f64756c65223a202270726f636573734f6e6c696e65466f6e7473220a7d0a"/>
            <p:cNvSpPr txBox="1"/>
            <p:nvPr/>
          </p:nvSpPr>
          <p:spPr>
            <a:xfrm>
              <a:off x="9402" y="2404"/>
              <a:ext cx="1162" cy="1307"/>
            </a:xfrm>
            <a:prstGeom prst="rect">
              <a:avLst/>
            </a:prstGeom>
            <a:noFill/>
          </p:spPr>
          <p:txBody>
            <a:bodyPr wrap="square" rtlCol="0">
              <a:spAutoFit/>
            </a:bodyPr>
            <a:p>
              <a:pPr algn="dist"/>
              <a:r>
                <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rPr>
                <a:t>班</a:t>
              </a:r>
              <a:endPar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0" name="文本框 9" descr="7b0a20202020227461726765744d6f64756c65223a202270726f636573734f6e6c696e65466f6e7473220a7d0a"/>
            <p:cNvSpPr txBox="1"/>
            <p:nvPr/>
          </p:nvSpPr>
          <p:spPr>
            <a:xfrm>
              <a:off x="7244" y="2404"/>
              <a:ext cx="1162" cy="1307"/>
            </a:xfrm>
            <a:prstGeom prst="rect">
              <a:avLst/>
            </a:prstGeom>
            <a:noFill/>
          </p:spPr>
          <p:txBody>
            <a:bodyPr wrap="square" rtlCol="0">
              <a:spAutoFit/>
            </a:bodyPr>
            <a:p>
              <a:pPr algn="dist"/>
              <a:r>
                <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rPr>
                <a:t>主</a:t>
              </a:r>
              <a:endPar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2" name="文本框 1" descr="7b0a20202020227461726765744d6f64756c65223a202270726f636573734f6e6c696e65466f6e7473220a7d0a"/>
            <p:cNvSpPr txBox="1"/>
            <p:nvPr/>
          </p:nvSpPr>
          <p:spPr>
            <a:xfrm>
              <a:off x="8321" y="2260"/>
              <a:ext cx="1162" cy="1307"/>
            </a:xfrm>
            <a:prstGeom prst="rect">
              <a:avLst/>
            </a:prstGeom>
            <a:noFill/>
          </p:spPr>
          <p:txBody>
            <a:bodyPr wrap="square" rtlCol="0">
              <a:spAutoFit/>
            </a:bodyPr>
            <a:p>
              <a:pPr algn="dist"/>
              <a:r>
                <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rPr>
                <a:t>题</a:t>
              </a:r>
              <a:endPar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2" name="文本框 11" descr="7b0a20202020227461726765744d6f64756c65223a202270726f636573734f6e6c696e65466f6e7473220a7d0a"/>
            <p:cNvSpPr txBox="1"/>
            <p:nvPr/>
          </p:nvSpPr>
          <p:spPr>
            <a:xfrm>
              <a:off x="10483" y="2340"/>
              <a:ext cx="1162" cy="1307"/>
            </a:xfrm>
            <a:prstGeom prst="rect">
              <a:avLst/>
            </a:prstGeom>
            <a:noFill/>
          </p:spPr>
          <p:txBody>
            <a:bodyPr wrap="square" rtlCol="0">
              <a:spAutoFit/>
            </a:bodyPr>
            <a:p>
              <a:pPr algn="dist"/>
              <a:r>
                <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rPr>
                <a:t>会</a:t>
              </a:r>
              <a:endPar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endParaRPr>
            </a:p>
          </p:txBody>
        </p:sp>
      </p:grpSp>
      <p:grpSp>
        <p:nvGrpSpPr>
          <p:cNvPr id="19" name="组合 18"/>
          <p:cNvGrpSpPr/>
          <p:nvPr/>
        </p:nvGrpSpPr>
        <p:grpSpPr>
          <a:xfrm>
            <a:off x="4312920" y="2082800"/>
            <a:ext cx="402590" cy="346075"/>
            <a:chOff x="6873" y="2403"/>
            <a:chExt cx="634" cy="545"/>
          </a:xfrm>
        </p:grpSpPr>
        <p:sp>
          <p:nvSpPr>
            <p:cNvPr id="17" name="等腰三角形 16"/>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等腰三角形 17"/>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22"/>
          <p:cNvGrpSpPr/>
          <p:nvPr/>
        </p:nvGrpSpPr>
        <p:grpSpPr>
          <a:xfrm flipH="1">
            <a:off x="7612380" y="2054225"/>
            <a:ext cx="402590" cy="346075"/>
            <a:chOff x="6873" y="2403"/>
            <a:chExt cx="634" cy="545"/>
          </a:xfrm>
        </p:grpSpPr>
        <p:sp>
          <p:nvSpPr>
            <p:cNvPr id="24" name="等腰三角形 23"/>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等腰三角形 24"/>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330325" cy="398780"/>
          </a:xfrm>
          <a:prstGeom prst="rect">
            <a:avLst/>
          </a:prstGeom>
        </p:spPr>
        <p:txBody>
          <a:bodyPr wrap="square">
            <a:spAutoFit/>
          </a:bodyPr>
          <a:p>
            <a:pPr algn="dist"/>
            <a:r>
              <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学习计划</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sp>
        <p:nvSpPr>
          <p:cNvPr id="36" name="文本框"/>
          <p:cNvSpPr txBox="1"/>
          <p:nvPr/>
        </p:nvSpPr>
        <p:spPr>
          <a:xfrm>
            <a:off x="2146300" y="3077885"/>
            <a:ext cx="2033530" cy="369332"/>
          </a:xfrm>
          <a:prstGeom prst="rect">
            <a:avLst/>
          </a:prstGeom>
          <a:noFill/>
        </p:spPr>
        <p:txBody>
          <a:bodyPr wrap="square" rtlCol="0">
            <a:spAutoFit/>
          </a:bodyPr>
          <a:p>
            <a:r>
              <a:rPr lang="en-US"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Step 1</a:t>
            </a:r>
            <a:endParaRPr lang="en-US"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7" name="文本框"/>
          <p:cNvSpPr txBox="1"/>
          <p:nvPr/>
        </p:nvSpPr>
        <p:spPr>
          <a:xfrm>
            <a:off x="2146300" y="4477147"/>
            <a:ext cx="2033530" cy="369332"/>
          </a:xfrm>
          <a:prstGeom prst="rect">
            <a:avLst/>
          </a:prstGeom>
          <a:noFill/>
        </p:spPr>
        <p:txBody>
          <a:bodyPr wrap="square" rtlCol="0">
            <a:spAutoFit/>
          </a:bodyPr>
          <a:p>
            <a:r>
              <a:rPr lang="en-US"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Step 2</a:t>
            </a:r>
            <a:endParaRPr lang="en-US"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8" name="文本框"/>
          <p:cNvSpPr txBox="1"/>
          <p:nvPr/>
        </p:nvSpPr>
        <p:spPr>
          <a:xfrm>
            <a:off x="7431902" y="3077885"/>
            <a:ext cx="2033530" cy="369332"/>
          </a:xfrm>
          <a:prstGeom prst="rect">
            <a:avLst/>
          </a:prstGeom>
          <a:noFill/>
        </p:spPr>
        <p:txBody>
          <a:bodyPr wrap="square" rtlCol="0">
            <a:spAutoFit/>
          </a:bodyPr>
          <a:p>
            <a:r>
              <a:rPr lang="en-US"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Step 3</a:t>
            </a:r>
            <a:endParaRPr lang="en-US"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9" name="文本框"/>
          <p:cNvSpPr txBox="1"/>
          <p:nvPr/>
        </p:nvSpPr>
        <p:spPr>
          <a:xfrm>
            <a:off x="7431902" y="4477147"/>
            <a:ext cx="2033530" cy="369332"/>
          </a:xfrm>
          <a:prstGeom prst="rect">
            <a:avLst/>
          </a:prstGeom>
          <a:noFill/>
        </p:spPr>
        <p:txBody>
          <a:bodyPr wrap="square" rtlCol="0">
            <a:spAutoFit/>
          </a:bodyPr>
          <a:p>
            <a:r>
              <a:rPr lang="en-US"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Step 4</a:t>
            </a:r>
            <a:endParaRPr lang="en-US"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0" name="文本框"/>
          <p:cNvSpPr/>
          <p:nvPr/>
        </p:nvSpPr>
        <p:spPr>
          <a:xfrm>
            <a:off x="2146300" y="3465195"/>
            <a:ext cx="2885440" cy="60388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1" name="文本框"/>
          <p:cNvSpPr/>
          <p:nvPr/>
        </p:nvSpPr>
        <p:spPr>
          <a:xfrm>
            <a:off x="7456170" y="3465195"/>
            <a:ext cx="2885440" cy="60388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2" name="文本框"/>
          <p:cNvSpPr/>
          <p:nvPr/>
        </p:nvSpPr>
        <p:spPr>
          <a:xfrm>
            <a:off x="2146300" y="4871085"/>
            <a:ext cx="2885440" cy="60388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3" name="文本框"/>
          <p:cNvSpPr/>
          <p:nvPr/>
        </p:nvSpPr>
        <p:spPr>
          <a:xfrm>
            <a:off x="7456170" y="4871085"/>
            <a:ext cx="2885440" cy="60388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 name="文本框 5"/>
          <p:cNvSpPr txBox="1"/>
          <p:nvPr/>
        </p:nvSpPr>
        <p:spPr>
          <a:xfrm>
            <a:off x="2968405" y="2165896"/>
            <a:ext cx="6897231" cy="589777"/>
          </a:xfrm>
          <a:prstGeom prst="rect">
            <a:avLst/>
          </a:prstGeom>
          <a:noFill/>
        </p:spPr>
        <p:txBody>
          <a:bodyPr wrap="square" rtlCol="0">
            <a:spAutoFit/>
          </a:bodyPr>
          <a:p>
            <a:pPr algn="ctr">
              <a:lnSpc>
                <a:spcPts val="2000"/>
              </a:lnSpc>
            </a:pPr>
            <a:r>
              <a:rPr lang="zh-CN" altLang="en-US"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正文内容，本段适应大段文字章节。如果文字较多的内容描述比较适合放在这里。</a:t>
            </a:r>
            <a:br>
              <a:rPr lang="en-US" altLang="zh-CN"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br>
            <a:r>
              <a:rPr lang="zh-CN" altLang="en-US"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请您在此修改您的内容，或者将内容粘贴到记事本后，复制到此段落中。</a:t>
            </a:r>
            <a:endParaRPr lang="en-US" altLang="zh-CN"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7" name="文本框 6"/>
          <p:cNvSpPr txBox="1"/>
          <p:nvPr/>
        </p:nvSpPr>
        <p:spPr>
          <a:xfrm>
            <a:off x="4928581" y="1440816"/>
            <a:ext cx="2418080" cy="768350"/>
          </a:xfrm>
          <a:prstGeom prst="rect">
            <a:avLst/>
          </a:prstGeom>
          <a:noFill/>
        </p:spPr>
        <p:txBody>
          <a:bodyPr wrap="none" rtlCol="0">
            <a:spAutoFit/>
          </a:bodyPr>
          <a:p>
            <a:r>
              <a:rPr lang="zh-CN" altLang="en-US" sz="4400" dirty="0">
                <a:solidFill>
                  <a:srgbClr val="453B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学习计划</a:t>
            </a:r>
            <a:endParaRPr lang="zh-CN" altLang="en-US" sz="4400" dirty="0">
              <a:solidFill>
                <a:srgbClr val="453B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nvGrpSpPr>
          <p:cNvPr id="19" name="组合 18"/>
          <p:cNvGrpSpPr/>
          <p:nvPr/>
        </p:nvGrpSpPr>
        <p:grpSpPr>
          <a:xfrm>
            <a:off x="4492625" y="1546225"/>
            <a:ext cx="402590" cy="346075"/>
            <a:chOff x="6873" y="2403"/>
            <a:chExt cx="634" cy="545"/>
          </a:xfrm>
        </p:grpSpPr>
        <p:sp>
          <p:nvSpPr>
            <p:cNvPr id="4" name="等腰三角形 3"/>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 name="组合 9"/>
          <p:cNvGrpSpPr/>
          <p:nvPr/>
        </p:nvGrpSpPr>
        <p:grpSpPr>
          <a:xfrm flipH="1">
            <a:off x="7406005" y="1546225"/>
            <a:ext cx="402590" cy="346075"/>
            <a:chOff x="6873" y="2403"/>
            <a:chExt cx="634" cy="545"/>
          </a:xfrm>
        </p:grpSpPr>
        <p:sp>
          <p:nvSpPr>
            <p:cNvPr id="20" name="等腰三角形 19"/>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等腰三角形 20"/>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圆角矩形 1"/>
          <p:cNvSpPr/>
          <p:nvPr/>
        </p:nvSpPr>
        <p:spPr>
          <a:xfrm>
            <a:off x="2209165" y="3442335"/>
            <a:ext cx="759460" cy="76200"/>
          </a:xfrm>
          <a:prstGeom prst="roundRect">
            <a:avLst>
              <a:gd name="adj" fmla="val 50000"/>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2209165" y="4839335"/>
            <a:ext cx="759460" cy="76200"/>
          </a:xfrm>
          <a:prstGeom prst="roundRect">
            <a:avLst>
              <a:gd name="adj" fmla="val 50000"/>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7543165" y="3442335"/>
            <a:ext cx="759460" cy="76200"/>
          </a:xfrm>
          <a:prstGeom prst="roundRect">
            <a:avLst>
              <a:gd name="adj" fmla="val 50000"/>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7543165" y="4839335"/>
            <a:ext cx="759460" cy="76200"/>
          </a:xfrm>
          <a:prstGeom prst="roundRect">
            <a:avLst>
              <a:gd name="adj" fmla="val 50000"/>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2000" fill="hold">
                                          <p:stCondLst>
                                            <p:cond delay="0"/>
                                          </p:stCondLst>
                                        </p:cTn>
                                        <p:tgtEl>
                                          <p:spTgt spid="36"/>
                                        </p:tgtEl>
                                        <p:attrNameLst>
                                          <p:attrName>style.visibility</p:attrName>
                                        </p:attrNameLst>
                                      </p:cBhvr>
                                      <p:to>
                                        <p:strVal val="visible"/>
                                      </p:to>
                                    </p:set>
                                    <p:animEffect transition="in" filter="fade">
                                      <p:cBhvr>
                                        <p:cTn id="13" dur="2000"/>
                                        <p:tgtEl>
                                          <p:spTgt spid="36"/>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2000" fill="hold">
                                          <p:stCondLst>
                                            <p:cond delay="0"/>
                                          </p:stCondLst>
                                        </p:cTn>
                                        <p:tgtEl>
                                          <p:spTgt spid="37"/>
                                        </p:tgtEl>
                                        <p:attrNameLst>
                                          <p:attrName>style.visibility</p:attrName>
                                        </p:attrNameLst>
                                      </p:cBhvr>
                                      <p:to>
                                        <p:strVal val="visible"/>
                                      </p:to>
                                    </p:set>
                                    <p:animEffect transition="in" filter="fade">
                                      <p:cBhvr>
                                        <p:cTn id="17" dur="2000"/>
                                        <p:tgtEl>
                                          <p:spTgt spid="37"/>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2000" fill="hold">
                                          <p:stCondLst>
                                            <p:cond delay="0"/>
                                          </p:stCondLst>
                                        </p:cTn>
                                        <p:tgtEl>
                                          <p:spTgt spid="38"/>
                                        </p:tgtEl>
                                        <p:attrNameLst>
                                          <p:attrName>style.visibility</p:attrName>
                                        </p:attrNameLst>
                                      </p:cBhvr>
                                      <p:to>
                                        <p:strVal val="visible"/>
                                      </p:to>
                                    </p:set>
                                    <p:animEffect transition="in" filter="fade">
                                      <p:cBhvr>
                                        <p:cTn id="21" dur="2000"/>
                                        <p:tgtEl>
                                          <p:spTgt spid="38"/>
                                        </p:tgtEl>
                                      </p:cBhvr>
                                    </p:animEffect>
                                  </p:childTnLst>
                                </p:cTn>
                              </p:par>
                            </p:childTnLst>
                          </p:cTn>
                        </p:par>
                        <p:par>
                          <p:cTn id="22" fill="hold">
                            <p:stCondLst>
                              <p:cond delay="7000"/>
                            </p:stCondLst>
                            <p:childTnLst>
                              <p:par>
                                <p:cTn id="23" presetID="10" presetClass="entr" presetSubtype="0" fill="hold" grpId="0" nodeType="afterEffect">
                                  <p:stCondLst>
                                    <p:cond delay="0"/>
                                  </p:stCondLst>
                                  <p:childTnLst>
                                    <p:set>
                                      <p:cBhvr>
                                        <p:cTn id="24" dur="2000" fill="hold">
                                          <p:stCondLst>
                                            <p:cond delay="0"/>
                                          </p:stCondLst>
                                        </p:cTn>
                                        <p:tgtEl>
                                          <p:spTgt spid="39"/>
                                        </p:tgtEl>
                                        <p:attrNameLst>
                                          <p:attrName>style.visibility</p:attrName>
                                        </p:attrNameLst>
                                      </p:cBhvr>
                                      <p:to>
                                        <p:strVal val="visible"/>
                                      </p:to>
                                    </p:set>
                                    <p:animEffect transition="in" filter="fade">
                                      <p:cBhvr>
                                        <p:cTn id="25" dur="2000"/>
                                        <p:tgtEl>
                                          <p:spTgt spid="39"/>
                                        </p:tgtEl>
                                      </p:cBhvr>
                                    </p:animEffect>
                                  </p:childTnLst>
                                </p:cTn>
                              </p:par>
                            </p:childTnLst>
                          </p:cTn>
                        </p:par>
                        <p:par>
                          <p:cTn id="26" fill="hold">
                            <p:stCondLst>
                              <p:cond delay="9000"/>
                            </p:stCondLst>
                            <p:childTnLst>
                              <p:par>
                                <p:cTn id="27" presetID="42" presetClass="entr" presetSubtype="0" fill="hold" grpId="0" nodeType="afterEffect">
                                  <p:stCondLst>
                                    <p:cond delay="0"/>
                                  </p:stCondLst>
                                  <p:childTnLst>
                                    <p:set>
                                      <p:cBhvr>
                                        <p:cTn id="28" dur="2000" fill="hold">
                                          <p:stCondLst>
                                            <p:cond delay="0"/>
                                          </p:stCondLst>
                                        </p:cTn>
                                        <p:tgtEl>
                                          <p:spTgt spid="40"/>
                                        </p:tgtEl>
                                        <p:attrNameLst>
                                          <p:attrName>style.visibility</p:attrName>
                                        </p:attrNameLst>
                                      </p:cBhvr>
                                      <p:to>
                                        <p:strVal val="visible"/>
                                      </p:to>
                                    </p:set>
                                    <p:animEffect transition="in" filter="fade">
                                      <p:cBhvr>
                                        <p:cTn id="29" dur="2000"/>
                                        <p:tgtEl>
                                          <p:spTgt spid="40"/>
                                        </p:tgtEl>
                                      </p:cBhvr>
                                    </p:animEffect>
                                    <p:anim calcmode="lin" valueType="num">
                                      <p:cBhvr>
                                        <p:cTn id="30" dur="2000" fill="hold"/>
                                        <p:tgtEl>
                                          <p:spTgt spid="40"/>
                                        </p:tgtEl>
                                        <p:attrNameLst>
                                          <p:attrName>ppt_x</p:attrName>
                                        </p:attrNameLst>
                                      </p:cBhvr>
                                      <p:tavLst>
                                        <p:tav tm="0">
                                          <p:val>
                                            <p:strVal val="#ppt_x"/>
                                          </p:val>
                                        </p:tav>
                                        <p:tav tm="100000">
                                          <p:val>
                                            <p:strVal val="#ppt_x"/>
                                          </p:val>
                                        </p:tav>
                                      </p:tavLst>
                                    </p:anim>
                                    <p:anim calcmode="lin" valueType="num">
                                      <p:cBhvr>
                                        <p:cTn id="31" dur="20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11000"/>
                            </p:stCondLst>
                            <p:childTnLst>
                              <p:par>
                                <p:cTn id="33" presetID="42" presetClass="entr" presetSubtype="0" fill="hold" grpId="0" nodeType="afterEffect">
                                  <p:stCondLst>
                                    <p:cond delay="0"/>
                                  </p:stCondLst>
                                  <p:childTnLst>
                                    <p:set>
                                      <p:cBhvr>
                                        <p:cTn id="34" dur="2000" fill="hold">
                                          <p:stCondLst>
                                            <p:cond delay="0"/>
                                          </p:stCondLst>
                                        </p:cTn>
                                        <p:tgtEl>
                                          <p:spTgt spid="41"/>
                                        </p:tgtEl>
                                        <p:attrNameLst>
                                          <p:attrName>style.visibility</p:attrName>
                                        </p:attrNameLst>
                                      </p:cBhvr>
                                      <p:to>
                                        <p:strVal val="visible"/>
                                      </p:to>
                                    </p:set>
                                    <p:animEffect transition="in" filter="fade">
                                      <p:cBhvr>
                                        <p:cTn id="35" dur="2000"/>
                                        <p:tgtEl>
                                          <p:spTgt spid="41"/>
                                        </p:tgtEl>
                                      </p:cBhvr>
                                    </p:animEffect>
                                    <p:anim calcmode="lin" valueType="num">
                                      <p:cBhvr>
                                        <p:cTn id="36" dur="2000" fill="hold"/>
                                        <p:tgtEl>
                                          <p:spTgt spid="41"/>
                                        </p:tgtEl>
                                        <p:attrNameLst>
                                          <p:attrName>ppt_x</p:attrName>
                                        </p:attrNameLst>
                                      </p:cBhvr>
                                      <p:tavLst>
                                        <p:tav tm="0">
                                          <p:val>
                                            <p:strVal val="#ppt_x"/>
                                          </p:val>
                                        </p:tav>
                                        <p:tav tm="100000">
                                          <p:val>
                                            <p:strVal val="#ppt_x"/>
                                          </p:val>
                                        </p:tav>
                                      </p:tavLst>
                                    </p:anim>
                                    <p:anim calcmode="lin" valueType="num">
                                      <p:cBhvr>
                                        <p:cTn id="37" dur="2000" fill="hold"/>
                                        <p:tgtEl>
                                          <p:spTgt spid="41"/>
                                        </p:tgtEl>
                                        <p:attrNameLst>
                                          <p:attrName>ppt_y</p:attrName>
                                        </p:attrNameLst>
                                      </p:cBhvr>
                                      <p:tavLst>
                                        <p:tav tm="0">
                                          <p:val>
                                            <p:strVal val="#ppt_y+.1"/>
                                          </p:val>
                                        </p:tav>
                                        <p:tav tm="100000">
                                          <p:val>
                                            <p:strVal val="#ppt_y"/>
                                          </p:val>
                                        </p:tav>
                                      </p:tavLst>
                                    </p:anim>
                                  </p:childTnLst>
                                </p:cTn>
                              </p:par>
                            </p:childTnLst>
                          </p:cTn>
                        </p:par>
                        <p:par>
                          <p:cTn id="38" fill="hold">
                            <p:stCondLst>
                              <p:cond delay="13000"/>
                            </p:stCondLst>
                            <p:childTnLst>
                              <p:par>
                                <p:cTn id="39" presetID="42" presetClass="entr" presetSubtype="0" fill="hold" grpId="0" nodeType="afterEffect">
                                  <p:stCondLst>
                                    <p:cond delay="0"/>
                                  </p:stCondLst>
                                  <p:childTnLst>
                                    <p:set>
                                      <p:cBhvr>
                                        <p:cTn id="40" dur="2000" fill="hold">
                                          <p:stCondLst>
                                            <p:cond delay="0"/>
                                          </p:stCondLst>
                                        </p:cTn>
                                        <p:tgtEl>
                                          <p:spTgt spid="42"/>
                                        </p:tgtEl>
                                        <p:attrNameLst>
                                          <p:attrName>style.visibility</p:attrName>
                                        </p:attrNameLst>
                                      </p:cBhvr>
                                      <p:to>
                                        <p:strVal val="visible"/>
                                      </p:to>
                                    </p:set>
                                    <p:animEffect transition="in" filter="fade">
                                      <p:cBhvr>
                                        <p:cTn id="41" dur="2000"/>
                                        <p:tgtEl>
                                          <p:spTgt spid="42"/>
                                        </p:tgtEl>
                                      </p:cBhvr>
                                    </p:animEffect>
                                    <p:anim calcmode="lin" valueType="num">
                                      <p:cBhvr>
                                        <p:cTn id="42" dur="2000" fill="hold"/>
                                        <p:tgtEl>
                                          <p:spTgt spid="42"/>
                                        </p:tgtEl>
                                        <p:attrNameLst>
                                          <p:attrName>ppt_x</p:attrName>
                                        </p:attrNameLst>
                                      </p:cBhvr>
                                      <p:tavLst>
                                        <p:tav tm="0">
                                          <p:val>
                                            <p:strVal val="#ppt_x"/>
                                          </p:val>
                                        </p:tav>
                                        <p:tav tm="100000">
                                          <p:val>
                                            <p:strVal val="#ppt_x"/>
                                          </p:val>
                                        </p:tav>
                                      </p:tavLst>
                                    </p:anim>
                                    <p:anim calcmode="lin" valueType="num">
                                      <p:cBhvr>
                                        <p:cTn id="43" dur="2000" fill="hold"/>
                                        <p:tgtEl>
                                          <p:spTgt spid="42"/>
                                        </p:tgtEl>
                                        <p:attrNameLst>
                                          <p:attrName>ppt_y</p:attrName>
                                        </p:attrNameLst>
                                      </p:cBhvr>
                                      <p:tavLst>
                                        <p:tav tm="0">
                                          <p:val>
                                            <p:strVal val="#ppt_y+.1"/>
                                          </p:val>
                                        </p:tav>
                                        <p:tav tm="100000">
                                          <p:val>
                                            <p:strVal val="#ppt_y"/>
                                          </p:val>
                                        </p:tav>
                                      </p:tavLst>
                                    </p:anim>
                                  </p:childTnLst>
                                </p:cTn>
                              </p:par>
                            </p:childTnLst>
                          </p:cTn>
                        </p:par>
                        <p:par>
                          <p:cTn id="44" fill="hold">
                            <p:stCondLst>
                              <p:cond delay="15000"/>
                            </p:stCondLst>
                            <p:childTnLst>
                              <p:par>
                                <p:cTn id="45" presetID="42" presetClass="entr" presetSubtype="0" fill="hold" grpId="0" nodeType="afterEffect">
                                  <p:stCondLst>
                                    <p:cond delay="0"/>
                                  </p:stCondLst>
                                  <p:childTnLst>
                                    <p:set>
                                      <p:cBhvr>
                                        <p:cTn id="46" dur="2000" fill="hold">
                                          <p:stCondLst>
                                            <p:cond delay="0"/>
                                          </p:stCondLst>
                                        </p:cTn>
                                        <p:tgtEl>
                                          <p:spTgt spid="43"/>
                                        </p:tgtEl>
                                        <p:attrNameLst>
                                          <p:attrName>style.visibility</p:attrName>
                                        </p:attrNameLst>
                                      </p:cBhvr>
                                      <p:to>
                                        <p:strVal val="visible"/>
                                      </p:to>
                                    </p:set>
                                    <p:animEffect transition="in" filter="fade">
                                      <p:cBhvr>
                                        <p:cTn id="47" dur="2000"/>
                                        <p:tgtEl>
                                          <p:spTgt spid="43"/>
                                        </p:tgtEl>
                                      </p:cBhvr>
                                    </p:animEffect>
                                    <p:anim calcmode="lin" valueType="num">
                                      <p:cBhvr>
                                        <p:cTn id="48" dur="2000" fill="hold"/>
                                        <p:tgtEl>
                                          <p:spTgt spid="43"/>
                                        </p:tgtEl>
                                        <p:attrNameLst>
                                          <p:attrName>ppt_x</p:attrName>
                                        </p:attrNameLst>
                                      </p:cBhvr>
                                      <p:tavLst>
                                        <p:tav tm="0">
                                          <p:val>
                                            <p:strVal val="#ppt_x"/>
                                          </p:val>
                                        </p:tav>
                                        <p:tav tm="100000">
                                          <p:val>
                                            <p:strVal val="#ppt_x"/>
                                          </p:val>
                                        </p:tav>
                                      </p:tavLst>
                                    </p:anim>
                                    <p:anim calcmode="lin" valueType="num">
                                      <p:cBhvr>
                                        <p:cTn id="49" dur="20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17000"/>
                            </p:stCondLst>
                            <p:childTnLst>
                              <p:par>
                                <p:cTn id="51" presetID="4" presetClass="entr" presetSubtype="16" fill="hold" grpId="0" nodeType="afterEffect">
                                  <p:stCondLst>
                                    <p:cond delay="0"/>
                                  </p:stCondLst>
                                  <p:childTnLst>
                                    <p:set>
                                      <p:cBhvr>
                                        <p:cTn id="52" dur="2000" fill="hold">
                                          <p:stCondLst>
                                            <p:cond delay="0"/>
                                          </p:stCondLst>
                                        </p:cTn>
                                        <p:tgtEl>
                                          <p:spTgt spid="6"/>
                                        </p:tgtEl>
                                        <p:attrNameLst>
                                          <p:attrName>style.visibility</p:attrName>
                                        </p:attrNameLst>
                                      </p:cBhvr>
                                      <p:to>
                                        <p:strVal val="visible"/>
                                      </p:to>
                                    </p:set>
                                    <p:animEffect transition="in" filter="box(in)">
                                      <p:cBhvr>
                                        <p:cTn id="53" dur="2000"/>
                                        <p:tgtEl>
                                          <p:spTgt spid="6"/>
                                        </p:tgtEl>
                                      </p:cBhvr>
                                    </p:animEffect>
                                  </p:childTnLst>
                                </p:cTn>
                              </p:par>
                              <p:par>
                                <p:cTn id="54" presetID="4" presetClass="entr" presetSubtype="16" fill="hold" grpId="0" nodeType="withEffect">
                                  <p:stCondLst>
                                    <p:cond delay="0"/>
                                  </p:stCondLst>
                                  <p:childTnLst>
                                    <p:set>
                                      <p:cBhvr>
                                        <p:cTn id="55" dur="2000" fill="hold">
                                          <p:stCondLst>
                                            <p:cond delay="0"/>
                                          </p:stCondLst>
                                        </p:cTn>
                                        <p:tgtEl>
                                          <p:spTgt spid="7"/>
                                        </p:tgtEl>
                                        <p:attrNameLst>
                                          <p:attrName>style.visibility</p:attrName>
                                        </p:attrNameLst>
                                      </p:cBhvr>
                                      <p:to>
                                        <p:strVal val="visible"/>
                                      </p:to>
                                    </p:set>
                                    <p:animEffect transition="in" filter="box(in)">
                                      <p:cBhvr>
                                        <p:cTn id="5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6" grpId="0"/>
      <p:bldP spid="37" grpId="0"/>
      <p:bldP spid="38" grpId="0"/>
      <p:bldP spid="39" grpId="0"/>
      <p:bldP spid="40" grpId="0"/>
      <p:bldP spid="41" grpId="0"/>
      <p:bldP spid="42" grpId="0"/>
      <p:bldP spid="43"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330325" cy="398780"/>
          </a:xfrm>
          <a:prstGeom prst="rect">
            <a:avLst/>
          </a:prstGeom>
        </p:spPr>
        <p:txBody>
          <a:bodyPr wrap="square">
            <a:spAutoFit/>
          </a:bodyPr>
          <a:p>
            <a:pPr algn="dist"/>
            <a:r>
              <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学习计划</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sp>
        <p:nvSpPr>
          <p:cNvPr id="84" name="矩形 83"/>
          <p:cNvSpPr/>
          <p:nvPr/>
        </p:nvSpPr>
        <p:spPr>
          <a:xfrm>
            <a:off x="1558070" y="3118268"/>
            <a:ext cx="512392" cy="512392"/>
          </a:xfrm>
          <a:prstGeom prst="rect">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85" name="矩形 84"/>
          <p:cNvSpPr/>
          <p:nvPr/>
        </p:nvSpPr>
        <p:spPr>
          <a:xfrm>
            <a:off x="1553625" y="4467697"/>
            <a:ext cx="512392" cy="512392"/>
          </a:xfrm>
          <a:prstGeom prst="rect">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86" name="文本框 85"/>
          <p:cNvSpPr txBox="1"/>
          <p:nvPr/>
        </p:nvSpPr>
        <p:spPr>
          <a:xfrm>
            <a:off x="1613294" y="3156455"/>
            <a:ext cx="393057" cy="387029"/>
          </a:xfrm>
          <a:prstGeom prst="rect">
            <a:avLst/>
          </a:prstGeom>
          <a:solidFill>
            <a:srgbClr val="FCC7AC"/>
          </a:solidFill>
        </p:spPr>
        <p:txBody>
          <a:bodyPr wrap="none" rtlCol="0">
            <a:spAutoFit/>
          </a:bodyPr>
          <a:lstStyle/>
          <a:p>
            <a:pPr algn="ctr">
              <a:lnSpc>
                <a:spcPct val="150000"/>
              </a:lnSpc>
            </a:pPr>
            <a:r>
              <a:rPr lang="en-US" altLang="zh-CN"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02</a:t>
            </a:r>
            <a:endParaRPr lang="zh-CN" altLang="en-US"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87" name="文本框 86"/>
          <p:cNvSpPr txBox="1"/>
          <p:nvPr/>
        </p:nvSpPr>
        <p:spPr>
          <a:xfrm>
            <a:off x="1623454" y="4516307"/>
            <a:ext cx="393057" cy="387029"/>
          </a:xfrm>
          <a:prstGeom prst="rect">
            <a:avLst/>
          </a:prstGeom>
          <a:solidFill>
            <a:srgbClr val="FCC7AC"/>
          </a:solidFill>
        </p:spPr>
        <p:txBody>
          <a:bodyPr wrap="none" rtlCol="0">
            <a:spAutoFit/>
          </a:bodyPr>
          <a:lstStyle/>
          <a:p>
            <a:pPr algn="ctr">
              <a:lnSpc>
                <a:spcPct val="150000"/>
              </a:lnSpc>
            </a:pPr>
            <a:r>
              <a:rPr lang="en-US" altLang="zh-CN"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0</a:t>
            </a:r>
            <a:r>
              <a:rPr lang="en-US"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3</a:t>
            </a:r>
            <a:endParaRPr lang="en-US"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7" name="文本框"/>
          <p:cNvSpPr txBox="1"/>
          <p:nvPr/>
        </p:nvSpPr>
        <p:spPr>
          <a:xfrm>
            <a:off x="2305170" y="4480788"/>
            <a:ext cx="1890652" cy="368300"/>
          </a:xfrm>
          <a:prstGeom prst="rect">
            <a:avLst/>
          </a:prstGeom>
          <a:noFill/>
        </p:spPr>
        <p:txBody>
          <a:bodyPr wrap="square" rtlCol="0">
            <a:spAutoFit/>
          </a:bodyPr>
          <a:lstStyle>
            <a:defPPr>
              <a:defRPr lang="zh-CN"/>
            </a:defPPr>
            <a:lvl1pPr defTabSz="1219200">
              <a:lnSpc>
                <a:spcPct val="100000"/>
              </a:lnSpc>
              <a:spcBef>
                <a:spcPct val="20000"/>
              </a:spcBef>
              <a:defRPr b="1">
                <a:solidFill>
                  <a:schemeClr val="bg1">
                    <a:lumMod val="95000"/>
                  </a:schemeClr>
                </a:solidFill>
                <a:latin typeface="Arial" panose="020B0604020202020204" pitchFamily="34" charset="0"/>
                <a:ea typeface="微软雅黑" panose="020B0503020204020204" pitchFamily="34" charset="-122"/>
              </a:defRPr>
            </a:lvl1pPr>
          </a:lstStyle>
          <a:p>
            <a:r>
              <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8" name="文本框"/>
          <p:cNvSpPr txBox="1"/>
          <p:nvPr/>
        </p:nvSpPr>
        <p:spPr>
          <a:xfrm>
            <a:off x="2305170" y="4759547"/>
            <a:ext cx="3945770" cy="533672"/>
          </a:xfrm>
          <a:prstGeom prst="rect">
            <a:avLst/>
          </a:prstGeom>
          <a:noFill/>
        </p:spPr>
        <p:txBody>
          <a:bodyPr wrap="square" rtlCol="0">
            <a:spAutoFit/>
          </a:bodyPr>
          <a:lstStyle>
            <a:defPPr>
              <a:defRPr lang="zh-CN"/>
            </a:defPPr>
            <a:lvl1pPr defTabSz="1219200">
              <a:lnSpc>
                <a:spcPct val="150000"/>
              </a:lnSpc>
              <a:spcBef>
                <a:spcPct val="20000"/>
              </a:spcBef>
              <a:defRPr sz="800">
                <a:solidFill>
                  <a:schemeClr val="bg1">
                    <a:lumMod val="85000"/>
                  </a:schemeClr>
                </a:solidFill>
                <a:latin typeface="Arial" panose="020B0604020202020204" pitchFamily="34" charset="0"/>
                <a:ea typeface="微软雅黑" panose="020B0503020204020204" pitchFamily="34" charset="-122"/>
              </a:defRPr>
            </a:lvl1pPr>
          </a:lstStyle>
          <a:p>
            <a:r>
              <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请您在此修改您的内容，或者将内容粘贴到记事本后，复制到此段落中请您在此修改您的内容，或者将内容粘贴到记事本后，复制到</a:t>
            </a:r>
            <a:endPar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9" name="文本框"/>
          <p:cNvSpPr txBox="1"/>
          <p:nvPr/>
        </p:nvSpPr>
        <p:spPr>
          <a:xfrm>
            <a:off x="2305170" y="3150443"/>
            <a:ext cx="1890652" cy="368300"/>
          </a:xfrm>
          <a:prstGeom prst="rect">
            <a:avLst/>
          </a:prstGeom>
          <a:noFill/>
        </p:spPr>
        <p:txBody>
          <a:bodyPr wrap="square" rtlCol="0">
            <a:spAutoFit/>
          </a:bodyPr>
          <a:lstStyle>
            <a:defPPr>
              <a:defRPr lang="zh-CN"/>
            </a:defPPr>
            <a:lvl1pPr defTabSz="1219200">
              <a:lnSpc>
                <a:spcPct val="100000"/>
              </a:lnSpc>
              <a:spcBef>
                <a:spcPct val="20000"/>
              </a:spcBef>
              <a:defRPr b="1">
                <a:solidFill>
                  <a:schemeClr val="bg1">
                    <a:lumMod val="95000"/>
                  </a:schemeClr>
                </a:solidFill>
                <a:latin typeface="Arial" panose="020B0604020202020204" pitchFamily="34" charset="0"/>
                <a:ea typeface="微软雅黑" panose="020B0503020204020204" pitchFamily="34" charset="-122"/>
              </a:defRPr>
            </a:lvl1pPr>
          </a:lstStyle>
          <a:p>
            <a:r>
              <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0" name="文本框"/>
          <p:cNvSpPr txBox="1"/>
          <p:nvPr/>
        </p:nvSpPr>
        <p:spPr>
          <a:xfrm>
            <a:off x="2305170" y="3429202"/>
            <a:ext cx="3945770" cy="533672"/>
          </a:xfrm>
          <a:prstGeom prst="rect">
            <a:avLst/>
          </a:prstGeom>
          <a:noFill/>
        </p:spPr>
        <p:txBody>
          <a:bodyPr wrap="square" rtlCol="0">
            <a:spAutoFit/>
          </a:bodyPr>
          <a:lstStyle>
            <a:defPPr>
              <a:defRPr lang="zh-CN"/>
            </a:defPPr>
            <a:lvl1pPr defTabSz="1219200">
              <a:lnSpc>
                <a:spcPct val="150000"/>
              </a:lnSpc>
              <a:spcBef>
                <a:spcPct val="20000"/>
              </a:spcBef>
              <a:defRPr sz="800">
                <a:solidFill>
                  <a:schemeClr val="bg1">
                    <a:lumMod val="85000"/>
                  </a:schemeClr>
                </a:solidFill>
                <a:latin typeface="Arial" panose="020B0604020202020204" pitchFamily="34" charset="0"/>
                <a:ea typeface="微软雅黑" panose="020B0503020204020204" pitchFamily="34" charset="-122"/>
              </a:defRPr>
            </a:lvl1pPr>
          </a:lstStyle>
          <a:p>
            <a:r>
              <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请您在此修改您的内容，或者将内容粘贴到记事本后，复制到此段落中请您在此修改您的内容，或者将内容粘贴到记事本后，复制到</a:t>
            </a:r>
            <a:endPar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1" name="文本框"/>
          <p:cNvSpPr txBox="1"/>
          <p:nvPr/>
        </p:nvSpPr>
        <p:spPr>
          <a:xfrm>
            <a:off x="2305170" y="1820098"/>
            <a:ext cx="1890652" cy="368300"/>
          </a:xfrm>
          <a:prstGeom prst="rect">
            <a:avLst/>
          </a:prstGeom>
          <a:noFill/>
        </p:spPr>
        <p:txBody>
          <a:bodyPr wrap="square" rtlCol="0">
            <a:spAutoFit/>
          </a:bodyPr>
          <a:lstStyle>
            <a:defPPr>
              <a:defRPr lang="zh-CN"/>
            </a:defPPr>
            <a:lvl1pPr defTabSz="1219200">
              <a:lnSpc>
                <a:spcPct val="100000"/>
              </a:lnSpc>
              <a:spcBef>
                <a:spcPct val="20000"/>
              </a:spcBef>
              <a:defRPr b="1">
                <a:solidFill>
                  <a:schemeClr val="bg1">
                    <a:lumMod val="95000"/>
                  </a:schemeClr>
                </a:solidFill>
                <a:latin typeface="Arial" panose="020B0604020202020204" pitchFamily="34" charset="0"/>
                <a:ea typeface="微软雅黑" panose="020B0503020204020204" pitchFamily="34" charset="-122"/>
              </a:defRPr>
            </a:lvl1pPr>
          </a:lstStyle>
          <a:p>
            <a:r>
              <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2" name="文本框"/>
          <p:cNvSpPr txBox="1"/>
          <p:nvPr/>
        </p:nvSpPr>
        <p:spPr>
          <a:xfrm>
            <a:off x="2305170" y="2075997"/>
            <a:ext cx="3945770" cy="533672"/>
          </a:xfrm>
          <a:prstGeom prst="rect">
            <a:avLst/>
          </a:prstGeom>
          <a:noFill/>
        </p:spPr>
        <p:txBody>
          <a:bodyPr wrap="square" rtlCol="0">
            <a:spAutoFit/>
          </a:bodyPr>
          <a:lstStyle>
            <a:defPPr>
              <a:defRPr lang="zh-CN"/>
            </a:defPPr>
            <a:lvl1pPr defTabSz="1219200">
              <a:lnSpc>
                <a:spcPct val="150000"/>
              </a:lnSpc>
              <a:spcBef>
                <a:spcPct val="20000"/>
              </a:spcBef>
              <a:defRPr sz="800">
                <a:solidFill>
                  <a:schemeClr val="bg1">
                    <a:lumMod val="85000"/>
                  </a:schemeClr>
                </a:solidFill>
                <a:latin typeface="Arial" panose="020B0604020202020204" pitchFamily="34" charset="0"/>
                <a:ea typeface="微软雅黑" panose="020B0503020204020204" pitchFamily="34" charset="-122"/>
              </a:defRPr>
            </a:lvl1pPr>
          </a:lstStyle>
          <a:p>
            <a:r>
              <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请您在此修改您的内容，或者将内容粘贴到记事本后，复制到此段落中请您在此修改您的内容，或者将内容粘贴到记事本后，复制到</a:t>
            </a:r>
            <a:endParaRPr lang="zh-CN" altLang="en-US" sz="1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3" name="矩形 42"/>
          <p:cNvSpPr/>
          <p:nvPr/>
        </p:nvSpPr>
        <p:spPr>
          <a:xfrm>
            <a:off x="1563785" y="1812228"/>
            <a:ext cx="512392" cy="512392"/>
          </a:xfrm>
          <a:prstGeom prst="rect">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4" name="文本框 43"/>
          <p:cNvSpPr txBox="1"/>
          <p:nvPr/>
        </p:nvSpPr>
        <p:spPr>
          <a:xfrm>
            <a:off x="1613294" y="1840890"/>
            <a:ext cx="393057" cy="387029"/>
          </a:xfrm>
          <a:prstGeom prst="rect">
            <a:avLst/>
          </a:prstGeom>
          <a:solidFill>
            <a:srgbClr val="FCC7AC"/>
          </a:solidFill>
        </p:spPr>
        <p:txBody>
          <a:bodyPr wrap="none" rtlCol="0">
            <a:spAutoFit/>
          </a:bodyPr>
          <a:lstStyle/>
          <a:p>
            <a:pPr algn="ctr">
              <a:lnSpc>
                <a:spcPct val="150000"/>
              </a:lnSpc>
            </a:pPr>
            <a:r>
              <a:rPr lang="en-US" altLang="zh-CN"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01</a:t>
            </a:r>
            <a:endParaRPr lang="zh-CN" altLang="en-US" sz="1400" b="1" dirty="0">
              <a:solidFill>
                <a:schemeClr val="bg1"/>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cxnSp>
        <p:nvCxnSpPr>
          <p:cNvPr id="8" name="直接连接符 7"/>
          <p:cNvCxnSpPr/>
          <p:nvPr/>
        </p:nvCxnSpPr>
        <p:spPr>
          <a:xfrm>
            <a:off x="6765925" y="1564005"/>
            <a:ext cx="0" cy="3855085"/>
          </a:xfrm>
          <a:prstGeom prst="line">
            <a:avLst/>
          </a:prstGeom>
          <a:ln>
            <a:solidFill>
              <a:srgbClr val="FCC7AC"/>
            </a:solidFill>
            <a:prstDash val="sysDot"/>
          </a:ln>
        </p:spPr>
        <p:style>
          <a:lnRef idx="1">
            <a:schemeClr val="accent1"/>
          </a:lnRef>
          <a:fillRef idx="0">
            <a:schemeClr val="accent1"/>
          </a:fillRef>
          <a:effectRef idx="0">
            <a:schemeClr val="accent1"/>
          </a:effectRef>
          <a:fontRef idx="minor">
            <a:schemeClr val="tx1"/>
          </a:fontRef>
        </p:style>
      </p:cxnSp>
      <p:sp>
        <p:nvSpPr>
          <p:cNvPr id="13" name="椭圆"/>
          <p:cNvSpPr/>
          <p:nvPr/>
        </p:nvSpPr>
        <p:spPr>
          <a:xfrm>
            <a:off x="7547610" y="2040255"/>
            <a:ext cx="2999740" cy="2999740"/>
          </a:xfrm>
          <a:prstGeom prst="ellipse">
            <a:avLst/>
          </a:prstGeom>
          <a:solidFill>
            <a:srgbClr val="FDDBC9"/>
          </a:solidFill>
          <a:ln w="127000">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pic>
        <p:nvPicPr>
          <p:cNvPr id="18" name="图片 17" descr="资源8"/>
          <p:cNvPicPr>
            <a:picLocks noChangeAspect="1"/>
          </p:cNvPicPr>
          <p:nvPr/>
        </p:nvPicPr>
        <p:blipFill>
          <a:blip r:embed="rId3"/>
          <a:srcRect l="-8188" t="-14023" r="-6520" b="20172"/>
          <a:stretch>
            <a:fillRect/>
          </a:stretch>
        </p:blipFill>
        <p:spPr>
          <a:xfrm>
            <a:off x="7769860" y="2396490"/>
            <a:ext cx="2555240" cy="2643505"/>
          </a:xfrm>
          <a:prstGeom prst="ellipse">
            <a:avLst/>
          </a:prstGeom>
        </p:spPr>
      </p:pic>
      <p:sp>
        <p:nvSpPr>
          <p:cNvPr id="10" name="椭圆"/>
          <p:cNvSpPr/>
          <p:nvPr/>
        </p:nvSpPr>
        <p:spPr>
          <a:xfrm>
            <a:off x="7406640" y="1899285"/>
            <a:ext cx="3281680" cy="3281680"/>
          </a:xfrm>
          <a:prstGeom prst="ellipse">
            <a:avLst/>
          </a:prstGeom>
          <a:noFill/>
          <a:ln w="22225">
            <a:solidFill>
              <a:srgbClr val="FCC7AC"/>
            </a:solidFill>
            <a:prstDash val="sysDot"/>
          </a:ln>
          <a:extLst>
            <a:ext uri="{909E8E84-426E-40DD-AFC4-6F175D3DCCD1}">
              <a14:hiddenFill xmlns:a14="http://schemas.microsoft.com/office/drawing/2010/main">
                <a:solidFill>
                  <a:srgbClr val="FDDBC9"/>
                </a:solidFill>
              </a14:hiddenFill>
            </a:ext>
          </a:extLst>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Tree>
    <p:custDataLst>
      <p:tags r:id="rId4"/>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2000" fill="hold">
                                          <p:stCondLst>
                                            <p:cond delay="0"/>
                                          </p:stCondLst>
                                        </p:cTn>
                                        <p:tgtEl>
                                          <p:spTgt spid="84"/>
                                        </p:tgtEl>
                                        <p:attrNameLst>
                                          <p:attrName>style.visibility</p:attrName>
                                        </p:attrNameLst>
                                      </p:cBhvr>
                                      <p:to>
                                        <p:strVal val="visible"/>
                                      </p:to>
                                    </p:set>
                                    <p:anim calcmode="lin" valueType="num">
                                      <p:cBhvr>
                                        <p:cTn id="13" dur="2000" fill="hold"/>
                                        <p:tgtEl>
                                          <p:spTgt spid="84"/>
                                        </p:tgtEl>
                                        <p:attrNameLst>
                                          <p:attrName>ppt_w</p:attrName>
                                        </p:attrNameLst>
                                      </p:cBhvr>
                                      <p:tavLst>
                                        <p:tav tm="0">
                                          <p:val>
                                            <p:strVal val="#ppt_w*0.70"/>
                                          </p:val>
                                        </p:tav>
                                        <p:tav tm="100000">
                                          <p:val>
                                            <p:strVal val="#ppt_w"/>
                                          </p:val>
                                        </p:tav>
                                      </p:tavLst>
                                    </p:anim>
                                    <p:anim calcmode="lin" valueType="num">
                                      <p:cBhvr>
                                        <p:cTn id="14" dur="2000" fill="hold"/>
                                        <p:tgtEl>
                                          <p:spTgt spid="84"/>
                                        </p:tgtEl>
                                        <p:attrNameLst>
                                          <p:attrName>ppt_h</p:attrName>
                                        </p:attrNameLst>
                                      </p:cBhvr>
                                      <p:tavLst>
                                        <p:tav tm="0">
                                          <p:val>
                                            <p:strVal val="#ppt_h"/>
                                          </p:val>
                                        </p:tav>
                                        <p:tav tm="100000">
                                          <p:val>
                                            <p:strVal val="#ppt_h"/>
                                          </p:val>
                                        </p:tav>
                                      </p:tavLst>
                                    </p:anim>
                                    <p:animEffect transition="in" filter="fade">
                                      <p:cBhvr>
                                        <p:cTn id="15" dur="2000"/>
                                        <p:tgtEl>
                                          <p:spTgt spid="84"/>
                                        </p:tgtEl>
                                      </p:cBhvr>
                                    </p:animEffect>
                                  </p:childTnLst>
                                </p:cTn>
                              </p:par>
                              <p:par>
                                <p:cTn id="16" presetID="55" presetClass="entr" presetSubtype="0" fill="hold" grpId="0" nodeType="withEffect">
                                  <p:stCondLst>
                                    <p:cond delay="0"/>
                                  </p:stCondLst>
                                  <p:childTnLst>
                                    <p:set>
                                      <p:cBhvr>
                                        <p:cTn id="17" dur="2000" fill="hold">
                                          <p:stCondLst>
                                            <p:cond delay="0"/>
                                          </p:stCondLst>
                                        </p:cTn>
                                        <p:tgtEl>
                                          <p:spTgt spid="85"/>
                                        </p:tgtEl>
                                        <p:attrNameLst>
                                          <p:attrName>style.visibility</p:attrName>
                                        </p:attrNameLst>
                                      </p:cBhvr>
                                      <p:to>
                                        <p:strVal val="visible"/>
                                      </p:to>
                                    </p:set>
                                    <p:anim calcmode="lin" valueType="num">
                                      <p:cBhvr>
                                        <p:cTn id="18" dur="2000" fill="hold"/>
                                        <p:tgtEl>
                                          <p:spTgt spid="85"/>
                                        </p:tgtEl>
                                        <p:attrNameLst>
                                          <p:attrName>ppt_w</p:attrName>
                                        </p:attrNameLst>
                                      </p:cBhvr>
                                      <p:tavLst>
                                        <p:tav tm="0">
                                          <p:val>
                                            <p:strVal val="#ppt_w*0.70"/>
                                          </p:val>
                                        </p:tav>
                                        <p:tav tm="100000">
                                          <p:val>
                                            <p:strVal val="#ppt_w"/>
                                          </p:val>
                                        </p:tav>
                                      </p:tavLst>
                                    </p:anim>
                                    <p:anim calcmode="lin" valueType="num">
                                      <p:cBhvr>
                                        <p:cTn id="19" dur="2000" fill="hold"/>
                                        <p:tgtEl>
                                          <p:spTgt spid="85"/>
                                        </p:tgtEl>
                                        <p:attrNameLst>
                                          <p:attrName>ppt_h</p:attrName>
                                        </p:attrNameLst>
                                      </p:cBhvr>
                                      <p:tavLst>
                                        <p:tav tm="0">
                                          <p:val>
                                            <p:strVal val="#ppt_h"/>
                                          </p:val>
                                        </p:tav>
                                        <p:tav tm="100000">
                                          <p:val>
                                            <p:strVal val="#ppt_h"/>
                                          </p:val>
                                        </p:tav>
                                      </p:tavLst>
                                    </p:anim>
                                    <p:animEffect transition="in" filter="fade">
                                      <p:cBhvr>
                                        <p:cTn id="20" dur="2000"/>
                                        <p:tgtEl>
                                          <p:spTgt spid="85"/>
                                        </p:tgtEl>
                                      </p:cBhvr>
                                    </p:animEffect>
                                  </p:childTnLst>
                                </p:cTn>
                              </p:par>
                              <p:par>
                                <p:cTn id="21" presetID="55" presetClass="entr" presetSubtype="0" fill="hold" grpId="0" nodeType="withEffect">
                                  <p:stCondLst>
                                    <p:cond delay="0"/>
                                  </p:stCondLst>
                                  <p:childTnLst>
                                    <p:set>
                                      <p:cBhvr>
                                        <p:cTn id="22" dur="2000" fill="hold">
                                          <p:stCondLst>
                                            <p:cond delay="0"/>
                                          </p:stCondLst>
                                        </p:cTn>
                                        <p:tgtEl>
                                          <p:spTgt spid="86"/>
                                        </p:tgtEl>
                                        <p:attrNameLst>
                                          <p:attrName>style.visibility</p:attrName>
                                        </p:attrNameLst>
                                      </p:cBhvr>
                                      <p:to>
                                        <p:strVal val="visible"/>
                                      </p:to>
                                    </p:set>
                                    <p:anim calcmode="lin" valueType="num">
                                      <p:cBhvr>
                                        <p:cTn id="23" dur="2000" fill="hold"/>
                                        <p:tgtEl>
                                          <p:spTgt spid="86"/>
                                        </p:tgtEl>
                                        <p:attrNameLst>
                                          <p:attrName>ppt_w</p:attrName>
                                        </p:attrNameLst>
                                      </p:cBhvr>
                                      <p:tavLst>
                                        <p:tav tm="0">
                                          <p:val>
                                            <p:strVal val="#ppt_w*0.70"/>
                                          </p:val>
                                        </p:tav>
                                        <p:tav tm="100000">
                                          <p:val>
                                            <p:strVal val="#ppt_w"/>
                                          </p:val>
                                        </p:tav>
                                      </p:tavLst>
                                    </p:anim>
                                    <p:anim calcmode="lin" valueType="num">
                                      <p:cBhvr>
                                        <p:cTn id="24" dur="2000" fill="hold"/>
                                        <p:tgtEl>
                                          <p:spTgt spid="86"/>
                                        </p:tgtEl>
                                        <p:attrNameLst>
                                          <p:attrName>ppt_h</p:attrName>
                                        </p:attrNameLst>
                                      </p:cBhvr>
                                      <p:tavLst>
                                        <p:tav tm="0">
                                          <p:val>
                                            <p:strVal val="#ppt_h"/>
                                          </p:val>
                                        </p:tav>
                                        <p:tav tm="100000">
                                          <p:val>
                                            <p:strVal val="#ppt_h"/>
                                          </p:val>
                                        </p:tav>
                                      </p:tavLst>
                                    </p:anim>
                                    <p:animEffect transition="in" filter="fade">
                                      <p:cBhvr>
                                        <p:cTn id="25" dur="2000"/>
                                        <p:tgtEl>
                                          <p:spTgt spid="86"/>
                                        </p:tgtEl>
                                      </p:cBhvr>
                                    </p:animEffect>
                                  </p:childTnLst>
                                </p:cTn>
                              </p:par>
                              <p:par>
                                <p:cTn id="26" presetID="55" presetClass="entr" presetSubtype="0" fill="hold" grpId="0" nodeType="withEffect">
                                  <p:stCondLst>
                                    <p:cond delay="0"/>
                                  </p:stCondLst>
                                  <p:childTnLst>
                                    <p:set>
                                      <p:cBhvr>
                                        <p:cTn id="27" dur="2000" fill="hold">
                                          <p:stCondLst>
                                            <p:cond delay="0"/>
                                          </p:stCondLst>
                                        </p:cTn>
                                        <p:tgtEl>
                                          <p:spTgt spid="87"/>
                                        </p:tgtEl>
                                        <p:attrNameLst>
                                          <p:attrName>style.visibility</p:attrName>
                                        </p:attrNameLst>
                                      </p:cBhvr>
                                      <p:to>
                                        <p:strVal val="visible"/>
                                      </p:to>
                                    </p:set>
                                    <p:anim calcmode="lin" valueType="num">
                                      <p:cBhvr>
                                        <p:cTn id="28" dur="2000" fill="hold"/>
                                        <p:tgtEl>
                                          <p:spTgt spid="87"/>
                                        </p:tgtEl>
                                        <p:attrNameLst>
                                          <p:attrName>ppt_w</p:attrName>
                                        </p:attrNameLst>
                                      </p:cBhvr>
                                      <p:tavLst>
                                        <p:tav tm="0">
                                          <p:val>
                                            <p:strVal val="#ppt_w*0.70"/>
                                          </p:val>
                                        </p:tav>
                                        <p:tav tm="100000">
                                          <p:val>
                                            <p:strVal val="#ppt_w"/>
                                          </p:val>
                                        </p:tav>
                                      </p:tavLst>
                                    </p:anim>
                                    <p:anim calcmode="lin" valueType="num">
                                      <p:cBhvr>
                                        <p:cTn id="29" dur="2000" fill="hold"/>
                                        <p:tgtEl>
                                          <p:spTgt spid="87"/>
                                        </p:tgtEl>
                                        <p:attrNameLst>
                                          <p:attrName>ppt_h</p:attrName>
                                        </p:attrNameLst>
                                      </p:cBhvr>
                                      <p:tavLst>
                                        <p:tav tm="0">
                                          <p:val>
                                            <p:strVal val="#ppt_h"/>
                                          </p:val>
                                        </p:tav>
                                        <p:tav tm="100000">
                                          <p:val>
                                            <p:strVal val="#ppt_h"/>
                                          </p:val>
                                        </p:tav>
                                      </p:tavLst>
                                    </p:anim>
                                    <p:animEffect transition="in" filter="fade">
                                      <p:cBhvr>
                                        <p:cTn id="30" dur="2000"/>
                                        <p:tgtEl>
                                          <p:spTgt spid="87"/>
                                        </p:tgtEl>
                                      </p:cBhvr>
                                    </p:animEffect>
                                  </p:childTnLst>
                                </p:cTn>
                              </p:par>
                              <p:par>
                                <p:cTn id="31" presetID="55" presetClass="entr" presetSubtype="0" fill="hold" grpId="0" nodeType="withEffect">
                                  <p:stCondLst>
                                    <p:cond delay="0"/>
                                  </p:stCondLst>
                                  <p:childTnLst>
                                    <p:set>
                                      <p:cBhvr>
                                        <p:cTn id="32" dur="2000" fill="hold">
                                          <p:stCondLst>
                                            <p:cond delay="0"/>
                                          </p:stCondLst>
                                        </p:cTn>
                                        <p:tgtEl>
                                          <p:spTgt spid="37"/>
                                        </p:tgtEl>
                                        <p:attrNameLst>
                                          <p:attrName>style.visibility</p:attrName>
                                        </p:attrNameLst>
                                      </p:cBhvr>
                                      <p:to>
                                        <p:strVal val="visible"/>
                                      </p:to>
                                    </p:set>
                                    <p:anim calcmode="lin" valueType="num">
                                      <p:cBhvr>
                                        <p:cTn id="33" dur="2000" fill="hold"/>
                                        <p:tgtEl>
                                          <p:spTgt spid="37"/>
                                        </p:tgtEl>
                                        <p:attrNameLst>
                                          <p:attrName>ppt_w</p:attrName>
                                        </p:attrNameLst>
                                      </p:cBhvr>
                                      <p:tavLst>
                                        <p:tav tm="0">
                                          <p:val>
                                            <p:strVal val="#ppt_w*0.70"/>
                                          </p:val>
                                        </p:tav>
                                        <p:tav tm="100000">
                                          <p:val>
                                            <p:strVal val="#ppt_w"/>
                                          </p:val>
                                        </p:tav>
                                      </p:tavLst>
                                    </p:anim>
                                    <p:anim calcmode="lin" valueType="num">
                                      <p:cBhvr>
                                        <p:cTn id="34" dur="2000" fill="hold"/>
                                        <p:tgtEl>
                                          <p:spTgt spid="37"/>
                                        </p:tgtEl>
                                        <p:attrNameLst>
                                          <p:attrName>ppt_h</p:attrName>
                                        </p:attrNameLst>
                                      </p:cBhvr>
                                      <p:tavLst>
                                        <p:tav tm="0">
                                          <p:val>
                                            <p:strVal val="#ppt_h"/>
                                          </p:val>
                                        </p:tav>
                                        <p:tav tm="100000">
                                          <p:val>
                                            <p:strVal val="#ppt_h"/>
                                          </p:val>
                                        </p:tav>
                                      </p:tavLst>
                                    </p:anim>
                                    <p:animEffect transition="in" filter="fade">
                                      <p:cBhvr>
                                        <p:cTn id="35" dur="2000"/>
                                        <p:tgtEl>
                                          <p:spTgt spid="37"/>
                                        </p:tgtEl>
                                      </p:cBhvr>
                                    </p:animEffect>
                                  </p:childTnLst>
                                </p:cTn>
                              </p:par>
                              <p:par>
                                <p:cTn id="36" presetID="55" presetClass="entr" presetSubtype="0" fill="hold" grpId="0" nodeType="withEffect">
                                  <p:stCondLst>
                                    <p:cond delay="0"/>
                                  </p:stCondLst>
                                  <p:childTnLst>
                                    <p:set>
                                      <p:cBhvr>
                                        <p:cTn id="37" dur="2000" fill="hold">
                                          <p:stCondLst>
                                            <p:cond delay="0"/>
                                          </p:stCondLst>
                                        </p:cTn>
                                        <p:tgtEl>
                                          <p:spTgt spid="38"/>
                                        </p:tgtEl>
                                        <p:attrNameLst>
                                          <p:attrName>style.visibility</p:attrName>
                                        </p:attrNameLst>
                                      </p:cBhvr>
                                      <p:to>
                                        <p:strVal val="visible"/>
                                      </p:to>
                                    </p:set>
                                    <p:anim calcmode="lin" valueType="num">
                                      <p:cBhvr>
                                        <p:cTn id="38" dur="2000" fill="hold"/>
                                        <p:tgtEl>
                                          <p:spTgt spid="38"/>
                                        </p:tgtEl>
                                        <p:attrNameLst>
                                          <p:attrName>ppt_w</p:attrName>
                                        </p:attrNameLst>
                                      </p:cBhvr>
                                      <p:tavLst>
                                        <p:tav tm="0">
                                          <p:val>
                                            <p:strVal val="#ppt_w*0.70"/>
                                          </p:val>
                                        </p:tav>
                                        <p:tav tm="100000">
                                          <p:val>
                                            <p:strVal val="#ppt_w"/>
                                          </p:val>
                                        </p:tav>
                                      </p:tavLst>
                                    </p:anim>
                                    <p:anim calcmode="lin" valueType="num">
                                      <p:cBhvr>
                                        <p:cTn id="39" dur="2000" fill="hold"/>
                                        <p:tgtEl>
                                          <p:spTgt spid="38"/>
                                        </p:tgtEl>
                                        <p:attrNameLst>
                                          <p:attrName>ppt_h</p:attrName>
                                        </p:attrNameLst>
                                      </p:cBhvr>
                                      <p:tavLst>
                                        <p:tav tm="0">
                                          <p:val>
                                            <p:strVal val="#ppt_h"/>
                                          </p:val>
                                        </p:tav>
                                        <p:tav tm="100000">
                                          <p:val>
                                            <p:strVal val="#ppt_h"/>
                                          </p:val>
                                        </p:tav>
                                      </p:tavLst>
                                    </p:anim>
                                    <p:animEffect transition="in" filter="fade">
                                      <p:cBhvr>
                                        <p:cTn id="40" dur="2000"/>
                                        <p:tgtEl>
                                          <p:spTgt spid="38"/>
                                        </p:tgtEl>
                                      </p:cBhvr>
                                    </p:animEffect>
                                  </p:childTnLst>
                                </p:cTn>
                              </p:par>
                              <p:par>
                                <p:cTn id="41" presetID="55" presetClass="entr" presetSubtype="0" fill="hold" grpId="0" nodeType="withEffect">
                                  <p:stCondLst>
                                    <p:cond delay="0"/>
                                  </p:stCondLst>
                                  <p:childTnLst>
                                    <p:set>
                                      <p:cBhvr>
                                        <p:cTn id="42" dur="2000" fill="hold">
                                          <p:stCondLst>
                                            <p:cond delay="0"/>
                                          </p:stCondLst>
                                        </p:cTn>
                                        <p:tgtEl>
                                          <p:spTgt spid="39"/>
                                        </p:tgtEl>
                                        <p:attrNameLst>
                                          <p:attrName>style.visibility</p:attrName>
                                        </p:attrNameLst>
                                      </p:cBhvr>
                                      <p:to>
                                        <p:strVal val="visible"/>
                                      </p:to>
                                    </p:set>
                                    <p:anim calcmode="lin" valueType="num">
                                      <p:cBhvr>
                                        <p:cTn id="43" dur="2000" fill="hold"/>
                                        <p:tgtEl>
                                          <p:spTgt spid="39"/>
                                        </p:tgtEl>
                                        <p:attrNameLst>
                                          <p:attrName>ppt_w</p:attrName>
                                        </p:attrNameLst>
                                      </p:cBhvr>
                                      <p:tavLst>
                                        <p:tav tm="0">
                                          <p:val>
                                            <p:strVal val="#ppt_w*0.70"/>
                                          </p:val>
                                        </p:tav>
                                        <p:tav tm="100000">
                                          <p:val>
                                            <p:strVal val="#ppt_w"/>
                                          </p:val>
                                        </p:tav>
                                      </p:tavLst>
                                    </p:anim>
                                    <p:anim calcmode="lin" valueType="num">
                                      <p:cBhvr>
                                        <p:cTn id="44" dur="2000" fill="hold"/>
                                        <p:tgtEl>
                                          <p:spTgt spid="39"/>
                                        </p:tgtEl>
                                        <p:attrNameLst>
                                          <p:attrName>ppt_h</p:attrName>
                                        </p:attrNameLst>
                                      </p:cBhvr>
                                      <p:tavLst>
                                        <p:tav tm="0">
                                          <p:val>
                                            <p:strVal val="#ppt_h"/>
                                          </p:val>
                                        </p:tav>
                                        <p:tav tm="100000">
                                          <p:val>
                                            <p:strVal val="#ppt_h"/>
                                          </p:val>
                                        </p:tav>
                                      </p:tavLst>
                                    </p:anim>
                                    <p:animEffect transition="in" filter="fade">
                                      <p:cBhvr>
                                        <p:cTn id="45" dur="2000"/>
                                        <p:tgtEl>
                                          <p:spTgt spid="39"/>
                                        </p:tgtEl>
                                      </p:cBhvr>
                                    </p:animEffect>
                                  </p:childTnLst>
                                </p:cTn>
                              </p:par>
                              <p:par>
                                <p:cTn id="46" presetID="55" presetClass="entr" presetSubtype="0" fill="hold" grpId="0" nodeType="withEffect">
                                  <p:stCondLst>
                                    <p:cond delay="0"/>
                                  </p:stCondLst>
                                  <p:childTnLst>
                                    <p:set>
                                      <p:cBhvr>
                                        <p:cTn id="47" dur="2000" fill="hold">
                                          <p:stCondLst>
                                            <p:cond delay="0"/>
                                          </p:stCondLst>
                                        </p:cTn>
                                        <p:tgtEl>
                                          <p:spTgt spid="40"/>
                                        </p:tgtEl>
                                        <p:attrNameLst>
                                          <p:attrName>style.visibility</p:attrName>
                                        </p:attrNameLst>
                                      </p:cBhvr>
                                      <p:to>
                                        <p:strVal val="visible"/>
                                      </p:to>
                                    </p:set>
                                    <p:anim calcmode="lin" valueType="num">
                                      <p:cBhvr>
                                        <p:cTn id="48" dur="2000" fill="hold"/>
                                        <p:tgtEl>
                                          <p:spTgt spid="40"/>
                                        </p:tgtEl>
                                        <p:attrNameLst>
                                          <p:attrName>ppt_w</p:attrName>
                                        </p:attrNameLst>
                                      </p:cBhvr>
                                      <p:tavLst>
                                        <p:tav tm="0">
                                          <p:val>
                                            <p:strVal val="#ppt_w*0.70"/>
                                          </p:val>
                                        </p:tav>
                                        <p:tav tm="100000">
                                          <p:val>
                                            <p:strVal val="#ppt_w"/>
                                          </p:val>
                                        </p:tav>
                                      </p:tavLst>
                                    </p:anim>
                                    <p:anim calcmode="lin" valueType="num">
                                      <p:cBhvr>
                                        <p:cTn id="49" dur="2000" fill="hold"/>
                                        <p:tgtEl>
                                          <p:spTgt spid="40"/>
                                        </p:tgtEl>
                                        <p:attrNameLst>
                                          <p:attrName>ppt_h</p:attrName>
                                        </p:attrNameLst>
                                      </p:cBhvr>
                                      <p:tavLst>
                                        <p:tav tm="0">
                                          <p:val>
                                            <p:strVal val="#ppt_h"/>
                                          </p:val>
                                        </p:tav>
                                        <p:tav tm="100000">
                                          <p:val>
                                            <p:strVal val="#ppt_h"/>
                                          </p:val>
                                        </p:tav>
                                      </p:tavLst>
                                    </p:anim>
                                    <p:animEffect transition="in" filter="fade">
                                      <p:cBhvr>
                                        <p:cTn id="50" dur="2000"/>
                                        <p:tgtEl>
                                          <p:spTgt spid="40"/>
                                        </p:tgtEl>
                                      </p:cBhvr>
                                    </p:animEffect>
                                  </p:childTnLst>
                                </p:cTn>
                              </p:par>
                              <p:par>
                                <p:cTn id="51" presetID="55" presetClass="entr" presetSubtype="0" fill="hold" grpId="0" nodeType="withEffect">
                                  <p:stCondLst>
                                    <p:cond delay="0"/>
                                  </p:stCondLst>
                                  <p:childTnLst>
                                    <p:set>
                                      <p:cBhvr>
                                        <p:cTn id="52" dur="2000" fill="hold">
                                          <p:stCondLst>
                                            <p:cond delay="0"/>
                                          </p:stCondLst>
                                        </p:cTn>
                                        <p:tgtEl>
                                          <p:spTgt spid="41"/>
                                        </p:tgtEl>
                                        <p:attrNameLst>
                                          <p:attrName>style.visibility</p:attrName>
                                        </p:attrNameLst>
                                      </p:cBhvr>
                                      <p:to>
                                        <p:strVal val="visible"/>
                                      </p:to>
                                    </p:set>
                                    <p:anim calcmode="lin" valueType="num">
                                      <p:cBhvr>
                                        <p:cTn id="53" dur="2000" fill="hold"/>
                                        <p:tgtEl>
                                          <p:spTgt spid="41"/>
                                        </p:tgtEl>
                                        <p:attrNameLst>
                                          <p:attrName>ppt_w</p:attrName>
                                        </p:attrNameLst>
                                      </p:cBhvr>
                                      <p:tavLst>
                                        <p:tav tm="0">
                                          <p:val>
                                            <p:strVal val="#ppt_w*0.70"/>
                                          </p:val>
                                        </p:tav>
                                        <p:tav tm="100000">
                                          <p:val>
                                            <p:strVal val="#ppt_w"/>
                                          </p:val>
                                        </p:tav>
                                      </p:tavLst>
                                    </p:anim>
                                    <p:anim calcmode="lin" valueType="num">
                                      <p:cBhvr>
                                        <p:cTn id="54" dur="2000" fill="hold"/>
                                        <p:tgtEl>
                                          <p:spTgt spid="41"/>
                                        </p:tgtEl>
                                        <p:attrNameLst>
                                          <p:attrName>ppt_h</p:attrName>
                                        </p:attrNameLst>
                                      </p:cBhvr>
                                      <p:tavLst>
                                        <p:tav tm="0">
                                          <p:val>
                                            <p:strVal val="#ppt_h"/>
                                          </p:val>
                                        </p:tav>
                                        <p:tav tm="100000">
                                          <p:val>
                                            <p:strVal val="#ppt_h"/>
                                          </p:val>
                                        </p:tav>
                                      </p:tavLst>
                                    </p:anim>
                                    <p:animEffect transition="in" filter="fade">
                                      <p:cBhvr>
                                        <p:cTn id="55" dur="2000"/>
                                        <p:tgtEl>
                                          <p:spTgt spid="41"/>
                                        </p:tgtEl>
                                      </p:cBhvr>
                                    </p:animEffect>
                                  </p:childTnLst>
                                </p:cTn>
                              </p:par>
                              <p:par>
                                <p:cTn id="56" presetID="55" presetClass="entr" presetSubtype="0" fill="hold" grpId="0" nodeType="withEffect">
                                  <p:stCondLst>
                                    <p:cond delay="0"/>
                                  </p:stCondLst>
                                  <p:childTnLst>
                                    <p:set>
                                      <p:cBhvr>
                                        <p:cTn id="57" dur="2000" fill="hold">
                                          <p:stCondLst>
                                            <p:cond delay="0"/>
                                          </p:stCondLst>
                                        </p:cTn>
                                        <p:tgtEl>
                                          <p:spTgt spid="42"/>
                                        </p:tgtEl>
                                        <p:attrNameLst>
                                          <p:attrName>style.visibility</p:attrName>
                                        </p:attrNameLst>
                                      </p:cBhvr>
                                      <p:to>
                                        <p:strVal val="visible"/>
                                      </p:to>
                                    </p:set>
                                    <p:anim calcmode="lin" valueType="num">
                                      <p:cBhvr>
                                        <p:cTn id="58" dur="2000" fill="hold"/>
                                        <p:tgtEl>
                                          <p:spTgt spid="42"/>
                                        </p:tgtEl>
                                        <p:attrNameLst>
                                          <p:attrName>ppt_w</p:attrName>
                                        </p:attrNameLst>
                                      </p:cBhvr>
                                      <p:tavLst>
                                        <p:tav tm="0">
                                          <p:val>
                                            <p:strVal val="#ppt_w*0.70"/>
                                          </p:val>
                                        </p:tav>
                                        <p:tav tm="100000">
                                          <p:val>
                                            <p:strVal val="#ppt_w"/>
                                          </p:val>
                                        </p:tav>
                                      </p:tavLst>
                                    </p:anim>
                                    <p:anim calcmode="lin" valueType="num">
                                      <p:cBhvr>
                                        <p:cTn id="59" dur="2000" fill="hold"/>
                                        <p:tgtEl>
                                          <p:spTgt spid="42"/>
                                        </p:tgtEl>
                                        <p:attrNameLst>
                                          <p:attrName>ppt_h</p:attrName>
                                        </p:attrNameLst>
                                      </p:cBhvr>
                                      <p:tavLst>
                                        <p:tav tm="0">
                                          <p:val>
                                            <p:strVal val="#ppt_h"/>
                                          </p:val>
                                        </p:tav>
                                        <p:tav tm="100000">
                                          <p:val>
                                            <p:strVal val="#ppt_h"/>
                                          </p:val>
                                        </p:tav>
                                      </p:tavLst>
                                    </p:anim>
                                    <p:animEffect transition="in" filter="fade">
                                      <p:cBhvr>
                                        <p:cTn id="60" dur="2000"/>
                                        <p:tgtEl>
                                          <p:spTgt spid="42"/>
                                        </p:tgtEl>
                                      </p:cBhvr>
                                    </p:animEffect>
                                  </p:childTnLst>
                                </p:cTn>
                              </p:par>
                              <p:par>
                                <p:cTn id="61" presetID="55" presetClass="entr" presetSubtype="0" fill="hold" grpId="0" nodeType="withEffect">
                                  <p:stCondLst>
                                    <p:cond delay="0"/>
                                  </p:stCondLst>
                                  <p:childTnLst>
                                    <p:set>
                                      <p:cBhvr>
                                        <p:cTn id="62" dur="2000" fill="hold">
                                          <p:stCondLst>
                                            <p:cond delay="0"/>
                                          </p:stCondLst>
                                        </p:cTn>
                                        <p:tgtEl>
                                          <p:spTgt spid="43"/>
                                        </p:tgtEl>
                                        <p:attrNameLst>
                                          <p:attrName>style.visibility</p:attrName>
                                        </p:attrNameLst>
                                      </p:cBhvr>
                                      <p:to>
                                        <p:strVal val="visible"/>
                                      </p:to>
                                    </p:set>
                                    <p:anim calcmode="lin" valueType="num">
                                      <p:cBhvr>
                                        <p:cTn id="63" dur="2000" fill="hold"/>
                                        <p:tgtEl>
                                          <p:spTgt spid="43"/>
                                        </p:tgtEl>
                                        <p:attrNameLst>
                                          <p:attrName>ppt_w</p:attrName>
                                        </p:attrNameLst>
                                      </p:cBhvr>
                                      <p:tavLst>
                                        <p:tav tm="0">
                                          <p:val>
                                            <p:strVal val="#ppt_w*0.70"/>
                                          </p:val>
                                        </p:tav>
                                        <p:tav tm="100000">
                                          <p:val>
                                            <p:strVal val="#ppt_w"/>
                                          </p:val>
                                        </p:tav>
                                      </p:tavLst>
                                    </p:anim>
                                    <p:anim calcmode="lin" valueType="num">
                                      <p:cBhvr>
                                        <p:cTn id="64" dur="2000" fill="hold"/>
                                        <p:tgtEl>
                                          <p:spTgt spid="43"/>
                                        </p:tgtEl>
                                        <p:attrNameLst>
                                          <p:attrName>ppt_h</p:attrName>
                                        </p:attrNameLst>
                                      </p:cBhvr>
                                      <p:tavLst>
                                        <p:tav tm="0">
                                          <p:val>
                                            <p:strVal val="#ppt_h"/>
                                          </p:val>
                                        </p:tav>
                                        <p:tav tm="100000">
                                          <p:val>
                                            <p:strVal val="#ppt_h"/>
                                          </p:val>
                                        </p:tav>
                                      </p:tavLst>
                                    </p:anim>
                                    <p:animEffect transition="in" filter="fade">
                                      <p:cBhvr>
                                        <p:cTn id="65" dur="2000"/>
                                        <p:tgtEl>
                                          <p:spTgt spid="43"/>
                                        </p:tgtEl>
                                      </p:cBhvr>
                                    </p:animEffect>
                                  </p:childTnLst>
                                </p:cTn>
                              </p:par>
                              <p:par>
                                <p:cTn id="66" presetID="55" presetClass="entr" presetSubtype="0" fill="hold" grpId="0" nodeType="withEffect">
                                  <p:stCondLst>
                                    <p:cond delay="0"/>
                                  </p:stCondLst>
                                  <p:childTnLst>
                                    <p:set>
                                      <p:cBhvr>
                                        <p:cTn id="67" dur="2000" fill="hold">
                                          <p:stCondLst>
                                            <p:cond delay="0"/>
                                          </p:stCondLst>
                                        </p:cTn>
                                        <p:tgtEl>
                                          <p:spTgt spid="44"/>
                                        </p:tgtEl>
                                        <p:attrNameLst>
                                          <p:attrName>style.visibility</p:attrName>
                                        </p:attrNameLst>
                                      </p:cBhvr>
                                      <p:to>
                                        <p:strVal val="visible"/>
                                      </p:to>
                                    </p:set>
                                    <p:anim calcmode="lin" valueType="num">
                                      <p:cBhvr>
                                        <p:cTn id="68" dur="2000" fill="hold"/>
                                        <p:tgtEl>
                                          <p:spTgt spid="44"/>
                                        </p:tgtEl>
                                        <p:attrNameLst>
                                          <p:attrName>ppt_w</p:attrName>
                                        </p:attrNameLst>
                                      </p:cBhvr>
                                      <p:tavLst>
                                        <p:tav tm="0">
                                          <p:val>
                                            <p:strVal val="#ppt_w*0.70"/>
                                          </p:val>
                                        </p:tav>
                                        <p:tav tm="100000">
                                          <p:val>
                                            <p:strVal val="#ppt_w"/>
                                          </p:val>
                                        </p:tav>
                                      </p:tavLst>
                                    </p:anim>
                                    <p:anim calcmode="lin" valueType="num">
                                      <p:cBhvr>
                                        <p:cTn id="69" dur="2000" fill="hold"/>
                                        <p:tgtEl>
                                          <p:spTgt spid="44"/>
                                        </p:tgtEl>
                                        <p:attrNameLst>
                                          <p:attrName>ppt_h</p:attrName>
                                        </p:attrNameLst>
                                      </p:cBhvr>
                                      <p:tavLst>
                                        <p:tav tm="0">
                                          <p:val>
                                            <p:strVal val="#ppt_h"/>
                                          </p:val>
                                        </p:tav>
                                        <p:tav tm="100000">
                                          <p:val>
                                            <p:strVal val="#ppt_h"/>
                                          </p:val>
                                        </p:tav>
                                      </p:tavLst>
                                    </p:anim>
                                    <p:animEffect transition="in" filter="fade">
                                      <p:cBhvr>
                                        <p:cTn id="70" dur="2000"/>
                                        <p:tgtEl>
                                          <p:spTgt spid="44"/>
                                        </p:tgtEl>
                                      </p:cBhvr>
                                    </p:animEffect>
                                  </p:childTnLst>
                                </p:cTn>
                              </p:par>
                            </p:childTnLst>
                          </p:cTn>
                        </p:par>
                        <p:par>
                          <p:cTn id="71" fill="hold">
                            <p:stCondLst>
                              <p:cond delay="3000"/>
                            </p:stCondLst>
                            <p:childTnLst>
                              <p:par>
                                <p:cTn id="72" presetID="23" presetClass="entr" presetSubtype="16" fill="hold" grpId="0" nodeType="afterEffect">
                                  <p:stCondLst>
                                    <p:cond delay="0"/>
                                  </p:stCondLst>
                                  <p:childTnLst>
                                    <p:set>
                                      <p:cBhvr>
                                        <p:cTn id="73" dur="2000" fill="hold">
                                          <p:stCondLst>
                                            <p:cond delay="0"/>
                                          </p:stCondLst>
                                        </p:cTn>
                                        <p:tgtEl>
                                          <p:spTgt spid="13"/>
                                        </p:tgtEl>
                                        <p:attrNameLst>
                                          <p:attrName>style.visibility</p:attrName>
                                        </p:attrNameLst>
                                      </p:cBhvr>
                                      <p:to>
                                        <p:strVal val="visible"/>
                                      </p:to>
                                    </p:set>
                                    <p:anim calcmode="lin" valueType="num">
                                      <p:cBhvr>
                                        <p:cTn id="74" dur="2000" fill="hold"/>
                                        <p:tgtEl>
                                          <p:spTgt spid="13"/>
                                        </p:tgtEl>
                                        <p:attrNameLst>
                                          <p:attrName>ppt_w</p:attrName>
                                        </p:attrNameLst>
                                      </p:cBhvr>
                                      <p:tavLst>
                                        <p:tav tm="0">
                                          <p:val>
                                            <p:fltVal val="0"/>
                                          </p:val>
                                        </p:tav>
                                        <p:tav tm="100000">
                                          <p:val>
                                            <p:strVal val="#ppt_w"/>
                                          </p:val>
                                        </p:tav>
                                      </p:tavLst>
                                    </p:anim>
                                    <p:anim calcmode="lin" valueType="num">
                                      <p:cBhvr>
                                        <p:cTn id="75" dur="2000" fill="hold"/>
                                        <p:tgtEl>
                                          <p:spTgt spid="13"/>
                                        </p:tgtEl>
                                        <p:attrNameLst>
                                          <p:attrName>ppt_h</p:attrName>
                                        </p:attrNameLst>
                                      </p:cBhvr>
                                      <p:tavLst>
                                        <p:tav tm="0">
                                          <p:val>
                                            <p:fltVal val="0"/>
                                          </p:val>
                                        </p:tav>
                                        <p:tav tm="100000">
                                          <p:val>
                                            <p:strVal val="#ppt_h"/>
                                          </p:val>
                                        </p:tav>
                                      </p:tavLst>
                                    </p:anim>
                                  </p:childTnLst>
                                </p:cTn>
                              </p:par>
                            </p:childTnLst>
                          </p:cTn>
                        </p:par>
                        <p:par>
                          <p:cTn id="76" fill="hold">
                            <p:stCondLst>
                              <p:cond delay="5000"/>
                            </p:stCondLst>
                            <p:childTnLst>
                              <p:par>
                                <p:cTn id="77" presetID="23" presetClass="entr" presetSubtype="16" fill="hold" grpId="0" nodeType="afterEffect">
                                  <p:stCondLst>
                                    <p:cond delay="0"/>
                                  </p:stCondLst>
                                  <p:childTnLst>
                                    <p:set>
                                      <p:cBhvr>
                                        <p:cTn id="78" dur="2000" fill="hold">
                                          <p:stCondLst>
                                            <p:cond delay="0"/>
                                          </p:stCondLst>
                                        </p:cTn>
                                        <p:tgtEl>
                                          <p:spTgt spid="10"/>
                                        </p:tgtEl>
                                        <p:attrNameLst>
                                          <p:attrName>style.visibility</p:attrName>
                                        </p:attrNameLst>
                                      </p:cBhvr>
                                      <p:to>
                                        <p:strVal val="visible"/>
                                      </p:to>
                                    </p:set>
                                    <p:anim calcmode="lin" valueType="num">
                                      <p:cBhvr>
                                        <p:cTn id="79" dur="2000" fill="hold"/>
                                        <p:tgtEl>
                                          <p:spTgt spid="10"/>
                                        </p:tgtEl>
                                        <p:attrNameLst>
                                          <p:attrName>ppt_w</p:attrName>
                                        </p:attrNameLst>
                                      </p:cBhvr>
                                      <p:tavLst>
                                        <p:tav tm="0">
                                          <p:val>
                                            <p:fltVal val="0"/>
                                          </p:val>
                                        </p:tav>
                                        <p:tav tm="100000">
                                          <p:val>
                                            <p:strVal val="#ppt_w"/>
                                          </p:val>
                                        </p:tav>
                                      </p:tavLst>
                                    </p:anim>
                                    <p:anim calcmode="lin" valueType="num">
                                      <p:cBhvr>
                                        <p:cTn id="80" dur="20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84" grpId="0" bldLvl="0" animBg="1"/>
      <p:bldP spid="85" grpId="0" bldLvl="0" animBg="1"/>
      <p:bldP spid="86" grpId="0" bldLvl="0" animBg="1"/>
      <p:bldP spid="87" grpId="0" bldLvl="0" animBg="1"/>
      <p:bldP spid="37" grpId="0"/>
      <p:bldP spid="38" grpId="0"/>
      <p:bldP spid="39" grpId="0"/>
      <p:bldP spid="40" grpId="0"/>
      <p:bldP spid="41" grpId="0"/>
      <p:bldP spid="42" grpId="0"/>
      <p:bldP spid="43" grpId="0" bldLvl="0" animBg="1"/>
      <p:bldP spid="44" grpId="0" bldLvl="0" animBg="1"/>
      <p:bldP spid="13" grpId="0" bldLvl="0" animBg="1"/>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330325" cy="398780"/>
          </a:xfrm>
          <a:prstGeom prst="rect">
            <a:avLst/>
          </a:prstGeom>
        </p:spPr>
        <p:txBody>
          <a:bodyPr wrap="square">
            <a:spAutoFit/>
          </a:bodyPr>
          <a:p>
            <a:pPr algn="dist"/>
            <a:r>
              <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学习计划</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sp>
        <p:nvSpPr>
          <p:cNvPr id="64" name="椭圆 63"/>
          <p:cNvSpPr/>
          <p:nvPr/>
        </p:nvSpPr>
        <p:spPr>
          <a:xfrm>
            <a:off x="7780020" y="2045970"/>
            <a:ext cx="2016760" cy="2016760"/>
          </a:xfrm>
          <a:prstGeom prst="ellipse">
            <a:avLst/>
          </a:prstGeom>
          <a:blipFill rotWithShape="1">
            <a:blip r:embed="rId3"/>
            <a:stretch>
              <a:fillRect/>
            </a:stretch>
          </a:blipFill>
          <a:ln w="3175">
            <a:solidFill>
              <a:srgbClr val="FCC7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nvGrpSpPr>
          <p:cNvPr id="65" name="组合 64"/>
          <p:cNvGrpSpPr/>
          <p:nvPr/>
        </p:nvGrpSpPr>
        <p:grpSpPr>
          <a:xfrm rot="0">
            <a:off x="1466850" y="4653280"/>
            <a:ext cx="381000" cy="264795"/>
            <a:chOff x="1326496" y="4295029"/>
            <a:chExt cx="1129493" cy="784795"/>
          </a:xfrm>
          <a:solidFill>
            <a:srgbClr val="2C4153"/>
          </a:solidFill>
        </p:grpSpPr>
        <p:cxnSp>
          <p:nvCxnSpPr>
            <p:cNvPr id="66" name="直接连接符 65"/>
            <p:cNvCxnSpPr/>
            <p:nvPr/>
          </p:nvCxnSpPr>
          <p:spPr>
            <a:xfrm>
              <a:off x="1537989" y="4295029"/>
              <a:ext cx="698725" cy="0"/>
            </a:xfrm>
            <a:prstGeom prst="line">
              <a:avLst/>
            </a:prstGeom>
            <a:grpFill/>
            <a:ln w="15875" cap="rnd">
              <a:no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2236914" y="4298775"/>
              <a:ext cx="219075" cy="219075"/>
            </a:xfrm>
            <a:prstGeom prst="line">
              <a:avLst/>
            </a:prstGeom>
            <a:grpFill/>
            <a:ln w="15875" cap="rnd">
              <a:no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899269" y="4524375"/>
              <a:ext cx="555448" cy="555449"/>
            </a:xfrm>
            <a:prstGeom prst="line">
              <a:avLst/>
            </a:prstGeom>
            <a:grpFill/>
            <a:ln w="15875" cap="rnd">
              <a:no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1328513" y="4514850"/>
              <a:ext cx="545924" cy="545925"/>
            </a:xfrm>
            <a:prstGeom prst="line">
              <a:avLst/>
            </a:prstGeom>
            <a:grpFill/>
            <a:ln w="15875" cap="rnd">
              <a:no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326496" y="4308299"/>
              <a:ext cx="206551" cy="206551"/>
            </a:xfrm>
            <a:prstGeom prst="line">
              <a:avLst/>
            </a:prstGeom>
            <a:grpFill/>
            <a:ln w="15875" cap="rnd">
              <a:no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356343" y="4527374"/>
              <a:ext cx="1076325" cy="0"/>
            </a:xfrm>
            <a:prstGeom prst="line">
              <a:avLst/>
            </a:prstGeom>
            <a:grpFill/>
            <a:ln w="12700">
              <a:no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flipV="1">
              <a:off x="1572178" y="4536899"/>
              <a:ext cx="314326" cy="523875"/>
            </a:xfrm>
            <a:prstGeom prst="line">
              <a:avLst/>
            </a:prstGeom>
            <a:grpFill/>
            <a:ln w="12700">
              <a:no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1769466" y="4527374"/>
              <a:ext cx="123826" cy="533402"/>
            </a:xfrm>
            <a:prstGeom prst="line">
              <a:avLst/>
            </a:prstGeom>
            <a:grpFill/>
            <a:ln w="12700">
              <a:no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1889743" y="4527374"/>
              <a:ext cx="124669" cy="533400"/>
            </a:xfrm>
            <a:prstGeom prst="line">
              <a:avLst/>
            </a:prstGeom>
            <a:grpFill/>
            <a:ln w="12700">
              <a:no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1889743" y="4527374"/>
              <a:ext cx="333375" cy="533400"/>
            </a:xfrm>
            <a:prstGeom prst="line">
              <a:avLst/>
            </a:prstGeom>
            <a:grpFill/>
            <a:ln w="12700">
              <a:no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001110" y="4304522"/>
              <a:ext cx="227122" cy="227122"/>
            </a:xfrm>
            <a:prstGeom prst="line">
              <a:avLst/>
            </a:prstGeom>
            <a:grpFill/>
            <a:ln w="12700">
              <a:noFill/>
            </a:ln>
          </p:spPr>
          <p:style>
            <a:lnRef idx="1">
              <a:schemeClr val="accent1"/>
            </a:lnRef>
            <a:fillRef idx="0">
              <a:schemeClr val="accent1"/>
            </a:fillRef>
            <a:effectRef idx="0">
              <a:schemeClr val="accent1"/>
            </a:effectRef>
            <a:fontRef idx="minor">
              <a:schemeClr val="tx1"/>
            </a:fontRef>
          </p:style>
        </p:cxnSp>
      </p:grpSp>
      <p:sp>
        <p:nvSpPr>
          <p:cNvPr id="56" name="文本框 55"/>
          <p:cNvSpPr txBox="1"/>
          <p:nvPr/>
        </p:nvSpPr>
        <p:spPr>
          <a:xfrm>
            <a:off x="1257300" y="1753235"/>
            <a:ext cx="3259455" cy="460375"/>
          </a:xfrm>
          <a:prstGeom prst="rect">
            <a:avLst/>
          </a:prstGeom>
          <a:noFill/>
        </p:spPr>
        <p:txBody>
          <a:bodyPr wrap="square" rtlCol="0">
            <a:spAutoFit/>
          </a:bodyPr>
          <a:lstStyle/>
          <a:p>
            <a:r>
              <a:rPr lang="zh-CN" altLang="en-US" sz="2400"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学习计划</a:t>
            </a:r>
            <a:endParaRPr lang="zh-CN" altLang="en-US" sz="2400"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91" name="文本框"/>
          <p:cNvSpPr txBox="1"/>
          <p:nvPr/>
        </p:nvSpPr>
        <p:spPr>
          <a:xfrm>
            <a:off x="6863715" y="4221480"/>
            <a:ext cx="3849370" cy="1147445"/>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50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请您在此修改您的内容，或者将内容粘贴到记事本后，复制到此段落中请您在此修改您的内容，或者将内容粘贴到记事本后，复制到此段落中</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2" name="文本框 11"/>
          <p:cNvSpPr txBox="1"/>
          <p:nvPr/>
        </p:nvSpPr>
        <p:spPr>
          <a:xfrm>
            <a:off x="1257300" y="2524760"/>
            <a:ext cx="3980180" cy="603885"/>
          </a:xfrm>
          <a:prstGeom prst="rect">
            <a:avLst/>
          </a:prstGeom>
          <a:noFill/>
        </p:spPr>
        <p:txBody>
          <a:bodyPr wrap="square" rtlCol="0">
            <a:spAutoFit/>
          </a:bodyPr>
          <a:lstStyle/>
          <a:p>
            <a:pPr>
              <a:lnSpc>
                <a:spcPts val="2000"/>
              </a:lnSpc>
            </a:pPr>
            <a:r>
              <a:rPr lang="zh-CN" altLang="en-US" sz="16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正文内容，本段适应大段文字章节。如果文字较多的内容描述比较适合放在这里。</a:t>
            </a:r>
            <a:endParaRPr lang="zh-CN" altLang="en-US" sz="16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cxnSp>
        <p:nvCxnSpPr>
          <p:cNvPr id="13" name="直接连接符 12"/>
          <p:cNvCxnSpPr/>
          <p:nvPr/>
        </p:nvCxnSpPr>
        <p:spPr>
          <a:xfrm flipV="1">
            <a:off x="1257300" y="2353310"/>
            <a:ext cx="594360" cy="9525"/>
          </a:xfrm>
          <a:prstGeom prst="line">
            <a:avLst/>
          </a:prstGeom>
          <a:ln w="25400">
            <a:solidFill>
              <a:srgbClr val="FCC7AC"/>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257300" y="3734435"/>
            <a:ext cx="3259455" cy="460375"/>
          </a:xfrm>
          <a:prstGeom prst="rect">
            <a:avLst/>
          </a:prstGeom>
          <a:noFill/>
        </p:spPr>
        <p:txBody>
          <a:bodyPr wrap="square" rtlCol="0">
            <a:spAutoFit/>
          </a:bodyPr>
          <a:p>
            <a:r>
              <a:rPr lang="zh-CN" altLang="en-US" sz="2400"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学习计划</a:t>
            </a:r>
            <a:endParaRPr lang="zh-CN" altLang="en-US" sz="2400"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 name="文本框 3"/>
          <p:cNvSpPr txBox="1"/>
          <p:nvPr/>
        </p:nvSpPr>
        <p:spPr>
          <a:xfrm>
            <a:off x="1257300" y="4505960"/>
            <a:ext cx="3980180" cy="603885"/>
          </a:xfrm>
          <a:prstGeom prst="rect">
            <a:avLst/>
          </a:prstGeom>
          <a:noFill/>
        </p:spPr>
        <p:txBody>
          <a:bodyPr wrap="square" rtlCol="0">
            <a:spAutoFit/>
          </a:bodyPr>
          <a:p>
            <a:pPr>
              <a:lnSpc>
                <a:spcPts val="2000"/>
              </a:lnSpc>
            </a:pPr>
            <a:r>
              <a:rPr lang="zh-CN" altLang="en-US" sz="16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正文内容，本段适应大段文字章节。如果文字较多的内容描述比较适合放在这里。</a:t>
            </a:r>
            <a:endParaRPr lang="zh-CN" altLang="en-US" sz="16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cxnSp>
        <p:nvCxnSpPr>
          <p:cNvPr id="5" name="直接连接符 4"/>
          <p:cNvCxnSpPr/>
          <p:nvPr/>
        </p:nvCxnSpPr>
        <p:spPr>
          <a:xfrm flipV="1">
            <a:off x="1257300" y="4334510"/>
            <a:ext cx="594360" cy="9525"/>
          </a:xfrm>
          <a:prstGeom prst="line">
            <a:avLst/>
          </a:prstGeom>
          <a:ln w="25400">
            <a:solidFill>
              <a:srgbClr val="FCC7A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245225" y="1843405"/>
            <a:ext cx="0" cy="3855085"/>
          </a:xfrm>
          <a:prstGeom prst="line">
            <a:avLst/>
          </a:prstGeom>
          <a:ln>
            <a:solidFill>
              <a:srgbClr val="FCC7AC"/>
            </a:solidFill>
            <a:prstDash val="sysDot"/>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 presetClass="entr" presetSubtype="10" fill="hold" grpId="0" nodeType="afterEffect">
                                  <p:stCondLst>
                                    <p:cond delay="0"/>
                                  </p:stCondLst>
                                  <p:childTnLst>
                                    <p:set>
                                      <p:cBhvr>
                                        <p:cTn id="12" dur="2000" fill="hold">
                                          <p:stCondLst>
                                            <p:cond delay="0"/>
                                          </p:stCondLst>
                                        </p:cTn>
                                        <p:tgtEl>
                                          <p:spTgt spid="12"/>
                                        </p:tgtEl>
                                        <p:attrNameLst>
                                          <p:attrName>style.visibility</p:attrName>
                                        </p:attrNameLst>
                                      </p:cBhvr>
                                      <p:to>
                                        <p:strVal val="visible"/>
                                      </p:to>
                                    </p:set>
                                    <p:animEffect transition="in" filter="blinds(horizontal)">
                                      <p:cBhvr>
                                        <p:cTn id="13" dur="2000"/>
                                        <p:tgtEl>
                                          <p:spTgt spid="12"/>
                                        </p:tgtEl>
                                      </p:cBhvr>
                                    </p:animEffect>
                                  </p:childTnLst>
                                </p:cTn>
                              </p:par>
                              <p:par>
                                <p:cTn id="14" presetID="3" presetClass="entr" presetSubtype="10" fill="hold" nodeType="withEffect">
                                  <p:stCondLst>
                                    <p:cond delay="0"/>
                                  </p:stCondLst>
                                  <p:childTnLst>
                                    <p:set>
                                      <p:cBhvr>
                                        <p:cTn id="15" dur="2000" fill="hold">
                                          <p:stCondLst>
                                            <p:cond delay="0"/>
                                          </p:stCondLst>
                                        </p:cTn>
                                        <p:tgtEl>
                                          <p:spTgt spid="13"/>
                                        </p:tgtEl>
                                        <p:attrNameLst>
                                          <p:attrName>style.visibility</p:attrName>
                                        </p:attrNameLst>
                                      </p:cBhvr>
                                      <p:to>
                                        <p:strVal val="visible"/>
                                      </p:to>
                                    </p:set>
                                    <p:animEffect transition="in" filter="blinds(horizontal)">
                                      <p:cBhvr>
                                        <p:cTn id="16" dur="2000"/>
                                        <p:tgtEl>
                                          <p:spTgt spid="13"/>
                                        </p:tgtEl>
                                      </p:cBhvr>
                                    </p:animEffect>
                                  </p:childTnLst>
                                </p:cTn>
                              </p:par>
                            </p:childTnLst>
                          </p:cTn>
                        </p:par>
                        <p:par>
                          <p:cTn id="17" fill="hold">
                            <p:stCondLst>
                              <p:cond delay="3000"/>
                            </p:stCondLst>
                            <p:childTnLst>
                              <p:par>
                                <p:cTn id="18" presetID="3" presetClass="entr" presetSubtype="10" fill="hold" grpId="0" nodeType="afterEffect">
                                  <p:stCondLst>
                                    <p:cond delay="0"/>
                                  </p:stCondLst>
                                  <p:childTnLst>
                                    <p:set>
                                      <p:cBhvr>
                                        <p:cTn id="19" dur="2000" fill="hold">
                                          <p:stCondLst>
                                            <p:cond delay="0"/>
                                          </p:stCondLst>
                                        </p:cTn>
                                        <p:tgtEl>
                                          <p:spTgt spid="4"/>
                                        </p:tgtEl>
                                        <p:attrNameLst>
                                          <p:attrName>style.visibility</p:attrName>
                                        </p:attrNameLst>
                                      </p:cBhvr>
                                      <p:to>
                                        <p:strVal val="visible"/>
                                      </p:to>
                                    </p:set>
                                    <p:animEffect transition="in" filter="blinds(horizontal)">
                                      <p:cBhvr>
                                        <p:cTn id="20" dur="2000"/>
                                        <p:tgtEl>
                                          <p:spTgt spid="4"/>
                                        </p:tgtEl>
                                      </p:cBhvr>
                                    </p:animEffect>
                                  </p:childTnLst>
                                </p:cTn>
                              </p:par>
                              <p:par>
                                <p:cTn id="21" presetID="3" presetClass="entr" presetSubtype="10" fill="hold" nodeType="withEffect">
                                  <p:stCondLst>
                                    <p:cond delay="0"/>
                                  </p:stCondLst>
                                  <p:childTnLst>
                                    <p:set>
                                      <p:cBhvr>
                                        <p:cTn id="22" dur="2000" fill="hold">
                                          <p:stCondLst>
                                            <p:cond delay="0"/>
                                          </p:stCondLst>
                                        </p:cTn>
                                        <p:tgtEl>
                                          <p:spTgt spid="5"/>
                                        </p:tgtEl>
                                        <p:attrNameLst>
                                          <p:attrName>style.visibility</p:attrName>
                                        </p:attrNameLst>
                                      </p:cBhvr>
                                      <p:to>
                                        <p:strVal val="visible"/>
                                      </p:to>
                                    </p:set>
                                    <p:animEffect transition="in" filter="blinds(horizontal)">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6096635" y="1570990"/>
            <a:ext cx="841375" cy="841375"/>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5090160" y="1559560"/>
            <a:ext cx="621030" cy="621030"/>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descr="7b0a20202020227461726765744d6f64756c65223a202270726f636573734f6e6c696e65466f6e7473220a7d0a"/>
          <p:cNvSpPr txBox="1"/>
          <p:nvPr/>
        </p:nvSpPr>
        <p:spPr>
          <a:xfrm>
            <a:off x="1972310" y="2454275"/>
            <a:ext cx="8246110" cy="1322070"/>
          </a:xfrm>
          <a:prstGeom prst="rect">
            <a:avLst/>
          </a:prstGeom>
          <a:noFill/>
        </p:spPr>
        <p:txBody>
          <a:bodyPr wrap="square" rtlCol="0">
            <a:spAutoFit/>
          </a:bodyPr>
          <a:p>
            <a:pPr algn="dist"/>
            <a:r>
              <a:rPr lang="zh-CN" altLang="en-US" sz="8000">
                <a:solidFill>
                  <a:schemeClr val="tx1">
                    <a:lumMod val="75000"/>
                    <a:lumOff val="25000"/>
                  </a:schemeClr>
                </a:solidFill>
                <a:latin typeface="汉仪字研卡通简" panose="00020600040101010101" charset="-122"/>
                <a:ea typeface="汉仪字研卡通简" panose="00020600040101010101" charset="-122"/>
                <a:cs typeface="+mj-ea"/>
                <a:sym typeface="汉仪正圆-45W" panose="00020600040101010101" charset="-122"/>
              </a:rPr>
              <a:t>演示结束</a:t>
            </a:r>
            <a:r>
              <a:rPr lang="en-US" altLang="zh-CN" sz="8000">
                <a:solidFill>
                  <a:schemeClr val="tx1">
                    <a:lumMod val="75000"/>
                    <a:lumOff val="25000"/>
                  </a:schemeClr>
                </a:solidFill>
                <a:latin typeface="汉仪字研卡通简" panose="00020600040101010101" charset="-122"/>
                <a:ea typeface="汉仪字研卡通简" panose="00020600040101010101" charset="-122"/>
                <a:cs typeface="+mj-ea"/>
                <a:sym typeface="汉仪正圆-45W" panose="00020600040101010101" charset="-122"/>
              </a:rPr>
              <a:t> </a:t>
            </a:r>
            <a:r>
              <a:rPr lang="zh-CN" altLang="en-US" sz="8000">
                <a:solidFill>
                  <a:schemeClr val="tx1">
                    <a:lumMod val="75000"/>
                    <a:lumOff val="25000"/>
                  </a:schemeClr>
                </a:solidFill>
                <a:latin typeface="汉仪字研卡通简" panose="00020600040101010101" charset="-122"/>
                <a:ea typeface="汉仪字研卡通简" panose="00020600040101010101" charset="-122"/>
                <a:cs typeface="+mj-ea"/>
                <a:sym typeface="汉仪正圆-45W" panose="00020600040101010101" charset="-122"/>
              </a:rPr>
              <a:t>再见</a:t>
            </a:r>
            <a:endParaRPr lang="zh-CN" altLang="en-US" sz="8000">
              <a:solidFill>
                <a:schemeClr val="tx1">
                  <a:lumMod val="75000"/>
                  <a:lumOff val="25000"/>
                </a:schemeClr>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22" name="文本框 21"/>
          <p:cNvSpPr txBox="1"/>
          <p:nvPr/>
        </p:nvSpPr>
        <p:spPr>
          <a:xfrm>
            <a:off x="2568893" y="3800475"/>
            <a:ext cx="7052945" cy="553085"/>
          </a:xfrm>
          <a:prstGeom prst="rect">
            <a:avLst/>
          </a:prstGeom>
          <a:noFill/>
        </p:spPr>
        <p:txBody>
          <a:bodyPr wrap="square" rtlCol="0">
            <a:spAutoFit/>
          </a:bodyPr>
          <a:p>
            <a:pPr algn="ctr" fontAlgn="auto">
              <a:lnSpc>
                <a:spcPts val="1800"/>
              </a:lnSpc>
            </a:pPr>
            <a:r>
              <a:rPr sz="800" i="1" cap="all" dirty="0">
                <a:solidFill>
                  <a:schemeClr val="tx1">
                    <a:lumMod val="65000"/>
                    <a:lumOff val="35000"/>
                  </a:schemeClr>
                </a:solidFill>
                <a:uFillTx/>
                <a:latin typeface="汉仪正圆-45W" panose="00020600040101010101" charset="-122"/>
                <a:ea typeface="汉仪正圆-45W" panose="00020600040101010101" charset="-122"/>
                <a:cs typeface="汉仪正圆-45W" panose="00020600040101010101" charset="-122"/>
                <a:sym typeface="+mn-lt"/>
              </a:rPr>
              <a:t>The top "Start" panel allows you to modify the font, size, color, line spacing, and more. It is recommended that the text be 8 to 18 characters with 1.3 times the space between the characters. </a:t>
            </a:r>
            <a:endParaRPr sz="800" i="1" cap="all" dirty="0">
              <a:solidFill>
                <a:schemeClr val="tx1">
                  <a:lumMod val="65000"/>
                  <a:lumOff val="35000"/>
                </a:schemeClr>
              </a:solidFill>
              <a:uFillTx/>
              <a:latin typeface="汉仪正圆-45W" panose="00020600040101010101" charset="-122"/>
              <a:ea typeface="汉仪正圆-45W" panose="00020600040101010101" charset="-122"/>
              <a:cs typeface="汉仪正圆-45W" panose="00020600040101010101" charset="-122"/>
              <a:sym typeface="+mn-lt"/>
            </a:endParaRPr>
          </a:p>
        </p:txBody>
      </p:sp>
      <p:sp>
        <p:nvSpPr>
          <p:cNvPr id="21" name="圆角矩形 20"/>
          <p:cNvSpPr/>
          <p:nvPr/>
        </p:nvSpPr>
        <p:spPr>
          <a:xfrm>
            <a:off x="5090160" y="4608830"/>
            <a:ext cx="2010410" cy="457200"/>
          </a:xfrm>
          <a:prstGeom prst="roundRect">
            <a:avLst>
              <a:gd name="adj" fmla="val 50000"/>
            </a:avLst>
          </a:prstGeom>
          <a:solidFill>
            <a:srgbClr val="FCC7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endParaRPr>
          </a:p>
        </p:txBody>
      </p:sp>
      <p:sp>
        <p:nvSpPr>
          <p:cNvPr id="20" name="明月-文本框 7"/>
          <p:cNvSpPr txBox="1"/>
          <p:nvPr/>
        </p:nvSpPr>
        <p:spPr>
          <a:xfrm>
            <a:off x="5127625" y="4679950"/>
            <a:ext cx="1935480" cy="314960"/>
          </a:xfrm>
          <a:prstGeom prst="rect">
            <a:avLst/>
          </a:prstGeom>
          <a:noFill/>
        </p:spPr>
        <p:txBody>
          <a:bodyPr wrap="square" lIns="38567" tIns="19283" rIns="38567" bIns="19283" rtlCol="0">
            <a:spAutoFit/>
          </a:bodyPr>
          <a:lstStyle>
            <a:defPPr>
              <a:defRPr lang="zh-CN"/>
            </a:defPPr>
            <a:lvl1pPr>
              <a:defRPr sz="5000" b="1">
                <a:solidFill>
                  <a:schemeClr val="bg1"/>
                </a:solidFill>
                <a:latin typeface="+mn-ea"/>
                <a:ea typeface="+mn-ea"/>
              </a:defRPr>
            </a:lvl1pPr>
          </a:lstStyle>
          <a:p>
            <a:pPr algn="ctr"/>
            <a:r>
              <a:rPr lang="zh-CN" altLang="en-US" sz="1800" b="0" spc="225">
                <a:solidFill>
                  <a:schemeClr val="bg1"/>
                </a:solidFill>
                <a:latin typeface="汉仪正圆-45W" panose="00020600040101010101" charset="-122"/>
                <a:ea typeface="汉仪正圆-45W" panose="00020600040101010101" charset="-122"/>
                <a:cs typeface="汉仪正圆-45W" panose="00020600040101010101" charset="-122"/>
              </a:rPr>
              <a:t>授课人：</a:t>
            </a:r>
            <a:r>
              <a:rPr lang="en-US" altLang="zh-CN" sz="1800" b="0" spc="225">
                <a:solidFill>
                  <a:schemeClr val="bg1"/>
                </a:solidFill>
                <a:latin typeface="汉仪正圆-45W" panose="00020600040101010101" charset="-122"/>
                <a:ea typeface="汉仪正圆-45W" panose="00020600040101010101" charset="-122"/>
                <a:cs typeface="汉仪正圆-45W" panose="00020600040101010101" charset="-122"/>
              </a:rPr>
              <a:t>XXX</a:t>
            </a:r>
            <a:endParaRPr lang="en-US" altLang="zh-CN" sz="1800" b="0" spc="225">
              <a:solidFill>
                <a:schemeClr val="bg1"/>
              </a:solidFill>
              <a:latin typeface="汉仪正圆-45W" panose="00020600040101010101" charset="-122"/>
              <a:ea typeface="汉仪正圆-45W" panose="00020600040101010101" charset="-122"/>
              <a:cs typeface="汉仪正圆-45W" panose="00020600040101010101" charset="-122"/>
            </a:endParaRPr>
          </a:p>
        </p:txBody>
      </p:sp>
      <p:grpSp>
        <p:nvGrpSpPr>
          <p:cNvPr id="13" name="组合 12"/>
          <p:cNvGrpSpPr/>
          <p:nvPr/>
        </p:nvGrpSpPr>
        <p:grpSpPr>
          <a:xfrm>
            <a:off x="4777740" y="1508760"/>
            <a:ext cx="2794635" cy="921385"/>
            <a:chOff x="7244" y="2260"/>
            <a:chExt cx="4401" cy="1451"/>
          </a:xfrm>
        </p:grpSpPr>
        <p:sp>
          <p:nvSpPr>
            <p:cNvPr id="9" name="文本框 8" descr="7b0a20202020227461726765744d6f64756c65223a202270726f636573734f6e6c696e65466f6e7473220a7d0a"/>
            <p:cNvSpPr txBox="1"/>
            <p:nvPr/>
          </p:nvSpPr>
          <p:spPr>
            <a:xfrm>
              <a:off x="9402" y="2404"/>
              <a:ext cx="1162" cy="1307"/>
            </a:xfrm>
            <a:prstGeom prst="rect">
              <a:avLst/>
            </a:prstGeom>
            <a:noFill/>
          </p:spPr>
          <p:txBody>
            <a:bodyPr wrap="square" rtlCol="0">
              <a:spAutoFit/>
            </a:bodyPr>
            <a:p>
              <a:pPr algn="dist"/>
              <a:r>
                <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rPr>
                <a:t>班</a:t>
              </a:r>
              <a:endPar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0" name="文本框 9" descr="7b0a20202020227461726765744d6f64756c65223a202270726f636573734f6e6c696e65466f6e7473220a7d0a"/>
            <p:cNvSpPr txBox="1"/>
            <p:nvPr/>
          </p:nvSpPr>
          <p:spPr>
            <a:xfrm>
              <a:off x="7244" y="2404"/>
              <a:ext cx="1162" cy="1307"/>
            </a:xfrm>
            <a:prstGeom prst="rect">
              <a:avLst/>
            </a:prstGeom>
            <a:noFill/>
          </p:spPr>
          <p:txBody>
            <a:bodyPr wrap="square" rtlCol="0">
              <a:spAutoFit/>
            </a:bodyPr>
            <a:p>
              <a:pPr algn="dist"/>
              <a:r>
                <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rPr>
                <a:t>主</a:t>
              </a:r>
              <a:endPar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1" name="文本框 10" descr="7b0a20202020227461726765744d6f64756c65223a202270726f636573734f6e6c696e65466f6e7473220a7d0a"/>
            <p:cNvSpPr txBox="1"/>
            <p:nvPr/>
          </p:nvSpPr>
          <p:spPr>
            <a:xfrm>
              <a:off x="8321" y="2260"/>
              <a:ext cx="1162" cy="1307"/>
            </a:xfrm>
            <a:prstGeom prst="rect">
              <a:avLst/>
            </a:prstGeom>
            <a:noFill/>
          </p:spPr>
          <p:txBody>
            <a:bodyPr wrap="square" rtlCol="0">
              <a:spAutoFit/>
            </a:bodyPr>
            <a:p>
              <a:pPr algn="dist"/>
              <a:r>
                <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rPr>
                <a:t>题</a:t>
              </a:r>
              <a:endPar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2" name="文本框 11" descr="7b0a20202020227461726765744d6f64756c65223a202270726f636573734f6e6c696e65466f6e7473220a7d0a"/>
            <p:cNvSpPr txBox="1"/>
            <p:nvPr/>
          </p:nvSpPr>
          <p:spPr>
            <a:xfrm>
              <a:off x="10483" y="2340"/>
              <a:ext cx="1162" cy="1307"/>
            </a:xfrm>
            <a:prstGeom prst="rect">
              <a:avLst/>
            </a:prstGeom>
            <a:noFill/>
          </p:spPr>
          <p:txBody>
            <a:bodyPr wrap="square" rtlCol="0">
              <a:spAutoFit/>
            </a:bodyPr>
            <a:p>
              <a:pPr algn="dist"/>
              <a:r>
                <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rPr>
                <a:t>会</a:t>
              </a:r>
              <a:endPar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endParaRPr>
            </a:p>
          </p:txBody>
        </p:sp>
      </p:grpSp>
      <p:grpSp>
        <p:nvGrpSpPr>
          <p:cNvPr id="19" name="组合 18"/>
          <p:cNvGrpSpPr/>
          <p:nvPr/>
        </p:nvGrpSpPr>
        <p:grpSpPr>
          <a:xfrm>
            <a:off x="4312920" y="1599565"/>
            <a:ext cx="402590" cy="346075"/>
            <a:chOff x="6873" y="2403"/>
            <a:chExt cx="634" cy="545"/>
          </a:xfrm>
        </p:grpSpPr>
        <p:sp>
          <p:nvSpPr>
            <p:cNvPr id="17" name="等腰三角形 16"/>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等腰三角形 17"/>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22"/>
          <p:cNvGrpSpPr/>
          <p:nvPr/>
        </p:nvGrpSpPr>
        <p:grpSpPr>
          <a:xfrm flipH="1">
            <a:off x="7612380" y="1570990"/>
            <a:ext cx="402590" cy="346075"/>
            <a:chOff x="6873" y="2403"/>
            <a:chExt cx="634" cy="545"/>
          </a:xfrm>
        </p:grpSpPr>
        <p:sp>
          <p:nvSpPr>
            <p:cNvPr id="24" name="等腰三角形 23"/>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等腰三角形 24"/>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 name="组合 34"/>
          <p:cNvGrpSpPr/>
          <p:nvPr/>
        </p:nvGrpSpPr>
        <p:grpSpPr>
          <a:xfrm rot="0">
            <a:off x="5385435" y="1771349"/>
            <a:ext cx="3653790" cy="695959"/>
            <a:chOff x="2739542" y="3363422"/>
            <a:chExt cx="3653749" cy="696224"/>
          </a:xfrm>
        </p:grpSpPr>
        <p:sp>
          <p:nvSpPr>
            <p:cNvPr id="37" name="文本框 36"/>
            <p:cNvSpPr txBox="1"/>
            <p:nvPr/>
          </p:nvSpPr>
          <p:spPr>
            <a:xfrm>
              <a:off x="2739542" y="3363422"/>
              <a:ext cx="1964033" cy="52216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800" b="1" dirty="0">
                  <a:solidFill>
                    <a:schemeClr val="tx1">
                      <a:lumMod val="75000"/>
                      <a:lumOff val="25000"/>
                    </a:schemeClr>
                  </a:solidFill>
                  <a:latin typeface="汉仪正圆-45W" panose="00020600040101010101" charset="-122"/>
                  <a:ea typeface="汉仪正圆-45W" panose="00020600040101010101" charset="-122"/>
                  <a:cs typeface="+mn-ea"/>
                  <a:sym typeface="+mn-lt"/>
                </a:rPr>
                <a:t>欢迎新同学</a:t>
              </a:r>
              <a:endParaRPr lang="zh-CN" altLang="en-US" sz="2800" b="1" dirty="0">
                <a:solidFill>
                  <a:schemeClr val="tx1">
                    <a:lumMod val="75000"/>
                    <a:lumOff val="25000"/>
                  </a:schemeClr>
                </a:solidFill>
                <a:latin typeface="汉仪正圆-45W" panose="00020600040101010101" charset="-122"/>
                <a:ea typeface="汉仪正圆-45W" panose="00020600040101010101" charset="-122"/>
                <a:cs typeface="+mn-ea"/>
                <a:sym typeface="+mn-lt"/>
              </a:endParaRPr>
            </a:p>
          </p:txBody>
        </p:sp>
        <p:sp>
          <p:nvSpPr>
            <p:cNvPr id="38" name="文本框 37"/>
            <p:cNvSpPr txBox="1"/>
            <p:nvPr/>
          </p:nvSpPr>
          <p:spPr>
            <a:xfrm>
              <a:off x="2739542" y="3814443"/>
              <a:ext cx="3653749" cy="24520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00" cap="all" spc="300" dirty="0">
                  <a:solidFill>
                    <a:schemeClr val="tx1">
                      <a:lumMod val="75000"/>
                      <a:lumOff val="25000"/>
                    </a:schemeClr>
                  </a:solidFill>
                  <a:uFillTx/>
                  <a:latin typeface="汉仪正圆-45W" panose="00020600040101010101" charset="-122"/>
                  <a:ea typeface="汉仪正圆-45W" panose="00020600040101010101" charset="-122"/>
                  <a:cs typeface="+mn-ea"/>
                  <a:sym typeface="+mn-lt"/>
                </a:rPr>
                <a:t>Lorem ipsum dolor sit </a:t>
              </a:r>
              <a:r>
                <a:rPr lang="en-US" altLang="zh-CN" sz="1000" cap="all" spc="300" dirty="0" err="1">
                  <a:solidFill>
                    <a:schemeClr val="tx1">
                      <a:lumMod val="75000"/>
                      <a:lumOff val="25000"/>
                    </a:schemeClr>
                  </a:solidFill>
                  <a:uFillTx/>
                  <a:latin typeface="汉仪正圆-45W" panose="00020600040101010101" charset="-122"/>
                  <a:ea typeface="汉仪正圆-45W" panose="00020600040101010101" charset="-122"/>
                  <a:cs typeface="+mn-ea"/>
                  <a:sym typeface="+mn-lt"/>
                </a:rPr>
                <a:t>amet</a:t>
              </a:r>
              <a:endParaRPr lang="en-US" altLang="zh-CN" sz="1000" i="1" cap="all" spc="300" dirty="0" err="1">
                <a:solidFill>
                  <a:schemeClr val="tx1">
                    <a:lumMod val="75000"/>
                    <a:lumOff val="25000"/>
                  </a:schemeClr>
                </a:solidFill>
                <a:uFillTx/>
                <a:latin typeface="汉仪正圆-45W" panose="00020600040101010101" charset="-122"/>
                <a:ea typeface="汉仪正圆-45W" panose="00020600040101010101" charset="-122"/>
                <a:cs typeface="+mn-ea"/>
                <a:sym typeface="+mn-lt"/>
              </a:endParaRPr>
            </a:p>
          </p:txBody>
        </p:sp>
      </p:grpSp>
      <p:grpSp>
        <p:nvGrpSpPr>
          <p:cNvPr id="31" name="组合 30"/>
          <p:cNvGrpSpPr/>
          <p:nvPr/>
        </p:nvGrpSpPr>
        <p:grpSpPr>
          <a:xfrm rot="0">
            <a:off x="5385435" y="2753059"/>
            <a:ext cx="3653155" cy="768350"/>
            <a:chOff x="2739542" y="3321496"/>
            <a:chExt cx="3653114" cy="768642"/>
          </a:xfrm>
        </p:grpSpPr>
        <p:sp>
          <p:nvSpPr>
            <p:cNvPr id="33" name="文本框 38"/>
            <p:cNvSpPr txBox="1"/>
            <p:nvPr/>
          </p:nvSpPr>
          <p:spPr>
            <a:xfrm>
              <a:off x="2739542" y="3321496"/>
              <a:ext cx="1607802" cy="52216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800" b="1" dirty="0">
                  <a:solidFill>
                    <a:schemeClr val="tx1">
                      <a:lumMod val="75000"/>
                      <a:lumOff val="25000"/>
                    </a:schemeClr>
                  </a:solidFill>
                  <a:latin typeface="汉仪正圆-45W" panose="00020600040101010101" charset="-122"/>
                  <a:ea typeface="汉仪正圆-45W" panose="00020600040101010101" charset="-122"/>
                  <a:cs typeface="+mn-ea"/>
                  <a:sym typeface="+mn-lt"/>
                </a:rPr>
                <a:t>老师简介</a:t>
              </a:r>
              <a:endParaRPr lang="zh-CN" altLang="en-US" sz="2800" b="1" dirty="0">
                <a:solidFill>
                  <a:schemeClr val="tx1">
                    <a:lumMod val="75000"/>
                    <a:lumOff val="25000"/>
                  </a:schemeClr>
                </a:solidFill>
                <a:latin typeface="汉仪正圆-45W" panose="00020600040101010101" charset="-122"/>
                <a:ea typeface="汉仪正圆-45W" panose="00020600040101010101" charset="-122"/>
                <a:cs typeface="+mn-ea"/>
                <a:sym typeface="+mn-lt"/>
              </a:endParaRPr>
            </a:p>
          </p:txBody>
        </p:sp>
        <p:sp>
          <p:nvSpPr>
            <p:cNvPr id="34" name="文本框 39"/>
            <p:cNvSpPr txBox="1"/>
            <p:nvPr/>
          </p:nvSpPr>
          <p:spPr>
            <a:xfrm>
              <a:off x="2739542" y="3814443"/>
              <a:ext cx="3653114" cy="27569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cap="all" spc="300" dirty="0">
                  <a:solidFill>
                    <a:schemeClr val="tx1">
                      <a:lumMod val="75000"/>
                      <a:lumOff val="25000"/>
                    </a:schemeClr>
                  </a:solidFill>
                  <a:uFillTx/>
                  <a:latin typeface="汉仪正圆-45W" panose="00020600040101010101" charset="-122"/>
                  <a:ea typeface="汉仪正圆-45W" panose="00020600040101010101" charset="-122"/>
                  <a:cs typeface="+mn-ea"/>
                  <a:sym typeface="+mn-lt"/>
                </a:rPr>
                <a:t>Lorem ipsum dolor sit </a:t>
              </a:r>
              <a:r>
                <a:rPr lang="en-US" altLang="zh-CN" sz="1200" cap="all" spc="300" dirty="0" err="1">
                  <a:solidFill>
                    <a:schemeClr val="tx1">
                      <a:lumMod val="75000"/>
                      <a:lumOff val="25000"/>
                    </a:schemeClr>
                  </a:solidFill>
                  <a:uFillTx/>
                  <a:latin typeface="汉仪正圆-45W" panose="00020600040101010101" charset="-122"/>
                  <a:ea typeface="汉仪正圆-45W" panose="00020600040101010101" charset="-122"/>
                  <a:cs typeface="+mn-ea"/>
                  <a:sym typeface="+mn-lt"/>
                </a:rPr>
                <a:t>amet</a:t>
              </a:r>
              <a:endParaRPr lang="en-US" altLang="zh-CN" sz="1200" i="1" cap="all" spc="300" dirty="0" err="1">
                <a:solidFill>
                  <a:schemeClr val="tx1">
                    <a:lumMod val="75000"/>
                    <a:lumOff val="25000"/>
                  </a:schemeClr>
                </a:solidFill>
                <a:uFillTx/>
                <a:latin typeface="汉仪正圆-45W" panose="00020600040101010101" charset="-122"/>
                <a:ea typeface="汉仪正圆-45W" panose="00020600040101010101" charset="-122"/>
                <a:cs typeface="+mn-ea"/>
                <a:sym typeface="+mn-lt"/>
              </a:endParaRPr>
            </a:p>
          </p:txBody>
        </p:sp>
      </p:grpSp>
      <p:grpSp>
        <p:nvGrpSpPr>
          <p:cNvPr id="27" name="组合 26"/>
          <p:cNvGrpSpPr/>
          <p:nvPr/>
        </p:nvGrpSpPr>
        <p:grpSpPr>
          <a:xfrm rot="0">
            <a:off x="5385435" y="3837639"/>
            <a:ext cx="3653790" cy="758190"/>
            <a:chOff x="2739542" y="3341189"/>
            <a:chExt cx="3653750" cy="758478"/>
          </a:xfrm>
        </p:grpSpPr>
        <p:sp>
          <p:nvSpPr>
            <p:cNvPr id="29" name="文本框 38"/>
            <p:cNvSpPr txBox="1"/>
            <p:nvPr/>
          </p:nvSpPr>
          <p:spPr>
            <a:xfrm>
              <a:off x="2739542" y="3341189"/>
              <a:ext cx="1607802" cy="52216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800" b="1" dirty="0">
                  <a:solidFill>
                    <a:schemeClr val="tx1">
                      <a:lumMod val="75000"/>
                      <a:lumOff val="25000"/>
                    </a:schemeClr>
                  </a:solidFill>
                  <a:latin typeface="汉仪正圆-45W" panose="00020600040101010101" charset="-122"/>
                  <a:ea typeface="汉仪正圆-45W" panose="00020600040101010101" charset="-122"/>
                  <a:cs typeface="+mn-ea"/>
                  <a:sym typeface="+mn-lt"/>
                </a:rPr>
                <a:t>学习简介</a:t>
              </a:r>
              <a:endParaRPr lang="zh-CN" altLang="en-US" sz="2800" b="1" dirty="0">
                <a:solidFill>
                  <a:schemeClr val="tx1">
                    <a:lumMod val="75000"/>
                    <a:lumOff val="25000"/>
                  </a:schemeClr>
                </a:solidFill>
                <a:latin typeface="汉仪正圆-45W" panose="00020600040101010101" charset="-122"/>
                <a:ea typeface="汉仪正圆-45W" panose="00020600040101010101" charset="-122"/>
                <a:cs typeface="+mn-ea"/>
                <a:sym typeface="+mn-lt"/>
              </a:endParaRPr>
            </a:p>
          </p:txBody>
        </p:sp>
        <p:sp>
          <p:nvSpPr>
            <p:cNvPr id="30" name="文本框 39"/>
            <p:cNvSpPr txBox="1"/>
            <p:nvPr/>
          </p:nvSpPr>
          <p:spPr>
            <a:xfrm>
              <a:off x="2739542" y="3823972"/>
              <a:ext cx="3653750" cy="27569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cap="all" spc="300" dirty="0">
                  <a:solidFill>
                    <a:schemeClr val="tx1">
                      <a:lumMod val="75000"/>
                      <a:lumOff val="25000"/>
                    </a:schemeClr>
                  </a:solidFill>
                  <a:uFillTx/>
                  <a:latin typeface="汉仪正圆-45W" panose="00020600040101010101" charset="-122"/>
                  <a:ea typeface="汉仪正圆-45W" panose="00020600040101010101" charset="-122"/>
                  <a:cs typeface="+mn-ea"/>
                  <a:sym typeface="+mn-lt"/>
                </a:rPr>
                <a:t>Lorem ipsum dolor sit </a:t>
              </a:r>
              <a:r>
                <a:rPr lang="en-US" altLang="zh-CN" sz="1200" cap="all" spc="300" dirty="0" err="1">
                  <a:solidFill>
                    <a:schemeClr val="tx1">
                      <a:lumMod val="75000"/>
                      <a:lumOff val="25000"/>
                    </a:schemeClr>
                  </a:solidFill>
                  <a:uFillTx/>
                  <a:latin typeface="汉仪正圆-45W" panose="00020600040101010101" charset="-122"/>
                  <a:ea typeface="汉仪正圆-45W" panose="00020600040101010101" charset="-122"/>
                  <a:cs typeface="+mn-ea"/>
                  <a:sym typeface="+mn-lt"/>
                </a:rPr>
                <a:t>amet</a:t>
              </a:r>
              <a:endParaRPr lang="en-US" altLang="zh-CN" sz="1200" i="1" cap="all" spc="300" dirty="0" err="1">
                <a:solidFill>
                  <a:schemeClr val="tx1">
                    <a:lumMod val="75000"/>
                    <a:lumOff val="25000"/>
                  </a:schemeClr>
                </a:solidFill>
                <a:uFillTx/>
                <a:latin typeface="汉仪正圆-45W" panose="00020600040101010101" charset="-122"/>
                <a:ea typeface="汉仪正圆-45W" panose="00020600040101010101" charset="-122"/>
                <a:cs typeface="+mn-ea"/>
                <a:sym typeface="+mn-lt"/>
              </a:endParaRPr>
            </a:p>
          </p:txBody>
        </p:sp>
      </p:grpSp>
      <p:grpSp>
        <p:nvGrpSpPr>
          <p:cNvPr id="23" name="组合 22"/>
          <p:cNvGrpSpPr/>
          <p:nvPr/>
        </p:nvGrpSpPr>
        <p:grpSpPr>
          <a:xfrm rot="0">
            <a:off x="5385435" y="4899359"/>
            <a:ext cx="3503930" cy="739140"/>
            <a:chOff x="2739542" y="3350718"/>
            <a:chExt cx="3503891" cy="739421"/>
          </a:xfrm>
        </p:grpSpPr>
        <p:sp>
          <p:nvSpPr>
            <p:cNvPr id="25" name="文本框 38"/>
            <p:cNvSpPr txBox="1"/>
            <p:nvPr/>
          </p:nvSpPr>
          <p:spPr>
            <a:xfrm>
              <a:off x="2739542" y="3350718"/>
              <a:ext cx="1607802" cy="52216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800" b="1" dirty="0">
                  <a:solidFill>
                    <a:schemeClr val="tx1">
                      <a:lumMod val="75000"/>
                      <a:lumOff val="25000"/>
                    </a:schemeClr>
                  </a:solidFill>
                  <a:latin typeface="汉仪正圆-45W" panose="00020600040101010101" charset="-122"/>
                  <a:ea typeface="汉仪正圆-45W" panose="00020600040101010101" charset="-122"/>
                  <a:cs typeface="+mn-ea"/>
                  <a:sym typeface="+mn-lt"/>
                </a:rPr>
                <a:t>学习计划</a:t>
              </a:r>
              <a:endParaRPr lang="zh-CN" altLang="en-US" sz="2800" b="1" dirty="0">
                <a:solidFill>
                  <a:schemeClr val="tx1">
                    <a:lumMod val="75000"/>
                    <a:lumOff val="25000"/>
                  </a:schemeClr>
                </a:solidFill>
                <a:latin typeface="汉仪正圆-45W" panose="00020600040101010101" charset="-122"/>
                <a:ea typeface="汉仪正圆-45W" panose="00020600040101010101" charset="-122"/>
                <a:cs typeface="+mn-ea"/>
                <a:sym typeface="+mn-lt"/>
              </a:endParaRPr>
            </a:p>
          </p:txBody>
        </p:sp>
        <p:sp>
          <p:nvSpPr>
            <p:cNvPr id="26" name="文本框 39"/>
            <p:cNvSpPr txBox="1"/>
            <p:nvPr/>
          </p:nvSpPr>
          <p:spPr>
            <a:xfrm>
              <a:off x="2739542" y="3814444"/>
              <a:ext cx="3503891" cy="27569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200" cap="all" spc="300" dirty="0">
                  <a:solidFill>
                    <a:schemeClr val="tx1">
                      <a:lumMod val="75000"/>
                      <a:lumOff val="25000"/>
                    </a:schemeClr>
                  </a:solidFill>
                  <a:uFillTx/>
                  <a:latin typeface="汉仪正圆-45W" panose="00020600040101010101" charset="-122"/>
                  <a:ea typeface="汉仪正圆-45W" panose="00020600040101010101" charset="-122"/>
                  <a:cs typeface="+mn-ea"/>
                  <a:sym typeface="+mn-lt"/>
                </a:rPr>
                <a:t>Lorem ipsum dolor sit </a:t>
              </a:r>
              <a:r>
                <a:rPr lang="en-US" altLang="zh-CN" sz="1200" cap="all" spc="300" dirty="0" err="1">
                  <a:solidFill>
                    <a:schemeClr val="tx1">
                      <a:lumMod val="75000"/>
                      <a:lumOff val="25000"/>
                    </a:schemeClr>
                  </a:solidFill>
                  <a:uFillTx/>
                  <a:latin typeface="汉仪正圆-45W" panose="00020600040101010101" charset="-122"/>
                  <a:ea typeface="汉仪正圆-45W" panose="00020600040101010101" charset="-122"/>
                  <a:cs typeface="+mn-ea"/>
                  <a:sym typeface="+mn-lt"/>
                </a:rPr>
                <a:t>amet</a:t>
              </a:r>
              <a:endParaRPr lang="en-US" altLang="zh-CN" sz="1200" i="1" cap="all" spc="300" dirty="0" err="1">
                <a:solidFill>
                  <a:schemeClr val="tx1">
                    <a:lumMod val="75000"/>
                    <a:lumOff val="25000"/>
                  </a:schemeClr>
                </a:solidFill>
                <a:uFillTx/>
                <a:latin typeface="汉仪正圆-45W" panose="00020600040101010101" charset="-122"/>
                <a:ea typeface="汉仪正圆-45W" panose="00020600040101010101" charset="-122"/>
                <a:cs typeface="+mn-ea"/>
                <a:sym typeface="+mn-lt"/>
              </a:endParaRPr>
            </a:p>
          </p:txBody>
        </p:sp>
      </p:grpSp>
      <p:sp>
        <p:nvSpPr>
          <p:cNvPr id="40" name="矩形 39"/>
          <p:cNvSpPr/>
          <p:nvPr/>
        </p:nvSpPr>
        <p:spPr>
          <a:xfrm>
            <a:off x="2744470" y="2494154"/>
            <a:ext cx="1198880" cy="2553335"/>
          </a:xfrm>
          <a:prstGeom prst="rect">
            <a:avLst/>
          </a:prstGeom>
        </p:spPr>
        <p:txBody>
          <a:bodyPr wrap="square" anchor="ctr">
            <a:spAutoFit/>
          </a:bodyPr>
          <a:lstStyle/>
          <a:p>
            <a:pPr algn="ctr"/>
            <a:r>
              <a:rPr lang="zh-CN" altLang="en-US" sz="8000" cap="all" dirty="0" smtClean="0">
                <a:solidFill>
                  <a:schemeClr val="tx1">
                    <a:lumMod val="75000"/>
                    <a:lumOff val="25000"/>
                  </a:schemeClr>
                </a:solidFill>
                <a:latin typeface="汉仪字研卡通简" panose="00020600040101010101" charset="-122"/>
                <a:ea typeface="汉仪字研卡通简" panose="00020600040101010101" charset="-122"/>
                <a:cs typeface="Arial" panose="020B0604020202020204" pitchFamily="34" charset="0"/>
                <a:sym typeface="+mn-lt"/>
              </a:rPr>
              <a:t>目</a:t>
            </a:r>
            <a:endParaRPr lang="zh-CN" altLang="en-US" sz="8000" cap="all" dirty="0" smtClean="0">
              <a:solidFill>
                <a:schemeClr val="tx1">
                  <a:lumMod val="75000"/>
                  <a:lumOff val="25000"/>
                </a:schemeClr>
              </a:solidFill>
              <a:latin typeface="汉仪字研卡通简" panose="00020600040101010101" charset="-122"/>
              <a:ea typeface="汉仪字研卡通简" panose="00020600040101010101" charset="-122"/>
              <a:cs typeface="Arial" panose="020B0604020202020204" pitchFamily="34" charset="0"/>
              <a:sym typeface="+mn-lt"/>
            </a:endParaRPr>
          </a:p>
          <a:p>
            <a:pPr algn="ctr"/>
            <a:r>
              <a:rPr lang="zh-CN" altLang="en-US" sz="8000" cap="all" dirty="0" smtClean="0">
                <a:solidFill>
                  <a:schemeClr val="tx1">
                    <a:lumMod val="75000"/>
                    <a:lumOff val="25000"/>
                  </a:schemeClr>
                </a:solidFill>
                <a:latin typeface="汉仪字研卡通简" panose="00020600040101010101" charset="-122"/>
                <a:ea typeface="汉仪字研卡通简" panose="00020600040101010101" charset="-122"/>
                <a:cs typeface="Arial" panose="020B0604020202020204" pitchFamily="34" charset="0"/>
                <a:sym typeface="+mn-lt"/>
              </a:rPr>
              <a:t>录</a:t>
            </a:r>
            <a:endParaRPr lang="zh-CN" altLang="en-US" sz="8000" b="1" cap="all" dirty="0" smtClean="0">
              <a:solidFill>
                <a:schemeClr val="tx1">
                  <a:lumMod val="75000"/>
                  <a:lumOff val="25000"/>
                </a:schemeClr>
              </a:solidFill>
              <a:latin typeface="汉仪字研卡通简" panose="00020600040101010101" charset="-122"/>
              <a:ea typeface="汉仪字研卡通简" panose="00020600040101010101" charset="-122"/>
              <a:cs typeface="Arial" panose="020B0604020202020204" pitchFamily="34" charset="0"/>
              <a:sym typeface="+mn-lt"/>
            </a:endParaRPr>
          </a:p>
        </p:txBody>
      </p:sp>
      <p:sp>
        <p:nvSpPr>
          <p:cNvPr id="5" name="椭圆 4"/>
          <p:cNvSpPr/>
          <p:nvPr/>
        </p:nvSpPr>
        <p:spPr>
          <a:xfrm>
            <a:off x="4502150" y="1771349"/>
            <a:ext cx="722630" cy="722630"/>
          </a:xfrm>
          <a:prstGeom prst="ellips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latin typeface="汉仪字研卡通简" panose="00020600040101010101" charset="-122"/>
                <a:ea typeface="汉仪字研卡通简" panose="00020600040101010101" charset="-122"/>
              </a:rPr>
              <a:t>1</a:t>
            </a:r>
            <a:endParaRPr lang="en-US" altLang="zh-CN" sz="3200">
              <a:latin typeface="汉仪字研卡通简" panose="00020600040101010101" charset="-122"/>
              <a:ea typeface="汉仪字研卡通简" panose="00020600040101010101" charset="-122"/>
            </a:endParaRPr>
          </a:p>
        </p:txBody>
      </p:sp>
      <p:sp>
        <p:nvSpPr>
          <p:cNvPr id="6" name="椭圆 5"/>
          <p:cNvSpPr/>
          <p:nvPr/>
        </p:nvSpPr>
        <p:spPr>
          <a:xfrm>
            <a:off x="4502150" y="2795604"/>
            <a:ext cx="722630" cy="722630"/>
          </a:xfrm>
          <a:prstGeom prst="ellipse">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latin typeface="汉仪字研卡通简" panose="00020600040101010101" charset="-122"/>
                <a:ea typeface="汉仪字研卡通简" panose="00020600040101010101" charset="-122"/>
              </a:rPr>
              <a:t>2</a:t>
            </a:r>
            <a:endParaRPr lang="en-US" altLang="zh-CN" sz="3200">
              <a:latin typeface="汉仪字研卡通简" panose="00020600040101010101" charset="-122"/>
              <a:ea typeface="汉仪字研卡通简" panose="00020600040101010101" charset="-122"/>
            </a:endParaRPr>
          </a:p>
        </p:txBody>
      </p:sp>
      <p:sp>
        <p:nvSpPr>
          <p:cNvPr id="7" name="椭圆 6"/>
          <p:cNvSpPr/>
          <p:nvPr/>
        </p:nvSpPr>
        <p:spPr>
          <a:xfrm>
            <a:off x="4502150" y="3885899"/>
            <a:ext cx="722630" cy="722630"/>
          </a:xfrm>
          <a:prstGeom prst="ellips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latin typeface="汉仪字研卡通简" panose="00020600040101010101" charset="-122"/>
                <a:ea typeface="汉仪字研卡通简" panose="00020600040101010101" charset="-122"/>
              </a:rPr>
              <a:t>3</a:t>
            </a:r>
            <a:endParaRPr lang="en-US" altLang="zh-CN" sz="3200">
              <a:latin typeface="汉仪字研卡通简" panose="00020600040101010101" charset="-122"/>
              <a:ea typeface="汉仪字研卡通简" panose="00020600040101010101" charset="-122"/>
            </a:endParaRPr>
          </a:p>
        </p:txBody>
      </p:sp>
      <p:sp>
        <p:nvSpPr>
          <p:cNvPr id="8" name="椭圆 7"/>
          <p:cNvSpPr/>
          <p:nvPr/>
        </p:nvSpPr>
        <p:spPr>
          <a:xfrm>
            <a:off x="4502150" y="4938094"/>
            <a:ext cx="722630" cy="722630"/>
          </a:xfrm>
          <a:prstGeom prst="ellipse">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latin typeface="汉仪字研卡通简" panose="00020600040101010101" charset="-122"/>
                <a:ea typeface="汉仪字研卡通简" panose="00020600040101010101" charset="-122"/>
              </a:rPr>
              <a:t>4</a:t>
            </a:r>
            <a:endParaRPr lang="en-US" altLang="zh-CN" sz="3200">
              <a:latin typeface="汉仪字研卡通简" panose="00020600040101010101" charset="-122"/>
              <a:ea typeface="汉仪字研卡通简" panose="00020600040101010101" charset="-122"/>
            </a:endParaRPr>
          </a:p>
        </p:txBody>
      </p:sp>
      <p:pic>
        <p:nvPicPr>
          <p:cNvPr id="9" name="图片 8" descr="资源 10"/>
          <p:cNvPicPr>
            <a:picLocks noChangeAspect="1"/>
          </p:cNvPicPr>
          <p:nvPr/>
        </p:nvPicPr>
        <p:blipFill>
          <a:blip r:embed="rId1"/>
          <a:stretch>
            <a:fillRect/>
          </a:stretch>
        </p:blipFill>
        <p:spPr>
          <a:xfrm>
            <a:off x="0" y="4196080"/>
            <a:ext cx="2465070" cy="2664460"/>
          </a:xfrm>
          <a:prstGeom prst="rect">
            <a:avLst/>
          </a:prstGeom>
        </p:spPr>
      </p:pic>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p:cNvSpPr txBox="1"/>
          <p:nvPr/>
        </p:nvSpPr>
        <p:spPr>
          <a:xfrm>
            <a:off x="3679825" y="2970530"/>
            <a:ext cx="4832350" cy="991870"/>
          </a:xfrm>
          <a:prstGeom prst="rect">
            <a:avLst/>
          </a:prstGeom>
          <a:noFill/>
        </p:spPr>
        <p:txBody>
          <a:bodyPr wrap="square" lIns="68580" tIns="34290" rIns="68580" bIns="34290">
            <a:spAutoFit/>
          </a:bodyPr>
          <a:p>
            <a:pPr algn="dist">
              <a:buNone/>
            </a:pPr>
            <a:r>
              <a:rPr lang="zh-CN" altLang="en-US" sz="6000" b="1" dirty="0">
                <a:solidFill>
                  <a:schemeClr val="tx1">
                    <a:lumMod val="75000"/>
                    <a:lumOff val="25000"/>
                  </a:schemeClr>
                </a:solidFill>
                <a:latin typeface="汉仪字研卡通简" panose="00020600040101010101" charset="-122"/>
                <a:ea typeface="汉仪字研卡通简" panose="00020600040101010101" charset="-122"/>
                <a:cs typeface="+mn-ea"/>
                <a:sym typeface="+mn-lt"/>
              </a:rPr>
              <a:t>欢迎新同学</a:t>
            </a:r>
            <a:endParaRPr lang="zh-CN" altLang="en-US" sz="6000" b="1" dirty="0">
              <a:solidFill>
                <a:schemeClr val="tx1">
                  <a:lumMod val="75000"/>
                  <a:lumOff val="25000"/>
                </a:schemeClr>
              </a:solidFill>
              <a:latin typeface="汉仪字研卡通简" panose="00020600040101010101" charset="-122"/>
              <a:ea typeface="汉仪字研卡通简" panose="00020600040101010101" charset="-122"/>
              <a:cs typeface="+mn-ea"/>
              <a:sym typeface="+mn-lt"/>
            </a:endParaRPr>
          </a:p>
        </p:txBody>
      </p:sp>
      <p:sp>
        <p:nvSpPr>
          <p:cNvPr id="35" name="文本框 34"/>
          <p:cNvSpPr txBox="1"/>
          <p:nvPr/>
        </p:nvSpPr>
        <p:spPr>
          <a:xfrm>
            <a:off x="3582670" y="4142105"/>
            <a:ext cx="5026660" cy="553085"/>
          </a:xfrm>
          <a:prstGeom prst="rect">
            <a:avLst/>
          </a:prstGeom>
          <a:noFill/>
        </p:spPr>
        <p:txBody>
          <a:bodyPr wrap="square" rtlCol="0">
            <a:spAutoFit/>
          </a:bodyPr>
          <a:p>
            <a:pPr algn="ctr">
              <a:lnSpc>
                <a:spcPct val="150000"/>
              </a:lnSpc>
            </a:pPr>
            <a:r>
              <a:rPr lang="en-US" altLang="zh-CN" sz="1000" dirty="0">
                <a:solidFill>
                  <a:schemeClr val="tx1">
                    <a:lumMod val="75000"/>
                    <a:lumOff val="25000"/>
                  </a:schemeClr>
                </a:solidFill>
                <a:latin typeface="汉仪正圆-45W" panose="00020600040101010101" charset="-122"/>
                <a:ea typeface="汉仪正圆-45W" panose="00020600040101010101" charset="-122"/>
                <a:cs typeface="+mn-ea"/>
                <a:sym typeface="+mn-lt"/>
              </a:rPr>
              <a:t>Lorem ipsum dolor sit amet, consectetuer adipiscing elit. Maecenas porttitor congue massa. Fusce posuere, magna sed pulvinar ultricies, purus lectus malesuada libero</a:t>
            </a:r>
            <a:endParaRPr lang="en-US" altLang="zh-CN" sz="1000" dirty="0">
              <a:solidFill>
                <a:schemeClr val="tx1">
                  <a:lumMod val="75000"/>
                  <a:lumOff val="25000"/>
                </a:schemeClr>
              </a:solidFill>
              <a:latin typeface="汉仪正圆-45W" panose="00020600040101010101" charset="-122"/>
              <a:ea typeface="汉仪正圆-45W" panose="00020600040101010101" charset="-122"/>
              <a:cs typeface="+mn-ea"/>
              <a:sym typeface="+mn-lt"/>
            </a:endParaRPr>
          </a:p>
        </p:txBody>
      </p:sp>
      <p:cxnSp>
        <p:nvCxnSpPr>
          <p:cNvPr id="3" name="直接连接符 2"/>
          <p:cNvCxnSpPr/>
          <p:nvPr/>
        </p:nvCxnSpPr>
        <p:spPr>
          <a:xfrm>
            <a:off x="3790950" y="4048760"/>
            <a:ext cx="4610100" cy="0"/>
          </a:xfrm>
          <a:prstGeom prst="line">
            <a:avLst/>
          </a:prstGeom>
          <a:ln w="3175">
            <a:solidFill>
              <a:srgbClr val="4C7459"/>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096635" y="2054225"/>
            <a:ext cx="841375" cy="841375"/>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5090160" y="2042795"/>
            <a:ext cx="621030" cy="621030"/>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4777740" y="1991995"/>
            <a:ext cx="2794635" cy="921385"/>
            <a:chOff x="7244" y="2260"/>
            <a:chExt cx="4401" cy="1451"/>
          </a:xfrm>
        </p:grpSpPr>
        <p:sp>
          <p:nvSpPr>
            <p:cNvPr id="9" name="文本框 8" descr="7b0a20202020227461726765744d6f64756c65223a202270726f636573734f6e6c696e65466f6e7473220a7d0a"/>
            <p:cNvSpPr txBox="1"/>
            <p:nvPr/>
          </p:nvSpPr>
          <p:spPr>
            <a:xfrm>
              <a:off x="9402" y="2404"/>
              <a:ext cx="1162" cy="1307"/>
            </a:xfrm>
            <a:prstGeom prst="rect">
              <a:avLst/>
            </a:prstGeom>
            <a:noFill/>
          </p:spPr>
          <p:txBody>
            <a:bodyPr wrap="square" rtlCol="0">
              <a:spAutoFit/>
            </a:bodyPr>
            <a:p>
              <a:pPr algn="dist"/>
              <a:r>
                <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rPr>
                <a:t>班</a:t>
              </a:r>
              <a:endPar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0" name="文本框 9" descr="7b0a20202020227461726765744d6f64756c65223a202270726f636573734f6e6c696e65466f6e7473220a7d0a"/>
            <p:cNvSpPr txBox="1"/>
            <p:nvPr/>
          </p:nvSpPr>
          <p:spPr>
            <a:xfrm>
              <a:off x="7244" y="2404"/>
              <a:ext cx="1162" cy="1307"/>
            </a:xfrm>
            <a:prstGeom prst="rect">
              <a:avLst/>
            </a:prstGeom>
            <a:noFill/>
          </p:spPr>
          <p:txBody>
            <a:bodyPr wrap="square" rtlCol="0">
              <a:spAutoFit/>
            </a:bodyPr>
            <a:p>
              <a:pPr algn="dist"/>
              <a:r>
                <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rPr>
                <a:t>主</a:t>
              </a:r>
              <a:endPar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2" name="文本框 1" descr="7b0a20202020227461726765744d6f64756c65223a202270726f636573734f6e6c696e65466f6e7473220a7d0a"/>
            <p:cNvSpPr txBox="1"/>
            <p:nvPr/>
          </p:nvSpPr>
          <p:spPr>
            <a:xfrm>
              <a:off x="8321" y="2260"/>
              <a:ext cx="1162" cy="1307"/>
            </a:xfrm>
            <a:prstGeom prst="rect">
              <a:avLst/>
            </a:prstGeom>
            <a:noFill/>
          </p:spPr>
          <p:txBody>
            <a:bodyPr wrap="square" rtlCol="0">
              <a:spAutoFit/>
            </a:bodyPr>
            <a:p>
              <a:pPr algn="dist"/>
              <a:r>
                <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rPr>
                <a:t>题</a:t>
              </a:r>
              <a:endPar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2" name="文本框 11" descr="7b0a20202020227461726765744d6f64756c65223a202270726f636573734f6e6c696e65466f6e7473220a7d0a"/>
            <p:cNvSpPr txBox="1"/>
            <p:nvPr/>
          </p:nvSpPr>
          <p:spPr>
            <a:xfrm>
              <a:off x="10483" y="2340"/>
              <a:ext cx="1162" cy="1307"/>
            </a:xfrm>
            <a:prstGeom prst="rect">
              <a:avLst/>
            </a:prstGeom>
            <a:noFill/>
          </p:spPr>
          <p:txBody>
            <a:bodyPr wrap="square" rtlCol="0">
              <a:spAutoFit/>
            </a:bodyPr>
            <a:p>
              <a:pPr algn="dist"/>
              <a:r>
                <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rPr>
                <a:t>会</a:t>
              </a:r>
              <a:endPar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endParaRPr>
            </a:p>
          </p:txBody>
        </p:sp>
      </p:grpSp>
      <p:grpSp>
        <p:nvGrpSpPr>
          <p:cNvPr id="19" name="组合 18"/>
          <p:cNvGrpSpPr/>
          <p:nvPr/>
        </p:nvGrpSpPr>
        <p:grpSpPr>
          <a:xfrm>
            <a:off x="4312920" y="2082800"/>
            <a:ext cx="402590" cy="346075"/>
            <a:chOff x="6873" y="2403"/>
            <a:chExt cx="634" cy="545"/>
          </a:xfrm>
        </p:grpSpPr>
        <p:sp>
          <p:nvSpPr>
            <p:cNvPr id="17" name="等腰三角形 16"/>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等腰三角形 17"/>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22"/>
          <p:cNvGrpSpPr/>
          <p:nvPr/>
        </p:nvGrpSpPr>
        <p:grpSpPr>
          <a:xfrm flipH="1">
            <a:off x="7612380" y="2054225"/>
            <a:ext cx="402590" cy="346075"/>
            <a:chOff x="6873" y="2403"/>
            <a:chExt cx="634" cy="545"/>
          </a:xfrm>
        </p:grpSpPr>
        <p:sp>
          <p:nvSpPr>
            <p:cNvPr id="24" name="等腰三角形 23"/>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等腰三角形 24"/>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1" name="组合 30"/>
          <p:cNvGrpSpPr/>
          <p:nvPr/>
        </p:nvGrpSpPr>
        <p:grpSpPr>
          <a:xfrm>
            <a:off x="2204720" y="2924175"/>
            <a:ext cx="7852410" cy="1160780"/>
            <a:chOff x="3693" y="4605"/>
            <a:chExt cx="12366" cy="1828"/>
          </a:xfrm>
        </p:grpSpPr>
        <p:cxnSp>
          <p:nvCxnSpPr>
            <p:cNvPr id="29" name="直接连接符 28"/>
            <p:cNvCxnSpPr/>
            <p:nvPr/>
          </p:nvCxnSpPr>
          <p:spPr>
            <a:xfrm flipV="1">
              <a:off x="7628" y="4639"/>
              <a:ext cx="4387" cy="1794"/>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672" y="4605"/>
              <a:ext cx="4387" cy="1794"/>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693" y="4639"/>
              <a:ext cx="4387" cy="1794"/>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grpSp>
      <p:sp>
        <p:nvSpPr>
          <p:cNvPr id="2" name="椭圆"/>
          <p:cNvSpPr/>
          <p:nvPr/>
        </p:nvSpPr>
        <p:spPr>
          <a:xfrm>
            <a:off x="1449333" y="2619837"/>
            <a:ext cx="1464851" cy="1464851"/>
          </a:xfrm>
          <a:prstGeom prst="ellipse">
            <a:avLst/>
          </a:prstGeom>
          <a:solidFill>
            <a:srgbClr val="FDDBC9"/>
          </a:solidFill>
          <a:ln w="127000">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nvGrpSpPr>
          <p:cNvPr id="43" name="组合 42"/>
          <p:cNvGrpSpPr/>
          <p:nvPr/>
        </p:nvGrpSpPr>
        <p:grpSpPr>
          <a:xfrm>
            <a:off x="1190625" y="4345305"/>
            <a:ext cx="1981200" cy="711835"/>
            <a:chOff x="2408" y="3190"/>
            <a:chExt cx="3120" cy="1121"/>
          </a:xfrm>
        </p:grpSpPr>
        <p:sp>
          <p:nvSpPr>
            <p:cNvPr id="44" name="TextBox 45"/>
            <p:cNvSpPr txBox="1"/>
            <p:nvPr/>
          </p:nvSpPr>
          <p:spPr>
            <a:xfrm>
              <a:off x="2408" y="3190"/>
              <a:ext cx="3120" cy="663"/>
            </a:xfrm>
            <a:prstGeom prst="rect">
              <a:avLst/>
            </a:prstGeom>
          </p:spPr>
          <p:txBody>
            <a:bodyPr vert="horz" wrap="none" lIns="0" tIns="0" rIns="0" bIns="0" anchor="b" anchorCtr="1">
              <a:normAutofit/>
            </a:bodyPr>
            <a:p>
              <a:pPr algn="ctr"/>
              <a:r>
                <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欢迎新同学</a:t>
              </a:r>
              <a:endPar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5" name="TextBox 46"/>
            <p:cNvSpPr txBox="1"/>
            <p:nvPr/>
          </p:nvSpPr>
          <p:spPr>
            <a:xfrm>
              <a:off x="2408" y="3853"/>
              <a:ext cx="2977" cy="459"/>
            </a:xfrm>
            <a:prstGeom prst="rect">
              <a:avLst/>
            </a:prstGeom>
          </p:spPr>
          <p:txBody>
            <a:bodyPr vert="horz" wrap="square" lIns="0" tIns="0" rIns="0" bIns="0" anchor="t" anchorCtr="1">
              <a:noAutofit/>
            </a:bodyPr>
            <a:p>
              <a:pPr lvl="0" algn="ctr">
                <a:lnSpc>
                  <a:spcPct val="120000"/>
                </a:lnSpc>
              </a:pPr>
              <a: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此部分内容作为文字排版占位显示</a:t>
              </a:r>
              <a:b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br>
              <a: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（建议使用主题字体）</a:t>
              </a:r>
              <a:endPar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grpSp>
        <p:nvGrpSpPr>
          <p:cNvPr id="16" name="组合 15"/>
          <p:cNvGrpSpPr/>
          <p:nvPr/>
        </p:nvGrpSpPr>
        <p:grpSpPr>
          <a:xfrm>
            <a:off x="3595053" y="1378585"/>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p>
              <a:pPr algn="ctr"/>
              <a:r>
                <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欢迎新同学</a:t>
              </a:r>
              <a:endPar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9" name="TextBox 46"/>
            <p:cNvSpPr txBox="1"/>
            <p:nvPr/>
          </p:nvSpPr>
          <p:spPr>
            <a:xfrm>
              <a:off x="2408" y="3853"/>
              <a:ext cx="2977" cy="459"/>
            </a:xfrm>
            <a:prstGeom prst="rect">
              <a:avLst/>
            </a:prstGeom>
          </p:spPr>
          <p:txBody>
            <a:bodyPr vert="horz" wrap="square" lIns="0" tIns="0" rIns="0" bIns="0" anchor="t" anchorCtr="1">
              <a:noAutofit/>
            </a:bodyPr>
            <a:p>
              <a:pPr lvl="0" algn="ctr">
                <a:lnSpc>
                  <a:spcPct val="120000"/>
                </a:lnSpc>
              </a:pPr>
              <a: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此部分内容作为文字排版占位显示</a:t>
              </a:r>
              <a:b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br>
              <a: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（建议使用主题字体）</a:t>
              </a:r>
              <a:endPar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grpSp>
        <p:nvGrpSpPr>
          <p:cNvPr id="20" name="组合 19"/>
          <p:cNvGrpSpPr/>
          <p:nvPr/>
        </p:nvGrpSpPr>
        <p:grpSpPr>
          <a:xfrm>
            <a:off x="6107748" y="4345305"/>
            <a:ext cx="1981200" cy="711835"/>
            <a:chOff x="2408" y="3190"/>
            <a:chExt cx="3120" cy="1121"/>
          </a:xfrm>
        </p:grpSpPr>
        <p:sp>
          <p:nvSpPr>
            <p:cNvPr id="21" name="TextBox 45"/>
            <p:cNvSpPr txBox="1"/>
            <p:nvPr/>
          </p:nvSpPr>
          <p:spPr>
            <a:xfrm>
              <a:off x="2408" y="3190"/>
              <a:ext cx="3120" cy="663"/>
            </a:xfrm>
            <a:prstGeom prst="rect">
              <a:avLst/>
            </a:prstGeom>
          </p:spPr>
          <p:txBody>
            <a:bodyPr vert="horz" wrap="none" lIns="0" tIns="0" rIns="0" bIns="0" anchor="b" anchorCtr="1">
              <a:normAutofit/>
            </a:bodyPr>
            <a:p>
              <a:pPr algn="ctr"/>
              <a:r>
                <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欢迎新同学</a:t>
              </a:r>
              <a:endPar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2" name="TextBox 46"/>
            <p:cNvSpPr txBox="1"/>
            <p:nvPr/>
          </p:nvSpPr>
          <p:spPr>
            <a:xfrm>
              <a:off x="2408" y="3853"/>
              <a:ext cx="2977" cy="459"/>
            </a:xfrm>
            <a:prstGeom prst="rect">
              <a:avLst/>
            </a:prstGeom>
          </p:spPr>
          <p:txBody>
            <a:bodyPr vert="horz" wrap="square" lIns="0" tIns="0" rIns="0" bIns="0" anchor="t" anchorCtr="1">
              <a:noAutofit/>
            </a:bodyPr>
            <a:p>
              <a:pPr lvl="0" algn="ctr">
                <a:lnSpc>
                  <a:spcPct val="120000"/>
                </a:lnSpc>
              </a:pPr>
              <a: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此部分内容作为文字排版占位显示</a:t>
              </a:r>
              <a:b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br>
              <a: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（建议使用主题字体）</a:t>
              </a:r>
              <a:endPar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grpSp>
        <p:nvGrpSpPr>
          <p:cNvPr id="23" name="组合 22"/>
          <p:cNvGrpSpPr/>
          <p:nvPr/>
        </p:nvGrpSpPr>
        <p:grpSpPr>
          <a:xfrm>
            <a:off x="8631238" y="1379220"/>
            <a:ext cx="1981200" cy="711835"/>
            <a:chOff x="2408" y="3190"/>
            <a:chExt cx="3120" cy="1121"/>
          </a:xfrm>
        </p:grpSpPr>
        <p:sp>
          <p:nvSpPr>
            <p:cNvPr id="24" name="TextBox 45"/>
            <p:cNvSpPr txBox="1"/>
            <p:nvPr/>
          </p:nvSpPr>
          <p:spPr>
            <a:xfrm>
              <a:off x="2408" y="3190"/>
              <a:ext cx="3120" cy="663"/>
            </a:xfrm>
            <a:prstGeom prst="rect">
              <a:avLst/>
            </a:prstGeom>
          </p:spPr>
          <p:txBody>
            <a:bodyPr vert="horz" wrap="none" lIns="0" tIns="0" rIns="0" bIns="0" anchor="b" anchorCtr="1">
              <a:normAutofit/>
            </a:bodyPr>
            <a:p>
              <a:pPr algn="ctr"/>
              <a:r>
                <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欢迎新同学</a:t>
              </a:r>
              <a:endPar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p>
              <a:pPr lvl="0" algn="ctr">
                <a:lnSpc>
                  <a:spcPct val="120000"/>
                </a:lnSpc>
              </a:pPr>
              <a: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此部分内容作为文字排版占位显示</a:t>
              </a:r>
              <a:b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br>
              <a:r>
                <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（建议使用主题字体）</a:t>
              </a:r>
              <a:endParaRPr lang="zh-CN" altLang="en-US" sz="90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pic>
        <p:nvPicPr>
          <p:cNvPr id="4" name="图片 3" descr="资源8"/>
          <p:cNvPicPr>
            <a:picLocks noChangeAspect="1"/>
          </p:cNvPicPr>
          <p:nvPr/>
        </p:nvPicPr>
        <p:blipFill>
          <a:blip r:embed="rId1"/>
          <a:srcRect l="-8188" t="-14023" r="-6520" b="20172"/>
          <a:stretch>
            <a:fillRect/>
          </a:stretch>
        </p:blipFill>
        <p:spPr>
          <a:xfrm>
            <a:off x="1620520" y="2925445"/>
            <a:ext cx="1120775" cy="1159510"/>
          </a:xfrm>
          <a:prstGeom prst="ellipse">
            <a:avLst/>
          </a:prstGeom>
        </p:spPr>
      </p:pic>
      <p:sp>
        <p:nvSpPr>
          <p:cNvPr id="5" name="椭圆"/>
          <p:cNvSpPr/>
          <p:nvPr/>
        </p:nvSpPr>
        <p:spPr>
          <a:xfrm>
            <a:off x="3853227" y="2619202"/>
            <a:ext cx="1464851" cy="1464851"/>
          </a:xfrm>
          <a:prstGeom prst="ellipse">
            <a:avLst/>
          </a:prstGeom>
          <a:solidFill>
            <a:srgbClr val="FDDBC9"/>
          </a:solidFill>
          <a:ln w="127000">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pic>
        <p:nvPicPr>
          <p:cNvPr id="7" name="图片 6" descr="资源8"/>
          <p:cNvPicPr>
            <a:picLocks noChangeAspect="1"/>
          </p:cNvPicPr>
          <p:nvPr/>
        </p:nvPicPr>
        <p:blipFill>
          <a:blip r:embed="rId1"/>
          <a:srcRect l="-8188" t="-14023" r="-6520" b="20172"/>
          <a:stretch>
            <a:fillRect/>
          </a:stretch>
        </p:blipFill>
        <p:spPr>
          <a:xfrm>
            <a:off x="4025265" y="2924810"/>
            <a:ext cx="1120775" cy="1159510"/>
          </a:xfrm>
          <a:prstGeom prst="ellipse">
            <a:avLst/>
          </a:prstGeom>
        </p:spPr>
      </p:pic>
      <p:sp>
        <p:nvSpPr>
          <p:cNvPr id="10" name="椭圆"/>
          <p:cNvSpPr/>
          <p:nvPr/>
        </p:nvSpPr>
        <p:spPr>
          <a:xfrm>
            <a:off x="6365922" y="2619202"/>
            <a:ext cx="1464851" cy="1464851"/>
          </a:xfrm>
          <a:prstGeom prst="ellipse">
            <a:avLst/>
          </a:prstGeom>
          <a:solidFill>
            <a:srgbClr val="FDDBC9"/>
          </a:solidFill>
          <a:ln w="127000">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pic>
        <p:nvPicPr>
          <p:cNvPr id="12" name="图片 11" descr="资源8"/>
          <p:cNvPicPr>
            <a:picLocks noChangeAspect="1"/>
          </p:cNvPicPr>
          <p:nvPr/>
        </p:nvPicPr>
        <p:blipFill>
          <a:blip r:embed="rId1"/>
          <a:srcRect l="-8188" t="-14023" r="-6520" b="20172"/>
          <a:stretch>
            <a:fillRect/>
          </a:stretch>
        </p:blipFill>
        <p:spPr>
          <a:xfrm>
            <a:off x="6537960" y="2924810"/>
            <a:ext cx="1120775" cy="1159510"/>
          </a:xfrm>
          <a:prstGeom prst="ellipse">
            <a:avLst/>
          </a:prstGeom>
        </p:spPr>
      </p:pic>
      <p:sp>
        <p:nvSpPr>
          <p:cNvPr id="13" name="椭圆"/>
          <p:cNvSpPr/>
          <p:nvPr/>
        </p:nvSpPr>
        <p:spPr>
          <a:xfrm>
            <a:off x="8889412" y="2618567"/>
            <a:ext cx="1464851" cy="1464851"/>
          </a:xfrm>
          <a:prstGeom prst="ellipse">
            <a:avLst/>
          </a:prstGeom>
          <a:solidFill>
            <a:srgbClr val="FDDBC9"/>
          </a:solidFill>
          <a:ln w="127000">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pic>
        <p:nvPicPr>
          <p:cNvPr id="18" name="图片 17" descr="资源8"/>
          <p:cNvPicPr>
            <a:picLocks noChangeAspect="1"/>
          </p:cNvPicPr>
          <p:nvPr/>
        </p:nvPicPr>
        <p:blipFill>
          <a:blip r:embed="rId1"/>
          <a:srcRect l="-8188" t="-14023" r="-6520" b="20172"/>
          <a:stretch>
            <a:fillRect/>
          </a:stretch>
        </p:blipFill>
        <p:spPr>
          <a:xfrm>
            <a:off x="9061450" y="2924175"/>
            <a:ext cx="1120775" cy="1159510"/>
          </a:xfrm>
          <a:prstGeom prst="ellipse">
            <a:avLst/>
          </a:prstGeom>
        </p:spPr>
      </p:pic>
      <p:sp>
        <p:nvSpPr>
          <p:cNvPr id="100" name="文本框"/>
          <p:cNvSpPr/>
          <p:nvPr/>
        </p:nvSpPr>
        <p:spPr>
          <a:xfrm>
            <a:off x="878840" y="363220"/>
            <a:ext cx="1611630" cy="398780"/>
          </a:xfrm>
          <a:prstGeom prst="rect">
            <a:avLst/>
          </a:prstGeom>
        </p:spPr>
        <p:txBody>
          <a:bodyPr wrap="square">
            <a:spAutoFit/>
          </a:bodyPr>
          <a:p>
            <a:pPr algn="dist"/>
            <a:r>
              <a:rPr lang="zh-CN" altLang="en-US" sz="2000" kern="900" dirty="0">
                <a:solidFill>
                  <a:schemeClr val="tx1">
                    <a:lumMod val="85000"/>
                    <a:lumOff val="15000"/>
                  </a:schemeClr>
                </a:solidFill>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欢迎新同学</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2"/>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3"/>
            <a:srcRect/>
            <a:stretch>
              <a:fillRect/>
            </a:stretch>
          </p:blipFill>
          <p:spPr>
            <a:xfrm rot="1020000" flipH="1">
              <a:off x="514" y="1573"/>
              <a:ext cx="673" cy="1172"/>
            </a:xfrm>
            <a:prstGeom prst="rect">
              <a:avLst/>
            </a:prstGeom>
          </p:spPr>
        </p:pic>
      </p:grpSp>
    </p:spTree>
    <p:custDataLst>
      <p:tags r:id="rId4"/>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2000"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2000"/>
                            </p:stCondLst>
                            <p:childTnLst>
                              <p:par>
                                <p:cTn id="10" presetID="5" presetClass="entr" presetSubtype="10" fill="hold" nodeType="afterEffect">
                                  <p:stCondLst>
                                    <p:cond delay="0"/>
                                  </p:stCondLst>
                                  <p:childTnLst>
                                    <p:set>
                                      <p:cBhvr>
                                        <p:cTn id="11" dur="2000" fill="hold">
                                          <p:stCondLst>
                                            <p:cond delay="0"/>
                                          </p:stCondLst>
                                        </p:cTn>
                                        <p:tgtEl>
                                          <p:spTgt spid="43"/>
                                        </p:tgtEl>
                                        <p:attrNameLst>
                                          <p:attrName>style.visibility</p:attrName>
                                        </p:attrNameLst>
                                      </p:cBhvr>
                                      <p:to>
                                        <p:strVal val="visible"/>
                                      </p:to>
                                    </p:set>
                                    <p:animEffect transition="in" filter="checkerboard(across)">
                                      <p:cBhvr>
                                        <p:cTn id="12" dur="2000"/>
                                        <p:tgtEl>
                                          <p:spTgt spid="43"/>
                                        </p:tgtEl>
                                      </p:cBhvr>
                                    </p:animEffect>
                                  </p:childTnLst>
                                </p:cTn>
                              </p:par>
                            </p:childTnLst>
                          </p:cTn>
                        </p:par>
                        <p:par>
                          <p:cTn id="13" fill="hold">
                            <p:stCondLst>
                              <p:cond delay="4000"/>
                            </p:stCondLst>
                            <p:childTnLst>
                              <p:par>
                                <p:cTn id="14" presetID="5" presetClass="entr" presetSubtype="10" fill="hold" nodeType="afterEffect">
                                  <p:stCondLst>
                                    <p:cond delay="0"/>
                                  </p:stCondLst>
                                  <p:childTnLst>
                                    <p:set>
                                      <p:cBhvr>
                                        <p:cTn id="15" dur="2000" fill="hold">
                                          <p:stCondLst>
                                            <p:cond delay="0"/>
                                          </p:stCondLst>
                                        </p:cTn>
                                        <p:tgtEl>
                                          <p:spTgt spid="16"/>
                                        </p:tgtEl>
                                        <p:attrNameLst>
                                          <p:attrName>style.visibility</p:attrName>
                                        </p:attrNameLst>
                                      </p:cBhvr>
                                      <p:to>
                                        <p:strVal val="visible"/>
                                      </p:to>
                                    </p:set>
                                    <p:animEffect transition="in" filter="checkerboard(across)">
                                      <p:cBhvr>
                                        <p:cTn id="16" dur="2000"/>
                                        <p:tgtEl>
                                          <p:spTgt spid="16"/>
                                        </p:tgtEl>
                                      </p:cBhvr>
                                    </p:animEffect>
                                  </p:childTnLst>
                                </p:cTn>
                              </p:par>
                            </p:childTnLst>
                          </p:cTn>
                        </p:par>
                        <p:par>
                          <p:cTn id="17" fill="hold">
                            <p:stCondLst>
                              <p:cond delay="6000"/>
                            </p:stCondLst>
                            <p:childTnLst>
                              <p:par>
                                <p:cTn id="18" presetID="5" presetClass="entr" presetSubtype="10" fill="hold" nodeType="afterEffect">
                                  <p:stCondLst>
                                    <p:cond delay="0"/>
                                  </p:stCondLst>
                                  <p:childTnLst>
                                    <p:set>
                                      <p:cBhvr>
                                        <p:cTn id="19" dur="2000" fill="hold">
                                          <p:stCondLst>
                                            <p:cond delay="0"/>
                                          </p:stCondLst>
                                        </p:cTn>
                                        <p:tgtEl>
                                          <p:spTgt spid="20"/>
                                        </p:tgtEl>
                                        <p:attrNameLst>
                                          <p:attrName>style.visibility</p:attrName>
                                        </p:attrNameLst>
                                      </p:cBhvr>
                                      <p:to>
                                        <p:strVal val="visible"/>
                                      </p:to>
                                    </p:set>
                                    <p:animEffect transition="in" filter="checkerboard(across)">
                                      <p:cBhvr>
                                        <p:cTn id="20" dur="2000"/>
                                        <p:tgtEl>
                                          <p:spTgt spid="20"/>
                                        </p:tgtEl>
                                      </p:cBhvr>
                                    </p:animEffect>
                                  </p:childTnLst>
                                </p:cTn>
                              </p:par>
                            </p:childTnLst>
                          </p:cTn>
                        </p:par>
                        <p:par>
                          <p:cTn id="21" fill="hold">
                            <p:stCondLst>
                              <p:cond delay="8000"/>
                            </p:stCondLst>
                            <p:childTnLst>
                              <p:par>
                                <p:cTn id="22" presetID="5" presetClass="entr" presetSubtype="10" fill="hold" nodeType="afterEffect">
                                  <p:stCondLst>
                                    <p:cond delay="0"/>
                                  </p:stCondLst>
                                  <p:childTnLst>
                                    <p:set>
                                      <p:cBhvr>
                                        <p:cTn id="23" dur="2000" fill="hold">
                                          <p:stCondLst>
                                            <p:cond delay="0"/>
                                          </p:stCondLst>
                                        </p:cTn>
                                        <p:tgtEl>
                                          <p:spTgt spid="23"/>
                                        </p:tgtEl>
                                        <p:attrNameLst>
                                          <p:attrName>style.visibility</p:attrName>
                                        </p:attrNameLst>
                                      </p:cBhvr>
                                      <p:to>
                                        <p:strVal val="visible"/>
                                      </p:to>
                                    </p:set>
                                    <p:animEffect transition="in" filter="checkerboard(across)">
                                      <p:cBhvr>
                                        <p:cTn id="24" dur="2000"/>
                                        <p:tgtEl>
                                          <p:spTgt spid="23"/>
                                        </p:tgtEl>
                                      </p:cBhvr>
                                    </p:animEffect>
                                  </p:childTnLst>
                                </p:cTn>
                              </p:par>
                            </p:childTnLst>
                          </p:cTn>
                        </p:par>
                        <p:par>
                          <p:cTn id="25" fill="hold">
                            <p:stCondLst>
                              <p:cond delay="10000"/>
                            </p:stCondLst>
                            <p:childTnLst>
                              <p:par>
                                <p:cTn id="26" presetID="23" presetClass="entr" presetSubtype="16" fill="hold" grpId="0" nodeType="afterEffect">
                                  <p:stCondLst>
                                    <p:cond delay="0"/>
                                  </p:stCondLst>
                                  <p:childTnLst>
                                    <p:set>
                                      <p:cBhvr>
                                        <p:cTn id="27" dur="2000" fill="hold">
                                          <p:stCondLst>
                                            <p:cond delay="0"/>
                                          </p:stCondLst>
                                        </p:cTn>
                                        <p:tgtEl>
                                          <p:spTgt spid="5"/>
                                        </p:tgtEl>
                                        <p:attrNameLst>
                                          <p:attrName>style.visibility</p:attrName>
                                        </p:attrNameLst>
                                      </p:cBhvr>
                                      <p:to>
                                        <p:strVal val="visible"/>
                                      </p:to>
                                    </p:set>
                                    <p:anim calcmode="lin" valueType="num">
                                      <p:cBhvr>
                                        <p:cTn id="28" dur="2000" fill="hold"/>
                                        <p:tgtEl>
                                          <p:spTgt spid="5"/>
                                        </p:tgtEl>
                                        <p:attrNameLst>
                                          <p:attrName>ppt_w</p:attrName>
                                        </p:attrNameLst>
                                      </p:cBhvr>
                                      <p:tavLst>
                                        <p:tav tm="0">
                                          <p:val>
                                            <p:fltVal val="0"/>
                                          </p:val>
                                        </p:tav>
                                        <p:tav tm="100000">
                                          <p:val>
                                            <p:strVal val="#ppt_w"/>
                                          </p:val>
                                        </p:tav>
                                      </p:tavLst>
                                    </p:anim>
                                    <p:anim calcmode="lin" valueType="num">
                                      <p:cBhvr>
                                        <p:cTn id="29" dur="2000" fill="hold"/>
                                        <p:tgtEl>
                                          <p:spTgt spid="5"/>
                                        </p:tgtEl>
                                        <p:attrNameLst>
                                          <p:attrName>ppt_h</p:attrName>
                                        </p:attrNameLst>
                                      </p:cBhvr>
                                      <p:tavLst>
                                        <p:tav tm="0">
                                          <p:val>
                                            <p:fltVal val="0"/>
                                          </p:val>
                                        </p:tav>
                                        <p:tav tm="100000">
                                          <p:val>
                                            <p:strVal val="#ppt_h"/>
                                          </p:val>
                                        </p:tav>
                                      </p:tavLst>
                                    </p:anim>
                                  </p:childTnLst>
                                </p:cTn>
                              </p:par>
                            </p:childTnLst>
                          </p:cTn>
                        </p:par>
                        <p:par>
                          <p:cTn id="30" fill="hold">
                            <p:stCondLst>
                              <p:cond delay="12000"/>
                            </p:stCondLst>
                            <p:childTnLst>
                              <p:par>
                                <p:cTn id="31" presetID="23" presetClass="entr" presetSubtype="16" fill="hold" grpId="0" nodeType="afterEffect">
                                  <p:stCondLst>
                                    <p:cond delay="0"/>
                                  </p:stCondLst>
                                  <p:childTnLst>
                                    <p:set>
                                      <p:cBhvr>
                                        <p:cTn id="32" dur="2000" fill="hold">
                                          <p:stCondLst>
                                            <p:cond delay="0"/>
                                          </p:stCondLst>
                                        </p:cTn>
                                        <p:tgtEl>
                                          <p:spTgt spid="10"/>
                                        </p:tgtEl>
                                        <p:attrNameLst>
                                          <p:attrName>style.visibility</p:attrName>
                                        </p:attrNameLst>
                                      </p:cBhvr>
                                      <p:to>
                                        <p:strVal val="visible"/>
                                      </p:to>
                                    </p:set>
                                    <p:anim calcmode="lin" valueType="num">
                                      <p:cBhvr>
                                        <p:cTn id="33" dur="2000" fill="hold"/>
                                        <p:tgtEl>
                                          <p:spTgt spid="10"/>
                                        </p:tgtEl>
                                        <p:attrNameLst>
                                          <p:attrName>ppt_w</p:attrName>
                                        </p:attrNameLst>
                                      </p:cBhvr>
                                      <p:tavLst>
                                        <p:tav tm="0">
                                          <p:val>
                                            <p:fltVal val="0"/>
                                          </p:val>
                                        </p:tav>
                                        <p:tav tm="100000">
                                          <p:val>
                                            <p:strVal val="#ppt_w"/>
                                          </p:val>
                                        </p:tav>
                                      </p:tavLst>
                                    </p:anim>
                                    <p:anim calcmode="lin" valueType="num">
                                      <p:cBhvr>
                                        <p:cTn id="34" dur="2000" fill="hold"/>
                                        <p:tgtEl>
                                          <p:spTgt spid="10"/>
                                        </p:tgtEl>
                                        <p:attrNameLst>
                                          <p:attrName>ppt_h</p:attrName>
                                        </p:attrNameLst>
                                      </p:cBhvr>
                                      <p:tavLst>
                                        <p:tav tm="0">
                                          <p:val>
                                            <p:fltVal val="0"/>
                                          </p:val>
                                        </p:tav>
                                        <p:tav tm="100000">
                                          <p:val>
                                            <p:strVal val="#ppt_h"/>
                                          </p:val>
                                        </p:tav>
                                      </p:tavLst>
                                    </p:anim>
                                  </p:childTnLst>
                                </p:cTn>
                              </p:par>
                            </p:childTnLst>
                          </p:cTn>
                        </p:par>
                        <p:par>
                          <p:cTn id="35" fill="hold">
                            <p:stCondLst>
                              <p:cond delay="14000"/>
                            </p:stCondLst>
                            <p:childTnLst>
                              <p:par>
                                <p:cTn id="36" presetID="23" presetClass="entr" presetSubtype="16" fill="hold" grpId="0" nodeType="afterEffect">
                                  <p:stCondLst>
                                    <p:cond delay="0"/>
                                  </p:stCondLst>
                                  <p:childTnLst>
                                    <p:set>
                                      <p:cBhvr>
                                        <p:cTn id="37" dur="2000" fill="hold">
                                          <p:stCondLst>
                                            <p:cond delay="0"/>
                                          </p:stCondLst>
                                        </p:cTn>
                                        <p:tgtEl>
                                          <p:spTgt spid="13"/>
                                        </p:tgtEl>
                                        <p:attrNameLst>
                                          <p:attrName>style.visibility</p:attrName>
                                        </p:attrNameLst>
                                      </p:cBhvr>
                                      <p:to>
                                        <p:strVal val="visible"/>
                                      </p:to>
                                    </p:set>
                                    <p:anim calcmode="lin" valueType="num">
                                      <p:cBhvr>
                                        <p:cTn id="38" dur="2000" fill="hold"/>
                                        <p:tgtEl>
                                          <p:spTgt spid="13"/>
                                        </p:tgtEl>
                                        <p:attrNameLst>
                                          <p:attrName>ppt_w</p:attrName>
                                        </p:attrNameLst>
                                      </p:cBhvr>
                                      <p:tavLst>
                                        <p:tav tm="0">
                                          <p:val>
                                            <p:fltVal val="0"/>
                                          </p:val>
                                        </p:tav>
                                        <p:tav tm="100000">
                                          <p:val>
                                            <p:strVal val="#ppt_w"/>
                                          </p:val>
                                        </p:tav>
                                      </p:tavLst>
                                    </p:anim>
                                    <p:anim calcmode="lin" valueType="num">
                                      <p:cBhvr>
                                        <p:cTn id="39" dur="2000" fill="hold"/>
                                        <p:tgtEl>
                                          <p:spTgt spid="13"/>
                                        </p:tgtEl>
                                        <p:attrNameLst>
                                          <p:attrName>ppt_h</p:attrName>
                                        </p:attrNameLst>
                                      </p:cBhvr>
                                      <p:tavLst>
                                        <p:tav tm="0">
                                          <p:val>
                                            <p:fltVal val="0"/>
                                          </p:val>
                                        </p:tav>
                                        <p:tav tm="100000">
                                          <p:val>
                                            <p:strVal val="#ppt_h"/>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1000"/>
                                        <p:tgtEl>
                                          <p:spTgt spid="100"/>
                                        </p:tgtEl>
                                      </p:cBhvr>
                                    </p:animEffect>
                                    <p:anim calcmode="lin" valueType="num">
                                      <p:cBhvr>
                                        <p:cTn id="43" dur="1000" fill="hold"/>
                                        <p:tgtEl>
                                          <p:spTgt spid="100"/>
                                        </p:tgtEl>
                                        <p:attrNameLst>
                                          <p:attrName>ppt_x</p:attrName>
                                        </p:attrNameLst>
                                      </p:cBhvr>
                                      <p:tavLst>
                                        <p:tav tm="0">
                                          <p:val>
                                            <p:strVal val="#ppt_x"/>
                                          </p:val>
                                        </p:tav>
                                        <p:tav tm="100000">
                                          <p:val>
                                            <p:strVal val="#ppt_x"/>
                                          </p:val>
                                        </p:tav>
                                      </p:tavLst>
                                    </p:anim>
                                    <p:anim calcmode="lin" valueType="num">
                                      <p:cBhvr>
                                        <p:cTn id="44"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10" grpId="0" bldLvl="0" animBg="1"/>
      <p:bldP spid="13" grpId="0" bldLvl="0" animBg="1"/>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 name="文本框"/>
          <p:cNvSpPr/>
          <p:nvPr/>
        </p:nvSpPr>
        <p:spPr>
          <a:xfrm>
            <a:off x="1929265" y="2149256"/>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B1062A"/>
          </a:solidFill>
          <a:ln w="12700">
            <a:miter lim="400000"/>
          </a:ln>
        </p:spPr>
        <p:txBody>
          <a:bodyPr lIns="19050" tIns="19050" rIns="19050" bIns="19050" anchor="ctr"/>
          <a:p>
            <a:pPr algn="ctr" defTabSz="228600">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99" name="文本框"/>
          <p:cNvSpPr/>
          <p:nvPr/>
        </p:nvSpPr>
        <p:spPr>
          <a:xfrm>
            <a:off x="2903695" y="2189189"/>
            <a:ext cx="3089036" cy="58227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00" name="文本框"/>
          <p:cNvSpPr/>
          <p:nvPr/>
        </p:nvSpPr>
        <p:spPr>
          <a:xfrm>
            <a:off x="2903695" y="1868170"/>
            <a:ext cx="1405890" cy="337185"/>
          </a:xfrm>
          <a:prstGeom prst="rect">
            <a:avLst/>
          </a:prstGeom>
        </p:spPr>
        <p:txBody>
          <a:bodyPr wrap="square">
            <a:spAutoFit/>
          </a:bodyPr>
          <a:p>
            <a:pPr algn="l"/>
            <a:r>
              <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欢迎新同学</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 name="文本框"/>
          <p:cNvSpPr/>
          <p:nvPr/>
        </p:nvSpPr>
        <p:spPr>
          <a:xfrm>
            <a:off x="1929900" y="3384331"/>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B1062A"/>
          </a:solidFill>
          <a:ln w="12700">
            <a:miter lim="400000"/>
          </a:ln>
        </p:spPr>
        <p:txBody>
          <a:bodyPr lIns="19050" tIns="19050" rIns="19050" bIns="19050" anchor="ctr"/>
          <a:p>
            <a:pPr algn="ctr" defTabSz="228600">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 name="文本框"/>
          <p:cNvSpPr/>
          <p:nvPr/>
        </p:nvSpPr>
        <p:spPr>
          <a:xfrm>
            <a:off x="2904330" y="3424264"/>
            <a:ext cx="3089036" cy="58227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 name="文本框"/>
          <p:cNvSpPr/>
          <p:nvPr/>
        </p:nvSpPr>
        <p:spPr>
          <a:xfrm>
            <a:off x="2904330" y="3103245"/>
            <a:ext cx="1405890" cy="337185"/>
          </a:xfrm>
          <a:prstGeom prst="rect">
            <a:avLst/>
          </a:prstGeom>
        </p:spPr>
        <p:txBody>
          <a:bodyPr wrap="square">
            <a:spAutoFit/>
          </a:bodyPr>
          <a:p>
            <a:pPr algn="l"/>
            <a:r>
              <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欢迎新同学</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5" name="文本框"/>
          <p:cNvSpPr/>
          <p:nvPr/>
        </p:nvSpPr>
        <p:spPr>
          <a:xfrm>
            <a:off x="1930535" y="4759741"/>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B1062A"/>
          </a:solidFill>
          <a:ln w="12700">
            <a:miter lim="400000"/>
          </a:ln>
        </p:spPr>
        <p:txBody>
          <a:bodyPr lIns="19050" tIns="19050" rIns="19050" bIns="19050" anchor="ctr"/>
          <a:p>
            <a:pPr algn="ctr" defTabSz="228600">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 name="文本框"/>
          <p:cNvSpPr/>
          <p:nvPr/>
        </p:nvSpPr>
        <p:spPr>
          <a:xfrm>
            <a:off x="2904965" y="4799674"/>
            <a:ext cx="3089036" cy="58227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7" name="文本框"/>
          <p:cNvSpPr/>
          <p:nvPr/>
        </p:nvSpPr>
        <p:spPr>
          <a:xfrm>
            <a:off x="2904965" y="4478655"/>
            <a:ext cx="1405890" cy="337185"/>
          </a:xfrm>
          <a:prstGeom prst="rect">
            <a:avLst/>
          </a:prstGeom>
        </p:spPr>
        <p:txBody>
          <a:bodyPr wrap="square">
            <a:spAutoFit/>
          </a:bodyPr>
          <a:p>
            <a:pPr algn="l"/>
            <a:r>
              <a:rPr lang="zh-CN" altLang="en-US" sz="1600" b="1" kern="900" dirty="0">
                <a:solidFill>
                  <a:schemeClr val="tx1">
                    <a:lumMod val="85000"/>
                    <a:lumOff val="1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欢迎新同学</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cxnSp>
        <p:nvCxnSpPr>
          <p:cNvPr id="8" name="直接连接符 7"/>
          <p:cNvCxnSpPr/>
          <p:nvPr/>
        </p:nvCxnSpPr>
        <p:spPr>
          <a:xfrm>
            <a:off x="6560820" y="1830705"/>
            <a:ext cx="0" cy="3855085"/>
          </a:xfrm>
          <a:prstGeom prst="line">
            <a:avLst/>
          </a:prstGeom>
          <a:ln>
            <a:solidFill>
              <a:srgbClr val="FCC7AC"/>
            </a:solidFill>
            <a:prstDash val="sysDot"/>
          </a:ln>
        </p:spPr>
        <p:style>
          <a:lnRef idx="1">
            <a:schemeClr val="accent1"/>
          </a:lnRef>
          <a:fillRef idx="0">
            <a:schemeClr val="accent1"/>
          </a:fillRef>
          <a:effectRef idx="0">
            <a:schemeClr val="accent1"/>
          </a:effectRef>
          <a:fontRef idx="minor">
            <a:schemeClr val="tx1"/>
          </a:fontRef>
        </p:style>
      </p:cxnSp>
      <p:sp>
        <p:nvSpPr>
          <p:cNvPr id="9" name="文本框"/>
          <p:cNvSpPr/>
          <p:nvPr/>
        </p:nvSpPr>
        <p:spPr>
          <a:xfrm>
            <a:off x="878840" y="363220"/>
            <a:ext cx="1611630" cy="398780"/>
          </a:xfrm>
          <a:prstGeom prst="rect">
            <a:avLst/>
          </a:prstGeom>
        </p:spPr>
        <p:txBody>
          <a:bodyPr wrap="square">
            <a:spAutoFit/>
          </a:bodyPr>
          <a:p>
            <a:pPr algn="dist"/>
            <a:r>
              <a:rPr lang="zh-CN" altLang="en-US" sz="2000" kern="900" dirty="0">
                <a:solidFill>
                  <a:schemeClr val="tx1">
                    <a:lumMod val="85000"/>
                    <a:lumOff val="15000"/>
                  </a:schemeClr>
                </a:solidFill>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欢迎新同学</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sp>
        <p:nvSpPr>
          <p:cNvPr id="13" name="椭圆"/>
          <p:cNvSpPr/>
          <p:nvPr/>
        </p:nvSpPr>
        <p:spPr>
          <a:xfrm>
            <a:off x="7547610" y="2306955"/>
            <a:ext cx="2999740" cy="2999740"/>
          </a:xfrm>
          <a:prstGeom prst="ellipse">
            <a:avLst/>
          </a:prstGeom>
          <a:solidFill>
            <a:srgbClr val="FDDBC9"/>
          </a:solidFill>
          <a:ln w="127000">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pic>
        <p:nvPicPr>
          <p:cNvPr id="18" name="图片 17" descr="资源8"/>
          <p:cNvPicPr>
            <a:picLocks noChangeAspect="1"/>
          </p:cNvPicPr>
          <p:nvPr/>
        </p:nvPicPr>
        <p:blipFill>
          <a:blip r:embed="rId3"/>
          <a:srcRect l="-8188" t="-14023" r="-6520" b="20172"/>
          <a:stretch>
            <a:fillRect/>
          </a:stretch>
        </p:blipFill>
        <p:spPr>
          <a:xfrm>
            <a:off x="7769860" y="2663190"/>
            <a:ext cx="2555240" cy="2643505"/>
          </a:xfrm>
          <a:prstGeom prst="ellipse">
            <a:avLst/>
          </a:prstGeom>
        </p:spPr>
      </p:pic>
      <p:sp>
        <p:nvSpPr>
          <p:cNvPr id="10" name="椭圆"/>
          <p:cNvSpPr/>
          <p:nvPr/>
        </p:nvSpPr>
        <p:spPr>
          <a:xfrm>
            <a:off x="7406640" y="2165985"/>
            <a:ext cx="3281680" cy="3281680"/>
          </a:xfrm>
          <a:prstGeom prst="ellipse">
            <a:avLst/>
          </a:prstGeom>
          <a:noFill/>
          <a:ln w="22225">
            <a:solidFill>
              <a:srgbClr val="FCC7AC"/>
            </a:solidFill>
            <a:prstDash val="sysDot"/>
          </a:ln>
          <a:extLst>
            <a:ext uri="{909E8E84-426E-40DD-AFC4-6F175D3DCCD1}">
              <a14:hiddenFill xmlns:a14="http://schemas.microsoft.com/office/drawing/2010/main">
                <a:solidFill>
                  <a:srgbClr val="FDDBC9"/>
                </a:solidFill>
              </a14:hiddenFill>
            </a:ext>
          </a:extLst>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Tree>
    <p:custDataLst>
      <p:tags r:id="rId4"/>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blinds(horizontal)">
                                      <p:cBhvr>
                                        <p:cTn id="7" dur="500"/>
                                        <p:tgtEl>
                                          <p:spTgt spid="9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fade">
                                      <p:cBhvr>
                                        <p:cTn id="11" dur="1000"/>
                                        <p:tgtEl>
                                          <p:spTgt spid="99"/>
                                        </p:tgtEl>
                                      </p:cBhvr>
                                    </p:animEffect>
                                    <p:anim calcmode="lin" valueType="num">
                                      <p:cBhvr>
                                        <p:cTn id="12" dur="1000" fill="hold"/>
                                        <p:tgtEl>
                                          <p:spTgt spid="99"/>
                                        </p:tgtEl>
                                        <p:attrNameLst>
                                          <p:attrName>ppt_x</p:attrName>
                                        </p:attrNameLst>
                                      </p:cBhvr>
                                      <p:tavLst>
                                        <p:tav tm="0">
                                          <p:val>
                                            <p:strVal val="#ppt_x"/>
                                          </p:val>
                                        </p:tav>
                                        <p:tav tm="100000">
                                          <p:val>
                                            <p:strVal val="#ppt_x"/>
                                          </p:val>
                                        </p:tav>
                                      </p:tavLst>
                                    </p:anim>
                                    <p:anim calcmode="lin" valueType="num">
                                      <p:cBhvr>
                                        <p:cTn id="13" dur="1000" fill="hold"/>
                                        <p:tgtEl>
                                          <p:spTgt spid="9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1000"/>
                                        <p:tgtEl>
                                          <p:spTgt spid="100"/>
                                        </p:tgtEl>
                                      </p:cBhvr>
                                    </p:animEffect>
                                    <p:anim calcmode="lin" valueType="num">
                                      <p:cBhvr>
                                        <p:cTn id="17" dur="1000" fill="hold"/>
                                        <p:tgtEl>
                                          <p:spTgt spid="100"/>
                                        </p:tgtEl>
                                        <p:attrNameLst>
                                          <p:attrName>ppt_x</p:attrName>
                                        </p:attrNameLst>
                                      </p:cBhvr>
                                      <p:tavLst>
                                        <p:tav tm="0">
                                          <p:val>
                                            <p:strVal val="#ppt_x"/>
                                          </p:val>
                                        </p:tav>
                                        <p:tav tm="100000">
                                          <p:val>
                                            <p:strVal val="#ppt_x"/>
                                          </p:val>
                                        </p:tav>
                                      </p:tavLst>
                                    </p:anim>
                                    <p:anim calcmode="lin" valueType="num">
                                      <p:cBhvr>
                                        <p:cTn id="18" dur="1000" fill="hold"/>
                                        <p:tgtEl>
                                          <p:spTgt spid="100"/>
                                        </p:tgtEl>
                                        <p:attrNameLst>
                                          <p:attrName>ppt_y</p:attrName>
                                        </p:attrNameLst>
                                      </p:cBhvr>
                                      <p:tavLst>
                                        <p:tav tm="0">
                                          <p:val>
                                            <p:strVal val="#ppt_y+.1"/>
                                          </p:val>
                                        </p:tav>
                                        <p:tav tm="100000">
                                          <p:val>
                                            <p:strVal val="#ppt_y"/>
                                          </p:val>
                                        </p:tav>
                                      </p:tavLst>
                                    </p:anim>
                                  </p:childTnLst>
                                </p:cTn>
                              </p:par>
                              <p:par>
                                <p:cTn id="19" presetID="3" presetClass="entr" presetSubtype="1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3" presetClass="entr" presetSubtype="1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linds(horizontal)">
                                      <p:cBhvr>
                                        <p:cTn id="35" dur="500"/>
                                        <p:tgtEl>
                                          <p:spTgt spid="5"/>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3" presetClass="entr" presetSubtype="16" fill="hold" grpId="0" nodeType="afterEffect">
                                  <p:stCondLst>
                                    <p:cond delay="0"/>
                                  </p:stCondLst>
                                  <p:childTnLst>
                                    <p:set>
                                      <p:cBhvr>
                                        <p:cTn id="54" dur="2000" fill="hold">
                                          <p:stCondLst>
                                            <p:cond delay="0"/>
                                          </p:stCondLst>
                                        </p:cTn>
                                        <p:tgtEl>
                                          <p:spTgt spid="13"/>
                                        </p:tgtEl>
                                        <p:attrNameLst>
                                          <p:attrName>style.visibility</p:attrName>
                                        </p:attrNameLst>
                                      </p:cBhvr>
                                      <p:to>
                                        <p:strVal val="visible"/>
                                      </p:to>
                                    </p:set>
                                    <p:anim calcmode="lin" valueType="num">
                                      <p:cBhvr>
                                        <p:cTn id="55" dur="2000" fill="hold"/>
                                        <p:tgtEl>
                                          <p:spTgt spid="13"/>
                                        </p:tgtEl>
                                        <p:attrNameLst>
                                          <p:attrName>ppt_w</p:attrName>
                                        </p:attrNameLst>
                                      </p:cBhvr>
                                      <p:tavLst>
                                        <p:tav tm="0">
                                          <p:val>
                                            <p:fltVal val="0"/>
                                          </p:val>
                                        </p:tav>
                                        <p:tav tm="100000">
                                          <p:val>
                                            <p:strVal val="#ppt_w"/>
                                          </p:val>
                                        </p:tav>
                                      </p:tavLst>
                                    </p:anim>
                                    <p:anim calcmode="lin" valueType="num">
                                      <p:cBhvr>
                                        <p:cTn id="56" dur="2000" fill="hold"/>
                                        <p:tgtEl>
                                          <p:spTgt spid="13"/>
                                        </p:tgtEl>
                                        <p:attrNameLst>
                                          <p:attrName>ppt_h</p:attrName>
                                        </p:attrNameLst>
                                      </p:cBhvr>
                                      <p:tavLst>
                                        <p:tav tm="0">
                                          <p:val>
                                            <p:fltVal val="0"/>
                                          </p:val>
                                        </p:tav>
                                        <p:tav tm="100000">
                                          <p:val>
                                            <p:strVal val="#ppt_h"/>
                                          </p:val>
                                        </p:tav>
                                      </p:tavLst>
                                    </p:anim>
                                  </p:childTnLst>
                                </p:cTn>
                              </p:par>
                            </p:childTnLst>
                          </p:cTn>
                        </p:par>
                        <p:par>
                          <p:cTn id="57" fill="hold">
                            <p:stCondLst>
                              <p:cond delay="5500"/>
                            </p:stCondLst>
                            <p:childTnLst>
                              <p:par>
                                <p:cTn id="58" presetID="23" presetClass="entr" presetSubtype="16" fill="hold" grpId="0" nodeType="afterEffect">
                                  <p:stCondLst>
                                    <p:cond delay="0"/>
                                  </p:stCondLst>
                                  <p:childTnLst>
                                    <p:set>
                                      <p:cBhvr>
                                        <p:cTn id="59" dur="2000" fill="hold">
                                          <p:stCondLst>
                                            <p:cond delay="0"/>
                                          </p:stCondLst>
                                        </p:cTn>
                                        <p:tgtEl>
                                          <p:spTgt spid="10"/>
                                        </p:tgtEl>
                                        <p:attrNameLst>
                                          <p:attrName>style.visibility</p:attrName>
                                        </p:attrNameLst>
                                      </p:cBhvr>
                                      <p:to>
                                        <p:strVal val="visible"/>
                                      </p:to>
                                    </p:set>
                                    <p:anim calcmode="lin" valueType="num">
                                      <p:cBhvr>
                                        <p:cTn id="60" dur="2000" fill="hold"/>
                                        <p:tgtEl>
                                          <p:spTgt spid="10"/>
                                        </p:tgtEl>
                                        <p:attrNameLst>
                                          <p:attrName>ppt_w</p:attrName>
                                        </p:attrNameLst>
                                      </p:cBhvr>
                                      <p:tavLst>
                                        <p:tav tm="0">
                                          <p:val>
                                            <p:fltVal val="0"/>
                                          </p:val>
                                        </p:tav>
                                        <p:tav tm="100000">
                                          <p:val>
                                            <p:strVal val="#ppt_w"/>
                                          </p:val>
                                        </p:tav>
                                      </p:tavLst>
                                    </p:anim>
                                    <p:anim calcmode="lin" valueType="num">
                                      <p:cBhvr>
                                        <p:cTn id="61" dur="20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bldLvl="0" animBg="1"/>
      <p:bldP spid="99" grpId="0"/>
      <p:bldP spid="100" grpId="0"/>
      <p:bldP spid="2" grpId="0" bldLvl="0" animBg="1"/>
      <p:bldP spid="3" grpId="0"/>
      <p:bldP spid="4" grpId="0"/>
      <p:bldP spid="5" grpId="0" bldLvl="0" animBg="1"/>
      <p:bldP spid="6" grpId="0"/>
      <p:bldP spid="7" grpId="0"/>
      <p:bldP spid="9" grpId="0"/>
      <p:bldP spid="13" grpId="0" bldLvl="0" animBg="1"/>
      <p:bldP spid="1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611630" cy="398780"/>
          </a:xfrm>
          <a:prstGeom prst="rect">
            <a:avLst/>
          </a:prstGeom>
        </p:spPr>
        <p:txBody>
          <a:bodyPr wrap="square">
            <a:spAutoFit/>
          </a:bodyPr>
          <a:p>
            <a:pPr algn="dist"/>
            <a:r>
              <a:rPr lang="zh-CN" altLang="en-US" sz="2000" kern="900" dirty="0">
                <a:solidFill>
                  <a:schemeClr val="tx1">
                    <a:lumMod val="85000"/>
                    <a:lumOff val="15000"/>
                  </a:schemeClr>
                </a:solidFill>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欢迎新同学</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sp>
        <p:nvSpPr>
          <p:cNvPr id="3" name="文本框 2"/>
          <p:cNvSpPr txBox="1"/>
          <p:nvPr/>
        </p:nvSpPr>
        <p:spPr>
          <a:xfrm>
            <a:off x="1844209" y="4891651"/>
            <a:ext cx="1716842" cy="593496"/>
          </a:xfrm>
          <a:prstGeom prst="rect">
            <a:avLst/>
          </a:prstGeom>
          <a:noFill/>
        </p:spPr>
        <p:txBody>
          <a:bodyPr wrap="square" rtlCol="0">
            <a:spAutoFit/>
          </a:bodyPr>
          <a:p>
            <a:pPr algn="ctr">
              <a:lnSpc>
                <a:spcPts val="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项目描述，单击此处添加简短说明。</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 name="文本框 5"/>
          <p:cNvSpPr txBox="1"/>
          <p:nvPr/>
        </p:nvSpPr>
        <p:spPr>
          <a:xfrm>
            <a:off x="2968405" y="2305596"/>
            <a:ext cx="6897231" cy="589777"/>
          </a:xfrm>
          <a:prstGeom prst="rect">
            <a:avLst/>
          </a:prstGeom>
          <a:noFill/>
        </p:spPr>
        <p:txBody>
          <a:bodyPr wrap="square" rtlCol="0">
            <a:spAutoFit/>
          </a:bodyPr>
          <a:p>
            <a:pPr algn="ctr">
              <a:lnSpc>
                <a:spcPts val="2000"/>
              </a:lnSpc>
            </a:pPr>
            <a:r>
              <a:rPr lang="zh-CN" altLang="en-US"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正文内容，本段适应大段文字章节。如果文字较多的内容描述比较适合放在这里。</a:t>
            </a:r>
            <a:br>
              <a:rPr lang="en-US" altLang="zh-CN"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br>
            <a:r>
              <a:rPr lang="zh-CN" altLang="en-US"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请您在此修改您的内容，或者将内容粘贴到记事本后，复制到此段落中。</a:t>
            </a:r>
            <a:endParaRPr lang="en-US" altLang="zh-CN" sz="1400" dirty="0">
              <a:solidFill>
                <a:srgbClr val="323335"/>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7" name="文本框 6"/>
          <p:cNvSpPr txBox="1"/>
          <p:nvPr/>
        </p:nvSpPr>
        <p:spPr>
          <a:xfrm>
            <a:off x="4928581" y="1440816"/>
            <a:ext cx="2976880" cy="768350"/>
          </a:xfrm>
          <a:prstGeom prst="rect">
            <a:avLst/>
          </a:prstGeom>
          <a:noFill/>
        </p:spPr>
        <p:txBody>
          <a:bodyPr wrap="none" rtlCol="0">
            <a:spAutoFit/>
          </a:bodyPr>
          <a:p>
            <a:r>
              <a:rPr lang="zh-CN" altLang="en-US" sz="4400" dirty="0">
                <a:solidFill>
                  <a:srgbClr val="453B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欢迎新同学</a:t>
            </a:r>
            <a:endParaRPr lang="zh-CN" altLang="en-US" sz="4400" dirty="0">
              <a:solidFill>
                <a:srgbClr val="453B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6" name="圆角矩形 8"/>
          <p:cNvSpPr/>
          <p:nvPr/>
        </p:nvSpPr>
        <p:spPr>
          <a:xfrm>
            <a:off x="1071877" y="3308985"/>
            <a:ext cx="10492740" cy="640080"/>
          </a:xfrm>
          <a:prstGeom prst="roundRect">
            <a:avLst>
              <a:gd name="adj" fmla="val 36310"/>
            </a:avLst>
          </a:prstGeom>
          <a:solidFill>
            <a:srgbClr val="FCC7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8" name="文本框 7"/>
          <p:cNvSpPr txBox="1"/>
          <p:nvPr/>
        </p:nvSpPr>
        <p:spPr>
          <a:xfrm>
            <a:off x="2097336" y="3428798"/>
            <a:ext cx="1210588" cy="400110"/>
          </a:xfrm>
          <a:prstGeom prst="rect">
            <a:avLst/>
          </a:prstGeom>
          <a:noFill/>
        </p:spPr>
        <p:txBody>
          <a:bodyPr wrap="none" rtlCol="0">
            <a:spAutoFit/>
          </a:bodyPr>
          <a:p>
            <a:pPr algn="ctr"/>
            <a:r>
              <a:rPr lang="zh-CN" altLang="en-US" sz="2000" dirty="0">
                <a:solidFill>
                  <a:srgbClr val="B1062A"/>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项目名称</a:t>
            </a:r>
            <a:endParaRPr lang="zh-CN" altLang="en-US" sz="2000" dirty="0">
              <a:solidFill>
                <a:srgbClr val="B1062A"/>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9" name="文本框 8"/>
          <p:cNvSpPr txBox="1"/>
          <p:nvPr/>
        </p:nvSpPr>
        <p:spPr>
          <a:xfrm>
            <a:off x="4532876" y="3428798"/>
            <a:ext cx="1210588" cy="400110"/>
          </a:xfrm>
          <a:prstGeom prst="rect">
            <a:avLst/>
          </a:prstGeom>
          <a:noFill/>
        </p:spPr>
        <p:txBody>
          <a:bodyPr wrap="none" rtlCol="0">
            <a:spAutoFit/>
          </a:bodyPr>
          <a:p>
            <a:pPr algn="ctr"/>
            <a:r>
              <a:rPr lang="zh-CN" altLang="en-US" sz="2000" dirty="0">
                <a:solidFill>
                  <a:srgbClr val="4C74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项目名称</a:t>
            </a:r>
            <a:endParaRPr lang="zh-CN" altLang="en-US" sz="2000" dirty="0">
              <a:solidFill>
                <a:srgbClr val="4C74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 name="文本框 1"/>
          <p:cNvSpPr txBox="1"/>
          <p:nvPr/>
        </p:nvSpPr>
        <p:spPr>
          <a:xfrm>
            <a:off x="6817089" y="3428798"/>
            <a:ext cx="1210588" cy="400110"/>
          </a:xfrm>
          <a:prstGeom prst="rect">
            <a:avLst/>
          </a:prstGeom>
          <a:noFill/>
        </p:spPr>
        <p:txBody>
          <a:bodyPr wrap="none" rtlCol="0">
            <a:spAutoFit/>
          </a:bodyPr>
          <a:p>
            <a:r>
              <a:rPr lang="zh-CN" altLang="en-US" sz="2000" dirty="0">
                <a:solidFill>
                  <a:srgbClr val="B1062A"/>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项目名称</a:t>
            </a:r>
            <a:endParaRPr lang="zh-CN" altLang="en-US" sz="2000" dirty="0">
              <a:solidFill>
                <a:srgbClr val="B1062A"/>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1" name="文本框 10"/>
          <p:cNvSpPr txBox="1"/>
          <p:nvPr/>
        </p:nvSpPr>
        <p:spPr>
          <a:xfrm>
            <a:off x="9244978" y="3428798"/>
            <a:ext cx="1210588" cy="400110"/>
          </a:xfrm>
          <a:prstGeom prst="rect">
            <a:avLst/>
          </a:prstGeom>
          <a:noFill/>
        </p:spPr>
        <p:txBody>
          <a:bodyPr wrap="none" rtlCol="0">
            <a:spAutoFit/>
          </a:bodyPr>
          <a:p>
            <a:r>
              <a:rPr lang="zh-CN" altLang="en-US" sz="2000" dirty="0">
                <a:solidFill>
                  <a:srgbClr val="4C74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项目名称</a:t>
            </a:r>
            <a:endParaRPr lang="zh-CN" altLang="en-US" sz="2000" dirty="0">
              <a:solidFill>
                <a:srgbClr val="4C7459"/>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2" name="矩形 11"/>
          <p:cNvSpPr/>
          <p:nvPr/>
        </p:nvSpPr>
        <p:spPr>
          <a:xfrm>
            <a:off x="2306390" y="4324511"/>
            <a:ext cx="792480" cy="460375"/>
          </a:xfrm>
          <a:prstGeom prst="rect">
            <a:avLst/>
          </a:prstGeom>
        </p:spPr>
        <p:txBody>
          <a:bodyPr wrap="none">
            <a:spAutoFit/>
          </a:bodyPr>
          <a:p>
            <a:pPr algn="ctr"/>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3" name="文本框 12"/>
          <p:cNvSpPr txBox="1"/>
          <p:nvPr/>
        </p:nvSpPr>
        <p:spPr>
          <a:xfrm>
            <a:off x="4279749" y="4891651"/>
            <a:ext cx="1716842" cy="593496"/>
          </a:xfrm>
          <a:prstGeom prst="rect">
            <a:avLst/>
          </a:prstGeom>
          <a:noFill/>
        </p:spPr>
        <p:txBody>
          <a:bodyPr wrap="square" rtlCol="0">
            <a:spAutoFit/>
          </a:bodyPr>
          <a:p>
            <a:pPr algn="ctr">
              <a:lnSpc>
                <a:spcPts val="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项目描述，单击此处添加简短说明。</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4" name="矩形 13"/>
          <p:cNvSpPr/>
          <p:nvPr/>
        </p:nvSpPr>
        <p:spPr>
          <a:xfrm>
            <a:off x="4741930" y="4324511"/>
            <a:ext cx="792480" cy="460375"/>
          </a:xfrm>
          <a:prstGeom prst="rect">
            <a:avLst/>
          </a:prstGeom>
        </p:spPr>
        <p:txBody>
          <a:bodyPr wrap="none">
            <a:spAutoFit/>
          </a:bodyPr>
          <a:p>
            <a:pPr algn="ctr"/>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5" name="文本框 14"/>
          <p:cNvSpPr txBox="1"/>
          <p:nvPr/>
        </p:nvSpPr>
        <p:spPr>
          <a:xfrm>
            <a:off x="6563962" y="4902181"/>
            <a:ext cx="1716842" cy="593496"/>
          </a:xfrm>
          <a:prstGeom prst="rect">
            <a:avLst/>
          </a:prstGeom>
          <a:noFill/>
        </p:spPr>
        <p:txBody>
          <a:bodyPr wrap="square" rtlCol="0">
            <a:spAutoFit/>
          </a:bodyPr>
          <a:p>
            <a:pPr algn="ctr">
              <a:lnSpc>
                <a:spcPts val="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项目描述，单击此处添加简短说明。</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6" name="矩形 15"/>
          <p:cNvSpPr/>
          <p:nvPr/>
        </p:nvSpPr>
        <p:spPr>
          <a:xfrm>
            <a:off x="7076943" y="4335041"/>
            <a:ext cx="792480" cy="460375"/>
          </a:xfrm>
          <a:prstGeom prst="rect">
            <a:avLst/>
          </a:prstGeom>
        </p:spPr>
        <p:txBody>
          <a:bodyPr wrap="none">
            <a:spAutoFit/>
          </a:bodyPr>
          <a:p>
            <a:pPr algn="l"/>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7" name="文本框 16"/>
          <p:cNvSpPr txBox="1"/>
          <p:nvPr/>
        </p:nvSpPr>
        <p:spPr>
          <a:xfrm>
            <a:off x="8991851" y="4902181"/>
            <a:ext cx="1716842" cy="593496"/>
          </a:xfrm>
          <a:prstGeom prst="rect">
            <a:avLst/>
          </a:prstGeom>
          <a:noFill/>
        </p:spPr>
        <p:txBody>
          <a:bodyPr wrap="square" rtlCol="0">
            <a:spAutoFit/>
          </a:bodyPr>
          <a:p>
            <a:pPr algn="ctr">
              <a:lnSpc>
                <a:spcPts val="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项目描述，单击此处添加简短说明。</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8" name="矩形 17"/>
          <p:cNvSpPr/>
          <p:nvPr/>
        </p:nvSpPr>
        <p:spPr>
          <a:xfrm>
            <a:off x="9504832" y="4335041"/>
            <a:ext cx="792480" cy="460375"/>
          </a:xfrm>
          <a:prstGeom prst="rect">
            <a:avLst/>
          </a:prstGeom>
        </p:spPr>
        <p:txBody>
          <a:bodyPr wrap="none">
            <a:spAutoFit/>
          </a:bodyPr>
          <a:p>
            <a:pPr algn="l"/>
            <a:r>
              <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标题</a:t>
            </a:r>
            <a:endParaRPr lang="zh-CN" altLang="en-US" sz="2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grpSp>
        <p:nvGrpSpPr>
          <p:cNvPr id="19" name="组合 18"/>
          <p:cNvGrpSpPr/>
          <p:nvPr/>
        </p:nvGrpSpPr>
        <p:grpSpPr>
          <a:xfrm>
            <a:off x="4492625" y="1546225"/>
            <a:ext cx="402590" cy="346075"/>
            <a:chOff x="6873" y="2403"/>
            <a:chExt cx="634" cy="545"/>
          </a:xfrm>
        </p:grpSpPr>
        <p:sp>
          <p:nvSpPr>
            <p:cNvPr id="4" name="等腰三角形 3"/>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 name="组合 9"/>
          <p:cNvGrpSpPr/>
          <p:nvPr/>
        </p:nvGrpSpPr>
        <p:grpSpPr>
          <a:xfrm flipH="1">
            <a:off x="7888605" y="1546225"/>
            <a:ext cx="402590" cy="346075"/>
            <a:chOff x="6873" y="2403"/>
            <a:chExt cx="634" cy="545"/>
          </a:xfrm>
        </p:grpSpPr>
        <p:sp>
          <p:nvSpPr>
            <p:cNvPr id="20" name="等腰三角形 19"/>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等腰三角形 20"/>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3"/>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 presetClass="entr" presetSubtype="16" fill="hold" grpId="0" nodeType="afterEffect">
                                  <p:stCondLst>
                                    <p:cond delay="0"/>
                                  </p:stCondLst>
                                  <p:childTnLst>
                                    <p:set>
                                      <p:cBhvr>
                                        <p:cTn id="12" dur="2000" fill="hold">
                                          <p:stCondLst>
                                            <p:cond delay="0"/>
                                          </p:stCondLst>
                                        </p:cTn>
                                        <p:tgtEl>
                                          <p:spTgt spid="6"/>
                                        </p:tgtEl>
                                        <p:attrNameLst>
                                          <p:attrName>style.visibility</p:attrName>
                                        </p:attrNameLst>
                                      </p:cBhvr>
                                      <p:to>
                                        <p:strVal val="visible"/>
                                      </p:to>
                                    </p:set>
                                    <p:animEffect transition="in" filter="box(in)">
                                      <p:cBhvr>
                                        <p:cTn id="13" dur="2000"/>
                                        <p:tgtEl>
                                          <p:spTgt spid="6"/>
                                        </p:tgtEl>
                                      </p:cBhvr>
                                    </p:animEffect>
                                  </p:childTnLst>
                                </p:cTn>
                              </p:par>
                              <p:par>
                                <p:cTn id="14" presetID="4" presetClass="entr" presetSubtype="16" fill="hold" grpId="0" nodeType="withEffect">
                                  <p:stCondLst>
                                    <p:cond delay="0"/>
                                  </p:stCondLst>
                                  <p:childTnLst>
                                    <p:set>
                                      <p:cBhvr>
                                        <p:cTn id="15" dur="2000" fill="hold">
                                          <p:stCondLst>
                                            <p:cond delay="0"/>
                                          </p:stCondLst>
                                        </p:cTn>
                                        <p:tgtEl>
                                          <p:spTgt spid="7"/>
                                        </p:tgtEl>
                                        <p:attrNameLst>
                                          <p:attrName>style.visibility</p:attrName>
                                        </p:attrNameLst>
                                      </p:cBhvr>
                                      <p:to>
                                        <p:strVal val="visible"/>
                                      </p:to>
                                    </p:set>
                                    <p:animEffect transition="in" filter="box(in)">
                                      <p:cBhvr>
                                        <p:cTn id="16" dur="2000"/>
                                        <p:tgtEl>
                                          <p:spTgt spid="7"/>
                                        </p:tgtEl>
                                      </p:cBhvr>
                                    </p:animEffect>
                                  </p:childTnLst>
                                </p:cTn>
                              </p:par>
                              <p:par>
                                <p:cTn id="17" presetID="55" presetClass="entr" presetSubtype="0" fill="hold" grpId="0" nodeType="withEffect">
                                  <p:stCondLst>
                                    <p:cond delay="0"/>
                                  </p:stCondLst>
                                  <p:childTnLst>
                                    <p:set>
                                      <p:cBhvr>
                                        <p:cTn id="18" dur="2000" fill="hold">
                                          <p:stCondLst>
                                            <p:cond delay="0"/>
                                          </p:stCondLst>
                                        </p:cTn>
                                        <p:tgtEl>
                                          <p:spTgt spid="3"/>
                                        </p:tgtEl>
                                        <p:attrNameLst>
                                          <p:attrName>style.visibility</p:attrName>
                                        </p:attrNameLst>
                                      </p:cBhvr>
                                      <p:to>
                                        <p:strVal val="visible"/>
                                      </p:to>
                                    </p:set>
                                    <p:anim calcmode="lin" valueType="num">
                                      <p:cBhvr>
                                        <p:cTn id="19" dur="2000" fill="hold"/>
                                        <p:tgtEl>
                                          <p:spTgt spid="3"/>
                                        </p:tgtEl>
                                        <p:attrNameLst>
                                          <p:attrName>ppt_w</p:attrName>
                                        </p:attrNameLst>
                                      </p:cBhvr>
                                      <p:tavLst>
                                        <p:tav tm="0">
                                          <p:val>
                                            <p:strVal val="#ppt_w*0.70"/>
                                          </p:val>
                                        </p:tav>
                                        <p:tav tm="100000">
                                          <p:val>
                                            <p:strVal val="#ppt_w"/>
                                          </p:val>
                                        </p:tav>
                                      </p:tavLst>
                                    </p:anim>
                                    <p:anim calcmode="lin" valueType="num">
                                      <p:cBhvr>
                                        <p:cTn id="20" dur="2000" fill="hold"/>
                                        <p:tgtEl>
                                          <p:spTgt spid="3"/>
                                        </p:tgtEl>
                                        <p:attrNameLst>
                                          <p:attrName>ppt_h</p:attrName>
                                        </p:attrNameLst>
                                      </p:cBhvr>
                                      <p:tavLst>
                                        <p:tav tm="0">
                                          <p:val>
                                            <p:strVal val="#ppt_h"/>
                                          </p:val>
                                        </p:tav>
                                        <p:tav tm="100000">
                                          <p:val>
                                            <p:strVal val="#ppt_h"/>
                                          </p:val>
                                        </p:tav>
                                      </p:tavLst>
                                    </p:anim>
                                    <p:animEffect transition="in" filter="fade">
                                      <p:cBhvr>
                                        <p:cTn id="21" dur="2000"/>
                                        <p:tgtEl>
                                          <p:spTgt spid="3"/>
                                        </p:tgtEl>
                                      </p:cBhvr>
                                    </p:animEffect>
                                  </p:childTnLst>
                                </p:cTn>
                              </p:par>
                              <p:par>
                                <p:cTn id="22" presetID="55" presetClass="entr" presetSubtype="0" fill="hold" grpId="0" nodeType="withEffect">
                                  <p:stCondLst>
                                    <p:cond delay="0"/>
                                  </p:stCondLst>
                                  <p:childTnLst>
                                    <p:set>
                                      <p:cBhvr>
                                        <p:cTn id="23" dur="2000" fill="hold">
                                          <p:stCondLst>
                                            <p:cond delay="0"/>
                                          </p:stCondLst>
                                        </p:cTn>
                                        <p:tgtEl>
                                          <p:spTgt spid="36"/>
                                        </p:tgtEl>
                                        <p:attrNameLst>
                                          <p:attrName>style.visibility</p:attrName>
                                        </p:attrNameLst>
                                      </p:cBhvr>
                                      <p:to>
                                        <p:strVal val="visible"/>
                                      </p:to>
                                    </p:set>
                                    <p:anim calcmode="lin" valueType="num">
                                      <p:cBhvr>
                                        <p:cTn id="24" dur="2000" fill="hold"/>
                                        <p:tgtEl>
                                          <p:spTgt spid="36"/>
                                        </p:tgtEl>
                                        <p:attrNameLst>
                                          <p:attrName>ppt_w</p:attrName>
                                        </p:attrNameLst>
                                      </p:cBhvr>
                                      <p:tavLst>
                                        <p:tav tm="0">
                                          <p:val>
                                            <p:strVal val="#ppt_w*0.70"/>
                                          </p:val>
                                        </p:tav>
                                        <p:tav tm="100000">
                                          <p:val>
                                            <p:strVal val="#ppt_w"/>
                                          </p:val>
                                        </p:tav>
                                      </p:tavLst>
                                    </p:anim>
                                    <p:anim calcmode="lin" valueType="num">
                                      <p:cBhvr>
                                        <p:cTn id="25" dur="2000" fill="hold"/>
                                        <p:tgtEl>
                                          <p:spTgt spid="36"/>
                                        </p:tgtEl>
                                        <p:attrNameLst>
                                          <p:attrName>ppt_h</p:attrName>
                                        </p:attrNameLst>
                                      </p:cBhvr>
                                      <p:tavLst>
                                        <p:tav tm="0">
                                          <p:val>
                                            <p:strVal val="#ppt_h"/>
                                          </p:val>
                                        </p:tav>
                                        <p:tav tm="100000">
                                          <p:val>
                                            <p:strVal val="#ppt_h"/>
                                          </p:val>
                                        </p:tav>
                                      </p:tavLst>
                                    </p:anim>
                                    <p:animEffect transition="in" filter="fade">
                                      <p:cBhvr>
                                        <p:cTn id="26" dur="2000"/>
                                        <p:tgtEl>
                                          <p:spTgt spid="36"/>
                                        </p:tgtEl>
                                      </p:cBhvr>
                                    </p:animEffect>
                                  </p:childTnLst>
                                </p:cTn>
                              </p:par>
                              <p:par>
                                <p:cTn id="27" presetID="55" presetClass="entr" presetSubtype="0" fill="hold" grpId="0" nodeType="withEffect">
                                  <p:stCondLst>
                                    <p:cond delay="0"/>
                                  </p:stCondLst>
                                  <p:childTnLst>
                                    <p:set>
                                      <p:cBhvr>
                                        <p:cTn id="28" dur="2000" fill="hold">
                                          <p:stCondLst>
                                            <p:cond delay="0"/>
                                          </p:stCondLst>
                                        </p:cTn>
                                        <p:tgtEl>
                                          <p:spTgt spid="8"/>
                                        </p:tgtEl>
                                        <p:attrNameLst>
                                          <p:attrName>style.visibility</p:attrName>
                                        </p:attrNameLst>
                                      </p:cBhvr>
                                      <p:to>
                                        <p:strVal val="visible"/>
                                      </p:to>
                                    </p:set>
                                    <p:anim calcmode="lin" valueType="num">
                                      <p:cBhvr>
                                        <p:cTn id="29" dur="2000" fill="hold"/>
                                        <p:tgtEl>
                                          <p:spTgt spid="8"/>
                                        </p:tgtEl>
                                        <p:attrNameLst>
                                          <p:attrName>ppt_w</p:attrName>
                                        </p:attrNameLst>
                                      </p:cBhvr>
                                      <p:tavLst>
                                        <p:tav tm="0">
                                          <p:val>
                                            <p:strVal val="#ppt_w*0.70"/>
                                          </p:val>
                                        </p:tav>
                                        <p:tav tm="100000">
                                          <p:val>
                                            <p:strVal val="#ppt_w"/>
                                          </p:val>
                                        </p:tav>
                                      </p:tavLst>
                                    </p:anim>
                                    <p:anim calcmode="lin" valueType="num">
                                      <p:cBhvr>
                                        <p:cTn id="30" dur="2000" fill="hold"/>
                                        <p:tgtEl>
                                          <p:spTgt spid="8"/>
                                        </p:tgtEl>
                                        <p:attrNameLst>
                                          <p:attrName>ppt_h</p:attrName>
                                        </p:attrNameLst>
                                      </p:cBhvr>
                                      <p:tavLst>
                                        <p:tav tm="0">
                                          <p:val>
                                            <p:strVal val="#ppt_h"/>
                                          </p:val>
                                        </p:tav>
                                        <p:tav tm="100000">
                                          <p:val>
                                            <p:strVal val="#ppt_h"/>
                                          </p:val>
                                        </p:tav>
                                      </p:tavLst>
                                    </p:anim>
                                    <p:animEffect transition="in" filter="fade">
                                      <p:cBhvr>
                                        <p:cTn id="31" dur="2000"/>
                                        <p:tgtEl>
                                          <p:spTgt spid="8"/>
                                        </p:tgtEl>
                                      </p:cBhvr>
                                    </p:animEffect>
                                  </p:childTnLst>
                                </p:cTn>
                              </p:par>
                              <p:par>
                                <p:cTn id="32" presetID="55" presetClass="entr" presetSubtype="0" fill="hold" grpId="0" nodeType="withEffect">
                                  <p:stCondLst>
                                    <p:cond delay="0"/>
                                  </p:stCondLst>
                                  <p:childTnLst>
                                    <p:set>
                                      <p:cBhvr>
                                        <p:cTn id="33" dur="2000" fill="hold">
                                          <p:stCondLst>
                                            <p:cond delay="0"/>
                                          </p:stCondLst>
                                        </p:cTn>
                                        <p:tgtEl>
                                          <p:spTgt spid="9"/>
                                        </p:tgtEl>
                                        <p:attrNameLst>
                                          <p:attrName>style.visibility</p:attrName>
                                        </p:attrNameLst>
                                      </p:cBhvr>
                                      <p:to>
                                        <p:strVal val="visible"/>
                                      </p:to>
                                    </p:set>
                                    <p:anim calcmode="lin" valueType="num">
                                      <p:cBhvr>
                                        <p:cTn id="34" dur="2000" fill="hold"/>
                                        <p:tgtEl>
                                          <p:spTgt spid="9"/>
                                        </p:tgtEl>
                                        <p:attrNameLst>
                                          <p:attrName>ppt_w</p:attrName>
                                        </p:attrNameLst>
                                      </p:cBhvr>
                                      <p:tavLst>
                                        <p:tav tm="0">
                                          <p:val>
                                            <p:strVal val="#ppt_w*0.70"/>
                                          </p:val>
                                        </p:tav>
                                        <p:tav tm="100000">
                                          <p:val>
                                            <p:strVal val="#ppt_w"/>
                                          </p:val>
                                        </p:tav>
                                      </p:tavLst>
                                    </p:anim>
                                    <p:anim calcmode="lin" valueType="num">
                                      <p:cBhvr>
                                        <p:cTn id="35" dur="2000" fill="hold"/>
                                        <p:tgtEl>
                                          <p:spTgt spid="9"/>
                                        </p:tgtEl>
                                        <p:attrNameLst>
                                          <p:attrName>ppt_h</p:attrName>
                                        </p:attrNameLst>
                                      </p:cBhvr>
                                      <p:tavLst>
                                        <p:tav tm="0">
                                          <p:val>
                                            <p:strVal val="#ppt_h"/>
                                          </p:val>
                                        </p:tav>
                                        <p:tav tm="100000">
                                          <p:val>
                                            <p:strVal val="#ppt_h"/>
                                          </p:val>
                                        </p:tav>
                                      </p:tavLst>
                                    </p:anim>
                                    <p:animEffect transition="in" filter="fade">
                                      <p:cBhvr>
                                        <p:cTn id="36" dur="2000"/>
                                        <p:tgtEl>
                                          <p:spTgt spid="9"/>
                                        </p:tgtEl>
                                      </p:cBhvr>
                                    </p:animEffect>
                                  </p:childTnLst>
                                </p:cTn>
                              </p:par>
                              <p:par>
                                <p:cTn id="37" presetID="55" presetClass="entr" presetSubtype="0" fill="hold" grpId="0" nodeType="withEffect">
                                  <p:stCondLst>
                                    <p:cond delay="0"/>
                                  </p:stCondLst>
                                  <p:childTnLst>
                                    <p:set>
                                      <p:cBhvr>
                                        <p:cTn id="38" dur="2000" fill="hold">
                                          <p:stCondLst>
                                            <p:cond delay="0"/>
                                          </p:stCondLst>
                                        </p:cTn>
                                        <p:tgtEl>
                                          <p:spTgt spid="2"/>
                                        </p:tgtEl>
                                        <p:attrNameLst>
                                          <p:attrName>style.visibility</p:attrName>
                                        </p:attrNameLst>
                                      </p:cBhvr>
                                      <p:to>
                                        <p:strVal val="visible"/>
                                      </p:to>
                                    </p:set>
                                    <p:anim calcmode="lin" valueType="num">
                                      <p:cBhvr>
                                        <p:cTn id="39" dur="2000" fill="hold"/>
                                        <p:tgtEl>
                                          <p:spTgt spid="2"/>
                                        </p:tgtEl>
                                        <p:attrNameLst>
                                          <p:attrName>ppt_w</p:attrName>
                                        </p:attrNameLst>
                                      </p:cBhvr>
                                      <p:tavLst>
                                        <p:tav tm="0">
                                          <p:val>
                                            <p:strVal val="#ppt_w*0.70"/>
                                          </p:val>
                                        </p:tav>
                                        <p:tav tm="100000">
                                          <p:val>
                                            <p:strVal val="#ppt_w"/>
                                          </p:val>
                                        </p:tav>
                                      </p:tavLst>
                                    </p:anim>
                                    <p:anim calcmode="lin" valueType="num">
                                      <p:cBhvr>
                                        <p:cTn id="40" dur="2000" fill="hold"/>
                                        <p:tgtEl>
                                          <p:spTgt spid="2"/>
                                        </p:tgtEl>
                                        <p:attrNameLst>
                                          <p:attrName>ppt_h</p:attrName>
                                        </p:attrNameLst>
                                      </p:cBhvr>
                                      <p:tavLst>
                                        <p:tav tm="0">
                                          <p:val>
                                            <p:strVal val="#ppt_h"/>
                                          </p:val>
                                        </p:tav>
                                        <p:tav tm="100000">
                                          <p:val>
                                            <p:strVal val="#ppt_h"/>
                                          </p:val>
                                        </p:tav>
                                      </p:tavLst>
                                    </p:anim>
                                    <p:animEffect transition="in" filter="fade">
                                      <p:cBhvr>
                                        <p:cTn id="41" dur="2000"/>
                                        <p:tgtEl>
                                          <p:spTgt spid="2"/>
                                        </p:tgtEl>
                                      </p:cBhvr>
                                    </p:animEffect>
                                  </p:childTnLst>
                                </p:cTn>
                              </p:par>
                              <p:par>
                                <p:cTn id="42" presetID="55" presetClass="entr" presetSubtype="0" fill="hold" grpId="0" nodeType="withEffect">
                                  <p:stCondLst>
                                    <p:cond delay="0"/>
                                  </p:stCondLst>
                                  <p:childTnLst>
                                    <p:set>
                                      <p:cBhvr>
                                        <p:cTn id="43" dur="2000" fill="hold">
                                          <p:stCondLst>
                                            <p:cond delay="0"/>
                                          </p:stCondLst>
                                        </p:cTn>
                                        <p:tgtEl>
                                          <p:spTgt spid="11"/>
                                        </p:tgtEl>
                                        <p:attrNameLst>
                                          <p:attrName>style.visibility</p:attrName>
                                        </p:attrNameLst>
                                      </p:cBhvr>
                                      <p:to>
                                        <p:strVal val="visible"/>
                                      </p:to>
                                    </p:set>
                                    <p:anim calcmode="lin" valueType="num">
                                      <p:cBhvr>
                                        <p:cTn id="44" dur="2000" fill="hold"/>
                                        <p:tgtEl>
                                          <p:spTgt spid="11"/>
                                        </p:tgtEl>
                                        <p:attrNameLst>
                                          <p:attrName>ppt_w</p:attrName>
                                        </p:attrNameLst>
                                      </p:cBhvr>
                                      <p:tavLst>
                                        <p:tav tm="0">
                                          <p:val>
                                            <p:strVal val="#ppt_w*0.70"/>
                                          </p:val>
                                        </p:tav>
                                        <p:tav tm="100000">
                                          <p:val>
                                            <p:strVal val="#ppt_w"/>
                                          </p:val>
                                        </p:tav>
                                      </p:tavLst>
                                    </p:anim>
                                    <p:anim calcmode="lin" valueType="num">
                                      <p:cBhvr>
                                        <p:cTn id="45" dur="2000" fill="hold"/>
                                        <p:tgtEl>
                                          <p:spTgt spid="11"/>
                                        </p:tgtEl>
                                        <p:attrNameLst>
                                          <p:attrName>ppt_h</p:attrName>
                                        </p:attrNameLst>
                                      </p:cBhvr>
                                      <p:tavLst>
                                        <p:tav tm="0">
                                          <p:val>
                                            <p:strVal val="#ppt_h"/>
                                          </p:val>
                                        </p:tav>
                                        <p:tav tm="100000">
                                          <p:val>
                                            <p:strVal val="#ppt_h"/>
                                          </p:val>
                                        </p:tav>
                                      </p:tavLst>
                                    </p:anim>
                                    <p:animEffect transition="in" filter="fade">
                                      <p:cBhvr>
                                        <p:cTn id="46" dur="2000"/>
                                        <p:tgtEl>
                                          <p:spTgt spid="11"/>
                                        </p:tgtEl>
                                      </p:cBhvr>
                                    </p:animEffect>
                                  </p:childTnLst>
                                </p:cTn>
                              </p:par>
                              <p:par>
                                <p:cTn id="47" presetID="55" presetClass="entr" presetSubtype="0" fill="hold" grpId="0" nodeType="withEffect">
                                  <p:stCondLst>
                                    <p:cond delay="0"/>
                                  </p:stCondLst>
                                  <p:childTnLst>
                                    <p:set>
                                      <p:cBhvr>
                                        <p:cTn id="48" dur="2000" fill="hold">
                                          <p:stCondLst>
                                            <p:cond delay="0"/>
                                          </p:stCondLst>
                                        </p:cTn>
                                        <p:tgtEl>
                                          <p:spTgt spid="12"/>
                                        </p:tgtEl>
                                        <p:attrNameLst>
                                          <p:attrName>style.visibility</p:attrName>
                                        </p:attrNameLst>
                                      </p:cBhvr>
                                      <p:to>
                                        <p:strVal val="visible"/>
                                      </p:to>
                                    </p:set>
                                    <p:anim calcmode="lin" valueType="num">
                                      <p:cBhvr>
                                        <p:cTn id="49" dur="2000" fill="hold"/>
                                        <p:tgtEl>
                                          <p:spTgt spid="12"/>
                                        </p:tgtEl>
                                        <p:attrNameLst>
                                          <p:attrName>ppt_w</p:attrName>
                                        </p:attrNameLst>
                                      </p:cBhvr>
                                      <p:tavLst>
                                        <p:tav tm="0">
                                          <p:val>
                                            <p:strVal val="#ppt_w*0.70"/>
                                          </p:val>
                                        </p:tav>
                                        <p:tav tm="100000">
                                          <p:val>
                                            <p:strVal val="#ppt_w"/>
                                          </p:val>
                                        </p:tav>
                                      </p:tavLst>
                                    </p:anim>
                                    <p:anim calcmode="lin" valueType="num">
                                      <p:cBhvr>
                                        <p:cTn id="50" dur="2000" fill="hold"/>
                                        <p:tgtEl>
                                          <p:spTgt spid="12"/>
                                        </p:tgtEl>
                                        <p:attrNameLst>
                                          <p:attrName>ppt_h</p:attrName>
                                        </p:attrNameLst>
                                      </p:cBhvr>
                                      <p:tavLst>
                                        <p:tav tm="0">
                                          <p:val>
                                            <p:strVal val="#ppt_h"/>
                                          </p:val>
                                        </p:tav>
                                        <p:tav tm="100000">
                                          <p:val>
                                            <p:strVal val="#ppt_h"/>
                                          </p:val>
                                        </p:tav>
                                      </p:tavLst>
                                    </p:anim>
                                    <p:animEffect transition="in" filter="fade">
                                      <p:cBhvr>
                                        <p:cTn id="51" dur="2000"/>
                                        <p:tgtEl>
                                          <p:spTgt spid="12"/>
                                        </p:tgtEl>
                                      </p:cBhvr>
                                    </p:animEffect>
                                  </p:childTnLst>
                                </p:cTn>
                              </p:par>
                              <p:par>
                                <p:cTn id="52" presetID="55" presetClass="entr" presetSubtype="0" fill="hold" grpId="0" nodeType="withEffect">
                                  <p:stCondLst>
                                    <p:cond delay="0"/>
                                  </p:stCondLst>
                                  <p:childTnLst>
                                    <p:set>
                                      <p:cBhvr>
                                        <p:cTn id="53" dur="2000" fill="hold">
                                          <p:stCondLst>
                                            <p:cond delay="0"/>
                                          </p:stCondLst>
                                        </p:cTn>
                                        <p:tgtEl>
                                          <p:spTgt spid="13"/>
                                        </p:tgtEl>
                                        <p:attrNameLst>
                                          <p:attrName>style.visibility</p:attrName>
                                        </p:attrNameLst>
                                      </p:cBhvr>
                                      <p:to>
                                        <p:strVal val="visible"/>
                                      </p:to>
                                    </p:set>
                                    <p:anim calcmode="lin" valueType="num">
                                      <p:cBhvr>
                                        <p:cTn id="54" dur="2000" fill="hold"/>
                                        <p:tgtEl>
                                          <p:spTgt spid="13"/>
                                        </p:tgtEl>
                                        <p:attrNameLst>
                                          <p:attrName>ppt_w</p:attrName>
                                        </p:attrNameLst>
                                      </p:cBhvr>
                                      <p:tavLst>
                                        <p:tav tm="0">
                                          <p:val>
                                            <p:strVal val="#ppt_w*0.70"/>
                                          </p:val>
                                        </p:tav>
                                        <p:tav tm="100000">
                                          <p:val>
                                            <p:strVal val="#ppt_w"/>
                                          </p:val>
                                        </p:tav>
                                      </p:tavLst>
                                    </p:anim>
                                    <p:anim calcmode="lin" valueType="num">
                                      <p:cBhvr>
                                        <p:cTn id="55" dur="2000" fill="hold"/>
                                        <p:tgtEl>
                                          <p:spTgt spid="13"/>
                                        </p:tgtEl>
                                        <p:attrNameLst>
                                          <p:attrName>ppt_h</p:attrName>
                                        </p:attrNameLst>
                                      </p:cBhvr>
                                      <p:tavLst>
                                        <p:tav tm="0">
                                          <p:val>
                                            <p:strVal val="#ppt_h"/>
                                          </p:val>
                                        </p:tav>
                                        <p:tav tm="100000">
                                          <p:val>
                                            <p:strVal val="#ppt_h"/>
                                          </p:val>
                                        </p:tav>
                                      </p:tavLst>
                                    </p:anim>
                                    <p:animEffect transition="in" filter="fade">
                                      <p:cBhvr>
                                        <p:cTn id="56" dur="2000"/>
                                        <p:tgtEl>
                                          <p:spTgt spid="13"/>
                                        </p:tgtEl>
                                      </p:cBhvr>
                                    </p:animEffect>
                                  </p:childTnLst>
                                </p:cTn>
                              </p:par>
                              <p:par>
                                <p:cTn id="57" presetID="55" presetClass="entr" presetSubtype="0" fill="hold" grpId="0" nodeType="withEffect">
                                  <p:stCondLst>
                                    <p:cond delay="0"/>
                                  </p:stCondLst>
                                  <p:childTnLst>
                                    <p:set>
                                      <p:cBhvr>
                                        <p:cTn id="58" dur="2000" fill="hold">
                                          <p:stCondLst>
                                            <p:cond delay="0"/>
                                          </p:stCondLst>
                                        </p:cTn>
                                        <p:tgtEl>
                                          <p:spTgt spid="14"/>
                                        </p:tgtEl>
                                        <p:attrNameLst>
                                          <p:attrName>style.visibility</p:attrName>
                                        </p:attrNameLst>
                                      </p:cBhvr>
                                      <p:to>
                                        <p:strVal val="visible"/>
                                      </p:to>
                                    </p:set>
                                    <p:anim calcmode="lin" valueType="num">
                                      <p:cBhvr>
                                        <p:cTn id="59" dur="2000" fill="hold"/>
                                        <p:tgtEl>
                                          <p:spTgt spid="14"/>
                                        </p:tgtEl>
                                        <p:attrNameLst>
                                          <p:attrName>ppt_w</p:attrName>
                                        </p:attrNameLst>
                                      </p:cBhvr>
                                      <p:tavLst>
                                        <p:tav tm="0">
                                          <p:val>
                                            <p:strVal val="#ppt_w*0.70"/>
                                          </p:val>
                                        </p:tav>
                                        <p:tav tm="100000">
                                          <p:val>
                                            <p:strVal val="#ppt_w"/>
                                          </p:val>
                                        </p:tav>
                                      </p:tavLst>
                                    </p:anim>
                                    <p:anim calcmode="lin" valueType="num">
                                      <p:cBhvr>
                                        <p:cTn id="60" dur="2000" fill="hold"/>
                                        <p:tgtEl>
                                          <p:spTgt spid="14"/>
                                        </p:tgtEl>
                                        <p:attrNameLst>
                                          <p:attrName>ppt_h</p:attrName>
                                        </p:attrNameLst>
                                      </p:cBhvr>
                                      <p:tavLst>
                                        <p:tav tm="0">
                                          <p:val>
                                            <p:strVal val="#ppt_h"/>
                                          </p:val>
                                        </p:tav>
                                        <p:tav tm="100000">
                                          <p:val>
                                            <p:strVal val="#ppt_h"/>
                                          </p:val>
                                        </p:tav>
                                      </p:tavLst>
                                    </p:anim>
                                    <p:animEffect transition="in" filter="fade">
                                      <p:cBhvr>
                                        <p:cTn id="61" dur="2000"/>
                                        <p:tgtEl>
                                          <p:spTgt spid="14"/>
                                        </p:tgtEl>
                                      </p:cBhvr>
                                    </p:animEffect>
                                  </p:childTnLst>
                                </p:cTn>
                              </p:par>
                              <p:par>
                                <p:cTn id="62" presetID="55" presetClass="entr" presetSubtype="0" fill="hold" grpId="0" nodeType="withEffect">
                                  <p:stCondLst>
                                    <p:cond delay="0"/>
                                  </p:stCondLst>
                                  <p:childTnLst>
                                    <p:set>
                                      <p:cBhvr>
                                        <p:cTn id="63" dur="2000" fill="hold">
                                          <p:stCondLst>
                                            <p:cond delay="0"/>
                                          </p:stCondLst>
                                        </p:cTn>
                                        <p:tgtEl>
                                          <p:spTgt spid="15"/>
                                        </p:tgtEl>
                                        <p:attrNameLst>
                                          <p:attrName>style.visibility</p:attrName>
                                        </p:attrNameLst>
                                      </p:cBhvr>
                                      <p:to>
                                        <p:strVal val="visible"/>
                                      </p:to>
                                    </p:set>
                                    <p:anim calcmode="lin" valueType="num">
                                      <p:cBhvr>
                                        <p:cTn id="64" dur="2000" fill="hold"/>
                                        <p:tgtEl>
                                          <p:spTgt spid="15"/>
                                        </p:tgtEl>
                                        <p:attrNameLst>
                                          <p:attrName>ppt_w</p:attrName>
                                        </p:attrNameLst>
                                      </p:cBhvr>
                                      <p:tavLst>
                                        <p:tav tm="0">
                                          <p:val>
                                            <p:strVal val="#ppt_w*0.70"/>
                                          </p:val>
                                        </p:tav>
                                        <p:tav tm="100000">
                                          <p:val>
                                            <p:strVal val="#ppt_w"/>
                                          </p:val>
                                        </p:tav>
                                      </p:tavLst>
                                    </p:anim>
                                    <p:anim calcmode="lin" valueType="num">
                                      <p:cBhvr>
                                        <p:cTn id="65" dur="2000" fill="hold"/>
                                        <p:tgtEl>
                                          <p:spTgt spid="15"/>
                                        </p:tgtEl>
                                        <p:attrNameLst>
                                          <p:attrName>ppt_h</p:attrName>
                                        </p:attrNameLst>
                                      </p:cBhvr>
                                      <p:tavLst>
                                        <p:tav tm="0">
                                          <p:val>
                                            <p:strVal val="#ppt_h"/>
                                          </p:val>
                                        </p:tav>
                                        <p:tav tm="100000">
                                          <p:val>
                                            <p:strVal val="#ppt_h"/>
                                          </p:val>
                                        </p:tav>
                                      </p:tavLst>
                                    </p:anim>
                                    <p:animEffect transition="in" filter="fade">
                                      <p:cBhvr>
                                        <p:cTn id="66" dur="2000"/>
                                        <p:tgtEl>
                                          <p:spTgt spid="15"/>
                                        </p:tgtEl>
                                      </p:cBhvr>
                                    </p:animEffect>
                                  </p:childTnLst>
                                </p:cTn>
                              </p:par>
                              <p:par>
                                <p:cTn id="67" presetID="55" presetClass="entr" presetSubtype="0" fill="hold" grpId="0" nodeType="withEffect">
                                  <p:stCondLst>
                                    <p:cond delay="0"/>
                                  </p:stCondLst>
                                  <p:childTnLst>
                                    <p:set>
                                      <p:cBhvr>
                                        <p:cTn id="68" dur="2000" fill="hold">
                                          <p:stCondLst>
                                            <p:cond delay="0"/>
                                          </p:stCondLst>
                                        </p:cTn>
                                        <p:tgtEl>
                                          <p:spTgt spid="16"/>
                                        </p:tgtEl>
                                        <p:attrNameLst>
                                          <p:attrName>style.visibility</p:attrName>
                                        </p:attrNameLst>
                                      </p:cBhvr>
                                      <p:to>
                                        <p:strVal val="visible"/>
                                      </p:to>
                                    </p:set>
                                    <p:anim calcmode="lin" valueType="num">
                                      <p:cBhvr>
                                        <p:cTn id="69" dur="2000" fill="hold"/>
                                        <p:tgtEl>
                                          <p:spTgt spid="16"/>
                                        </p:tgtEl>
                                        <p:attrNameLst>
                                          <p:attrName>ppt_w</p:attrName>
                                        </p:attrNameLst>
                                      </p:cBhvr>
                                      <p:tavLst>
                                        <p:tav tm="0">
                                          <p:val>
                                            <p:strVal val="#ppt_w*0.70"/>
                                          </p:val>
                                        </p:tav>
                                        <p:tav tm="100000">
                                          <p:val>
                                            <p:strVal val="#ppt_w"/>
                                          </p:val>
                                        </p:tav>
                                      </p:tavLst>
                                    </p:anim>
                                    <p:anim calcmode="lin" valueType="num">
                                      <p:cBhvr>
                                        <p:cTn id="70" dur="2000" fill="hold"/>
                                        <p:tgtEl>
                                          <p:spTgt spid="16"/>
                                        </p:tgtEl>
                                        <p:attrNameLst>
                                          <p:attrName>ppt_h</p:attrName>
                                        </p:attrNameLst>
                                      </p:cBhvr>
                                      <p:tavLst>
                                        <p:tav tm="0">
                                          <p:val>
                                            <p:strVal val="#ppt_h"/>
                                          </p:val>
                                        </p:tav>
                                        <p:tav tm="100000">
                                          <p:val>
                                            <p:strVal val="#ppt_h"/>
                                          </p:val>
                                        </p:tav>
                                      </p:tavLst>
                                    </p:anim>
                                    <p:animEffect transition="in" filter="fade">
                                      <p:cBhvr>
                                        <p:cTn id="71" dur="2000"/>
                                        <p:tgtEl>
                                          <p:spTgt spid="16"/>
                                        </p:tgtEl>
                                      </p:cBhvr>
                                    </p:animEffect>
                                  </p:childTnLst>
                                </p:cTn>
                              </p:par>
                              <p:par>
                                <p:cTn id="72" presetID="55" presetClass="entr" presetSubtype="0" fill="hold" grpId="0" nodeType="withEffect">
                                  <p:stCondLst>
                                    <p:cond delay="0"/>
                                  </p:stCondLst>
                                  <p:childTnLst>
                                    <p:set>
                                      <p:cBhvr>
                                        <p:cTn id="73" dur="2000" fill="hold">
                                          <p:stCondLst>
                                            <p:cond delay="0"/>
                                          </p:stCondLst>
                                        </p:cTn>
                                        <p:tgtEl>
                                          <p:spTgt spid="17"/>
                                        </p:tgtEl>
                                        <p:attrNameLst>
                                          <p:attrName>style.visibility</p:attrName>
                                        </p:attrNameLst>
                                      </p:cBhvr>
                                      <p:to>
                                        <p:strVal val="visible"/>
                                      </p:to>
                                    </p:set>
                                    <p:anim calcmode="lin" valueType="num">
                                      <p:cBhvr>
                                        <p:cTn id="74" dur="2000" fill="hold"/>
                                        <p:tgtEl>
                                          <p:spTgt spid="17"/>
                                        </p:tgtEl>
                                        <p:attrNameLst>
                                          <p:attrName>ppt_w</p:attrName>
                                        </p:attrNameLst>
                                      </p:cBhvr>
                                      <p:tavLst>
                                        <p:tav tm="0">
                                          <p:val>
                                            <p:strVal val="#ppt_w*0.70"/>
                                          </p:val>
                                        </p:tav>
                                        <p:tav tm="100000">
                                          <p:val>
                                            <p:strVal val="#ppt_w"/>
                                          </p:val>
                                        </p:tav>
                                      </p:tavLst>
                                    </p:anim>
                                    <p:anim calcmode="lin" valueType="num">
                                      <p:cBhvr>
                                        <p:cTn id="75" dur="2000" fill="hold"/>
                                        <p:tgtEl>
                                          <p:spTgt spid="17"/>
                                        </p:tgtEl>
                                        <p:attrNameLst>
                                          <p:attrName>ppt_h</p:attrName>
                                        </p:attrNameLst>
                                      </p:cBhvr>
                                      <p:tavLst>
                                        <p:tav tm="0">
                                          <p:val>
                                            <p:strVal val="#ppt_h"/>
                                          </p:val>
                                        </p:tav>
                                        <p:tav tm="100000">
                                          <p:val>
                                            <p:strVal val="#ppt_h"/>
                                          </p:val>
                                        </p:tav>
                                      </p:tavLst>
                                    </p:anim>
                                    <p:animEffect transition="in" filter="fade">
                                      <p:cBhvr>
                                        <p:cTn id="76" dur="2000"/>
                                        <p:tgtEl>
                                          <p:spTgt spid="17"/>
                                        </p:tgtEl>
                                      </p:cBhvr>
                                    </p:animEffect>
                                  </p:childTnLst>
                                </p:cTn>
                              </p:par>
                              <p:par>
                                <p:cTn id="77" presetID="55" presetClass="entr" presetSubtype="0" fill="hold" grpId="0" nodeType="withEffect">
                                  <p:stCondLst>
                                    <p:cond delay="0"/>
                                  </p:stCondLst>
                                  <p:childTnLst>
                                    <p:set>
                                      <p:cBhvr>
                                        <p:cTn id="78" dur="2000" fill="hold">
                                          <p:stCondLst>
                                            <p:cond delay="0"/>
                                          </p:stCondLst>
                                        </p:cTn>
                                        <p:tgtEl>
                                          <p:spTgt spid="18"/>
                                        </p:tgtEl>
                                        <p:attrNameLst>
                                          <p:attrName>style.visibility</p:attrName>
                                        </p:attrNameLst>
                                      </p:cBhvr>
                                      <p:to>
                                        <p:strVal val="visible"/>
                                      </p:to>
                                    </p:set>
                                    <p:anim calcmode="lin" valueType="num">
                                      <p:cBhvr>
                                        <p:cTn id="79" dur="2000" fill="hold"/>
                                        <p:tgtEl>
                                          <p:spTgt spid="18"/>
                                        </p:tgtEl>
                                        <p:attrNameLst>
                                          <p:attrName>ppt_w</p:attrName>
                                        </p:attrNameLst>
                                      </p:cBhvr>
                                      <p:tavLst>
                                        <p:tav tm="0">
                                          <p:val>
                                            <p:strVal val="#ppt_w*0.70"/>
                                          </p:val>
                                        </p:tav>
                                        <p:tav tm="100000">
                                          <p:val>
                                            <p:strVal val="#ppt_w"/>
                                          </p:val>
                                        </p:tav>
                                      </p:tavLst>
                                    </p:anim>
                                    <p:anim calcmode="lin" valueType="num">
                                      <p:cBhvr>
                                        <p:cTn id="80" dur="2000" fill="hold"/>
                                        <p:tgtEl>
                                          <p:spTgt spid="18"/>
                                        </p:tgtEl>
                                        <p:attrNameLst>
                                          <p:attrName>ppt_h</p:attrName>
                                        </p:attrNameLst>
                                      </p:cBhvr>
                                      <p:tavLst>
                                        <p:tav tm="0">
                                          <p:val>
                                            <p:strVal val="#ppt_h"/>
                                          </p:val>
                                        </p:tav>
                                        <p:tav tm="100000">
                                          <p:val>
                                            <p:strVal val="#ppt_h"/>
                                          </p:val>
                                        </p:tav>
                                      </p:tavLst>
                                    </p:anim>
                                    <p:animEffect transition="in" filter="fade">
                                      <p:cBhvr>
                                        <p:cTn id="81"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6" grpId="0"/>
      <p:bldP spid="7" grpId="0"/>
      <p:bldP spid="36" grpId="0" bldLvl="0" animBg="1"/>
      <p:bldP spid="8" grpId="0"/>
      <p:bldP spid="9" grpId="0"/>
      <p:bldP spid="2" grpId="0"/>
      <p:bldP spid="11" grpId="0"/>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p:cNvSpPr txBox="1"/>
          <p:nvPr/>
        </p:nvSpPr>
        <p:spPr>
          <a:xfrm>
            <a:off x="4177030" y="2970530"/>
            <a:ext cx="3837940" cy="991870"/>
          </a:xfrm>
          <a:prstGeom prst="rect">
            <a:avLst/>
          </a:prstGeom>
          <a:noFill/>
        </p:spPr>
        <p:txBody>
          <a:bodyPr wrap="square" lIns="68580" tIns="34290" rIns="68580" bIns="34290">
            <a:spAutoFit/>
          </a:bodyPr>
          <a:p>
            <a:pPr algn="dist">
              <a:buNone/>
            </a:pPr>
            <a:r>
              <a:rPr lang="zh-CN" altLang="en-US" sz="6000" b="1" dirty="0">
                <a:solidFill>
                  <a:schemeClr val="tx1">
                    <a:lumMod val="75000"/>
                    <a:lumOff val="25000"/>
                  </a:schemeClr>
                </a:solidFill>
                <a:latin typeface="汉仪字研卡通简" panose="00020600040101010101" charset="-122"/>
                <a:ea typeface="汉仪字研卡通简" panose="00020600040101010101" charset="-122"/>
                <a:cs typeface="+mn-ea"/>
                <a:sym typeface="+mn-lt"/>
              </a:rPr>
              <a:t>老师简介</a:t>
            </a:r>
            <a:endParaRPr lang="zh-CN" altLang="en-US" sz="6000" b="1" dirty="0">
              <a:solidFill>
                <a:schemeClr val="tx1">
                  <a:lumMod val="75000"/>
                  <a:lumOff val="25000"/>
                </a:schemeClr>
              </a:solidFill>
              <a:latin typeface="汉仪字研卡通简" panose="00020600040101010101" charset="-122"/>
              <a:ea typeface="汉仪字研卡通简" panose="00020600040101010101" charset="-122"/>
              <a:cs typeface="+mn-ea"/>
              <a:sym typeface="+mn-lt"/>
            </a:endParaRPr>
          </a:p>
        </p:txBody>
      </p:sp>
      <p:sp>
        <p:nvSpPr>
          <p:cNvPr id="35" name="文本框 34"/>
          <p:cNvSpPr txBox="1"/>
          <p:nvPr/>
        </p:nvSpPr>
        <p:spPr>
          <a:xfrm>
            <a:off x="3582670" y="4142105"/>
            <a:ext cx="5026660" cy="553085"/>
          </a:xfrm>
          <a:prstGeom prst="rect">
            <a:avLst/>
          </a:prstGeom>
          <a:noFill/>
        </p:spPr>
        <p:txBody>
          <a:bodyPr wrap="square" rtlCol="0">
            <a:spAutoFit/>
          </a:bodyPr>
          <a:p>
            <a:pPr algn="ctr">
              <a:lnSpc>
                <a:spcPct val="150000"/>
              </a:lnSpc>
            </a:pPr>
            <a:r>
              <a:rPr lang="en-US" altLang="zh-CN" sz="1000" dirty="0">
                <a:solidFill>
                  <a:schemeClr val="tx1">
                    <a:lumMod val="75000"/>
                    <a:lumOff val="25000"/>
                  </a:schemeClr>
                </a:solidFill>
                <a:latin typeface="汉仪正圆-45W" panose="00020600040101010101" charset="-122"/>
                <a:ea typeface="汉仪正圆-45W" panose="00020600040101010101" charset="-122"/>
                <a:cs typeface="+mn-ea"/>
                <a:sym typeface="+mn-lt"/>
              </a:rPr>
              <a:t>Lorem ipsum dolor sit amet, consectetuer adipiscing elit. Maecenas porttitor congue massa. Fusce posuere, magna sed pulvinar ultricies, purus lectus malesuada libero</a:t>
            </a:r>
            <a:endParaRPr lang="en-US" altLang="zh-CN" sz="1000" dirty="0">
              <a:solidFill>
                <a:schemeClr val="tx1">
                  <a:lumMod val="75000"/>
                  <a:lumOff val="25000"/>
                </a:schemeClr>
              </a:solidFill>
              <a:latin typeface="汉仪正圆-45W" panose="00020600040101010101" charset="-122"/>
              <a:ea typeface="汉仪正圆-45W" panose="00020600040101010101" charset="-122"/>
              <a:cs typeface="+mn-ea"/>
              <a:sym typeface="+mn-lt"/>
            </a:endParaRPr>
          </a:p>
        </p:txBody>
      </p:sp>
      <p:cxnSp>
        <p:nvCxnSpPr>
          <p:cNvPr id="3" name="直接连接符 2"/>
          <p:cNvCxnSpPr/>
          <p:nvPr/>
        </p:nvCxnSpPr>
        <p:spPr>
          <a:xfrm>
            <a:off x="3790950" y="4048760"/>
            <a:ext cx="4610100" cy="0"/>
          </a:xfrm>
          <a:prstGeom prst="line">
            <a:avLst/>
          </a:prstGeom>
          <a:ln w="3175">
            <a:solidFill>
              <a:srgbClr val="4C7459"/>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096635" y="2054225"/>
            <a:ext cx="841375" cy="841375"/>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5090160" y="2042795"/>
            <a:ext cx="621030" cy="621030"/>
          </a:xfrm>
          <a:prstGeom prst="ellipse">
            <a:avLst/>
          </a:prstGeom>
          <a:solidFill>
            <a:srgbClr val="FCC7A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4777740" y="1991995"/>
            <a:ext cx="2794635" cy="921385"/>
            <a:chOff x="7244" y="2260"/>
            <a:chExt cx="4401" cy="1451"/>
          </a:xfrm>
        </p:grpSpPr>
        <p:sp>
          <p:nvSpPr>
            <p:cNvPr id="9" name="文本框 8" descr="7b0a20202020227461726765744d6f64756c65223a202270726f636573734f6e6c696e65466f6e7473220a7d0a"/>
            <p:cNvSpPr txBox="1"/>
            <p:nvPr/>
          </p:nvSpPr>
          <p:spPr>
            <a:xfrm>
              <a:off x="9402" y="2404"/>
              <a:ext cx="1162" cy="1307"/>
            </a:xfrm>
            <a:prstGeom prst="rect">
              <a:avLst/>
            </a:prstGeom>
            <a:noFill/>
          </p:spPr>
          <p:txBody>
            <a:bodyPr wrap="square" rtlCol="0">
              <a:spAutoFit/>
            </a:bodyPr>
            <a:p>
              <a:pPr algn="dist"/>
              <a:r>
                <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rPr>
                <a:t>班</a:t>
              </a:r>
              <a:endParaRPr lang="zh-CN" altLang="en-US" sz="4800" b="1">
                <a:solidFill>
                  <a:srgbClr val="4C7459"/>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0" name="文本框 9" descr="7b0a20202020227461726765744d6f64756c65223a202270726f636573734f6e6c696e65466f6e7473220a7d0a"/>
            <p:cNvSpPr txBox="1"/>
            <p:nvPr/>
          </p:nvSpPr>
          <p:spPr>
            <a:xfrm>
              <a:off x="7244" y="2404"/>
              <a:ext cx="1162" cy="1307"/>
            </a:xfrm>
            <a:prstGeom prst="rect">
              <a:avLst/>
            </a:prstGeom>
            <a:noFill/>
          </p:spPr>
          <p:txBody>
            <a:bodyPr wrap="square" rtlCol="0">
              <a:spAutoFit/>
            </a:bodyPr>
            <a:p>
              <a:pPr algn="dist"/>
              <a:r>
                <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rPr>
                <a:t>主</a:t>
              </a:r>
              <a:endParaRPr lang="zh-CN" altLang="en-US" sz="4800" b="1">
                <a:solidFill>
                  <a:srgbClr val="B1062A"/>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2" name="文本框 1" descr="7b0a20202020227461726765744d6f64756c65223a202270726f636573734f6e6c696e65466f6e7473220a7d0a"/>
            <p:cNvSpPr txBox="1"/>
            <p:nvPr/>
          </p:nvSpPr>
          <p:spPr>
            <a:xfrm>
              <a:off x="8321" y="2260"/>
              <a:ext cx="1162" cy="1307"/>
            </a:xfrm>
            <a:prstGeom prst="rect">
              <a:avLst/>
            </a:prstGeom>
            <a:noFill/>
          </p:spPr>
          <p:txBody>
            <a:bodyPr wrap="square" rtlCol="0">
              <a:spAutoFit/>
            </a:bodyPr>
            <a:p>
              <a:pPr algn="dist"/>
              <a:r>
                <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rPr>
                <a:t>题</a:t>
              </a:r>
              <a:endParaRPr lang="zh-CN" altLang="en-US" sz="4800" b="1">
                <a:solidFill>
                  <a:srgbClr val="FDA948"/>
                </a:solidFill>
                <a:latin typeface="汉仪字研卡通简" panose="00020600040101010101" charset="-122"/>
                <a:ea typeface="汉仪字研卡通简" panose="00020600040101010101" charset="-122"/>
                <a:cs typeface="+mj-ea"/>
                <a:sym typeface="汉仪正圆-45W" panose="00020600040101010101" charset="-122"/>
              </a:endParaRPr>
            </a:p>
          </p:txBody>
        </p:sp>
        <p:sp>
          <p:nvSpPr>
            <p:cNvPr id="12" name="文本框 11" descr="7b0a20202020227461726765744d6f64756c65223a202270726f636573734f6e6c696e65466f6e7473220a7d0a"/>
            <p:cNvSpPr txBox="1"/>
            <p:nvPr/>
          </p:nvSpPr>
          <p:spPr>
            <a:xfrm>
              <a:off x="10483" y="2340"/>
              <a:ext cx="1162" cy="1307"/>
            </a:xfrm>
            <a:prstGeom prst="rect">
              <a:avLst/>
            </a:prstGeom>
            <a:noFill/>
          </p:spPr>
          <p:txBody>
            <a:bodyPr wrap="square" rtlCol="0">
              <a:spAutoFit/>
            </a:bodyPr>
            <a:p>
              <a:pPr algn="dist"/>
              <a:r>
                <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rPr>
                <a:t>会</a:t>
              </a:r>
              <a:endParaRPr lang="zh-CN" altLang="en-US" sz="4800" b="1">
                <a:solidFill>
                  <a:srgbClr val="FF8661"/>
                </a:solidFill>
                <a:latin typeface="汉仪字研卡通简" panose="00020600040101010101" charset="-122"/>
                <a:ea typeface="汉仪字研卡通简" panose="00020600040101010101" charset="-122"/>
                <a:cs typeface="+mj-ea"/>
                <a:sym typeface="汉仪正圆-45W" panose="00020600040101010101" charset="-122"/>
              </a:endParaRPr>
            </a:p>
          </p:txBody>
        </p:sp>
      </p:grpSp>
      <p:grpSp>
        <p:nvGrpSpPr>
          <p:cNvPr id="19" name="组合 18"/>
          <p:cNvGrpSpPr/>
          <p:nvPr/>
        </p:nvGrpSpPr>
        <p:grpSpPr>
          <a:xfrm>
            <a:off x="4312920" y="2082800"/>
            <a:ext cx="402590" cy="346075"/>
            <a:chOff x="6873" y="2403"/>
            <a:chExt cx="634" cy="545"/>
          </a:xfrm>
        </p:grpSpPr>
        <p:sp>
          <p:nvSpPr>
            <p:cNvPr id="17" name="等腰三角形 16"/>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等腰三角形 17"/>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22"/>
          <p:cNvGrpSpPr/>
          <p:nvPr/>
        </p:nvGrpSpPr>
        <p:grpSpPr>
          <a:xfrm flipH="1">
            <a:off x="7612380" y="2054225"/>
            <a:ext cx="402590" cy="346075"/>
            <a:chOff x="6873" y="2403"/>
            <a:chExt cx="634" cy="545"/>
          </a:xfrm>
        </p:grpSpPr>
        <p:sp>
          <p:nvSpPr>
            <p:cNvPr id="24" name="等腰三角形 23"/>
            <p:cNvSpPr/>
            <p:nvPr/>
          </p:nvSpPr>
          <p:spPr>
            <a:xfrm rot="7320000">
              <a:off x="7058" y="2218"/>
              <a:ext cx="239" cy="608"/>
            </a:xfrm>
            <a:prstGeom prst="triangle">
              <a:avLst/>
            </a:prstGeom>
            <a:solidFill>
              <a:srgbClr val="4C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等腰三角形 24"/>
            <p:cNvSpPr/>
            <p:nvPr/>
          </p:nvSpPr>
          <p:spPr>
            <a:xfrm rot="6120000">
              <a:off x="7084" y="2525"/>
              <a:ext cx="239" cy="608"/>
            </a:xfrm>
            <a:prstGeom prst="triangle">
              <a:avLst/>
            </a:prstGeom>
            <a:solidFill>
              <a:srgbClr val="B10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330325" cy="398780"/>
          </a:xfrm>
          <a:prstGeom prst="rect">
            <a:avLst/>
          </a:prstGeom>
        </p:spPr>
        <p:txBody>
          <a:bodyPr wrap="square">
            <a:spAutoFit/>
          </a:bodyPr>
          <a:p>
            <a:pPr algn="dist"/>
            <a:r>
              <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老师简介</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sp>
        <p:nvSpPr>
          <p:cNvPr id="99" name="文本框"/>
          <p:cNvSpPr/>
          <p:nvPr/>
        </p:nvSpPr>
        <p:spPr>
          <a:xfrm>
            <a:off x="2035650" y="2189189"/>
            <a:ext cx="3089036" cy="58227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 name="文本框"/>
          <p:cNvSpPr/>
          <p:nvPr/>
        </p:nvSpPr>
        <p:spPr>
          <a:xfrm>
            <a:off x="2035650" y="1867946"/>
            <a:ext cx="1092141" cy="33718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01" name="文本框"/>
          <p:cNvSpPr/>
          <p:nvPr/>
        </p:nvSpPr>
        <p:spPr>
          <a:xfrm>
            <a:off x="2035650" y="3552950"/>
            <a:ext cx="3089036" cy="58227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02" name="文本框"/>
          <p:cNvSpPr/>
          <p:nvPr/>
        </p:nvSpPr>
        <p:spPr>
          <a:xfrm>
            <a:off x="2035650" y="3231707"/>
            <a:ext cx="1092141" cy="33718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03" name="文本框"/>
          <p:cNvSpPr/>
          <p:nvPr/>
        </p:nvSpPr>
        <p:spPr>
          <a:xfrm>
            <a:off x="2035650" y="4935099"/>
            <a:ext cx="3089036" cy="582275"/>
          </a:xfrm>
          <a:prstGeom prst="rect">
            <a:avLst/>
          </a:prstGeom>
        </p:spPr>
        <p:txBody>
          <a:bodyPr wrap="square">
            <a:spAutoFit/>
          </a:bodyPr>
          <a:p>
            <a:pPr lvl="0" algn="l">
              <a:lnSpc>
                <a:spcPts val="2000"/>
              </a:lnSpc>
              <a:defRPr/>
            </a:pPr>
            <a:r>
              <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请在此处添加具体内容，文字尽量言简意赅，简单说明即可，不必过于繁琐</a:t>
            </a:r>
            <a:endParaRPr lang="zh-CN" altLang="en-US" sz="1100" dirty="0">
              <a:solidFill>
                <a:schemeClr val="bg1">
                  <a:lumMod val="50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04" name="文本框"/>
          <p:cNvSpPr/>
          <p:nvPr/>
        </p:nvSpPr>
        <p:spPr>
          <a:xfrm>
            <a:off x="2035650" y="4613856"/>
            <a:ext cx="1092141" cy="33718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06" name="文本框"/>
          <p:cNvSpPr txBox="1"/>
          <p:nvPr/>
        </p:nvSpPr>
        <p:spPr>
          <a:xfrm>
            <a:off x="5826126" y="2177415"/>
            <a:ext cx="2405380" cy="953135"/>
          </a:xfrm>
          <a:prstGeom prst="rect">
            <a:avLst/>
          </a:prstGeom>
          <a:noFill/>
        </p:spPr>
        <p:txBody>
          <a:bodyPr wrap="square" rtlCol="0">
            <a:spAutoFit/>
          </a:bodyPr>
          <a:p>
            <a:pPr algn="dist"/>
            <a:r>
              <a:rPr lang="zh-CN" altLang="en-US" sz="28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授课项目</a:t>
            </a:r>
            <a:endParaRPr lang="zh-CN" altLang="en-US" sz="28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a:p>
            <a:pPr algn="dist"/>
            <a:r>
              <a:rPr lang="zh-CN" altLang="en-US" sz="28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内容概述</a:t>
            </a:r>
            <a:endParaRPr lang="zh-CN" altLang="en-US" sz="28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07" name="文本框"/>
          <p:cNvSpPr txBox="1"/>
          <p:nvPr/>
        </p:nvSpPr>
        <p:spPr>
          <a:xfrm>
            <a:off x="5826126" y="1734233"/>
            <a:ext cx="3183654" cy="310226"/>
          </a:xfrm>
          <a:prstGeom prst="rect">
            <a:avLst/>
          </a:prstGeom>
          <a:noFill/>
          <a:ln>
            <a:noFill/>
          </a:ln>
        </p:spPr>
        <p:txBody>
          <a:bodyPr spcFirstLastPara="1" wrap="square" lIns="91425" tIns="45700" rIns="91425" bIns="45700" anchor="t" anchorCtr="0">
            <a:noAutofit/>
          </a:bodyPr>
          <a:p>
            <a:pPr marL="0" marR="0" lvl="0" indent="0" algn="dist" rtl="0">
              <a:spcBef>
                <a:spcPts val="0"/>
              </a:spcBef>
              <a:spcAft>
                <a:spcPts val="0"/>
              </a:spcAft>
              <a:buNone/>
            </a:pPr>
            <a:r>
              <a:rPr lang="en-US" sz="2000" b="0" i="0" u="none" strike="noStrike" cap="none">
                <a:solidFill>
                  <a:srgbClr val="B1062A"/>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YOUR TITLE HERE</a:t>
            </a:r>
            <a:endParaRPr lang="en-US" sz="2000" b="0" i="0" u="none" strike="noStrike" cap="none">
              <a:solidFill>
                <a:srgbClr val="B1062A"/>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3" name="文本框"/>
          <p:cNvSpPr/>
          <p:nvPr/>
        </p:nvSpPr>
        <p:spPr>
          <a:xfrm>
            <a:off x="1363980" y="1806575"/>
            <a:ext cx="788670" cy="58356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1" noProof="0" dirty="0">
                <a:ln>
                  <a:noFill/>
                </a:ln>
                <a:solidFill>
                  <a:srgbClr val="FDDBC9"/>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01</a:t>
            </a:r>
            <a:endParaRPr kumimoji="0" lang="en-US" altLang="zh-CN" sz="3200" b="1" i="0" u="none" strike="noStrike" kern="1200" cap="none" spc="0" normalizeH="0" baseline="0" noProof="0" dirty="0">
              <a:ln>
                <a:noFill/>
              </a:ln>
              <a:solidFill>
                <a:srgbClr val="FDDBC9"/>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 name="文本框"/>
          <p:cNvSpPr/>
          <p:nvPr/>
        </p:nvSpPr>
        <p:spPr>
          <a:xfrm>
            <a:off x="1363980" y="3127375"/>
            <a:ext cx="788670" cy="58356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1" noProof="0" dirty="0">
                <a:ln>
                  <a:noFill/>
                </a:ln>
                <a:solidFill>
                  <a:srgbClr val="FDDBC9"/>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02</a:t>
            </a:r>
            <a:endParaRPr kumimoji="0" lang="en-US" altLang="zh-CN" sz="3200" b="1" i="0" u="none" strike="noStrike" kern="1200" cap="none" spc="0" normalizeH="0" baseline="0" noProof="0" dirty="0">
              <a:ln>
                <a:noFill/>
              </a:ln>
              <a:solidFill>
                <a:srgbClr val="FDDBC9"/>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5" name="文本框"/>
          <p:cNvSpPr/>
          <p:nvPr/>
        </p:nvSpPr>
        <p:spPr>
          <a:xfrm>
            <a:off x="1363980" y="4575175"/>
            <a:ext cx="788670" cy="58356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1" noProof="0" dirty="0">
                <a:ln>
                  <a:noFill/>
                </a:ln>
                <a:solidFill>
                  <a:srgbClr val="FDDBC9"/>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rPr>
              <a:t>03</a:t>
            </a:r>
            <a:endParaRPr kumimoji="0" lang="en-US" altLang="zh-CN" sz="3200" b="1" i="0" u="none" strike="noStrike" kern="1200" cap="none" spc="0" normalizeH="0" baseline="0" noProof="0" dirty="0">
              <a:ln>
                <a:noFill/>
              </a:ln>
              <a:solidFill>
                <a:srgbClr val="FDDBC9"/>
              </a:solidFill>
              <a:effectLst/>
              <a:uLnTx/>
              <a:uFillTx/>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6" name="矩形 5"/>
          <p:cNvSpPr/>
          <p:nvPr/>
        </p:nvSpPr>
        <p:spPr>
          <a:xfrm>
            <a:off x="5937250" y="3552825"/>
            <a:ext cx="4711700" cy="1965325"/>
          </a:xfrm>
          <a:prstGeom prst="rect">
            <a:avLst/>
          </a:prstGeom>
          <a:solidFill>
            <a:srgbClr val="FDDB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资源 10"/>
          <p:cNvPicPr>
            <a:picLocks noChangeAspect="1"/>
          </p:cNvPicPr>
          <p:nvPr/>
        </p:nvPicPr>
        <p:blipFill>
          <a:blip r:embed="rId3"/>
          <a:stretch>
            <a:fillRect/>
          </a:stretch>
        </p:blipFill>
        <p:spPr>
          <a:xfrm>
            <a:off x="8449310" y="3140075"/>
            <a:ext cx="2199640" cy="2377440"/>
          </a:xfrm>
          <a:prstGeom prst="rect">
            <a:avLst/>
          </a:prstGeom>
        </p:spPr>
      </p:pic>
      <p:pic>
        <p:nvPicPr>
          <p:cNvPr id="9" name="图片 8" descr="资源10"/>
          <p:cNvPicPr>
            <a:picLocks noChangeAspect="1"/>
          </p:cNvPicPr>
          <p:nvPr/>
        </p:nvPicPr>
        <p:blipFill>
          <a:blip r:embed="rId4"/>
          <a:stretch>
            <a:fillRect/>
          </a:stretch>
        </p:blipFill>
        <p:spPr>
          <a:xfrm>
            <a:off x="7851775" y="3789680"/>
            <a:ext cx="379730" cy="346075"/>
          </a:xfrm>
          <a:prstGeom prst="rect">
            <a:avLst/>
          </a:prstGeom>
        </p:spPr>
      </p:pic>
      <p:pic>
        <p:nvPicPr>
          <p:cNvPr id="10" name="图片 9" descr="资源12"/>
          <p:cNvPicPr>
            <a:picLocks noChangeAspect="1"/>
          </p:cNvPicPr>
          <p:nvPr/>
        </p:nvPicPr>
        <p:blipFill>
          <a:blip r:embed="rId5"/>
          <a:stretch>
            <a:fillRect/>
          </a:stretch>
        </p:blipFill>
        <p:spPr>
          <a:xfrm>
            <a:off x="6038850" y="3553460"/>
            <a:ext cx="466090" cy="958850"/>
          </a:xfrm>
          <a:prstGeom prst="rect">
            <a:avLst/>
          </a:prstGeom>
        </p:spPr>
      </p:pic>
      <p:pic>
        <p:nvPicPr>
          <p:cNvPr id="11" name="图片 10" descr="资源10"/>
          <p:cNvPicPr>
            <a:picLocks noChangeAspect="1"/>
          </p:cNvPicPr>
          <p:nvPr/>
        </p:nvPicPr>
        <p:blipFill>
          <a:blip r:embed="rId4"/>
          <a:stretch>
            <a:fillRect/>
          </a:stretch>
        </p:blipFill>
        <p:spPr>
          <a:xfrm>
            <a:off x="6340475" y="5074285"/>
            <a:ext cx="226695" cy="207010"/>
          </a:xfrm>
          <a:prstGeom prst="rect">
            <a:avLst/>
          </a:prstGeom>
        </p:spPr>
      </p:pic>
      <p:pic>
        <p:nvPicPr>
          <p:cNvPr id="12" name="图片 11" descr="资源 6"/>
          <p:cNvPicPr>
            <a:picLocks noChangeAspect="1"/>
          </p:cNvPicPr>
          <p:nvPr/>
        </p:nvPicPr>
        <p:blipFill>
          <a:blip r:embed="rId6"/>
          <a:stretch>
            <a:fillRect/>
          </a:stretch>
        </p:blipFill>
        <p:spPr>
          <a:xfrm rot="5400000">
            <a:off x="7207885" y="4493895"/>
            <a:ext cx="914400" cy="1132840"/>
          </a:xfrm>
          <a:prstGeom prst="rect">
            <a:avLst/>
          </a:prstGeom>
        </p:spPr>
      </p:pic>
    </p:spTree>
    <p:custDataLst>
      <p:tags r:id="rId7"/>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par>
                                <p:cTn id="10" presetID="3" presetClass="entr" presetSubtype="10" fill="hold" grpId="0" nodeType="with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blinds(horizontal)">
                                      <p:cBhvr>
                                        <p:cTn id="12" dur="500"/>
                                        <p:tgtEl>
                                          <p:spTgt spid="10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7"/>
                                        </p:tgtEl>
                                        <p:attrNameLst>
                                          <p:attrName>style.visibility</p:attrName>
                                        </p:attrNameLst>
                                      </p:cBhvr>
                                      <p:to>
                                        <p:strVal val="visible"/>
                                      </p:to>
                                    </p:set>
                                    <p:animEffect transition="in" filter="blinds(horizontal)">
                                      <p:cBhvr>
                                        <p:cTn id="15" dur="500"/>
                                        <p:tgtEl>
                                          <p:spTgt spid="107"/>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fade">
                                      <p:cBhvr>
                                        <p:cTn id="19" dur="1000"/>
                                        <p:tgtEl>
                                          <p:spTgt spid="99"/>
                                        </p:tgtEl>
                                      </p:cBhvr>
                                    </p:animEffect>
                                    <p:anim calcmode="lin" valueType="num">
                                      <p:cBhvr>
                                        <p:cTn id="20" dur="1000" fill="hold"/>
                                        <p:tgtEl>
                                          <p:spTgt spid="99"/>
                                        </p:tgtEl>
                                        <p:attrNameLst>
                                          <p:attrName>ppt_x</p:attrName>
                                        </p:attrNameLst>
                                      </p:cBhvr>
                                      <p:tavLst>
                                        <p:tav tm="0">
                                          <p:val>
                                            <p:strVal val="#ppt_x"/>
                                          </p:val>
                                        </p:tav>
                                        <p:tav tm="100000">
                                          <p:val>
                                            <p:strVal val="#ppt_x"/>
                                          </p:val>
                                        </p:tav>
                                      </p:tavLst>
                                    </p:anim>
                                    <p:anim calcmode="lin" valueType="num">
                                      <p:cBhvr>
                                        <p:cTn id="21" dur="1000" fill="hold"/>
                                        <p:tgtEl>
                                          <p:spTgt spid="9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01"/>
                                        </p:tgtEl>
                                        <p:attrNameLst>
                                          <p:attrName>style.visibility</p:attrName>
                                        </p:attrNameLst>
                                      </p:cBhvr>
                                      <p:to>
                                        <p:strVal val="visible"/>
                                      </p:to>
                                    </p:set>
                                    <p:animEffect transition="in" filter="fade">
                                      <p:cBhvr>
                                        <p:cTn id="30" dur="1000"/>
                                        <p:tgtEl>
                                          <p:spTgt spid="101"/>
                                        </p:tgtEl>
                                      </p:cBhvr>
                                    </p:animEffect>
                                    <p:anim calcmode="lin" valueType="num">
                                      <p:cBhvr>
                                        <p:cTn id="31" dur="1000" fill="hold"/>
                                        <p:tgtEl>
                                          <p:spTgt spid="101"/>
                                        </p:tgtEl>
                                        <p:attrNameLst>
                                          <p:attrName>ppt_x</p:attrName>
                                        </p:attrNameLst>
                                      </p:cBhvr>
                                      <p:tavLst>
                                        <p:tav tm="0">
                                          <p:val>
                                            <p:strVal val="#ppt_x"/>
                                          </p:val>
                                        </p:tav>
                                        <p:tav tm="100000">
                                          <p:val>
                                            <p:strVal val="#ppt_x"/>
                                          </p:val>
                                        </p:tav>
                                      </p:tavLst>
                                    </p:anim>
                                    <p:anim calcmode="lin" valueType="num">
                                      <p:cBhvr>
                                        <p:cTn id="32" dur="1000" fill="hold"/>
                                        <p:tgtEl>
                                          <p:spTgt spid="10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fade">
                                      <p:cBhvr>
                                        <p:cTn id="35" dur="1000"/>
                                        <p:tgtEl>
                                          <p:spTgt spid="102"/>
                                        </p:tgtEl>
                                      </p:cBhvr>
                                    </p:animEffect>
                                    <p:anim calcmode="lin" valueType="num">
                                      <p:cBhvr>
                                        <p:cTn id="36" dur="1000" fill="hold"/>
                                        <p:tgtEl>
                                          <p:spTgt spid="102"/>
                                        </p:tgtEl>
                                        <p:attrNameLst>
                                          <p:attrName>ppt_x</p:attrName>
                                        </p:attrNameLst>
                                      </p:cBhvr>
                                      <p:tavLst>
                                        <p:tav tm="0">
                                          <p:val>
                                            <p:strVal val="#ppt_x"/>
                                          </p:val>
                                        </p:tav>
                                        <p:tav tm="100000">
                                          <p:val>
                                            <p:strVal val="#ppt_x"/>
                                          </p:val>
                                        </p:tav>
                                      </p:tavLst>
                                    </p:anim>
                                    <p:anim calcmode="lin" valueType="num">
                                      <p:cBhvr>
                                        <p:cTn id="37" dur="1000" fill="hold"/>
                                        <p:tgtEl>
                                          <p:spTgt spid="10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03"/>
                                        </p:tgtEl>
                                        <p:attrNameLst>
                                          <p:attrName>style.visibility</p:attrName>
                                        </p:attrNameLst>
                                      </p:cBhvr>
                                      <p:to>
                                        <p:strVal val="visible"/>
                                      </p:to>
                                    </p:set>
                                    <p:animEffect transition="in" filter="fade">
                                      <p:cBhvr>
                                        <p:cTn id="41" dur="1000"/>
                                        <p:tgtEl>
                                          <p:spTgt spid="103"/>
                                        </p:tgtEl>
                                      </p:cBhvr>
                                    </p:animEffect>
                                    <p:anim calcmode="lin" valueType="num">
                                      <p:cBhvr>
                                        <p:cTn id="42" dur="1000" fill="hold"/>
                                        <p:tgtEl>
                                          <p:spTgt spid="103"/>
                                        </p:tgtEl>
                                        <p:attrNameLst>
                                          <p:attrName>ppt_x</p:attrName>
                                        </p:attrNameLst>
                                      </p:cBhvr>
                                      <p:tavLst>
                                        <p:tav tm="0">
                                          <p:val>
                                            <p:strVal val="#ppt_x"/>
                                          </p:val>
                                        </p:tav>
                                        <p:tav tm="100000">
                                          <p:val>
                                            <p:strVal val="#ppt_x"/>
                                          </p:val>
                                        </p:tav>
                                      </p:tavLst>
                                    </p:anim>
                                    <p:anim calcmode="lin" valueType="num">
                                      <p:cBhvr>
                                        <p:cTn id="43" dur="1000" fill="hold"/>
                                        <p:tgtEl>
                                          <p:spTgt spid="10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fade">
                                      <p:cBhvr>
                                        <p:cTn id="46" dur="1000"/>
                                        <p:tgtEl>
                                          <p:spTgt spid="104"/>
                                        </p:tgtEl>
                                      </p:cBhvr>
                                    </p:animEffect>
                                    <p:anim calcmode="lin" valueType="num">
                                      <p:cBhvr>
                                        <p:cTn id="47" dur="1000" fill="hold"/>
                                        <p:tgtEl>
                                          <p:spTgt spid="104"/>
                                        </p:tgtEl>
                                        <p:attrNameLst>
                                          <p:attrName>ppt_x</p:attrName>
                                        </p:attrNameLst>
                                      </p:cBhvr>
                                      <p:tavLst>
                                        <p:tav tm="0">
                                          <p:val>
                                            <p:strVal val="#ppt_x"/>
                                          </p:val>
                                        </p:tav>
                                        <p:tav tm="100000">
                                          <p:val>
                                            <p:strVal val="#ppt_x"/>
                                          </p:val>
                                        </p:tav>
                                      </p:tavLst>
                                    </p:anim>
                                    <p:anim calcmode="lin" valueType="num">
                                      <p:cBhvr>
                                        <p:cTn id="48" dur="1000" fill="hold"/>
                                        <p:tgtEl>
                                          <p:spTgt spid="10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1000"/>
                                        <p:tgtEl>
                                          <p:spTgt spid="3"/>
                                        </p:tgtEl>
                                      </p:cBhvr>
                                    </p:animEffect>
                                    <p:anim calcmode="lin" valueType="num">
                                      <p:cBhvr>
                                        <p:cTn id="52" dur="1000" fill="hold"/>
                                        <p:tgtEl>
                                          <p:spTgt spid="3"/>
                                        </p:tgtEl>
                                        <p:attrNameLst>
                                          <p:attrName>ppt_x</p:attrName>
                                        </p:attrNameLst>
                                      </p:cBhvr>
                                      <p:tavLst>
                                        <p:tav tm="0">
                                          <p:val>
                                            <p:strVal val="#ppt_x"/>
                                          </p:val>
                                        </p:tav>
                                        <p:tav tm="100000">
                                          <p:val>
                                            <p:strVal val="#ppt_x"/>
                                          </p:val>
                                        </p:tav>
                                      </p:tavLst>
                                    </p:anim>
                                    <p:anim calcmode="lin" valueType="num">
                                      <p:cBhvr>
                                        <p:cTn id="53" dur="1000" fill="hold"/>
                                        <p:tgtEl>
                                          <p:spTgt spid="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1000"/>
                                        <p:tgtEl>
                                          <p:spTgt spid="4"/>
                                        </p:tgtEl>
                                      </p:cBhvr>
                                    </p:animEffect>
                                    <p:anim calcmode="lin" valueType="num">
                                      <p:cBhvr>
                                        <p:cTn id="57" dur="1000" fill="hold"/>
                                        <p:tgtEl>
                                          <p:spTgt spid="4"/>
                                        </p:tgtEl>
                                        <p:attrNameLst>
                                          <p:attrName>ppt_x</p:attrName>
                                        </p:attrNameLst>
                                      </p:cBhvr>
                                      <p:tavLst>
                                        <p:tav tm="0">
                                          <p:val>
                                            <p:strVal val="#ppt_x"/>
                                          </p:val>
                                        </p:tav>
                                        <p:tav tm="100000">
                                          <p:val>
                                            <p:strVal val="#ppt_x"/>
                                          </p:val>
                                        </p:tav>
                                      </p:tavLst>
                                    </p:anim>
                                    <p:anim calcmode="lin" valueType="num">
                                      <p:cBhvr>
                                        <p:cTn id="58" dur="1000" fill="hold"/>
                                        <p:tgtEl>
                                          <p:spTgt spid="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1000"/>
                                        <p:tgtEl>
                                          <p:spTgt spid="5"/>
                                        </p:tgtEl>
                                      </p:cBhvr>
                                    </p:animEffect>
                                    <p:anim calcmode="lin" valueType="num">
                                      <p:cBhvr>
                                        <p:cTn id="62" dur="1000" fill="hold"/>
                                        <p:tgtEl>
                                          <p:spTgt spid="5"/>
                                        </p:tgtEl>
                                        <p:attrNameLst>
                                          <p:attrName>ppt_x</p:attrName>
                                        </p:attrNameLst>
                                      </p:cBhvr>
                                      <p:tavLst>
                                        <p:tav tm="0">
                                          <p:val>
                                            <p:strVal val="#ppt_x"/>
                                          </p:val>
                                        </p:tav>
                                        <p:tav tm="100000">
                                          <p:val>
                                            <p:strVal val="#ppt_x"/>
                                          </p:val>
                                        </p:tav>
                                      </p:tavLst>
                                    </p:anim>
                                    <p:anim calcmode="lin" valueType="num">
                                      <p:cBhvr>
                                        <p:cTn id="6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9" grpId="0"/>
      <p:bldP spid="2" grpId="0"/>
      <p:bldP spid="101" grpId="0"/>
      <p:bldP spid="102" grpId="0"/>
      <p:bldP spid="103" grpId="0"/>
      <p:bldP spid="104" grpId="0"/>
      <p:bldP spid="106" grpId="0"/>
      <p:bldP spid="107" grpId="0"/>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p:cNvSpPr/>
          <p:nvPr/>
        </p:nvSpPr>
        <p:spPr>
          <a:xfrm>
            <a:off x="878840" y="363220"/>
            <a:ext cx="1330325" cy="398780"/>
          </a:xfrm>
          <a:prstGeom prst="rect">
            <a:avLst/>
          </a:prstGeom>
        </p:spPr>
        <p:txBody>
          <a:bodyPr wrap="square">
            <a:spAutoFit/>
          </a:bodyPr>
          <a:p>
            <a:pPr algn="dist"/>
            <a:r>
              <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rPr>
              <a:t>老师简介</a:t>
            </a:r>
            <a:endParaRPr kumimoji="0" lang="zh-CN" altLang="en-US" sz="2000" i="0" u="none" strike="noStrike" kern="900" cap="none" spc="0" normalizeH="0" baseline="0" noProof="0" dirty="0">
              <a:ln>
                <a:noFill/>
              </a:ln>
              <a:solidFill>
                <a:schemeClr val="tx1">
                  <a:lumMod val="85000"/>
                  <a:lumOff val="15000"/>
                </a:schemeClr>
              </a:solidFill>
              <a:effectLst/>
              <a:uLnTx/>
              <a:uFillTx/>
              <a:latin typeface="汉仪字研卡通简" panose="00020600040101010101" charset="-122"/>
              <a:ea typeface="汉仪字研卡通简" panose="00020600040101010101" charset="-122"/>
              <a:cs typeface="汉仪正圆-45W" panose="00020600040101010101" charset="-122"/>
              <a:sym typeface="汉仪正圆-45W" panose="00020600040101010101" charset="-122"/>
            </a:endParaRPr>
          </a:p>
        </p:txBody>
      </p:sp>
      <p:grpSp>
        <p:nvGrpSpPr>
          <p:cNvPr id="27" name="组合 26"/>
          <p:cNvGrpSpPr/>
          <p:nvPr/>
        </p:nvGrpSpPr>
        <p:grpSpPr>
          <a:xfrm>
            <a:off x="218440" y="280035"/>
            <a:ext cx="594995" cy="485140"/>
            <a:chOff x="514" y="1573"/>
            <a:chExt cx="1438" cy="1172"/>
          </a:xfrm>
        </p:grpSpPr>
        <p:pic>
          <p:nvPicPr>
            <p:cNvPr id="25" name="图片 24" descr="资源 11"/>
            <p:cNvPicPr>
              <a:picLocks noChangeAspect="1"/>
            </p:cNvPicPr>
            <p:nvPr userDrawn="1"/>
          </p:nvPicPr>
          <p:blipFill>
            <a:blip r:embed="rId1"/>
            <a:stretch>
              <a:fillRect/>
            </a:stretch>
          </p:blipFill>
          <p:spPr>
            <a:xfrm rot="20520000" flipH="1">
              <a:off x="1224" y="1615"/>
              <a:ext cx="728" cy="1088"/>
            </a:xfrm>
            <a:prstGeom prst="rect">
              <a:avLst/>
            </a:prstGeom>
          </p:spPr>
        </p:pic>
        <p:pic>
          <p:nvPicPr>
            <p:cNvPr id="26" name="图片 25" descr="D:\文件\8\freepik\未用\1000w\资源 12.png资源 12"/>
            <p:cNvPicPr>
              <a:picLocks noChangeAspect="1"/>
            </p:cNvPicPr>
            <p:nvPr userDrawn="1"/>
          </p:nvPicPr>
          <p:blipFill>
            <a:blip r:embed="rId2"/>
            <a:srcRect/>
            <a:stretch>
              <a:fillRect/>
            </a:stretch>
          </p:blipFill>
          <p:spPr>
            <a:xfrm rot="1020000" flipH="1">
              <a:off x="514" y="1573"/>
              <a:ext cx="673" cy="1172"/>
            </a:xfrm>
            <a:prstGeom prst="rect">
              <a:avLst/>
            </a:prstGeom>
          </p:spPr>
        </p:pic>
      </p:grpSp>
      <p:cxnSp>
        <p:nvCxnSpPr>
          <p:cNvPr id="20" name="直线连接符"/>
          <p:cNvCxnSpPr/>
          <p:nvPr/>
        </p:nvCxnSpPr>
        <p:spPr>
          <a:xfrm>
            <a:off x="4435862" y="3463925"/>
            <a:ext cx="840817" cy="0"/>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cxnSp>
        <p:nvCxnSpPr>
          <p:cNvPr id="21" name="直线连接符"/>
          <p:cNvCxnSpPr/>
          <p:nvPr/>
        </p:nvCxnSpPr>
        <p:spPr>
          <a:xfrm>
            <a:off x="5276850" y="1927225"/>
            <a:ext cx="0" cy="3073400"/>
          </a:xfrm>
          <a:prstGeom prst="line">
            <a:avLst/>
          </a:prstGeom>
          <a:ln>
            <a:solidFill>
              <a:srgbClr val="FCC7AC"/>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5759175" y="2491105"/>
            <a:ext cx="5059680" cy="783590"/>
          </a:xfrm>
          <a:prstGeom prst="rect">
            <a:avLst/>
          </a:prstGeom>
          <a:noFill/>
        </p:spPr>
        <p:txBody>
          <a:bodyPr wrap="square" rtlCol="0">
            <a:spAutoFit/>
          </a:bodyPr>
          <a:p>
            <a:pPr algn="l">
              <a:lnSpc>
                <a:spcPct val="125000"/>
              </a:lnSpc>
            </a:pPr>
            <a:r>
              <a:rPr lang="zh-CN" altLang="en-US" sz="12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点击文本框即可进行编辑输入相关内容点击文本框即可进行编辑输入相关内容点击文本框即可进行编辑输入相关内容点击文本框即可进行编辑输入相关内容点击文本框即可进行编辑输入相关内容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5" name="文本框 14"/>
          <p:cNvSpPr txBox="1"/>
          <p:nvPr/>
        </p:nvSpPr>
        <p:spPr>
          <a:xfrm>
            <a:off x="5759175" y="1901825"/>
            <a:ext cx="2192020" cy="521970"/>
          </a:xfrm>
          <a:prstGeom prst="rect">
            <a:avLst/>
          </a:prstGeom>
          <a:noFill/>
        </p:spPr>
        <p:txBody>
          <a:bodyPr wrap="square" rtlCol="0">
            <a:spAutoFit/>
          </a:bodyPr>
          <a:p>
            <a:pPr algn="l"/>
            <a:r>
              <a:rPr lang="zh-CN" altLang="en-US" sz="2800"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sz="2800"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2" name="文本框 1"/>
          <p:cNvSpPr txBox="1"/>
          <p:nvPr/>
        </p:nvSpPr>
        <p:spPr>
          <a:xfrm>
            <a:off x="5759175" y="4231005"/>
            <a:ext cx="5059680" cy="783590"/>
          </a:xfrm>
          <a:prstGeom prst="rect">
            <a:avLst/>
          </a:prstGeom>
          <a:noFill/>
        </p:spPr>
        <p:txBody>
          <a:bodyPr wrap="square" rtlCol="0">
            <a:spAutoFit/>
          </a:bodyPr>
          <a:p>
            <a:pPr algn="l">
              <a:lnSpc>
                <a:spcPct val="125000"/>
              </a:lnSpc>
            </a:pPr>
            <a:r>
              <a:rPr lang="zh-CN" altLang="en-US" sz="12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点击文本框即可进行编辑输入相关内容点击文本框即可进行编辑输入相关内容点击文本框即可进行编辑输入相关内容点击文本框即可进行编辑输入相关内容点击文本框即可进行编辑输入相关内容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4" name="文本框 3"/>
          <p:cNvSpPr txBox="1"/>
          <p:nvPr/>
        </p:nvSpPr>
        <p:spPr>
          <a:xfrm>
            <a:off x="5759175" y="3641725"/>
            <a:ext cx="2192020" cy="521970"/>
          </a:xfrm>
          <a:prstGeom prst="rect">
            <a:avLst/>
          </a:prstGeom>
          <a:noFill/>
        </p:spPr>
        <p:txBody>
          <a:bodyPr wrap="square" rtlCol="0">
            <a:spAutoFit/>
          </a:bodyPr>
          <a:p>
            <a:pPr algn="l"/>
            <a:r>
              <a:rPr lang="zh-CN" altLang="en-US" sz="2800"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rPr>
              <a:t>输入标题</a:t>
            </a:r>
            <a:endParaRPr lang="zh-CN" altLang="en-US" sz="2800" b="1"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
        <p:nvSpPr>
          <p:cNvPr id="13" name="椭圆"/>
          <p:cNvSpPr/>
          <p:nvPr/>
        </p:nvSpPr>
        <p:spPr>
          <a:xfrm>
            <a:off x="1286510" y="1929130"/>
            <a:ext cx="2999740" cy="2999740"/>
          </a:xfrm>
          <a:prstGeom prst="ellipse">
            <a:avLst/>
          </a:prstGeom>
          <a:solidFill>
            <a:srgbClr val="FDDBC9"/>
          </a:solidFill>
          <a:ln w="127000">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pic>
        <p:nvPicPr>
          <p:cNvPr id="18" name="图片 17" descr="资源8"/>
          <p:cNvPicPr>
            <a:picLocks noChangeAspect="1"/>
          </p:cNvPicPr>
          <p:nvPr/>
        </p:nvPicPr>
        <p:blipFill>
          <a:blip r:embed="rId3"/>
          <a:srcRect l="-8188" t="-14023" r="-6520" b="20172"/>
          <a:stretch>
            <a:fillRect/>
          </a:stretch>
        </p:blipFill>
        <p:spPr>
          <a:xfrm>
            <a:off x="1508760" y="2285365"/>
            <a:ext cx="2555240" cy="2643505"/>
          </a:xfrm>
          <a:prstGeom prst="ellipse">
            <a:avLst/>
          </a:prstGeom>
        </p:spPr>
      </p:pic>
      <p:sp>
        <p:nvSpPr>
          <p:cNvPr id="10" name="椭圆"/>
          <p:cNvSpPr/>
          <p:nvPr/>
        </p:nvSpPr>
        <p:spPr>
          <a:xfrm>
            <a:off x="1145540" y="1788160"/>
            <a:ext cx="3281680" cy="3281680"/>
          </a:xfrm>
          <a:prstGeom prst="ellipse">
            <a:avLst/>
          </a:prstGeom>
          <a:noFill/>
          <a:ln w="22225">
            <a:solidFill>
              <a:srgbClr val="FCC7AC"/>
            </a:solidFill>
            <a:prstDash val="sysDot"/>
          </a:ln>
          <a:extLst>
            <a:ext uri="{909E8E84-426E-40DD-AFC4-6F175D3DCCD1}">
              <a14:hiddenFill xmlns:a14="http://schemas.microsoft.com/office/drawing/2010/main">
                <a:solidFill>
                  <a:srgbClr val="FDDBC9"/>
                </a:solidFill>
              </a14:hiddenFill>
            </a:ext>
          </a:extLst>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sz="1600">
              <a:latin typeface="汉仪正圆-45W" panose="00020600040101010101" charset="-122"/>
              <a:ea typeface="汉仪正圆-45W" panose="00020600040101010101" charset="-122"/>
              <a:cs typeface="汉仪正圆-45W" panose="00020600040101010101" charset="-122"/>
              <a:sym typeface="汉仪正圆-45W" panose="00020600040101010101" charset="-122"/>
            </a:endParaRPr>
          </a:p>
        </p:txBody>
      </p:sp>
    </p:spTree>
    <p:custDataLst>
      <p:tags r:id="rId4"/>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0"/>
                                  </p:stCondLst>
                                  <p:childTnLst>
                                    <p:set>
                                      <p:cBhvr>
                                        <p:cTn id="11" dur="2000" fill="hold">
                                          <p:stCondLst>
                                            <p:cond delay="0"/>
                                          </p:stCondLst>
                                        </p:cTn>
                                        <p:tgtEl>
                                          <p:spTgt spid="20"/>
                                        </p:tgtEl>
                                        <p:attrNameLst>
                                          <p:attrName>style.visibility</p:attrName>
                                        </p:attrNameLst>
                                      </p:cBhvr>
                                      <p:to>
                                        <p:strVal val="visible"/>
                                      </p:to>
                                    </p:set>
                                    <p:animEffect transition="in" filter="barn(inVertical)">
                                      <p:cBhvr>
                                        <p:cTn id="12" dur="2000"/>
                                        <p:tgtEl>
                                          <p:spTgt spid="20"/>
                                        </p:tgtEl>
                                      </p:cBhvr>
                                    </p:animEffect>
                                  </p:childTnLst>
                                </p:cTn>
                              </p:par>
                              <p:par>
                                <p:cTn id="13" presetID="16" presetClass="entr" presetSubtype="21" fill="hold" nodeType="withEffect">
                                  <p:stCondLst>
                                    <p:cond delay="0"/>
                                  </p:stCondLst>
                                  <p:childTnLst>
                                    <p:set>
                                      <p:cBhvr>
                                        <p:cTn id="14" dur="2000" fill="hold">
                                          <p:stCondLst>
                                            <p:cond delay="0"/>
                                          </p:stCondLst>
                                        </p:cTn>
                                        <p:tgtEl>
                                          <p:spTgt spid="21"/>
                                        </p:tgtEl>
                                        <p:attrNameLst>
                                          <p:attrName>style.visibility</p:attrName>
                                        </p:attrNameLst>
                                      </p:cBhvr>
                                      <p:to>
                                        <p:strVal val="visible"/>
                                      </p:to>
                                    </p:set>
                                    <p:animEffect transition="in" filter="barn(inVertical)">
                                      <p:cBhvr>
                                        <p:cTn id="15" dur="2000"/>
                                        <p:tgtEl>
                                          <p:spTgt spid="21"/>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2000" fill="hold">
                                          <p:stCondLst>
                                            <p:cond delay="0"/>
                                          </p:stCondLst>
                                        </p:cTn>
                                        <p:tgtEl>
                                          <p:spTgt spid="3"/>
                                        </p:tgtEl>
                                        <p:attrNameLst>
                                          <p:attrName>style.visibility</p:attrName>
                                        </p:attrNameLst>
                                      </p:cBhvr>
                                      <p:to>
                                        <p:strVal val="visible"/>
                                      </p:to>
                                    </p:set>
                                    <p:animEffect transition="in" filter="fade">
                                      <p:cBhvr>
                                        <p:cTn id="19" dur="2000"/>
                                        <p:tgtEl>
                                          <p:spTgt spid="3"/>
                                        </p:tgtEl>
                                      </p:cBhvr>
                                    </p:animEffect>
                                    <p:anim calcmode="lin" valueType="num">
                                      <p:cBhvr>
                                        <p:cTn id="20" dur="2000" fill="hold"/>
                                        <p:tgtEl>
                                          <p:spTgt spid="3"/>
                                        </p:tgtEl>
                                        <p:attrNameLst>
                                          <p:attrName>ppt_x</p:attrName>
                                        </p:attrNameLst>
                                      </p:cBhvr>
                                      <p:tavLst>
                                        <p:tav tm="0">
                                          <p:val>
                                            <p:strVal val="#ppt_x"/>
                                          </p:val>
                                        </p:tav>
                                        <p:tav tm="100000">
                                          <p:val>
                                            <p:strVal val="#ppt_x"/>
                                          </p:val>
                                        </p:tav>
                                      </p:tavLst>
                                    </p:anim>
                                    <p:anim calcmode="lin" valueType="num">
                                      <p:cBhvr>
                                        <p:cTn id="21" dur="2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2000" fill="hold">
                                          <p:stCondLst>
                                            <p:cond delay="0"/>
                                          </p:stCondLst>
                                        </p:cTn>
                                        <p:tgtEl>
                                          <p:spTgt spid="15"/>
                                        </p:tgtEl>
                                        <p:attrNameLst>
                                          <p:attrName>style.visibility</p:attrName>
                                        </p:attrNameLst>
                                      </p:cBhvr>
                                      <p:to>
                                        <p:strVal val="visible"/>
                                      </p:to>
                                    </p:set>
                                    <p:animEffect transition="in" filter="fade">
                                      <p:cBhvr>
                                        <p:cTn id="24" dur="2000"/>
                                        <p:tgtEl>
                                          <p:spTgt spid="15"/>
                                        </p:tgtEl>
                                      </p:cBhvr>
                                    </p:animEffect>
                                    <p:anim calcmode="lin" valueType="num">
                                      <p:cBhvr>
                                        <p:cTn id="25" dur="2000" fill="hold"/>
                                        <p:tgtEl>
                                          <p:spTgt spid="15"/>
                                        </p:tgtEl>
                                        <p:attrNameLst>
                                          <p:attrName>ppt_x</p:attrName>
                                        </p:attrNameLst>
                                      </p:cBhvr>
                                      <p:tavLst>
                                        <p:tav tm="0">
                                          <p:val>
                                            <p:strVal val="#ppt_x"/>
                                          </p:val>
                                        </p:tav>
                                        <p:tav tm="100000">
                                          <p:val>
                                            <p:strVal val="#ppt_x"/>
                                          </p:val>
                                        </p:tav>
                                      </p:tavLst>
                                    </p:anim>
                                    <p:anim calcmode="lin" valueType="num">
                                      <p:cBhvr>
                                        <p:cTn id="26" dur="2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2000"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anim calcmode="lin" valueType="num">
                                      <p:cBhvr>
                                        <p:cTn id="31" dur="2000" fill="hold"/>
                                        <p:tgtEl>
                                          <p:spTgt spid="2"/>
                                        </p:tgtEl>
                                        <p:attrNameLst>
                                          <p:attrName>ppt_x</p:attrName>
                                        </p:attrNameLst>
                                      </p:cBhvr>
                                      <p:tavLst>
                                        <p:tav tm="0">
                                          <p:val>
                                            <p:strVal val="#ppt_x"/>
                                          </p:val>
                                        </p:tav>
                                        <p:tav tm="100000">
                                          <p:val>
                                            <p:strVal val="#ppt_x"/>
                                          </p:val>
                                        </p:tav>
                                      </p:tavLst>
                                    </p:anim>
                                    <p:anim calcmode="lin" valueType="num">
                                      <p:cBhvr>
                                        <p:cTn id="32" dur="2000" fill="hold"/>
                                        <p:tgtEl>
                                          <p:spTgt spid="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2000" fill="hold">
                                          <p:stCondLst>
                                            <p:cond delay="0"/>
                                          </p:stCondLst>
                                        </p:cTn>
                                        <p:tgtEl>
                                          <p:spTgt spid="4"/>
                                        </p:tgtEl>
                                        <p:attrNameLst>
                                          <p:attrName>style.visibility</p:attrName>
                                        </p:attrNameLst>
                                      </p:cBhvr>
                                      <p:to>
                                        <p:strVal val="visible"/>
                                      </p:to>
                                    </p:set>
                                    <p:animEffect transition="in" filter="fade">
                                      <p:cBhvr>
                                        <p:cTn id="35" dur="2000"/>
                                        <p:tgtEl>
                                          <p:spTgt spid="4"/>
                                        </p:tgtEl>
                                      </p:cBhvr>
                                    </p:animEffect>
                                    <p:anim calcmode="lin" valueType="num">
                                      <p:cBhvr>
                                        <p:cTn id="36" dur="2000" fill="hold"/>
                                        <p:tgtEl>
                                          <p:spTgt spid="4"/>
                                        </p:tgtEl>
                                        <p:attrNameLst>
                                          <p:attrName>ppt_x</p:attrName>
                                        </p:attrNameLst>
                                      </p:cBhvr>
                                      <p:tavLst>
                                        <p:tav tm="0">
                                          <p:val>
                                            <p:strVal val="#ppt_x"/>
                                          </p:val>
                                        </p:tav>
                                        <p:tav tm="100000">
                                          <p:val>
                                            <p:strVal val="#ppt_x"/>
                                          </p:val>
                                        </p:tav>
                                      </p:tavLst>
                                    </p:anim>
                                    <p:anim calcmode="lin" valueType="num">
                                      <p:cBhvr>
                                        <p:cTn id="37" dur="2000" fill="hold"/>
                                        <p:tgtEl>
                                          <p:spTgt spid="4"/>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23" presetClass="entr" presetSubtype="16" fill="hold" grpId="0" nodeType="afterEffect">
                                  <p:stCondLst>
                                    <p:cond delay="0"/>
                                  </p:stCondLst>
                                  <p:childTnLst>
                                    <p:set>
                                      <p:cBhvr>
                                        <p:cTn id="40" dur="2000" fill="hold">
                                          <p:stCondLst>
                                            <p:cond delay="0"/>
                                          </p:stCondLst>
                                        </p:cTn>
                                        <p:tgtEl>
                                          <p:spTgt spid="13"/>
                                        </p:tgtEl>
                                        <p:attrNameLst>
                                          <p:attrName>style.visibility</p:attrName>
                                        </p:attrNameLst>
                                      </p:cBhvr>
                                      <p:to>
                                        <p:strVal val="visible"/>
                                      </p:to>
                                    </p:set>
                                    <p:anim calcmode="lin" valueType="num">
                                      <p:cBhvr>
                                        <p:cTn id="41" dur="2000" fill="hold"/>
                                        <p:tgtEl>
                                          <p:spTgt spid="13"/>
                                        </p:tgtEl>
                                        <p:attrNameLst>
                                          <p:attrName>ppt_w</p:attrName>
                                        </p:attrNameLst>
                                      </p:cBhvr>
                                      <p:tavLst>
                                        <p:tav tm="0">
                                          <p:val>
                                            <p:fltVal val="0"/>
                                          </p:val>
                                        </p:tav>
                                        <p:tav tm="100000">
                                          <p:val>
                                            <p:strVal val="#ppt_w"/>
                                          </p:val>
                                        </p:tav>
                                      </p:tavLst>
                                    </p:anim>
                                    <p:anim calcmode="lin" valueType="num">
                                      <p:cBhvr>
                                        <p:cTn id="42" dur="2000" fill="hold"/>
                                        <p:tgtEl>
                                          <p:spTgt spid="13"/>
                                        </p:tgtEl>
                                        <p:attrNameLst>
                                          <p:attrName>ppt_h</p:attrName>
                                        </p:attrNameLst>
                                      </p:cBhvr>
                                      <p:tavLst>
                                        <p:tav tm="0">
                                          <p:val>
                                            <p:fltVal val="0"/>
                                          </p:val>
                                        </p:tav>
                                        <p:tav tm="100000">
                                          <p:val>
                                            <p:strVal val="#ppt_h"/>
                                          </p:val>
                                        </p:tav>
                                      </p:tavLst>
                                    </p:anim>
                                  </p:childTnLst>
                                </p:cTn>
                              </p:par>
                            </p:childTnLst>
                          </p:cTn>
                        </p:par>
                        <p:par>
                          <p:cTn id="43" fill="hold">
                            <p:stCondLst>
                              <p:cond delay="7000"/>
                            </p:stCondLst>
                            <p:childTnLst>
                              <p:par>
                                <p:cTn id="44" presetID="23" presetClass="entr" presetSubtype="16" fill="hold" grpId="0" nodeType="afterEffect">
                                  <p:stCondLst>
                                    <p:cond delay="0"/>
                                  </p:stCondLst>
                                  <p:childTnLst>
                                    <p:set>
                                      <p:cBhvr>
                                        <p:cTn id="45" dur="2000" fill="hold">
                                          <p:stCondLst>
                                            <p:cond delay="0"/>
                                          </p:stCondLst>
                                        </p:cTn>
                                        <p:tgtEl>
                                          <p:spTgt spid="10"/>
                                        </p:tgtEl>
                                        <p:attrNameLst>
                                          <p:attrName>style.visibility</p:attrName>
                                        </p:attrNameLst>
                                      </p:cBhvr>
                                      <p:to>
                                        <p:strVal val="visible"/>
                                      </p:to>
                                    </p:set>
                                    <p:anim calcmode="lin" valueType="num">
                                      <p:cBhvr>
                                        <p:cTn id="46" dur="2000" fill="hold"/>
                                        <p:tgtEl>
                                          <p:spTgt spid="10"/>
                                        </p:tgtEl>
                                        <p:attrNameLst>
                                          <p:attrName>ppt_w</p:attrName>
                                        </p:attrNameLst>
                                      </p:cBhvr>
                                      <p:tavLst>
                                        <p:tav tm="0">
                                          <p:val>
                                            <p:fltVal val="0"/>
                                          </p:val>
                                        </p:tav>
                                        <p:tav tm="100000">
                                          <p:val>
                                            <p:strVal val="#ppt_w"/>
                                          </p:val>
                                        </p:tav>
                                      </p:tavLst>
                                    </p:anim>
                                    <p:anim calcmode="lin" valueType="num">
                                      <p:cBhvr>
                                        <p:cTn id="47" dur="20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15" grpId="0"/>
      <p:bldP spid="2" grpId="0"/>
      <p:bldP spid="4" grpId="0"/>
      <p:bldP spid="13" grpId="0" bldLvl="0" animBg="1"/>
      <p:bldP spid="10"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3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8.xml><?xml version="1.0" encoding="utf-8"?>
<p:tagLst xmlns:p="http://schemas.openxmlformats.org/presentationml/2006/main">
  <p:tag name="KSO_WM_BEAUTIFY_FLAG" val="#wm#"/>
  <p:tag name="KSO_WM_TEMPLATE_CATEGORY" val="custom"/>
  <p:tag name="KSO_WM_TEMPLATE_INDEX" val="20205176"/>
</p:tagLst>
</file>

<file path=ppt/tags/tag39.xml><?xml version="1.0" encoding="utf-8"?>
<p:tagLst xmlns:p="http://schemas.openxmlformats.org/presentationml/2006/main">
  <p:tag name="KSO_WM_BEAUTIFY_FLAG" val="#wm#"/>
  <p:tag name="KSO_WM_TEMPLATE_CATEGORY" val="custom"/>
  <p:tag name="KSO_WM_TEMPLATE_INDEX" val="2020517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BEAUTIFY_FLAG" val="#wm#"/>
  <p:tag name="KSO_WM_TEMPLATE_CATEGORY" val="custom"/>
  <p:tag name="KSO_WM_TEMPLATE_INDEX" val="20205176"/>
</p:tagLst>
</file>

<file path=ppt/tags/tag41.xml><?xml version="1.0" encoding="utf-8"?>
<p:tagLst xmlns:p="http://schemas.openxmlformats.org/presentationml/2006/main">
  <p:tag name="KSO_WM_BEAUTIFY_FLAG" val="#wm#"/>
  <p:tag name="KSO_WM_TEMPLATE_CATEGORY" val="custom"/>
  <p:tag name="KSO_WM_TEMPLATE_INDEX" val="20205176"/>
</p:tagLst>
</file>

<file path=ppt/tags/tag42.xml><?xml version="1.0" encoding="utf-8"?>
<p:tagLst xmlns:p="http://schemas.openxmlformats.org/presentationml/2006/main">
  <p:tag name="KSO_WM_BEAUTIFY_FLAG" val="#wm#"/>
  <p:tag name="KSO_WM_TEMPLATE_CATEGORY" val="custom"/>
  <p:tag name="KSO_WM_TEMPLATE_INDEX" val="20205176"/>
</p:tagLst>
</file>

<file path=ppt/tags/tag43.xml><?xml version="1.0" encoding="utf-8"?>
<p:tagLst xmlns:p="http://schemas.openxmlformats.org/presentationml/2006/main">
  <p:tag name="KSO_WM_BEAUTIFY_FLAG" val="#wm#"/>
  <p:tag name="KSO_WM_TEMPLATE_CATEGORY" val="custom"/>
  <p:tag name="KSO_WM_TEMPLATE_INDEX" val="20205176"/>
</p:tagLst>
</file>

<file path=ppt/tags/tag44.xml><?xml version="1.0" encoding="utf-8"?>
<p:tagLst xmlns:p="http://schemas.openxmlformats.org/presentationml/2006/main">
  <p:tag name="KSO_WM_BEAUTIFY_FLAG" val="#wm#"/>
  <p:tag name="KSO_WM_TEMPLATE_CATEGORY" val="custom"/>
  <p:tag name="KSO_WM_TEMPLATE_INDEX" val="20205176"/>
</p:tagLst>
</file>

<file path=ppt/tags/tag45.xml><?xml version="1.0" encoding="utf-8"?>
<p:tagLst xmlns:p="http://schemas.openxmlformats.org/presentationml/2006/main">
  <p:tag name="KSO_WM_BEAUTIFY_FLAG" val="#wm#"/>
  <p:tag name="KSO_WM_TEMPLATE_CATEGORY" val="custom"/>
  <p:tag name="KSO_WM_TEMPLATE_INDEX" val="20205176"/>
</p:tagLst>
</file>

<file path=ppt/tags/tag46.xml><?xml version="1.0" encoding="utf-8"?>
<p:tagLst xmlns:p="http://schemas.openxmlformats.org/presentationml/2006/main">
  <p:tag name="KSO_WM_BEAUTIFY_FLAG" val="#wm#"/>
  <p:tag name="KSO_WM_TEMPLATE_CATEGORY" val="custom"/>
  <p:tag name="KSO_WM_TEMPLATE_INDEX" val="20205176"/>
</p:tagLst>
</file>

<file path=ppt/tags/tag47.xml><?xml version="1.0" encoding="utf-8"?>
<p:tagLst xmlns:p="http://schemas.openxmlformats.org/presentationml/2006/main">
  <p:tag name="KSO_WM_BEAUTIFY_FLAG" val="#wm#"/>
  <p:tag name="KSO_WM_TEMPLATE_CATEGORY" val="custom"/>
  <p:tag name="KSO_WM_TEMPLATE_INDEX" val="20205176"/>
</p:tagLst>
</file>

<file path=ppt/tags/tag48.xml><?xml version="1.0" encoding="utf-8"?>
<p:tagLst xmlns:p="http://schemas.openxmlformats.org/presentationml/2006/main">
  <p:tag name="KSO_WM_BEAUTIFY_FLAG" val="#wm#"/>
  <p:tag name="KSO_WM_TEMPLATE_CATEGORY" val="custom"/>
  <p:tag name="KSO_WM_TEMPLATE_INDEX" val="20205176"/>
</p:tagLst>
</file>

<file path=ppt/tags/tag49.xml><?xml version="1.0" encoding="utf-8"?>
<p:tagLst xmlns:p="http://schemas.openxmlformats.org/presentationml/2006/main">
  <p:tag name="KSO_WM_BEAUTIFY_FLAG" val="#wm#"/>
  <p:tag name="KSO_WM_TEMPLATE_CATEGORY" val="custom"/>
  <p:tag name="KSO_WM_TEMPLATE_INDEX" val="2020517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205176"/>
</p:tagLst>
</file>

<file path=ppt/tags/tag51.xml><?xml version="1.0" encoding="utf-8"?>
<p:tagLst xmlns:p="http://schemas.openxmlformats.org/presentationml/2006/main">
  <p:tag name="KSO_WM_BEAUTIFY_FLAG" val="#wm#"/>
  <p:tag name="KSO_WM_TEMPLATE_CATEGORY" val="custom"/>
  <p:tag name="KSO_WM_TEMPLATE_INDEX" val="20205176"/>
</p:tagLst>
</file>

<file path=ppt/tags/tag52.xml><?xml version="1.0" encoding="utf-8"?>
<p:tagLst xmlns:p="http://schemas.openxmlformats.org/presentationml/2006/main">
  <p:tag name="KSO_WM_BEAUTIFY_FLAG" val="#wm#"/>
  <p:tag name="KSO_WM_TEMPLATE_CATEGORY" val="custom"/>
  <p:tag name="KSO_WM_TEMPLATE_INDEX" val="20205176"/>
</p:tagLst>
</file>

<file path=ppt/tags/tag53.xml><?xml version="1.0" encoding="utf-8"?>
<p:tagLst xmlns:p="http://schemas.openxmlformats.org/presentationml/2006/main">
  <p:tag name="KSO_WM_BEAUTIFY_FLAG" val="#wm#"/>
  <p:tag name="KSO_WM_TEMPLATE_CATEGORY" val="custom"/>
  <p:tag name="KSO_WM_TEMPLATE_INDEX" val="20205176"/>
</p:tagLst>
</file>

<file path=ppt/tags/tag54.xml><?xml version="1.0" encoding="utf-8"?>
<p:tagLst xmlns:p="http://schemas.openxmlformats.org/presentationml/2006/main">
  <p:tag name="KSO_WM_BEAUTIFY_FLAG" val="#wm#"/>
  <p:tag name="KSO_WM_TEMPLATE_CATEGORY" val="custom"/>
  <p:tag name="KSO_WM_TEMPLATE_INDEX" val="20205176"/>
</p:tagLst>
</file>

<file path=ppt/tags/tag5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开学第一课">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汉仪正圆-45W"/>
        <a:cs typeface=""/>
      </a:majorFont>
      <a:minorFont>
        <a:latin typeface="Arial"/>
        <a:ea typeface="汉仪正圆-4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正圆-45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正圆-45W"/>
        <a:ea typeface=""/>
        <a:cs typeface=""/>
        <a:font script="Jpan" typeface="ＭＳ Ｐゴシック"/>
        <a:font script="Hang" typeface="맑은 고딕"/>
        <a:font script="Hans" typeface="汉仪正圆-45W"/>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正圆-45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正圆-45W"/>
        <a:ea typeface=""/>
        <a:cs typeface=""/>
        <a:font script="Jpan" typeface="ＭＳ Ｐゴシック"/>
        <a:font script="Hang" typeface="맑은 고딕"/>
        <a:font script="Hans" typeface="汉仪正圆-45W"/>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3273</Words>
  <Application>WPS 演示</Application>
  <PresentationFormat>宽屏</PresentationFormat>
  <Paragraphs>356</Paragraphs>
  <Slides>19</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微软雅黑</vt:lpstr>
      <vt:lpstr>Wingdings</vt:lpstr>
      <vt:lpstr>汉仪正圆-45W</vt:lpstr>
      <vt:lpstr>汉仪字研卡通简</vt:lpstr>
      <vt:lpstr>Gill Sans</vt:lpstr>
      <vt:lpstr>Arial Unicode MS</vt:lpstr>
      <vt:lpstr>Arial</vt:lpstr>
      <vt:lpstr>★日文毛笔</vt:lpstr>
      <vt:lpstr>开学第一课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铭</cp:lastModifiedBy>
  <cp:revision>277</cp:revision>
  <dcterms:created xsi:type="dcterms:W3CDTF">2019-06-19T02:08:00Z</dcterms:created>
  <dcterms:modified xsi:type="dcterms:W3CDTF">2022-02-15T02:36:57Z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A39B222B543E4094923E0C2B09CFEC7F</vt:lpwstr>
  </property>
  <property fmtid="{D5CDD505-2E9C-101B-9397-08002B2CF9AE}" pid="4" name="KSOTemplateUUID">
    <vt:lpwstr>v1.0_mb_+ftG4l3cgSQ0WXs+jemxiQ==</vt:lpwstr>
  </property>
</Properties>
</file>